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2" r:id="rId2"/>
    <p:sldId id="285" r:id="rId3"/>
    <p:sldId id="261" r:id="rId4"/>
    <p:sldId id="268" r:id="rId5"/>
    <p:sldId id="264" r:id="rId6"/>
    <p:sldId id="263" r:id="rId7"/>
    <p:sldId id="270" r:id="rId8"/>
    <p:sldId id="271" r:id="rId9"/>
    <p:sldId id="273" r:id="rId10"/>
    <p:sldId id="274" r:id="rId11"/>
    <p:sldId id="267" r:id="rId12"/>
    <p:sldId id="275" r:id="rId13"/>
    <p:sldId id="277" r:id="rId14"/>
    <p:sldId id="276" r:id="rId15"/>
    <p:sldId id="278" r:id="rId16"/>
    <p:sldId id="279" r:id="rId17"/>
    <p:sldId id="280" r:id="rId18"/>
    <p:sldId id="281" r:id="rId19"/>
    <p:sldId id="282" r:id="rId20"/>
    <p:sldId id="284" r:id="rId21"/>
    <p:sldId id="286" r:id="rId22"/>
    <p:sldId id="287" r:id="rId23"/>
    <p:sldId id="288" r:id="rId24"/>
    <p:sldId id="292" r:id="rId25"/>
    <p:sldId id="293" r:id="rId26"/>
    <p:sldId id="294" r:id="rId27"/>
    <p:sldId id="295" r:id="rId28"/>
    <p:sldId id="296" r:id="rId29"/>
    <p:sldId id="298" r:id="rId30"/>
    <p:sldId id="323" r:id="rId31"/>
    <p:sldId id="324" r:id="rId32"/>
    <p:sldId id="322" r:id="rId33"/>
    <p:sldId id="325" r:id="rId34"/>
    <p:sldId id="299" r:id="rId35"/>
    <p:sldId id="265" r:id="rId36"/>
    <p:sldId id="302" r:id="rId37"/>
    <p:sldId id="304" r:id="rId38"/>
    <p:sldId id="306" r:id="rId39"/>
    <p:sldId id="326" r:id="rId40"/>
    <p:sldId id="327" r:id="rId41"/>
    <p:sldId id="305" r:id="rId42"/>
    <p:sldId id="307" r:id="rId43"/>
    <p:sldId id="328" r:id="rId44"/>
    <p:sldId id="269" r:id="rId45"/>
    <p:sldId id="309" r:id="rId46"/>
    <p:sldId id="312" r:id="rId47"/>
    <p:sldId id="300" r:id="rId48"/>
    <p:sldId id="314" r:id="rId49"/>
    <p:sldId id="315" r:id="rId50"/>
    <p:sldId id="320" r:id="rId51"/>
    <p:sldId id="316" r:id="rId52"/>
    <p:sldId id="317" r:id="rId53"/>
    <p:sldId id="318" r:id="rId54"/>
    <p:sldId id="319" r:id="rId55"/>
    <p:sldId id="321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101"/>
    <a:srgbClr val="EA5283"/>
    <a:srgbClr val="FFFFFF"/>
    <a:srgbClr val="000000"/>
    <a:srgbClr val="FEC88C"/>
    <a:srgbClr val="FEAB50"/>
    <a:srgbClr val="424242"/>
    <a:srgbClr val="7A4F32"/>
    <a:srgbClr val="90E0D3"/>
    <a:srgbClr val="8B7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424" autoAdjust="0"/>
  </p:normalViewPr>
  <p:slideViewPr>
    <p:cSldViewPr snapToGrid="0" showGuides="1">
      <p:cViewPr>
        <p:scale>
          <a:sx n="75" d="100"/>
          <a:sy n="75" d="100"/>
        </p:scale>
        <p:origin x="546" y="48"/>
      </p:cViewPr>
      <p:guideLst>
        <p:guide pos="3840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CC089-393F-4E48-9F25-E73B592EC86C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222F2-2AE3-4815-A1D5-71F36587A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9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在开始制作</a:t>
            </a:r>
            <a:r>
              <a:rPr lang="en-US" altLang="zh-CN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之前，您首先应该在草稿纸上绘出该</a:t>
            </a:r>
            <a:r>
              <a:rPr lang="en-US" altLang="zh-CN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的大纲，千万不要凭空想象，想到哪里做到哪里，那样效率会非常低。当然，不仅是做</a:t>
            </a:r>
            <a:r>
              <a:rPr lang="en-US" altLang="zh-CN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，写文章，写汇报，都要在草稿纸上先画个纲要。或者现在有思维导图等工具可以辅助设计内容大纲，但我还是更习惯在草稿纸上快速构思，一般设计好的</a:t>
            </a:r>
            <a:r>
              <a:rPr lang="en-US" altLang="zh-CN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大纲如下，有核心的主题和层层的标题，如下图：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222F2-2AE3-4815-A1D5-71F36587A5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5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18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51250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8194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508500"/>
            <a:ext cx="12192000" cy="2349500"/>
          </a:xfrm>
          <a:prstGeom prst="rect">
            <a:avLst/>
          </a:prstGeom>
          <a:solidFill>
            <a:srgbClr val="EE9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686996" y="807128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4400" b="1" dirty="0" smtClean="0">
                <a:solidFill>
                  <a:srgbClr val="EE9426"/>
                </a:solidFill>
              </a:rPr>
              <a:t>作品使用及版权说明</a:t>
            </a:r>
            <a:endParaRPr lang="zh-CN" altLang="en-US" sz="4400" b="1" dirty="0">
              <a:solidFill>
                <a:srgbClr val="EE9426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725469" y="1476908"/>
            <a:ext cx="51860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500" dirty="0" smtClean="0">
                <a:solidFill>
                  <a:srgbClr val="595959"/>
                </a:solidFill>
              </a:rPr>
              <a:t>感谢您选择布衣公子作品，如有任何疑问请您联系布衣公子</a:t>
            </a:r>
            <a:endParaRPr lang="zh-CN" altLang="en-US" sz="1500" dirty="0">
              <a:solidFill>
                <a:srgbClr val="595959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2027" y="2143667"/>
            <a:ext cx="3978996" cy="397899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 userDrawn="1"/>
        </p:nvSpPr>
        <p:spPr>
          <a:xfrm>
            <a:off x="686997" y="2143667"/>
            <a:ext cx="6840265" cy="2261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595959"/>
                </a:solidFill>
              </a:rPr>
              <a:t>本作品使用微软</a:t>
            </a:r>
            <a:r>
              <a:rPr lang="en-US" altLang="zh-CN" sz="1600" dirty="0" smtClean="0">
                <a:solidFill>
                  <a:srgbClr val="595959"/>
                </a:solidFill>
              </a:rPr>
              <a:t>2013</a:t>
            </a:r>
            <a:r>
              <a:rPr lang="zh-CN" altLang="en-US" sz="1600" dirty="0" smtClean="0">
                <a:solidFill>
                  <a:srgbClr val="595959"/>
                </a:solidFill>
              </a:rPr>
              <a:t>版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制作，也建议您使用相应的软件打开及使用；</a:t>
            </a:r>
            <a:endParaRPr lang="en-US" altLang="zh-CN" sz="1600" dirty="0" smtClean="0">
              <a:solidFill>
                <a:srgbClr val="595959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595959"/>
                </a:solidFill>
              </a:rPr>
              <a:t>本作品的内容皆可根据您的需求进行修改，包括文字、图表、图片等；</a:t>
            </a:r>
            <a:endParaRPr lang="en-US" altLang="zh-CN" sz="1600" dirty="0" smtClean="0">
              <a:solidFill>
                <a:srgbClr val="595959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595959"/>
                </a:solidFill>
              </a:rPr>
              <a:t>为了节省空间和提高设计的效率，部分内容放置在母版中，当您需要修改时，请通过“视图”→“幻灯片母版”打开后修改；</a:t>
            </a:r>
            <a:endParaRPr lang="en-US" altLang="zh-CN" sz="1600" dirty="0" smtClean="0">
              <a:solidFill>
                <a:srgbClr val="595959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595959"/>
                </a:solidFill>
              </a:rPr>
              <a:t>如您有任何问题，可以</a:t>
            </a:r>
            <a:r>
              <a:rPr lang="zh-CN" altLang="en-US" sz="1800" b="1" dirty="0" smtClean="0">
                <a:solidFill>
                  <a:srgbClr val="EE9426"/>
                </a:solidFill>
              </a:rPr>
              <a:t>扫描右图关注公众号后与布衣公子联系</a:t>
            </a:r>
            <a:r>
              <a:rPr lang="zh-CN" altLang="en-US" sz="1600" dirty="0" smtClean="0">
                <a:solidFill>
                  <a:srgbClr val="595959"/>
                </a:solidFill>
              </a:rPr>
              <a:t>；</a:t>
            </a:r>
            <a:endParaRPr lang="en-US" altLang="zh-CN" sz="1600" dirty="0" smtClean="0">
              <a:solidFill>
                <a:srgbClr val="595959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595959"/>
                </a:solidFill>
              </a:rPr>
              <a:t>严禁任何企业或个人转卖此作品，转发请保留广告及布衣公子信息。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924257" y="5208280"/>
            <a:ext cx="4216219" cy="94179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访问布衣公子店铺：</a:t>
            </a:r>
            <a:r>
              <a:rPr lang="en-US" altLang="zh-CN" dirty="0" smtClean="0">
                <a:solidFill>
                  <a:schemeClr val="bg1"/>
                </a:solidFill>
              </a:rPr>
              <a:t>http://teliss.yanj.cn</a:t>
            </a:r>
          </a:p>
          <a:p>
            <a:pPr>
              <a:lnSpc>
                <a:spcPct val="120000"/>
              </a:lnSpc>
            </a:pPr>
            <a:r>
              <a:rPr lang="zh-CN" altLang="en-US" sz="2800" baseline="0" dirty="0" smtClean="0">
                <a:solidFill>
                  <a:schemeClr val="bg1"/>
                </a:solidFill>
              </a:rPr>
              <a:t>可了解更多布衣公子作品</a:t>
            </a:r>
            <a:r>
              <a:rPr lang="en-US" altLang="zh-CN" sz="2800" baseline="0" dirty="0" smtClean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65986" y="5156338"/>
            <a:ext cx="1262281" cy="890721"/>
            <a:chOff x="5455444" y="233363"/>
            <a:chExt cx="1281113" cy="904009"/>
          </a:xfrm>
        </p:grpSpPr>
        <p:grpSp>
          <p:nvGrpSpPr>
            <p:cNvPr id="9" name="组合 8"/>
            <p:cNvGrpSpPr/>
            <p:nvPr/>
          </p:nvGrpSpPr>
          <p:grpSpPr>
            <a:xfrm>
              <a:off x="5455444" y="233363"/>
              <a:ext cx="1281113" cy="661987"/>
              <a:chOff x="5194301" y="233363"/>
              <a:chExt cx="1281113" cy="661987"/>
            </a:xfrm>
          </p:grpSpPr>
          <p:sp>
            <p:nvSpPr>
              <p:cNvPr id="19" name="Freeform 24"/>
              <p:cNvSpPr>
                <a:spLocks/>
              </p:cNvSpPr>
              <p:nvPr/>
            </p:nvSpPr>
            <p:spPr bwMode="auto">
              <a:xfrm>
                <a:off x="5964238" y="487363"/>
                <a:ext cx="260350" cy="223837"/>
              </a:xfrm>
              <a:custGeom>
                <a:avLst/>
                <a:gdLst>
                  <a:gd name="T0" fmla="*/ 183 w 204"/>
                  <a:gd name="T1" fmla="*/ 0 h 175"/>
                  <a:gd name="T2" fmla="*/ 191 w 204"/>
                  <a:gd name="T3" fmla="*/ 22 h 175"/>
                  <a:gd name="T4" fmla="*/ 203 w 204"/>
                  <a:gd name="T5" fmla="*/ 114 h 175"/>
                  <a:gd name="T6" fmla="*/ 198 w 204"/>
                  <a:gd name="T7" fmla="*/ 165 h 175"/>
                  <a:gd name="T8" fmla="*/ 196 w 204"/>
                  <a:gd name="T9" fmla="*/ 175 h 175"/>
                  <a:gd name="T10" fmla="*/ 186 w 204"/>
                  <a:gd name="T11" fmla="*/ 169 h 175"/>
                  <a:gd name="T12" fmla="*/ 27 w 204"/>
                  <a:gd name="T13" fmla="*/ 117 h 175"/>
                  <a:gd name="T14" fmla="*/ 0 w 204"/>
                  <a:gd name="T15" fmla="*/ 113 h 175"/>
                  <a:gd name="T16" fmla="*/ 14 w 204"/>
                  <a:gd name="T17" fmla="*/ 96 h 175"/>
                  <a:gd name="T18" fmla="*/ 158 w 204"/>
                  <a:gd name="T19" fmla="*/ 6 h 175"/>
                  <a:gd name="T20" fmla="*/ 183 w 204"/>
                  <a:gd name="T2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175">
                    <a:moveTo>
                      <a:pt x="183" y="0"/>
                    </a:moveTo>
                    <a:cubicBezTo>
                      <a:pt x="191" y="22"/>
                      <a:pt x="191" y="22"/>
                      <a:pt x="191" y="22"/>
                    </a:cubicBezTo>
                    <a:cubicBezTo>
                      <a:pt x="199" y="51"/>
                      <a:pt x="204" y="82"/>
                      <a:pt x="203" y="114"/>
                    </a:cubicBezTo>
                    <a:cubicBezTo>
                      <a:pt x="203" y="132"/>
                      <a:pt x="201" y="149"/>
                      <a:pt x="198" y="165"/>
                    </a:cubicBezTo>
                    <a:cubicBezTo>
                      <a:pt x="196" y="175"/>
                      <a:pt x="196" y="175"/>
                      <a:pt x="196" y="175"/>
                    </a:cubicBezTo>
                    <a:cubicBezTo>
                      <a:pt x="186" y="169"/>
                      <a:pt x="186" y="169"/>
                      <a:pt x="186" y="169"/>
                    </a:cubicBezTo>
                    <a:cubicBezTo>
                      <a:pt x="137" y="145"/>
                      <a:pt x="84" y="127"/>
                      <a:pt x="27" y="117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52" y="54"/>
                      <a:pt x="102" y="22"/>
                      <a:pt x="158" y="6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5"/>
              <p:cNvSpPr>
                <a:spLocks/>
              </p:cNvSpPr>
              <p:nvPr/>
            </p:nvSpPr>
            <p:spPr bwMode="auto">
              <a:xfrm>
                <a:off x="5927726" y="273050"/>
                <a:ext cx="250825" cy="255587"/>
              </a:xfrm>
              <a:custGeom>
                <a:avLst/>
                <a:gdLst>
                  <a:gd name="T0" fmla="*/ 52 w 197"/>
                  <a:gd name="T1" fmla="*/ 0 h 200"/>
                  <a:gd name="T2" fmla="*/ 76 w 197"/>
                  <a:gd name="T3" fmla="*/ 12 h 200"/>
                  <a:gd name="T4" fmla="*/ 183 w 197"/>
                  <a:gd name="T5" fmla="*/ 113 h 200"/>
                  <a:gd name="T6" fmla="*/ 197 w 197"/>
                  <a:gd name="T7" fmla="*/ 137 h 200"/>
                  <a:gd name="T8" fmla="*/ 194 w 197"/>
                  <a:gd name="T9" fmla="*/ 139 h 200"/>
                  <a:gd name="T10" fmla="*/ 8 w 197"/>
                  <a:gd name="T11" fmla="*/ 200 h 200"/>
                  <a:gd name="T12" fmla="*/ 0 w 197"/>
                  <a:gd name="T13" fmla="*/ 200 h 200"/>
                  <a:gd name="T14" fmla="*/ 0 w 197"/>
                  <a:gd name="T15" fmla="*/ 196 h 200"/>
                  <a:gd name="T16" fmla="*/ 49 w 197"/>
                  <a:gd name="T17" fmla="*/ 4 h 200"/>
                  <a:gd name="T18" fmla="*/ 52 w 197"/>
                  <a:gd name="T1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7" h="200">
                    <a:moveTo>
                      <a:pt x="52" y="0"/>
                    </a:moveTo>
                    <a:cubicBezTo>
                      <a:pt x="76" y="12"/>
                      <a:pt x="76" y="12"/>
                      <a:pt x="76" y="12"/>
                    </a:cubicBezTo>
                    <a:cubicBezTo>
                      <a:pt x="119" y="37"/>
                      <a:pt x="156" y="71"/>
                      <a:pt x="183" y="113"/>
                    </a:cubicBezTo>
                    <a:cubicBezTo>
                      <a:pt x="197" y="137"/>
                      <a:pt x="197" y="137"/>
                      <a:pt x="197" y="137"/>
                    </a:cubicBezTo>
                    <a:cubicBezTo>
                      <a:pt x="194" y="139"/>
                      <a:pt x="194" y="139"/>
                      <a:pt x="194" y="139"/>
                    </a:cubicBezTo>
                    <a:cubicBezTo>
                      <a:pt x="139" y="173"/>
                      <a:pt x="76" y="194"/>
                      <a:pt x="8" y="20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" y="127"/>
                      <a:pt x="19" y="62"/>
                      <a:pt x="49" y="4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6"/>
              <p:cNvSpPr>
                <a:spLocks/>
              </p:cNvSpPr>
              <p:nvPr/>
            </p:nvSpPr>
            <p:spPr bwMode="auto">
              <a:xfrm>
                <a:off x="5194301" y="649288"/>
                <a:ext cx="1281113" cy="246062"/>
              </a:xfrm>
              <a:custGeom>
                <a:avLst/>
                <a:gdLst>
                  <a:gd name="T0" fmla="*/ 511 w 1008"/>
                  <a:gd name="T1" fmla="*/ 0 h 193"/>
                  <a:gd name="T2" fmla="*/ 944 w 1008"/>
                  <a:gd name="T3" fmla="*/ 147 h 193"/>
                  <a:gd name="T4" fmla="*/ 989 w 1008"/>
                  <a:gd name="T5" fmla="*/ 178 h 193"/>
                  <a:gd name="T6" fmla="*/ 990 w 1008"/>
                  <a:gd name="T7" fmla="*/ 178 h 193"/>
                  <a:gd name="T8" fmla="*/ 995 w 1008"/>
                  <a:gd name="T9" fmla="*/ 181 h 193"/>
                  <a:gd name="T10" fmla="*/ 1007 w 1008"/>
                  <a:gd name="T11" fmla="*/ 192 h 193"/>
                  <a:gd name="T12" fmla="*/ 991 w 1008"/>
                  <a:gd name="T13" fmla="*/ 189 h 193"/>
                  <a:gd name="T14" fmla="*/ 989 w 1008"/>
                  <a:gd name="T15" fmla="*/ 188 h 193"/>
                  <a:gd name="T16" fmla="*/ 989 w 1008"/>
                  <a:gd name="T17" fmla="*/ 188 h 193"/>
                  <a:gd name="T18" fmla="*/ 503 w 1008"/>
                  <a:gd name="T19" fmla="*/ 101 h 193"/>
                  <a:gd name="T20" fmla="*/ 17 w 1008"/>
                  <a:gd name="T21" fmla="*/ 188 h 193"/>
                  <a:gd name="T22" fmla="*/ 17 w 1008"/>
                  <a:gd name="T23" fmla="*/ 188 h 193"/>
                  <a:gd name="T24" fmla="*/ 16 w 1008"/>
                  <a:gd name="T25" fmla="*/ 188 h 193"/>
                  <a:gd name="T26" fmla="*/ 0 w 1008"/>
                  <a:gd name="T27" fmla="*/ 191 h 193"/>
                  <a:gd name="T28" fmla="*/ 3 w 1008"/>
                  <a:gd name="T29" fmla="*/ 188 h 193"/>
                  <a:gd name="T30" fmla="*/ 6 w 1008"/>
                  <a:gd name="T31" fmla="*/ 185 h 193"/>
                  <a:gd name="T32" fmla="*/ 6 w 1008"/>
                  <a:gd name="T33" fmla="*/ 185 h 193"/>
                  <a:gd name="T34" fmla="*/ 62 w 1008"/>
                  <a:gd name="T35" fmla="*/ 147 h 193"/>
                  <a:gd name="T36" fmla="*/ 511 w 1008"/>
                  <a:gd name="T3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8" h="193">
                    <a:moveTo>
                      <a:pt x="511" y="0"/>
                    </a:moveTo>
                    <a:cubicBezTo>
                      <a:pt x="668" y="0"/>
                      <a:pt x="810" y="63"/>
                      <a:pt x="944" y="147"/>
                    </a:cubicBezTo>
                    <a:cubicBezTo>
                      <a:pt x="989" y="178"/>
                      <a:pt x="989" y="178"/>
                      <a:pt x="989" y="178"/>
                    </a:cubicBezTo>
                    <a:cubicBezTo>
                      <a:pt x="990" y="178"/>
                      <a:pt x="990" y="178"/>
                      <a:pt x="990" y="178"/>
                    </a:cubicBezTo>
                    <a:cubicBezTo>
                      <a:pt x="995" y="181"/>
                      <a:pt x="995" y="181"/>
                      <a:pt x="995" y="181"/>
                    </a:cubicBezTo>
                    <a:cubicBezTo>
                      <a:pt x="1003" y="187"/>
                      <a:pt x="1008" y="191"/>
                      <a:pt x="1007" y="192"/>
                    </a:cubicBezTo>
                    <a:cubicBezTo>
                      <a:pt x="1006" y="193"/>
                      <a:pt x="1001" y="192"/>
                      <a:pt x="991" y="189"/>
                    </a:cubicBezTo>
                    <a:cubicBezTo>
                      <a:pt x="989" y="188"/>
                      <a:pt x="989" y="188"/>
                      <a:pt x="989" y="188"/>
                    </a:cubicBezTo>
                    <a:cubicBezTo>
                      <a:pt x="989" y="188"/>
                      <a:pt x="989" y="188"/>
                      <a:pt x="989" y="188"/>
                    </a:cubicBezTo>
                    <a:cubicBezTo>
                      <a:pt x="839" y="132"/>
                      <a:pt x="675" y="101"/>
                      <a:pt x="503" y="101"/>
                    </a:cubicBezTo>
                    <a:cubicBezTo>
                      <a:pt x="330" y="101"/>
                      <a:pt x="166" y="132"/>
                      <a:pt x="17" y="188"/>
                    </a:cubicBezTo>
                    <a:cubicBezTo>
                      <a:pt x="17" y="188"/>
                      <a:pt x="17" y="188"/>
                      <a:pt x="17" y="188"/>
                    </a:cubicBezTo>
                    <a:cubicBezTo>
                      <a:pt x="16" y="188"/>
                      <a:pt x="16" y="188"/>
                      <a:pt x="16" y="188"/>
                    </a:cubicBezTo>
                    <a:cubicBezTo>
                      <a:pt x="6" y="192"/>
                      <a:pt x="1" y="193"/>
                      <a:pt x="0" y="191"/>
                    </a:cubicBezTo>
                    <a:cubicBezTo>
                      <a:pt x="0" y="191"/>
                      <a:pt x="1" y="189"/>
                      <a:pt x="3" y="188"/>
                    </a:cubicBezTo>
                    <a:cubicBezTo>
                      <a:pt x="6" y="185"/>
                      <a:pt x="6" y="185"/>
                      <a:pt x="6" y="185"/>
                    </a:cubicBezTo>
                    <a:cubicBezTo>
                      <a:pt x="6" y="185"/>
                      <a:pt x="6" y="185"/>
                      <a:pt x="6" y="185"/>
                    </a:cubicBezTo>
                    <a:cubicBezTo>
                      <a:pt x="62" y="147"/>
                      <a:pt x="62" y="147"/>
                      <a:pt x="62" y="147"/>
                    </a:cubicBezTo>
                    <a:cubicBezTo>
                      <a:pt x="197" y="63"/>
                      <a:pt x="353" y="0"/>
                      <a:pt x="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7"/>
              <p:cNvSpPr>
                <a:spLocks/>
              </p:cNvSpPr>
              <p:nvPr/>
            </p:nvSpPr>
            <p:spPr bwMode="auto">
              <a:xfrm>
                <a:off x="5703888" y="233363"/>
                <a:ext cx="255588" cy="257175"/>
              </a:xfrm>
              <a:custGeom>
                <a:avLst/>
                <a:gdLst>
                  <a:gd name="T0" fmla="*/ 0 w 201"/>
                  <a:gd name="T1" fmla="*/ 21 h 201"/>
                  <a:gd name="T2" fmla="*/ 26 w 201"/>
                  <a:gd name="T3" fmla="*/ 13 h 201"/>
                  <a:gd name="T4" fmla="*/ 174 w 201"/>
                  <a:gd name="T5" fmla="*/ 11 h 201"/>
                  <a:gd name="T6" fmla="*/ 201 w 201"/>
                  <a:gd name="T7" fmla="*/ 18 h 201"/>
                  <a:gd name="T8" fmla="*/ 200 w 201"/>
                  <a:gd name="T9" fmla="*/ 22 h 201"/>
                  <a:gd name="T10" fmla="*/ 108 w 201"/>
                  <a:gd name="T11" fmla="*/ 195 h 201"/>
                  <a:gd name="T12" fmla="*/ 102 w 201"/>
                  <a:gd name="T13" fmla="*/ 201 h 201"/>
                  <a:gd name="T14" fmla="*/ 100 w 201"/>
                  <a:gd name="T15" fmla="*/ 198 h 201"/>
                  <a:gd name="T16" fmla="*/ 2 w 201"/>
                  <a:gd name="T17" fmla="*/ 26 h 201"/>
                  <a:gd name="T18" fmla="*/ 0 w 201"/>
                  <a:gd name="T19" fmla="*/ 2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201">
                    <a:moveTo>
                      <a:pt x="0" y="21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75" y="0"/>
                      <a:pt x="125" y="0"/>
                      <a:pt x="174" y="11"/>
                    </a:cubicBezTo>
                    <a:cubicBezTo>
                      <a:pt x="201" y="18"/>
                      <a:pt x="201" y="18"/>
                      <a:pt x="201" y="18"/>
                    </a:cubicBezTo>
                    <a:cubicBezTo>
                      <a:pt x="200" y="22"/>
                      <a:pt x="200" y="22"/>
                      <a:pt x="200" y="22"/>
                    </a:cubicBezTo>
                    <a:cubicBezTo>
                      <a:pt x="183" y="84"/>
                      <a:pt x="153" y="144"/>
                      <a:pt x="108" y="195"/>
                    </a:cubicBezTo>
                    <a:cubicBezTo>
                      <a:pt x="102" y="201"/>
                      <a:pt x="102" y="201"/>
                      <a:pt x="102" y="201"/>
                    </a:cubicBezTo>
                    <a:cubicBezTo>
                      <a:pt x="100" y="198"/>
                      <a:pt x="100" y="198"/>
                      <a:pt x="100" y="198"/>
                    </a:cubicBezTo>
                    <a:cubicBezTo>
                      <a:pt x="52" y="147"/>
                      <a:pt x="20" y="88"/>
                      <a:pt x="2" y="26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8"/>
              <p:cNvSpPr>
                <a:spLocks/>
              </p:cNvSpPr>
              <p:nvPr/>
            </p:nvSpPr>
            <p:spPr bwMode="auto">
              <a:xfrm>
                <a:off x="5491163" y="274638"/>
                <a:ext cx="252413" cy="254000"/>
              </a:xfrm>
              <a:custGeom>
                <a:avLst/>
                <a:gdLst>
                  <a:gd name="T0" fmla="*/ 0 w 199"/>
                  <a:gd name="T1" fmla="*/ 141 h 199"/>
                  <a:gd name="T2" fmla="*/ 13 w 199"/>
                  <a:gd name="T3" fmla="*/ 117 h 199"/>
                  <a:gd name="T4" fmla="*/ 118 w 199"/>
                  <a:gd name="T5" fmla="*/ 13 h 199"/>
                  <a:gd name="T6" fmla="*/ 143 w 199"/>
                  <a:gd name="T7" fmla="*/ 0 h 199"/>
                  <a:gd name="T8" fmla="*/ 145 w 199"/>
                  <a:gd name="T9" fmla="*/ 3 h 199"/>
                  <a:gd name="T10" fmla="*/ 199 w 199"/>
                  <a:gd name="T11" fmla="*/ 191 h 199"/>
                  <a:gd name="T12" fmla="*/ 199 w 199"/>
                  <a:gd name="T13" fmla="*/ 199 h 199"/>
                  <a:gd name="T14" fmla="*/ 195 w 199"/>
                  <a:gd name="T15" fmla="*/ 199 h 199"/>
                  <a:gd name="T16" fmla="*/ 5 w 199"/>
                  <a:gd name="T17" fmla="*/ 144 h 199"/>
                  <a:gd name="T18" fmla="*/ 0 w 199"/>
                  <a:gd name="T19" fmla="*/ 14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99">
                    <a:moveTo>
                      <a:pt x="0" y="141"/>
                    </a:moveTo>
                    <a:cubicBezTo>
                      <a:pt x="13" y="117"/>
                      <a:pt x="13" y="117"/>
                      <a:pt x="13" y="117"/>
                    </a:cubicBezTo>
                    <a:cubicBezTo>
                      <a:pt x="40" y="74"/>
                      <a:pt x="76" y="39"/>
                      <a:pt x="118" y="13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76" y="59"/>
                      <a:pt x="196" y="123"/>
                      <a:pt x="199" y="191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26" y="196"/>
                      <a:pt x="61" y="176"/>
                      <a:pt x="5" y="144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9"/>
              <p:cNvSpPr>
                <a:spLocks/>
              </p:cNvSpPr>
              <p:nvPr/>
            </p:nvSpPr>
            <p:spPr bwMode="auto">
              <a:xfrm>
                <a:off x="5448301" y="488950"/>
                <a:ext cx="258763" cy="222250"/>
              </a:xfrm>
              <a:custGeom>
                <a:avLst/>
                <a:gdLst>
                  <a:gd name="T0" fmla="*/ 20 w 203"/>
                  <a:gd name="T1" fmla="*/ 0 h 174"/>
                  <a:gd name="T2" fmla="*/ 12 w 203"/>
                  <a:gd name="T3" fmla="*/ 21 h 174"/>
                  <a:gd name="T4" fmla="*/ 0 w 203"/>
                  <a:gd name="T5" fmla="*/ 114 h 174"/>
                  <a:gd name="T6" fmla="*/ 5 w 203"/>
                  <a:gd name="T7" fmla="*/ 165 h 174"/>
                  <a:gd name="T8" fmla="*/ 7 w 203"/>
                  <a:gd name="T9" fmla="*/ 174 h 174"/>
                  <a:gd name="T10" fmla="*/ 17 w 203"/>
                  <a:gd name="T11" fmla="*/ 169 h 174"/>
                  <a:gd name="T12" fmla="*/ 176 w 203"/>
                  <a:gd name="T13" fmla="*/ 117 h 174"/>
                  <a:gd name="T14" fmla="*/ 203 w 203"/>
                  <a:gd name="T15" fmla="*/ 113 h 174"/>
                  <a:gd name="T16" fmla="*/ 189 w 203"/>
                  <a:gd name="T17" fmla="*/ 96 h 174"/>
                  <a:gd name="T18" fmla="*/ 45 w 203"/>
                  <a:gd name="T19" fmla="*/ 5 h 174"/>
                  <a:gd name="T20" fmla="*/ 20 w 203"/>
                  <a:gd name="T21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74">
                    <a:moveTo>
                      <a:pt x="20" y="0"/>
                    </a:moveTo>
                    <a:cubicBezTo>
                      <a:pt x="12" y="21"/>
                      <a:pt x="12" y="21"/>
                      <a:pt x="12" y="21"/>
                    </a:cubicBezTo>
                    <a:cubicBezTo>
                      <a:pt x="4" y="51"/>
                      <a:pt x="0" y="82"/>
                      <a:pt x="0" y="114"/>
                    </a:cubicBezTo>
                    <a:cubicBezTo>
                      <a:pt x="0" y="131"/>
                      <a:pt x="2" y="148"/>
                      <a:pt x="5" y="165"/>
                    </a:cubicBezTo>
                    <a:cubicBezTo>
                      <a:pt x="7" y="174"/>
                      <a:pt x="7" y="174"/>
                      <a:pt x="7" y="174"/>
                    </a:cubicBezTo>
                    <a:cubicBezTo>
                      <a:pt x="17" y="169"/>
                      <a:pt x="17" y="169"/>
                      <a:pt x="17" y="169"/>
                    </a:cubicBezTo>
                    <a:cubicBezTo>
                      <a:pt x="66" y="144"/>
                      <a:pt x="120" y="126"/>
                      <a:pt x="176" y="117"/>
                    </a:cubicBezTo>
                    <a:cubicBezTo>
                      <a:pt x="203" y="113"/>
                      <a:pt x="203" y="113"/>
                      <a:pt x="203" y="113"/>
                    </a:cubicBezTo>
                    <a:cubicBezTo>
                      <a:pt x="189" y="96"/>
                      <a:pt x="189" y="96"/>
                      <a:pt x="189" y="96"/>
                    </a:cubicBezTo>
                    <a:cubicBezTo>
                      <a:pt x="151" y="54"/>
                      <a:pt x="101" y="22"/>
                      <a:pt x="45" y="5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653485" y="881618"/>
              <a:ext cx="885031" cy="255754"/>
              <a:chOff x="6484938" y="241300"/>
              <a:chExt cx="1598613" cy="461963"/>
            </a:xfrm>
          </p:grpSpPr>
          <p:sp>
            <p:nvSpPr>
              <p:cNvPr id="11" name="Freeform 19"/>
              <p:cNvSpPr>
                <a:spLocks/>
              </p:cNvSpPr>
              <p:nvPr/>
            </p:nvSpPr>
            <p:spPr bwMode="auto">
              <a:xfrm>
                <a:off x="6484938" y="249238"/>
                <a:ext cx="106363" cy="49212"/>
              </a:xfrm>
              <a:custGeom>
                <a:avLst/>
                <a:gdLst>
                  <a:gd name="T0" fmla="*/ 0 w 67"/>
                  <a:gd name="T1" fmla="*/ 0 h 31"/>
                  <a:gd name="T2" fmla="*/ 67 w 67"/>
                  <a:gd name="T3" fmla="*/ 0 h 31"/>
                  <a:gd name="T4" fmla="*/ 67 w 67"/>
                  <a:gd name="T5" fmla="*/ 31 h 31"/>
                  <a:gd name="T6" fmla="*/ 0 w 67"/>
                  <a:gd name="T7" fmla="*/ 31 h 31"/>
                  <a:gd name="T8" fmla="*/ 0 w 67"/>
                  <a:gd name="T9" fmla="*/ 0 h 31"/>
                  <a:gd name="T10" fmla="*/ 0 w 67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31">
                    <a:moveTo>
                      <a:pt x="0" y="0"/>
                    </a:moveTo>
                    <a:lnTo>
                      <a:pt x="67" y="0"/>
                    </a:lnTo>
                    <a:lnTo>
                      <a:pt x="67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0"/>
              <p:cNvSpPr>
                <a:spLocks/>
              </p:cNvSpPr>
              <p:nvPr/>
            </p:nvSpPr>
            <p:spPr bwMode="auto">
              <a:xfrm>
                <a:off x="6484938" y="436563"/>
                <a:ext cx="106363" cy="49212"/>
              </a:xfrm>
              <a:custGeom>
                <a:avLst/>
                <a:gdLst>
                  <a:gd name="T0" fmla="*/ 0 w 67"/>
                  <a:gd name="T1" fmla="*/ 0 h 31"/>
                  <a:gd name="T2" fmla="*/ 67 w 67"/>
                  <a:gd name="T3" fmla="*/ 0 h 31"/>
                  <a:gd name="T4" fmla="*/ 67 w 67"/>
                  <a:gd name="T5" fmla="*/ 31 h 31"/>
                  <a:gd name="T6" fmla="*/ 0 w 67"/>
                  <a:gd name="T7" fmla="*/ 31 h 31"/>
                  <a:gd name="T8" fmla="*/ 0 w 67"/>
                  <a:gd name="T9" fmla="*/ 0 h 31"/>
                  <a:gd name="T10" fmla="*/ 0 w 67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31">
                    <a:moveTo>
                      <a:pt x="0" y="0"/>
                    </a:moveTo>
                    <a:lnTo>
                      <a:pt x="67" y="0"/>
                    </a:lnTo>
                    <a:lnTo>
                      <a:pt x="67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1"/>
              <p:cNvSpPr>
                <a:spLocks/>
              </p:cNvSpPr>
              <p:nvPr/>
            </p:nvSpPr>
            <p:spPr bwMode="auto">
              <a:xfrm>
                <a:off x="6870701" y="455613"/>
                <a:ext cx="358775" cy="247650"/>
              </a:xfrm>
              <a:custGeom>
                <a:avLst/>
                <a:gdLst>
                  <a:gd name="T0" fmla="*/ 227 w 282"/>
                  <a:gd name="T1" fmla="*/ 0 h 194"/>
                  <a:gd name="T2" fmla="*/ 282 w 282"/>
                  <a:gd name="T3" fmla="*/ 0 h 194"/>
                  <a:gd name="T4" fmla="*/ 269 w 282"/>
                  <a:gd name="T5" fmla="*/ 16 h 194"/>
                  <a:gd name="T6" fmla="*/ 257 w 282"/>
                  <a:gd name="T7" fmla="*/ 29 h 194"/>
                  <a:gd name="T8" fmla="*/ 229 w 282"/>
                  <a:gd name="T9" fmla="*/ 51 h 194"/>
                  <a:gd name="T10" fmla="*/ 229 w 282"/>
                  <a:gd name="T11" fmla="*/ 75 h 194"/>
                  <a:gd name="T12" fmla="*/ 222 w 282"/>
                  <a:gd name="T13" fmla="*/ 128 h 194"/>
                  <a:gd name="T14" fmla="*/ 172 w 282"/>
                  <a:gd name="T15" fmla="*/ 182 h 194"/>
                  <a:gd name="T16" fmla="*/ 128 w 282"/>
                  <a:gd name="T17" fmla="*/ 192 h 194"/>
                  <a:gd name="T18" fmla="*/ 64 w 282"/>
                  <a:gd name="T19" fmla="*/ 192 h 194"/>
                  <a:gd name="T20" fmla="*/ 28 w 282"/>
                  <a:gd name="T21" fmla="*/ 182 h 194"/>
                  <a:gd name="T22" fmla="*/ 0 w 282"/>
                  <a:gd name="T23" fmla="*/ 131 h 194"/>
                  <a:gd name="T24" fmla="*/ 38 w 282"/>
                  <a:gd name="T25" fmla="*/ 131 h 194"/>
                  <a:gd name="T26" fmla="*/ 54 w 282"/>
                  <a:gd name="T27" fmla="*/ 154 h 194"/>
                  <a:gd name="T28" fmla="*/ 128 w 282"/>
                  <a:gd name="T29" fmla="*/ 158 h 194"/>
                  <a:gd name="T30" fmla="*/ 180 w 282"/>
                  <a:gd name="T31" fmla="*/ 125 h 194"/>
                  <a:gd name="T32" fmla="*/ 190 w 282"/>
                  <a:gd name="T33" fmla="*/ 72 h 194"/>
                  <a:gd name="T34" fmla="*/ 128 w 282"/>
                  <a:gd name="T35" fmla="*/ 85 h 194"/>
                  <a:gd name="T36" fmla="*/ 128 w 282"/>
                  <a:gd name="T37" fmla="*/ 45 h 194"/>
                  <a:gd name="T38" fmla="*/ 184 w 282"/>
                  <a:gd name="T39" fmla="*/ 31 h 194"/>
                  <a:gd name="T40" fmla="*/ 215 w 282"/>
                  <a:gd name="T41" fmla="*/ 11 h 194"/>
                  <a:gd name="T42" fmla="*/ 227 w 282"/>
                  <a:gd name="T4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2" h="194">
                    <a:moveTo>
                      <a:pt x="227" y="0"/>
                    </a:moveTo>
                    <a:cubicBezTo>
                      <a:pt x="282" y="0"/>
                      <a:pt x="282" y="0"/>
                      <a:pt x="282" y="0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5" y="21"/>
                      <a:pt x="260" y="25"/>
                      <a:pt x="257" y="29"/>
                    </a:cubicBezTo>
                    <a:cubicBezTo>
                      <a:pt x="250" y="34"/>
                      <a:pt x="241" y="42"/>
                      <a:pt x="229" y="51"/>
                    </a:cubicBezTo>
                    <a:cubicBezTo>
                      <a:pt x="229" y="63"/>
                      <a:pt x="229" y="71"/>
                      <a:pt x="229" y="75"/>
                    </a:cubicBezTo>
                    <a:cubicBezTo>
                      <a:pt x="229" y="97"/>
                      <a:pt x="227" y="115"/>
                      <a:pt x="222" y="128"/>
                    </a:cubicBezTo>
                    <a:cubicBezTo>
                      <a:pt x="212" y="153"/>
                      <a:pt x="190" y="174"/>
                      <a:pt x="172" y="182"/>
                    </a:cubicBezTo>
                    <a:cubicBezTo>
                      <a:pt x="160" y="190"/>
                      <a:pt x="138" y="191"/>
                      <a:pt x="128" y="192"/>
                    </a:cubicBezTo>
                    <a:cubicBezTo>
                      <a:pt x="117" y="194"/>
                      <a:pt x="77" y="194"/>
                      <a:pt x="64" y="192"/>
                    </a:cubicBezTo>
                    <a:cubicBezTo>
                      <a:pt x="61" y="191"/>
                      <a:pt x="39" y="189"/>
                      <a:pt x="28" y="182"/>
                    </a:cubicBezTo>
                    <a:cubicBezTo>
                      <a:pt x="13" y="173"/>
                      <a:pt x="1" y="142"/>
                      <a:pt x="0" y="131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41" y="139"/>
                      <a:pt x="47" y="150"/>
                      <a:pt x="54" y="154"/>
                    </a:cubicBezTo>
                    <a:cubicBezTo>
                      <a:pt x="66" y="162"/>
                      <a:pt x="105" y="161"/>
                      <a:pt x="128" y="158"/>
                    </a:cubicBezTo>
                    <a:cubicBezTo>
                      <a:pt x="150" y="156"/>
                      <a:pt x="171" y="142"/>
                      <a:pt x="180" y="125"/>
                    </a:cubicBezTo>
                    <a:cubicBezTo>
                      <a:pt x="186" y="113"/>
                      <a:pt x="190" y="95"/>
                      <a:pt x="190" y="72"/>
                    </a:cubicBezTo>
                    <a:cubicBezTo>
                      <a:pt x="173" y="78"/>
                      <a:pt x="152" y="82"/>
                      <a:pt x="128" y="85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50" y="43"/>
                      <a:pt x="169" y="38"/>
                      <a:pt x="184" y="31"/>
                    </a:cubicBezTo>
                    <a:cubicBezTo>
                      <a:pt x="193" y="28"/>
                      <a:pt x="203" y="21"/>
                      <a:pt x="215" y="11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22"/>
              <p:cNvSpPr>
                <a:spLocks/>
              </p:cNvSpPr>
              <p:nvPr/>
            </p:nvSpPr>
            <p:spPr bwMode="auto">
              <a:xfrm>
                <a:off x="7335838" y="241300"/>
                <a:ext cx="747713" cy="458787"/>
              </a:xfrm>
              <a:custGeom>
                <a:avLst/>
                <a:gdLst>
                  <a:gd name="T0" fmla="*/ 255 w 588"/>
                  <a:gd name="T1" fmla="*/ 0 h 359"/>
                  <a:gd name="T2" fmla="*/ 527 w 588"/>
                  <a:gd name="T3" fmla="*/ 0 h 359"/>
                  <a:gd name="T4" fmla="*/ 571 w 588"/>
                  <a:gd name="T5" fmla="*/ 14 h 359"/>
                  <a:gd name="T6" fmla="*/ 588 w 588"/>
                  <a:gd name="T7" fmla="*/ 56 h 359"/>
                  <a:gd name="T8" fmla="*/ 588 w 588"/>
                  <a:gd name="T9" fmla="*/ 304 h 359"/>
                  <a:gd name="T10" fmla="*/ 573 w 588"/>
                  <a:gd name="T11" fmla="*/ 342 h 359"/>
                  <a:gd name="T12" fmla="*/ 531 w 588"/>
                  <a:gd name="T13" fmla="*/ 358 h 359"/>
                  <a:gd name="T14" fmla="*/ 497 w 588"/>
                  <a:gd name="T15" fmla="*/ 358 h 359"/>
                  <a:gd name="T16" fmla="*/ 497 w 588"/>
                  <a:gd name="T17" fmla="*/ 359 h 359"/>
                  <a:gd name="T18" fmla="*/ 141 w 588"/>
                  <a:gd name="T19" fmla="*/ 359 h 359"/>
                  <a:gd name="T20" fmla="*/ 141 w 588"/>
                  <a:gd name="T21" fmla="*/ 359 h 359"/>
                  <a:gd name="T22" fmla="*/ 117 w 588"/>
                  <a:gd name="T23" fmla="*/ 359 h 359"/>
                  <a:gd name="T24" fmla="*/ 86 w 588"/>
                  <a:gd name="T25" fmla="*/ 350 h 359"/>
                  <a:gd name="T26" fmla="*/ 75 w 588"/>
                  <a:gd name="T27" fmla="*/ 327 h 359"/>
                  <a:gd name="T28" fmla="*/ 75 w 588"/>
                  <a:gd name="T29" fmla="*/ 304 h 359"/>
                  <a:gd name="T30" fmla="*/ 75 w 588"/>
                  <a:gd name="T31" fmla="*/ 304 h 359"/>
                  <a:gd name="T32" fmla="*/ 75 w 588"/>
                  <a:gd name="T33" fmla="*/ 230 h 359"/>
                  <a:gd name="T34" fmla="*/ 34 w 588"/>
                  <a:gd name="T35" fmla="*/ 202 h 359"/>
                  <a:gd name="T36" fmla="*/ 17 w 588"/>
                  <a:gd name="T37" fmla="*/ 187 h 359"/>
                  <a:gd name="T38" fmla="*/ 0 w 588"/>
                  <a:gd name="T39" fmla="*/ 167 h 359"/>
                  <a:gd name="T40" fmla="*/ 55 w 588"/>
                  <a:gd name="T41" fmla="*/ 167 h 359"/>
                  <a:gd name="T42" fmla="*/ 68 w 588"/>
                  <a:gd name="T43" fmla="*/ 178 h 359"/>
                  <a:gd name="T44" fmla="*/ 103 w 588"/>
                  <a:gd name="T45" fmla="*/ 200 h 359"/>
                  <a:gd name="T46" fmla="*/ 155 w 588"/>
                  <a:gd name="T47" fmla="*/ 212 h 359"/>
                  <a:gd name="T48" fmla="*/ 155 w 588"/>
                  <a:gd name="T49" fmla="*/ 252 h 359"/>
                  <a:gd name="T50" fmla="*/ 114 w 588"/>
                  <a:gd name="T51" fmla="*/ 246 h 359"/>
                  <a:gd name="T52" fmla="*/ 114 w 588"/>
                  <a:gd name="T53" fmla="*/ 303 h 359"/>
                  <a:gd name="T54" fmla="*/ 114 w 588"/>
                  <a:gd name="T55" fmla="*/ 303 h 359"/>
                  <a:gd name="T56" fmla="*/ 115 w 588"/>
                  <a:gd name="T57" fmla="*/ 312 h 359"/>
                  <a:gd name="T58" fmla="*/ 119 w 588"/>
                  <a:gd name="T59" fmla="*/ 320 h 359"/>
                  <a:gd name="T60" fmla="*/ 130 w 588"/>
                  <a:gd name="T61" fmla="*/ 323 h 359"/>
                  <a:gd name="T62" fmla="*/ 138 w 588"/>
                  <a:gd name="T63" fmla="*/ 324 h 359"/>
                  <a:gd name="T64" fmla="*/ 495 w 588"/>
                  <a:gd name="T65" fmla="*/ 324 h 359"/>
                  <a:gd name="T66" fmla="*/ 495 w 588"/>
                  <a:gd name="T67" fmla="*/ 324 h 359"/>
                  <a:gd name="T68" fmla="*/ 525 w 588"/>
                  <a:gd name="T69" fmla="*/ 323 h 359"/>
                  <a:gd name="T70" fmla="*/ 542 w 588"/>
                  <a:gd name="T71" fmla="*/ 314 h 359"/>
                  <a:gd name="T72" fmla="*/ 548 w 588"/>
                  <a:gd name="T73" fmla="*/ 299 h 359"/>
                  <a:gd name="T74" fmla="*/ 548 w 588"/>
                  <a:gd name="T75" fmla="*/ 65 h 359"/>
                  <a:gd name="T76" fmla="*/ 521 w 588"/>
                  <a:gd name="T77" fmla="*/ 39 h 359"/>
                  <a:gd name="T78" fmla="*/ 264 w 588"/>
                  <a:gd name="T79" fmla="*/ 39 h 359"/>
                  <a:gd name="T80" fmla="*/ 237 w 588"/>
                  <a:gd name="T81" fmla="*/ 65 h 359"/>
                  <a:gd name="T82" fmla="*/ 237 w 588"/>
                  <a:gd name="T83" fmla="*/ 300 h 359"/>
                  <a:gd name="T84" fmla="*/ 198 w 588"/>
                  <a:gd name="T85" fmla="*/ 300 h 359"/>
                  <a:gd name="T86" fmla="*/ 198 w 588"/>
                  <a:gd name="T87" fmla="*/ 54 h 359"/>
                  <a:gd name="T88" fmla="*/ 213 w 588"/>
                  <a:gd name="T89" fmla="*/ 15 h 359"/>
                  <a:gd name="T90" fmla="*/ 255 w 588"/>
                  <a:gd name="T9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88" h="359">
                    <a:moveTo>
                      <a:pt x="255" y="0"/>
                    </a:moveTo>
                    <a:cubicBezTo>
                      <a:pt x="527" y="0"/>
                      <a:pt x="527" y="0"/>
                      <a:pt x="527" y="0"/>
                    </a:cubicBezTo>
                    <a:cubicBezTo>
                      <a:pt x="546" y="0"/>
                      <a:pt x="560" y="4"/>
                      <a:pt x="571" y="14"/>
                    </a:cubicBezTo>
                    <a:cubicBezTo>
                      <a:pt x="582" y="24"/>
                      <a:pt x="588" y="38"/>
                      <a:pt x="588" y="56"/>
                    </a:cubicBezTo>
                    <a:cubicBezTo>
                      <a:pt x="588" y="304"/>
                      <a:pt x="588" y="304"/>
                      <a:pt x="588" y="304"/>
                    </a:cubicBezTo>
                    <a:cubicBezTo>
                      <a:pt x="588" y="319"/>
                      <a:pt x="583" y="332"/>
                      <a:pt x="573" y="342"/>
                    </a:cubicBezTo>
                    <a:cubicBezTo>
                      <a:pt x="563" y="353"/>
                      <a:pt x="549" y="358"/>
                      <a:pt x="531" y="358"/>
                    </a:cubicBezTo>
                    <a:cubicBezTo>
                      <a:pt x="497" y="358"/>
                      <a:pt x="497" y="358"/>
                      <a:pt x="497" y="358"/>
                    </a:cubicBezTo>
                    <a:cubicBezTo>
                      <a:pt x="497" y="359"/>
                      <a:pt x="497" y="359"/>
                      <a:pt x="497" y="359"/>
                    </a:cubicBezTo>
                    <a:cubicBezTo>
                      <a:pt x="141" y="359"/>
                      <a:pt x="141" y="359"/>
                      <a:pt x="141" y="359"/>
                    </a:cubicBezTo>
                    <a:cubicBezTo>
                      <a:pt x="141" y="359"/>
                      <a:pt x="141" y="359"/>
                      <a:pt x="141" y="359"/>
                    </a:cubicBezTo>
                    <a:cubicBezTo>
                      <a:pt x="117" y="359"/>
                      <a:pt x="117" y="359"/>
                      <a:pt x="117" y="359"/>
                    </a:cubicBezTo>
                    <a:cubicBezTo>
                      <a:pt x="103" y="359"/>
                      <a:pt x="93" y="356"/>
                      <a:pt x="86" y="350"/>
                    </a:cubicBezTo>
                    <a:cubicBezTo>
                      <a:pt x="78" y="343"/>
                      <a:pt x="75" y="336"/>
                      <a:pt x="75" y="327"/>
                    </a:cubicBezTo>
                    <a:cubicBezTo>
                      <a:pt x="75" y="304"/>
                      <a:pt x="75" y="304"/>
                      <a:pt x="75" y="304"/>
                    </a:cubicBezTo>
                    <a:cubicBezTo>
                      <a:pt x="75" y="304"/>
                      <a:pt x="75" y="304"/>
                      <a:pt x="75" y="304"/>
                    </a:cubicBezTo>
                    <a:cubicBezTo>
                      <a:pt x="75" y="230"/>
                      <a:pt x="75" y="230"/>
                      <a:pt x="75" y="230"/>
                    </a:cubicBezTo>
                    <a:cubicBezTo>
                      <a:pt x="58" y="221"/>
                      <a:pt x="44" y="212"/>
                      <a:pt x="34" y="202"/>
                    </a:cubicBezTo>
                    <a:cubicBezTo>
                      <a:pt x="29" y="198"/>
                      <a:pt x="23" y="193"/>
                      <a:pt x="17" y="18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55" y="167"/>
                      <a:pt x="55" y="167"/>
                      <a:pt x="55" y="167"/>
                    </a:cubicBezTo>
                    <a:cubicBezTo>
                      <a:pt x="68" y="178"/>
                      <a:pt x="68" y="178"/>
                      <a:pt x="68" y="178"/>
                    </a:cubicBezTo>
                    <a:cubicBezTo>
                      <a:pt x="81" y="188"/>
                      <a:pt x="92" y="195"/>
                      <a:pt x="103" y="200"/>
                    </a:cubicBezTo>
                    <a:cubicBezTo>
                      <a:pt x="116" y="205"/>
                      <a:pt x="133" y="209"/>
                      <a:pt x="155" y="212"/>
                    </a:cubicBezTo>
                    <a:cubicBezTo>
                      <a:pt x="155" y="252"/>
                      <a:pt x="155" y="252"/>
                      <a:pt x="155" y="252"/>
                    </a:cubicBezTo>
                    <a:cubicBezTo>
                      <a:pt x="140" y="251"/>
                      <a:pt x="127" y="249"/>
                      <a:pt x="114" y="246"/>
                    </a:cubicBezTo>
                    <a:cubicBezTo>
                      <a:pt x="114" y="303"/>
                      <a:pt x="114" y="303"/>
                      <a:pt x="114" y="303"/>
                    </a:cubicBezTo>
                    <a:cubicBezTo>
                      <a:pt x="114" y="303"/>
                      <a:pt x="114" y="303"/>
                      <a:pt x="114" y="303"/>
                    </a:cubicBezTo>
                    <a:cubicBezTo>
                      <a:pt x="115" y="312"/>
                      <a:pt x="115" y="312"/>
                      <a:pt x="115" y="312"/>
                    </a:cubicBezTo>
                    <a:cubicBezTo>
                      <a:pt x="115" y="315"/>
                      <a:pt x="116" y="318"/>
                      <a:pt x="119" y="320"/>
                    </a:cubicBezTo>
                    <a:cubicBezTo>
                      <a:pt x="121" y="322"/>
                      <a:pt x="125" y="323"/>
                      <a:pt x="130" y="323"/>
                    </a:cubicBezTo>
                    <a:cubicBezTo>
                      <a:pt x="138" y="324"/>
                      <a:pt x="138" y="324"/>
                      <a:pt x="138" y="324"/>
                    </a:cubicBezTo>
                    <a:cubicBezTo>
                      <a:pt x="495" y="324"/>
                      <a:pt x="495" y="324"/>
                      <a:pt x="495" y="324"/>
                    </a:cubicBezTo>
                    <a:cubicBezTo>
                      <a:pt x="495" y="324"/>
                      <a:pt x="495" y="324"/>
                      <a:pt x="495" y="324"/>
                    </a:cubicBezTo>
                    <a:cubicBezTo>
                      <a:pt x="508" y="323"/>
                      <a:pt x="514" y="324"/>
                      <a:pt x="525" y="323"/>
                    </a:cubicBezTo>
                    <a:cubicBezTo>
                      <a:pt x="531" y="323"/>
                      <a:pt x="539" y="318"/>
                      <a:pt x="542" y="314"/>
                    </a:cubicBezTo>
                    <a:cubicBezTo>
                      <a:pt x="546" y="310"/>
                      <a:pt x="547" y="306"/>
                      <a:pt x="548" y="299"/>
                    </a:cubicBezTo>
                    <a:cubicBezTo>
                      <a:pt x="548" y="221"/>
                      <a:pt x="548" y="143"/>
                      <a:pt x="548" y="65"/>
                    </a:cubicBezTo>
                    <a:cubicBezTo>
                      <a:pt x="548" y="47"/>
                      <a:pt x="539" y="39"/>
                      <a:pt x="521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46" y="39"/>
                      <a:pt x="237" y="47"/>
                      <a:pt x="237" y="65"/>
                    </a:cubicBezTo>
                    <a:cubicBezTo>
                      <a:pt x="237" y="300"/>
                      <a:pt x="237" y="300"/>
                      <a:pt x="237" y="300"/>
                    </a:cubicBezTo>
                    <a:cubicBezTo>
                      <a:pt x="198" y="300"/>
                      <a:pt x="198" y="300"/>
                      <a:pt x="198" y="300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8" y="39"/>
                      <a:pt x="203" y="26"/>
                      <a:pt x="213" y="15"/>
                    </a:cubicBezTo>
                    <a:cubicBezTo>
                      <a:pt x="224" y="5"/>
                      <a:pt x="237" y="0"/>
                      <a:pt x="2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7037388" y="241300"/>
                <a:ext cx="495300" cy="214312"/>
              </a:xfrm>
              <a:custGeom>
                <a:avLst/>
                <a:gdLst>
                  <a:gd name="T0" fmla="*/ 213 w 390"/>
                  <a:gd name="T1" fmla="*/ 127 h 167"/>
                  <a:gd name="T2" fmla="*/ 342 w 390"/>
                  <a:gd name="T3" fmla="*/ 127 h 167"/>
                  <a:gd name="T4" fmla="*/ 351 w 390"/>
                  <a:gd name="T5" fmla="*/ 104 h 167"/>
                  <a:gd name="T6" fmla="*/ 39 w 390"/>
                  <a:gd name="T7" fmla="*/ 103 h 167"/>
                  <a:gd name="T8" fmla="*/ 43 w 390"/>
                  <a:gd name="T9" fmla="*/ 127 h 167"/>
                  <a:gd name="T10" fmla="*/ 174 w 390"/>
                  <a:gd name="T11" fmla="*/ 127 h 167"/>
                  <a:gd name="T12" fmla="*/ 39 w 390"/>
                  <a:gd name="T13" fmla="*/ 104 h 167"/>
                  <a:gd name="T14" fmla="*/ 39 w 390"/>
                  <a:gd name="T15" fmla="*/ 103 h 167"/>
                  <a:gd name="T16" fmla="*/ 247 w 390"/>
                  <a:gd name="T17" fmla="*/ 39 h 167"/>
                  <a:gd name="T18" fmla="*/ 213 w 390"/>
                  <a:gd name="T19" fmla="*/ 64 h 167"/>
                  <a:gd name="T20" fmla="*/ 351 w 390"/>
                  <a:gd name="T21" fmla="*/ 51 h 167"/>
                  <a:gd name="T22" fmla="*/ 337 w 390"/>
                  <a:gd name="T23" fmla="*/ 39 h 167"/>
                  <a:gd name="T24" fmla="*/ 326 w 390"/>
                  <a:gd name="T25" fmla="*/ 39 h 167"/>
                  <a:gd name="T26" fmla="*/ 77 w 390"/>
                  <a:gd name="T27" fmla="*/ 39 h 167"/>
                  <a:gd name="T28" fmla="*/ 57 w 390"/>
                  <a:gd name="T29" fmla="*/ 39 h 167"/>
                  <a:gd name="T30" fmla="*/ 39 w 390"/>
                  <a:gd name="T31" fmla="*/ 54 h 167"/>
                  <a:gd name="T32" fmla="*/ 39 w 390"/>
                  <a:gd name="T33" fmla="*/ 64 h 167"/>
                  <a:gd name="T34" fmla="*/ 174 w 390"/>
                  <a:gd name="T35" fmla="*/ 64 h 167"/>
                  <a:gd name="T36" fmla="*/ 144 w 390"/>
                  <a:gd name="T37" fmla="*/ 39 h 167"/>
                  <a:gd name="T38" fmla="*/ 77 w 390"/>
                  <a:gd name="T39" fmla="*/ 39 h 167"/>
                  <a:gd name="T40" fmla="*/ 77 w 390"/>
                  <a:gd name="T41" fmla="*/ 39 h 167"/>
                  <a:gd name="T42" fmla="*/ 77 w 390"/>
                  <a:gd name="T43" fmla="*/ 0 h 167"/>
                  <a:gd name="T44" fmla="*/ 77 w 390"/>
                  <a:gd name="T45" fmla="*/ 4 h 167"/>
                  <a:gd name="T46" fmla="*/ 144 w 390"/>
                  <a:gd name="T47" fmla="*/ 0 h 167"/>
                  <a:gd name="T48" fmla="*/ 247 w 390"/>
                  <a:gd name="T49" fmla="*/ 0 h 167"/>
                  <a:gd name="T50" fmla="*/ 326 w 390"/>
                  <a:gd name="T51" fmla="*/ 0 h 167"/>
                  <a:gd name="T52" fmla="*/ 379 w 390"/>
                  <a:gd name="T53" fmla="*/ 10 h 167"/>
                  <a:gd name="T54" fmla="*/ 390 w 390"/>
                  <a:gd name="T55" fmla="*/ 125 h 167"/>
                  <a:gd name="T56" fmla="*/ 367 w 390"/>
                  <a:gd name="T57" fmla="*/ 165 h 167"/>
                  <a:gd name="T58" fmla="*/ 326 w 390"/>
                  <a:gd name="T59" fmla="*/ 167 h 167"/>
                  <a:gd name="T60" fmla="*/ 247 w 390"/>
                  <a:gd name="T61" fmla="*/ 167 h 167"/>
                  <a:gd name="T62" fmla="*/ 144 w 390"/>
                  <a:gd name="T63" fmla="*/ 167 h 167"/>
                  <a:gd name="T64" fmla="*/ 77 w 390"/>
                  <a:gd name="T65" fmla="*/ 166 h 167"/>
                  <a:gd name="T66" fmla="*/ 77 w 390"/>
                  <a:gd name="T67" fmla="*/ 167 h 167"/>
                  <a:gd name="T68" fmla="*/ 25 w 390"/>
                  <a:gd name="T69" fmla="*/ 165 h 167"/>
                  <a:gd name="T70" fmla="*/ 0 w 390"/>
                  <a:gd name="T71" fmla="*/ 3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0" h="167">
                    <a:moveTo>
                      <a:pt x="213" y="104"/>
                    </a:moveTo>
                    <a:cubicBezTo>
                      <a:pt x="213" y="127"/>
                      <a:pt x="213" y="127"/>
                      <a:pt x="213" y="127"/>
                    </a:cubicBezTo>
                    <a:cubicBezTo>
                      <a:pt x="340" y="127"/>
                      <a:pt x="340" y="127"/>
                      <a:pt x="340" y="127"/>
                    </a:cubicBezTo>
                    <a:cubicBezTo>
                      <a:pt x="342" y="127"/>
                      <a:pt x="342" y="127"/>
                      <a:pt x="342" y="127"/>
                    </a:cubicBezTo>
                    <a:cubicBezTo>
                      <a:pt x="348" y="125"/>
                      <a:pt x="351" y="121"/>
                      <a:pt x="351" y="114"/>
                    </a:cubicBezTo>
                    <a:cubicBezTo>
                      <a:pt x="351" y="104"/>
                      <a:pt x="351" y="104"/>
                      <a:pt x="351" y="104"/>
                    </a:cubicBezTo>
                    <a:cubicBezTo>
                      <a:pt x="213" y="104"/>
                      <a:pt x="213" y="104"/>
                      <a:pt x="213" y="104"/>
                    </a:cubicBezTo>
                    <a:close/>
                    <a:moveTo>
                      <a:pt x="39" y="103"/>
                    </a:moveTo>
                    <a:cubicBezTo>
                      <a:pt x="39" y="118"/>
                      <a:pt x="39" y="118"/>
                      <a:pt x="39" y="118"/>
                    </a:cubicBezTo>
                    <a:cubicBezTo>
                      <a:pt x="39" y="122"/>
                      <a:pt x="40" y="125"/>
                      <a:pt x="43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174" y="127"/>
                      <a:pt x="174" y="127"/>
                      <a:pt x="174" y="127"/>
                    </a:cubicBezTo>
                    <a:cubicBezTo>
                      <a:pt x="174" y="104"/>
                      <a:pt x="174" y="104"/>
                      <a:pt x="174" y="104"/>
                    </a:cubicBezTo>
                    <a:cubicBezTo>
                      <a:pt x="39" y="104"/>
                      <a:pt x="39" y="104"/>
                      <a:pt x="39" y="104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39" y="103"/>
                      <a:pt x="39" y="103"/>
                      <a:pt x="39" y="103"/>
                    </a:cubicBezTo>
                    <a:close/>
                    <a:moveTo>
                      <a:pt x="247" y="39"/>
                    </a:moveTo>
                    <a:cubicBezTo>
                      <a:pt x="247" y="39"/>
                      <a:pt x="247" y="39"/>
                      <a:pt x="247" y="39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351" y="64"/>
                      <a:pt x="351" y="64"/>
                      <a:pt x="351" y="64"/>
                    </a:cubicBezTo>
                    <a:cubicBezTo>
                      <a:pt x="351" y="51"/>
                      <a:pt x="351" y="51"/>
                      <a:pt x="351" y="51"/>
                    </a:cubicBezTo>
                    <a:cubicBezTo>
                      <a:pt x="351" y="48"/>
                      <a:pt x="350" y="45"/>
                      <a:pt x="348" y="42"/>
                    </a:cubicBezTo>
                    <a:cubicBezTo>
                      <a:pt x="345" y="40"/>
                      <a:pt x="342" y="39"/>
                      <a:pt x="337" y="39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247" y="39"/>
                      <a:pt x="247" y="39"/>
                      <a:pt x="247" y="39"/>
                    </a:cubicBezTo>
                    <a:close/>
                    <a:moveTo>
                      <a:pt x="77" y="39"/>
                    </a:moveTo>
                    <a:cubicBezTo>
                      <a:pt x="77" y="39"/>
                      <a:pt x="77" y="39"/>
                      <a:pt x="77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49" y="39"/>
                      <a:pt x="44" y="40"/>
                      <a:pt x="42" y="42"/>
                    </a:cubicBezTo>
                    <a:cubicBezTo>
                      <a:pt x="40" y="45"/>
                      <a:pt x="39" y="48"/>
                      <a:pt x="39" y="5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174" y="64"/>
                      <a:pt x="174" y="64"/>
                      <a:pt x="174" y="64"/>
                    </a:cubicBezTo>
                    <a:cubicBezTo>
                      <a:pt x="174" y="39"/>
                      <a:pt x="174" y="39"/>
                      <a:pt x="174" y="39"/>
                    </a:cubicBezTo>
                    <a:cubicBezTo>
                      <a:pt x="144" y="39"/>
                      <a:pt x="144" y="39"/>
                      <a:pt x="144" y="39"/>
                    </a:cubicBezTo>
                    <a:cubicBezTo>
                      <a:pt x="144" y="39"/>
                      <a:pt x="144" y="39"/>
                      <a:pt x="144" y="39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39"/>
                      <a:pt x="77" y="39"/>
                      <a:pt x="77" y="39"/>
                    </a:cubicBezTo>
                    <a:close/>
                    <a:moveTo>
                      <a:pt x="43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63" y="0"/>
                      <a:pt x="373" y="3"/>
                      <a:pt x="379" y="10"/>
                    </a:cubicBezTo>
                    <a:cubicBezTo>
                      <a:pt x="387" y="17"/>
                      <a:pt x="390" y="25"/>
                      <a:pt x="390" y="34"/>
                    </a:cubicBezTo>
                    <a:cubicBezTo>
                      <a:pt x="390" y="125"/>
                      <a:pt x="390" y="125"/>
                      <a:pt x="390" y="125"/>
                    </a:cubicBezTo>
                    <a:cubicBezTo>
                      <a:pt x="390" y="139"/>
                      <a:pt x="387" y="150"/>
                      <a:pt x="379" y="157"/>
                    </a:cubicBezTo>
                    <a:cubicBezTo>
                      <a:pt x="376" y="161"/>
                      <a:pt x="372" y="163"/>
                      <a:pt x="367" y="165"/>
                    </a:cubicBezTo>
                    <a:cubicBezTo>
                      <a:pt x="355" y="167"/>
                      <a:pt x="355" y="167"/>
                      <a:pt x="355" y="167"/>
                    </a:cubicBezTo>
                    <a:cubicBezTo>
                      <a:pt x="326" y="167"/>
                      <a:pt x="326" y="167"/>
                      <a:pt x="326" y="167"/>
                    </a:cubicBezTo>
                    <a:cubicBezTo>
                      <a:pt x="247" y="167"/>
                      <a:pt x="247" y="167"/>
                      <a:pt x="247" y="167"/>
                    </a:cubicBezTo>
                    <a:cubicBezTo>
                      <a:pt x="247" y="167"/>
                      <a:pt x="247" y="167"/>
                      <a:pt x="247" y="167"/>
                    </a:cubicBezTo>
                    <a:cubicBezTo>
                      <a:pt x="144" y="167"/>
                      <a:pt x="144" y="167"/>
                      <a:pt x="144" y="167"/>
                    </a:cubicBezTo>
                    <a:cubicBezTo>
                      <a:pt x="144" y="167"/>
                      <a:pt x="144" y="167"/>
                      <a:pt x="144" y="167"/>
                    </a:cubicBezTo>
                    <a:cubicBezTo>
                      <a:pt x="77" y="167"/>
                      <a:pt x="77" y="167"/>
                      <a:pt x="77" y="167"/>
                    </a:cubicBezTo>
                    <a:cubicBezTo>
                      <a:pt x="77" y="166"/>
                      <a:pt x="77" y="166"/>
                      <a:pt x="77" y="166"/>
                    </a:cubicBezTo>
                    <a:cubicBezTo>
                      <a:pt x="77" y="166"/>
                      <a:pt x="77" y="166"/>
                      <a:pt x="77" y="166"/>
                    </a:cubicBezTo>
                    <a:cubicBezTo>
                      <a:pt x="77" y="167"/>
                      <a:pt x="77" y="167"/>
                      <a:pt x="77" y="167"/>
                    </a:cubicBezTo>
                    <a:cubicBezTo>
                      <a:pt x="41" y="167"/>
                      <a:pt x="41" y="167"/>
                      <a:pt x="41" y="167"/>
                    </a:cubicBezTo>
                    <a:cubicBezTo>
                      <a:pt x="25" y="165"/>
                      <a:pt x="25" y="165"/>
                      <a:pt x="25" y="165"/>
                    </a:cubicBezTo>
                    <a:cubicBezTo>
                      <a:pt x="8" y="160"/>
                      <a:pt x="0" y="149"/>
                      <a:pt x="0" y="13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3"/>
                      <a:pt x="14" y="0"/>
                      <a:pt x="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0"/>
              <p:cNvSpPr>
                <a:spLocks noEditPoints="1"/>
              </p:cNvSpPr>
              <p:nvPr/>
            </p:nvSpPr>
            <p:spPr bwMode="auto">
              <a:xfrm>
                <a:off x="6484938" y="241300"/>
                <a:ext cx="495300" cy="458787"/>
              </a:xfrm>
              <a:custGeom>
                <a:avLst/>
                <a:gdLst>
                  <a:gd name="T0" fmla="*/ 267 w 390"/>
                  <a:gd name="T1" fmla="*/ 258 h 359"/>
                  <a:gd name="T2" fmla="*/ 341 w 390"/>
                  <a:gd name="T3" fmla="*/ 258 h 359"/>
                  <a:gd name="T4" fmla="*/ 350 w 390"/>
                  <a:gd name="T5" fmla="*/ 235 h 359"/>
                  <a:gd name="T6" fmla="*/ 147 w 390"/>
                  <a:gd name="T7" fmla="*/ 235 h 359"/>
                  <a:gd name="T8" fmla="*/ 152 w 390"/>
                  <a:gd name="T9" fmla="*/ 258 h 359"/>
                  <a:gd name="T10" fmla="*/ 228 w 390"/>
                  <a:gd name="T11" fmla="*/ 258 h 359"/>
                  <a:gd name="T12" fmla="*/ 147 w 390"/>
                  <a:gd name="T13" fmla="*/ 235 h 359"/>
                  <a:gd name="T14" fmla="*/ 301 w 390"/>
                  <a:gd name="T15" fmla="*/ 170 h 359"/>
                  <a:gd name="T16" fmla="*/ 267 w 390"/>
                  <a:gd name="T17" fmla="*/ 195 h 359"/>
                  <a:gd name="T18" fmla="*/ 350 w 390"/>
                  <a:gd name="T19" fmla="*/ 182 h 359"/>
                  <a:gd name="T20" fmla="*/ 336 w 390"/>
                  <a:gd name="T21" fmla="*/ 170 h 359"/>
                  <a:gd name="T22" fmla="*/ 325 w 390"/>
                  <a:gd name="T23" fmla="*/ 170 h 359"/>
                  <a:gd name="T24" fmla="*/ 186 w 390"/>
                  <a:gd name="T25" fmla="*/ 170 h 359"/>
                  <a:gd name="T26" fmla="*/ 166 w 390"/>
                  <a:gd name="T27" fmla="*/ 170 h 359"/>
                  <a:gd name="T28" fmla="*/ 147 w 390"/>
                  <a:gd name="T29" fmla="*/ 185 h 359"/>
                  <a:gd name="T30" fmla="*/ 228 w 390"/>
                  <a:gd name="T31" fmla="*/ 195 h 359"/>
                  <a:gd name="T32" fmla="*/ 198 w 390"/>
                  <a:gd name="T33" fmla="*/ 170 h 359"/>
                  <a:gd name="T34" fmla="*/ 186 w 390"/>
                  <a:gd name="T35" fmla="*/ 170 h 359"/>
                  <a:gd name="T36" fmla="*/ 163 w 390"/>
                  <a:gd name="T37" fmla="*/ 54 h 359"/>
                  <a:gd name="T38" fmla="*/ 147 w 390"/>
                  <a:gd name="T39" fmla="*/ 74 h 359"/>
                  <a:gd name="T40" fmla="*/ 351 w 390"/>
                  <a:gd name="T41" fmla="*/ 65 h 359"/>
                  <a:gd name="T42" fmla="*/ 225 w 390"/>
                  <a:gd name="T43" fmla="*/ 0 h 359"/>
                  <a:gd name="T44" fmla="*/ 265 w 390"/>
                  <a:gd name="T45" fmla="*/ 14 h 359"/>
                  <a:gd name="T46" fmla="*/ 377 w 390"/>
                  <a:gd name="T47" fmla="*/ 25 h 359"/>
                  <a:gd name="T48" fmla="*/ 390 w 390"/>
                  <a:gd name="T49" fmla="*/ 75 h 359"/>
                  <a:gd name="T50" fmla="*/ 269 w 390"/>
                  <a:gd name="T51" fmla="*/ 113 h 359"/>
                  <a:gd name="T52" fmla="*/ 301 w 390"/>
                  <a:gd name="T53" fmla="*/ 131 h 359"/>
                  <a:gd name="T54" fmla="*/ 325 w 390"/>
                  <a:gd name="T55" fmla="*/ 131 h 359"/>
                  <a:gd name="T56" fmla="*/ 353 w 390"/>
                  <a:gd name="T57" fmla="*/ 131 h 359"/>
                  <a:gd name="T58" fmla="*/ 378 w 390"/>
                  <a:gd name="T59" fmla="*/ 141 h 359"/>
                  <a:gd name="T60" fmla="*/ 390 w 390"/>
                  <a:gd name="T61" fmla="*/ 256 h 359"/>
                  <a:gd name="T62" fmla="*/ 367 w 390"/>
                  <a:gd name="T63" fmla="*/ 296 h 359"/>
                  <a:gd name="T64" fmla="*/ 350 w 390"/>
                  <a:gd name="T65" fmla="*/ 298 h 359"/>
                  <a:gd name="T66" fmla="*/ 301 w 390"/>
                  <a:gd name="T67" fmla="*/ 298 h 359"/>
                  <a:gd name="T68" fmla="*/ 198 w 390"/>
                  <a:gd name="T69" fmla="*/ 298 h 359"/>
                  <a:gd name="T70" fmla="*/ 196 w 390"/>
                  <a:gd name="T71" fmla="*/ 298 h 359"/>
                  <a:gd name="T72" fmla="*/ 194 w 390"/>
                  <a:gd name="T73" fmla="*/ 304 h 359"/>
                  <a:gd name="T74" fmla="*/ 170 w 390"/>
                  <a:gd name="T75" fmla="*/ 345 h 359"/>
                  <a:gd name="T76" fmla="*/ 123 w 390"/>
                  <a:gd name="T77" fmla="*/ 359 h 359"/>
                  <a:gd name="T78" fmla="*/ 0 w 390"/>
                  <a:gd name="T79" fmla="*/ 359 h 359"/>
                  <a:gd name="T80" fmla="*/ 123 w 390"/>
                  <a:gd name="T81" fmla="*/ 324 h 359"/>
                  <a:gd name="T82" fmla="*/ 148 w 390"/>
                  <a:gd name="T83" fmla="*/ 302 h 359"/>
                  <a:gd name="T84" fmla="*/ 134 w 390"/>
                  <a:gd name="T85" fmla="*/ 296 h 359"/>
                  <a:gd name="T86" fmla="*/ 108 w 390"/>
                  <a:gd name="T87" fmla="*/ 170 h 359"/>
                  <a:gd name="T88" fmla="*/ 148 w 390"/>
                  <a:gd name="T89" fmla="*/ 131 h 359"/>
                  <a:gd name="T90" fmla="*/ 186 w 390"/>
                  <a:gd name="T91" fmla="*/ 131 h 359"/>
                  <a:gd name="T92" fmla="*/ 198 w 390"/>
                  <a:gd name="T93" fmla="*/ 131 h 359"/>
                  <a:gd name="T94" fmla="*/ 230 w 390"/>
                  <a:gd name="T95" fmla="*/ 113 h 359"/>
                  <a:gd name="T96" fmla="*/ 108 w 390"/>
                  <a:gd name="T97" fmla="*/ 75 h 359"/>
                  <a:gd name="T98" fmla="*/ 108 w 390"/>
                  <a:gd name="T99" fmla="*/ 54 h 359"/>
                  <a:gd name="T100" fmla="*/ 152 w 390"/>
                  <a:gd name="T101" fmla="*/ 14 h 359"/>
                  <a:gd name="T102" fmla="*/ 225 w 390"/>
                  <a:gd name="T103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90" h="359">
                    <a:moveTo>
                      <a:pt x="267" y="235"/>
                    </a:moveTo>
                    <a:cubicBezTo>
                      <a:pt x="267" y="258"/>
                      <a:pt x="267" y="258"/>
                      <a:pt x="267" y="258"/>
                    </a:cubicBezTo>
                    <a:cubicBezTo>
                      <a:pt x="339" y="258"/>
                      <a:pt x="339" y="258"/>
                      <a:pt x="339" y="258"/>
                    </a:cubicBezTo>
                    <a:cubicBezTo>
                      <a:pt x="341" y="258"/>
                      <a:pt x="341" y="258"/>
                      <a:pt x="341" y="258"/>
                    </a:cubicBezTo>
                    <a:cubicBezTo>
                      <a:pt x="347" y="257"/>
                      <a:pt x="350" y="252"/>
                      <a:pt x="350" y="245"/>
                    </a:cubicBezTo>
                    <a:cubicBezTo>
                      <a:pt x="350" y="235"/>
                      <a:pt x="350" y="235"/>
                      <a:pt x="350" y="235"/>
                    </a:cubicBezTo>
                    <a:cubicBezTo>
                      <a:pt x="267" y="235"/>
                      <a:pt x="267" y="235"/>
                      <a:pt x="267" y="235"/>
                    </a:cubicBezTo>
                    <a:close/>
                    <a:moveTo>
                      <a:pt x="147" y="235"/>
                    </a:moveTo>
                    <a:cubicBezTo>
                      <a:pt x="147" y="249"/>
                      <a:pt x="147" y="249"/>
                      <a:pt x="147" y="249"/>
                    </a:cubicBezTo>
                    <a:cubicBezTo>
                      <a:pt x="147" y="254"/>
                      <a:pt x="149" y="257"/>
                      <a:pt x="152" y="258"/>
                    </a:cubicBezTo>
                    <a:cubicBezTo>
                      <a:pt x="154" y="258"/>
                      <a:pt x="154" y="258"/>
                      <a:pt x="154" y="258"/>
                    </a:cubicBezTo>
                    <a:cubicBezTo>
                      <a:pt x="228" y="258"/>
                      <a:pt x="228" y="258"/>
                      <a:pt x="228" y="258"/>
                    </a:cubicBezTo>
                    <a:cubicBezTo>
                      <a:pt x="228" y="235"/>
                      <a:pt x="228" y="235"/>
                      <a:pt x="228" y="235"/>
                    </a:cubicBezTo>
                    <a:cubicBezTo>
                      <a:pt x="147" y="235"/>
                      <a:pt x="147" y="235"/>
                      <a:pt x="147" y="235"/>
                    </a:cubicBezTo>
                    <a:close/>
                    <a:moveTo>
                      <a:pt x="301" y="170"/>
                    </a:moveTo>
                    <a:cubicBezTo>
                      <a:pt x="301" y="170"/>
                      <a:pt x="301" y="170"/>
                      <a:pt x="301" y="170"/>
                    </a:cubicBezTo>
                    <a:cubicBezTo>
                      <a:pt x="267" y="170"/>
                      <a:pt x="267" y="170"/>
                      <a:pt x="267" y="170"/>
                    </a:cubicBezTo>
                    <a:cubicBezTo>
                      <a:pt x="267" y="195"/>
                      <a:pt x="267" y="195"/>
                      <a:pt x="267" y="195"/>
                    </a:cubicBezTo>
                    <a:cubicBezTo>
                      <a:pt x="350" y="195"/>
                      <a:pt x="350" y="195"/>
                      <a:pt x="350" y="195"/>
                    </a:cubicBezTo>
                    <a:cubicBezTo>
                      <a:pt x="350" y="182"/>
                      <a:pt x="350" y="182"/>
                      <a:pt x="350" y="182"/>
                    </a:cubicBezTo>
                    <a:cubicBezTo>
                      <a:pt x="350" y="179"/>
                      <a:pt x="349" y="176"/>
                      <a:pt x="347" y="173"/>
                    </a:cubicBezTo>
                    <a:cubicBezTo>
                      <a:pt x="345" y="171"/>
                      <a:pt x="341" y="170"/>
                      <a:pt x="336" y="170"/>
                    </a:cubicBezTo>
                    <a:cubicBezTo>
                      <a:pt x="325" y="170"/>
                      <a:pt x="325" y="170"/>
                      <a:pt x="325" y="170"/>
                    </a:cubicBezTo>
                    <a:cubicBezTo>
                      <a:pt x="325" y="170"/>
                      <a:pt x="325" y="170"/>
                      <a:pt x="325" y="170"/>
                    </a:cubicBezTo>
                    <a:cubicBezTo>
                      <a:pt x="301" y="170"/>
                      <a:pt x="301" y="170"/>
                      <a:pt x="301" y="170"/>
                    </a:cubicBezTo>
                    <a:close/>
                    <a:moveTo>
                      <a:pt x="186" y="170"/>
                    </a:moveTo>
                    <a:cubicBezTo>
                      <a:pt x="186" y="170"/>
                      <a:pt x="186" y="170"/>
                      <a:pt x="186" y="170"/>
                    </a:cubicBezTo>
                    <a:cubicBezTo>
                      <a:pt x="166" y="170"/>
                      <a:pt x="166" y="170"/>
                      <a:pt x="166" y="170"/>
                    </a:cubicBezTo>
                    <a:cubicBezTo>
                      <a:pt x="158" y="170"/>
                      <a:pt x="153" y="171"/>
                      <a:pt x="151" y="173"/>
                    </a:cubicBezTo>
                    <a:cubicBezTo>
                      <a:pt x="149" y="176"/>
                      <a:pt x="147" y="179"/>
                      <a:pt x="147" y="185"/>
                    </a:cubicBezTo>
                    <a:cubicBezTo>
                      <a:pt x="147" y="195"/>
                      <a:pt x="147" y="195"/>
                      <a:pt x="147" y="195"/>
                    </a:cubicBezTo>
                    <a:cubicBezTo>
                      <a:pt x="228" y="195"/>
                      <a:pt x="228" y="195"/>
                      <a:pt x="228" y="195"/>
                    </a:cubicBezTo>
                    <a:cubicBezTo>
                      <a:pt x="228" y="170"/>
                      <a:pt x="228" y="170"/>
                      <a:pt x="228" y="170"/>
                    </a:cubicBezTo>
                    <a:cubicBezTo>
                      <a:pt x="198" y="170"/>
                      <a:pt x="198" y="170"/>
                      <a:pt x="198" y="170"/>
                    </a:cubicBezTo>
                    <a:cubicBezTo>
                      <a:pt x="198" y="170"/>
                      <a:pt x="198" y="170"/>
                      <a:pt x="198" y="170"/>
                    </a:cubicBezTo>
                    <a:cubicBezTo>
                      <a:pt x="186" y="170"/>
                      <a:pt x="186" y="170"/>
                      <a:pt x="186" y="170"/>
                    </a:cubicBezTo>
                    <a:close/>
                    <a:moveTo>
                      <a:pt x="332" y="53"/>
                    </a:moveTo>
                    <a:cubicBezTo>
                      <a:pt x="163" y="54"/>
                      <a:pt x="163" y="54"/>
                      <a:pt x="163" y="54"/>
                    </a:cubicBezTo>
                    <a:cubicBezTo>
                      <a:pt x="153" y="54"/>
                      <a:pt x="148" y="58"/>
                      <a:pt x="148" y="66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350" y="74"/>
                      <a:pt x="350" y="74"/>
                      <a:pt x="350" y="74"/>
                    </a:cubicBezTo>
                    <a:cubicBezTo>
                      <a:pt x="351" y="65"/>
                      <a:pt x="351" y="65"/>
                      <a:pt x="351" y="65"/>
                    </a:cubicBezTo>
                    <a:cubicBezTo>
                      <a:pt x="351" y="57"/>
                      <a:pt x="344" y="53"/>
                      <a:pt x="332" y="53"/>
                    </a:cubicBezTo>
                    <a:close/>
                    <a:moveTo>
                      <a:pt x="225" y="0"/>
                    </a:moveTo>
                    <a:cubicBezTo>
                      <a:pt x="265" y="0"/>
                      <a:pt x="265" y="0"/>
                      <a:pt x="265" y="0"/>
                    </a:cubicBezTo>
                    <a:cubicBezTo>
                      <a:pt x="265" y="14"/>
                      <a:pt x="265" y="14"/>
                      <a:pt x="265" y="14"/>
                    </a:cubicBezTo>
                    <a:cubicBezTo>
                      <a:pt x="333" y="14"/>
                      <a:pt x="333" y="14"/>
                      <a:pt x="333" y="14"/>
                    </a:cubicBezTo>
                    <a:cubicBezTo>
                      <a:pt x="355" y="14"/>
                      <a:pt x="369" y="18"/>
                      <a:pt x="377" y="25"/>
                    </a:cubicBezTo>
                    <a:cubicBezTo>
                      <a:pt x="385" y="32"/>
                      <a:pt x="389" y="41"/>
                      <a:pt x="389" y="51"/>
                    </a:cubicBezTo>
                    <a:cubicBezTo>
                      <a:pt x="390" y="75"/>
                      <a:pt x="390" y="75"/>
                      <a:pt x="390" y="75"/>
                    </a:cubicBezTo>
                    <a:cubicBezTo>
                      <a:pt x="390" y="113"/>
                      <a:pt x="390" y="113"/>
                      <a:pt x="390" y="113"/>
                    </a:cubicBezTo>
                    <a:cubicBezTo>
                      <a:pt x="269" y="113"/>
                      <a:pt x="269" y="113"/>
                      <a:pt x="269" y="113"/>
                    </a:cubicBezTo>
                    <a:cubicBezTo>
                      <a:pt x="269" y="131"/>
                      <a:pt x="269" y="131"/>
                      <a:pt x="269" y="131"/>
                    </a:cubicBezTo>
                    <a:cubicBezTo>
                      <a:pt x="301" y="131"/>
                      <a:pt x="301" y="131"/>
                      <a:pt x="301" y="131"/>
                    </a:cubicBezTo>
                    <a:cubicBezTo>
                      <a:pt x="301" y="131"/>
                      <a:pt x="301" y="131"/>
                      <a:pt x="301" y="131"/>
                    </a:cubicBezTo>
                    <a:cubicBezTo>
                      <a:pt x="325" y="131"/>
                      <a:pt x="325" y="131"/>
                      <a:pt x="325" y="131"/>
                    </a:cubicBezTo>
                    <a:cubicBezTo>
                      <a:pt x="349" y="131"/>
                      <a:pt x="349" y="131"/>
                      <a:pt x="349" y="131"/>
                    </a:cubicBezTo>
                    <a:cubicBezTo>
                      <a:pt x="349" y="131"/>
                      <a:pt x="349" y="131"/>
                      <a:pt x="353" y="131"/>
                    </a:cubicBezTo>
                    <a:cubicBezTo>
                      <a:pt x="357" y="131"/>
                      <a:pt x="363" y="132"/>
                      <a:pt x="366" y="133"/>
                    </a:cubicBezTo>
                    <a:cubicBezTo>
                      <a:pt x="369" y="134"/>
                      <a:pt x="375" y="137"/>
                      <a:pt x="378" y="141"/>
                    </a:cubicBezTo>
                    <a:cubicBezTo>
                      <a:pt x="386" y="148"/>
                      <a:pt x="390" y="156"/>
                      <a:pt x="390" y="165"/>
                    </a:cubicBezTo>
                    <a:cubicBezTo>
                      <a:pt x="390" y="256"/>
                      <a:pt x="390" y="256"/>
                      <a:pt x="390" y="256"/>
                    </a:cubicBezTo>
                    <a:cubicBezTo>
                      <a:pt x="390" y="270"/>
                      <a:pt x="386" y="281"/>
                      <a:pt x="378" y="288"/>
                    </a:cubicBezTo>
                    <a:cubicBezTo>
                      <a:pt x="375" y="292"/>
                      <a:pt x="371" y="294"/>
                      <a:pt x="367" y="296"/>
                    </a:cubicBezTo>
                    <a:cubicBezTo>
                      <a:pt x="354" y="298"/>
                      <a:pt x="354" y="298"/>
                      <a:pt x="354" y="298"/>
                    </a:cubicBezTo>
                    <a:cubicBezTo>
                      <a:pt x="350" y="298"/>
                      <a:pt x="350" y="298"/>
                      <a:pt x="350" y="298"/>
                    </a:cubicBezTo>
                    <a:cubicBezTo>
                      <a:pt x="325" y="298"/>
                      <a:pt x="325" y="298"/>
                      <a:pt x="325" y="298"/>
                    </a:cubicBezTo>
                    <a:cubicBezTo>
                      <a:pt x="301" y="298"/>
                      <a:pt x="301" y="298"/>
                      <a:pt x="301" y="298"/>
                    </a:cubicBezTo>
                    <a:cubicBezTo>
                      <a:pt x="301" y="298"/>
                      <a:pt x="301" y="298"/>
                      <a:pt x="301" y="298"/>
                    </a:cubicBezTo>
                    <a:cubicBezTo>
                      <a:pt x="198" y="298"/>
                      <a:pt x="198" y="298"/>
                      <a:pt x="198" y="298"/>
                    </a:cubicBezTo>
                    <a:cubicBezTo>
                      <a:pt x="198" y="298"/>
                      <a:pt x="198" y="298"/>
                      <a:pt x="198" y="298"/>
                    </a:cubicBezTo>
                    <a:cubicBezTo>
                      <a:pt x="196" y="298"/>
                      <a:pt x="196" y="298"/>
                      <a:pt x="196" y="298"/>
                    </a:cubicBezTo>
                    <a:cubicBezTo>
                      <a:pt x="194" y="304"/>
                      <a:pt x="194" y="304"/>
                      <a:pt x="194" y="304"/>
                    </a:cubicBezTo>
                    <a:cubicBezTo>
                      <a:pt x="194" y="304"/>
                      <a:pt x="194" y="304"/>
                      <a:pt x="194" y="304"/>
                    </a:cubicBezTo>
                    <a:cubicBezTo>
                      <a:pt x="193" y="308"/>
                      <a:pt x="193" y="308"/>
                      <a:pt x="193" y="308"/>
                    </a:cubicBezTo>
                    <a:cubicBezTo>
                      <a:pt x="189" y="321"/>
                      <a:pt x="180" y="336"/>
                      <a:pt x="170" y="345"/>
                    </a:cubicBezTo>
                    <a:cubicBezTo>
                      <a:pt x="161" y="352"/>
                      <a:pt x="150" y="359"/>
                      <a:pt x="128" y="359"/>
                    </a:cubicBezTo>
                    <a:cubicBezTo>
                      <a:pt x="127" y="359"/>
                      <a:pt x="123" y="359"/>
                      <a:pt x="123" y="359"/>
                    </a:cubicBezTo>
                    <a:cubicBezTo>
                      <a:pt x="122" y="359"/>
                      <a:pt x="122" y="359"/>
                      <a:pt x="122" y="359"/>
                    </a:cubicBezTo>
                    <a:cubicBezTo>
                      <a:pt x="0" y="359"/>
                      <a:pt x="0" y="359"/>
                      <a:pt x="0" y="359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123" y="324"/>
                      <a:pt x="123" y="324"/>
                      <a:pt x="123" y="324"/>
                    </a:cubicBezTo>
                    <a:cubicBezTo>
                      <a:pt x="123" y="324"/>
                      <a:pt x="127" y="324"/>
                      <a:pt x="130" y="322"/>
                    </a:cubicBezTo>
                    <a:cubicBezTo>
                      <a:pt x="136" y="318"/>
                      <a:pt x="144" y="311"/>
                      <a:pt x="148" y="302"/>
                    </a:cubicBezTo>
                    <a:cubicBezTo>
                      <a:pt x="150" y="298"/>
                      <a:pt x="150" y="298"/>
                      <a:pt x="150" y="298"/>
                    </a:cubicBezTo>
                    <a:cubicBezTo>
                      <a:pt x="134" y="296"/>
                      <a:pt x="134" y="296"/>
                      <a:pt x="134" y="296"/>
                    </a:cubicBezTo>
                    <a:cubicBezTo>
                      <a:pt x="117" y="292"/>
                      <a:pt x="108" y="280"/>
                      <a:pt x="108" y="262"/>
                    </a:cubicBezTo>
                    <a:cubicBezTo>
                      <a:pt x="108" y="170"/>
                      <a:pt x="108" y="170"/>
                      <a:pt x="108" y="170"/>
                    </a:cubicBezTo>
                    <a:cubicBezTo>
                      <a:pt x="108" y="150"/>
                      <a:pt x="117" y="138"/>
                      <a:pt x="133" y="133"/>
                    </a:cubicBezTo>
                    <a:cubicBezTo>
                      <a:pt x="133" y="133"/>
                      <a:pt x="141" y="131"/>
                      <a:pt x="148" y="131"/>
                    </a:cubicBezTo>
                    <a:cubicBezTo>
                      <a:pt x="152" y="131"/>
                      <a:pt x="152" y="131"/>
                      <a:pt x="152" y="131"/>
                    </a:cubicBezTo>
                    <a:cubicBezTo>
                      <a:pt x="186" y="131"/>
                      <a:pt x="186" y="131"/>
                      <a:pt x="186" y="131"/>
                    </a:cubicBezTo>
                    <a:cubicBezTo>
                      <a:pt x="198" y="131"/>
                      <a:pt x="198" y="131"/>
                      <a:pt x="198" y="131"/>
                    </a:cubicBezTo>
                    <a:cubicBezTo>
                      <a:pt x="198" y="131"/>
                      <a:pt x="198" y="131"/>
                      <a:pt x="198" y="131"/>
                    </a:cubicBezTo>
                    <a:cubicBezTo>
                      <a:pt x="230" y="131"/>
                      <a:pt x="230" y="131"/>
                      <a:pt x="230" y="131"/>
                    </a:cubicBezTo>
                    <a:cubicBezTo>
                      <a:pt x="230" y="113"/>
                      <a:pt x="230" y="113"/>
                      <a:pt x="230" y="113"/>
                    </a:cubicBezTo>
                    <a:cubicBezTo>
                      <a:pt x="108" y="113"/>
                      <a:pt x="108" y="113"/>
                      <a:pt x="108" y="113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08" y="42"/>
                      <a:pt x="112" y="32"/>
                      <a:pt x="120" y="25"/>
                    </a:cubicBezTo>
                    <a:cubicBezTo>
                      <a:pt x="127" y="18"/>
                      <a:pt x="138" y="14"/>
                      <a:pt x="152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0"/>
                      <a:pt x="225" y="0"/>
                      <a:pt x="2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1"/>
              <p:cNvSpPr>
                <a:spLocks/>
              </p:cNvSpPr>
              <p:nvPr/>
            </p:nvSpPr>
            <p:spPr bwMode="auto">
              <a:xfrm>
                <a:off x="7656513" y="325438"/>
                <a:ext cx="166688" cy="300037"/>
              </a:xfrm>
              <a:custGeom>
                <a:avLst/>
                <a:gdLst>
                  <a:gd name="T0" fmla="*/ 0 w 132"/>
                  <a:gd name="T1" fmla="*/ 0 h 235"/>
                  <a:gd name="T2" fmla="*/ 37 w 132"/>
                  <a:gd name="T3" fmla="*/ 0 h 235"/>
                  <a:gd name="T4" fmla="*/ 41 w 132"/>
                  <a:gd name="T5" fmla="*/ 15 h 235"/>
                  <a:gd name="T6" fmla="*/ 41 w 132"/>
                  <a:gd name="T7" fmla="*/ 15 h 235"/>
                  <a:gd name="T8" fmla="*/ 49 w 132"/>
                  <a:gd name="T9" fmla="*/ 43 h 235"/>
                  <a:gd name="T10" fmla="*/ 65 w 132"/>
                  <a:gd name="T11" fmla="*/ 101 h 235"/>
                  <a:gd name="T12" fmla="*/ 90 w 132"/>
                  <a:gd name="T13" fmla="*/ 15 h 235"/>
                  <a:gd name="T14" fmla="*/ 90 w 132"/>
                  <a:gd name="T15" fmla="*/ 15 h 235"/>
                  <a:gd name="T16" fmla="*/ 95 w 132"/>
                  <a:gd name="T17" fmla="*/ 0 h 235"/>
                  <a:gd name="T18" fmla="*/ 132 w 132"/>
                  <a:gd name="T19" fmla="*/ 0 h 235"/>
                  <a:gd name="T20" fmla="*/ 129 w 132"/>
                  <a:gd name="T21" fmla="*/ 10 h 235"/>
                  <a:gd name="T22" fmla="*/ 127 w 132"/>
                  <a:gd name="T23" fmla="*/ 15 h 235"/>
                  <a:gd name="T24" fmla="*/ 128 w 132"/>
                  <a:gd name="T25" fmla="*/ 15 h 235"/>
                  <a:gd name="T26" fmla="*/ 112 w 132"/>
                  <a:gd name="T27" fmla="*/ 72 h 235"/>
                  <a:gd name="T28" fmla="*/ 85 w 132"/>
                  <a:gd name="T29" fmla="*/ 143 h 235"/>
                  <a:gd name="T30" fmla="*/ 127 w 132"/>
                  <a:gd name="T31" fmla="*/ 191 h 235"/>
                  <a:gd name="T32" fmla="*/ 127 w 132"/>
                  <a:gd name="T33" fmla="*/ 235 h 235"/>
                  <a:gd name="T34" fmla="*/ 66 w 132"/>
                  <a:gd name="T35" fmla="*/ 177 h 235"/>
                  <a:gd name="T36" fmla="*/ 38 w 132"/>
                  <a:gd name="T37" fmla="*/ 209 h 235"/>
                  <a:gd name="T38" fmla="*/ 4 w 132"/>
                  <a:gd name="T39" fmla="*/ 235 h 235"/>
                  <a:gd name="T40" fmla="*/ 4 w 132"/>
                  <a:gd name="T41" fmla="*/ 189 h 235"/>
                  <a:gd name="T42" fmla="*/ 46 w 132"/>
                  <a:gd name="T43" fmla="*/ 144 h 235"/>
                  <a:gd name="T44" fmla="*/ 24 w 132"/>
                  <a:gd name="T45" fmla="*/ 86 h 235"/>
                  <a:gd name="T46" fmla="*/ 4 w 132"/>
                  <a:gd name="T47" fmla="*/ 15 h 235"/>
                  <a:gd name="T48" fmla="*/ 4 w 132"/>
                  <a:gd name="T49" fmla="*/ 15 h 235"/>
                  <a:gd name="T50" fmla="*/ 0 w 132"/>
                  <a:gd name="T5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2" h="235">
                    <a:moveTo>
                      <a:pt x="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5" y="69"/>
                      <a:pt x="61" y="88"/>
                      <a:pt x="65" y="101"/>
                    </a:cubicBezTo>
                    <a:cubicBezTo>
                      <a:pt x="71" y="85"/>
                      <a:pt x="80" y="56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1" y="3"/>
                      <a:pt x="130" y="6"/>
                      <a:pt x="129" y="1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4" y="26"/>
                      <a:pt x="119" y="45"/>
                      <a:pt x="112" y="72"/>
                    </a:cubicBezTo>
                    <a:cubicBezTo>
                      <a:pt x="104" y="100"/>
                      <a:pt x="95" y="124"/>
                      <a:pt x="85" y="143"/>
                    </a:cubicBezTo>
                    <a:cubicBezTo>
                      <a:pt x="97" y="160"/>
                      <a:pt x="111" y="176"/>
                      <a:pt x="127" y="191"/>
                    </a:cubicBezTo>
                    <a:cubicBezTo>
                      <a:pt x="127" y="235"/>
                      <a:pt x="127" y="235"/>
                      <a:pt x="127" y="235"/>
                    </a:cubicBezTo>
                    <a:cubicBezTo>
                      <a:pt x="107" y="223"/>
                      <a:pt x="86" y="203"/>
                      <a:pt x="66" y="177"/>
                    </a:cubicBezTo>
                    <a:cubicBezTo>
                      <a:pt x="56" y="190"/>
                      <a:pt x="47" y="201"/>
                      <a:pt x="38" y="209"/>
                    </a:cubicBezTo>
                    <a:cubicBezTo>
                      <a:pt x="30" y="216"/>
                      <a:pt x="19" y="225"/>
                      <a:pt x="4" y="235"/>
                    </a:cubicBezTo>
                    <a:cubicBezTo>
                      <a:pt x="4" y="189"/>
                      <a:pt x="4" y="189"/>
                      <a:pt x="4" y="189"/>
                    </a:cubicBezTo>
                    <a:cubicBezTo>
                      <a:pt x="23" y="174"/>
                      <a:pt x="37" y="159"/>
                      <a:pt x="46" y="144"/>
                    </a:cubicBezTo>
                    <a:cubicBezTo>
                      <a:pt x="37" y="123"/>
                      <a:pt x="29" y="104"/>
                      <a:pt x="24" y="8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2"/>
              <p:cNvSpPr>
                <a:spLocks/>
              </p:cNvSpPr>
              <p:nvPr/>
            </p:nvSpPr>
            <p:spPr bwMode="auto">
              <a:xfrm>
                <a:off x="7837488" y="325438"/>
                <a:ext cx="169863" cy="300037"/>
              </a:xfrm>
              <a:custGeom>
                <a:avLst/>
                <a:gdLst>
                  <a:gd name="T0" fmla="*/ 0 w 133"/>
                  <a:gd name="T1" fmla="*/ 0 h 235"/>
                  <a:gd name="T2" fmla="*/ 37 w 133"/>
                  <a:gd name="T3" fmla="*/ 0 h 235"/>
                  <a:gd name="T4" fmla="*/ 42 w 133"/>
                  <a:gd name="T5" fmla="*/ 15 h 235"/>
                  <a:gd name="T6" fmla="*/ 42 w 133"/>
                  <a:gd name="T7" fmla="*/ 15 h 235"/>
                  <a:gd name="T8" fmla="*/ 66 w 133"/>
                  <a:gd name="T9" fmla="*/ 103 h 235"/>
                  <a:gd name="T10" fmla="*/ 80 w 133"/>
                  <a:gd name="T11" fmla="*/ 53 h 235"/>
                  <a:gd name="T12" fmla="*/ 91 w 133"/>
                  <a:gd name="T13" fmla="*/ 15 h 235"/>
                  <a:gd name="T14" fmla="*/ 91 w 133"/>
                  <a:gd name="T15" fmla="*/ 15 h 235"/>
                  <a:gd name="T16" fmla="*/ 95 w 133"/>
                  <a:gd name="T17" fmla="*/ 0 h 235"/>
                  <a:gd name="T18" fmla="*/ 133 w 133"/>
                  <a:gd name="T19" fmla="*/ 0 h 235"/>
                  <a:gd name="T20" fmla="*/ 130 w 133"/>
                  <a:gd name="T21" fmla="*/ 10 h 235"/>
                  <a:gd name="T22" fmla="*/ 128 w 133"/>
                  <a:gd name="T23" fmla="*/ 15 h 235"/>
                  <a:gd name="T24" fmla="*/ 128 w 133"/>
                  <a:gd name="T25" fmla="*/ 15 h 235"/>
                  <a:gd name="T26" fmla="*/ 120 w 133"/>
                  <a:gd name="T27" fmla="*/ 46 h 235"/>
                  <a:gd name="T28" fmla="*/ 113 w 133"/>
                  <a:gd name="T29" fmla="*/ 70 h 235"/>
                  <a:gd name="T30" fmla="*/ 101 w 133"/>
                  <a:gd name="T31" fmla="*/ 107 h 235"/>
                  <a:gd name="T32" fmla="*/ 86 w 133"/>
                  <a:gd name="T33" fmla="*/ 143 h 235"/>
                  <a:gd name="T34" fmla="*/ 105 w 133"/>
                  <a:gd name="T35" fmla="*/ 168 h 235"/>
                  <a:gd name="T36" fmla="*/ 128 w 133"/>
                  <a:gd name="T37" fmla="*/ 190 h 235"/>
                  <a:gd name="T38" fmla="*/ 128 w 133"/>
                  <a:gd name="T39" fmla="*/ 190 h 235"/>
                  <a:gd name="T40" fmla="*/ 128 w 133"/>
                  <a:gd name="T41" fmla="*/ 235 h 235"/>
                  <a:gd name="T42" fmla="*/ 128 w 133"/>
                  <a:gd name="T43" fmla="*/ 235 h 235"/>
                  <a:gd name="T44" fmla="*/ 88 w 133"/>
                  <a:gd name="T45" fmla="*/ 202 h 235"/>
                  <a:gd name="T46" fmla="*/ 66 w 133"/>
                  <a:gd name="T47" fmla="*/ 177 h 235"/>
                  <a:gd name="T48" fmla="*/ 4 w 133"/>
                  <a:gd name="T49" fmla="*/ 235 h 235"/>
                  <a:gd name="T50" fmla="*/ 4 w 133"/>
                  <a:gd name="T51" fmla="*/ 234 h 235"/>
                  <a:gd name="T52" fmla="*/ 4 w 133"/>
                  <a:gd name="T53" fmla="*/ 190 h 235"/>
                  <a:gd name="T54" fmla="*/ 4 w 133"/>
                  <a:gd name="T55" fmla="*/ 190 h 235"/>
                  <a:gd name="T56" fmla="*/ 28 w 133"/>
                  <a:gd name="T57" fmla="*/ 167 h 235"/>
                  <a:gd name="T58" fmla="*/ 46 w 133"/>
                  <a:gd name="T59" fmla="*/ 143 h 235"/>
                  <a:gd name="T60" fmla="*/ 32 w 133"/>
                  <a:gd name="T61" fmla="*/ 108 h 235"/>
                  <a:gd name="T62" fmla="*/ 23 w 133"/>
                  <a:gd name="T63" fmla="*/ 82 h 235"/>
                  <a:gd name="T64" fmla="*/ 21 w 133"/>
                  <a:gd name="T65" fmla="*/ 74 h 235"/>
                  <a:gd name="T66" fmla="*/ 20 w 133"/>
                  <a:gd name="T67" fmla="*/ 71 h 235"/>
                  <a:gd name="T68" fmla="*/ 19 w 133"/>
                  <a:gd name="T69" fmla="*/ 69 h 235"/>
                  <a:gd name="T70" fmla="*/ 18 w 133"/>
                  <a:gd name="T71" fmla="*/ 64 h 235"/>
                  <a:gd name="T72" fmla="*/ 16 w 133"/>
                  <a:gd name="T73" fmla="*/ 56 h 235"/>
                  <a:gd name="T74" fmla="*/ 16 w 133"/>
                  <a:gd name="T75" fmla="*/ 56 h 235"/>
                  <a:gd name="T76" fmla="*/ 15 w 133"/>
                  <a:gd name="T77" fmla="*/ 55 h 235"/>
                  <a:gd name="T78" fmla="*/ 11 w 133"/>
                  <a:gd name="T79" fmla="*/ 37 h 235"/>
                  <a:gd name="T80" fmla="*/ 5 w 133"/>
                  <a:gd name="T81" fmla="*/ 15 h 235"/>
                  <a:gd name="T82" fmla="*/ 4 w 133"/>
                  <a:gd name="T83" fmla="*/ 15 h 235"/>
                  <a:gd name="T84" fmla="*/ 0 w 133"/>
                  <a:gd name="T8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3" h="235">
                    <a:moveTo>
                      <a:pt x="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9" y="45"/>
                      <a:pt x="57" y="74"/>
                      <a:pt x="66" y="103"/>
                    </a:cubicBezTo>
                    <a:cubicBezTo>
                      <a:pt x="66" y="102"/>
                      <a:pt x="71" y="85"/>
                      <a:pt x="80" y="53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2" y="3"/>
                      <a:pt x="131" y="6"/>
                      <a:pt x="130" y="10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0" y="46"/>
                      <a:pt x="120" y="46"/>
                      <a:pt x="120" y="46"/>
                    </a:cubicBezTo>
                    <a:cubicBezTo>
                      <a:pt x="117" y="55"/>
                      <a:pt x="115" y="63"/>
                      <a:pt x="113" y="70"/>
                    </a:cubicBezTo>
                    <a:cubicBezTo>
                      <a:pt x="109" y="82"/>
                      <a:pt x="105" y="94"/>
                      <a:pt x="101" y="107"/>
                    </a:cubicBezTo>
                    <a:cubicBezTo>
                      <a:pt x="86" y="143"/>
                      <a:pt x="86" y="143"/>
                      <a:pt x="86" y="143"/>
                    </a:cubicBezTo>
                    <a:cubicBezTo>
                      <a:pt x="105" y="168"/>
                      <a:pt x="105" y="168"/>
                      <a:pt x="105" y="168"/>
                    </a:cubicBezTo>
                    <a:cubicBezTo>
                      <a:pt x="112" y="175"/>
                      <a:pt x="119" y="183"/>
                      <a:pt x="128" y="190"/>
                    </a:cubicBezTo>
                    <a:cubicBezTo>
                      <a:pt x="128" y="190"/>
                      <a:pt x="128" y="190"/>
                      <a:pt x="128" y="190"/>
                    </a:cubicBezTo>
                    <a:cubicBezTo>
                      <a:pt x="128" y="235"/>
                      <a:pt x="128" y="235"/>
                      <a:pt x="128" y="235"/>
                    </a:cubicBezTo>
                    <a:cubicBezTo>
                      <a:pt x="128" y="235"/>
                      <a:pt x="128" y="235"/>
                      <a:pt x="128" y="235"/>
                    </a:cubicBezTo>
                    <a:cubicBezTo>
                      <a:pt x="115" y="226"/>
                      <a:pt x="101" y="216"/>
                      <a:pt x="88" y="202"/>
                    </a:cubicBezTo>
                    <a:cubicBezTo>
                      <a:pt x="79" y="192"/>
                      <a:pt x="71" y="184"/>
                      <a:pt x="66" y="177"/>
                    </a:cubicBezTo>
                    <a:cubicBezTo>
                      <a:pt x="48" y="201"/>
                      <a:pt x="27" y="220"/>
                      <a:pt x="4" y="235"/>
                    </a:cubicBezTo>
                    <a:cubicBezTo>
                      <a:pt x="4" y="234"/>
                      <a:pt x="4" y="234"/>
                      <a:pt x="4" y="234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13" y="182"/>
                      <a:pt x="21" y="175"/>
                      <a:pt x="28" y="167"/>
                    </a:cubicBezTo>
                    <a:cubicBezTo>
                      <a:pt x="46" y="143"/>
                      <a:pt x="46" y="143"/>
                      <a:pt x="46" y="143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28" y="98"/>
                      <a:pt x="25" y="89"/>
                      <a:pt x="23" y="82"/>
                    </a:cubicBezTo>
                    <a:cubicBezTo>
                      <a:pt x="21" y="74"/>
                      <a:pt x="21" y="74"/>
                      <a:pt x="21" y="74"/>
                    </a:cubicBezTo>
                    <a:cubicBezTo>
                      <a:pt x="20" y="71"/>
                      <a:pt x="20" y="71"/>
                      <a:pt x="20" y="71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 userDrawn="1"/>
        </p:nvGrpSpPr>
        <p:grpSpPr>
          <a:xfrm>
            <a:off x="0" y="693871"/>
            <a:ext cx="570398" cy="1163354"/>
            <a:chOff x="8465672" y="1867086"/>
            <a:chExt cx="1440000" cy="2936948"/>
          </a:xfrm>
        </p:grpSpPr>
        <p:sp>
          <p:nvSpPr>
            <p:cNvPr id="26" name="等腰三角形 25"/>
            <p:cNvSpPr>
              <a:spLocks noChangeAspect="1"/>
            </p:cNvSpPr>
            <p:nvPr userDrawn="1"/>
          </p:nvSpPr>
          <p:spPr>
            <a:xfrm rot="5400000">
              <a:off x="7717198" y="2615560"/>
              <a:ext cx="2936948" cy="1440000"/>
            </a:xfrm>
            <a:prstGeom prst="triangle">
              <a:avLst/>
            </a:prstGeom>
            <a:solidFill>
              <a:srgbClr val="EE9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>
              <a:spLocks noChangeAspect="1"/>
            </p:cNvSpPr>
            <p:nvPr userDrawn="1"/>
          </p:nvSpPr>
          <p:spPr>
            <a:xfrm rot="16200000" flipV="1">
              <a:off x="8451272" y="1881486"/>
              <a:ext cx="1468800" cy="1440000"/>
            </a:xfrm>
            <a:custGeom>
              <a:avLst/>
              <a:gdLst>
                <a:gd name="connsiteX0" fmla="*/ 0 w 1468800"/>
                <a:gd name="connsiteY0" fmla="*/ 1440000 h 1440000"/>
                <a:gd name="connsiteX1" fmla="*/ 0 w 1468800"/>
                <a:gd name="connsiteY1" fmla="*/ 320 h 1440000"/>
                <a:gd name="connsiteX2" fmla="*/ 326 w 1468800"/>
                <a:gd name="connsiteY2" fmla="*/ 0 h 1440000"/>
                <a:gd name="connsiteX3" fmla="*/ 1468800 w 1468800"/>
                <a:gd name="connsiteY3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800" h="1440000">
                  <a:moveTo>
                    <a:pt x="0" y="1440000"/>
                  </a:moveTo>
                  <a:lnTo>
                    <a:pt x="0" y="320"/>
                  </a:lnTo>
                  <a:lnTo>
                    <a:pt x="326" y="0"/>
                  </a:lnTo>
                  <a:lnTo>
                    <a:pt x="1468800" y="1440000"/>
                  </a:lnTo>
                  <a:close/>
                </a:path>
              </a:pathLst>
            </a:custGeom>
            <a:solidFill>
              <a:srgbClr val="0D0D0D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4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rgbClr val="EE9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" y="3319463"/>
            <a:ext cx="12187238" cy="3203575"/>
          </a:xfrm>
          <a:prstGeom prst="rect">
            <a:avLst/>
          </a:prstGeom>
          <a:gradFill>
            <a:gsLst>
              <a:gs pos="41000">
                <a:srgbClr val="4B3214">
                  <a:alpha val="10000"/>
                </a:srgbClr>
              </a:gs>
              <a:gs pos="0">
                <a:schemeClr val="tx1">
                  <a:lumMod val="95000"/>
                  <a:lumOff val="5000"/>
                  <a:alpha val="20000"/>
                </a:schemeClr>
              </a:gs>
              <a:gs pos="100000">
                <a:srgbClr val="EE9426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/>
          <p:cNvSpPr>
            <a:spLocks noChangeAspect="1" noChangeArrowheads="1" noTextEdit="1"/>
          </p:cNvSpPr>
          <p:nvPr userDrawn="1"/>
        </p:nvSpPr>
        <p:spPr bwMode="auto">
          <a:xfrm>
            <a:off x="3641725" y="874713"/>
            <a:ext cx="8550275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649663" y="3319463"/>
            <a:ext cx="85375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3644900" y="3314701"/>
            <a:ext cx="8547100" cy="3214688"/>
          </a:xfrm>
          <a:custGeom>
            <a:avLst/>
            <a:gdLst>
              <a:gd name="T0" fmla="*/ 5381 w 5384"/>
              <a:gd name="T1" fmla="*/ 2021 h 2025"/>
              <a:gd name="T2" fmla="*/ 5381 w 5384"/>
              <a:gd name="T3" fmla="*/ 2018 h 2025"/>
              <a:gd name="T4" fmla="*/ 6 w 5384"/>
              <a:gd name="T5" fmla="*/ 2018 h 2025"/>
              <a:gd name="T6" fmla="*/ 6 w 5384"/>
              <a:gd name="T7" fmla="*/ 6 h 2025"/>
              <a:gd name="T8" fmla="*/ 5377 w 5384"/>
              <a:gd name="T9" fmla="*/ 6 h 2025"/>
              <a:gd name="T10" fmla="*/ 5377 w 5384"/>
              <a:gd name="T11" fmla="*/ 2021 h 2025"/>
              <a:gd name="T12" fmla="*/ 5381 w 5384"/>
              <a:gd name="T13" fmla="*/ 2021 h 2025"/>
              <a:gd name="T14" fmla="*/ 5381 w 5384"/>
              <a:gd name="T15" fmla="*/ 2018 h 2025"/>
              <a:gd name="T16" fmla="*/ 5381 w 5384"/>
              <a:gd name="T17" fmla="*/ 2021 h 2025"/>
              <a:gd name="T18" fmla="*/ 5384 w 5384"/>
              <a:gd name="T19" fmla="*/ 2021 h 2025"/>
              <a:gd name="T20" fmla="*/ 5384 w 5384"/>
              <a:gd name="T21" fmla="*/ 0 h 2025"/>
              <a:gd name="T22" fmla="*/ 0 w 5384"/>
              <a:gd name="T23" fmla="*/ 0 h 2025"/>
              <a:gd name="T24" fmla="*/ 0 w 5384"/>
              <a:gd name="T25" fmla="*/ 2025 h 2025"/>
              <a:gd name="T26" fmla="*/ 5384 w 5384"/>
              <a:gd name="T27" fmla="*/ 2025 h 2025"/>
              <a:gd name="T28" fmla="*/ 5384 w 5384"/>
              <a:gd name="T29" fmla="*/ 2021 h 2025"/>
              <a:gd name="T30" fmla="*/ 5381 w 5384"/>
              <a:gd name="T31" fmla="*/ 2021 h 2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84" h="2025">
                <a:moveTo>
                  <a:pt x="5381" y="2021"/>
                </a:moveTo>
                <a:lnTo>
                  <a:pt x="5381" y="2018"/>
                </a:lnTo>
                <a:lnTo>
                  <a:pt x="6" y="2018"/>
                </a:lnTo>
                <a:lnTo>
                  <a:pt x="6" y="6"/>
                </a:lnTo>
                <a:lnTo>
                  <a:pt x="5377" y="6"/>
                </a:lnTo>
                <a:lnTo>
                  <a:pt x="5377" y="2021"/>
                </a:lnTo>
                <a:lnTo>
                  <a:pt x="5381" y="2021"/>
                </a:lnTo>
                <a:lnTo>
                  <a:pt x="5381" y="2018"/>
                </a:lnTo>
                <a:lnTo>
                  <a:pt x="5381" y="2021"/>
                </a:lnTo>
                <a:lnTo>
                  <a:pt x="5384" y="2021"/>
                </a:lnTo>
                <a:lnTo>
                  <a:pt x="5384" y="0"/>
                </a:lnTo>
                <a:lnTo>
                  <a:pt x="0" y="0"/>
                </a:lnTo>
                <a:lnTo>
                  <a:pt x="0" y="2025"/>
                </a:lnTo>
                <a:lnTo>
                  <a:pt x="5384" y="2025"/>
                </a:lnTo>
                <a:lnTo>
                  <a:pt x="5384" y="2021"/>
                </a:lnTo>
                <a:lnTo>
                  <a:pt x="5381" y="202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6" name="组合 115"/>
          <p:cNvGrpSpPr/>
          <p:nvPr userDrawn="1"/>
        </p:nvGrpSpPr>
        <p:grpSpPr>
          <a:xfrm>
            <a:off x="5221850" y="877888"/>
            <a:ext cx="6651208" cy="4924396"/>
            <a:chOff x="4365625" y="877888"/>
            <a:chExt cx="7258051" cy="5373688"/>
          </a:xfrm>
        </p:grpSpPr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70787" y="2573338"/>
              <a:ext cx="4763" cy="741363"/>
            </a:xfrm>
            <a:custGeom>
              <a:avLst/>
              <a:gdLst>
                <a:gd name="T0" fmla="*/ 0 w 2"/>
                <a:gd name="T1" fmla="*/ 0 h 277"/>
                <a:gd name="T2" fmla="*/ 0 w 2"/>
                <a:gd name="T3" fmla="*/ 277 h 277"/>
                <a:gd name="T4" fmla="*/ 2 w 2"/>
                <a:gd name="T5" fmla="*/ 277 h 277"/>
                <a:gd name="T6" fmla="*/ 2 w 2"/>
                <a:gd name="T7" fmla="*/ 11 h 277"/>
                <a:gd name="T8" fmla="*/ 2 w 2"/>
                <a:gd name="T9" fmla="*/ 11 h 277"/>
                <a:gd name="T10" fmla="*/ 2 w 2"/>
                <a:gd name="T11" fmla="*/ 10 h 277"/>
                <a:gd name="T12" fmla="*/ 0 w 2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77">
                  <a:moveTo>
                    <a:pt x="0" y="0"/>
                  </a:moveTo>
                  <a:cubicBezTo>
                    <a:pt x="0" y="277"/>
                    <a:pt x="0" y="277"/>
                    <a:pt x="0" y="277"/>
                  </a:cubicBezTo>
                  <a:cubicBezTo>
                    <a:pt x="2" y="277"/>
                    <a:pt x="2" y="277"/>
                    <a:pt x="2" y="27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0"/>
                    <a:pt x="2" y="10"/>
                  </a:cubicBezTo>
                  <a:cubicBezTo>
                    <a:pt x="2" y="7"/>
                    <a:pt x="2" y="3"/>
                    <a:pt x="0" y="0"/>
                  </a:cubicBezTo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7196138" y="3324226"/>
              <a:ext cx="379413" cy="355600"/>
            </a:xfrm>
            <a:custGeom>
              <a:avLst/>
              <a:gdLst>
                <a:gd name="T0" fmla="*/ 142 w 142"/>
                <a:gd name="T1" fmla="*/ 0 h 133"/>
                <a:gd name="T2" fmla="*/ 140 w 142"/>
                <a:gd name="T3" fmla="*/ 0 h 133"/>
                <a:gd name="T4" fmla="*/ 140 w 142"/>
                <a:gd name="T5" fmla="*/ 1 h 133"/>
                <a:gd name="T6" fmla="*/ 49 w 142"/>
                <a:gd name="T7" fmla="*/ 93 h 133"/>
                <a:gd name="T8" fmla="*/ 41 w 142"/>
                <a:gd name="T9" fmla="*/ 93 h 133"/>
                <a:gd name="T10" fmla="*/ 2 w 142"/>
                <a:gd name="T11" fmla="*/ 124 h 133"/>
                <a:gd name="T12" fmla="*/ 0 w 142"/>
                <a:gd name="T13" fmla="*/ 133 h 133"/>
                <a:gd name="T14" fmla="*/ 42 w 142"/>
                <a:gd name="T15" fmla="*/ 129 h 133"/>
                <a:gd name="T16" fmla="*/ 43 w 142"/>
                <a:gd name="T17" fmla="*/ 126 h 133"/>
                <a:gd name="T18" fmla="*/ 51 w 142"/>
                <a:gd name="T19" fmla="*/ 126 h 133"/>
                <a:gd name="T20" fmla="*/ 142 w 142"/>
                <a:gd name="T21" fmla="*/ 34 h 133"/>
                <a:gd name="T22" fmla="*/ 142 w 142"/>
                <a:gd name="T2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133">
                  <a:moveTo>
                    <a:pt x="142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0" y="52"/>
                    <a:pt x="99" y="93"/>
                    <a:pt x="49" y="93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35" y="108"/>
                    <a:pt x="21" y="119"/>
                    <a:pt x="2" y="124"/>
                  </a:cubicBezTo>
                  <a:cubicBezTo>
                    <a:pt x="2" y="127"/>
                    <a:pt x="1" y="130"/>
                    <a:pt x="0" y="133"/>
                  </a:cubicBezTo>
                  <a:cubicBezTo>
                    <a:pt x="14" y="131"/>
                    <a:pt x="28" y="130"/>
                    <a:pt x="42" y="129"/>
                  </a:cubicBezTo>
                  <a:cubicBezTo>
                    <a:pt x="42" y="128"/>
                    <a:pt x="43" y="127"/>
                    <a:pt x="43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101" y="126"/>
                    <a:pt x="142" y="85"/>
                    <a:pt x="142" y="34"/>
                  </a:cubicBezTo>
                  <a:cubicBezTo>
                    <a:pt x="142" y="0"/>
                    <a:pt x="142" y="0"/>
                    <a:pt x="142" y="0"/>
                  </a:cubicBezTo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7570788" y="3314701"/>
              <a:ext cx="476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7570788" y="3314701"/>
              <a:ext cx="476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5837238" y="3014663"/>
              <a:ext cx="4763" cy="300038"/>
            </a:xfrm>
            <a:custGeom>
              <a:avLst/>
              <a:gdLst>
                <a:gd name="T0" fmla="*/ 0 w 2"/>
                <a:gd name="T1" fmla="*/ 0 h 112"/>
                <a:gd name="T2" fmla="*/ 0 w 2"/>
                <a:gd name="T3" fmla="*/ 112 h 112"/>
                <a:gd name="T4" fmla="*/ 2 w 2"/>
                <a:gd name="T5" fmla="*/ 112 h 112"/>
                <a:gd name="T6" fmla="*/ 2 w 2"/>
                <a:gd name="T7" fmla="*/ 10 h 112"/>
                <a:gd name="T8" fmla="*/ 1 w 2"/>
                <a:gd name="T9" fmla="*/ 10 h 112"/>
                <a:gd name="T10" fmla="*/ 2 w 2"/>
                <a:gd name="T11" fmla="*/ 9 h 112"/>
                <a:gd name="T12" fmla="*/ 0 w 2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12">
                  <a:moveTo>
                    <a:pt x="0" y="0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9"/>
                    <a:pt x="2" y="9"/>
                  </a:cubicBezTo>
                  <a:cubicBezTo>
                    <a:pt x="2" y="6"/>
                    <a:pt x="1" y="3"/>
                    <a:pt x="0" y="0"/>
                  </a:cubicBezTo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4370388" y="3324226"/>
              <a:ext cx="1471613" cy="863600"/>
            </a:xfrm>
            <a:custGeom>
              <a:avLst/>
              <a:gdLst>
                <a:gd name="T0" fmla="*/ 0 w 551"/>
                <a:gd name="T1" fmla="*/ 185 h 323"/>
                <a:gd name="T2" fmla="*/ 0 w 551"/>
                <a:gd name="T3" fmla="*/ 198 h 323"/>
                <a:gd name="T4" fmla="*/ 92 w 551"/>
                <a:gd name="T5" fmla="*/ 290 h 323"/>
                <a:gd name="T6" fmla="*/ 100 w 551"/>
                <a:gd name="T7" fmla="*/ 290 h 323"/>
                <a:gd name="T8" fmla="*/ 156 w 551"/>
                <a:gd name="T9" fmla="*/ 323 h 323"/>
                <a:gd name="T10" fmla="*/ 378 w 551"/>
                <a:gd name="T11" fmla="*/ 323 h 323"/>
                <a:gd name="T12" fmla="*/ 380 w 551"/>
                <a:gd name="T13" fmla="*/ 322 h 323"/>
                <a:gd name="T14" fmla="*/ 380 w 551"/>
                <a:gd name="T15" fmla="*/ 290 h 323"/>
                <a:gd name="T16" fmla="*/ 154 w 551"/>
                <a:gd name="T17" fmla="*/ 290 h 323"/>
                <a:gd name="T18" fmla="*/ 98 w 551"/>
                <a:gd name="T19" fmla="*/ 257 h 323"/>
                <a:gd name="T20" fmla="*/ 90 w 551"/>
                <a:gd name="T21" fmla="*/ 257 h 323"/>
                <a:gd name="T22" fmla="*/ 0 w 551"/>
                <a:gd name="T23" fmla="*/ 185 h 323"/>
                <a:gd name="T24" fmla="*/ 551 w 551"/>
                <a:gd name="T25" fmla="*/ 0 h 323"/>
                <a:gd name="T26" fmla="*/ 549 w 551"/>
                <a:gd name="T27" fmla="*/ 0 h 323"/>
                <a:gd name="T28" fmla="*/ 549 w 551"/>
                <a:gd name="T29" fmla="*/ 9 h 323"/>
                <a:gd name="T30" fmla="*/ 551 w 551"/>
                <a:gd name="T31" fmla="*/ 9 h 323"/>
                <a:gd name="T32" fmla="*/ 551 w 551"/>
                <a:gd name="T3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1" h="323">
                  <a:moveTo>
                    <a:pt x="0" y="185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249"/>
                    <a:pt x="41" y="290"/>
                    <a:pt x="92" y="290"/>
                  </a:cubicBezTo>
                  <a:cubicBezTo>
                    <a:pt x="100" y="290"/>
                    <a:pt x="100" y="290"/>
                    <a:pt x="100" y="290"/>
                  </a:cubicBezTo>
                  <a:cubicBezTo>
                    <a:pt x="107" y="309"/>
                    <a:pt x="130" y="323"/>
                    <a:pt x="156" y="323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9" y="323"/>
                    <a:pt x="379" y="322"/>
                    <a:pt x="380" y="322"/>
                  </a:cubicBezTo>
                  <a:cubicBezTo>
                    <a:pt x="380" y="290"/>
                    <a:pt x="380" y="290"/>
                    <a:pt x="380" y="290"/>
                  </a:cubicBezTo>
                  <a:cubicBezTo>
                    <a:pt x="154" y="290"/>
                    <a:pt x="154" y="290"/>
                    <a:pt x="154" y="290"/>
                  </a:cubicBezTo>
                  <a:cubicBezTo>
                    <a:pt x="128" y="290"/>
                    <a:pt x="105" y="276"/>
                    <a:pt x="98" y="257"/>
                  </a:cubicBezTo>
                  <a:cubicBezTo>
                    <a:pt x="90" y="257"/>
                    <a:pt x="90" y="257"/>
                    <a:pt x="90" y="257"/>
                  </a:cubicBezTo>
                  <a:cubicBezTo>
                    <a:pt x="46" y="257"/>
                    <a:pt x="9" y="226"/>
                    <a:pt x="0" y="185"/>
                  </a:cubicBezTo>
                  <a:moveTo>
                    <a:pt x="551" y="0"/>
                  </a:moveTo>
                  <a:cubicBezTo>
                    <a:pt x="549" y="0"/>
                    <a:pt x="549" y="0"/>
                    <a:pt x="549" y="0"/>
                  </a:cubicBezTo>
                  <a:cubicBezTo>
                    <a:pt x="549" y="9"/>
                    <a:pt x="549" y="9"/>
                    <a:pt x="549" y="9"/>
                  </a:cubicBezTo>
                  <a:cubicBezTo>
                    <a:pt x="549" y="9"/>
                    <a:pt x="550" y="9"/>
                    <a:pt x="551" y="9"/>
                  </a:cubicBezTo>
                  <a:cubicBezTo>
                    <a:pt x="551" y="0"/>
                    <a:pt x="551" y="0"/>
                    <a:pt x="551" y="0"/>
                  </a:cubicBezTo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5837238" y="3314701"/>
              <a:ext cx="476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5837238" y="3314701"/>
              <a:ext cx="476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4916488" y="4805363"/>
              <a:ext cx="6707188" cy="1446213"/>
            </a:xfrm>
            <a:custGeom>
              <a:avLst/>
              <a:gdLst>
                <a:gd name="T0" fmla="*/ 2490 w 2511"/>
                <a:gd name="T1" fmla="*/ 0 h 541"/>
                <a:gd name="T2" fmla="*/ 2490 w 2511"/>
                <a:gd name="T3" fmla="*/ 13 h 541"/>
                <a:gd name="T4" fmla="*/ 1234 w 2511"/>
                <a:gd name="T5" fmla="*/ 469 h 541"/>
                <a:gd name="T6" fmla="*/ 0 w 2511"/>
                <a:gd name="T7" fmla="*/ 98 h 541"/>
                <a:gd name="T8" fmla="*/ 1255 w 2511"/>
                <a:gd name="T9" fmla="*/ 541 h 541"/>
                <a:gd name="T10" fmla="*/ 2511 w 2511"/>
                <a:gd name="T11" fmla="*/ 85 h 541"/>
                <a:gd name="T12" fmla="*/ 2490 w 2511"/>
                <a:gd name="T13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1" h="541">
                  <a:moveTo>
                    <a:pt x="2490" y="0"/>
                  </a:moveTo>
                  <a:cubicBezTo>
                    <a:pt x="2490" y="5"/>
                    <a:pt x="2490" y="9"/>
                    <a:pt x="2490" y="13"/>
                  </a:cubicBezTo>
                  <a:cubicBezTo>
                    <a:pt x="2490" y="265"/>
                    <a:pt x="1928" y="469"/>
                    <a:pt x="1234" y="469"/>
                  </a:cubicBezTo>
                  <a:cubicBezTo>
                    <a:pt x="621" y="469"/>
                    <a:pt x="110" y="309"/>
                    <a:pt x="0" y="98"/>
                  </a:cubicBezTo>
                  <a:cubicBezTo>
                    <a:pt x="19" y="344"/>
                    <a:pt x="574" y="541"/>
                    <a:pt x="1255" y="541"/>
                  </a:cubicBezTo>
                  <a:cubicBezTo>
                    <a:pt x="1949" y="541"/>
                    <a:pt x="2511" y="337"/>
                    <a:pt x="2511" y="85"/>
                  </a:cubicBezTo>
                  <a:cubicBezTo>
                    <a:pt x="2511" y="56"/>
                    <a:pt x="2504" y="28"/>
                    <a:pt x="2490" y="0"/>
                  </a:cubicBezTo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02350" y="2517776"/>
              <a:ext cx="1468438" cy="1144588"/>
            </a:xfrm>
            <a:custGeom>
              <a:avLst/>
              <a:gdLst>
                <a:gd name="T0" fmla="*/ 0 w 550"/>
                <a:gd name="T1" fmla="*/ 0 h 428"/>
                <a:gd name="T2" fmla="*/ 0 w 550"/>
                <a:gd name="T3" fmla="*/ 303 h 428"/>
                <a:gd name="T4" fmla="*/ 92 w 550"/>
                <a:gd name="T5" fmla="*/ 395 h 428"/>
                <a:gd name="T6" fmla="*/ 100 w 550"/>
                <a:gd name="T7" fmla="*/ 395 h 428"/>
                <a:gd name="T8" fmla="*/ 156 w 550"/>
                <a:gd name="T9" fmla="*/ 428 h 428"/>
                <a:gd name="T10" fmla="*/ 394 w 550"/>
                <a:gd name="T11" fmla="*/ 428 h 428"/>
                <a:gd name="T12" fmla="*/ 451 w 550"/>
                <a:gd name="T13" fmla="*/ 395 h 428"/>
                <a:gd name="T14" fmla="*/ 459 w 550"/>
                <a:gd name="T15" fmla="*/ 395 h 428"/>
                <a:gd name="T16" fmla="*/ 550 w 550"/>
                <a:gd name="T17" fmla="*/ 303 h 428"/>
                <a:gd name="T18" fmla="*/ 550 w 550"/>
                <a:gd name="T19" fmla="*/ 0 h 428"/>
                <a:gd name="T20" fmla="*/ 0 w 550"/>
                <a:gd name="T2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428">
                  <a:moveTo>
                    <a:pt x="0" y="0"/>
                  </a:moveTo>
                  <a:cubicBezTo>
                    <a:pt x="0" y="303"/>
                    <a:pt x="0" y="303"/>
                    <a:pt x="0" y="303"/>
                  </a:cubicBezTo>
                  <a:cubicBezTo>
                    <a:pt x="0" y="354"/>
                    <a:pt x="41" y="395"/>
                    <a:pt x="92" y="395"/>
                  </a:cubicBezTo>
                  <a:cubicBezTo>
                    <a:pt x="100" y="395"/>
                    <a:pt x="100" y="395"/>
                    <a:pt x="100" y="395"/>
                  </a:cubicBezTo>
                  <a:cubicBezTo>
                    <a:pt x="107" y="414"/>
                    <a:pt x="130" y="428"/>
                    <a:pt x="156" y="428"/>
                  </a:cubicBezTo>
                  <a:cubicBezTo>
                    <a:pt x="394" y="428"/>
                    <a:pt x="394" y="428"/>
                    <a:pt x="394" y="428"/>
                  </a:cubicBezTo>
                  <a:cubicBezTo>
                    <a:pt x="421" y="428"/>
                    <a:pt x="443" y="414"/>
                    <a:pt x="451" y="395"/>
                  </a:cubicBezTo>
                  <a:cubicBezTo>
                    <a:pt x="459" y="395"/>
                    <a:pt x="459" y="395"/>
                    <a:pt x="459" y="395"/>
                  </a:cubicBezTo>
                  <a:cubicBezTo>
                    <a:pt x="509" y="395"/>
                    <a:pt x="550" y="354"/>
                    <a:pt x="550" y="303"/>
                  </a:cubicBezTo>
                  <a:cubicBezTo>
                    <a:pt x="550" y="0"/>
                    <a:pt x="550" y="0"/>
                    <a:pt x="55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6102350" y="2306638"/>
              <a:ext cx="1468438" cy="261938"/>
            </a:xfrm>
            <a:custGeom>
              <a:avLst/>
              <a:gdLst>
                <a:gd name="T0" fmla="*/ 540 w 550"/>
                <a:gd name="T1" fmla="*/ 98 h 98"/>
                <a:gd name="T2" fmla="*/ 550 w 550"/>
                <a:gd name="T3" fmla="*/ 77 h 98"/>
                <a:gd name="T4" fmla="*/ 275 w 550"/>
                <a:gd name="T5" fmla="*/ 0 h 98"/>
                <a:gd name="T6" fmla="*/ 0 w 550"/>
                <a:gd name="T7" fmla="*/ 77 h 98"/>
                <a:gd name="T8" fmla="*/ 11 w 550"/>
                <a:gd name="T9" fmla="*/ 98 h 98"/>
                <a:gd name="T10" fmla="*/ 275 w 550"/>
                <a:gd name="T11" fmla="*/ 42 h 98"/>
                <a:gd name="T12" fmla="*/ 540 w 550"/>
                <a:gd name="T1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98">
                  <a:moveTo>
                    <a:pt x="540" y="98"/>
                  </a:moveTo>
                  <a:cubicBezTo>
                    <a:pt x="547" y="91"/>
                    <a:pt x="550" y="84"/>
                    <a:pt x="550" y="77"/>
                  </a:cubicBezTo>
                  <a:cubicBezTo>
                    <a:pt x="550" y="34"/>
                    <a:pt x="427" y="0"/>
                    <a:pt x="275" y="0"/>
                  </a:cubicBezTo>
                  <a:cubicBezTo>
                    <a:pt x="123" y="0"/>
                    <a:pt x="0" y="34"/>
                    <a:pt x="0" y="77"/>
                  </a:cubicBezTo>
                  <a:cubicBezTo>
                    <a:pt x="0" y="84"/>
                    <a:pt x="4" y="91"/>
                    <a:pt x="11" y="98"/>
                  </a:cubicBezTo>
                  <a:cubicBezTo>
                    <a:pt x="43" y="66"/>
                    <a:pt x="149" y="42"/>
                    <a:pt x="275" y="42"/>
                  </a:cubicBezTo>
                  <a:cubicBezTo>
                    <a:pt x="401" y="42"/>
                    <a:pt x="507" y="66"/>
                    <a:pt x="540" y="98"/>
                  </a:cubicBezTo>
                </a:path>
              </a:pathLst>
            </a:custGeom>
            <a:solidFill>
              <a:srgbClr val="F4E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6130925" y="2419351"/>
              <a:ext cx="1412875" cy="298450"/>
            </a:xfrm>
            <a:custGeom>
              <a:avLst/>
              <a:gdLst>
                <a:gd name="T0" fmla="*/ 529 w 529"/>
                <a:gd name="T1" fmla="*/ 56 h 112"/>
                <a:gd name="T2" fmla="*/ 264 w 529"/>
                <a:gd name="T3" fmla="*/ 0 h 112"/>
                <a:gd name="T4" fmla="*/ 0 w 529"/>
                <a:gd name="T5" fmla="*/ 56 h 112"/>
                <a:gd name="T6" fmla="*/ 264 w 529"/>
                <a:gd name="T7" fmla="*/ 112 h 112"/>
                <a:gd name="T8" fmla="*/ 529 w 529"/>
                <a:gd name="T9" fmla="*/ 5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12">
                  <a:moveTo>
                    <a:pt x="529" y="56"/>
                  </a:moveTo>
                  <a:cubicBezTo>
                    <a:pt x="496" y="24"/>
                    <a:pt x="390" y="0"/>
                    <a:pt x="264" y="0"/>
                  </a:cubicBezTo>
                  <a:cubicBezTo>
                    <a:pt x="138" y="0"/>
                    <a:pt x="32" y="24"/>
                    <a:pt x="0" y="56"/>
                  </a:cubicBezTo>
                  <a:cubicBezTo>
                    <a:pt x="32" y="89"/>
                    <a:pt x="138" y="112"/>
                    <a:pt x="264" y="112"/>
                  </a:cubicBezTo>
                  <a:cubicBezTo>
                    <a:pt x="390" y="112"/>
                    <a:pt x="496" y="89"/>
                    <a:pt x="529" y="56"/>
                  </a:cubicBezTo>
                </a:path>
              </a:pathLst>
            </a:custGeom>
            <a:solidFill>
              <a:srgbClr val="E07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4365625" y="2955926"/>
              <a:ext cx="1471613" cy="1144588"/>
            </a:xfrm>
            <a:custGeom>
              <a:avLst/>
              <a:gdLst>
                <a:gd name="T0" fmla="*/ 0 w 551"/>
                <a:gd name="T1" fmla="*/ 0 h 428"/>
                <a:gd name="T2" fmla="*/ 0 w 551"/>
                <a:gd name="T3" fmla="*/ 303 h 428"/>
                <a:gd name="T4" fmla="*/ 92 w 551"/>
                <a:gd name="T5" fmla="*/ 395 h 428"/>
                <a:gd name="T6" fmla="*/ 100 w 551"/>
                <a:gd name="T7" fmla="*/ 395 h 428"/>
                <a:gd name="T8" fmla="*/ 156 w 551"/>
                <a:gd name="T9" fmla="*/ 428 h 428"/>
                <a:gd name="T10" fmla="*/ 395 w 551"/>
                <a:gd name="T11" fmla="*/ 428 h 428"/>
                <a:gd name="T12" fmla="*/ 451 w 551"/>
                <a:gd name="T13" fmla="*/ 395 h 428"/>
                <a:gd name="T14" fmla="*/ 459 w 551"/>
                <a:gd name="T15" fmla="*/ 395 h 428"/>
                <a:gd name="T16" fmla="*/ 551 w 551"/>
                <a:gd name="T17" fmla="*/ 303 h 428"/>
                <a:gd name="T18" fmla="*/ 551 w 551"/>
                <a:gd name="T19" fmla="*/ 0 h 428"/>
                <a:gd name="T20" fmla="*/ 0 w 551"/>
                <a:gd name="T2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1" h="428">
                  <a:moveTo>
                    <a:pt x="0" y="0"/>
                  </a:moveTo>
                  <a:cubicBezTo>
                    <a:pt x="0" y="303"/>
                    <a:pt x="0" y="303"/>
                    <a:pt x="0" y="303"/>
                  </a:cubicBezTo>
                  <a:cubicBezTo>
                    <a:pt x="0" y="354"/>
                    <a:pt x="41" y="395"/>
                    <a:pt x="92" y="395"/>
                  </a:cubicBezTo>
                  <a:cubicBezTo>
                    <a:pt x="100" y="395"/>
                    <a:pt x="100" y="395"/>
                    <a:pt x="100" y="395"/>
                  </a:cubicBezTo>
                  <a:cubicBezTo>
                    <a:pt x="107" y="414"/>
                    <a:pt x="130" y="428"/>
                    <a:pt x="156" y="428"/>
                  </a:cubicBezTo>
                  <a:cubicBezTo>
                    <a:pt x="395" y="428"/>
                    <a:pt x="395" y="428"/>
                    <a:pt x="395" y="428"/>
                  </a:cubicBezTo>
                  <a:cubicBezTo>
                    <a:pt x="421" y="428"/>
                    <a:pt x="444" y="414"/>
                    <a:pt x="451" y="395"/>
                  </a:cubicBezTo>
                  <a:cubicBezTo>
                    <a:pt x="459" y="395"/>
                    <a:pt x="459" y="395"/>
                    <a:pt x="459" y="395"/>
                  </a:cubicBezTo>
                  <a:cubicBezTo>
                    <a:pt x="509" y="395"/>
                    <a:pt x="551" y="354"/>
                    <a:pt x="551" y="303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4365625" y="2744788"/>
              <a:ext cx="1471613" cy="261938"/>
            </a:xfrm>
            <a:custGeom>
              <a:avLst/>
              <a:gdLst>
                <a:gd name="T0" fmla="*/ 540 w 551"/>
                <a:gd name="T1" fmla="*/ 98 h 98"/>
                <a:gd name="T2" fmla="*/ 551 w 551"/>
                <a:gd name="T3" fmla="*/ 77 h 98"/>
                <a:gd name="T4" fmla="*/ 275 w 551"/>
                <a:gd name="T5" fmla="*/ 0 h 98"/>
                <a:gd name="T6" fmla="*/ 0 w 551"/>
                <a:gd name="T7" fmla="*/ 77 h 98"/>
                <a:gd name="T8" fmla="*/ 11 w 551"/>
                <a:gd name="T9" fmla="*/ 98 h 98"/>
                <a:gd name="T10" fmla="*/ 275 w 551"/>
                <a:gd name="T11" fmla="*/ 42 h 98"/>
                <a:gd name="T12" fmla="*/ 540 w 551"/>
                <a:gd name="T1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98">
                  <a:moveTo>
                    <a:pt x="540" y="98"/>
                  </a:moveTo>
                  <a:cubicBezTo>
                    <a:pt x="547" y="92"/>
                    <a:pt x="551" y="85"/>
                    <a:pt x="551" y="77"/>
                  </a:cubicBezTo>
                  <a:cubicBezTo>
                    <a:pt x="551" y="35"/>
                    <a:pt x="427" y="0"/>
                    <a:pt x="275" y="0"/>
                  </a:cubicBezTo>
                  <a:cubicBezTo>
                    <a:pt x="124" y="0"/>
                    <a:pt x="0" y="35"/>
                    <a:pt x="0" y="77"/>
                  </a:cubicBezTo>
                  <a:cubicBezTo>
                    <a:pt x="0" y="85"/>
                    <a:pt x="4" y="92"/>
                    <a:pt x="11" y="98"/>
                  </a:cubicBezTo>
                  <a:cubicBezTo>
                    <a:pt x="43" y="66"/>
                    <a:pt x="150" y="42"/>
                    <a:pt x="275" y="42"/>
                  </a:cubicBezTo>
                  <a:cubicBezTo>
                    <a:pt x="401" y="42"/>
                    <a:pt x="507" y="66"/>
                    <a:pt x="540" y="98"/>
                  </a:cubicBezTo>
                </a:path>
              </a:pathLst>
            </a:custGeom>
            <a:solidFill>
              <a:srgbClr val="F4E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4394200" y="2857501"/>
              <a:ext cx="1414463" cy="301625"/>
            </a:xfrm>
            <a:custGeom>
              <a:avLst/>
              <a:gdLst>
                <a:gd name="T0" fmla="*/ 529 w 529"/>
                <a:gd name="T1" fmla="*/ 56 h 113"/>
                <a:gd name="T2" fmla="*/ 264 w 529"/>
                <a:gd name="T3" fmla="*/ 0 h 113"/>
                <a:gd name="T4" fmla="*/ 0 w 529"/>
                <a:gd name="T5" fmla="*/ 56 h 113"/>
                <a:gd name="T6" fmla="*/ 264 w 529"/>
                <a:gd name="T7" fmla="*/ 113 h 113"/>
                <a:gd name="T8" fmla="*/ 529 w 529"/>
                <a:gd name="T9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13">
                  <a:moveTo>
                    <a:pt x="529" y="56"/>
                  </a:moveTo>
                  <a:cubicBezTo>
                    <a:pt x="496" y="24"/>
                    <a:pt x="390" y="0"/>
                    <a:pt x="264" y="0"/>
                  </a:cubicBezTo>
                  <a:cubicBezTo>
                    <a:pt x="139" y="0"/>
                    <a:pt x="32" y="24"/>
                    <a:pt x="0" y="56"/>
                  </a:cubicBezTo>
                  <a:cubicBezTo>
                    <a:pt x="32" y="89"/>
                    <a:pt x="139" y="113"/>
                    <a:pt x="264" y="113"/>
                  </a:cubicBezTo>
                  <a:cubicBezTo>
                    <a:pt x="390" y="113"/>
                    <a:pt x="496" y="89"/>
                    <a:pt x="529" y="56"/>
                  </a:cubicBezTo>
                </a:path>
              </a:pathLst>
            </a:custGeom>
            <a:solidFill>
              <a:srgbClr val="E07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0175875" y="1957388"/>
              <a:ext cx="690563" cy="1095375"/>
            </a:xfrm>
            <a:custGeom>
              <a:avLst/>
              <a:gdLst>
                <a:gd name="T0" fmla="*/ 205 w 259"/>
                <a:gd name="T1" fmla="*/ 363 h 410"/>
                <a:gd name="T2" fmla="*/ 47 w 259"/>
                <a:gd name="T3" fmla="*/ 205 h 410"/>
                <a:gd name="T4" fmla="*/ 205 w 259"/>
                <a:gd name="T5" fmla="*/ 47 h 410"/>
                <a:gd name="T6" fmla="*/ 241 w 259"/>
                <a:gd name="T7" fmla="*/ 52 h 410"/>
                <a:gd name="T8" fmla="*/ 217 w 259"/>
                <a:gd name="T9" fmla="*/ 1 h 410"/>
                <a:gd name="T10" fmla="*/ 205 w 259"/>
                <a:gd name="T11" fmla="*/ 0 h 410"/>
                <a:gd name="T12" fmla="*/ 0 w 259"/>
                <a:gd name="T13" fmla="*/ 205 h 410"/>
                <a:gd name="T14" fmla="*/ 205 w 259"/>
                <a:gd name="T15" fmla="*/ 410 h 410"/>
                <a:gd name="T16" fmla="*/ 240 w 259"/>
                <a:gd name="T17" fmla="*/ 407 h 410"/>
                <a:gd name="T18" fmla="*/ 259 w 259"/>
                <a:gd name="T19" fmla="*/ 353 h 410"/>
                <a:gd name="T20" fmla="*/ 205 w 259"/>
                <a:gd name="T21" fmla="*/ 36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" h="410">
                  <a:moveTo>
                    <a:pt x="205" y="363"/>
                  </a:moveTo>
                  <a:cubicBezTo>
                    <a:pt x="118" y="363"/>
                    <a:pt x="47" y="292"/>
                    <a:pt x="47" y="205"/>
                  </a:cubicBezTo>
                  <a:cubicBezTo>
                    <a:pt x="47" y="118"/>
                    <a:pt x="118" y="47"/>
                    <a:pt x="205" y="47"/>
                  </a:cubicBezTo>
                  <a:cubicBezTo>
                    <a:pt x="217" y="47"/>
                    <a:pt x="229" y="49"/>
                    <a:pt x="241" y="52"/>
                  </a:cubicBezTo>
                  <a:cubicBezTo>
                    <a:pt x="232" y="31"/>
                    <a:pt x="224" y="14"/>
                    <a:pt x="217" y="1"/>
                  </a:cubicBezTo>
                  <a:cubicBezTo>
                    <a:pt x="213" y="1"/>
                    <a:pt x="209" y="0"/>
                    <a:pt x="205" y="0"/>
                  </a:cubicBez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cubicBezTo>
                    <a:pt x="217" y="410"/>
                    <a:pt x="228" y="409"/>
                    <a:pt x="240" y="407"/>
                  </a:cubicBezTo>
                  <a:cubicBezTo>
                    <a:pt x="248" y="389"/>
                    <a:pt x="254" y="371"/>
                    <a:pt x="259" y="353"/>
                  </a:cubicBezTo>
                  <a:cubicBezTo>
                    <a:pt x="242" y="360"/>
                    <a:pt x="224" y="363"/>
                    <a:pt x="205" y="363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0755313" y="1958976"/>
              <a:ext cx="514350" cy="1085850"/>
            </a:xfrm>
            <a:custGeom>
              <a:avLst/>
              <a:gdLst>
                <a:gd name="T0" fmla="*/ 193 w 193"/>
                <a:gd name="T1" fmla="*/ 204 h 406"/>
                <a:gd name="T2" fmla="*/ 0 w 193"/>
                <a:gd name="T3" fmla="*/ 0 h 406"/>
                <a:gd name="T4" fmla="*/ 24 w 193"/>
                <a:gd name="T5" fmla="*/ 51 h 406"/>
                <a:gd name="T6" fmla="*/ 146 w 193"/>
                <a:gd name="T7" fmla="*/ 204 h 406"/>
                <a:gd name="T8" fmla="*/ 42 w 193"/>
                <a:gd name="T9" fmla="*/ 352 h 406"/>
                <a:gd name="T10" fmla="*/ 23 w 193"/>
                <a:gd name="T11" fmla="*/ 406 h 406"/>
                <a:gd name="T12" fmla="*/ 193 w 193"/>
                <a:gd name="T13" fmla="*/ 2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406">
                  <a:moveTo>
                    <a:pt x="193" y="204"/>
                  </a:moveTo>
                  <a:cubicBezTo>
                    <a:pt x="193" y="95"/>
                    <a:pt x="107" y="6"/>
                    <a:pt x="0" y="0"/>
                  </a:cubicBezTo>
                  <a:cubicBezTo>
                    <a:pt x="7" y="13"/>
                    <a:pt x="15" y="30"/>
                    <a:pt x="24" y="51"/>
                  </a:cubicBezTo>
                  <a:cubicBezTo>
                    <a:pt x="94" y="67"/>
                    <a:pt x="146" y="129"/>
                    <a:pt x="146" y="204"/>
                  </a:cubicBezTo>
                  <a:cubicBezTo>
                    <a:pt x="146" y="272"/>
                    <a:pt x="103" y="330"/>
                    <a:pt x="42" y="352"/>
                  </a:cubicBezTo>
                  <a:cubicBezTo>
                    <a:pt x="37" y="370"/>
                    <a:pt x="31" y="388"/>
                    <a:pt x="23" y="406"/>
                  </a:cubicBezTo>
                  <a:cubicBezTo>
                    <a:pt x="119" y="390"/>
                    <a:pt x="193" y="306"/>
                    <a:pt x="193" y="20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7500938" y="1774826"/>
              <a:ext cx="3289300" cy="2260600"/>
            </a:xfrm>
            <a:custGeom>
              <a:avLst/>
              <a:gdLst>
                <a:gd name="T0" fmla="*/ 1131 w 1231"/>
                <a:gd name="T1" fmla="*/ 0 h 846"/>
                <a:gd name="T2" fmla="*/ 261 w 1231"/>
                <a:gd name="T3" fmla="*/ 1 h 846"/>
                <a:gd name="T4" fmla="*/ 234 w 1231"/>
                <a:gd name="T5" fmla="*/ 41 h 846"/>
                <a:gd name="T6" fmla="*/ 234 w 1231"/>
                <a:gd name="T7" fmla="*/ 41 h 846"/>
                <a:gd name="T8" fmla="*/ 126 w 1231"/>
                <a:gd name="T9" fmla="*/ 50 h 846"/>
                <a:gd name="T10" fmla="*/ 72 w 1231"/>
                <a:gd name="T11" fmla="*/ 45 h 846"/>
                <a:gd name="T12" fmla="*/ 28 w 1231"/>
                <a:gd name="T13" fmla="*/ 194 h 846"/>
                <a:gd name="T14" fmla="*/ 165 w 1231"/>
                <a:gd name="T15" fmla="*/ 370 h 846"/>
                <a:gd name="T16" fmla="*/ 696 w 1231"/>
                <a:gd name="T17" fmla="*/ 846 h 846"/>
                <a:gd name="T18" fmla="*/ 1231 w 1231"/>
                <a:gd name="T19" fmla="*/ 311 h 846"/>
                <a:gd name="T20" fmla="*/ 1131 w 1231"/>
                <a:gd name="T21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1" h="846">
                  <a:moveTo>
                    <a:pt x="1131" y="0"/>
                  </a:moveTo>
                  <a:cubicBezTo>
                    <a:pt x="695" y="161"/>
                    <a:pt x="378" y="55"/>
                    <a:pt x="261" y="1"/>
                  </a:cubicBezTo>
                  <a:cubicBezTo>
                    <a:pt x="251" y="14"/>
                    <a:pt x="243" y="27"/>
                    <a:pt x="234" y="41"/>
                  </a:cubicBezTo>
                  <a:cubicBezTo>
                    <a:pt x="234" y="41"/>
                    <a:pt x="234" y="41"/>
                    <a:pt x="234" y="41"/>
                  </a:cubicBezTo>
                  <a:cubicBezTo>
                    <a:pt x="204" y="63"/>
                    <a:pt x="162" y="57"/>
                    <a:pt x="126" y="50"/>
                  </a:cubicBezTo>
                  <a:cubicBezTo>
                    <a:pt x="105" y="47"/>
                    <a:pt x="85" y="43"/>
                    <a:pt x="72" y="45"/>
                  </a:cubicBezTo>
                  <a:cubicBezTo>
                    <a:pt x="0" y="92"/>
                    <a:pt x="10" y="187"/>
                    <a:pt x="28" y="194"/>
                  </a:cubicBezTo>
                  <a:cubicBezTo>
                    <a:pt x="128" y="225"/>
                    <a:pt x="157" y="325"/>
                    <a:pt x="165" y="370"/>
                  </a:cubicBezTo>
                  <a:cubicBezTo>
                    <a:pt x="194" y="638"/>
                    <a:pt x="421" y="846"/>
                    <a:pt x="696" y="846"/>
                  </a:cubicBezTo>
                  <a:cubicBezTo>
                    <a:pt x="992" y="846"/>
                    <a:pt x="1231" y="606"/>
                    <a:pt x="1231" y="311"/>
                  </a:cubicBezTo>
                  <a:cubicBezTo>
                    <a:pt x="1231" y="195"/>
                    <a:pt x="1194" y="88"/>
                    <a:pt x="1131" y="0"/>
                  </a:cubicBezTo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8137525" y="1163638"/>
              <a:ext cx="2446338" cy="1079500"/>
            </a:xfrm>
            <a:custGeom>
              <a:avLst/>
              <a:gdLst>
                <a:gd name="T0" fmla="*/ 916 w 916"/>
                <a:gd name="T1" fmla="*/ 235 h 404"/>
                <a:gd name="T2" fmla="*/ 458 w 916"/>
                <a:gd name="T3" fmla="*/ 0 h 404"/>
                <a:gd name="T4" fmla="*/ 0 w 916"/>
                <a:gd name="T5" fmla="*/ 236 h 404"/>
                <a:gd name="T6" fmla="*/ 916 w 916"/>
                <a:gd name="T7" fmla="*/ 23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6" h="404">
                  <a:moveTo>
                    <a:pt x="916" y="235"/>
                  </a:moveTo>
                  <a:cubicBezTo>
                    <a:pt x="814" y="93"/>
                    <a:pt x="647" y="0"/>
                    <a:pt x="458" y="0"/>
                  </a:cubicBezTo>
                  <a:cubicBezTo>
                    <a:pt x="269" y="0"/>
                    <a:pt x="102" y="93"/>
                    <a:pt x="0" y="236"/>
                  </a:cubicBezTo>
                  <a:cubicBezTo>
                    <a:pt x="124" y="292"/>
                    <a:pt x="457" y="404"/>
                    <a:pt x="916" y="235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8"/>
            <p:cNvSpPr>
              <a:spLocks noChangeArrowheads="1"/>
            </p:cNvSpPr>
            <p:nvPr userDrawn="1"/>
          </p:nvSpPr>
          <p:spPr bwMode="auto">
            <a:xfrm>
              <a:off x="9191625" y="877888"/>
              <a:ext cx="363538" cy="360363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9205913" y="895351"/>
              <a:ext cx="263525" cy="265113"/>
            </a:xfrm>
            <a:prstGeom prst="ellipse">
              <a:avLst/>
            </a:pr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8255000" y="1222376"/>
              <a:ext cx="950913" cy="533400"/>
            </a:xfrm>
            <a:custGeom>
              <a:avLst/>
              <a:gdLst>
                <a:gd name="T0" fmla="*/ 0 w 356"/>
                <a:gd name="T1" fmla="*/ 200 h 200"/>
                <a:gd name="T2" fmla="*/ 356 w 356"/>
                <a:gd name="T3" fmla="*/ 0 h 200"/>
                <a:gd name="T4" fmla="*/ 0 w 356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200">
                  <a:moveTo>
                    <a:pt x="0" y="200"/>
                  </a:moveTo>
                  <a:cubicBezTo>
                    <a:pt x="0" y="200"/>
                    <a:pt x="100" y="29"/>
                    <a:pt x="356" y="0"/>
                  </a:cubicBezTo>
                  <a:cubicBezTo>
                    <a:pt x="353" y="3"/>
                    <a:pt x="84" y="89"/>
                    <a:pt x="0" y="200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20050" y="2568576"/>
              <a:ext cx="454025" cy="919163"/>
            </a:xfrm>
            <a:custGeom>
              <a:avLst/>
              <a:gdLst>
                <a:gd name="T0" fmla="*/ 1 w 170"/>
                <a:gd name="T1" fmla="*/ 3 h 344"/>
                <a:gd name="T2" fmla="*/ 170 w 170"/>
                <a:gd name="T3" fmla="*/ 344 h 344"/>
                <a:gd name="T4" fmla="*/ 1 w 170"/>
                <a:gd name="T5" fmla="*/ 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344">
                  <a:moveTo>
                    <a:pt x="1" y="3"/>
                  </a:moveTo>
                  <a:cubicBezTo>
                    <a:pt x="0" y="0"/>
                    <a:pt x="7" y="245"/>
                    <a:pt x="170" y="344"/>
                  </a:cubicBezTo>
                  <a:cubicBezTo>
                    <a:pt x="161" y="331"/>
                    <a:pt x="38" y="197"/>
                    <a:pt x="1" y="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32"/>
            <p:cNvSpPr>
              <a:spLocks noChangeArrowheads="1"/>
            </p:cNvSpPr>
            <p:nvPr userDrawn="1"/>
          </p:nvSpPr>
          <p:spPr bwMode="auto">
            <a:xfrm>
              <a:off x="4857750" y="3624263"/>
              <a:ext cx="6708775" cy="2433638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33"/>
            <p:cNvSpPr>
              <a:spLocks noChangeArrowheads="1"/>
            </p:cNvSpPr>
            <p:nvPr userDrawn="1"/>
          </p:nvSpPr>
          <p:spPr bwMode="auto">
            <a:xfrm>
              <a:off x="5292725" y="3784601"/>
              <a:ext cx="5799138" cy="1952625"/>
            </a:xfrm>
            <a:prstGeom prst="ellipse">
              <a:avLst/>
            </a:pr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10790238" y="3824288"/>
              <a:ext cx="17463" cy="31750"/>
            </a:xfrm>
            <a:custGeom>
              <a:avLst/>
              <a:gdLst>
                <a:gd name="T0" fmla="*/ 1 w 7"/>
                <a:gd name="T1" fmla="*/ 0 h 12"/>
                <a:gd name="T2" fmla="*/ 0 w 7"/>
                <a:gd name="T3" fmla="*/ 2 h 12"/>
                <a:gd name="T4" fmla="*/ 7 w 7"/>
                <a:gd name="T5" fmla="*/ 12 h 12"/>
                <a:gd name="T6" fmla="*/ 1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2" y="5"/>
                    <a:pt x="5" y="9"/>
                    <a:pt x="7" y="12"/>
                  </a:cubicBezTo>
                  <a:cubicBezTo>
                    <a:pt x="6" y="8"/>
                    <a:pt x="4" y="3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5399088" y="3824288"/>
              <a:ext cx="22225" cy="31750"/>
            </a:xfrm>
            <a:custGeom>
              <a:avLst/>
              <a:gdLst>
                <a:gd name="T0" fmla="*/ 6 w 8"/>
                <a:gd name="T1" fmla="*/ 0 h 12"/>
                <a:gd name="T2" fmla="*/ 0 w 8"/>
                <a:gd name="T3" fmla="*/ 12 h 12"/>
                <a:gd name="T4" fmla="*/ 8 w 8"/>
                <a:gd name="T5" fmla="*/ 2 h 12"/>
                <a:gd name="T6" fmla="*/ 6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6" y="0"/>
                  </a:moveTo>
                  <a:cubicBezTo>
                    <a:pt x="3" y="3"/>
                    <a:pt x="1" y="8"/>
                    <a:pt x="0" y="12"/>
                  </a:cubicBezTo>
                  <a:cubicBezTo>
                    <a:pt x="2" y="9"/>
                    <a:pt x="5" y="5"/>
                    <a:pt x="8" y="2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17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7546975" y="3490913"/>
              <a:ext cx="811213" cy="157163"/>
            </a:xfrm>
            <a:custGeom>
              <a:avLst/>
              <a:gdLst>
                <a:gd name="T0" fmla="*/ 259 w 304"/>
                <a:gd name="T1" fmla="*/ 0 h 59"/>
                <a:gd name="T2" fmla="*/ 210 w 304"/>
                <a:gd name="T3" fmla="*/ 23 h 59"/>
                <a:gd name="T4" fmla="*/ 158 w 304"/>
                <a:gd name="T5" fmla="*/ 4 h 59"/>
                <a:gd name="T6" fmla="*/ 93 w 304"/>
                <a:gd name="T7" fmla="*/ 39 h 59"/>
                <a:gd name="T8" fmla="*/ 60 w 304"/>
                <a:gd name="T9" fmla="*/ 32 h 59"/>
                <a:gd name="T10" fmla="*/ 0 w 304"/>
                <a:gd name="T11" fmla="*/ 59 h 59"/>
                <a:gd name="T12" fmla="*/ 249 w 304"/>
                <a:gd name="T13" fmla="*/ 50 h 59"/>
                <a:gd name="T14" fmla="*/ 304 w 304"/>
                <a:gd name="T15" fmla="*/ 50 h 59"/>
                <a:gd name="T16" fmla="*/ 259 w 304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59">
                  <a:moveTo>
                    <a:pt x="259" y="0"/>
                  </a:moveTo>
                  <a:cubicBezTo>
                    <a:pt x="239" y="2"/>
                    <a:pt x="222" y="10"/>
                    <a:pt x="210" y="23"/>
                  </a:cubicBezTo>
                  <a:cubicBezTo>
                    <a:pt x="197" y="11"/>
                    <a:pt x="179" y="4"/>
                    <a:pt x="158" y="4"/>
                  </a:cubicBezTo>
                  <a:cubicBezTo>
                    <a:pt x="130" y="4"/>
                    <a:pt x="105" y="18"/>
                    <a:pt x="93" y="39"/>
                  </a:cubicBezTo>
                  <a:cubicBezTo>
                    <a:pt x="83" y="34"/>
                    <a:pt x="72" y="32"/>
                    <a:pt x="60" y="32"/>
                  </a:cubicBezTo>
                  <a:cubicBezTo>
                    <a:pt x="35" y="32"/>
                    <a:pt x="13" y="43"/>
                    <a:pt x="0" y="59"/>
                  </a:cubicBezTo>
                  <a:cubicBezTo>
                    <a:pt x="81" y="53"/>
                    <a:pt x="164" y="50"/>
                    <a:pt x="249" y="50"/>
                  </a:cubicBezTo>
                  <a:cubicBezTo>
                    <a:pt x="268" y="50"/>
                    <a:pt x="286" y="50"/>
                    <a:pt x="304" y="50"/>
                  </a:cubicBezTo>
                  <a:cubicBezTo>
                    <a:pt x="288" y="34"/>
                    <a:pt x="273" y="18"/>
                    <a:pt x="25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8239125" y="3487738"/>
              <a:ext cx="442913" cy="147638"/>
            </a:xfrm>
            <a:custGeom>
              <a:avLst/>
              <a:gdLst>
                <a:gd name="T0" fmla="*/ 8 w 166"/>
                <a:gd name="T1" fmla="*/ 0 h 55"/>
                <a:gd name="T2" fmla="*/ 0 w 166"/>
                <a:gd name="T3" fmla="*/ 1 h 55"/>
                <a:gd name="T4" fmla="*/ 45 w 166"/>
                <a:gd name="T5" fmla="*/ 51 h 55"/>
                <a:gd name="T6" fmla="*/ 166 w 166"/>
                <a:gd name="T7" fmla="*/ 55 h 55"/>
                <a:gd name="T8" fmla="*/ 100 w 166"/>
                <a:gd name="T9" fmla="*/ 20 h 55"/>
                <a:gd name="T10" fmla="*/ 68 w 166"/>
                <a:gd name="T11" fmla="*/ 26 h 55"/>
                <a:gd name="T12" fmla="*/ 8 w 166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55">
                  <a:moveTo>
                    <a:pt x="8" y="0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14" y="19"/>
                    <a:pt x="29" y="35"/>
                    <a:pt x="45" y="51"/>
                  </a:cubicBezTo>
                  <a:cubicBezTo>
                    <a:pt x="86" y="52"/>
                    <a:pt x="127" y="53"/>
                    <a:pt x="166" y="55"/>
                  </a:cubicBezTo>
                  <a:cubicBezTo>
                    <a:pt x="155" y="34"/>
                    <a:pt x="130" y="20"/>
                    <a:pt x="100" y="20"/>
                  </a:cubicBezTo>
                  <a:cubicBezTo>
                    <a:pt x="89" y="20"/>
                    <a:pt x="78" y="22"/>
                    <a:pt x="68" y="26"/>
                  </a:cubicBezTo>
                  <a:cubicBezTo>
                    <a:pt x="55" y="11"/>
                    <a:pt x="33" y="0"/>
                    <a:pt x="8" y="0"/>
                  </a:cubicBezTo>
                </a:path>
              </a:pathLst>
            </a:custGeom>
            <a:solidFill>
              <a:srgbClr val="17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5386388" y="3624263"/>
              <a:ext cx="3535363" cy="889000"/>
            </a:xfrm>
            <a:custGeom>
              <a:avLst/>
              <a:gdLst>
                <a:gd name="T0" fmla="*/ 0 w 1324"/>
                <a:gd name="T1" fmla="*/ 210 h 333"/>
                <a:gd name="T2" fmla="*/ 0 w 1324"/>
                <a:gd name="T3" fmla="*/ 210 h 333"/>
                <a:gd name="T4" fmla="*/ 0 w 1324"/>
                <a:gd name="T5" fmla="*/ 333 h 333"/>
                <a:gd name="T6" fmla="*/ 3 w 1324"/>
                <a:gd name="T7" fmla="*/ 329 h 333"/>
                <a:gd name="T8" fmla="*/ 0 w 1324"/>
                <a:gd name="T9" fmla="*/ 311 h 333"/>
                <a:gd name="T10" fmla="*/ 0 w 1324"/>
                <a:gd name="T11" fmla="*/ 210 h 333"/>
                <a:gd name="T12" fmla="*/ 1058 w 1324"/>
                <a:gd name="T13" fmla="*/ 0 h 333"/>
                <a:gd name="T14" fmla="*/ 809 w 1324"/>
                <a:gd name="T15" fmla="*/ 9 h 333"/>
                <a:gd name="T16" fmla="*/ 801 w 1324"/>
                <a:gd name="T17" fmla="*/ 22 h 333"/>
                <a:gd name="T18" fmla="*/ 784 w 1324"/>
                <a:gd name="T19" fmla="*/ 21 h 333"/>
                <a:gd name="T20" fmla="*/ 713 w 1324"/>
                <a:gd name="T21" fmla="*/ 70 h 333"/>
                <a:gd name="T22" fmla="*/ 712 w 1324"/>
                <a:gd name="T23" fmla="*/ 78 h 333"/>
                <a:gd name="T24" fmla="*/ 712 w 1324"/>
                <a:gd name="T25" fmla="*/ 78 h 333"/>
                <a:gd name="T26" fmla="*/ 1050 w 1324"/>
                <a:gd name="T27" fmla="*/ 60 h 333"/>
                <a:gd name="T28" fmla="*/ 1322 w 1324"/>
                <a:gd name="T29" fmla="*/ 71 h 333"/>
                <a:gd name="T30" fmla="*/ 1322 w 1324"/>
                <a:gd name="T31" fmla="*/ 68 h 333"/>
                <a:gd name="T32" fmla="*/ 1322 w 1324"/>
                <a:gd name="T33" fmla="*/ 68 h 333"/>
                <a:gd name="T34" fmla="*/ 1322 w 1324"/>
                <a:gd name="T35" fmla="*/ 68 h 333"/>
                <a:gd name="T36" fmla="*/ 1324 w 1324"/>
                <a:gd name="T37" fmla="*/ 54 h 333"/>
                <a:gd name="T38" fmla="*/ 1256 w 1324"/>
                <a:gd name="T39" fmla="*/ 12 h 333"/>
                <a:gd name="T40" fmla="*/ 1238 w 1324"/>
                <a:gd name="T41" fmla="*/ 14 h 333"/>
                <a:gd name="T42" fmla="*/ 1234 w 1324"/>
                <a:gd name="T43" fmla="*/ 4 h 333"/>
                <a:gd name="T44" fmla="*/ 1113 w 1324"/>
                <a:gd name="T45" fmla="*/ 0 h 333"/>
                <a:gd name="T46" fmla="*/ 1058 w 1324"/>
                <a:gd name="T47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4" h="333">
                  <a:moveTo>
                    <a:pt x="0" y="210"/>
                  </a:moveTo>
                  <a:cubicBezTo>
                    <a:pt x="0" y="210"/>
                    <a:pt x="0" y="210"/>
                    <a:pt x="0" y="21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1" y="332"/>
                    <a:pt x="2" y="330"/>
                    <a:pt x="3" y="329"/>
                  </a:cubicBezTo>
                  <a:cubicBezTo>
                    <a:pt x="1" y="323"/>
                    <a:pt x="0" y="317"/>
                    <a:pt x="0" y="311"/>
                  </a:cubicBezTo>
                  <a:cubicBezTo>
                    <a:pt x="0" y="210"/>
                    <a:pt x="0" y="210"/>
                    <a:pt x="0" y="210"/>
                  </a:cubicBezTo>
                  <a:moveTo>
                    <a:pt x="1058" y="0"/>
                  </a:moveTo>
                  <a:cubicBezTo>
                    <a:pt x="973" y="0"/>
                    <a:pt x="890" y="3"/>
                    <a:pt x="809" y="9"/>
                  </a:cubicBezTo>
                  <a:cubicBezTo>
                    <a:pt x="806" y="13"/>
                    <a:pt x="803" y="18"/>
                    <a:pt x="801" y="22"/>
                  </a:cubicBezTo>
                  <a:cubicBezTo>
                    <a:pt x="796" y="21"/>
                    <a:pt x="790" y="21"/>
                    <a:pt x="784" y="21"/>
                  </a:cubicBezTo>
                  <a:cubicBezTo>
                    <a:pt x="749" y="21"/>
                    <a:pt x="719" y="42"/>
                    <a:pt x="713" y="70"/>
                  </a:cubicBezTo>
                  <a:cubicBezTo>
                    <a:pt x="713" y="73"/>
                    <a:pt x="713" y="75"/>
                    <a:pt x="712" y="78"/>
                  </a:cubicBezTo>
                  <a:cubicBezTo>
                    <a:pt x="712" y="78"/>
                    <a:pt x="712" y="78"/>
                    <a:pt x="712" y="78"/>
                  </a:cubicBezTo>
                  <a:cubicBezTo>
                    <a:pt x="819" y="66"/>
                    <a:pt x="932" y="60"/>
                    <a:pt x="1050" y="60"/>
                  </a:cubicBezTo>
                  <a:cubicBezTo>
                    <a:pt x="1144" y="60"/>
                    <a:pt x="1235" y="64"/>
                    <a:pt x="1322" y="71"/>
                  </a:cubicBezTo>
                  <a:cubicBezTo>
                    <a:pt x="1322" y="70"/>
                    <a:pt x="1322" y="69"/>
                    <a:pt x="1322" y="68"/>
                  </a:cubicBezTo>
                  <a:cubicBezTo>
                    <a:pt x="1322" y="68"/>
                    <a:pt x="1322" y="68"/>
                    <a:pt x="1322" y="68"/>
                  </a:cubicBezTo>
                  <a:cubicBezTo>
                    <a:pt x="1322" y="68"/>
                    <a:pt x="1322" y="68"/>
                    <a:pt x="1322" y="68"/>
                  </a:cubicBezTo>
                  <a:cubicBezTo>
                    <a:pt x="1322" y="63"/>
                    <a:pt x="1322" y="58"/>
                    <a:pt x="1324" y="54"/>
                  </a:cubicBezTo>
                  <a:cubicBezTo>
                    <a:pt x="1315" y="30"/>
                    <a:pt x="1288" y="12"/>
                    <a:pt x="1256" y="12"/>
                  </a:cubicBezTo>
                  <a:cubicBezTo>
                    <a:pt x="1250" y="12"/>
                    <a:pt x="1244" y="13"/>
                    <a:pt x="1238" y="14"/>
                  </a:cubicBezTo>
                  <a:cubicBezTo>
                    <a:pt x="1237" y="11"/>
                    <a:pt x="1236" y="7"/>
                    <a:pt x="1234" y="4"/>
                  </a:cubicBezTo>
                  <a:cubicBezTo>
                    <a:pt x="1195" y="2"/>
                    <a:pt x="1154" y="1"/>
                    <a:pt x="1113" y="0"/>
                  </a:cubicBezTo>
                  <a:cubicBezTo>
                    <a:pt x="1095" y="0"/>
                    <a:pt x="1077" y="0"/>
                    <a:pt x="1058" y="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386388" y="3784601"/>
              <a:ext cx="5435600" cy="1854200"/>
            </a:xfrm>
            <a:custGeom>
              <a:avLst/>
              <a:gdLst>
                <a:gd name="T0" fmla="*/ 712 w 2035"/>
                <a:gd name="T1" fmla="*/ 21 h 694"/>
                <a:gd name="T2" fmla="*/ 706 w 2035"/>
                <a:gd name="T3" fmla="*/ 33 h 694"/>
                <a:gd name="T4" fmla="*/ 706 w 2035"/>
                <a:gd name="T5" fmla="*/ 33 h 694"/>
                <a:gd name="T6" fmla="*/ 717 w 2035"/>
                <a:gd name="T7" fmla="*/ 264 h 694"/>
                <a:gd name="T8" fmla="*/ 684 w 2035"/>
                <a:gd name="T9" fmla="*/ 328 h 694"/>
                <a:gd name="T10" fmla="*/ 628 w 2035"/>
                <a:gd name="T11" fmla="*/ 379 h 694"/>
                <a:gd name="T12" fmla="*/ 545 w 2035"/>
                <a:gd name="T13" fmla="*/ 426 h 694"/>
                <a:gd name="T14" fmla="*/ 545 w 2035"/>
                <a:gd name="T15" fmla="*/ 427 h 694"/>
                <a:gd name="T16" fmla="*/ 396 w 2035"/>
                <a:gd name="T17" fmla="*/ 473 h 694"/>
                <a:gd name="T18" fmla="*/ 236 w 2035"/>
                <a:gd name="T19" fmla="*/ 447 h 694"/>
                <a:gd name="T20" fmla="*/ 135 w 2035"/>
                <a:gd name="T21" fmla="*/ 415 h 694"/>
                <a:gd name="T22" fmla="*/ 24 w 2035"/>
                <a:gd name="T23" fmla="*/ 308 h 694"/>
                <a:gd name="T24" fmla="*/ 0 w 2035"/>
                <a:gd name="T25" fmla="*/ 273 h 694"/>
                <a:gd name="T26" fmla="*/ 24 w 2035"/>
                <a:gd name="T27" fmla="*/ 355 h 694"/>
                <a:gd name="T28" fmla="*/ 135 w 2035"/>
                <a:gd name="T29" fmla="*/ 462 h 694"/>
                <a:gd name="T30" fmla="*/ 236 w 2035"/>
                <a:gd name="T31" fmla="*/ 494 h 694"/>
                <a:gd name="T32" fmla="*/ 396 w 2035"/>
                <a:gd name="T33" fmla="*/ 520 h 694"/>
                <a:gd name="T34" fmla="*/ 522 w 2035"/>
                <a:gd name="T35" fmla="*/ 504 h 694"/>
                <a:gd name="T36" fmla="*/ 532 w 2035"/>
                <a:gd name="T37" fmla="*/ 496 h 694"/>
                <a:gd name="T38" fmla="*/ 538 w 2035"/>
                <a:gd name="T39" fmla="*/ 488 h 694"/>
                <a:gd name="T40" fmla="*/ 545 w 2035"/>
                <a:gd name="T41" fmla="*/ 473 h 694"/>
                <a:gd name="T42" fmla="*/ 646 w 2035"/>
                <a:gd name="T43" fmla="*/ 506 h 694"/>
                <a:gd name="T44" fmla="*/ 779 w 2035"/>
                <a:gd name="T45" fmla="*/ 643 h 694"/>
                <a:gd name="T46" fmla="*/ 911 w 2035"/>
                <a:gd name="T47" fmla="*/ 658 h 694"/>
                <a:gd name="T48" fmla="*/ 1103 w 2035"/>
                <a:gd name="T49" fmla="*/ 690 h 694"/>
                <a:gd name="T50" fmla="*/ 1267 w 2035"/>
                <a:gd name="T51" fmla="*/ 626 h 694"/>
                <a:gd name="T52" fmla="*/ 1353 w 2035"/>
                <a:gd name="T53" fmla="*/ 560 h 694"/>
                <a:gd name="T54" fmla="*/ 1429 w 2035"/>
                <a:gd name="T55" fmla="*/ 465 h 694"/>
                <a:gd name="T56" fmla="*/ 1493 w 2035"/>
                <a:gd name="T57" fmla="*/ 480 h 694"/>
                <a:gd name="T58" fmla="*/ 1498 w 2035"/>
                <a:gd name="T59" fmla="*/ 489 h 694"/>
                <a:gd name="T60" fmla="*/ 1508 w 2035"/>
                <a:gd name="T61" fmla="*/ 500 h 694"/>
                <a:gd name="T62" fmla="*/ 1540 w 2035"/>
                <a:gd name="T63" fmla="*/ 511 h 694"/>
                <a:gd name="T64" fmla="*/ 1694 w 2035"/>
                <a:gd name="T65" fmla="*/ 491 h 694"/>
                <a:gd name="T66" fmla="*/ 1829 w 2035"/>
                <a:gd name="T67" fmla="*/ 500 h 694"/>
                <a:gd name="T68" fmla="*/ 1962 w 2035"/>
                <a:gd name="T69" fmla="*/ 411 h 694"/>
                <a:gd name="T70" fmla="*/ 2009 w 2035"/>
                <a:gd name="T71" fmla="*/ 340 h 694"/>
                <a:gd name="T72" fmla="*/ 2009 w 2035"/>
                <a:gd name="T73" fmla="*/ 294 h 694"/>
                <a:gd name="T74" fmla="*/ 1962 w 2035"/>
                <a:gd name="T75" fmla="*/ 364 h 694"/>
                <a:gd name="T76" fmla="*/ 1829 w 2035"/>
                <a:gd name="T77" fmla="*/ 453 h 694"/>
                <a:gd name="T78" fmla="*/ 1694 w 2035"/>
                <a:gd name="T79" fmla="*/ 444 h 694"/>
                <a:gd name="T80" fmla="*/ 1540 w 2035"/>
                <a:gd name="T81" fmla="*/ 464 h 694"/>
                <a:gd name="T82" fmla="*/ 1491 w 2035"/>
                <a:gd name="T83" fmla="*/ 427 h 694"/>
                <a:gd name="T84" fmla="*/ 1490 w 2035"/>
                <a:gd name="T85" fmla="*/ 427 h 694"/>
                <a:gd name="T86" fmla="*/ 1490 w 2035"/>
                <a:gd name="T87" fmla="*/ 427 h 694"/>
                <a:gd name="T88" fmla="*/ 1490 w 2035"/>
                <a:gd name="T89" fmla="*/ 426 h 694"/>
                <a:gd name="T90" fmla="*/ 1407 w 2035"/>
                <a:gd name="T91" fmla="*/ 379 h 694"/>
                <a:gd name="T92" fmla="*/ 1352 w 2035"/>
                <a:gd name="T93" fmla="*/ 328 h 694"/>
                <a:gd name="T94" fmla="*/ 1318 w 2035"/>
                <a:gd name="T95" fmla="*/ 55 h 694"/>
                <a:gd name="T96" fmla="*/ 1329 w 2035"/>
                <a:gd name="T97" fmla="*/ 33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5" h="694">
                  <a:moveTo>
                    <a:pt x="1050" y="0"/>
                  </a:moveTo>
                  <a:cubicBezTo>
                    <a:pt x="932" y="0"/>
                    <a:pt x="819" y="6"/>
                    <a:pt x="712" y="18"/>
                  </a:cubicBezTo>
                  <a:cubicBezTo>
                    <a:pt x="712" y="19"/>
                    <a:pt x="712" y="20"/>
                    <a:pt x="712" y="21"/>
                  </a:cubicBezTo>
                  <a:cubicBezTo>
                    <a:pt x="712" y="21"/>
                    <a:pt x="712" y="22"/>
                    <a:pt x="712" y="23"/>
                  </a:cubicBezTo>
                  <a:cubicBezTo>
                    <a:pt x="712" y="23"/>
                    <a:pt x="711" y="23"/>
                    <a:pt x="711" y="23"/>
                  </a:cubicBezTo>
                  <a:cubicBezTo>
                    <a:pt x="710" y="26"/>
                    <a:pt x="708" y="30"/>
                    <a:pt x="706" y="33"/>
                  </a:cubicBezTo>
                  <a:cubicBezTo>
                    <a:pt x="706" y="33"/>
                    <a:pt x="706" y="33"/>
                    <a:pt x="706" y="33"/>
                  </a:cubicBezTo>
                  <a:cubicBezTo>
                    <a:pt x="706" y="33"/>
                    <a:pt x="706" y="33"/>
                    <a:pt x="706" y="33"/>
                  </a:cubicBezTo>
                  <a:cubicBezTo>
                    <a:pt x="706" y="33"/>
                    <a:pt x="706" y="33"/>
                    <a:pt x="706" y="33"/>
                  </a:cubicBezTo>
                  <a:cubicBezTo>
                    <a:pt x="711" y="39"/>
                    <a:pt x="715" y="47"/>
                    <a:pt x="716" y="55"/>
                  </a:cubicBezTo>
                  <a:cubicBezTo>
                    <a:pt x="717" y="55"/>
                    <a:pt x="717" y="55"/>
                    <a:pt x="717" y="55"/>
                  </a:cubicBezTo>
                  <a:cubicBezTo>
                    <a:pt x="717" y="264"/>
                    <a:pt x="717" y="264"/>
                    <a:pt x="717" y="264"/>
                  </a:cubicBezTo>
                  <a:cubicBezTo>
                    <a:pt x="717" y="264"/>
                    <a:pt x="717" y="264"/>
                    <a:pt x="717" y="264"/>
                  </a:cubicBezTo>
                  <a:cubicBezTo>
                    <a:pt x="717" y="285"/>
                    <a:pt x="702" y="303"/>
                    <a:pt x="680" y="311"/>
                  </a:cubicBezTo>
                  <a:cubicBezTo>
                    <a:pt x="682" y="317"/>
                    <a:pt x="684" y="322"/>
                    <a:pt x="684" y="328"/>
                  </a:cubicBezTo>
                  <a:cubicBezTo>
                    <a:pt x="684" y="328"/>
                    <a:pt x="684" y="328"/>
                    <a:pt x="684" y="328"/>
                  </a:cubicBezTo>
                  <a:cubicBezTo>
                    <a:pt x="684" y="328"/>
                    <a:pt x="684" y="328"/>
                    <a:pt x="684" y="328"/>
                  </a:cubicBezTo>
                  <a:cubicBezTo>
                    <a:pt x="684" y="355"/>
                    <a:pt x="659" y="376"/>
                    <a:pt x="628" y="379"/>
                  </a:cubicBezTo>
                  <a:cubicBezTo>
                    <a:pt x="627" y="407"/>
                    <a:pt x="600" y="429"/>
                    <a:pt x="566" y="429"/>
                  </a:cubicBezTo>
                  <a:cubicBezTo>
                    <a:pt x="559" y="429"/>
                    <a:pt x="551" y="428"/>
                    <a:pt x="545" y="426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5" y="426"/>
                    <a:pt x="545" y="426"/>
                    <a:pt x="545" y="427"/>
                  </a:cubicBezTo>
                  <a:cubicBezTo>
                    <a:pt x="539" y="448"/>
                    <a:pt x="519" y="464"/>
                    <a:pt x="495" y="464"/>
                  </a:cubicBezTo>
                  <a:cubicBezTo>
                    <a:pt x="477" y="464"/>
                    <a:pt x="462" y="456"/>
                    <a:pt x="453" y="442"/>
                  </a:cubicBezTo>
                  <a:cubicBezTo>
                    <a:pt x="443" y="460"/>
                    <a:pt x="421" y="473"/>
                    <a:pt x="396" y="473"/>
                  </a:cubicBezTo>
                  <a:cubicBezTo>
                    <a:pt x="372" y="473"/>
                    <a:pt x="351" y="461"/>
                    <a:pt x="341" y="444"/>
                  </a:cubicBezTo>
                  <a:cubicBezTo>
                    <a:pt x="330" y="459"/>
                    <a:pt x="310" y="470"/>
                    <a:pt x="288" y="470"/>
                  </a:cubicBezTo>
                  <a:cubicBezTo>
                    <a:pt x="266" y="470"/>
                    <a:pt x="247" y="460"/>
                    <a:pt x="236" y="447"/>
                  </a:cubicBezTo>
                  <a:cubicBezTo>
                    <a:pt x="227" y="451"/>
                    <a:pt x="217" y="453"/>
                    <a:pt x="207" y="453"/>
                  </a:cubicBezTo>
                  <a:cubicBezTo>
                    <a:pt x="178" y="453"/>
                    <a:pt x="154" y="437"/>
                    <a:pt x="147" y="414"/>
                  </a:cubicBezTo>
                  <a:cubicBezTo>
                    <a:pt x="143" y="415"/>
                    <a:pt x="139" y="415"/>
                    <a:pt x="135" y="415"/>
                  </a:cubicBezTo>
                  <a:cubicBezTo>
                    <a:pt x="100" y="415"/>
                    <a:pt x="73" y="392"/>
                    <a:pt x="73" y="364"/>
                  </a:cubicBezTo>
                  <a:cubicBezTo>
                    <a:pt x="73" y="362"/>
                    <a:pt x="73" y="360"/>
                    <a:pt x="73" y="358"/>
                  </a:cubicBezTo>
                  <a:cubicBezTo>
                    <a:pt x="45" y="353"/>
                    <a:pt x="24" y="333"/>
                    <a:pt x="24" y="308"/>
                  </a:cubicBezTo>
                  <a:cubicBezTo>
                    <a:pt x="24" y="303"/>
                    <a:pt x="25" y="298"/>
                    <a:pt x="26" y="294"/>
                  </a:cubicBezTo>
                  <a:cubicBezTo>
                    <a:pt x="16" y="287"/>
                    <a:pt x="8" y="279"/>
                    <a:pt x="3" y="269"/>
                  </a:cubicBezTo>
                  <a:cubicBezTo>
                    <a:pt x="2" y="270"/>
                    <a:pt x="1" y="272"/>
                    <a:pt x="0" y="273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6"/>
                    <a:pt x="10" y="331"/>
                    <a:pt x="26" y="340"/>
                  </a:cubicBezTo>
                  <a:cubicBezTo>
                    <a:pt x="25" y="345"/>
                    <a:pt x="24" y="350"/>
                    <a:pt x="24" y="355"/>
                  </a:cubicBezTo>
                  <a:cubicBezTo>
                    <a:pt x="24" y="379"/>
                    <a:pt x="45" y="400"/>
                    <a:pt x="73" y="405"/>
                  </a:cubicBezTo>
                  <a:cubicBezTo>
                    <a:pt x="73" y="407"/>
                    <a:pt x="73" y="409"/>
                    <a:pt x="73" y="411"/>
                  </a:cubicBezTo>
                  <a:cubicBezTo>
                    <a:pt x="73" y="439"/>
                    <a:pt x="100" y="462"/>
                    <a:pt x="135" y="462"/>
                  </a:cubicBezTo>
                  <a:cubicBezTo>
                    <a:pt x="139" y="462"/>
                    <a:pt x="143" y="462"/>
                    <a:pt x="147" y="461"/>
                  </a:cubicBezTo>
                  <a:cubicBezTo>
                    <a:pt x="154" y="483"/>
                    <a:pt x="178" y="500"/>
                    <a:pt x="207" y="500"/>
                  </a:cubicBezTo>
                  <a:cubicBezTo>
                    <a:pt x="217" y="500"/>
                    <a:pt x="227" y="498"/>
                    <a:pt x="236" y="494"/>
                  </a:cubicBezTo>
                  <a:cubicBezTo>
                    <a:pt x="247" y="507"/>
                    <a:pt x="266" y="516"/>
                    <a:pt x="288" y="516"/>
                  </a:cubicBezTo>
                  <a:cubicBezTo>
                    <a:pt x="310" y="516"/>
                    <a:pt x="330" y="506"/>
                    <a:pt x="341" y="491"/>
                  </a:cubicBezTo>
                  <a:cubicBezTo>
                    <a:pt x="351" y="508"/>
                    <a:pt x="372" y="520"/>
                    <a:pt x="396" y="520"/>
                  </a:cubicBezTo>
                  <a:cubicBezTo>
                    <a:pt x="421" y="520"/>
                    <a:pt x="443" y="507"/>
                    <a:pt x="453" y="489"/>
                  </a:cubicBezTo>
                  <a:cubicBezTo>
                    <a:pt x="462" y="502"/>
                    <a:pt x="477" y="511"/>
                    <a:pt x="495" y="511"/>
                  </a:cubicBezTo>
                  <a:cubicBezTo>
                    <a:pt x="505" y="511"/>
                    <a:pt x="514" y="508"/>
                    <a:pt x="522" y="504"/>
                  </a:cubicBezTo>
                  <a:cubicBezTo>
                    <a:pt x="523" y="503"/>
                    <a:pt x="524" y="502"/>
                    <a:pt x="525" y="502"/>
                  </a:cubicBezTo>
                  <a:cubicBezTo>
                    <a:pt x="526" y="501"/>
                    <a:pt x="527" y="500"/>
                    <a:pt x="527" y="500"/>
                  </a:cubicBezTo>
                  <a:cubicBezTo>
                    <a:pt x="529" y="498"/>
                    <a:pt x="530" y="497"/>
                    <a:pt x="532" y="496"/>
                  </a:cubicBezTo>
                  <a:cubicBezTo>
                    <a:pt x="533" y="495"/>
                    <a:pt x="533" y="494"/>
                    <a:pt x="534" y="493"/>
                  </a:cubicBezTo>
                  <a:cubicBezTo>
                    <a:pt x="535" y="492"/>
                    <a:pt x="536" y="491"/>
                    <a:pt x="537" y="489"/>
                  </a:cubicBezTo>
                  <a:cubicBezTo>
                    <a:pt x="537" y="489"/>
                    <a:pt x="538" y="488"/>
                    <a:pt x="538" y="488"/>
                  </a:cubicBezTo>
                  <a:cubicBezTo>
                    <a:pt x="539" y="486"/>
                    <a:pt x="540" y="484"/>
                    <a:pt x="541" y="482"/>
                  </a:cubicBezTo>
                  <a:cubicBezTo>
                    <a:pt x="542" y="481"/>
                    <a:pt x="542" y="481"/>
                    <a:pt x="542" y="480"/>
                  </a:cubicBezTo>
                  <a:cubicBezTo>
                    <a:pt x="543" y="478"/>
                    <a:pt x="544" y="476"/>
                    <a:pt x="545" y="473"/>
                  </a:cubicBezTo>
                  <a:cubicBezTo>
                    <a:pt x="551" y="475"/>
                    <a:pt x="559" y="476"/>
                    <a:pt x="566" y="476"/>
                  </a:cubicBezTo>
                  <a:cubicBezTo>
                    <a:pt x="581" y="476"/>
                    <a:pt x="595" y="472"/>
                    <a:pt x="606" y="465"/>
                  </a:cubicBezTo>
                  <a:cubicBezTo>
                    <a:pt x="611" y="483"/>
                    <a:pt x="626" y="498"/>
                    <a:pt x="646" y="506"/>
                  </a:cubicBezTo>
                  <a:cubicBezTo>
                    <a:pt x="644" y="512"/>
                    <a:pt x="642" y="519"/>
                    <a:pt x="642" y="525"/>
                  </a:cubicBezTo>
                  <a:cubicBezTo>
                    <a:pt x="642" y="556"/>
                    <a:pt x="671" y="582"/>
                    <a:pt x="707" y="585"/>
                  </a:cubicBezTo>
                  <a:cubicBezTo>
                    <a:pt x="708" y="617"/>
                    <a:pt x="740" y="643"/>
                    <a:pt x="779" y="643"/>
                  </a:cubicBezTo>
                  <a:cubicBezTo>
                    <a:pt x="788" y="643"/>
                    <a:pt x="796" y="642"/>
                    <a:pt x="804" y="640"/>
                  </a:cubicBezTo>
                  <a:cubicBezTo>
                    <a:pt x="811" y="665"/>
                    <a:pt x="834" y="684"/>
                    <a:pt x="862" y="684"/>
                  </a:cubicBezTo>
                  <a:cubicBezTo>
                    <a:pt x="882" y="684"/>
                    <a:pt x="900" y="674"/>
                    <a:pt x="911" y="658"/>
                  </a:cubicBezTo>
                  <a:cubicBezTo>
                    <a:pt x="922" y="679"/>
                    <a:pt x="948" y="694"/>
                    <a:pt x="977" y="694"/>
                  </a:cubicBezTo>
                  <a:cubicBezTo>
                    <a:pt x="1005" y="694"/>
                    <a:pt x="1029" y="680"/>
                    <a:pt x="1041" y="661"/>
                  </a:cubicBezTo>
                  <a:cubicBezTo>
                    <a:pt x="1054" y="678"/>
                    <a:pt x="1077" y="690"/>
                    <a:pt x="1103" y="690"/>
                  </a:cubicBezTo>
                  <a:cubicBezTo>
                    <a:pt x="1128" y="690"/>
                    <a:pt x="1150" y="679"/>
                    <a:pt x="1163" y="663"/>
                  </a:cubicBezTo>
                  <a:cubicBezTo>
                    <a:pt x="1173" y="668"/>
                    <a:pt x="1185" y="671"/>
                    <a:pt x="1197" y="671"/>
                  </a:cubicBezTo>
                  <a:cubicBezTo>
                    <a:pt x="1231" y="671"/>
                    <a:pt x="1259" y="652"/>
                    <a:pt x="1267" y="626"/>
                  </a:cubicBezTo>
                  <a:cubicBezTo>
                    <a:pt x="1272" y="627"/>
                    <a:pt x="1276" y="627"/>
                    <a:pt x="1281" y="627"/>
                  </a:cubicBezTo>
                  <a:cubicBezTo>
                    <a:pt x="1321" y="627"/>
                    <a:pt x="1353" y="600"/>
                    <a:pt x="1353" y="567"/>
                  </a:cubicBezTo>
                  <a:cubicBezTo>
                    <a:pt x="1353" y="565"/>
                    <a:pt x="1353" y="563"/>
                    <a:pt x="1353" y="560"/>
                  </a:cubicBezTo>
                  <a:cubicBezTo>
                    <a:pt x="1386" y="555"/>
                    <a:pt x="1410" y="531"/>
                    <a:pt x="1410" y="502"/>
                  </a:cubicBezTo>
                  <a:cubicBezTo>
                    <a:pt x="1410" y="496"/>
                    <a:pt x="1409" y="490"/>
                    <a:pt x="1407" y="485"/>
                  </a:cubicBezTo>
                  <a:cubicBezTo>
                    <a:pt x="1416" y="480"/>
                    <a:pt x="1424" y="473"/>
                    <a:pt x="1429" y="465"/>
                  </a:cubicBezTo>
                  <a:cubicBezTo>
                    <a:pt x="1440" y="472"/>
                    <a:pt x="1454" y="476"/>
                    <a:pt x="1469" y="476"/>
                  </a:cubicBezTo>
                  <a:cubicBezTo>
                    <a:pt x="1476" y="476"/>
                    <a:pt x="1484" y="475"/>
                    <a:pt x="1490" y="473"/>
                  </a:cubicBezTo>
                  <a:cubicBezTo>
                    <a:pt x="1491" y="476"/>
                    <a:pt x="1492" y="478"/>
                    <a:pt x="1493" y="480"/>
                  </a:cubicBezTo>
                  <a:cubicBezTo>
                    <a:pt x="1493" y="481"/>
                    <a:pt x="1493" y="481"/>
                    <a:pt x="1494" y="482"/>
                  </a:cubicBezTo>
                  <a:cubicBezTo>
                    <a:pt x="1495" y="484"/>
                    <a:pt x="1496" y="486"/>
                    <a:pt x="1497" y="488"/>
                  </a:cubicBezTo>
                  <a:cubicBezTo>
                    <a:pt x="1497" y="488"/>
                    <a:pt x="1498" y="489"/>
                    <a:pt x="1498" y="489"/>
                  </a:cubicBezTo>
                  <a:cubicBezTo>
                    <a:pt x="1499" y="491"/>
                    <a:pt x="1500" y="492"/>
                    <a:pt x="1501" y="493"/>
                  </a:cubicBezTo>
                  <a:cubicBezTo>
                    <a:pt x="1502" y="494"/>
                    <a:pt x="1503" y="495"/>
                    <a:pt x="1503" y="496"/>
                  </a:cubicBezTo>
                  <a:cubicBezTo>
                    <a:pt x="1505" y="497"/>
                    <a:pt x="1506" y="498"/>
                    <a:pt x="1508" y="500"/>
                  </a:cubicBezTo>
                  <a:cubicBezTo>
                    <a:pt x="1509" y="500"/>
                    <a:pt x="1510" y="501"/>
                    <a:pt x="1510" y="502"/>
                  </a:cubicBezTo>
                  <a:cubicBezTo>
                    <a:pt x="1511" y="502"/>
                    <a:pt x="1512" y="503"/>
                    <a:pt x="1513" y="504"/>
                  </a:cubicBezTo>
                  <a:cubicBezTo>
                    <a:pt x="1521" y="508"/>
                    <a:pt x="1530" y="511"/>
                    <a:pt x="1540" y="511"/>
                  </a:cubicBezTo>
                  <a:cubicBezTo>
                    <a:pt x="1558" y="511"/>
                    <a:pt x="1573" y="502"/>
                    <a:pt x="1582" y="489"/>
                  </a:cubicBezTo>
                  <a:cubicBezTo>
                    <a:pt x="1592" y="507"/>
                    <a:pt x="1614" y="520"/>
                    <a:pt x="1639" y="520"/>
                  </a:cubicBezTo>
                  <a:cubicBezTo>
                    <a:pt x="1663" y="520"/>
                    <a:pt x="1684" y="508"/>
                    <a:pt x="1694" y="491"/>
                  </a:cubicBezTo>
                  <a:cubicBezTo>
                    <a:pt x="1705" y="506"/>
                    <a:pt x="1725" y="516"/>
                    <a:pt x="1747" y="516"/>
                  </a:cubicBezTo>
                  <a:cubicBezTo>
                    <a:pt x="1769" y="516"/>
                    <a:pt x="1788" y="507"/>
                    <a:pt x="1799" y="494"/>
                  </a:cubicBezTo>
                  <a:cubicBezTo>
                    <a:pt x="1808" y="498"/>
                    <a:pt x="1818" y="500"/>
                    <a:pt x="1829" y="500"/>
                  </a:cubicBezTo>
                  <a:cubicBezTo>
                    <a:pt x="1857" y="500"/>
                    <a:pt x="1881" y="483"/>
                    <a:pt x="1888" y="461"/>
                  </a:cubicBezTo>
                  <a:cubicBezTo>
                    <a:pt x="1892" y="462"/>
                    <a:pt x="1896" y="462"/>
                    <a:pt x="1900" y="462"/>
                  </a:cubicBezTo>
                  <a:cubicBezTo>
                    <a:pt x="1935" y="462"/>
                    <a:pt x="1962" y="439"/>
                    <a:pt x="1962" y="411"/>
                  </a:cubicBezTo>
                  <a:cubicBezTo>
                    <a:pt x="1962" y="409"/>
                    <a:pt x="1962" y="407"/>
                    <a:pt x="1962" y="405"/>
                  </a:cubicBezTo>
                  <a:cubicBezTo>
                    <a:pt x="1990" y="400"/>
                    <a:pt x="2011" y="379"/>
                    <a:pt x="2011" y="355"/>
                  </a:cubicBezTo>
                  <a:cubicBezTo>
                    <a:pt x="2011" y="350"/>
                    <a:pt x="2010" y="345"/>
                    <a:pt x="2009" y="340"/>
                  </a:cubicBezTo>
                  <a:cubicBezTo>
                    <a:pt x="2025" y="331"/>
                    <a:pt x="2035" y="316"/>
                    <a:pt x="2035" y="298"/>
                  </a:cubicBezTo>
                  <a:cubicBezTo>
                    <a:pt x="2035" y="251"/>
                    <a:pt x="2035" y="251"/>
                    <a:pt x="2035" y="251"/>
                  </a:cubicBezTo>
                  <a:cubicBezTo>
                    <a:pt x="2035" y="269"/>
                    <a:pt x="2025" y="284"/>
                    <a:pt x="2009" y="294"/>
                  </a:cubicBezTo>
                  <a:cubicBezTo>
                    <a:pt x="2010" y="298"/>
                    <a:pt x="2011" y="303"/>
                    <a:pt x="2011" y="308"/>
                  </a:cubicBezTo>
                  <a:cubicBezTo>
                    <a:pt x="2011" y="333"/>
                    <a:pt x="1990" y="353"/>
                    <a:pt x="1962" y="358"/>
                  </a:cubicBezTo>
                  <a:cubicBezTo>
                    <a:pt x="1962" y="360"/>
                    <a:pt x="1962" y="362"/>
                    <a:pt x="1962" y="364"/>
                  </a:cubicBezTo>
                  <a:cubicBezTo>
                    <a:pt x="1962" y="392"/>
                    <a:pt x="1935" y="415"/>
                    <a:pt x="1900" y="415"/>
                  </a:cubicBezTo>
                  <a:cubicBezTo>
                    <a:pt x="1896" y="415"/>
                    <a:pt x="1892" y="415"/>
                    <a:pt x="1888" y="414"/>
                  </a:cubicBezTo>
                  <a:cubicBezTo>
                    <a:pt x="1881" y="437"/>
                    <a:pt x="1857" y="453"/>
                    <a:pt x="1829" y="453"/>
                  </a:cubicBezTo>
                  <a:cubicBezTo>
                    <a:pt x="1818" y="453"/>
                    <a:pt x="1808" y="451"/>
                    <a:pt x="1799" y="447"/>
                  </a:cubicBezTo>
                  <a:cubicBezTo>
                    <a:pt x="1788" y="460"/>
                    <a:pt x="1769" y="470"/>
                    <a:pt x="1747" y="470"/>
                  </a:cubicBezTo>
                  <a:cubicBezTo>
                    <a:pt x="1725" y="470"/>
                    <a:pt x="1705" y="459"/>
                    <a:pt x="1694" y="444"/>
                  </a:cubicBezTo>
                  <a:cubicBezTo>
                    <a:pt x="1684" y="461"/>
                    <a:pt x="1663" y="473"/>
                    <a:pt x="1639" y="473"/>
                  </a:cubicBezTo>
                  <a:cubicBezTo>
                    <a:pt x="1614" y="473"/>
                    <a:pt x="1592" y="460"/>
                    <a:pt x="1582" y="442"/>
                  </a:cubicBezTo>
                  <a:cubicBezTo>
                    <a:pt x="1573" y="456"/>
                    <a:pt x="1558" y="464"/>
                    <a:pt x="1540" y="464"/>
                  </a:cubicBezTo>
                  <a:cubicBezTo>
                    <a:pt x="1517" y="464"/>
                    <a:pt x="1497" y="449"/>
                    <a:pt x="1491" y="427"/>
                  </a:cubicBezTo>
                  <a:cubicBezTo>
                    <a:pt x="1491" y="427"/>
                    <a:pt x="1491" y="427"/>
                    <a:pt x="1491" y="427"/>
                  </a:cubicBezTo>
                  <a:cubicBezTo>
                    <a:pt x="1491" y="427"/>
                    <a:pt x="1491" y="427"/>
                    <a:pt x="1491" y="427"/>
                  </a:cubicBezTo>
                  <a:cubicBezTo>
                    <a:pt x="1491" y="427"/>
                    <a:pt x="1491" y="427"/>
                    <a:pt x="1491" y="427"/>
                  </a:cubicBezTo>
                  <a:cubicBezTo>
                    <a:pt x="1491" y="427"/>
                    <a:pt x="1491" y="427"/>
                    <a:pt x="1491" y="427"/>
                  </a:cubicBezTo>
                  <a:cubicBezTo>
                    <a:pt x="1491" y="427"/>
                    <a:pt x="1490" y="427"/>
                    <a:pt x="1490" y="427"/>
                  </a:cubicBezTo>
                  <a:cubicBezTo>
                    <a:pt x="1490" y="427"/>
                    <a:pt x="1490" y="427"/>
                    <a:pt x="1490" y="427"/>
                  </a:cubicBezTo>
                  <a:cubicBezTo>
                    <a:pt x="1490" y="427"/>
                    <a:pt x="1490" y="427"/>
                    <a:pt x="1490" y="427"/>
                  </a:cubicBezTo>
                  <a:cubicBezTo>
                    <a:pt x="1490" y="427"/>
                    <a:pt x="1490" y="427"/>
                    <a:pt x="1490" y="427"/>
                  </a:cubicBezTo>
                  <a:cubicBezTo>
                    <a:pt x="1490" y="427"/>
                    <a:pt x="1490" y="426"/>
                    <a:pt x="1490" y="426"/>
                  </a:cubicBezTo>
                  <a:cubicBezTo>
                    <a:pt x="1490" y="426"/>
                    <a:pt x="1490" y="426"/>
                    <a:pt x="1490" y="426"/>
                  </a:cubicBezTo>
                  <a:cubicBezTo>
                    <a:pt x="1490" y="426"/>
                    <a:pt x="1490" y="426"/>
                    <a:pt x="1490" y="426"/>
                  </a:cubicBezTo>
                  <a:cubicBezTo>
                    <a:pt x="1490" y="426"/>
                    <a:pt x="1490" y="426"/>
                    <a:pt x="1490" y="426"/>
                  </a:cubicBezTo>
                  <a:cubicBezTo>
                    <a:pt x="1484" y="428"/>
                    <a:pt x="1476" y="429"/>
                    <a:pt x="1469" y="429"/>
                  </a:cubicBezTo>
                  <a:cubicBezTo>
                    <a:pt x="1435" y="429"/>
                    <a:pt x="1408" y="407"/>
                    <a:pt x="1407" y="379"/>
                  </a:cubicBezTo>
                  <a:cubicBezTo>
                    <a:pt x="1376" y="376"/>
                    <a:pt x="1352" y="355"/>
                    <a:pt x="1352" y="328"/>
                  </a:cubicBezTo>
                  <a:cubicBezTo>
                    <a:pt x="1352" y="328"/>
                    <a:pt x="1352" y="328"/>
                    <a:pt x="1352" y="328"/>
                  </a:cubicBezTo>
                  <a:cubicBezTo>
                    <a:pt x="1352" y="328"/>
                    <a:pt x="1352" y="328"/>
                    <a:pt x="1352" y="328"/>
                  </a:cubicBezTo>
                  <a:cubicBezTo>
                    <a:pt x="1352" y="322"/>
                    <a:pt x="1353" y="317"/>
                    <a:pt x="1355" y="311"/>
                  </a:cubicBezTo>
                  <a:cubicBezTo>
                    <a:pt x="1333" y="303"/>
                    <a:pt x="1318" y="285"/>
                    <a:pt x="1318" y="264"/>
                  </a:cubicBezTo>
                  <a:cubicBezTo>
                    <a:pt x="1318" y="55"/>
                    <a:pt x="1318" y="55"/>
                    <a:pt x="1318" y="55"/>
                  </a:cubicBezTo>
                  <a:cubicBezTo>
                    <a:pt x="1319" y="55"/>
                    <a:pt x="1319" y="55"/>
                    <a:pt x="1319" y="55"/>
                  </a:cubicBezTo>
                  <a:cubicBezTo>
                    <a:pt x="1320" y="47"/>
                    <a:pt x="1323" y="40"/>
                    <a:pt x="1329" y="33"/>
                  </a:cubicBezTo>
                  <a:cubicBezTo>
                    <a:pt x="1329" y="33"/>
                    <a:pt x="1329" y="33"/>
                    <a:pt x="1329" y="33"/>
                  </a:cubicBezTo>
                  <a:cubicBezTo>
                    <a:pt x="1325" y="26"/>
                    <a:pt x="1322" y="19"/>
                    <a:pt x="1322" y="11"/>
                  </a:cubicBezTo>
                  <a:cubicBezTo>
                    <a:pt x="1235" y="4"/>
                    <a:pt x="1144" y="0"/>
                    <a:pt x="1050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8905875" y="3922713"/>
              <a:ext cx="1916113" cy="1125538"/>
            </a:xfrm>
            <a:custGeom>
              <a:avLst/>
              <a:gdLst>
                <a:gd name="T0" fmla="*/ 717 w 717"/>
                <a:gd name="T1" fmla="*/ 0 h 421"/>
                <a:gd name="T2" fmla="*/ 717 w 717"/>
                <a:gd name="T3" fmla="*/ 199 h 421"/>
                <a:gd name="T4" fmla="*/ 691 w 717"/>
                <a:gd name="T5" fmla="*/ 242 h 421"/>
                <a:gd name="T6" fmla="*/ 693 w 717"/>
                <a:gd name="T7" fmla="*/ 256 h 421"/>
                <a:gd name="T8" fmla="*/ 644 w 717"/>
                <a:gd name="T9" fmla="*/ 306 h 421"/>
                <a:gd name="T10" fmla="*/ 644 w 717"/>
                <a:gd name="T11" fmla="*/ 312 h 421"/>
                <a:gd name="T12" fmla="*/ 582 w 717"/>
                <a:gd name="T13" fmla="*/ 363 h 421"/>
                <a:gd name="T14" fmla="*/ 570 w 717"/>
                <a:gd name="T15" fmla="*/ 362 h 421"/>
                <a:gd name="T16" fmla="*/ 511 w 717"/>
                <a:gd name="T17" fmla="*/ 401 h 421"/>
                <a:gd name="T18" fmla="*/ 481 w 717"/>
                <a:gd name="T19" fmla="*/ 395 h 421"/>
                <a:gd name="T20" fmla="*/ 429 w 717"/>
                <a:gd name="T21" fmla="*/ 418 h 421"/>
                <a:gd name="T22" fmla="*/ 376 w 717"/>
                <a:gd name="T23" fmla="*/ 392 h 421"/>
                <a:gd name="T24" fmla="*/ 321 w 717"/>
                <a:gd name="T25" fmla="*/ 421 h 421"/>
                <a:gd name="T26" fmla="*/ 264 w 717"/>
                <a:gd name="T27" fmla="*/ 390 h 421"/>
                <a:gd name="T28" fmla="*/ 222 w 717"/>
                <a:gd name="T29" fmla="*/ 412 h 421"/>
                <a:gd name="T30" fmla="*/ 172 w 717"/>
                <a:gd name="T31" fmla="*/ 374 h 421"/>
                <a:gd name="T32" fmla="*/ 151 w 717"/>
                <a:gd name="T33" fmla="*/ 377 h 421"/>
                <a:gd name="T34" fmla="*/ 89 w 717"/>
                <a:gd name="T35" fmla="*/ 327 h 421"/>
                <a:gd name="T36" fmla="*/ 34 w 717"/>
                <a:gd name="T37" fmla="*/ 276 h 421"/>
                <a:gd name="T38" fmla="*/ 37 w 717"/>
                <a:gd name="T39" fmla="*/ 259 h 421"/>
                <a:gd name="T40" fmla="*/ 0 w 717"/>
                <a:gd name="T41" fmla="*/ 212 h 421"/>
                <a:gd name="T42" fmla="*/ 0 w 717"/>
                <a:gd name="T43" fmla="*/ 3 h 421"/>
                <a:gd name="T44" fmla="*/ 717 w 717"/>
                <a:gd name="T45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7" h="421">
                  <a:moveTo>
                    <a:pt x="717" y="0"/>
                  </a:moveTo>
                  <a:cubicBezTo>
                    <a:pt x="717" y="199"/>
                    <a:pt x="717" y="199"/>
                    <a:pt x="717" y="199"/>
                  </a:cubicBezTo>
                  <a:cubicBezTo>
                    <a:pt x="717" y="217"/>
                    <a:pt x="707" y="232"/>
                    <a:pt x="691" y="242"/>
                  </a:cubicBezTo>
                  <a:cubicBezTo>
                    <a:pt x="692" y="246"/>
                    <a:pt x="693" y="251"/>
                    <a:pt x="693" y="256"/>
                  </a:cubicBezTo>
                  <a:cubicBezTo>
                    <a:pt x="693" y="281"/>
                    <a:pt x="672" y="301"/>
                    <a:pt x="644" y="306"/>
                  </a:cubicBezTo>
                  <a:cubicBezTo>
                    <a:pt x="644" y="308"/>
                    <a:pt x="644" y="310"/>
                    <a:pt x="644" y="312"/>
                  </a:cubicBezTo>
                  <a:cubicBezTo>
                    <a:pt x="644" y="340"/>
                    <a:pt x="617" y="363"/>
                    <a:pt x="582" y="363"/>
                  </a:cubicBezTo>
                  <a:cubicBezTo>
                    <a:pt x="578" y="363"/>
                    <a:pt x="574" y="363"/>
                    <a:pt x="570" y="362"/>
                  </a:cubicBezTo>
                  <a:cubicBezTo>
                    <a:pt x="563" y="385"/>
                    <a:pt x="539" y="401"/>
                    <a:pt x="511" y="401"/>
                  </a:cubicBezTo>
                  <a:cubicBezTo>
                    <a:pt x="500" y="401"/>
                    <a:pt x="490" y="399"/>
                    <a:pt x="481" y="395"/>
                  </a:cubicBezTo>
                  <a:cubicBezTo>
                    <a:pt x="470" y="408"/>
                    <a:pt x="451" y="418"/>
                    <a:pt x="429" y="418"/>
                  </a:cubicBezTo>
                  <a:cubicBezTo>
                    <a:pt x="407" y="418"/>
                    <a:pt x="387" y="407"/>
                    <a:pt x="376" y="392"/>
                  </a:cubicBezTo>
                  <a:cubicBezTo>
                    <a:pt x="366" y="409"/>
                    <a:pt x="345" y="421"/>
                    <a:pt x="321" y="421"/>
                  </a:cubicBezTo>
                  <a:cubicBezTo>
                    <a:pt x="296" y="421"/>
                    <a:pt x="274" y="408"/>
                    <a:pt x="264" y="390"/>
                  </a:cubicBezTo>
                  <a:cubicBezTo>
                    <a:pt x="255" y="404"/>
                    <a:pt x="240" y="412"/>
                    <a:pt x="222" y="412"/>
                  </a:cubicBezTo>
                  <a:cubicBezTo>
                    <a:pt x="198" y="412"/>
                    <a:pt x="178" y="396"/>
                    <a:pt x="172" y="374"/>
                  </a:cubicBezTo>
                  <a:cubicBezTo>
                    <a:pt x="166" y="376"/>
                    <a:pt x="158" y="377"/>
                    <a:pt x="151" y="377"/>
                  </a:cubicBezTo>
                  <a:cubicBezTo>
                    <a:pt x="117" y="377"/>
                    <a:pt x="90" y="355"/>
                    <a:pt x="89" y="327"/>
                  </a:cubicBezTo>
                  <a:cubicBezTo>
                    <a:pt x="58" y="324"/>
                    <a:pt x="34" y="303"/>
                    <a:pt x="34" y="276"/>
                  </a:cubicBezTo>
                  <a:cubicBezTo>
                    <a:pt x="34" y="270"/>
                    <a:pt x="35" y="265"/>
                    <a:pt x="37" y="259"/>
                  </a:cubicBezTo>
                  <a:cubicBezTo>
                    <a:pt x="15" y="251"/>
                    <a:pt x="0" y="233"/>
                    <a:pt x="0" y="2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17" y="0"/>
                    <a:pt x="717" y="0"/>
                    <a:pt x="717" y="0"/>
                  </a:cubicBezTo>
                </a:path>
              </a:pathLst>
            </a:custGeom>
            <a:solidFill>
              <a:srgbClr val="FFB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8905875" y="3198813"/>
              <a:ext cx="1916113" cy="1306513"/>
            </a:xfrm>
            <a:custGeom>
              <a:avLst/>
              <a:gdLst>
                <a:gd name="T0" fmla="*/ 717 w 717"/>
                <a:gd name="T1" fmla="*/ 267 h 489"/>
                <a:gd name="T2" fmla="*/ 705 w 717"/>
                <a:gd name="T3" fmla="*/ 236 h 489"/>
                <a:gd name="T4" fmla="*/ 713 w 717"/>
                <a:gd name="T5" fmla="*/ 210 h 489"/>
                <a:gd name="T6" fmla="*/ 678 w 717"/>
                <a:gd name="T7" fmla="*/ 164 h 489"/>
                <a:gd name="T8" fmla="*/ 680 w 717"/>
                <a:gd name="T9" fmla="*/ 150 h 489"/>
                <a:gd name="T10" fmla="*/ 622 w 717"/>
                <a:gd name="T11" fmla="*/ 98 h 489"/>
                <a:gd name="T12" fmla="*/ 561 w 717"/>
                <a:gd name="T13" fmla="*/ 54 h 489"/>
                <a:gd name="T14" fmla="*/ 546 w 717"/>
                <a:gd name="T15" fmla="*/ 56 h 489"/>
                <a:gd name="T16" fmla="*/ 486 w 717"/>
                <a:gd name="T17" fmla="*/ 17 h 489"/>
                <a:gd name="T18" fmla="*/ 458 w 717"/>
                <a:gd name="T19" fmla="*/ 23 h 489"/>
                <a:gd name="T20" fmla="*/ 407 w 717"/>
                <a:gd name="T21" fmla="*/ 0 h 489"/>
                <a:gd name="T22" fmla="*/ 358 w 717"/>
                <a:gd name="T23" fmla="*/ 20 h 489"/>
                <a:gd name="T24" fmla="*/ 313 w 717"/>
                <a:gd name="T25" fmla="*/ 5 h 489"/>
                <a:gd name="T26" fmla="*/ 257 w 717"/>
                <a:gd name="T27" fmla="*/ 34 h 489"/>
                <a:gd name="T28" fmla="*/ 228 w 717"/>
                <a:gd name="T29" fmla="*/ 28 h 489"/>
                <a:gd name="T30" fmla="*/ 170 w 717"/>
                <a:gd name="T31" fmla="*/ 63 h 489"/>
                <a:gd name="T32" fmla="*/ 156 w 717"/>
                <a:gd name="T33" fmla="*/ 62 h 489"/>
                <a:gd name="T34" fmla="*/ 94 w 717"/>
                <a:gd name="T35" fmla="*/ 113 h 489"/>
                <a:gd name="T36" fmla="*/ 94 w 717"/>
                <a:gd name="T37" fmla="*/ 115 h 489"/>
                <a:gd name="T38" fmla="*/ 36 w 717"/>
                <a:gd name="T39" fmla="*/ 166 h 489"/>
                <a:gd name="T40" fmla="*/ 39 w 717"/>
                <a:gd name="T41" fmla="*/ 181 h 489"/>
                <a:gd name="T42" fmla="*/ 4 w 717"/>
                <a:gd name="T43" fmla="*/ 227 h 489"/>
                <a:gd name="T44" fmla="*/ 11 w 717"/>
                <a:gd name="T45" fmla="*/ 252 h 489"/>
                <a:gd name="T46" fmla="*/ 0 w 717"/>
                <a:gd name="T47" fmla="*/ 280 h 489"/>
                <a:gd name="T48" fmla="*/ 37 w 717"/>
                <a:gd name="T49" fmla="*/ 327 h 489"/>
                <a:gd name="T50" fmla="*/ 34 w 717"/>
                <a:gd name="T51" fmla="*/ 344 h 489"/>
                <a:gd name="T52" fmla="*/ 89 w 717"/>
                <a:gd name="T53" fmla="*/ 395 h 489"/>
                <a:gd name="T54" fmla="*/ 151 w 717"/>
                <a:gd name="T55" fmla="*/ 445 h 489"/>
                <a:gd name="T56" fmla="*/ 173 w 717"/>
                <a:gd name="T57" fmla="*/ 442 h 489"/>
                <a:gd name="T58" fmla="*/ 222 w 717"/>
                <a:gd name="T59" fmla="*/ 480 h 489"/>
                <a:gd name="T60" fmla="*/ 265 w 717"/>
                <a:gd name="T61" fmla="*/ 458 h 489"/>
                <a:gd name="T62" fmla="*/ 321 w 717"/>
                <a:gd name="T63" fmla="*/ 489 h 489"/>
                <a:gd name="T64" fmla="*/ 376 w 717"/>
                <a:gd name="T65" fmla="*/ 460 h 489"/>
                <a:gd name="T66" fmla="*/ 429 w 717"/>
                <a:gd name="T67" fmla="*/ 486 h 489"/>
                <a:gd name="T68" fmla="*/ 481 w 717"/>
                <a:gd name="T69" fmla="*/ 463 h 489"/>
                <a:gd name="T70" fmla="*/ 511 w 717"/>
                <a:gd name="T71" fmla="*/ 469 h 489"/>
                <a:gd name="T72" fmla="*/ 570 w 717"/>
                <a:gd name="T73" fmla="*/ 430 h 489"/>
                <a:gd name="T74" fmla="*/ 582 w 717"/>
                <a:gd name="T75" fmla="*/ 431 h 489"/>
                <a:gd name="T76" fmla="*/ 644 w 717"/>
                <a:gd name="T77" fmla="*/ 380 h 489"/>
                <a:gd name="T78" fmla="*/ 644 w 717"/>
                <a:gd name="T79" fmla="*/ 374 h 489"/>
                <a:gd name="T80" fmla="*/ 693 w 717"/>
                <a:gd name="T81" fmla="*/ 324 h 489"/>
                <a:gd name="T82" fmla="*/ 691 w 717"/>
                <a:gd name="T83" fmla="*/ 310 h 489"/>
                <a:gd name="T84" fmla="*/ 717 w 717"/>
                <a:gd name="T85" fmla="*/ 267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7" h="489">
                  <a:moveTo>
                    <a:pt x="717" y="267"/>
                  </a:moveTo>
                  <a:cubicBezTo>
                    <a:pt x="717" y="256"/>
                    <a:pt x="713" y="245"/>
                    <a:pt x="705" y="236"/>
                  </a:cubicBezTo>
                  <a:cubicBezTo>
                    <a:pt x="710" y="229"/>
                    <a:pt x="713" y="220"/>
                    <a:pt x="713" y="210"/>
                  </a:cubicBezTo>
                  <a:cubicBezTo>
                    <a:pt x="713" y="190"/>
                    <a:pt x="699" y="172"/>
                    <a:pt x="678" y="164"/>
                  </a:cubicBezTo>
                  <a:cubicBezTo>
                    <a:pt x="679" y="159"/>
                    <a:pt x="680" y="155"/>
                    <a:pt x="680" y="150"/>
                  </a:cubicBezTo>
                  <a:cubicBezTo>
                    <a:pt x="680" y="122"/>
                    <a:pt x="654" y="100"/>
                    <a:pt x="622" y="98"/>
                  </a:cubicBezTo>
                  <a:cubicBezTo>
                    <a:pt x="617" y="74"/>
                    <a:pt x="592" y="54"/>
                    <a:pt x="561" y="54"/>
                  </a:cubicBezTo>
                  <a:cubicBezTo>
                    <a:pt x="555" y="54"/>
                    <a:pt x="550" y="55"/>
                    <a:pt x="546" y="56"/>
                  </a:cubicBezTo>
                  <a:cubicBezTo>
                    <a:pt x="539" y="34"/>
                    <a:pt x="515" y="17"/>
                    <a:pt x="486" y="17"/>
                  </a:cubicBezTo>
                  <a:cubicBezTo>
                    <a:pt x="476" y="17"/>
                    <a:pt x="466" y="19"/>
                    <a:pt x="458" y="23"/>
                  </a:cubicBezTo>
                  <a:cubicBezTo>
                    <a:pt x="446" y="9"/>
                    <a:pt x="428" y="0"/>
                    <a:pt x="407" y="0"/>
                  </a:cubicBezTo>
                  <a:cubicBezTo>
                    <a:pt x="387" y="0"/>
                    <a:pt x="369" y="8"/>
                    <a:pt x="358" y="20"/>
                  </a:cubicBezTo>
                  <a:cubicBezTo>
                    <a:pt x="346" y="11"/>
                    <a:pt x="330" y="5"/>
                    <a:pt x="313" y="5"/>
                  </a:cubicBezTo>
                  <a:cubicBezTo>
                    <a:pt x="288" y="5"/>
                    <a:pt x="267" y="17"/>
                    <a:pt x="257" y="34"/>
                  </a:cubicBezTo>
                  <a:cubicBezTo>
                    <a:pt x="248" y="31"/>
                    <a:pt x="239" y="28"/>
                    <a:pt x="228" y="28"/>
                  </a:cubicBezTo>
                  <a:cubicBezTo>
                    <a:pt x="201" y="28"/>
                    <a:pt x="178" y="43"/>
                    <a:pt x="170" y="63"/>
                  </a:cubicBezTo>
                  <a:cubicBezTo>
                    <a:pt x="165" y="62"/>
                    <a:pt x="161" y="62"/>
                    <a:pt x="156" y="62"/>
                  </a:cubicBezTo>
                  <a:cubicBezTo>
                    <a:pt x="121" y="62"/>
                    <a:pt x="94" y="85"/>
                    <a:pt x="94" y="113"/>
                  </a:cubicBezTo>
                  <a:cubicBezTo>
                    <a:pt x="94" y="114"/>
                    <a:pt x="94" y="114"/>
                    <a:pt x="94" y="115"/>
                  </a:cubicBezTo>
                  <a:cubicBezTo>
                    <a:pt x="62" y="117"/>
                    <a:pt x="36" y="139"/>
                    <a:pt x="36" y="166"/>
                  </a:cubicBezTo>
                  <a:cubicBezTo>
                    <a:pt x="36" y="171"/>
                    <a:pt x="37" y="176"/>
                    <a:pt x="39" y="181"/>
                  </a:cubicBezTo>
                  <a:cubicBezTo>
                    <a:pt x="18" y="189"/>
                    <a:pt x="4" y="207"/>
                    <a:pt x="4" y="227"/>
                  </a:cubicBezTo>
                  <a:cubicBezTo>
                    <a:pt x="4" y="236"/>
                    <a:pt x="6" y="244"/>
                    <a:pt x="11" y="252"/>
                  </a:cubicBezTo>
                  <a:cubicBezTo>
                    <a:pt x="4" y="260"/>
                    <a:pt x="0" y="270"/>
                    <a:pt x="0" y="280"/>
                  </a:cubicBezTo>
                  <a:cubicBezTo>
                    <a:pt x="0" y="301"/>
                    <a:pt x="16" y="319"/>
                    <a:pt x="37" y="327"/>
                  </a:cubicBezTo>
                  <a:cubicBezTo>
                    <a:pt x="35" y="333"/>
                    <a:pt x="34" y="338"/>
                    <a:pt x="34" y="344"/>
                  </a:cubicBezTo>
                  <a:cubicBezTo>
                    <a:pt x="34" y="370"/>
                    <a:pt x="58" y="392"/>
                    <a:pt x="89" y="395"/>
                  </a:cubicBezTo>
                  <a:cubicBezTo>
                    <a:pt x="90" y="423"/>
                    <a:pt x="117" y="445"/>
                    <a:pt x="151" y="445"/>
                  </a:cubicBezTo>
                  <a:cubicBezTo>
                    <a:pt x="159" y="445"/>
                    <a:pt x="166" y="444"/>
                    <a:pt x="173" y="442"/>
                  </a:cubicBezTo>
                  <a:cubicBezTo>
                    <a:pt x="178" y="464"/>
                    <a:pt x="198" y="480"/>
                    <a:pt x="222" y="480"/>
                  </a:cubicBezTo>
                  <a:cubicBezTo>
                    <a:pt x="240" y="480"/>
                    <a:pt x="255" y="472"/>
                    <a:pt x="265" y="458"/>
                  </a:cubicBezTo>
                  <a:cubicBezTo>
                    <a:pt x="274" y="476"/>
                    <a:pt x="296" y="489"/>
                    <a:pt x="321" y="489"/>
                  </a:cubicBezTo>
                  <a:cubicBezTo>
                    <a:pt x="345" y="489"/>
                    <a:pt x="366" y="477"/>
                    <a:pt x="376" y="460"/>
                  </a:cubicBezTo>
                  <a:cubicBezTo>
                    <a:pt x="387" y="475"/>
                    <a:pt x="407" y="486"/>
                    <a:pt x="429" y="486"/>
                  </a:cubicBezTo>
                  <a:cubicBezTo>
                    <a:pt x="451" y="486"/>
                    <a:pt x="470" y="476"/>
                    <a:pt x="481" y="463"/>
                  </a:cubicBezTo>
                  <a:cubicBezTo>
                    <a:pt x="490" y="467"/>
                    <a:pt x="500" y="469"/>
                    <a:pt x="511" y="469"/>
                  </a:cubicBezTo>
                  <a:cubicBezTo>
                    <a:pt x="539" y="469"/>
                    <a:pt x="564" y="453"/>
                    <a:pt x="570" y="430"/>
                  </a:cubicBezTo>
                  <a:cubicBezTo>
                    <a:pt x="574" y="431"/>
                    <a:pt x="578" y="431"/>
                    <a:pt x="582" y="431"/>
                  </a:cubicBezTo>
                  <a:cubicBezTo>
                    <a:pt x="617" y="431"/>
                    <a:pt x="644" y="408"/>
                    <a:pt x="644" y="380"/>
                  </a:cubicBezTo>
                  <a:cubicBezTo>
                    <a:pt x="644" y="378"/>
                    <a:pt x="644" y="376"/>
                    <a:pt x="644" y="374"/>
                  </a:cubicBezTo>
                  <a:cubicBezTo>
                    <a:pt x="672" y="369"/>
                    <a:pt x="693" y="348"/>
                    <a:pt x="693" y="324"/>
                  </a:cubicBezTo>
                  <a:cubicBezTo>
                    <a:pt x="693" y="319"/>
                    <a:pt x="692" y="314"/>
                    <a:pt x="691" y="310"/>
                  </a:cubicBezTo>
                  <a:cubicBezTo>
                    <a:pt x="707" y="300"/>
                    <a:pt x="717" y="285"/>
                    <a:pt x="717" y="267"/>
                  </a:cubicBezTo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9502775" y="3525838"/>
              <a:ext cx="747713" cy="504825"/>
            </a:xfrm>
            <a:custGeom>
              <a:avLst/>
              <a:gdLst>
                <a:gd name="T0" fmla="*/ 108 w 280"/>
                <a:gd name="T1" fmla="*/ 21 h 189"/>
                <a:gd name="T2" fmla="*/ 106 w 280"/>
                <a:gd name="T3" fmla="*/ 25 h 189"/>
                <a:gd name="T4" fmla="*/ 34 w 280"/>
                <a:gd name="T5" fmla="*/ 113 h 189"/>
                <a:gd name="T6" fmla="*/ 82 w 280"/>
                <a:gd name="T7" fmla="*/ 33 h 189"/>
                <a:gd name="T8" fmla="*/ 57 w 280"/>
                <a:gd name="T9" fmla="*/ 81 h 189"/>
                <a:gd name="T10" fmla="*/ 45 w 280"/>
                <a:gd name="T11" fmla="*/ 59 h 189"/>
                <a:gd name="T12" fmla="*/ 52 w 280"/>
                <a:gd name="T13" fmla="*/ 86 h 189"/>
                <a:gd name="T14" fmla="*/ 102 w 280"/>
                <a:gd name="T15" fmla="*/ 76 h 189"/>
                <a:gd name="T16" fmla="*/ 105 w 280"/>
                <a:gd name="T17" fmla="*/ 71 h 189"/>
                <a:gd name="T18" fmla="*/ 83 w 280"/>
                <a:gd name="T19" fmla="*/ 26 h 189"/>
                <a:gd name="T20" fmla="*/ 1 w 280"/>
                <a:gd name="T21" fmla="*/ 53 h 189"/>
                <a:gd name="T22" fmla="*/ 29 w 280"/>
                <a:gd name="T23" fmla="*/ 118 h 189"/>
                <a:gd name="T24" fmla="*/ 139 w 280"/>
                <a:gd name="T25" fmla="*/ 94 h 189"/>
                <a:gd name="T26" fmla="*/ 66 w 280"/>
                <a:gd name="T27" fmla="*/ 182 h 189"/>
                <a:gd name="T28" fmla="*/ 117 w 280"/>
                <a:gd name="T29" fmla="*/ 118 h 189"/>
                <a:gd name="T30" fmla="*/ 87 w 280"/>
                <a:gd name="T31" fmla="*/ 156 h 189"/>
                <a:gd name="T32" fmla="*/ 88 w 280"/>
                <a:gd name="T33" fmla="*/ 162 h 189"/>
                <a:gd name="T34" fmla="*/ 137 w 280"/>
                <a:gd name="T35" fmla="*/ 150 h 189"/>
                <a:gd name="T36" fmla="*/ 122 w 280"/>
                <a:gd name="T37" fmla="*/ 113 h 189"/>
                <a:gd name="T38" fmla="*/ 40 w 280"/>
                <a:gd name="T39" fmla="*/ 131 h 189"/>
                <a:gd name="T40" fmla="*/ 38 w 280"/>
                <a:gd name="T41" fmla="*/ 135 h 189"/>
                <a:gd name="T42" fmla="*/ 64 w 280"/>
                <a:gd name="T43" fmla="*/ 189 h 189"/>
                <a:gd name="T44" fmla="*/ 175 w 280"/>
                <a:gd name="T45" fmla="*/ 164 h 189"/>
                <a:gd name="T46" fmla="*/ 177 w 280"/>
                <a:gd name="T47" fmla="*/ 160 h 189"/>
                <a:gd name="T48" fmla="*/ 241 w 280"/>
                <a:gd name="T49" fmla="*/ 69 h 189"/>
                <a:gd name="T50" fmla="*/ 201 w 280"/>
                <a:gd name="T51" fmla="*/ 151 h 189"/>
                <a:gd name="T52" fmla="*/ 219 w 280"/>
                <a:gd name="T53" fmla="*/ 102 h 189"/>
                <a:gd name="T54" fmla="*/ 234 w 280"/>
                <a:gd name="T55" fmla="*/ 129 h 189"/>
                <a:gd name="T56" fmla="*/ 224 w 280"/>
                <a:gd name="T57" fmla="*/ 97 h 189"/>
                <a:gd name="T58" fmla="*/ 176 w 280"/>
                <a:gd name="T59" fmla="*/ 105 h 189"/>
                <a:gd name="T60" fmla="*/ 174 w 280"/>
                <a:gd name="T61" fmla="*/ 109 h 189"/>
                <a:gd name="T62" fmla="*/ 199 w 280"/>
                <a:gd name="T63" fmla="*/ 158 h 189"/>
                <a:gd name="T64" fmla="*/ 278 w 280"/>
                <a:gd name="T65" fmla="*/ 141 h 189"/>
                <a:gd name="T66" fmla="*/ 280 w 280"/>
                <a:gd name="T67" fmla="*/ 137 h 189"/>
                <a:gd name="T68" fmla="*/ 242 w 280"/>
                <a:gd name="T69" fmla="*/ 62 h 189"/>
                <a:gd name="T70" fmla="*/ 113 w 280"/>
                <a:gd name="T71" fmla="*/ 26 h 189"/>
                <a:gd name="T72" fmla="*/ 230 w 280"/>
                <a:gd name="T73" fmla="*/ 44 h 189"/>
                <a:gd name="T74" fmla="*/ 149 w 280"/>
                <a:gd name="T75" fmla="*/ 40 h 189"/>
                <a:gd name="T76" fmla="*/ 193 w 280"/>
                <a:gd name="T77" fmla="*/ 26 h 189"/>
                <a:gd name="T78" fmla="*/ 143 w 280"/>
                <a:gd name="T79" fmla="*/ 34 h 189"/>
                <a:gd name="T80" fmla="*/ 141 w 280"/>
                <a:gd name="T81" fmla="*/ 39 h 189"/>
                <a:gd name="T82" fmla="*/ 158 w 280"/>
                <a:gd name="T83" fmla="*/ 69 h 189"/>
                <a:gd name="T84" fmla="*/ 238 w 280"/>
                <a:gd name="T85" fmla="*/ 48 h 189"/>
                <a:gd name="T86" fmla="*/ 211 w 280"/>
                <a:gd name="T87" fmla="*/ 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0" h="189">
                  <a:moveTo>
                    <a:pt x="208" y="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3"/>
                    <a:pt x="105" y="24"/>
                    <a:pt x="106" y="25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59"/>
                    <a:pt x="46" y="58"/>
                    <a:pt x="45" y="59"/>
                  </a:cubicBezTo>
                  <a:cubicBezTo>
                    <a:pt x="43" y="60"/>
                    <a:pt x="42" y="62"/>
                    <a:pt x="43" y="63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3" y="88"/>
                    <a:pt x="54" y="88"/>
                    <a:pt x="56" y="88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3" y="75"/>
                    <a:pt x="104" y="75"/>
                    <a:pt x="104" y="74"/>
                  </a:cubicBezTo>
                  <a:cubicBezTo>
                    <a:pt x="105" y="73"/>
                    <a:pt x="105" y="72"/>
                    <a:pt x="105" y="71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6" y="27"/>
                    <a:pt x="85" y="26"/>
                    <a:pt x="83" y="26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" y="51"/>
                    <a:pt x="1" y="52"/>
                    <a:pt x="1" y="53"/>
                  </a:cubicBezTo>
                  <a:cubicBezTo>
                    <a:pt x="0" y="53"/>
                    <a:pt x="0" y="54"/>
                    <a:pt x="1" y="55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30" y="119"/>
                    <a:pt x="31" y="120"/>
                    <a:pt x="33" y="119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70" y="159"/>
                    <a:pt x="170" y="159"/>
                    <a:pt x="170" y="159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87" y="156"/>
                    <a:pt x="87" y="156"/>
                    <a:pt x="87" y="156"/>
                  </a:cubicBezTo>
                  <a:cubicBezTo>
                    <a:pt x="85" y="156"/>
                    <a:pt x="84" y="158"/>
                    <a:pt x="85" y="160"/>
                  </a:cubicBezTo>
                  <a:cubicBezTo>
                    <a:pt x="85" y="161"/>
                    <a:pt x="87" y="162"/>
                    <a:pt x="88" y="162"/>
                  </a:cubicBezTo>
                  <a:cubicBezTo>
                    <a:pt x="135" y="152"/>
                    <a:pt x="135" y="152"/>
                    <a:pt x="135" y="152"/>
                  </a:cubicBezTo>
                  <a:cubicBezTo>
                    <a:pt x="136" y="152"/>
                    <a:pt x="137" y="151"/>
                    <a:pt x="137" y="150"/>
                  </a:cubicBezTo>
                  <a:cubicBezTo>
                    <a:pt x="138" y="150"/>
                    <a:pt x="138" y="149"/>
                    <a:pt x="137" y="148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21" y="112"/>
                    <a:pt x="120" y="111"/>
                    <a:pt x="118" y="11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39" y="131"/>
                    <a:pt x="39" y="132"/>
                    <a:pt x="38" y="133"/>
                  </a:cubicBezTo>
                  <a:cubicBezTo>
                    <a:pt x="38" y="134"/>
                    <a:pt x="38" y="135"/>
                    <a:pt x="38" y="135"/>
                  </a:cubicBezTo>
                  <a:cubicBezTo>
                    <a:pt x="61" y="187"/>
                    <a:pt x="61" y="187"/>
                    <a:pt x="61" y="187"/>
                  </a:cubicBezTo>
                  <a:cubicBezTo>
                    <a:pt x="61" y="188"/>
                    <a:pt x="63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6" y="164"/>
                    <a:pt x="177" y="163"/>
                    <a:pt x="177" y="162"/>
                  </a:cubicBezTo>
                  <a:cubicBezTo>
                    <a:pt x="177" y="162"/>
                    <a:pt x="177" y="161"/>
                    <a:pt x="177" y="160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241" y="69"/>
                    <a:pt x="241" y="69"/>
                    <a:pt x="241" y="69"/>
                  </a:cubicBezTo>
                  <a:cubicBezTo>
                    <a:pt x="272" y="136"/>
                    <a:pt x="272" y="136"/>
                    <a:pt x="272" y="136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181" y="110"/>
                    <a:pt x="181" y="110"/>
                    <a:pt x="181" y="110"/>
                  </a:cubicBezTo>
                  <a:cubicBezTo>
                    <a:pt x="219" y="102"/>
                    <a:pt x="219" y="102"/>
                    <a:pt x="219" y="102"/>
                  </a:cubicBezTo>
                  <a:cubicBezTo>
                    <a:pt x="230" y="128"/>
                    <a:pt x="230" y="128"/>
                    <a:pt x="230" y="128"/>
                  </a:cubicBezTo>
                  <a:cubicBezTo>
                    <a:pt x="230" y="129"/>
                    <a:pt x="232" y="130"/>
                    <a:pt x="234" y="129"/>
                  </a:cubicBezTo>
                  <a:cubicBezTo>
                    <a:pt x="235" y="129"/>
                    <a:pt x="236" y="127"/>
                    <a:pt x="235" y="125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3" y="96"/>
                    <a:pt x="222" y="95"/>
                    <a:pt x="220" y="95"/>
                  </a:cubicBezTo>
                  <a:cubicBezTo>
                    <a:pt x="176" y="105"/>
                    <a:pt x="176" y="105"/>
                    <a:pt x="176" y="105"/>
                  </a:cubicBezTo>
                  <a:cubicBezTo>
                    <a:pt x="175" y="105"/>
                    <a:pt x="175" y="106"/>
                    <a:pt x="174" y="107"/>
                  </a:cubicBezTo>
                  <a:cubicBezTo>
                    <a:pt x="174" y="108"/>
                    <a:pt x="174" y="109"/>
                    <a:pt x="174" y="109"/>
                  </a:cubicBezTo>
                  <a:cubicBezTo>
                    <a:pt x="196" y="156"/>
                    <a:pt x="196" y="156"/>
                    <a:pt x="196" y="156"/>
                  </a:cubicBezTo>
                  <a:cubicBezTo>
                    <a:pt x="197" y="157"/>
                    <a:pt x="198" y="158"/>
                    <a:pt x="199" y="158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278" y="141"/>
                    <a:pt x="278" y="141"/>
                    <a:pt x="278" y="141"/>
                  </a:cubicBezTo>
                  <a:cubicBezTo>
                    <a:pt x="279" y="141"/>
                    <a:pt x="279" y="140"/>
                    <a:pt x="280" y="139"/>
                  </a:cubicBezTo>
                  <a:cubicBezTo>
                    <a:pt x="280" y="139"/>
                    <a:pt x="280" y="138"/>
                    <a:pt x="280" y="137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5" y="63"/>
                    <a:pt x="243" y="62"/>
                    <a:pt x="242" y="62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13" y="26"/>
                    <a:pt x="113" y="26"/>
                    <a:pt x="113" y="26"/>
                  </a:cubicBezTo>
                  <a:cubicBezTo>
                    <a:pt x="207" y="7"/>
                    <a:pt x="207" y="7"/>
                    <a:pt x="207" y="7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2" y="29"/>
                    <a:pt x="193" y="27"/>
                    <a:pt x="193" y="26"/>
                  </a:cubicBezTo>
                  <a:cubicBezTo>
                    <a:pt x="192" y="24"/>
                    <a:pt x="190" y="23"/>
                    <a:pt x="189" y="23"/>
                  </a:cubicBezTo>
                  <a:cubicBezTo>
                    <a:pt x="143" y="34"/>
                    <a:pt x="143" y="34"/>
                    <a:pt x="143" y="34"/>
                  </a:cubicBezTo>
                  <a:cubicBezTo>
                    <a:pt x="143" y="35"/>
                    <a:pt x="142" y="35"/>
                    <a:pt x="141" y="36"/>
                  </a:cubicBezTo>
                  <a:cubicBezTo>
                    <a:pt x="141" y="37"/>
                    <a:pt x="141" y="38"/>
                    <a:pt x="141" y="39"/>
                  </a:cubicBezTo>
                  <a:cubicBezTo>
                    <a:pt x="155" y="67"/>
                    <a:pt x="155" y="67"/>
                    <a:pt x="155" y="67"/>
                  </a:cubicBezTo>
                  <a:cubicBezTo>
                    <a:pt x="155" y="68"/>
                    <a:pt x="157" y="69"/>
                    <a:pt x="158" y="69"/>
                  </a:cubicBezTo>
                  <a:cubicBezTo>
                    <a:pt x="236" y="50"/>
                    <a:pt x="236" y="50"/>
                    <a:pt x="236" y="50"/>
                  </a:cubicBezTo>
                  <a:cubicBezTo>
                    <a:pt x="237" y="49"/>
                    <a:pt x="238" y="49"/>
                    <a:pt x="238" y="48"/>
                  </a:cubicBezTo>
                  <a:cubicBezTo>
                    <a:pt x="238" y="47"/>
                    <a:pt x="238" y="46"/>
                    <a:pt x="238" y="45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0" y="1"/>
                    <a:pt x="209" y="0"/>
                    <a:pt x="208" y="1"/>
                  </a:cubicBezTo>
                  <a:close/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9386888" y="4222751"/>
              <a:ext cx="249238" cy="149225"/>
            </a:xfrm>
            <a:custGeom>
              <a:avLst/>
              <a:gdLst>
                <a:gd name="T0" fmla="*/ 68 w 93"/>
                <a:gd name="T1" fmla="*/ 0 h 56"/>
                <a:gd name="T2" fmla="*/ 0 w 93"/>
                <a:gd name="T3" fmla="*/ 26 h 56"/>
                <a:gd name="T4" fmla="*/ 8 w 93"/>
                <a:gd name="T5" fmla="*/ 30 h 56"/>
                <a:gd name="T6" fmla="*/ 67 w 93"/>
                <a:gd name="T7" fmla="*/ 7 h 56"/>
                <a:gd name="T8" fmla="*/ 86 w 93"/>
                <a:gd name="T9" fmla="*/ 54 h 56"/>
                <a:gd name="T10" fmla="*/ 93 w 93"/>
                <a:gd name="T11" fmla="*/ 56 h 56"/>
                <a:gd name="T12" fmla="*/ 72 w 93"/>
                <a:gd name="T13" fmla="*/ 2 h 56"/>
                <a:gd name="T14" fmla="*/ 68 w 93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56">
                  <a:moveTo>
                    <a:pt x="68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" y="27"/>
                    <a:pt x="6" y="29"/>
                    <a:pt x="8" y="30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55"/>
                    <a:pt x="91" y="55"/>
                    <a:pt x="93" y="56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1" y="0"/>
                    <a:pt x="69" y="0"/>
                    <a:pt x="68" y="0"/>
                  </a:cubicBezTo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9117013" y="3503613"/>
              <a:ext cx="200025" cy="166688"/>
            </a:xfrm>
            <a:custGeom>
              <a:avLst/>
              <a:gdLst>
                <a:gd name="T0" fmla="*/ 74 w 75"/>
                <a:gd name="T1" fmla="*/ 29 h 62"/>
                <a:gd name="T2" fmla="*/ 64 w 75"/>
                <a:gd name="T3" fmla="*/ 0 h 62"/>
                <a:gd name="T4" fmla="*/ 58 w 75"/>
                <a:gd name="T5" fmla="*/ 3 h 62"/>
                <a:gd name="T6" fmla="*/ 67 w 75"/>
                <a:gd name="T7" fmla="*/ 28 h 62"/>
                <a:gd name="T8" fmla="*/ 6 w 75"/>
                <a:gd name="T9" fmla="*/ 52 h 62"/>
                <a:gd name="T10" fmla="*/ 0 w 75"/>
                <a:gd name="T11" fmla="*/ 62 h 62"/>
                <a:gd name="T12" fmla="*/ 72 w 75"/>
                <a:gd name="T13" fmla="*/ 33 h 62"/>
                <a:gd name="T14" fmla="*/ 74 w 75"/>
                <a:gd name="T15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2">
                  <a:moveTo>
                    <a:pt x="74" y="29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2" y="1"/>
                    <a:pt x="60" y="2"/>
                    <a:pt x="58" y="3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4" y="55"/>
                    <a:pt x="2" y="58"/>
                    <a:pt x="0" y="6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4" y="32"/>
                    <a:pt x="75" y="31"/>
                    <a:pt x="74" y="29"/>
                  </a:cubicBezTo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10474325" y="3941763"/>
              <a:ext cx="207963" cy="227013"/>
            </a:xfrm>
            <a:custGeom>
              <a:avLst/>
              <a:gdLst>
                <a:gd name="T0" fmla="*/ 0 w 78"/>
                <a:gd name="T1" fmla="*/ 19 h 85"/>
                <a:gd name="T2" fmla="*/ 0 w 78"/>
                <a:gd name="T3" fmla="*/ 21 h 85"/>
                <a:gd name="T4" fmla="*/ 26 w 78"/>
                <a:gd name="T5" fmla="*/ 85 h 85"/>
                <a:gd name="T6" fmla="*/ 31 w 78"/>
                <a:gd name="T7" fmla="*/ 80 h 85"/>
                <a:gd name="T8" fmla="*/ 7 w 78"/>
                <a:gd name="T9" fmla="*/ 23 h 85"/>
                <a:gd name="T10" fmla="*/ 76 w 78"/>
                <a:gd name="T11" fmla="*/ 7 h 85"/>
                <a:gd name="T12" fmla="*/ 78 w 78"/>
                <a:gd name="T13" fmla="*/ 0 h 85"/>
                <a:gd name="T14" fmla="*/ 2 w 78"/>
                <a:gd name="T15" fmla="*/ 17 h 85"/>
                <a:gd name="T16" fmla="*/ 0 w 78"/>
                <a:gd name="T1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85">
                  <a:moveTo>
                    <a:pt x="0" y="19"/>
                  </a:moveTo>
                  <a:cubicBezTo>
                    <a:pt x="0" y="20"/>
                    <a:pt x="0" y="21"/>
                    <a:pt x="0" y="21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8" y="83"/>
                    <a:pt x="30" y="82"/>
                    <a:pt x="31" y="8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7" y="5"/>
                    <a:pt x="77" y="3"/>
                    <a:pt x="78" y="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1" y="18"/>
                    <a:pt x="0" y="19"/>
                  </a:cubicBezTo>
                  <a:close/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auto">
            <a:xfrm>
              <a:off x="9056688" y="3343276"/>
              <a:ext cx="1633538" cy="1050925"/>
            </a:xfrm>
            <a:custGeom>
              <a:avLst/>
              <a:gdLst>
                <a:gd name="T0" fmla="*/ 466 w 612"/>
                <a:gd name="T1" fmla="*/ 172 h 393"/>
                <a:gd name="T2" fmla="*/ 602 w 612"/>
                <a:gd name="T3" fmla="*/ 147 h 393"/>
                <a:gd name="T4" fmla="*/ 463 w 612"/>
                <a:gd name="T5" fmla="*/ 167 h 393"/>
                <a:gd name="T6" fmla="*/ 589 w 612"/>
                <a:gd name="T7" fmla="*/ 122 h 393"/>
                <a:gd name="T8" fmla="*/ 451 w 612"/>
                <a:gd name="T9" fmla="*/ 142 h 393"/>
                <a:gd name="T10" fmla="*/ 568 w 612"/>
                <a:gd name="T11" fmla="*/ 95 h 393"/>
                <a:gd name="T12" fmla="*/ 552 w 612"/>
                <a:gd name="T13" fmla="*/ 80 h 393"/>
                <a:gd name="T14" fmla="*/ 430 w 612"/>
                <a:gd name="T15" fmla="*/ 96 h 393"/>
                <a:gd name="T16" fmla="*/ 514 w 612"/>
                <a:gd name="T17" fmla="*/ 53 h 393"/>
                <a:gd name="T18" fmla="*/ 409 w 612"/>
                <a:gd name="T19" fmla="*/ 53 h 393"/>
                <a:gd name="T20" fmla="*/ 406 w 612"/>
                <a:gd name="T21" fmla="*/ 47 h 393"/>
                <a:gd name="T22" fmla="*/ 442 w 612"/>
                <a:gd name="T23" fmla="*/ 21 h 393"/>
                <a:gd name="T24" fmla="*/ 380 w 612"/>
                <a:gd name="T25" fmla="*/ 6 h 393"/>
                <a:gd name="T26" fmla="*/ 366 w 612"/>
                <a:gd name="T27" fmla="*/ 35 h 393"/>
                <a:gd name="T28" fmla="*/ 360 w 612"/>
                <a:gd name="T29" fmla="*/ 38 h 393"/>
                <a:gd name="T30" fmla="*/ 332 w 612"/>
                <a:gd name="T31" fmla="*/ 44 h 393"/>
                <a:gd name="T32" fmla="*/ 305 w 612"/>
                <a:gd name="T33" fmla="*/ 0 h 393"/>
                <a:gd name="T34" fmla="*/ 296 w 612"/>
                <a:gd name="T35" fmla="*/ 54 h 393"/>
                <a:gd name="T36" fmla="*/ 266 w 612"/>
                <a:gd name="T37" fmla="*/ 2 h 393"/>
                <a:gd name="T38" fmla="*/ 262 w 612"/>
                <a:gd name="T39" fmla="*/ 63 h 393"/>
                <a:gd name="T40" fmla="*/ 256 w 612"/>
                <a:gd name="T41" fmla="*/ 64 h 393"/>
                <a:gd name="T42" fmla="*/ 207 w 612"/>
                <a:gd name="T43" fmla="*/ 11 h 393"/>
                <a:gd name="T44" fmla="*/ 227 w 612"/>
                <a:gd name="T45" fmla="*/ 71 h 393"/>
                <a:gd name="T46" fmla="*/ 165 w 612"/>
                <a:gd name="T47" fmla="*/ 22 h 393"/>
                <a:gd name="T48" fmla="*/ 139 w 612"/>
                <a:gd name="T49" fmla="*/ 32 h 393"/>
                <a:gd name="T50" fmla="*/ 130 w 612"/>
                <a:gd name="T51" fmla="*/ 95 h 393"/>
                <a:gd name="T52" fmla="*/ 124 w 612"/>
                <a:gd name="T53" fmla="*/ 97 h 393"/>
                <a:gd name="T54" fmla="*/ 127 w 612"/>
                <a:gd name="T55" fmla="*/ 102 h 393"/>
                <a:gd name="T56" fmla="*/ 0 w 612"/>
                <a:gd name="T57" fmla="*/ 183 h 393"/>
                <a:gd name="T58" fmla="*/ 137 w 612"/>
                <a:gd name="T59" fmla="*/ 127 h 393"/>
                <a:gd name="T60" fmla="*/ 0 w 612"/>
                <a:gd name="T61" fmla="*/ 211 h 393"/>
                <a:gd name="T62" fmla="*/ 147 w 612"/>
                <a:gd name="T63" fmla="*/ 151 h 393"/>
                <a:gd name="T64" fmla="*/ 9 w 612"/>
                <a:gd name="T65" fmla="*/ 245 h 393"/>
                <a:gd name="T66" fmla="*/ 166 w 612"/>
                <a:gd name="T67" fmla="*/ 197 h 393"/>
                <a:gd name="T68" fmla="*/ 169 w 612"/>
                <a:gd name="T69" fmla="*/ 202 h 393"/>
                <a:gd name="T70" fmla="*/ 175 w 612"/>
                <a:gd name="T71" fmla="*/ 225 h 393"/>
                <a:gd name="T72" fmla="*/ 178 w 612"/>
                <a:gd name="T73" fmla="*/ 230 h 393"/>
                <a:gd name="T74" fmla="*/ 188 w 612"/>
                <a:gd name="T75" fmla="*/ 254 h 393"/>
                <a:gd name="T76" fmla="*/ 191 w 612"/>
                <a:gd name="T77" fmla="*/ 260 h 393"/>
                <a:gd name="T78" fmla="*/ 89 w 612"/>
                <a:gd name="T79" fmla="*/ 336 h 393"/>
                <a:gd name="T80" fmla="*/ 249 w 612"/>
                <a:gd name="T81" fmla="*/ 390 h 393"/>
                <a:gd name="T82" fmla="*/ 244 w 612"/>
                <a:gd name="T83" fmla="*/ 286 h 393"/>
                <a:gd name="T84" fmla="*/ 250 w 612"/>
                <a:gd name="T85" fmla="*/ 284 h 393"/>
                <a:gd name="T86" fmla="*/ 330 w 612"/>
                <a:gd name="T87" fmla="*/ 393 h 393"/>
                <a:gd name="T88" fmla="*/ 284 w 612"/>
                <a:gd name="T89" fmla="*/ 276 h 393"/>
                <a:gd name="T90" fmla="*/ 368 w 612"/>
                <a:gd name="T91" fmla="*/ 389 h 393"/>
                <a:gd name="T92" fmla="*/ 321 w 612"/>
                <a:gd name="T93" fmla="*/ 268 h 393"/>
                <a:gd name="T94" fmla="*/ 406 w 612"/>
                <a:gd name="T95" fmla="*/ 383 h 393"/>
                <a:gd name="T96" fmla="*/ 380 w 612"/>
                <a:gd name="T97" fmla="*/ 257 h 393"/>
                <a:gd name="T98" fmla="*/ 386 w 612"/>
                <a:gd name="T99" fmla="*/ 254 h 393"/>
                <a:gd name="T100" fmla="*/ 416 w 612"/>
                <a:gd name="T101" fmla="*/ 247 h 393"/>
                <a:gd name="T102" fmla="*/ 422 w 612"/>
                <a:gd name="T103" fmla="*/ 245 h 393"/>
                <a:gd name="T104" fmla="*/ 450 w 612"/>
                <a:gd name="T105" fmla="*/ 239 h 393"/>
                <a:gd name="T106" fmla="*/ 456 w 612"/>
                <a:gd name="T107" fmla="*/ 236 h 393"/>
                <a:gd name="T108" fmla="*/ 534 w 612"/>
                <a:gd name="T109" fmla="*/ 327 h 393"/>
                <a:gd name="T110" fmla="*/ 612 w 612"/>
                <a:gd name="T111" fmla="*/ 197 h 393"/>
                <a:gd name="T112" fmla="*/ 478 w 612"/>
                <a:gd name="T113" fmla="*/ 198 h 393"/>
                <a:gd name="T114" fmla="*/ 477 w 612"/>
                <a:gd name="T115" fmla="*/ 192 h 393"/>
                <a:gd name="T116" fmla="*/ 345 w 612"/>
                <a:gd name="T117" fmla="*/ 256 h 393"/>
                <a:gd name="T118" fmla="*/ 244 w 612"/>
                <a:gd name="T119" fmla="*/ 279 h 393"/>
                <a:gd name="T120" fmla="*/ 133 w 612"/>
                <a:gd name="T121" fmla="*/ 10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12" h="393">
                  <a:moveTo>
                    <a:pt x="477" y="192"/>
                  </a:moveTo>
                  <a:cubicBezTo>
                    <a:pt x="476" y="192"/>
                    <a:pt x="476" y="192"/>
                    <a:pt x="476" y="193"/>
                  </a:cubicBezTo>
                  <a:cubicBezTo>
                    <a:pt x="466" y="172"/>
                    <a:pt x="466" y="172"/>
                    <a:pt x="466" y="172"/>
                  </a:cubicBezTo>
                  <a:cubicBezTo>
                    <a:pt x="466" y="172"/>
                    <a:pt x="466" y="172"/>
                    <a:pt x="466" y="172"/>
                  </a:cubicBezTo>
                  <a:cubicBezTo>
                    <a:pt x="467" y="172"/>
                    <a:pt x="467" y="172"/>
                    <a:pt x="467" y="172"/>
                  </a:cubicBezTo>
                  <a:cubicBezTo>
                    <a:pt x="602" y="147"/>
                    <a:pt x="602" y="147"/>
                    <a:pt x="602" y="147"/>
                  </a:cubicBezTo>
                  <a:cubicBezTo>
                    <a:pt x="601" y="145"/>
                    <a:pt x="600" y="143"/>
                    <a:pt x="600" y="141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5" y="166"/>
                    <a:pt x="464" y="167"/>
                    <a:pt x="463" y="167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589" y="122"/>
                    <a:pt x="589" y="122"/>
                    <a:pt x="589" y="122"/>
                  </a:cubicBezTo>
                  <a:cubicBezTo>
                    <a:pt x="588" y="120"/>
                    <a:pt x="586" y="118"/>
                    <a:pt x="585" y="116"/>
                  </a:cubicBezTo>
                  <a:cubicBezTo>
                    <a:pt x="453" y="141"/>
                    <a:pt x="453" y="141"/>
                    <a:pt x="453" y="141"/>
                  </a:cubicBezTo>
                  <a:cubicBezTo>
                    <a:pt x="452" y="141"/>
                    <a:pt x="452" y="141"/>
                    <a:pt x="451" y="142"/>
                  </a:cubicBezTo>
                  <a:cubicBezTo>
                    <a:pt x="443" y="125"/>
                    <a:pt x="443" y="125"/>
                    <a:pt x="443" y="125"/>
                  </a:cubicBezTo>
                  <a:cubicBezTo>
                    <a:pt x="573" y="101"/>
                    <a:pt x="573" y="101"/>
                    <a:pt x="573" y="101"/>
                  </a:cubicBezTo>
                  <a:cubicBezTo>
                    <a:pt x="571" y="99"/>
                    <a:pt x="570" y="97"/>
                    <a:pt x="568" y="95"/>
                  </a:cubicBezTo>
                  <a:cubicBezTo>
                    <a:pt x="440" y="119"/>
                    <a:pt x="440" y="119"/>
                    <a:pt x="440" y="119"/>
                  </a:cubicBezTo>
                  <a:cubicBezTo>
                    <a:pt x="432" y="102"/>
                    <a:pt x="432" y="102"/>
                    <a:pt x="432" y="102"/>
                  </a:cubicBezTo>
                  <a:cubicBezTo>
                    <a:pt x="552" y="80"/>
                    <a:pt x="552" y="80"/>
                    <a:pt x="552" y="80"/>
                  </a:cubicBezTo>
                  <a:cubicBezTo>
                    <a:pt x="550" y="78"/>
                    <a:pt x="548" y="76"/>
                    <a:pt x="546" y="75"/>
                  </a:cubicBezTo>
                  <a:cubicBezTo>
                    <a:pt x="431" y="96"/>
                    <a:pt x="431" y="96"/>
                    <a:pt x="431" y="96"/>
                  </a:cubicBezTo>
                  <a:cubicBezTo>
                    <a:pt x="430" y="96"/>
                    <a:pt x="430" y="96"/>
                    <a:pt x="430" y="9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0" y="56"/>
                    <a:pt x="517" y="54"/>
                    <a:pt x="514" y="53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18" y="70"/>
                    <a:pt x="418" y="71"/>
                    <a:pt x="418" y="71"/>
                  </a:cubicBezTo>
                  <a:cubicBezTo>
                    <a:pt x="409" y="53"/>
                    <a:pt x="409" y="53"/>
                    <a:pt x="409" y="53"/>
                  </a:cubicBezTo>
                  <a:cubicBezTo>
                    <a:pt x="488" y="39"/>
                    <a:pt x="488" y="39"/>
                    <a:pt x="488" y="39"/>
                  </a:cubicBezTo>
                  <a:cubicBezTo>
                    <a:pt x="485" y="37"/>
                    <a:pt x="481" y="36"/>
                    <a:pt x="478" y="34"/>
                  </a:cubicBezTo>
                  <a:cubicBezTo>
                    <a:pt x="406" y="47"/>
                    <a:pt x="406" y="47"/>
                    <a:pt x="406" y="47"/>
                  </a:cubicBezTo>
                  <a:cubicBezTo>
                    <a:pt x="401" y="36"/>
                    <a:pt x="401" y="36"/>
                    <a:pt x="401" y="36"/>
                  </a:cubicBezTo>
                  <a:cubicBezTo>
                    <a:pt x="453" y="25"/>
                    <a:pt x="453" y="25"/>
                    <a:pt x="453" y="25"/>
                  </a:cubicBezTo>
                  <a:cubicBezTo>
                    <a:pt x="450" y="23"/>
                    <a:pt x="446" y="22"/>
                    <a:pt x="442" y="21"/>
                  </a:cubicBezTo>
                  <a:cubicBezTo>
                    <a:pt x="398" y="30"/>
                    <a:pt x="398" y="30"/>
                    <a:pt x="398" y="30"/>
                  </a:cubicBezTo>
                  <a:cubicBezTo>
                    <a:pt x="387" y="7"/>
                    <a:pt x="387" y="7"/>
                    <a:pt x="387" y="7"/>
                  </a:cubicBezTo>
                  <a:cubicBezTo>
                    <a:pt x="385" y="7"/>
                    <a:pt x="382" y="6"/>
                    <a:pt x="380" y="6"/>
                  </a:cubicBezTo>
                  <a:cubicBezTo>
                    <a:pt x="392" y="31"/>
                    <a:pt x="392" y="31"/>
                    <a:pt x="392" y="31"/>
                  </a:cubicBezTo>
                  <a:cubicBezTo>
                    <a:pt x="366" y="38"/>
                    <a:pt x="366" y="38"/>
                    <a:pt x="366" y="38"/>
                  </a:cubicBezTo>
                  <a:cubicBezTo>
                    <a:pt x="366" y="37"/>
                    <a:pt x="366" y="36"/>
                    <a:pt x="366" y="35"/>
                  </a:cubicBezTo>
                  <a:cubicBezTo>
                    <a:pt x="351" y="2"/>
                    <a:pt x="351" y="2"/>
                    <a:pt x="351" y="2"/>
                  </a:cubicBezTo>
                  <a:cubicBezTo>
                    <a:pt x="349" y="2"/>
                    <a:pt x="346" y="2"/>
                    <a:pt x="344" y="2"/>
                  </a:cubicBezTo>
                  <a:cubicBezTo>
                    <a:pt x="360" y="38"/>
                    <a:pt x="360" y="38"/>
                    <a:pt x="360" y="38"/>
                  </a:cubicBezTo>
                  <a:cubicBezTo>
                    <a:pt x="360" y="38"/>
                    <a:pt x="360" y="39"/>
                    <a:pt x="361" y="39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2" y="45"/>
                    <a:pt x="332" y="45"/>
                    <a:pt x="332" y="44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0" y="0"/>
                    <a:pt x="308" y="0"/>
                    <a:pt x="306" y="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26" y="47"/>
                    <a:pt x="326" y="47"/>
                    <a:pt x="326" y="47"/>
                  </a:cubicBezTo>
                  <a:cubicBezTo>
                    <a:pt x="327" y="47"/>
                    <a:pt x="327" y="47"/>
                    <a:pt x="327" y="47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96" y="54"/>
                    <a:pt x="296" y="54"/>
                    <a:pt x="296" y="53"/>
                  </a:cubicBezTo>
                  <a:cubicBezTo>
                    <a:pt x="273" y="1"/>
                    <a:pt x="273" y="1"/>
                    <a:pt x="273" y="1"/>
                  </a:cubicBezTo>
                  <a:cubicBezTo>
                    <a:pt x="271" y="1"/>
                    <a:pt x="268" y="2"/>
                    <a:pt x="266" y="2"/>
                  </a:cubicBezTo>
                  <a:cubicBezTo>
                    <a:pt x="290" y="56"/>
                    <a:pt x="290" y="56"/>
                    <a:pt x="290" y="56"/>
                  </a:cubicBezTo>
                  <a:cubicBezTo>
                    <a:pt x="290" y="56"/>
                    <a:pt x="290" y="56"/>
                    <a:pt x="290" y="56"/>
                  </a:cubicBezTo>
                  <a:cubicBezTo>
                    <a:pt x="262" y="63"/>
                    <a:pt x="262" y="63"/>
                    <a:pt x="262" y="63"/>
                  </a:cubicBezTo>
                  <a:cubicBezTo>
                    <a:pt x="237" y="5"/>
                    <a:pt x="237" y="5"/>
                    <a:pt x="237" y="5"/>
                  </a:cubicBezTo>
                  <a:cubicBezTo>
                    <a:pt x="234" y="6"/>
                    <a:pt x="232" y="6"/>
                    <a:pt x="230" y="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2" y="69"/>
                    <a:pt x="232" y="68"/>
                    <a:pt x="231" y="67"/>
                  </a:cubicBezTo>
                  <a:cubicBezTo>
                    <a:pt x="207" y="11"/>
                    <a:pt x="207" y="11"/>
                    <a:pt x="207" y="11"/>
                  </a:cubicBezTo>
                  <a:cubicBezTo>
                    <a:pt x="204" y="11"/>
                    <a:pt x="202" y="12"/>
                    <a:pt x="200" y="12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6" y="71"/>
                    <a:pt x="226" y="71"/>
                    <a:pt x="227" y="71"/>
                  </a:cubicBezTo>
                  <a:cubicBezTo>
                    <a:pt x="195" y="79"/>
                    <a:pt x="195" y="79"/>
                    <a:pt x="195" y="79"/>
                  </a:cubicBezTo>
                  <a:cubicBezTo>
                    <a:pt x="171" y="20"/>
                    <a:pt x="171" y="20"/>
                    <a:pt x="171" y="20"/>
                  </a:cubicBezTo>
                  <a:cubicBezTo>
                    <a:pt x="169" y="21"/>
                    <a:pt x="167" y="22"/>
                    <a:pt x="165" y="22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3"/>
                    <a:pt x="136" y="33"/>
                    <a:pt x="134" y="34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6"/>
                    <a:pt x="107" y="47"/>
                    <a:pt x="105" y="4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50"/>
                    <a:pt x="7" y="152"/>
                    <a:pt x="7" y="155"/>
                  </a:cubicBezTo>
                  <a:cubicBezTo>
                    <a:pt x="127" y="102"/>
                    <a:pt x="127" y="102"/>
                    <a:pt x="127" y="102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5" y="122"/>
                    <a:pt x="134" y="122"/>
                    <a:pt x="133" y="12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5"/>
                    <a:pt x="0" y="188"/>
                    <a:pt x="0" y="190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6" y="128"/>
                    <a:pt x="137" y="128"/>
                    <a:pt x="137" y="127"/>
                  </a:cubicBezTo>
                  <a:cubicBezTo>
                    <a:pt x="145" y="145"/>
                    <a:pt x="145" y="145"/>
                    <a:pt x="145" y="145"/>
                  </a:cubicBezTo>
                  <a:cubicBezTo>
                    <a:pt x="145" y="145"/>
                    <a:pt x="144" y="145"/>
                    <a:pt x="144" y="14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" y="213"/>
                    <a:pt x="1" y="215"/>
                    <a:pt x="1" y="217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56" y="172"/>
                    <a:pt x="156" y="172"/>
                    <a:pt x="156" y="172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8" y="243"/>
                    <a:pt x="9" y="245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67" y="196"/>
                    <a:pt x="167" y="196"/>
                    <a:pt x="167" y="196"/>
                  </a:cubicBezTo>
                  <a:cubicBezTo>
                    <a:pt x="166" y="197"/>
                    <a:pt x="166" y="197"/>
                    <a:pt x="166" y="197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9" y="266"/>
                    <a:pt x="20" y="267"/>
                    <a:pt x="21" y="269"/>
                  </a:cubicBezTo>
                  <a:cubicBezTo>
                    <a:pt x="169" y="202"/>
                    <a:pt x="169" y="202"/>
                    <a:pt x="169" y="202"/>
                  </a:cubicBezTo>
                  <a:cubicBezTo>
                    <a:pt x="169" y="202"/>
                    <a:pt x="169" y="202"/>
                    <a:pt x="169" y="202"/>
                  </a:cubicBezTo>
                  <a:cubicBezTo>
                    <a:pt x="179" y="225"/>
                    <a:pt x="179" y="225"/>
                    <a:pt x="179" y="225"/>
                  </a:cubicBezTo>
                  <a:cubicBezTo>
                    <a:pt x="178" y="224"/>
                    <a:pt x="177" y="224"/>
                    <a:pt x="175" y="225"/>
                  </a:cubicBezTo>
                  <a:cubicBezTo>
                    <a:pt x="35" y="288"/>
                    <a:pt x="35" y="288"/>
                    <a:pt x="35" y="288"/>
                  </a:cubicBezTo>
                  <a:cubicBezTo>
                    <a:pt x="36" y="290"/>
                    <a:pt x="38" y="292"/>
                    <a:pt x="39" y="293"/>
                  </a:cubicBezTo>
                  <a:cubicBezTo>
                    <a:pt x="178" y="230"/>
                    <a:pt x="178" y="230"/>
                    <a:pt x="178" y="230"/>
                  </a:cubicBezTo>
                  <a:cubicBezTo>
                    <a:pt x="179" y="230"/>
                    <a:pt x="180" y="229"/>
                    <a:pt x="180" y="228"/>
                  </a:cubicBezTo>
                  <a:cubicBezTo>
                    <a:pt x="191" y="254"/>
                    <a:pt x="191" y="254"/>
                    <a:pt x="191" y="254"/>
                  </a:cubicBezTo>
                  <a:cubicBezTo>
                    <a:pt x="190" y="254"/>
                    <a:pt x="189" y="253"/>
                    <a:pt x="188" y="254"/>
                  </a:cubicBezTo>
                  <a:cubicBezTo>
                    <a:pt x="59" y="313"/>
                    <a:pt x="59" y="313"/>
                    <a:pt x="59" y="313"/>
                  </a:cubicBezTo>
                  <a:cubicBezTo>
                    <a:pt x="60" y="314"/>
                    <a:pt x="62" y="316"/>
                    <a:pt x="64" y="317"/>
                  </a:cubicBezTo>
                  <a:cubicBezTo>
                    <a:pt x="191" y="260"/>
                    <a:pt x="191" y="260"/>
                    <a:pt x="191" y="260"/>
                  </a:cubicBezTo>
                  <a:cubicBezTo>
                    <a:pt x="192" y="259"/>
                    <a:pt x="192" y="259"/>
                    <a:pt x="193" y="258"/>
                  </a:cubicBezTo>
                  <a:cubicBezTo>
                    <a:pt x="206" y="289"/>
                    <a:pt x="206" y="289"/>
                    <a:pt x="206" y="289"/>
                  </a:cubicBezTo>
                  <a:cubicBezTo>
                    <a:pt x="89" y="336"/>
                    <a:pt x="89" y="336"/>
                    <a:pt x="89" y="336"/>
                  </a:cubicBezTo>
                  <a:cubicBezTo>
                    <a:pt x="91" y="337"/>
                    <a:pt x="93" y="338"/>
                    <a:pt x="96" y="340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49" y="390"/>
                    <a:pt x="249" y="390"/>
                    <a:pt x="249" y="390"/>
                  </a:cubicBezTo>
                  <a:cubicBezTo>
                    <a:pt x="252" y="390"/>
                    <a:pt x="254" y="391"/>
                    <a:pt x="257" y="391"/>
                  </a:cubicBezTo>
                  <a:cubicBezTo>
                    <a:pt x="214" y="293"/>
                    <a:pt x="214" y="293"/>
                    <a:pt x="214" y="293"/>
                  </a:cubicBezTo>
                  <a:cubicBezTo>
                    <a:pt x="244" y="286"/>
                    <a:pt x="244" y="286"/>
                    <a:pt x="244" y="286"/>
                  </a:cubicBezTo>
                  <a:cubicBezTo>
                    <a:pt x="292" y="393"/>
                    <a:pt x="292" y="393"/>
                    <a:pt x="292" y="393"/>
                  </a:cubicBezTo>
                  <a:cubicBezTo>
                    <a:pt x="294" y="393"/>
                    <a:pt x="296" y="393"/>
                    <a:pt x="299" y="393"/>
                  </a:cubicBezTo>
                  <a:cubicBezTo>
                    <a:pt x="250" y="284"/>
                    <a:pt x="250" y="284"/>
                    <a:pt x="250" y="284"/>
                  </a:cubicBezTo>
                  <a:cubicBezTo>
                    <a:pt x="280" y="277"/>
                    <a:pt x="280" y="277"/>
                    <a:pt x="280" y="277"/>
                  </a:cubicBezTo>
                  <a:cubicBezTo>
                    <a:pt x="279" y="278"/>
                    <a:pt x="279" y="279"/>
                    <a:pt x="279" y="280"/>
                  </a:cubicBezTo>
                  <a:cubicBezTo>
                    <a:pt x="330" y="393"/>
                    <a:pt x="330" y="393"/>
                    <a:pt x="330" y="393"/>
                  </a:cubicBezTo>
                  <a:cubicBezTo>
                    <a:pt x="332" y="393"/>
                    <a:pt x="334" y="392"/>
                    <a:pt x="336" y="392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5" y="277"/>
                    <a:pt x="285" y="277"/>
                    <a:pt x="284" y="276"/>
                  </a:cubicBezTo>
                  <a:cubicBezTo>
                    <a:pt x="315" y="269"/>
                    <a:pt x="315" y="269"/>
                    <a:pt x="315" y="269"/>
                  </a:cubicBezTo>
                  <a:cubicBezTo>
                    <a:pt x="315" y="270"/>
                    <a:pt x="315" y="270"/>
                    <a:pt x="315" y="271"/>
                  </a:cubicBezTo>
                  <a:cubicBezTo>
                    <a:pt x="368" y="389"/>
                    <a:pt x="368" y="389"/>
                    <a:pt x="368" y="389"/>
                  </a:cubicBezTo>
                  <a:cubicBezTo>
                    <a:pt x="370" y="389"/>
                    <a:pt x="373" y="389"/>
                    <a:pt x="375" y="388"/>
                  </a:cubicBezTo>
                  <a:cubicBezTo>
                    <a:pt x="321" y="268"/>
                    <a:pt x="321" y="268"/>
                    <a:pt x="321" y="268"/>
                  </a:cubicBezTo>
                  <a:cubicBezTo>
                    <a:pt x="321" y="268"/>
                    <a:pt x="321" y="268"/>
                    <a:pt x="321" y="268"/>
                  </a:cubicBezTo>
                  <a:cubicBezTo>
                    <a:pt x="345" y="262"/>
                    <a:pt x="345" y="262"/>
                    <a:pt x="345" y="262"/>
                  </a:cubicBezTo>
                  <a:cubicBezTo>
                    <a:pt x="399" y="384"/>
                    <a:pt x="399" y="384"/>
                    <a:pt x="399" y="384"/>
                  </a:cubicBezTo>
                  <a:cubicBezTo>
                    <a:pt x="402" y="383"/>
                    <a:pt x="404" y="383"/>
                    <a:pt x="406" y="383"/>
                  </a:cubicBezTo>
                  <a:cubicBezTo>
                    <a:pt x="351" y="261"/>
                    <a:pt x="351" y="261"/>
                    <a:pt x="351" y="261"/>
                  </a:cubicBezTo>
                  <a:cubicBezTo>
                    <a:pt x="380" y="254"/>
                    <a:pt x="380" y="254"/>
                    <a:pt x="380" y="254"/>
                  </a:cubicBezTo>
                  <a:cubicBezTo>
                    <a:pt x="380" y="255"/>
                    <a:pt x="380" y="256"/>
                    <a:pt x="380" y="257"/>
                  </a:cubicBezTo>
                  <a:cubicBezTo>
                    <a:pt x="433" y="375"/>
                    <a:pt x="433" y="375"/>
                    <a:pt x="433" y="375"/>
                  </a:cubicBezTo>
                  <a:cubicBezTo>
                    <a:pt x="435" y="375"/>
                    <a:pt x="437" y="374"/>
                    <a:pt x="439" y="374"/>
                  </a:cubicBezTo>
                  <a:cubicBezTo>
                    <a:pt x="386" y="254"/>
                    <a:pt x="386" y="254"/>
                    <a:pt x="386" y="254"/>
                  </a:cubicBezTo>
                  <a:cubicBezTo>
                    <a:pt x="386" y="254"/>
                    <a:pt x="385" y="253"/>
                    <a:pt x="385" y="253"/>
                  </a:cubicBezTo>
                  <a:cubicBezTo>
                    <a:pt x="416" y="246"/>
                    <a:pt x="416" y="246"/>
                    <a:pt x="416" y="246"/>
                  </a:cubicBezTo>
                  <a:cubicBezTo>
                    <a:pt x="416" y="246"/>
                    <a:pt x="416" y="247"/>
                    <a:pt x="416" y="247"/>
                  </a:cubicBezTo>
                  <a:cubicBezTo>
                    <a:pt x="468" y="363"/>
                    <a:pt x="468" y="363"/>
                    <a:pt x="468" y="363"/>
                  </a:cubicBezTo>
                  <a:cubicBezTo>
                    <a:pt x="470" y="363"/>
                    <a:pt x="472" y="362"/>
                    <a:pt x="474" y="361"/>
                  </a:cubicBezTo>
                  <a:cubicBezTo>
                    <a:pt x="422" y="245"/>
                    <a:pt x="422" y="245"/>
                    <a:pt x="422" y="245"/>
                  </a:cubicBezTo>
                  <a:cubicBezTo>
                    <a:pt x="422" y="244"/>
                    <a:pt x="422" y="244"/>
                    <a:pt x="422" y="244"/>
                  </a:cubicBezTo>
                  <a:cubicBezTo>
                    <a:pt x="449" y="238"/>
                    <a:pt x="449" y="238"/>
                    <a:pt x="449" y="238"/>
                  </a:cubicBezTo>
                  <a:cubicBezTo>
                    <a:pt x="450" y="239"/>
                    <a:pt x="450" y="239"/>
                    <a:pt x="450" y="239"/>
                  </a:cubicBezTo>
                  <a:cubicBezTo>
                    <a:pt x="499" y="349"/>
                    <a:pt x="499" y="349"/>
                    <a:pt x="499" y="349"/>
                  </a:cubicBezTo>
                  <a:cubicBezTo>
                    <a:pt x="501" y="348"/>
                    <a:pt x="503" y="347"/>
                    <a:pt x="505" y="346"/>
                  </a:cubicBezTo>
                  <a:cubicBezTo>
                    <a:pt x="456" y="236"/>
                    <a:pt x="456" y="236"/>
                    <a:pt x="456" y="236"/>
                  </a:cubicBezTo>
                  <a:cubicBezTo>
                    <a:pt x="486" y="229"/>
                    <a:pt x="486" y="229"/>
                    <a:pt x="486" y="229"/>
                  </a:cubicBezTo>
                  <a:cubicBezTo>
                    <a:pt x="529" y="331"/>
                    <a:pt x="529" y="331"/>
                    <a:pt x="529" y="331"/>
                  </a:cubicBezTo>
                  <a:cubicBezTo>
                    <a:pt x="531" y="330"/>
                    <a:pt x="533" y="329"/>
                    <a:pt x="534" y="327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612" y="203"/>
                    <a:pt x="612" y="203"/>
                    <a:pt x="612" y="203"/>
                  </a:cubicBezTo>
                  <a:cubicBezTo>
                    <a:pt x="612" y="201"/>
                    <a:pt x="612" y="199"/>
                    <a:pt x="612" y="197"/>
                  </a:cubicBezTo>
                  <a:cubicBezTo>
                    <a:pt x="612" y="196"/>
                    <a:pt x="612" y="196"/>
                    <a:pt x="612" y="196"/>
                  </a:cubicBezTo>
                  <a:cubicBezTo>
                    <a:pt x="489" y="222"/>
                    <a:pt x="489" y="222"/>
                    <a:pt x="489" y="222"/>
                  </a:cubicBezTo>
                  <a:cubicBezTo>
                    <a:pt x="478" y="198"/>
                    <a:pt x="478" y="198"/>
                    <a:pt x="478" y="198"/>
                  </a:cubicBezTo>
                  <a:cubicBezTo>
                    <a:pt x="610" y="174"/>
                    <a:pt x="610" y="174"/>
                    <a:pt x="610" y="174"/>
                  </a:cubicBezTo>
                  <a:cubicBezTo>
                    <a:pt x="609" y="172"/>
                    <a:pt x="609" y="170"/>
                    <a:pt x="609" y="168"/>
                  </a:cubicBezTo>
                  <a:cubicBezTo>
                    <a:pt x="477" y="192"/>
                    <a:pt x="477" y="192"/>
                    <a:pt x="477" y="192"/>
                  </a:cubicBezTo>
                  <a:moveTo>
                    <a:pt x="483" y="223"/>
                  </a:moveTo>
                  <a:cubicBezTo>
                    <a:pt x="346" y="255"/>
                    <a:pt x="346" y="255"/>
                    <a:pt x="346" y="255"/>
                  </a:cubicBezTo>
                  <a:cubicBezTo>
                    <a:pt x="346" y="255"/>
                    <a:pt x="346" y="255"/>
                    <a:pt x="345" y="256"/>
                  </a:cubicBezTo>
                  <a:cubicBezTo>
                    <a:pt x="345" y="256"/>
                    <a:pt x="345" y="256"/>
                    <a:pt x="345" y="256"/>
                  </a:cubicBezTo>
                  <a:cubicBezTo>
                    <a:pt x="246" y="279"/>
                    <a:pt x="246" y="279"/>
                    <a:pt x="246" y="279"/>
                  </a:cubicBezTo>
                  <a:cubicBezTo>
                    <a:pt x="245" y="279"/>
                    <a:pt x="245" y="279"/>
                    <a:pt x="244" y="279"/>
                  </a:cubicBezTo>
                  <a:cubicBezTo>
                    <a:pt x="244" y="279"/>
                    <a:pt x="244" y="279"/>
                    <a:pt x="244" y="279"/>
                  </a:cubicBezTo>
                  <a:cubicBezTo>
                    <a:pt x="212" y="287"/>
                    <a:pt x="212" y="287"/>
                    <a:pt x="212" y="287"/>
                  </a:cubicBezTo>
                  <a:cubicBezTo>
                    <a:pt x="133" y="101"/>
                    <a:pt x="133" y="101"/>
                    <a:pt x="133" y="101"/>
                  </a:cubicBezTo>
                  <a:cubicBezTo>
                    <a:pt x="395" y="37"/>
                    <a:pt x="395" y="37"/>
                    <a:pt x="395" y="37"/>
                  </a:cubicBezTo>
                  <a:cubicBezTo>
                    <a:pt x="483" y="223"/>
                    <a:pt x="483" y="223"/>
                    <a:pt x="483" y="223"/>
                  </a:cubicBezTo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9088438" y="4265613"/>
              <a:ext cx="52388" cy="512763"/>
            </a:xfrm>
            <a:custGeom>
              <a:avLst/>
              <a:gdLst>
                <a:gd name="T0" fmla="*/ 20 w 20"/>
                <a:gd name="T1" fmla="*/ 0 h 192"/>
                <a:gd name="T2" fmla="*/ 20 w 20"/>
                <a:gd name="T3" fmla="*/ 192 h 192"/>
                <a:gd name="T4" fmla="*/ 20 w 2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2">
                  <a:moveTo>
                    <a:pt x="20" y="0"/>
                  </a:moveTo>
                  <a:cubicBezTo>
                    <a:pt x="20" y="192"/>
                    <a:pt x="20" y="192"/>
                    <a:pt x="20" y="192"/>
                  </a:cubicBezTo>
                  <a:cubicBezTo>
                    <a:pt x="20" y="192"/>
                    <a:pt x="0" y="103"/>
                    <a:pt x="20" y="0"/>
                  </a:cubicBezTo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9309100" y="4379913"/>
              <a:ext cx="53975" cy="512763"/>
            </a:xfrm>
            <a:custGeom>
              <a:avLst/>
              <a:gdLst>
                <a:gd name="T0" fmla="*/ 20 w 20"/>
                <a:gd name="T1" fmla="*/ 0 h 192"/>
                <a:gd name="T2" fmla="*/ 20 w 20"/>
                <a:gd name="T3" fmla="*/ 192 h 192"/>
                <a:gd name="T4" fmla="*/ 20 w 2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2">
                  <a:moveTo>
                    <a:pt x="20" y="0"/>
                  </a:moveTo>
                  <a:cubicBezTo>
                    <a:pt x="20" y="192"/>
                    <a:pt x="20" y="192"/>
                    <a:pt x="20" y="192"/>
                  </a:cubicBezTo>
                  <a:cubicBezTo>
                    <a:pt x="20" y="192"/>
                    <a:pt x="0" y="103"/>
                    <a:pt x="20" y="0"/>
                  </a:cubicBezTo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9558338" y="4425951"/>
              <a:ext cx="53975" cy="512763"/>
            </a:xfrm>
            <a:custGeom>
              <a:avLst/>
              <a:gdLst>
                <a:gd name="T0" fmla="*/ 20 w 20"/>
                <a:gd name="T1" fmla="*/ 0 h 192"/>
                <a:gd name="T2" fmla="*/ 20 w 20"/>
                <a:gd name="T3" fmla="*/ 192 h 192"/>
                <a:gd name="T4" fmla="*/ 20 w 2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2">
                  <a:moveTo>
                    <a:pt x="20" y="0"/>
                  </a:moveTo>
                  <a:cubicBezTo>
                    <a:pt x="20" y="192"/>
                    <a:pt x="20" y="192"/>
                    <a:pt x="20" y="192"/>
                  </a:cubicBezTo>
                  <a:cubicBezTo>
                    <a:pt x="20" y="192"/>
                    <a:pt x="0" y="103"/>
                    <a:pt x="2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9910763" y="4438651"/>
              <a:ext cx="53975" cy="511175"/>
            </a:xfrm>
            <a:custGeom>
              <a:avLst/>
              <a:gdLst>
                <a:gd name="T0" fmla="*/ 0 w 20"/>
                <a:gd name="T1" fmla="*/ 0 h 191"/>
                <a:gd name="T2" fmla="*/ 0 w 20"/>
                <a:gd name="T3" fmla="*/ 191 h 191"/>
                <a:gd name="T4" fmla="*/ 0 w 20"/>
                <a:gd name="T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1">
                  <a:moveTo>
                    <a:pt x="0" y="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20" y="103"/>
                    <a:pt x="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0193338" y="4438651"/>
              <a:ext cx="53975" cy="511175"/>
            </a:xfrm>
            <a:custGeom>
              <a:avLst/>
              <a:gdLst>
                <a:gd name="T0" fmla="*/ 0 w 20"/>
                <a:gd name="T1" fmla="*/ 0 h 191"/>
                <a:gd name="T2" fmla="*/ 0 w 20"/>
                <a:gd name="T3" fmla="*/ 191 h 191"/>
                <a:gd name="T4" fmla="*/ 0 w 20"/>
                <a:gd name="T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1">
                  <a:moveTo>
                    <a:pt x="0" y="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20" y="103"/>
                    <a:pt x="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431463" y="4343401"/>
              <a:ext cx="53975" cy="512763"/>
            </a:xfrm>
            <a:custGeom>
              <a:avLst/>
              <a:gdLst>
                <a:gd name="T0" fmla="*/ 0 w 20"/>
                <a:gd name="T1" fmla="*/ 0 h 192"/>
                <a:gd name="T2" fmla="*/ 0 w 20"/>
                <a:gd name="T3" fmla="*/ 192 h 192"/>
                <a:gd name="T4" fmla="*/ 0 w 2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2">
                  <a:moveTo>
                    <a:pt x="0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20" y="103"/>
                    <a:pt x="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10626725" y="4187826"/>
              <a:ext cx="55563" cy="512763"/>
            </a:xfrm>
            <a:custGeom>
              <a:avLst/>
              <a:gdLst>
                <a:gd name="T0" fmla="*/ 0 w 21"/>
                <a:gd name="T1" fmla="*/ 0 h 192"/>
                <a:gd name="T2" fmla="*/ 0 w 21"/>
                <a:gd name="T3" fmla="*/ 192 h 192"/>
                <a:gd name="T4" fmla="*/ 0 w 21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92">
                  <a:moveTo>
                    <a:pt x="0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21" y="103"/>
                    <a:pt x="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0756900" y="4011613"/>
              <a:ext cx="53975" cy="511175"/>
            </a:xfrm>
            <a:custGeom>
              <a:avLst/>
              <a:gdLst>
                <a:gd name="T0" fmla="*/ 0 w 20"/>
                <a:gd name="T1" fmla="*/ 0 h 191"/>
                <a:gd name="T2" fmla="*/ 0 w 20"/>
                <a:gd name="T3" fmla="*/ 191 h 191"/>
                <a:gd name="T4" fmla="*/ 0 w 20"/>
                <a:gd name="T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1">
                  <a:moveTo>
                    <a:pt x="0" y="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20" y="103"/>
                    <a:pt x="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8948738" y="4081463"/>
              <a:ext cx="53975" cy="512763"/>
            </a:xfrm>
            <a:custGeom>
              <a:avLst/>
              <a:gdLst>
                <a:gd name="T0" fmla="*/ 20 w 20"/>
                <a:gd name="T1" fmla="*/ 0 h 192"/>
                <a:gd name="T2" fmla="*/ 20 w 20"/>
                <a:gd name="T3" fmla="*/ 192 h 192"/>
                <a:gd name="T4" fmla="*/ 20 w 2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2">
                  <a:moveTo>
                    <a:pt x="20" y="0"/>
                  </a:moveTo>
                  <a:cubicBezTo>
                    <a:pt x="20" y="192"/>
                    <a:pt x="20" y="192"/>
                    <a:pt x="20" y="192"/>
                  </a:cubicBezTo>
                  <a:cubicBezTo>
                    <a:pt x="20" y="192"/>
                    <a:pt x="0" y="103"/>
                    <a:pt x="20" y="0"/>
                  </a:cubicBezTo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9002713" y="3640138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  <a:gd name="T11" fmla="*/ 1 h 1"/>
                <a:gd name="T12" fmla="*/ 1 h 1"/>
                <a:gd name="T13" fmla="*/ 1 h 1"/>
                <a:gd name="T14" fmla="*/ 1 h 1"/>
                <a:gd name="T15" fmla="*/ 0 h 1"/>
                <a:gd name="T16" fmla="*/ 0 h 1"/>
                <a:gd name="T17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5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8905875" y="3871913"/>
              <a:ext cx="461963" cy="1054100"/>
            </a:xfrm>
            <a:custGeom>
              <a:avLst/>
              <a:gdLst>
                <a:gd name="T0" fmla="*/ 173 w 173"/>
                <a:gd name="T1" fmla="*/ 394 h 394"/>
                <a:gd name="T2" fmla="*/ 173 w 173"/>
                <a:gd name="T3" fmla="*/ 394 h 394"/>
                <a:gd name="T4" fmla="*/ 173 w 173"/>
                <a:gd name="T5" fmla="*/ 394 h 394"/>
                <a:gd name="T6" fmla="*/ 173 w 173"/>
                <a:gd name="T7" fmla="*/ 394 h 394"/>
                <a:gd name="T8" fmla="*/ 173 w 173"/>
                <a:gd name="T9" fmla="*/ 394 h 394"/>
                <a:gd name="T10" fmla="*/ 173 w 173"/>
                <a:gd name="T11" fmla="*/ 394 h 394"/>
                <a:gd name="T12" fmla="*/ 172 w 173"/>
                <a:gd name="T13" fmla="*/ 394 h 394"/>
                <a:gd name="T14" fmla="*/ 173 w 173"/>
                <a:gd name="T15" fmla="*/ 394 h 394"/>
                <a:gd name="T16" fmla="*/ 172 w 173"/>
                <a:gd name="T17" fmla="*/ 394 h 394"/>
                <a:gd name="T18" fmla="*/ 172 w 173"/>
                <a:gd name="T19" fmla="*/ 394 h 394"/>
                <a:gd name="T20" fmla="*/ 172 w 173"/>
                <a:gd name="T21" fmla="*/ 394 h 394"/>
                <a:gd name="T22" fmla="*/ 172 w 173"/>
                <a:gd name="T23" fmla="*/ 394 h 394"/>
                <a:gd name="T24" fmla="*/ 172 w 173"/>
                <a:gd name="T25" fmla="*/ 393 h 394"/>
                <a:gd name="T26" fmla="*/ 172 w 173"/>
                <a:gd name="T27" fmla="*/ 394 h 394"/>
                <a:gd name="T28" fmla="*/ 172 w 173"/>
                <a:gd name="T29" fmla="*/ 393 h 394"/>
                <a:gd name="T30" fmla="*/ 172 w 173"/>
                <a:gd name="T31" fmla="*/ 393 h 394"/>
                <a:gd name="T32" fmla="*/ 172 w 173"/>
                <a:gd name="T33" fmla="*/ 393 h 394"/>
                <a:gd name="T34" fmla="*/ 172 w 173"/>
                <a:gd name="T35" fmla="*/ 393 h 394"/>
                <a:gd name="T36" fmla="*/ 1 w 173"/>
                <a:gd name="T37" fmla="*/ 22 h 394"/>
                <a:gd name="T38" fmla="*/ 0 w 173"/>
                <a:gd name="T39" fmla="*/ 22 h 394"/>
                <a:gd name="T40" fmla="*/ 1 w 173"/>
                <a:gd name="T41" fmla="*/ 22 h 394"/>
                <a:gd name="T42" fmla="*/ 1 w 173"/>
                <a:gd name="T43" fmla="*/ 22 h 394"/>
                <a:gd name="T44" fmla="*/ 11 w 173"/>
                <a:gd name="T45" fmla="*/ 0 h 394"/>
                <a:gd name="T46" fmla="*/ 11 w 173"/>
                <a:gd name="T47" fmla="*/ 0 h 394"/>
                <a:gd name="T48" fmla="*/ 11 w 173"/>
                <a:gd name="T49" fmla="*/ 0 h 394"/>
                <a:gd name="T50" fmla="*/ 11 w 173"/>
                <a:gd name="T51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394">
                  <a:moveTo>
                    <a:pt x="173" y="394"/>
                  </a:moveTo>
                  <a:cubicBezTo>
                    <a:pt x="173" y="394"/>
                    <a:pt x="173" y="394"/>
                    <a:pt x="173" y="394"/>
                  </a:cubicBezTo>
                  <a:cubicBezTo>
                    <a:pt x="173" y="394"/>
                    <a:pt x="173" y="394"/>
                    <a:pt x="173" y="394"/>
                  </a:cubicBezTo>
                  <a:moveTo>
                    <a:pt x="173" y="394"/>
                  </a:moveTo>
                  <a:cubicBezTo>
                    <a:pt x="173" y="394"/>
                    <a:pt x="173" y="394"/>
                    <a:pt x="173" y="394"/>
                  </a:cubicBezTo>
                  <a:cubicBezTo>
                    <a:pt x="173" y="394"/>
                    <a:pt x="173" y="394"/>
                    <a:pt x="173" y="394"/>
                  </a:cubicBezTo>
                  <a:moveTo>
                    <a:pt x="172" y="394"/>
                  </a:moveTo>
                  <a:cubicBezTo>
                    <a:pt x="172" y="394"/>
                    <a:pt x="173" y="394"/>
                    <a:pt x="173" y="394"/>
                  </a:cubicBezTo>
                  <a:cubicBezTo>
                    <a:pt x="173" y="394"/>
                    <a:pt x="172" y="394"/>
                    <a:pt x="172" y="394"/>
                  </a:cubicBezTo>
                  <a:moveTo>
                    <a:pt x="172" y="394"/>
                  </a:moveTo>
                  <a:cubicBezTo>
                    <a:pt x="172" y="394"/>
                    <a:pt x="172" y="394"/>
                    <a:pt x="172" y="394"/>
                  </a:cubicBezTo>
                  <a:cubicBezTo>
                    <a:pt x="172" y="394"/>
                    <a:pt x="172" y="394"/>
                    <a:pt x="172" y="394"/>
                  </a:cubicBezTo>
                  <a:moveTo>
                    <a:pt x="172" y="393"/>
                  </a:moveTo>
                  <a:cubicBezTo>
                    <a:pt x="172" y="393"/>
                    <a:pt x="172" y="394"/>
                    <a:pt x="172" y="394"/>
                  </a:cubicBezTo>
                  <a:cubicBezTo>
                    <a:pt x="172" y="394"/>
                    <a:pt x="172" y="393"/>
                    <a:pt x="172" y="393"/>
                  </a:cubicBezTo>
                  <a:moveTo>
                    <a:pt x="172" y="393"/>
                  </a:moveTo>
                  <a:cubicBezTo>
                    <a:pt x="172" y="393"/>
                    <a:pt x="172" y="393"/>
                    <a:pt x="172" y="393"/>
                  </a:cubicBezTo>
                  <a:cubicBezTo>
                    <a:pt x="172" y="393"/>
                    <a:pt x="172" y="393"/>
                    <a:pt x="172" y="393"/>
                  </a:cubicBezTo>
                  <a:moveTo>
                    <a:pt x="1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0B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8905875" y="3932238"/>
              <a:ext cx="542925" cy="1079500"/>
            </a:xfrm>
            <a:custGeom>
              <a:avLst/>
              <a:gdLst>
                <a:gd name="T0" fmla="*/ 88 w 203"/>
                <a:gd name="T1" fmla="*/ 317 h 404"/>
                <a:gd name="T2" fmla="*/ 88 w 203"/>
                <a:gd name="T3" fmla="*/ 125 h 404"/>
                <a:gd name="T4" fmla="*/ 88 w 203"/>
                <a:gd name="T5" fmla="*/ 317 h 404"/>
                <a:gd name="T6" fmla="*/ 1 w 203"/>
                <a:gd name="T7" fmla="*/ 0 h 404"/>
                <a:gd name="T8" fmla="*/ 0 w 203"/>
                <a:gd name="T9" fmla="*/ 0 h 404"/>
                <a:gd name="T10" fmla="*/ 0 w 203"/>
                <a:gd name="T11" fmla="*/ 209 h 404"/>
                <a:gd name="T12" fmla="*/ 37 w 203"/>
                <a:gd name="T13" fmla="*/ 256 h 404"/>
                <a:gd name="T14" fmla="*/ 37 w 203"/>
                <a:gd name="T15" fmla="*/ 256 h 404"/>
                <a:gd name="T16" fmla="*/ 37 w 203"/>
                <a:gd name="T17" fmla="*/ 256 h 404"/>
                <a:gd name="T18" fmla="*/ 34 w 203"/>
                <a:gd name="T19" fmla="*/ 273 h 404"/>
                <a:gd name="T20" fmla="*/ 89 w 203"/>
                <a:gd name="T21" fmla="*/ 324 h 404"/>
                <a:gd name="T22" fmla="*/ 151 w 203"/>
                <a:gd name="T23" fmla="*/ 374 h 404"/>
                <a:gd name="T24" fmla="*/ 172 w 203"/>
                <a:gd name="T25" fmla="*/ 371 h 404"/>
                <a:gd name="T26" fmla="*/ 172 w 203"/>
                <a:gd name="T27" fmla="*/ 371 h 404"/>
                <a:gd name="T28" fmla="*/ 172 w 203"/>
                <a:gd name="T29" fmla="*/ 371 h 404"/>
                <a:gd name="T30" fmla="*/ 172 w 203"/>
                <a:gd name="T31" fmla="*/ 371 h 404"/>
                <a:gd name="T32" fmla="*/ 172 w 203"/>
                <a:gd name="T33" fmla="*/ 372 h 404"/>
                <a:gd name="T34" fmla="*/ 172 w 203"/>
                <a:gd name="T35" fmla="*/ 372 h 404"/>
                <a:gd name="T36" fmla="*/ 172 w 203"/>
                <a:gd name="T37" fmla="*/ 372 h 404"/>
                <a:gd name="T38" fmla="*/ 172 w 203"/>
                <a:gd name="T39" fmla="*/ 372 h 404"/>
                <a:gd name="T40" fmla="*/ 173 w 203"/>
                <a:gd name="T41" fmla="*/ 372 h 404"/>
                <a:gd name="T42" fmla="*/ 173 w 203"/>
                <a:gd name="T43" fmla="*/ 372 h 404"/>
                <a:gd name="T44" fmla="*/ 173 w 203"/>
                <a:gd name="T45" fmla="*/ 372 h 404"/>
                <a:gd name="T46" fmla="*/ 173 w 203"/>
                <a:gd name="T47" fmla="*/ 372 h 404"/>
                <a:gd name="T48" fmla="*/ 173 w 203"/>
                <a:gd name="T49" fmla="*/ 372 h 404"/>
                <a:gd name="T50" fmla="*/ 199 w 203"/>
                <a:gd name="T51" fmla="*/ 404 h 404"/>
                <a:gd name="T52" fmla="*/ 192 w 203"/>
                <a:gd name="T53" fmla="*/ 197 h 404"/>
                <a:gd name="T54" fmla="*/ 173 w 203"/>
                <a:gd name="T55" fmla="*/ 168 h 404"/>
                <a:gd name="T56" fmla="*/ 171 w 203"/>
                <a:gd name="T57" fmla="*/ 168 h 404"/>
                <a:gd name="T58" fmla="*/ 171 w 203"/>
                <a:gd name="T59" fmla="*/ 360 h 404"/>
                <a:gd name="T60" fmla="*/ 171 w 203"/>
                <a:gd name="T61" fmla="*/ 168 h 404"/>
                <a:gd name="T62" fmla="*/ 151 w 203"/>
                <a:gd name="T63" fmla="*/ 171 h 404"/>
                <a:gd name="T64" fmla="*/ 89 w 203"/>
                <a:gd name="T65" fmla="*/ 121 h 404"/>
                <a:gd name="T66" fmla="*/ 36 w 203"/>
                <a:gd name="T67" fmla="*/ 85 h 404"/>
                <a:gd name="T68" fmla="*/ 36 w 203"/>
                <a:gd name="T69" fmla="*/ 248 h 404"/>
                <a:gd name="T70" fmla="*/ 34 w 203"/>
                <a:gd name="T71" fmla="*/ 71 h 404"/>
                <a:gd name="T72" fmla="*/ 34 w 203"/>
                <a:gd name="T73" fmla="*/ 70 h 404"/>
                <a:gd name="T74" fmla="*/ 37 w 203"/>
                <a:gd name="T75" fmla="*/ 53 h 404"/>
                <a:gd name="T76" fmla="*/ 0 w 203"/>
                <a:gd name="T77" fmla="*/ 6 h 404"/>
                <a:gd name="T78" fmla="*/ 1 w 203"/>
                <a:gd name="T7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3" h="404">
                  <a:moveTo>
                    <a:pt x="88" y="317"/>
                  </a:moveTo>
                  <a:cubicBezTo>
                    <a:pt x="88" y="317"/>
                    <a:pt x="68" y="228"/>
                    <a:pt x="88" y="125"/>
                  </a:cubicBezTo>
                  <a:cubicBezTo>
                    <a:pt x="88" y="317"/>
                    <a:pt x="88" y="317"/>
                    <a:pt x="88" y="317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30"/>
                    <a:pt x="15" y="248"/>
                    <a:pt x="37" y="256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5" y="262"/>
                    <a:pt x="34" y="267"/>
                    <a:pt x="34" y="273"/>
                  </a:cubicBezTo>
                  <a:cubicBezTo>
                    <a:pt x="34" y="300"/>
                    <a:pt x="58" y="321"/>
                    <a:pt x="89" y="324"/>
                  </a:cubicBezTo>
                  <a:cubicBezTo>
                    <a:pt x="90" y="352"/>
                    <a:pt x="117" y="374"/>
                    <a:pt x="151" y="374"/>
                  </a:cubicBezTo>
                  <a:cubicBezTo>
                    <a:pt x="158" y="374"/>
                    <a:pt x="166" y="373"/>
                    <a:pt x="172" y="371"/>
                  </a:cubicBezTo>
                  <a:cubicBezTo>
                    <a:pt x="172" y="371"/>
                    <a:pt x="172" y="371"/>
                    <a:pt x="172" y="371"/>
                  </a:cubicBezTo>
                  <a:cubicBezTo>
                    <a:pt x="172" y="371"/>
                    <a:pt x="172" y="371"/>
                    <a:pt x="172" y="371"/>
                  </a:cubicBezTo>
                  <a:cubicBezTo>
                    <a:pt x="172" y="371"/>
                    <a:pt x="172" y="371"/>
                    <a:pt x="172" y="371"/>
                  </a:cubicBezTo>
                  <a:cubicBezTo>
                    <a:pt x="172" y="371"/>
                    <a:pt x="172" y="372"/>
                    <a:pt x="172" y="372"/>
                  </a:cubicBezTo>
                  <a:cubicBezTo>
                    <a:pt x="172" y="372"/>
                    <a:pt x="172" y="372"/>
                    <a:pt x="172" y="372"/>
                  </a:cubicBezTo>
                  <a:cubicBezTo>
                    <a:pt x="172" y="372"/>
                    <a:pt x="172" y="372"/>
                    <a:pt x="172" y="372"/>
                  </a:cubicBezTo>
                  <a:cubicBezTo>
                    <a:pt x="172" y="372"/>
                    <a:pt x="172" y="372"/>
                    <a:pt x="172" y="372"/>
                  </a:cubicBezTo>
                  <a:cubicBezTo>
                    <a:pt x="172" y="372"/>
                    <a:pt x="173" y="372"/>
                    <a:pt x="173" y="372"/>
                  </a:cubicBezTo>
                  <a:cubicBezTo>
                    <a:pt x="173" y="372"/>
                    <a:pt x="173" y="372"/>
                    <a:pt x="173" y="372"/>
                  </a:cubicBezTo>
                  <a:cubicBezTo>
                    <a:pt x="173" y="372"/>
                    <a:pt x="173" y="372"/>
                    <a:pt x="173" y="372"/>
                  </a:cubicBezTo>
                  <a:cubicBezTo>
                    <a:pt x="173" y="372"/>
                    <a:pt x="173" y="372"/>
                    <a:pt x="173" y="372"/>
                  </a:cubicBezTo>
                  <a:cubicBezTo>
                    <a:pt x="173" y="372"/>
                    <a:pt x="173" y="372"/>
                    <a:pt x="173" y="372"/>
                  </a:cubicBezTo>
                  <a:cubicBezTo>
                    <a:pt x="177" y="386"/>
                    <a:pt x="186" y="397"/>
                    <a:pt x="199" y="404"/>
                  </a:cubicBezTo>
                  <a:cubicBezTo>
                    <a:pt x="203" y="326"/>
                    <a:pt x="200" y="257"/>
                    <a:pt x="192" y="197"/>
                  </a:cubicBezTo>
                  <a:cubicBezTo>
                    <a:pt x="183" y="190"/>
                    <a:pt x="176" y="180"/>
                    <a:pt x="173" y="168"/>
                  </a:cubicBezTo>
                  <a:cubicBezTo>
                    <a:pt x="172" y="168"/>
                    <a:pt x="172" y="168"/>
                    <a:pt x="171" y="168"/>
                  </a:cubicBezTo>
                  <a:cubicBezTo>
                    <a:pt x="171" y="360"/>
                    <a:pt x="171" y="360"/>
                    <a:pt x="171" y="360"/>
                  </a:cubicBezTo>
                  <a:cubicBezTo>
                    <a:pt x="171" y="360"/>
                    <a:pt x="151" y="271"/>
                    <a:pt x="171" y="168"/>
                  </a:cubicBezTo>
                  <a:cubicBezTo>
                    <a:pt x="165" y="170"/>
                    <a:pt x="158" y="171"/>
                    <a:pt x="151" y="171"/>
                  </a:cubicBezTo>
                  <a:cubicBezTo>
                    <a:pt x="117" y="171"/>
                    <a:pt x="90" y="149"/>
                    <a:pt x="89" y="121"/>
                  </a:cubicBezTo>
                  <a:cubicBezTo>
                    <a:pt x="64" y="119"/>
                    <a:pt x="43" y="104"/>
                    <a:pt x="36" y="85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6" y="248"/>
                    <a:pt x="18" y="168"/>
                    <a:pt x="34" y="71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4"/>
                    <a:pt x="35" y="59"/>
                    <a:pt x="37" y="53"/>
                  </a:cubicBezTo>
                  <a:cubicBezTo>
                    <a:pt x="16" y="45"/>
                    <a:pt x="0" y="27"/>
                    <a:pt x="0" y="6"/>
                  </a:cubicBezTo>
                  <a:cubicBezTo>
                    <a:pt x="0" y="4"/>
                    <a:pt x="1" y="2"/>
                    <a:pt x="1" y="0"/>
                  </a:cubicBezTo>
                </a:path>
              </a:pathLst>
            </a:custGeom>
            <a:solidFill>
              <a:srgbClr val="FF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8905875" y="3543301"/>
              <a:ext cx="512763" cy="914400"/>
            </a:xfrm>
            <a:custGeom>
              <a:avLst/>
              <a:gdLst>
                <a:gd name="T0" fmla="*/ 36 w 192"/>
                <a:gd name="T1" fmla="*/ 36 h 342"/>
                <a:gd name="T2" fmla="*/ 36 w 192"/>
                <a:gd name="T3" fmla="*/ 37 h 342"/>
                <a:gd name="T4" fmla="*/ 36 w 192"/>
                <a:gd name="T5" fmla="*/ 37 h 342"/>
                <a:gd name="T6" fmla="*/ 36 w 192"/>
                <a:gd name="T7" fmla="*/ 37 h 342"/>
                <a:gd name="T8" fmla="*/ 36 w 192"/>
                <a:gd name="T9" fmla="*/ 37 h 342"/>
                <a:gd name="T10" fmla="*/ 36 w 192"/>
                <a:gd name="T11" fmla="*/ 37 h 342"/>
                <a:gd name="T12" fmla="*/ 36 w 192"/>
                <a:gd name="T13" fmla="*/ 37 h 342"/>
                <a:gd name="T14" fmla="*/ 39 w 192"/>
                <a:gd name="T15" fmla="*/ 52 h 342"/>
                <a:gd name="T16" fmla="*/ 39 w 192"/>
                <a:gd name="T17" fmla="*/ 52 h 342"/>
                <a:gd name="T18" fmla="*/ 4 w 192"/>
                <a:gd name="T19" fmla="*/ 98 h 342"/>
                <a:gd name="T20" fmla="*/ 11 w 192"/>
                <a:gd name="T21" fmla="*/ 123 h 342"/>
                <a:gd name="T22" fmla="*/ 11 w 192"/>
                <a:gd name="T23" fmla="*/ 123 h 342"/>
                <a:gd name="T24" fmla="*/ 1 w 192"/>
                <a:gd name="T25" fmla="*/ 145 h 342"/>
                <a:gd name="T26" fmla="*/ 0 w 192"/>
                <a:gd name="T27" fmla="*/ 151 h 342"/>
                <a:gd name="T28" fmla="*/ 34 w 192"/>
                <a:gd name="T29" fmla="*/ 215 h 342"/>
                <a:gd name="T30" fmla="*/ 36 w 192"/>
                <a:gd name="T31" fmla="*/ 201 h 342"/>
                <a:gd name="T32" fmla="*/ 89 w 192"/>
                <a:gd name="T33" fmla="*/ 266 h 342"/>
                <a:gd name="T34" fmla="*/ 171 w 192"/>
                <a:gd name="T35" fmla="*/ 313 h 342"/>
                <a:gd name="T36" fmla="*/ 171 w 192"/>
                <a:gd name="T37" fmla="*/ 313 h 342"/>
                <a:gd name="T38" fmla="*/ 192 w 192"/>
                <a:gd name="T39" fmla="*/ 342 h 342"/>
                <a:gd name="T40" fmla="*/ 180 w 192"/>
                <a:gd name="T41" fmla="*/ 280 h 342"/>
                <a:gd name="T42" fmla="*/ 177 w 192"/>
                <a:gd name="T43" fmla="*/ 254 h 342"/>
                <a:gd name="T44" fmla="*/ 145 w 192"/>
                <a:gd name="T45" fmla="*/ 261 h 342"/>
                <a:gd name="T46" fmla="*/ 169 w 192"/>
                <a:gd name="T47" fmla="*/ 220 h 342"/>
                <a:gd name="T48" fmla="*/ 115 w 192"/>
                <a:gd name="T49" fmla="*/ 238 h 342"/>
                <a:gd name="T50" fmla="*/ 159 w 192"/>
                <a:gd name="T51" fmla="*/ 189 h 342"/>
                <a:gd name="T52" fmla="*/ 91 w 192"/>
                <a:gd name="T53" fmla="*/ 213 h 342"/>
                <a:gd name="T54" fmla="*/ 150 w 192"/>
                <a:gd name="T55" fmla="*/ 161 h 342"/>
                <a:gd name="T56" fmla="*/ 74 w 192"/>
                <a:gd name="T57" fmla="*/ 189 h 342"/>
                <a:gd name="T58" fmla="*/ 140 w 192"/>
                <a:gd name="T59" fmla="*/ 136 h 342"/>
                <a:gd name="T60" fmla="*/ 63 w 192"/>
                <a:gd name="T61" fmla="*/ 165 h 342"/>
                <a:gd name="T62" fmla="*/ 128 w 192"/>
                <a:gd name="T63" fmla="*/ 110 h 342"/>
                <a:gd name="T64" fmla="*/ 56 w 192"/>
                <a:gd name="T65" fmla="*/ 136 h 342"/>
                <a:gd name="T66" fmla="*/ 116 w 192"/>
                <a:gd name="T67" fmla="*/ 88 h 342"/>
                <a:gd name="T68" fmla="*/ 56 w 192"/>
                <a:gd name="T69" fmla="*/ 108 h 342"/>
                <a:gd name="T70" fmla="*/ 102 w 192"/>
                <a:gd name="T71" fmla="*/ 63 h 342"/>
                <a:gd name="T72" fmla="*/ 66 w 192"/>
                <a:gd name="T73" fmla="*/ 72 h 342"/>
                <a:gd name="T74" fmla="*/ 89 w 192"/>
                <a:gd name="T75" fmla="*/ 42 h 342"/>
                <a:gd name="T76" fmla="*/ 85 w 192"/>
                <a:gd name="T77" fmla="*/ 37 h 342"/>
                <a:gd name="T78" fmla="*/ 56 w 192"/>
                <a:gd name="T7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342">
                  <a:moveTo>
                    <a:pt x="56" y="0"/>
                  </a:moveTo>
                  <a:cubicBezTo>
                    <a:pt x="44" y="9"/>
                    <a:pt x="37" y="22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2"/>
                    <a:pt x="37" y="47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23" y="58"/>
                    <a:pt x="11" y="70"/>
                    <a:pt x="6" y="84"/>
                  </a:cubicBezTo>
                  <a:cubicBezTo>
                    <a:pt x="4" y="88"/>
                    <a:pt x="4" y="93"/>
                    <a:pt x="4" y="98"/>
                  </a:cubicBezTo>
                  <a:cubicBezTo>
                    <a:pt x="4" y="107"/>
                    <a:pt x="6" y="115"/>
                    <a:pt x="11" y="123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5" y="130"/>
                    <a:pt x="2" y="137"/>
                    <a:pt x="1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1" y="147"/>
                    <a:pt x="0" y="149"/>
                    <a:pt x="0" y="151"/>
                  </a:cubicBezTo>
                  <a:cubicBezTo>
                    <a:pt x="0" y="172"/>
                    <a:pt x="16" y="190"/>
                    <a:pt x="37" y="198"/>
                  </a:cubicBezTo>
                  <a:cubicBezTo>
                    <a:pt x="35" y="204"/>
                    <a:pt x="34" y="209"/>
                    <a:pt x="34" y="215"/>
                  </a:cubicBezTo>
                  <a:cubicBezTo>
                    <a:pt x="34" y="215"/>
                    <a:pt x="34" y="215"/>
                    <a:pt x="34" y="216"/>
                  </a:cubicBezTo>
                  <a:cubicBezTo>
                    <a:pt x="35" y="211"/>
                    <a:pt x="35" y="206"/>
                    <a:pt x="36" y="201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43" y="249"/>
                    <a:pt x="64" y="264"/>
                    <a:pt x="89" y="266"/>
                  </a:cubicBezTo>
                  <a:cubicBezTo>
                    <a:pt x="90" y="294"/>
                    <a:pt x="117" y="316"/>
                    <a:pt x="151" y="316"/>
                  </a:cubicBezTo>
                  <a:cubicBezTo>
                    <a:pt x="158" y="316"/>
                    <a:pt x="165" y="315"/>
                    <a:pt x="171" y="313"/>
                  </a:cubicBezTo>
                  <a:cubicBezTo>
                    <a:pt x="171" y="313"/>
                    <a:pt x="171" y="313"/>
                    <a:pt x="171" y="313"/>
                  </a:cubicBezTo>
                  <a:cubicBezTo>
                    <a:pt x="171" y="313"/>
                    <a:pt x="171" y="313"/>
                    <a:pt x="171" y="313"/>
                  </a:cubicBezTo>
                  <a:cubicBezTo>
                    <a:pt x="172" y="313"/>
                    <a:pt x="172" y="313"/>
                    <a:pt x="173" y="313"/>
                  </a:cubicBezTo>
                  <a:cubicBezTo>
                    <a:pt x="176" y="325"/>
                    <a:pt x="183" y="335"/>
                    <a:pt x="192" y="342"/>
                  </a:cubicBezTo>
                  <a:cubicBezTo>
                    <a:pt x="190" y="321"/>
                    <a:pt x="187" y="300"/>
                    <a:pt x="183" y="281"/>
                  </a:cubicBezTo>
                  <a:cubicBezTo>
                    <a:pt x="182" y="281"/>
                    <a:pt x="181" y="280"/>
                    <a:pt x="180" y="280"/>
                  </a:cubicBezTo>
                  <a:cubicBezTo>
                    <a:pt x="183" y="279"/>
                    <a:pt x="183" y="279"/>
                    <a:pt x="183" y="279"/>
                  </a:cubicBezTo>
                  <a:cubicBezTo>
                    <a:pt x="181" y="271"/>
                    <a:pt x="179" y="262"/>
                    <a:pt x="177" y="254"/>
                  </a:cubicBezTo>
                  <a:cubicBezTo>
                    <a:pt x="152" y="265"/>
                    <a:pt x="152" y="265"/>
                    <a:pt x="152" y="265"/>
                  </a:cubicBezTo>
                  <a:cubicBezTo>
                    <a:pt x="149" y="263"/>
                    <a:pt x="147" y="262"/>
                    <a:pt x="145" y="261"/>
                  </a:cubicBezTo>
                  <a:cubicBezTo>
                    <a:pt x="176" y="248"/>
                    <a:pt x="176" y="248"/>
                    <a:pt x="176" y="248"/>
                  </a:cubicBezTo>
                  <a:cubicBezTo>
                    <a:pt x="174" y="239"/>
                    <a:pt x="171" y="229"/>
                    <a:pt x="169" y="220"/>
                  </a:cubicBezTo>
                  <a:cubicBezTo>
                    <a:pt x="120" y="242"/>
                    <a:pt x="120" y="242"/>
                    <a:pt x="120" y="242"/>
                  </a:cubicBezTo>
                  <a:cubicBezTo>
                    <a:pt x="118" y="241"/>
                    <a:pt x="116" y="239"/>
                    <a:pt x="115" y="238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65" y="205"/>
                    <a:pt x="162" y="197"/>
                    <a:pt x="159" y="189"/>
                  </a:cubicBezTo>
                  <a:cubicBezTo>
                    <a:pt x="95" y="218"/>
                    <a:pt x="95" y="218"/>
                    <a:pt x="95" y="218"/>
                  </a:cubicBezTo>
                  <a:cubicBezTo>
                    <a:pt x="94" y="217"/>
                    <a:pt x="92" y="215"/>
                    <a:pt x="91" y="213"/>
                  </a:cubicBezTo>
                  <a:cubicBezTo>
                    <a:pt x="157" y="183"/>
                    <a:pt x="157" y="183"/>
                    <a:pt x="157" y="183"/>
                  </a:cubicBezTo>
                  <a:cubicBezTo>
                    <a:pt x="155" y="176"/>
                    <a:pt x="152" y="168"/>
                    <a:pt x="150" y="161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6" y="192"/>
                    <a:pt x="75" y="191"/>
                    <a:pt x="74" y="189"/>
                  </a:cubicBezTo>
                  <a:cubicBezTo>
                    <a:pt x="147" y="155"/>
                    <a:pt x="147" y="155"/>
                    <a:pt x="147" y="155"/>
                  </a:cubicBezTo>
                  <a:cubicBezTo>
                    <a:pt x="145" y="149"/>
                    <a:pt x="142" y="143"/>
                    <a:pt x="140" y="136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4" y="168"/>
                    <a:pt x="64" y="166"/>
                    <a:pt x="63" y="16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34" y="124"/>
                    <a:pt x="131" y="117"/>
                    <a:pt x="128" y="110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7" y="140"/>
                    <a:pt x="57" y="138"/>
                    <a:pt x="56" y="136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122" y="99"/>
                    <a:pt x="119" y="93"/>
                    <a:pt x="116" y="88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3"/>
                    <a:pt x="56" y="110"/>
                    <a:pt x="56" y="108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0" y="75"/>
                    <a:pt x="106" y="69"/>
                    <a:pt x="102" y="6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3" y="77"/>
                    <a:pt x="64" y="75"/>
                    <a:pt x="66" y="72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6" y="52"/>
                    <a:pt x="92" y="47"/>
                    <a:pt x="89" y="42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3"/>
                    <a:pt x="83" y="40"/>
                    <a:pt x="85" y="37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75" y="23"/>
                    <a:pt x="65" y="10"/>
                    <a:pt x="56" y="0"/>
                  </a:cubicBezTo>
                </a:path>
              </a:pathLst>
            </a:custGeom>
            <a:solidFill>
              <a:srgbClr val="F89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9386888" y="4289426"/>
              <a:ext cx="7938" cy="4763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1 h 2"/>
                <a:gd name="T4" fmla="*/ 3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</a:path>
              </a:pathLst>
            </a:custGeom>
            <a:solidFill>
              <a:srgbClr val="BB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9117013" y="3643313"/>
              <a:ext cx="26988" cy="26988"/>
            </a:xfrm>
            <a:custGeom>
              <a:avLst/>
              <a:gdLst>
                <a:gd name="T0" fmla="*/ 7 w 10"/>
                <a:gd name="T1" fmla="*/ 0 h 10"/>
                <a:gd name="T2" fmla="*/ 6 w 10"/>
                <a:gd name="T3" fmla="*/ 0 h 10"/>
                <a:gd name="T4" fmla="*/ 0 w 10"/>
                <a:gd name="T5" fmla="*/ 10 h 10"/>
                <a:gd name="T6" fmla="*/ 10 w 10"/>
                <a:gd name="T7" fmla="*/ 5 h 10"/>
                <a:gd name="T8" fmla="*/ 7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3"/>
                    <a:pt x="2" y="6"/>
                    <a:pt x="0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8" y="2"/>
                    <a:pt x="7" y="0"/>
                  </a:cubicBezTo>
                </a:path>
              </a:pathLst>
            </a:custGeom>
            <a:solidFill>
              <a:srgbClr val="BB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 noEditPoints="1"/>
            </p:cNvSpPr>
            <p:nvPr userDrawn="1"/>
          </p:nvSpPr>
          <p:spPr bwMode="auto">
            <a:xfrm>
              <a:off x="9056688" y="3695701"/>
              <a:ext cx="322263" cy="557213"/>
            </a:xfrm>
            <a:custGeom>
              <a:avLst/>
              <a:gdLst>
                <a:gd name="T0" fmla="*/ 120 w 121"/>
                <a:gd name="T1" fmla="*/ 191 h 208"/>
                <a:gd name="T2" fmla="*/ 89 w 121"/>
                <a:gd name="T3" fmla="*/ 204 h 208"/>
                <a:gd name="T4" fmla="*/ 96 w 121"/>
                <a:gd name="T5" fmla="*/ 208 h 208"/>
                <a:gd name="T6" fmla="*/ 121 w 121"/>
                <a:gd name="T7" fmla="*/ 197 h 208"/>
                <a:gd name="T8" fmla="*/ 120 w 121"/>
                <a:gd name="T9" fmla="*/ 191 h 208"/>
                <a:gd name="T10" fmla="*/ 111 w 121"/>
                <a:gd name="T11" fmla="*/ 157 h 208"/>
                <a:gd name="T12" fmla="*/ 59 w 121"/>
                <a:gd name="T13" fmla="*/ 181 h 208"/>
                <a:gd name="T14" fmla="*/ 64 w 121"/>
                <a:gd name="T15" fmla="*/ 185 h 208"/>
                <a:gd name="T16" fmla="*/ 113 w 121"/>
                <a:gd name="T17" fmla="*/ 163 h 208"/>
                <a:gd name="T18" fmla="*/ 111 w 121"/>
                <a:gd name="T19" fmla="*/ 157 h 208"/>
                <a:gd name="T20" fmla="*/ 101 w 121"/>
                <a:gd name="T21" fmla="*/ 126 h 208"/>
                <a:gd name="T22" fmla="*/ 35 w 121"/>
                <a:gd name="T23" fmla="*/ 156 h 208"/>
                <a:gd name="T24" fmla="*/ 39 w 121"/>
                <a:gd name="T25" fmla="*/ 161 h 208"/>
                <a:gd name="T26" fmla="*/ 103 w 121"/>
                <a:gd name="T27" fmla="*/ 132 h 208"/>
                <a:gd name="T28" fmla="*/ 101 w 121"/>
                <a:gd name="T29" fmla="*/ 126 h 208"/>
                <a:gd name="T30" fmla="*/ 91 w 121"/>
                <a:gd name="T31" fmla="*/ 98 h 208"/>
                <a:gd name="T32" fmla="*/ 18 w 121"/>
                <a:gd name="T33" fmla="*/ 132 h 208"/>
                <a:gd name="T34" fmla="*/ 21 w 121"/>
                <a:gd name="T35" fmla="*/ 137 h 208"/>
                <a:gd name="T36" fmla="*/ 94 w 121"/>
                <a:gd name="T37" fmla="*/ 104 h 208"/>
                <a:gd name="T38" fmla="*/ 91 w 121"/>
                <a:gd name="T39" fmla="*/ 98 h 208"/>
                <a:gd name="T40" fmla="*/ 81 w 121"/>
                <a:gd name="T41" fmla="*/ 74 h 208"/>
                <a:gd name="T42" fmla="*/ 7 w 121"/>
                <a:gd name="T43" fmla="*/ 108 h 208"/>
                <a:gd name="T44" fmla="*/ 9 w 121"/>
                <a:gd name="T45" fmla="*/ 113 h 208"/>
                <a:gd name="T46" fmla="*/ 84 w 121"/>
                <a:gd name="T47" fmla="*/ 79 h 208"/>
                <a:gd name="T48" fmla="*/ 81 w 121"/>
                <a:gd name="T49" fmla="*/ 74 h 208"/>
                <a:gd name="T50" fmla="*/ 69 w 121"/>
                <a:gd name="T51" fmla="*/ 47 h 208"/>
                <a:gd name="T52" fmla="*/ 0 w 121"/>
                <a:gd name="T53" fmla="*/ 79 h 208"/>
                <a:gd name="T54" fmla="*/ 1 w 121"/>
                <a:gd name="T55" fmla="*/ 85 h 208"/>
                <a:gd name="T56" fmla="*/ 72 w 121"/>
                <a:gd name="T57" fmla="*/ 53 h 208"/>
                <a:gd name="T58" fmla="*/ 69 w 121"/>
                <a:gd name="T59" fmla="*/ 47 h 208"/>
                <a:gd name="T60" fmla="*/ 57 w 121"/>
                <a:gd name="T61" fmla="*/ 25 h 208"/>
                <a:gd name="T62" fmla="*/ 0 w 121"/>
                <a:gd name="T63" fmla="*/ 51 h 208"/>
                <a:gd name="T64" fmla="*/ 0 w 121"/>
                <a:gd name="T65" fmla="*/ 58 h 208"/>
                <a:gd name="T66" fmla="*/ 60 w 121"/>
                <a:gd name="T67" fmla="*/ 31 h 208"/>
                <a:gd name="T68" fmla="*/ 57 w 121"/>
                <a:gd name="T69" fmla="*/ 25 h 208"/>
                <a:gd name="T70" fmla="*/ 43 w 121"/>
                <a:gd name="T71" fmla="*/ 0 h 208"/>
                <a:gd name="T72" fmla="*/ 10 w 121"/>
                <a:gd name="T73" fmla="*/ 15 h 208"/>
                <a:gd name="T74" fmla="*/ 7 w 121"/>
                <a:gd name="T75" fmla="*/ 23 h 208"/>
                <a:gd name="T76" fmla="*/ 46 w 121"/>
                <a:gd name="T77" fmla="*/ 6 h 208"/>
                <a:gd name="T78" fmla="*/ 43 w 121"/>
                <a:gd name="T7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" h="208">
                  <a:moveTo>
                    <a:pt x="120" y="191"/>
                  </a:moveTo>
                  <a:cubicBezTo>
                    <a:pt x="89" y="204"/>
                    <a:pt x="89" y="204"/>
                    <a:pt x="89" y="204"/>
                  </a:cubicBezTo>
                  <a:cubicBezTo>
                    <a:pt x="91" y="205"/>
                    <a:pt x="93" y="206"/>
                    <a:pt x="96" y="208"/>
                  </a:cubicBezTo>
                  <a:cubicBezTo>
                    <a:pt x="121" y="197"/>
                    <a:pt x="121" y="197"/>
                    <a:pt x="121" y="197"/>
                  </a:cubicBezTo>
                  <a:cubicBezTo>
                    <a:pt x="121" y="195"/>
                    <a:pt x="120" y="193"/>
                    <a:pt x="120" y="191"/>
                  </a:cubicBezTo>
                  <a:moveTo>
                    <a:pt x="111" y="157"/>
                  </a:moveTo>
                  <a:cubicBezTo>
                    <a:pt x="59" y="181"/>
                    <a:pt x="59" y="181"/>
                    <a:pt x="59" y="181"/>
                  </a:cubicBezTo>
                  <a:cubicBezTo>
                    <a:pt x="60" y="182"/>
                    <a:pt x="62" y="184"/>
                    <a:pt x="64" y="185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2" y="161"/>
                    <a:pt x="112" y="159"/>
                    <a:pt x="111" y="157"/>
                  </a:cubicBezTo>
                  <a:moveTo>
                    <a:pt x="101" y="126"/>
                  </a:moveTo>
                  <a:cubicBezTo>
                    <a:pt x="35" y="156"/>
                    <a:pt x="35" y="156"/>
                    <a:pt x="35" y="156"/>
                  </a:cubicBezTo>
                  <a:cubicBezTo>
                    <a:pt x="36" y="158"/>
                    <a:pt x="38" y="160"/>
                    <a:pt x="39" y="161"/>
                  </a:cubicBezTo>
                  <a:cubicBezTo>
                    <a:pt x="103" y="132"/>
                    <a:pt x="103" y="132"/>
                    <a:pt x="103" y="132"/>
                  </a:cubicBezTo>
                  <a:cubicBezTo>
                    <a:pt x="103" y="130"/>
                    <a:pt x="102" y="128"/>
                    <a:pt x="101" y="126"/>
                  </a:cubicBezTo>
                  <a:moveTo>
                    <a:pt x="91" y="98"/>
                  </a:moveTo>
                  <a:cubicBezTo>
                    <a:pt x="18" y="132"/>
                    <a:pt x="18" y="132"/>
                    <a:pt x="18" y="132"/>
                  </a:cubicBezTo>
                  <a:cubicBezTo>
                    <a:pt x="19" y="134"/>
                    <a:pt x="20" y="135"/>
                    <a:pt x="21" y="137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3" y="102"/>
                    <a:pt x="92" y="100"/>
                    <a:pt x="91" y="98"/>
                  </a:cubicBezTo>
                  <a:moveTo>
                    <a:pt x="81" y="74"/>
                  </a:moveTo>
                  <a:cubicBezTo>
                    <a:pt x="7" y="108"/>
                    <a:pt x="7" y="108"/>
                    <a:pt x="7" y="108"/>
                  </a:cubicBezTo>
                  <a:cubicBezTo>
                    <a:pt x="8" y="109"/>
                    <a:pt x="8" y="111"/>
                    <a:pt x="9" y="113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3" y="78"/>
                    <a:pt x="82" y="76"/>
                    <a:pt x="81" y="74"/>
                  </a:cubicBezTo>
                  <a:moveTo>
                    <a:pt x="69" y="47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" y="81"/>
                    <a:pt x="1" y="83"/>
                    <a:pt x="1" y="85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1" y="51"/>
                    <a:pt x="70" y="49"/>
                    <a:pt x="69" y="47"/>
                  </a:cubicBezTo>
                  <a:moveTo>
                    <a:pt x="57" y="25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6"/>
                    <a:pt x="0" y="5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59" y="29"/>
                    <a:pt x="58" y="27"/>
                    <a:pt x="57" y="25"/>
                  </a:cubicBezTo>
                  <a:moveTo>
                    <a:pt x="43" y="0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8" y="18"/>
                    <a:pt x="7" y="20"/>
                    <a:pt x="7" y="23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5" y="4"/>
                    <a:pt x="44" y="2"/>
                    <a:pt x="43" y="0"/>
                  </a:cubicBezTo>
                </a:path>
              </a:pathLst>
            </a:custGeom>
            <a:solidFill>
              <a:srgbClr val="BB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auto">
            <a:xfrm>
              <a:off x="9088438" y="4265613"/>
              <a:ext cx="52388" cy="512763"/>
            </a:xfrm>
            <a:custGeom>
              <a:avLst/>
              <a:gdLst>
                <a:gd name="T0" fmla="*/ 20 w 20"/>
                <a:gd name="T1" fmla="*/ 0 h 192"/>
                <a:gd name="T2" fmla="*/ 20 w 20"/>
                <a:gd name="T3" fmla="*/ 192 h 192"/>
                <a:gd name="T4" fmla="*/ 20 w 2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2">
                  <a:moveTo>
                    <a:pt x="20" y="0"/>
                  </a:moveTo>
                  <a:cubicBezTo>
                    <a:pt x="0" y="103"/>
                    <a:pt x="20" y="192"/>
                    <a:pt x="20" y="192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F89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auto">
            <a:xfrm>
              <a:off x="9309100" y="4379913"/>
              <a:ext cx="53975" cy="512763"/>
            </a:xfrm>
            <a:custGeom>
              <a:avLst/>
              <a:gdLst>
                <a:gd name="T0" fmla="*/ 20 w 20"/>
                <a:gd name="T1" fmla="*/ 0 h 192"/>
                <a:gd name="T2" fmla="*/ 20 w 20"/>
                <a:gd name="T3" fmla="*/ 0 h 192"/>
                <a:gd name="T4" fmla="*/ 20 w 20"/>
                <a:gd name="T5" fmla="*/ 192 h 192"/>
                <a:gd name="T6" fmla="*/ 20 w 20"/>
                <a:gd name="T7" fmla="*/ 0 h 192"/>
                <a:gd name="T8" fmla="*/ 20 w 20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2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103"/>
                    <a:pt x="20" y="192"/>
                    <a:pt x="20" y="19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F89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auto">
            <a:xfrm>
              <a:off x="8955088" y="4081463"/>
              <a:ext cx="47625" cy="512763"/>
            </a:xfrm>
            <a:custGeom>
              <a:avLst/>
              <a:gdLst>
                <a:gd name="T0" fmla="*/ 18 w 18"/>
                <a:gd name="T1" fmla="*/ 0 h 192"/>
                <a:gd name="T2" fmla="*/ 16 w 18"/>
                <a:gd name="T3" fmla="*/ 15 h 192"/>
                <a:gd name="T4" fmla="*/ 18 w 18"/>
                <a:gd name="T5" fmla="*/ 192 h 192"/>
                <a:gd name="T6" fmla="*/ 18 w 18"/>
                <a:gd name="T7" fmla="*/ 29 h 192"/>
                <a:gd name="T8" fmla="*/ 18 w 18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2">
                  <a:moveTo>
                    <a:pt x="18" y="0"/>
                  </a:moveTo>
                  <a:cubicBezTo>
                    <a:pt x="17" y="5"/>
                    <a:pt x="17" y="10"/>
                    <a:pt x="16" y="15"/>
                  </a:cubicBezTo>
                  <a:cubicBezTo>
                    <a:pt x="0" y="112"/>
                    <a:pt x="18" y="192"/>
                    <a:pt x="18" y="192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F89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5386388" y="3922713"/>
              <a:ext cx="1914525" cy="1125538"/>
            </a:xfrm>
            <a:custGeom>
              <a:avLst/>
              <a:gdLst>
                <a:gd name="T0" fmla="*/ 0 w 717"/>
                <a:gd name="T1" fmla="*/ 0 h 421"/>
                <a:gd name="T2" fmla="*/ 0 w 717"/>
                <a:gd name="T3" fmla="*/ 199 h 421"/>
                <a:gd name="T4" fmla="*/ 26 w 717"/>
                <a:gd name="T5" fmla="*/ 242 h 421"/>
                <a:gd name="T6" fmla="*/ 24 w 717"/>
                <a:gd name="T7" fmla="*/ 256 h 421"/>
                <a:gd name="T8" fmla="*/ 73 w 717"/>
                <a:gd name="T9" fmla="*/ 306 h 421"/>
                <a:gd name="T10" fmla="*/ 73 w 717"/>
                <a:gd name="T11" fmla="*/ 312 h 421"/>
                <a:gd name="T12" fmla="*/ 135 w 717"/>
                <a:gd name="T13" fmla="*/ 363 h 421"/>
                <a:gd name="T14" fmla="*/ 147 w 717"/>
                <a:gd name="T15" fmla="*/ 362 h 421"/>
                <a:gd name="T16" fmla="*/ 207 w 717"/>
                <a:gd name="T17" fmla="*/ 401 h 421"/>
                <a:gd name="T18" fmla="*/ 236 w 717"/>
                <a:gd name="T19" fmla="*/ 395 h 421"/>
                <a:gd name="T20" fmla="*/ 288 w 717"/>
                <a:gd name="T21" fmla="*/ 418 h 421"/>
                <a:gd name="T22" fmla="*/ 341 w 717"/>
                <a:gd name="T23" fmla="*/ 392 h 421"/>
                <a:gd name="T24" fmla="*/ 396 w 717"/>
                <a:gd name="T25" fmla="*/ 421 h 421"/>
                <a:gd name="T26" fmla="*/ 453 w 717"/>
                <a:gd name="T27" fmla="*/ 390 h 421"/>
                <a:gd name="T28" fmla="*/ 495 w 717"/>
                <a:gd name="T29" fmla="*/ 412 h 421"/>
                <a:gd name="T30" fmla="*/ 545 w 717"/>
                <a:gd name="T31" fmla="*/ 374 h 421"/>
                <a:gd name="T32" fmla="*/ 566 w 717"/>
                <a:gd name="T33" fmla="*/ 377 h 421"/>
                <a:gd name="T34" fmla="*/ 628 w 717"/>
                <a:gd name="T35" fmla="*/ 327 h 421"/>
                <a:gd name="T36" fmla="*/ 684 w 717"/>
                <a:gd name="T37" fmla="*/ 276 h 421"/>
                <a:gd name="T38" fmla="*/ 680 w 717"/>
                <a:gd name="T39" fmla="*/ 259 h 421"/>
                <a:gd name="T40" fmla="*/ 717 w 717"/>
                <a:gd name="T41" fmla="*/ 212 h 421"/>
                <a:gd name="T42" fmla="*/ 717 w 717"/>
                <a:gd name="T43" fmla="*/ 3 h 421"/>
                <a:gd name="T44" fmla="*/ 0 w 717"/>
                <a:gd name="T45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7" h="421">
                  <a:moveTo>
                    <a:pt x="0" y="0"/>
                  </a:moveTo>
                  <a:cubicBezTo>
                    <a:pt x="0" y="199"/>
                    <a:pt x="0" y="199"/>
                    <a:pt x="0" y="199"/>
                  </a:cubicBezTo>
                  <a:cubicBezTo>
                    <a:pt x="0" y="217"/>
                    <a:pt x="10" y="232"/>
                    <a:pt x="26" y="242"/>
                  </a:cubicBezTo>
                  <a:cubicBezTo>
                    <a:pt x="25" y="246"/>
                    <a:pt x="24" y="251"/>
                    <a:pt x="24" y="256"/>
                  </a:cubicBezTo>
                  <a:cubicBezTo>
                    <a:pt x="24" y="281"/>
                    <a:pt x="45" y="301"/>
                    <a:pt x="73" y="306"/>
                  </a:cubicBezTo>
                  <a:cubicBezTo>
                    <a:pt x="73" y="308"/>
                    <a:pt x="73" y="310"/>
                    <a:pt x="73" y="312"/>
                  </a:cubicBezTo>
                  <a:cubicBezTo>
                    <a:pt x="73" y="340"/>
                    <a:pt x="100" y="363"/>
                    <a:pt x="135" y="363"/>
                  </a:cubicBezTo>
                  <a:cubicBezTo>
                    <a:pt x="139" y="363"/>
                    <a:pt x="143" y="363"/>
                    <a:pt x="147" y="362"/>
                  </a:cubicBezTo>
                  <a:cubicBezTo>
                    <a:pt x="154" y="385"/>
                    <a:pt x="178" y="401"/>
                    <a:pt x="207" y="401"/>
                  </a:cubicBezTo>
                  <a:cubicBezTo>
                    <a:pt x="217" y="401"/>
                    <a:pt x="227" y="399"/>
                    <a:pt x="236" y="395"/>
                  </a:cubicBezTo>
                  <a:cubicBezTo>
                    <a:pt x="247" y="408"/>
                    <a:pt x="266" y="418"/>
                    <a:pt x="288" y="418"/>
                  </a:cubicBezTo>
                  <a:cubicBezTo>
                    <a:pt x="310" y="418"/>
                    <a:pt x="330" y="407"/>
                    <a:pt x="341" y="392"/>
                  </a:cubicBezTo>
                  <a:cubicBezTo>
                    <a:pt x="351" y="409"/>
                    <a:pt x="372" y="421"/>
                    <a:pt x="396" y="421"/>
                  </a:cubicBezTo>
                  <a:cubicBezTo>
                    <a:pt x="421" y="421"/>
                    <a:pt x="443" y="408"/>
                    <a:pt x="453" y="390"/>
                  </a:cubicBezTo>
                  <a:cubicBezTo>
                    <a:pt x="462" y="404"/>
                    <a:pt x="477" y="412"/>
                    <a:pt x="495" y="412"/>
                  </a:cubicBezTo>
                  <a:cubicBezTo>
                    <a:pt x="519" y="412"/>
                    <a:pt x="539" y="396"/>
                    <a:pt x="545" y="374"/>
                  </a:cubicBezTo>
                  <a:cubicBezTo>
                    <a:pt x="551" y="376"/>
                    <a:pt x="559" y="377"/>
                    <a:pt x="566" y="377"/>
                  </a:cubicBezTo>
                  <a:cubicBezTo>
                    <a:pt x="600" y="377"/>
                    <a:pt x="627" y="355"/>
                    <a:pt x="628" y="327"/>
                  </a:cubicBezTo>
                  <a:cubicBezTo>
                    <a:pt x="659" y="324"/>
                    <a:pt x="684" y="303"/>
                    <a:pt x="684" y="276"/>
                  </a:cubicBezTo>
                  <a:cubicBezTo>
                    <a:pt x="684" y="270"/>
                    <a:pt x="682" y="265"/>
                    <a:pt x="680" y="259"/>
                  </a:cubicBezTo>
                  <a:cubicBezTo>
                    <a:pt x="702" y="251"/>
                    <a:pt x="717" y="233"/>
                    <a:pt x="717" y="212"/>
                  </a:cubicBezTo>
                  <a:cubicBezTo>
                    <a:pt x="717" y="3"/>
                    <a:pt x="717" y="3"/>
                    <a:pt x="717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B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auto">
            <a:xfrm>
              <a:off x="5386388" y="3198813"/>
              <a:ext cx="1914525" cy="1306513"/>
            </a:xfrm>
            <a:custGeom>
              <a:avLst/>
              <a:gdLst>
                <a:gd name="T0" fmla="*/ 0 w 717"/>
                <a:gd name="T1" fmla="*/ 267 h 489"/>
                <a:gd name="T2" fmla="*/ 13 w 717"/>
                <a:gd name="T3" fmla="*/ 236 h 489"/>
                <a:gd name="T4" fmla="*/ 4 w 717"/>
                <a:gd name="T5" fmla="*/ 210 h 489"/>
                <a:gd name="T6" fmla="*/ 40 w 717"/>
                <a:gd name="T7" fmla="*/ 164 h 489"/>
                <a:gd name="T8" fmla="*/ 37 w 717"/>
                <a:gd name="T9" fmla="*/ 150 h 489"/>
                <a:gd name="T10" fmla="*/ 95 w 717"/>
                <a:gd name="T11" fmla="*/ 98 h 489"/>
                <a:gd name="T12" fmla="*/ 156 w 717"/>
                <a:gd name="T13" fmla="*/ 54 h 489"/>
                <a:gd name="T14" fmla="*/ 171 w 717"/>
                <a:gd name="T15" fmla="*/ 56 h 489"/>
                <a:gd name="T16" fmla="*/ 231 w 717"/>
                <a:gd name="T17" fmla="*/ 17 h 489"/>
                <a:gd name="T18" fmla="*/ 260 w 717"/>
                <a:gd name="T19" fmla="*/ 23 h 489"/>
                <a:gd name="T20" fmla="*/ 311 w 717"/>
                <a:gd name="T21" fmla="*/ 0 h 489"/>
                <a:gd name="T22" fmla="*/ 360 w 717"/>
                <a:gd name="T23" fmla="*/ 20 h 489"/>
                <a:gd name="T24" fmla="*/ 404 w 717"/>
                <a:gd name="T25" fmla="*/ 5 h 489"/>
                <a:gd name="T26" fmla="*/ 460 w 717"/>
                <a:gd name="T27" fmla="*/ 34 h 489"/>
                <a:gd name="T28" fmla="*/ 489 w 717"/>
                <a:gd name="T29" fmla="*/ 28 h 489"/>
                <a:gd name="T30" fmla="*/ 547 w 717"/>
                <a:gd name="T31" fmla="*/ 63 h 489"/>
                <a:gd name="T32" fmla="*/ 561 w 717"/>
                <a:gd name="T33" fmla="*/ 62 h 489"/>
                <a:gd name="T34" fmla="*/ 623 w 717"/>
                <a:gd name="T35" fmla="*/ 113 h 489"/>
                <a:gd name="T36" fmla="*/ 623 w 717"/>
                <a:gd name="T37" fmla="*/ 115 h 489"/>
                <a:gd name="T38" fmla="*/ 681 w 717"/>
                <a:gd name="T39" fmla="*/ 166 h 489"/>
                <a:gd name="T40" fmla="*/ 678 w 717"/>
                <a:gd name="T41" fmla="*/ 181 h 489"/>
                <a:gd name="T42" fmla="*/ 713 w 717"/>
                <a:gd name="T43" fmla="*/ 227 h 489"/>
                <a:gd name="T44" fmla="*/ 706 w 717"/>
                <a:gd name="T45" fmla="*/ 252 h 489"/>
                <a:gd name="T46" fmla="*/ 717 w 717"/>
                <a:gd name="T47" fmla="*/ 280 h 489"/>
                <a:gd name="T48" fmla="*/ 680 w 717"/>
                <a:gd name="T49" fmla="*/ 327 h 489"/>
                <a:gd name="T50" fmla="*/ 683 w 717"/>
                <a:gd name="T51" fmla="*/ 344 h 489"/>
                <a:gd name="T52" fmla="*/ 628 w 717"/>
                <a:gd name="T53" fmla="*/ 395 h 489"/>
                <a:gd name="T54" fmla="*/ 566 w 717"/>
                <a:gd name="T55" fmla="*/ 445 h 489"/>
                <a:gd name="T56" fmla="*/ 545 w 717"/>
                <a:gd name="T57" fmla="*/ 442 h 489"/>
                <a:gd name="T58" fmla="*/ 495 w 717"/>
                <a:gd name="T59" fmla="*/ 480 h 489"/>
                <a:gd name="T60" fmla="*/ 452 w 717"/>
                <a:gd name="T61" fmla="*/ 458 h 489"/>
                <a:gd name="T62" fmla="*/ 396 w 717"/>
                <a:gd name="T63" fmla="*/ 489 h 489"/>
                <a:gd name="T64" fmla="*/ 341 w 717"/>
                <a:gd name="T65" fmla="*/ 460 h 489"/>
                <a:gd name="T66" fmla="*/ 288 w 717"/>
                <a:gd name="T67" fmla="*/ 486 h 489"/>
                <a:gd name="T68" fmla="*/ 236 w 717"/>
                <a:gd name="T69" fmla="*/ 463 h 489"/>
                <a:gd name="T70" fmla="*/ 206 w 717"/>
                <a:gd name="T71" fmla="*/ 469 h 489"/>
                <a:gd name="T72" fmla="*/ 147 w 717"/>
                <a:gd name="T73" fmla="*/ 430 h 489"/>
                <a:gd name="T74" fmla="*/ 135 w 717"/>
                <a:gd name="T75" fmla="*/ 431 h 489"/>
                <a:gd name="T76" fmla="*/ 73 w 717"/>
                <a:gd name="T77" fmla="*/ 380 h 489"/>
                <a:gd name="T78" fmla="*/ 73 w 717"/>
                <a:gd name="T79" fmla="*/ 374 h 489"/>
                <a:gd name="T80" fmla="*/ 24 w 717"/>
                <a:gd name="T81" fmla="*/ 324 h 489"/>
                <a:gd name="T82" fmla="*/ 26 w 717"/>
                <a:gd name="T83" fmla="*/ 310 h 489"/>
                <a:gd name="T84" fmla="*/ 0 w 717"/>
                <a:gd name="T85" fmla="*/ 267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7" h="489">
                  <a:moveTo>
                    <a:pt x="0" y="267"/>
                  </a:moveTo>
                  <a:cubicBezTo>
                    <a:pt x="0" y="256"/>
                    <a:pt x="5" y="245"/>
                    <a:pt x="13" y="236"/>
                  </a:cubicBezTo>
                  <a:cubicBezTo>
                    <a:pt x="7" y="229"/>
                    <a:pt x="4" y="220"/>
                    <a:pt x="4" y="210"/>
                  </a:cubicBezTo>
                  <a:cubicBezTo>
                    <a:pt x="4" y="190"/>
                    <a:pt x="19" y="172"/>
                    <a:pt x="40" y="164"/>
                  </a:cubicBezTo>
                  <a:cubicBezTo>
                    <a:pt x="38" y="159"/>
                    <a:pt x="37" y="155"/>
                    <a:pt x="37" y="150"/>
                  </a:cubicBezTo>
                  <a:cubicBezTo>
                    <a:pt x="37" y="122"/>
                    <a:pt x="63" y="100"/>
                    <a:pt x="95" y="98"/>
                  </a:cubicBezTo>
                  <a:cubicBezTo>
                    <a:pt x="100" y="74"/>
                    <a:pt x="125" y="54"/>
                    <a:pt x="156" y="54"/>
                  </a:cubicBezTo>
                  <a:cubicBezTo>
                    <a:pt x="162" y="54"/>
                    <a:pt x="167" y="55"/>
                    <a:pt x="171" y="56"/>
                  </a:cubicBezTo>
                  <a:cubicBezTo>
                    <a:pt x="178" y="34"/>
                    <a:pt x="202" y="17"/>
                    <a:pt x="231" y="17"/>
                  </a:cubicBezTo>
                  <a:cubicBezTo>
                    <a:pt x="242" y="17"/>
                    <a:pt x="251" y="19"/>
                    <a:pt x="260" y="23"/>
                  </a:cubicBezTo>
                  <a:cubicBezTo>
                    <a:pt x="271" y="9"/>
                    <a:pt x="289" y="0"/>
                    <a:pt x="311" y="0"/>
                  </a:cubicBezTo>
                  <a:cubicBezTo>
                    <a:pt x="331" y="0"/>
                    <a:pt x="348" y="8"/>
                    <a:pt x="360" y="20"/>
                  </a:cubicBezTo>
                  <a:cubicBezTo>
                    <a:pt x="371" y="11"/>
                    <a:pt x="387" y="5"/>
                    <a:pt x="404" y="5"/>
                  </a:cubicBezTo>
                  <a:cubicBezTo>
                    <a:pt x="429" y="5"/>
                    <a:pt x="450" y="17"/>
                    <a:pt x="460" y="34"/>
                  </a:cubicBezTo>
                  <a:cubicBezTo>
                    <a:pt x="469" y="31"/>
                    <a:pt x="478" y="28"/>
                    <a:pt x="489" y="28"/>
                  </a:cubicBezTo>
                  <a:cubicBezTo>
                    <a:pt x="516" y="28"/>
                    <a:pt x="539" y="43"/>
                    <a:pt x="547" y="63"/>
                  </a:cubicBezTo>
                  <a:cubicBezTo>
                    <a:pt x="552" y="62"/>
                    <a:pt x="557" y="62"/>
                    <a:pt x="561" y="62"/>
                  </a:cubicBezTo>
                  <a:cubicBezTo>
                    <a:pt x="596" y="62"/>
                    <a:pt x="623" y="85"/>
                    <a:pt x="623" y="113"/>
                  </a:cubicBezTo>
                  <a:cubicBezTo>
                    <a:pt x="623" y="114"/>
                    <a:pt x="623" y="114"/>
                    <a:pt x="623" y="115"/>
                  </a:cubicBezTo>
                  <a:cubicBezTo>
                    <a:pt x="655" y="117"/>
                    <a:pt x="681" y="139"/>
                    <a:pt x="681" y="166"/>
                  </a:cubicBezTo>
                  <a:cubicBezTo>
                    <a:pt x="681" y="171"/>
                    <a:pt x="680" y="176"/>
                    <a:pt x="678" y="181"/>
                  </a:cubicBezTo>
                  <a:cubicBezTo>
                    <a:pt x="699" y="189"/>
                    <a:pt x="713" y="207"/>
                    <a:pt x="713" y="227"/>
                  </a:cubicBezTo>
                  <a:cubicBezTo>
                    <a:pt x="713" y="236"/>
                    <a:pt x="711" y="244"/>
                    <a:pt x="706" y="252"/>
                  </a:cubicBezTo>
                  <a:cubicBezTo>
                    <a:pt x="713" y="260"/>
                    <a:pt x="717" y="270"/>
                    <a:pt x="717" y="280"/>
                  </a:cubicBezTo>
                  <a:cubicBezTo>
                    <a:pt x="717" y="301"/>
                    <a:pt x="702" y="319"/>
                    <a:pt x="680" y="327"/>
                  </a:cubicBezTo>
                  <a:cubicBezTo>
                    <a:pt x="682" y="333"/>
                    <a:pt x="683" y="338"/>
                    <a:pt x="683" y="344"/>
                  </a:cubicBezTo>
                  <a:cubicBezTo>
                    <a:pt x="683" y="370"/>
                    <a:pt x="659" y="392"/>
                    <a:pt x="628" y="395"/>
                  </a:cubicBezTo>
                  <a:cubicBezTo>
                    <a:pt x="627" y="423"/>
                    <a:pt x="600" y="445"/>
                    <a:pt x="566" y="445"/>
                  </a:cubicBezTo>
                  <a:cubicBezTo>
                    <a:pt x="559" y="445"/>
                    <a:pt x="551" y="444"/>
                    <a:pt x="545" y="442"/>
                  </a:cubicBezTo>
                  <a:cubicBezTo>
                    <a:pt x="539" y="464"/>
                    <a:pt x="519" y="480"/>
                    <a:pt x="495" y="480"/>
                  </a:cubicBezTo>
                  <a:cubicBezTo>
                    <a:pt x="477" y="480"/>
                    <a:pt x="462" y="472"/>
                    <a:pt x="452" y="458"/>
                  </a:cubicBezTo>
                  <a:cubicBezTo>
                    <a:pt x="443" y="476"/>
                    <a:pt x="421" y="489"/>
                    <a:pt x="396" y="489"/>
                  </a:cubicBezTo>
                  <a:cubicBezTo>
                    <a:pt x="372" y="489"/>
                    <a:pt x="351" y="477"/>
                    <a:pt x="341" y="460"/>
                  </a:cubicBezTo>
                  <a:cubicBezTo>
                    <a:pt x="330" y="475"/>
                    <a:pt x="310" y="486"/>
                    <a:pt x="288" y="486"/>
                  </a:cubicBezTo>
                  <a:cubicBezTo>
                    <a:pt x="266" y="486"/>
                    <a:pt x="247" y="476"/>
                    <a:pt x="236" y="463"/>
                  </a:cubicBezTo>
                  <a:cubicBezTo>
                    <a:pt x="227" y="467"/>
                    <a:pt x="217" y="469"/>
                    <a:pt x="206" y="469"/>
                  </a:cubicBezTo>
                  <a:cubicBezTo>
                    <a:pt x="178" y="469"/>
                    <a:pt x="154" y="453"/>
                    <a:pt x="147" y="430"/>
                  </a:cubicBezTo>
                  <a:cubicBezTo>
                    <a:pt x="143" y="431"/>
                    <a:pt x="139" y="431"/>
                    <a:pt x="135" y="431"/>
                  </a:cubicBezTo>
                  <a:cubicBezTo>
                    <a:pt x="100" y="431"/>
                    <a:pt x="73" y="408"/>
                    <a:pt x="73" y="380"/>
                  </a:cubicBezTo>
                  <a:cubicBezTo>
                    <a:pt x="73" y="378"/>
                    <a:pt x="73" y="376"/>
                    <a:pt x="73" y="374"/>
                  </a:cubicBezTo>
                  <a:cubicBezTo>
                    <a:pt x="45" y="369"/>
                    <a:pt x="24" y="348"/>
                    <a:pt x="24" y="324"/>
                  </a:cubicBezTo>
                  <a:cubicBezTo>
                    <a:pt x="24" y="319"/>
                    <a:pt x="25" y="314"/>
                    <a:pt x="26" y="310"/>
                  </a:cubicBezTo>
                  <a:cubicBezTo>
                    <a:pt x="10" y="300"/>
                    <a:pt x="0" y="285"/>
                    <a:pt x="0" y="267"/>
                  </a:cubicBezTo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5957888" y="3525838"/>
              <a:ext cx="747713" cy="504825"/>
            </a:xfrm>
            <a:custGeom>
              <a:avLst/>
              <a:gdLst>
                <a:gd name="T0" fmla="*/ 172 w 280"/>
                <a:gd name="T1" fmla="*/ 21 h 189"/>
                <a:gd name="T2" fmla="*/ 174 w 280"/>
                <a:gd name="T3" fmla="*/ 25 h 189"/>
                <a:gd name="T4" fmla="*/ 246 w 280"/>
                <a:gd name="T5" fmla="*/ 113 h 189"/>
                <a:gd name="T6" fmla="*/ 198 w 280"/>
                <a:gd name="T7" fmla="*/ 33 h 189"/>
                <a:gd name="T8" fmla="*/ 223 w 280"/>
                <a:gd name="T9" fmla="*/ 81 h 189"/>
                <a:gd name="T10" fmla="*/ 235 w 280"/>
                <a:gd name="T11" fmla="*/ 59 h 189"/>
                <a:gd name="T12" fmla="*/ 228 w 280"/>
                <a:gd name="T13" fmla="*/ 86 h 189"/>
                <a:gd name="T14" fmla="*/ 178 w 280"/>
                <a:gd name="T15" fmla="*/ 76 h 189"/>
                <a:gd name="T16" fmla="*/ 176 w 280"/>
                <a:gd name="T17" fmla="*/ 71 h 189"/>
                <a:gd name="T18" fmla="*/ 197 w 280"/>
                <a:gd name="T19" fmla="*/ 26 h 189"/>
                <a:gd name="T20" fmla="*/ 279 w 280"/>
                <a:gd name="T21" fmla="*/ 53 h 189"/>
                <a:gd name="T22" fmla="*/ 251 w 280"/>
                <a:gd name="T23" fmla="*/ 118 h 189"/>
                <a:gd name="T24" fmla="*/ 141 w 280"/>
                <a:gd name="T25" fmla="*/ 94 h 189"/>
                <a:gd name="T26" fmla="*/ 214 w 280"/>
                <a:gd name="T27" fmla="*/ 182 h 189"/>
                <a:gd name="T28" fmla="*/ 163 w 280"/>
                <a:gd name="T29" fmla="*/ 118 h 189"/>
                <a:gd name="T30" fmla="*/ 193 w 280"/>
                <a:gd name="T31" fmla="*/ 156 h 189"/>
                <a:gd name="T32" fmla="*/ 192 w 280"/>
                <a:gd name="T33" fmla="*/ 162 h 189"/>
                <a:gd name="T34" fmla="*/ 143 w 280"/>
                <a:gd name="T35" fmla="*/ 150 h 189"/>
                <a:gd name="T36" fmla="*/ 158 w 280"/>
                <a:gd name="T37" fmla="*/ 113 h 189"/>
                <a:gd name="T38" fmla="*/ 240 w 280"/>
                <a:gd name="T39" fmla="*/ 131 h 189"/>
                <a:gd name="T40" fmla="*/ 242 w 280"/>
                <a:gd name="T41" fmla="*/ 135 h 189"/>
                <a:gd name="T42" fmla="*/ 216 w 280"/>
                <a:gd name="T43" fmla="*/ 189 h 189"/>
                <a:gd name="T44" fmla="*/ 105 w 280"/>
                <a:gd name="T45" fmla="*/ 164 h 189"/>
                <a:gd name="T46" fmla="*/ 103 w 280"/>
                <a:gd name="T47" fmla="*/ 160 h 189"/>
                <a:gd name="T48" fmla="*/ 39 w 280"/>
                <a:gd name="T49" fmla="*/ 69 h 189"/>
                <a:gd name="T50" fmla="*/ 79 w 280"/>
                <a:gd name="T51" fmla="*/ 151 h 189"/>
                <a:gd name="T52" fmla="*/ 61 w 280"/>
                <a:gd name="T53" fmla="*/ 102 h 189"/>
                <a:gd name="T54" fmla="*/ 46 w 280"/>
                <a:gd name="T55" fmla="*/ 129 h 189"/>
                <a:gd name="T56" fmla="*/ 56 w 280"/>
                <a:gd name="T57" fmla="*/ 97 h 189"/>
                <a:gd name="T58" fmla="*/ 104 w 280"/>
                <a:gd name="T59" fmla="*/ 105 h 189"/>
                <a:gd name="T60" fmla="*/ 106 w 280"/>
                <a:gd name="T61" fmla="*/ 109 h 189"/>
                <a:gd name="T62" fmla="*/ 81 w 280"/>
                <a:gd name="T63" fmla="*/ 158 h 189"/>
                <a:gd name="T64" fmla="*/ 2 w 280"/>
                <a:gd name="T65" fmla="*/ 141 h 189"/>
                <a:gd name="T66" fmla="*/ 0 w 280"/>
                <a:gd name="T67" fmla="*/ 137 h 189"/>
                <a:gd name="T68" fmla="*/ 38 w 280"/>
                <a:gd name="T69" fmla="*/ 62 h 189"/>
                <a:gd name="T70" fmla="*/ 167 w 280"/>
                <a:gd name="T71" fmla="*/ 26 h 189"/>
                <a:gd name="T72" fmla="*/ 50 w 280"/>
                <a:gd name="T73" fmla="*/ 44 h 189"/>
                <a:gd name="T74" fmla="*/ 131 w 280"/>
                <a:gd name="T75" fmla="*/ 40 h 189"/>
                <a:gd name="T76" fmla="*/ 88 w 280"/>
                <a:gd name="T77" fmla="*/ 26 h 189"/>
                <a:gd name="T78" fmla="*/ 137 w 280"/>
                <a:gd name="T79" fmla="*/ 34 h 189"/>
                <a:gd name="T80" fmla="*/ 139 w 280"/>
                <a:gd name="T81" fmla="*/ 39 h 189"/>
                <a:gd name="T82" fmla="*/ 122 w 280"/>
                <a:gd name="T83" fmla="*/ 69 h 189"/>
                <a:gd name="T84" fmla="*/ 42 w 280"/>
                <a:gd name="T85" fmla="*/ 48 h 189"/>
                <a:gd name="T86" fmla="*/ 69 w 280"/>
                <a:gd name="T87" fmla="*/ 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0" h="189">
                  <a:moveTo>
                    <a:pt x="72" y="1"/>
                  </a:moveTo>
                  <a:cubicBezTo>
                    <a:pt x="172" y="21"/>
                    <a:pt x="172" y="21"/>
                    <a:pt x="172" y="21"/>
                  </a:cubicBezTo>
                  <a:cubicBezTo>
                    <a:pt x="173" y="21"/>
                    <a:pt x="174" y="21"/>
                    <a:pt x="174" y="22"/>
                  </a:cubicBezTo>
                  <a:cubicBezTo>
                    <a:pt x="175" y="23"/>
                    <a:pt x="175" y="24"/>
                    <a:pt x="174" y="25"/>
                  </a:cubicBezTo>
                  <a:cubicBezTo>
                    <a:pt x="144" y="88"/>
                    <a:pt x="144" y="88"/>
                    <a:pt x="144" y="88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272" y="56"/>
                    <a:pt x="272" y="56"/>
                    <a:pt x="272" y="56"/>
                  </a:cubicBezTo>
                  <a:cubicBezTo>
                    <a:pt x="198" y="33"/>
                    <a:pt x="198" y="33"/>
                    <a:pt x="198" y="33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31" y="61"/>
                    <a:pt x="231" y="61"/>
                    <a:pt x="231" y="61"/>
                  </a:cubicBezTo>
                  <a:cubicBezTo>
                    <a:pt x="232" y="59"/>
                    <a:pt x="234" y="58"/>
                    <a:pt x="235" y="59"/>
                  </a:cubicBezTo>
                  <a:cubicBezTo>
                    <a:pt x="237" y="60"/>
                    <a:pt x="238" y="62"/>
                    <a:pt x="237" y="63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8"/>
                    <a:pt x="226" y="88"/>
                    <a:pt x="224" y="88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77" y="75"/>
                    <a:pt x="176" y="75"/>
                    <a:pt x="176" y="74"/>
                  </a:cubicBezTo>
                  <a:cubicBezTo>
                    <a:pt x="175" y="73"/>
                    <a:pt x="175" y="72"/>
                    <a:pt x="176" y="71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4" y="27"/>
                    <a:pt x="195" y="26"/>
                    <a:pt x="197" y="26"/>
                  </a:cubicBezTo>
                  <a:cubicBezTo>
                    <a:pt x="277" y="51"/>
                    <a:pt x="277" y="51"/>
                    <a:pt x="277" y="51"/>
                  </a:cubicBezTo>
                  <a:cubicBezTo>
                    <a:pt x="278" y="51"/>
                    <a:pt x="279" y="52"/>
                    <a:pt x="279" y="53"/>
                  </a:cubicBezTo>
                  <a:cubicBezTo>
                    <a:pt x="280" y="53"/>
                    <a:pt x="280" y="54"/>
                    <a:pt x="279" y="55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50" y="119"/>
                    <a:pt x="249" y="120"/>
                    <a:pt x="247" y="119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10" y="159"/>
                    <a:pt x="110" y="159"/>
                    <a:pt x="110" y="159"/>
                  </a:cubicBezTo>
                  <a:cubicBezTo>
                    <a:pt x="214" y="182"/>
                    <a:pt x="214" y="182"/>
                    <a:pt x="214" y="182"/>
                  </a:cubicBezTo>
                  <a:cubicBezTo>
                    <a:pt x="235" y="136"/>
                    <a:pt x="235" y="136"/>
                    <a:pt x="235" y="136"/>
                  </a:cubicBezTo>
                  <a:cubicBezTo>
                    <a:pt x="163" y="118"/>
                    <a:pt x="163" y="118"/>
                    <a:pt x="163" y="118"/>
                  </a:cubicBezTo>
                  <a:cubicBezTo>
                    <a:pt x="150" y="147"/>
                    <a:pt x="150" y="147"/>
                    <a:pt x="150" y="147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5" y="156"/>
                    <a:pt x="196" y="158"/>
                    <a:pt x="195" y="160"/>
                  </a:cubicBezTo>
                  <a:cubicBezTo>
                    <a:pt x="195" y="161"/>
                    <a:pt x="193" y="162"/>
                    <a:pt x="192" y="162"/>
                  </a:cubicBezTo>
                  <a:cubicBezTo>
                    <a:pt x="145" y="152"/>
                    <a:pt x="145" y="152"/>
                    <a:pt x="145" y="152"/>
                  </a:cubicBezTo>
                  <a:cubicBezTo>
                    <a:pt x="144" y="152"/>
                    <a:pt x="143" y="151"/>
                    <a:pt x="143" y="150"/>
                  </a:cubicBezTo>
                  <a:cubicBezTo>
                    <a:pt x="142" y="150"/>
                    <a:pt x="142" y="149"/>
                    <a:pt x="143" y="148"/>
                  </a:cubicBezTo>
                  <a:cubicBezTo>
                    <a:pt x="158" y="113"/>
                    <a:pt x="158" y="113"/>
                    <a:pt x="158" y="113"/>
                  </a:cubicBezTo>
                  <a:cubicBezTo>
                    <a:pt x="159" y="112"/>
                    <a:pt x="161" y="111"/>
                    <a:pt x="162" y="112"/>
                  </a:cubicBezTo>
                  <a:cubicBezTo>
                    <a:pt x="240" y="131"/>
                    <a:pt x="240" y="131"/>
                    <a:pt x="240" y="131"/>
                  </a:cubicBezTo>
                  <a:cubicBezTo>
                    <a:pt x="241" y="131"/>
                    <a:pt x="241" y="132"/>
                    <a:pt x="242" y="133"/>
                  </a:cubicBezTo>
                  <a:cubicBezTo>
                    <a:pt x="242" y="134"/>
                    <a:pt x="242" y="135"/>
                    <a:pt x="242" y="135"/>
                  </a:cubicBezTo>
                  <a:cubicBezTo>
                    <a:pt x="219" y="187"/>
                    <a:pt x="219" y="187"/>
                    <a:pt x="219" y="187"/>
                  </a:cubicBezTo>
                  <a:cubicBezTo>
                    <a:pt x="219" y="188"/>
                    <a:pt x="217" y="189"/>
                    <a:pt x="216" y="189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4" y="164"/>
                    <a:pt x="104" y="163"/>
                    <a:pt x="103" y="162"/>
                  </a:cubicBezTo>
                  <a:cubicBezTo>
                    <a:pt x="103" y="162"/>
                    <a:pt x="103" y="161"/>
                    <a:pt x="103" y="160"/>
                  </a:cubicBezTo>
                  <a:cubicBezTo>
                    <a:pt x="135" y="92"/>
                    <a:pt x="135" y="92"/>
                    <a:pt x="135" y="92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0" y="129"/>
                    <a:pt x="48" y="130"/>
                    <a:pt x="46" y="129"/>
                  </a:cubicBezTo>
                  <a:cubicBezTo>
                    <a:pt x="45" y="129"/>
                    <a:pt x="44" y="127"/>
                    <a:pt x="45" y="125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7" y="96"/>
                    <a:pt x="59" y="95"/>
                    <a:pt x="60" y="95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5" y="105"/>
                    <a:pt x="105" y="106"/>
                    <a:pt x="106" y="107"/>
                  </a:cubicBezTo>
                  <a:cubicBezTo>
                    <a:pt x="106" y="108"/>
                    <a:pt x="106" y="109"/>
                    <a:pt x="106" y="109"/>
                  </a:cubicBezTo>
                  <a:cubicBezTo>
                    <a:pt x="84" y="156"/>
                    <a:pt x="84" y="156"/>
                    <a:pt x="84" y="156"/>
                  </a:cubicBezTo>
                  <a:cubicBezTo>
                    <a:pt x="84" y="157"/>
                    <a:pt x="82" y="158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41"/>
                    <a:pt x="1" y="140"/>
                    <a:pt x="0" y="139"/>
                  </a:cubicBezTo>
                  <a:cubicBezTo>
                    <a:pt x="0" y="139"/>
                    <a:pt x="0" y="138"/>
                    <a:pt x="0" y="137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3"/>
                    <a:pt x="37" y="62"/>
                    <a:pt x="38" y="62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67" y="26"/>
                    <a:pt x="167" y="26"/>
                    <a:pt x="167" y="2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8" y="29"/>
                    <a:pt x="87" y="27"/>
                    <a:pt x="88" y="26"/>
                  </a:cubicBezTo>
                  <a:cubicBezTo>
                    <a:pt x="88" y="24"/>
                    <a:pt x="90" y="23"/>
                    <a:pt x="91" y="23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37" y="35"/>
                    <a:pt x="138" y="35"/>
                    <a:pt x="139" y="36"/>
                  </a:cubicBezTo>
                  <a:cubicBezTo>
                    <a:pt x="139" y="37"/>
                    <a:pt x="139" y="38"/>
                    <a:pt x="139" y="39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8"/>
                    <a:pt x="123" y="69"/>
                    <a:pt x="122" y="69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3" y="49"/>
                    <a:pt x="42" y="49"/>
                    <a:pt x="42" y="48"/>
                  </a:cubicBezTo>
                  <a:cubicBezTo>
                    <a:pt x="42" y="47"/>
                    <a:pt x="42" y="46"/>
                    <a:pt x="42" y="45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70" y="1"/>
                    <a:pt x="71" y="0"/>
                    <a:pt x="72" y="1"/>
                  </a:cubicBezTo>
                  <a:close/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auto">
            <a:xfrm>
              <a:off x="6572250" y="4222751"/>
              <a:ext cx="247650" cy="149225"/>
            </a:xfrm>
            <a:custGeom>
              <a:avLst/>
              <a:gdLst>
                <a:gd name="T0" fmla="*/ 25 w 93"/>
                <a:gd name="T1" fmla="*/ 0 h 56"/>
                <a:gd name="T2" fmla="*/ 93 w 93"/>
                <a:gd name="T3" fmla="*/ 26 h 56"/>
                <a:gd name="T4" fmla="*/ 85 w 93"/>
                <a:gd name="T5" fmla="*/ 30 h 56"/>
                <a:gd name="T6" fmla="*/ 26 w 93"/>
                <a:gd name="T7" fmla="*/ 7 h 56"/>
                <a:gd name="T8" fmla="*/ 7 w 93"/>
                <a:gd name="T9" fmla="*/ 54 h 56"/>
                <a:gd name="T10" fmla="*/ 0 w 93"/>
                <a:gd name="T11" fmla="*/ 56 h 56"/>
                <a:gd name="T12" fmla="*/ 21 w 93"/>
                <a:gd name="T13" fmla="*/ 2 h 56"/>
                <a:gd name="T14" fmla="*/ 25 w 93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56">
                  <a:moveTo>
                    <a:pt x="25" y="0"/>
                  </a:moveTo>
                  <a:cubicBezTo>
                    <a:pt x="93" y="26"/>
                    <a:pt x="93" y="26"/>
                    <a:pt x="93" y="26"/>
                  </a:cubicBezTo>
                  <a:cubicBezTo>
                    <a:pt x="90" y="27"/>
                    <a:pt x="87" y="29"/>
                    <a:pt x="85" y="3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5" y="55"/>
                    <a:pt x="2" y="55"/>
                    <a:pt x="0" y="5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0"/>
                    <a:pt x="24" y="0"/>
                    <a:pt x="25" y="0"/>
                  </a:cubicBezTo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auto">
            <a:xfrm>
              <a:off x="6889750" y="3503613"/>
              <a:ext cx="200025" cy="166688"/>
            </a:xfrm>
            <a:custGeom>
              <a:avLst/>
              <a:gdLst>
                <a:gd name="T0" fmla="*/ 1 w 75"/>
                <a:gd name="T1" fmla="*/ 29 h 62"/>
                <a:gd name="T2" fmla="*/ 11 w 75"/>
                <a:gd name="T3" fmla="*/ 0 h 62"/>
                <a:gd name="T4" fmla="*/ 17 w 75"/>
                <a:gd name="T5" fmla="*/ 3 h 62"/>
                <a:gd name="T6" fmla="*/ 8 w 75"/>
                <a:gd name="T7" fmla="*/ 28 h 62"/>
                <a:gd name="T8" fmla="*/ 69 w 75"/>
                <a:gd name="T9" fmla="*/ 52 h 62"/>
                <a:gd name="T10" fmla="*/ 75 w 75"/>
                <a:gd name="T11" fmla="*/ 62 h 62"/>
                <a:gd name="T12" fmla="*/ 3 w 75"/>
                <a:gd name="T13" fmla="*/ 33 h 62"/>
                <a:gd name="T14" fmla="*/ 1 w 75"/>
                <a:gd name="T15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2">
                  <a:moveTo>
                    <a:pt x="1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3" y="1"/>
                    <a:pt x="15" y="2"/>
                    <a:pt x="17" y="3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1" y="55"/>
                    <a:pt x="73" y="58"/>
                    <a:pt x="75" y="62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2"/>
                    <a:pt x="0" y="31"/>
                    <a:pt x="1" y="29"/>
                  </a:cubicBezTo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auto">
            <a:xfrm>
              <a:off x="5524500" y="3941763"/>
              <a:ext cx="207963" cy="227013"/>
            </a:xfrm>
            <a:custGeom>
              <a:avLst/>
              <a:gdLst>
                <a:gd name="T0" fmla="*/ 78 w 78"/>
                <a:gd name="T1" fmla="*/ 19 h 85"/>
                <a:gd name="T2" fmla="*/ 78 w 78"/>
                <a:gd name="T3" fmla="*/ 21 h 85"/>
                <a:gd name="T4" fmla="*/ 52 w 78"/>
                <a:gd name="T5" fmla="*/ 85 h 85"/>
                <a:gd name="T6" fmla="*/ 47 w 78"/>
                <a:gd name="T7" fmla="*/ 80 h 85"/>
                <a:gd name="T8" fmla="*/ 71 w 78"/>
                <a:gd name="T9" fmla="*/ 23 h 85"/>
                <a:gd name="T10" fmla="*/ 2 w 78"/>
                <a:gd name="T11" fmla="*/ 7 h 85"/>
                <a:gd name="T12" fmla="*/ 0 w 78"/>
                <a:gd name="T13" fmla="*/ 0 h 85"/>
                <a:gd name="T14" fmla="*/ 76 w 78"/>
                <a:gd name="T15" fmla="*/ 17 h 85"/>
                <a:gd name="T16" fmla="*/ 78 w 78"/>
                <a:gd name="T1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85">
                  <a:moveTo>
                    <a:pt x="78" y="19"/>
                  </a:moveTo>
                  <a:cubicBezTo>
                    <a:pt x="78" y="20"/>
                    <a:pt x="78" y="21"/>
                    <a:pt x="78" y="21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0" y="83"/>
                    <a:pt x="48" y="82"/>
                    <a:pt x="47" y="80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5"/>
                    <a:pt x="1" y="3"/>
                    <a:pt x="0" y="0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8"/>
                    <a:pt x="78" y="19"/>
                  </a:cubicBezTo>
                  <a:close/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 noEditPoints="1"/>
            </p:cNvSpPr>
            <p:nvPr userDrawn="1"/>
          </p:nvSpPr>
          <p:spPr bwMode="auto">
            <a:xfrm>
              <a:off x="5516563" y="3343276"/>
              <a:ext cx="1635125" cy="1050925"/>
            </a:xfrm>
            <a:custGeom>
              <a:avLst/>
              <a:gdLst>
                <a:gd name="T0" fmla="*/ 134 w 612"/>
                <a:gd name="T1" fmla="*/ 198 h 393"/>
                <a:gd name="T2" fmla="*/ 0 w 612"/>
                <a:gd name="T3" fmla="*/ 197 h 393"/>
                <a:gd name="T4" fmla="*/ 78 w 612"/>
                <a:gd name="T5" fmla="*/ 327 h 393"/>
                <a:gd name="T6" fmla="*/ 157 w 612"/>
                <a:gd name="T7" fmla="*/ 236 h 393"/>
                <a:gd name="T8" fmla="*/ 162 w 612"/>
                <a:gd name="T9" fmla="*/ 239 h 393"/>
                <a:gd name="T10" fmla="*/ 190 w 612"/>
                <a:gd name="T11" fmla="*/ 245 h 393"/>
                <a:gd name="T12" fmla="*/ 196 w 612"/>
                <a:gd name="T13" fmla="*/ 247 h 393"/>
                <a:gd name="T14" fmla="*/ 226 w 612"/>
                <a:gd name="T15" fmla="*/ 254 h 393"/>
                <a:gd name="T16" fmla="*/ 232 w 612"/>
                <a:gd name="T17" fmla="*/ 257 h 393"/>
                <a:gd name="T18" fmla="*/ 206 w 612"/>
                <a:gd name="T19" fmla="*/ 383 h 393"/>
                <a:gd name="T20" fmla="*/ 291 w 612"/>
                <a:gd name="T21" fmla="*/ 268 h 393"/>
                <a:gd name="T22" fmla="*/ 244 w 612"/>
                <a:gd name="T23" fmla="*/ 389 h 393"/>
                <a:gd name="T24" fmla="*/ 328 w 612"/>
                <a:gd name="T25" fmla="*/ 276 h 393"/>
                <a:gd name="T26" fmla="*/ 282 w 612"/>
                <a:gd name="T27" fmla="*/ 393 h 393"/>
                <a:gd name="T28" fmla="*/ 362 w 612"/>
                <a:gd name="T29" fmla="*/ 284 h 393"/>
                <a:gd name="T30" fmla="*/ 368 w 612"/>
                <a:gd name="T31" fmla="*/ 286 h 393"/>
                <a:gd name="T32" fmla="*/ 363 w 612"/>
                <a:gd name="T33" fmla="*/ 390 h 393"/>
                <a:gd name="T34" fmla="*/ 523 w 612"/>
                <a:gd name="T35" fmla="*/ 336 h 393"/>
                <a:gd name="T36" fmla="*/ 421 w 612"/>
                <a:gd name="T37" fmla="*/ 260 h 393"/>
                <a:gd name="T38" fmla="*/ 424 w 612"/>
                <a:gd name="T39" fmla="*/ 254 h 393"/>
                <a:gd name="T40" fmla="*/ 434 w 612"/>
                <a:gd name="T41" fmla="*/ 230 h 393"/>
                <a:gd name="T42" fmla="*/ 437 w 612"/>
                <a:gd name="T43" fmla="*/ 225 h 393"/>
                <a:gd name="T44" fmla="*/ 444 w 612"/>
                <a:gd name="T45" fmla="*/ 202 h 393"/>
                <a:gd name="T46" fmla="*/ 446 w 612"/>
                <a:gd name="T47" fmla="*/ 197 h 393"/>
                <a:gd name="T48" fmla="*/ 603 w 612"/>
                <a:gd name="T49" fmla="*/ 245 h 393"/>
                <a:gd name="T50" fmla="*/ 465 w 612"/>
                <a:gd name="T51" fmla="*/ 151 h 393"/>
                <a:gd name="T52" fmla="*/ 612 w 612"/>
                <a:gd name="T53" fmla="*/ 211 h 393"/>
                <a:gd name="T54" fmla="*/ 475 w 612"/>
                <a:gd name="T55" fmla="*/ 127 h 393"/>
                <a:gd name="T56" fmla="*/ 612 w 612"/>
                <a:gd name="T57" fmla="*/ 183 h 393"/>
                <a:gd name="T58" fmla="*/ 485 w 612"/>
                <a:gd name="T59" fmla="*/ 102 h 393"/>
                <a:gd name="T60" fmla="*/ 488 w 612"/>
                <a:gd name="T61" fmla="*/ 97 h 393"/>
                <a:gd name="T62" fmla="*/ 482 w 612"/>
                <a:gd name="T63" fmla="*/ 95 h 393"/>
                <a:gd name="T64" fmla="*/ 473 w 612"/>
                <a:gd name="T65" fmla="*/ 32 h 393"/>
                <a:gd name="T66" fmla="*/ 448 w 612"/>
                <a:gd name="T67" fmla="*/ 22 h 393"/>
                <a:gd name="T68" fmla="*/ 385 w 612"/>
                <a:gd name="T69" fmla="*/ 71 h 393"/>
                <a:gd name="T70" fmla="*/ 406 w 612"/>
                <a:gd name="T71" fmla="*/ 11 h 393"/>
                <a:gd name="T72" fmla="*/ 357 w 612"/>
                <a:gd name="T73" fmla="*/ 64 h 393"/>
                <a:gd name="T74" fmla="*/ 350 w 612"/>
                <a:gd name="T75" fmla="*/ 63 h 393"/>
                <a:gd name="T76" fmla="*/ 346 w 612"/>
                <a:gd name="T77" fmla="*/ 2 h 393"/>
                <a:gd name="T78" fmla="*/ 316 w 612"/>
                <a:gd name="T79" fmla="*/ 54 h 393"/>
                <a:gd name="T80" fmla="*/ 307 w 612"/>
                <a:gd name="T81" fmla="*/ 0 h 393"/>
                <a:gd name="T82" fmla="*/ 280 w 612"/>
                <a:gd name="T83" fmla="*/ 44 h 393"/>
                <a:gd name="T84" fmla="*/ 252 w 612"/>
                <a:gd name="T85" fmla="*/ 38 h 393"/>
                <a:gd name="T86" fmla="*/ 246 w 612"/>
                <a:gd name="T87" fmla="*/ 35 h 393"/>
                <a:gd name="T88" fmla="*/ 232 w 612"/>
                <a:gd name="T89" fmla="*/ 6 h 393"/>
                <a:gd name="T90" fmla="*/ 170 w 612"/>
                <a:gd name="T91" fmla="*/ 21 h 393"/>
                <a:gd name="T92" fmla="*/ 206 w 612"/>
                <a:gd name="T93" fmla="*/ 47 h 393"/>
                <a:gd name="T94" fmla="*/ 203 w 612"/>
                <a:gd name="T95" fmla="*/ 53 h 393"/>
                <a:gd name="T96" fmla="*/ 98 w 612"/>
                <a:gd name="T97" fmla="*/ 53 h 393"/>
                <a:gd name="T98" fmla="*/ 182 w 612"/>
                <a:gd name="T99" fmla="*/ 96 h 393"/>
                <a:gd name="T100" fmla="*/ 60 w 612"/>
                <a:gd name="T101" fmla="*/ 80 h 393"/>
                <a:gd name="T102" fmla="*/ 44 w 612"/>
                <a:gd name="T103" fmla="*/ 95 h 393"/>
                <a:gd name="T104" fmla="*/ 161 w 612"/>
                <a:gd name="T105" fmla="*/ 142 h 393"/>
                <a:gd name="T106" fmla="*/ 23 w 612"/>
                <a:gd name="T107" fmla="*/ 122 h 393"/>
                <a:gd name="T108" fmla="*/ 149 w 612"/>
                <a:gd name="T109" fmla="*/ 167 h 393"/>
                <a:gd name="T110" fmla="*/ 10 w 612"/>
                <a:gd name="T111" fmla="*/ 147 h 393"/>
                <a:gd name="T112" fmla="*/ 146 w 612"/>
                <a:gd name="T113" fmla="*/ 172 h 393"/>
                <a:gd name="T114" fmla="*/ 4 w 612"/>
                <a:gd name="T115" fmla="*/ 168 h 393"/>
                <a:gd name="T116" fmla="*/ 401 w 612"/>
                <a:gd name="T117" fmla="*/ 287 h 393"/>
                <a:gd name="T118" fmla="*/ 366 w 612"/>
                <a:gd name="T119" fmla="*/ 279 h 393"/>
                <a:gd name="T120" fmla="*/ 266 w 612"/>
                <a:gd name="T121" fmla="*/ 255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12" h="393">
                  <a:moveTo>
                    <a:pt x="4" y="168"/>
                  </a:moveTo>
                  <a:cubicBezTo>
                    <a:pt x="3" y="170"/>
                    <a:pt x="3" y="172"/>
                    <a:pt x="2" y="174"/>
                  </a:cubicBezTo>
                  <a:cubicBezTo>
                    <a:pt x="134" y="198"/>
                    <a:pt x="134" y="198"/>
                    <a:pt x="134" y="198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9"/>
                    <a:pt x="0" y="201"/>
                    <a:pt x="0" y="203"/>
                  </a:cubicBezTo>
                  <a:cubicBezTo>
                    <a:pt x="120" y="228"/>
                    <a:pt x="120" y="228"/>
                    <a:pt x="120" y="228"/>
                  </a:cubicBezTo>
                  <a:cubicBezTo>
                    <a:pt x="78" y="327"/>
                    <a:pt x="78" y="327"/>
                    <a:pt x="78" y="327"/>
                  </a:cubicBezTo>
                  <a:cubicBezTo>
                    <a:pt x="79" y="329"/>
                    <a:pt x="81" y="330"/>
                    <a:pt x="83" y="331"/>
                  </a:cubicBezTo>
                  <a:cubicBezTo>
                    <a:pt x="126" y="229"/>
                    <a:pt x="126" y="229"/>
                    <a:pt x="126" y="229"/>
                  </a:cubicBezTo>
                  <a:cubicBezTo>
                    <a:pt x="157" y="236"/>
                    <a:pt x="157" y="236"/>
                    <a:pt x="157" y="236"/>
                  </a:cubicBezTo>
                  <a:cubicBezTo>
                    <a:pt x="107" y="346"/>
                    <a:pt x="107" y="346"/>
                    <a:pt x="107" y="346"/>
                  </a:cubicBezTo>
                  <a:cubicBezTo>
                    <a:pt x="109" y="347"/>
                    <a:pt x="111" y="348"/>
                    <a:pt x="113" y="349"/>
                  </a:cubicBezTo>
                  <a:cubicBezTo>
                    <a:pt x="162" y="239"/>
                    <a:pt x="162" y="239"/>
                    <a:pt x="162" y="239"/>
                  </a:cubicBezTo>
                  <a:cubicBezTo>
                    <a:pt x="163" y="238"/>
                    <a:pt x="163" y="238"/>
                    <a:pt x="163" y="238"/>
                  </a:cubicBezTo>
                  <a:cubicBezTo>
                    <a:pt x="191" y="244"/>
                    <a:pt x="191" y="244"/>
                    <a:pt x="191" y="244"/>
                  </a:cubicBezTo>
                  <a:cubicBezTo>
                    <a:pt x="190" y="245"/>
                    <a:pt x="190" y="245"/>
                    <a:pt x="190" y="245"/>
                  </a:cubicBezTo>
                  <a:cubicBezTo>
                    <a:pt x="138" y="361"/>
                    <a:pt x="138" y="361"/>
                    <a:pt x="138" y="361"/>
                  </a:cubicBezTo>
                  <a:cubicBezTo>
                    <a:pt x="140" y="362"/>
                    <a:pt x="142" y="363"/>
                    <a:pt x="144" y="363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96" y="247"/>
                    <a:pt x="196" y="246"/>
                    <a:pt x="196" y="246"/>
                  </a:cubicBezTo>
                  <a:cubicBezTo>
                    <a:pt x="227" y="253"/>
                    <a:pt x="227" y="253"/>
                    <a:pt x="227" y="253"/>
                  </a:cubicBezTo>
                  <a:cubicBezTo>
                    <a:pt x="227" y="253"/>
                    <a:pt x="226" y="254"/>
                    <a:pt x="226" y="254"/>
                  </a:cubicBezTo>
                  <a:cubicBezTo>
                    <a:pt x="173" y="374"/>
                    <a:pt x="173" y="374"/>
                    <a:pt x="173" y="374"/>
                  </a:cubicBezTo>
                  <a:cubicBezTo>
                    <a:pt x="175" y="374"/>
                    <a:pt x="177" y="375"/>
                    <a:pt x="179" y="375"/>
                  </a:cubicBezTo>
                  <a:cubicBezTo>
                    <a:pt x="232" y="257"/>
                    <a:pt x="232" y="257"/>
                    <a:pt x="232" y="257"/>
                  </a:cubicBezTo>
                  <a:cubicBezTo>
                    <a:pt x="232" y="256"/>
                    <a:pt x="232" y="255"/>
                    <a:pt x="232" y="254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06" y="383"/>
                    <a:pt x="206" y="383"/>
                    <a:pt x="206" y="383"/>
                  </a:cubicBezTo>
                  <a:cubicBezTo>
                    <a:pt x="208" y="383"/>
                    <a:pt x="210" y="383"/>
                    <a:pt x="213" y="384"/>
                  </a:cubicBezTo>
                  <a:cubicBezTo>
                    <a:pt x="267" y="262"/>
                    <a:pt x="267" y="262"/>
                    <a:pt x="267" y="262"/>
                  </a:cubicBezTo>
                  <a:cubicBezTo>
                    <a:pt x="291" y="268"/>
                    <a:pt x="291" y="268"/>
                    <a:pt x="291" y="268"/>
                  </a:cubicBezTo>
                  <a:cubicBezTo>
                    <a:pt x="291" y="268"/>
                    <a:pt x="291" y="268"/>
                    <a:pt x="291" y="268"/>
                  </a:cubicBezTo>
                  <a:cubicBezTo>
                    <a:pt x="237" y="388"/>
                    <a:pt x="237" y="388"/>
                    <a:pt x="237" y="388"/>
                  </a:cubicBezTo>
                  <a:cubicBezTo>
                    <a:pt x="239" y="389"/>
                    <a:pt x="242" y="389"/>
                    <a:pt x="244" y="389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7" y="270"/>
                    <a:pt x="297" y="270"/>
                    <a:pt x="297" y="269"/>
                  </a:cubicBezTo>
                  <a:cubicBezTo>
                    <a:pt x="328" y="276"/>
                    <a:pt x="328" y="276"/>
                    <a:pt x="328" y="276"/>
                  </a:cubicBezTo>
                  <a:cubicBezTo>
                    <a:pt x="327" y="277"/>
                    <a:pt x="327" y="277"/>
                    <a:pt x="327" y="277"/>
                  </a:cubicBezTo>
                  <a:cubicBezTo>
                    <a:pt x="276" y="392"/>
                    <a:pt x="276" y="392"/>
                    <a:pt x="276" y="392"/>
                  </a:cubicBezTo>
                  <a:cubicBezTo>
                    <a:pt x="278" y="392"/>
                    <a:pt x="280" y="393"/>
                    <a:pt x="282" y="393"/>
                  </a:cubicBezTo>
                  <a:cubicBezTo>
                    <a:pt x="333" y="280"/>
                    <a:pt x="333" y="280"/>
                    <a:pt x="333" y="280"/>
                  </a:cubicBezTo>
                  <a:cubicBezTo>
                    <a:pt x="333" y="279"/>
                    <a:pt x="333" y="278"/>
                    <a:pt x="333" y="277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13" y="393"/>
                    <a:pt x="313" y="393"/>
                    <a:pt x="313" y="393"/>
                  </a:cubicBezTo>
                  <a:cubicBezTo>
                    <a:pt x="316" y="393"/>
                    <a:pt x="318" y="393"/>
                    <a:pt x="320" y="393"/>
                  </a:cubicBezTo>
                  <a:cubicBezTo>
                    <a:pt x="368" y="286"/>
                    <a:pt x="368" y="286"/>
                    <a:pt x="368" y="286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8" y="391"/>
                    <a:pt x="360" y="390"/>
                    <a:pt x="363" y="390"/>
                  </a:cubicBezTo>
                  <a:cubicBezTo>
                    <a:pt x="404" y="294"/>
                    <a:pt x="404" y="294"/>
                    <a:pt x="404" y="294"/>
                  </a:cubicBezTo>
                  <a:cubicBezTo>
                    <a:pt x="516" y="340"/>
                    <a:pt x="516" y="340"/>
                    <a:pt x="516" y="340"/>
                  </a:cubicBezTo>
                  <a:cubicBezTo>
                    <a:pt x="519" y="338"/>
                    <a:pt x="521" y="337"/>
                    <a:pt x="523" y="336"/>
                  </a:cubicBezTo>
                  <a:cubicBezTo>
                    <a:pt x="406" y="289"/>
                    <a:pt x="406" y="289"/>
                    <a:pt x="406" y="289"/>
                  </a:cubicBezTo>
                  <a:cubicBezTo>
                    <a:pt x="420" y="258"/>
                    <a:pt x="420" y="258"/>
                    <a:pt x="420" y="258"/>
                  </a:cubicBezTo>
                  <a:cubicBezTo>
                    <a:pt x="420" y="259"/>
                    <a:pt x="420" y="259"/>
                    <a:pt x="421" y="260"/>
                  </a:cubicBezTo>
                  <a:cubicBezTo>
                    <a:pt x="548" y="317"/>
                    <a:pt x="548" y="317"/>
                    <a:pt x="548" y="317"/>
                  </a:cubicBezTo>
                  <a:cubicBezTo>
                    <a:pt x="550" y="316"/>
                    <a:pt x="552" y="314"/>
                    <a:pt x="553" y="313"/>
                  </a:cubicBezTo>
                  <a:cubicBezTo>
                    <a:pt x="424" y="254"/>
                    <a:pt x="424" y="254"/>
                    <a:pt x="424" y="254"/>
                  </a:cubicBezTo>
                  <a:cubicBezTo>
                    <a:pt x="423" y="253"/>
                    <a:pt x="422" y="254"/>
                    <a:pt x="421" y="254"/>
                  </a:cubicBezTo>
                  <a:cubicBezTo>
                    <a:pt x="432" y="228"/>
                    <a:pt x="432" y="228"/>
                    <a:pt x="432" y="228"/>
                  </a:cubicBezTo>
                  <a:cubicBezTo>
                    <a:pt x="432" y="229"/>
                    <a:pt x="433" y="230"/>
                    <a:pt x="434" y="230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4" y="292"/>
                    <a:pt x="576" y="290"/>
                    <a:pt x="577" y="288"/>
                  </a:cubicBezTo>
                  <a:cubicBezTo>
                    <a:pt x="437" y="225"/>
                    <a:pt x="437" y="225"/>
                    <a:pt x="437" y="225"/>
                  </a:cubicBezTo>
                  <a:cubicBezTo>
                    <a:pt x="436" y="224"/>
                    <a:pt x="434" y="224"/>
                    <a:pt x="433" y="225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4" y="202"/>
                    <a:pt x="444" y="202"/>
                    <a:pt x="444" y="202"/>
                  </a:cubicBezTo>
                  <a:cubicBezTo>
                    <a:pt x="591" y="269"/>
                    <a:pt x="591" y="269"/>
                    <a:pt x="591" y="269"/>
                  </a:cubicBezTo>
                  <a:cubicBezTo>
                    <a:pt x="592" y="267"/>
                    <a:pt x="593" y="266"/>
                    <a:pt x="594" y="264"/>
                  </a:cubicBezTo>
                  <a:cubicBezTo>
                    <a:pt x="446" y="197"/>
                    <a:pt x="446" y="197"/>
                    <a:pt x="446" y="197"/>
                  </a:cubicBezTo>
                  <a:cubicBezTo>
                    <a:pt x="445" y="196"/>
                    <a:pt x="445" y="196"/>
                    <a:pt x="445" y="196"/>
                  </a:cubicBezTo>
                  <a:cubicBezTo>
                    <a:pt x="453" y="178"/>
                    <a:pt x="453" y="178"/>
                    <a:pt x="453" y="178"/>
                  </a:cubicBezTo>
                  <a:cubicBezTo>
                    <a:pt x="603" y="245"/>
                    <a:pt x="603" y="245"/>
                    <a:pt x="603" y="245"/>
                  </a:cubicBezTo>
                  <a:cubicBezTo>
                    <a:pt x="604" y="243"/>
                    <a:pt x="604" y="241"/>
                    <a:pt x="605" y="240"/>
                  </a:cubicBezTo>
                  <a:cubicBezTo>
                    <a:pt x="456" y="172"/>
                    <a:pt x="456" y="172"/>
                    <a:pt x="456" y="172"/>
                  </a:cubicBezTo>
                  <a:cubicBezTo>
                    <a:pt x="465" y="151"/>
                    <a:pt x="465" y="151"/>
                    <a:pt x="465" y="151"/>
                  </a:cubicBezTo>
                  <a:cubicBezTo>
                    <a:pt x="465" y="151"/>
                    <a:pt x="465" y="151"/>
                    <a:pt x="466" y="151"/>
                  </a:cubicBezTo>
                  <a:cubicBezTo>
                    <a:pt x="611" y="217"/>
                    <a:pt x="611" y="217"/>
                    <a:pt x="611" y="217"/>
                  </a:cubicBezTo>
                  <a:cubicBezTo>
                    <a:pt x="611" y="215"/>
                    <a:pt x="611" y="213"/>
                    <a:pt x="612" y="211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5"/>
                    <a:pt x="468" y="145"/>
                    <a:pt x="467" y="145"/>
                  </a:cubicBezTo>
                  <a:cubicBezTo>
                    <a:pt x="475" y="127"/>
                    <a:pt x="475" y="127"/>
                    <a:pt x="475" y="127"/>
                  </a:cubicBezTo>
                  <a:cubicBezTo>
                    <a:pt x="475" y="128"/>
                    <a:pt x="476" y="128"/>
                    <a:pt x="476" y="128"/>
                  </a:cubicBezTo>
                  <a:cubicBezTo>
                    <a:pt x="612" y="190"/>
                    <a:pt x="612" y="190"/>
                    <a:pt x="612" y="190"/>
                  </a:cubicBezTo>
                  <a:cubicBezTo>
                    <a:pt x="612" y="188"/>
                    <a:pt x="612" y="185"/>
                    <a:pt x="612" y="183"/>
                  </a:cubicBezTo>
                  <a:cubicBezTo>
                    <a:pt x="479" y="123"/>
                    <a:pt x="479" y="123"/>
                    <a:pt x="479" y="123"/>
                  </a:cubicBezTo>
                  <a:cubicBezTo>
                    <a:pt x="478" y="122"/>
                    <a:pt x="477" y="122"/>
                    <a:pt x="477" y="123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05" y="152"/>
                    <a:pt x="604" y="150"/>
                    <a:pt x="603" y="147"/>
                  </a:cubicBezTo>
                  <a:cubicBezTo>
                    <a:pt x="488" y="97"/>
                    <a:pt x="488" y="97"/>
                    <a:pt x="488" y="97"/>
                  </a:cubicBezTo>
                  <a:cubicBezTo>
                    <a:pt x="507" y="48"/>
                    <a:pt x="507" y="48"/>
                    <a:pt x="507" y="48"/>
                  </a:cubicBezTo>
                  <a:cubicBezTo>
                    <a:pt x="505" y="47"/>
                    <a:pt x="503" y="46"/>
                    <a:pt x="502" y="45"/>
                  </a:cubicBezTo>
                  <a:cubicBezTo>
                    <a:pt x="482" y="95"/>
                    <a:pt x="482" y="95"/>
                    <a:pt x="482" y="95"/>
                  </a:cubicBezTo>
                  <a:cubicBezTo>
                    <a:pt x="455" y="88"/>
                    <a:pt x="455" y="88"/>
                    <a:pt x="455" y="88"/>
                  </a:cubicBezTo>
                  <a:cubicBezTo>
                    <a:pt x="478" y="34"/>
                    <a:pt x="478" y="34"/>
                    <a:pt x="478" y="34"/>
                  </a:cubicBezTo>
                  <a:cubicBezTo>
                    <a:pt x="477" y="33"/>
                    <a:pt x="475" y="33"/>
                    <a:pt x="473" y="32"/>
                  </a:cubicBezTo>
                  <a:cubicBezTo>
                    <a:pt x="449" y="87"/>
                    <a:pt x="449" y="87"/>
                    <a:pt x="449" y="87"/>
                  </a:cubicBezTo>
                  <a:cubicBezTo>
                    <a:pt x="423" y="80"/>
                    <a:pt x="423" y="80"/>
                    <a:pt x="423" y="80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2"/>
                    <a:pt x="444" y="21"/>
                    <a:pt x="442" y="20"/>
                  </a:cubicBezTo>
                  <a:cubicBezTo>
                    <a:pt x="417" y="79"/>
                    <a:pt x="417" y="79"/>
                    <a:pt x="417" y="79"/>
                  </a:cubicBezTo>
                  <a:cubicBezTo>
                    <a:pt x="385" y="71"/>
                    <a:pt x="385" y="71"/>
                    <a:pt x="385" y="71"/>
                  </a:cubicBezTo>
                  <a:cubicBezTo>
                    <a:pt x="386" y="71"/>
                    <a:pt x="386" y="71"/>
                    <a:pt x="386" y="70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0" y="12"/>
                    <a:pt x="408" y="11"/>
                    <a:pt x="406" y="11"/>
                  </a:cubicBezTo>
                  <a:cubicBezTo>
                    <a:pt x="381" y="67"/>
                    <a:pt x="381" y="67"/>
                    <a:pt x="381" y="67"/>
                  </a:cubicBezTo>
                  <a:cubicBezTo>
                    <a:pt x="380" y="68"/>
                    <a:pt x="380" y="69"/>
                    <a:pt x="381" y="70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82" y="6"/>
                    <a:pt x="382" y="6"/>
                    <a:pt x="382" y="6"/>
                  </a:cubicBezTo>
                  <a:cubicBezTo>
                    <a:pt x="380" y="6"/>
                    <a:pt x="378" y="6"/>
                    <a:pt x="376" y="5"/>
                  </a:cubicBezTo>
                  <a:cubicBezTo>
                    <a:pt x="350" y="63"/>
                    <a:pt x="350" y="63"/>
                    <a:pt x="350" y="63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44" y="2"/>
                    <a:pt x="342" y="1"/>
                    <a:pt x="339" y="1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86" y="47"/>
                    <a:pt x="286" y="47"/>
                    <a:pt x="286" y="47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4" y="0"/>
                    <a:pt x="302" y="0"/>
                    <a:pt x="300" y="0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0" y="45"/>
                    <a:pt x="280" y="45"/>
                    <a:pt x="280" y="46"/>
                  </a:cubicBezTo>
                  <a:cubicBezTo>
                    <a:pt x="251" y="39"/>
                    <a:pt x="251" y="39"/>
                    <a:pt x="251" y="39"/>
                  </a:cubicBezTo>
                  <a:cubicBezTo>
                    <a:pt x="252" y="39"/>
                    <a:pt x="252" y="38"/>
                    <a:pt x="252" y="38"/>
                  </a:cubicBezTo>
                  <a:cubicBezTo>
                    <a:pt x="268" y="2"/>
                    <a:pt x="268" y="2"/>
                    <a:pt x="268" y="2"/>
                  </a:cubicBezTo>
                  <a:cubicBezTo>
                    <a:pt x="266" y="2"/>
                    <a:pt x="263" y="2"/>
                    <a:pt x="261" y="2"/>
                  </a:cubicBezTo>
                  <a:cubicBezTo>
                    <a:pt x="246" y="35"/>
                    <a:pt x="246" y="35"/>
                    <a:pt x="246" y="35"/>
                  </a:cubicBezTo>
                  <a:cubicBezTo>
                    <a:pt x="246" y="36"/>
                    <a:pt x="246" y="37"/>
                    <a:pt x="246" y="38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0" y="6"/>
                    <a:pt x="227" y="7"/>
                    <a:pt x="225" y="7"/>
                  </a:cubicBezTo>
                  <a:cubicBezTo>
                    <a:pt x="214" y="30"/>
                    <a:pt x="214" y="30"/>
                    <a:pt x="214" y="30"/>
                  </a:cubicBezTo>
                  <a:cubicBezTo>
                    <a:pt x="170" y="21"/>
                    <a:pt x="170" y="21"/>
                    <a:pt x="170" y="21"/>
                  </a:cubicBezTo>
                  <a:cubicBezTo>
                    <a:pt x="166" y="22"/>
                    <a:pt x="163" y="23"/>
                    <a:pt x="159" y="25"/>
                  </a:cubicBezTo>
                  <a:cubicBezTo>
                    <a:pt x="211" y="36"/>
                    <a:pt x="211" y="36"/>
                    <a:pt x="211" y="36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1" y="36"/>
                    <a:pt x="127" y="37"/>
                    <a:pt x="124" y="39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195" y="71"/>
                    <a:pt x="195" y="71"/>
                    <a:pt x="195" y="71"/>
                  </a:cubicBezTo>
                  <a:cubicBezTo>
                    <a:pt x="194" y="71"/>
                    <a:pt x="194" y="70"/>
                    <a:pt x="193" y="70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5" y="54"/>
                    <a:pt x="92" y="56"/>
                    <a:pt x="90" y="58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1" y="96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4" y="76"/>
                    <a:pt x="62" y="78"/>
                    <a:pt x="60" y="80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172" y="119"/>
                    <a:pt x="172" y="119"/>
                    <a:pt x="172" y="119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7"/>
                    <a:pt x="41" y="99"/>
                    <a:pt x="39" y="101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0" y="141"/>
                    <a:pt x="160" y="141"/>
                    <a:pt x="159" y="141"/>
                  </a:cubicBezTo>
                  <a:cubicBezTo>
                    <a:pt x="27" y="116"/>
                    <a:pt x="27" y="116"/>
                    <a:pt x="27" y="116"/>
                  </a:cubicBezTo>
                  <a:cubicBezTo>
                    <a:pt x="26" y="118"/>
                    <a:pt x="24" y="120"/>
                    <a:pt x="23" y="122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49" y="167"/>
                    <a:pt x="149" y="167"/>
                    <a:pt x="149" y="167"/>
                  </a:cubicBezTo>
                  <a:cubicBezTo>
                    <a:pt x="148" y="167"/>
                    <a:pt x="147" y="166"/>
                    <a:pt x="147" y="166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3"/>
                    <a:pt x="11" y="145"/>
                    <a:pt x="10" y="147"/>
                  </a:cubicBezTo>
                  <a:cubicBezTo>
                    <a:pt x="145" y="172"/>
                    <a:pt x="145" y="172"/>
                    <a:pt x="145" y="172"/>
                  </a:cubicBezTo>
                  <a:cubicBezTo>
                    <a:pt x="146" y="172"/>
                    <a:pt x="146" y="172"/>
                    <a:pt x="146" y="172"/>
                  </a:cubicBezTo>
                  <a:cubicBezTo>
                    <a:pt x="146" y="172"/>
                    <a:pt x="146" y="172"/>
                    <a:pt x="146" y="172"/>
                  </a:cubicBezTo>
                  <a:cubicBezTo>
                    <a:pt x="137" y="193"/>
                    <a:pt x="137" y="193"/>
                    <a:pt x="137" y="193"/>
                  </a:cubicBezTo>
                  <a:cubicBezTo>
                    <a:pt x="136" y="192"/>
                    <a:pt x="136" y="192"/>
                    <a:pt x="135" y="192"/>
                  </a:cubicBezTo>
                  <a:cubicBezTo>
                    <a:pt x="4" y="168"/>
                    <a:pt x="4" y="168"/>
                    <a:pt x="4" y="168"/>
                  </a:cubicBezTo>
                  <a:moveTo>
                    <a:pt x="217" y="37"/>
                  </a:moveTo>
                  <a:cubicBezTo>
                    <a:pt x="479" y="101"/>
                    <a:pt x="479" y="101"/>
                    <a:pt x="479" y="101"/>
                  </a:cubicBezTo>
                  <a:cubicBezTo>
                    <a:pt x="401" y="287"/>
                    <a:pt x="401" y="287"/>
                    <a:pt x="401" y="287"/>
                  </a:cubicBezTo>
                  <a:cubicBezTo>
                    <a:pt x="368" y="279"/>
                    <a:pt x="368" y="279"/>
                    <a:pt x="368" y="279"/>
                  </a:cubicBezTo>
                  <a:cubicBezTo>
                    <a:pt x="368" y="279"/>
                    <a:pt x="368" y="279"/>
                    <a:pt x="368" y="279"/>
                  </a:cubicBezTo>
                  <a:cubicBezTo>
                    <a:pt x="367" y="279"/>
                    <a:pt x="367" y="279"/>
                    <a:pt x="366" y="279"/>
                  </a:cubicBezTo>
                  <a:cubicBezTo>
                    <a:pt x="267" y="256"/>
                    <a:pt x="267" y="256"/>
                    <a:pt x="267" y="256"/>
                  </a:cubicBezTo>
                  <a:cubicBezTo>
                    <a:pt x="267" y="256"/>
                    <a:pt x="267" y="256"/>
                    <a:pt x="267" y="256"/>
                  </a:cubicBezTo>
                  <a:cubicBezTo>
                    <a:pt x="267" y="255"/>
                    <a:pt x="266" y="255"/>
                    <a:pt x="266" y="255"/>
                  </a:cubicBezTo>
                  <a:cubicBezTo>
                    <a:pt x="129" y="223"/>
                    <a:pt x="129" y="223"/>
                    <a:pt x="129" y="223"/>
                  </a:cubicBezTo>
                  <a:cubicBezTo>
                    <a:pt x="217" y="37"/>
                    <a:pt x="217" y="37"/>
                    <a:pt x="217" y="37"/>
                  </a:cubicBezTo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auto">
            <a:xfrm>
              <a:off x="7065963" y="4265613"/>
              <a:ext cx="53975" cy="512763"/>
            </a:xfrm>
            <a:custGeom>
              <a:avLst/>
              <a:gdLst>
                <a:gd name="T0" fmla="*/ 0 w 20"/>
                <a:gd name="T1" fmla="*/ 0 h 192"/>
                <a:gd name="T2" fmla="*/ 0 w 20"/>
                <a:gd name="T3" fmla="*/ 192 h 192"/>
                <a:gd name="T4" fmla="*/ 0 w 2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2">
                  <a:moveTo>
                    <a:pt x="0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20" y="103"/>
                    <a:pt x="0" y="0"/>
                  </a:cubicBezTo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 userDrawn="1"/>
          </p:nvSpPr>
          <p:spPr bwMode="auto">
            <a:xfrm>
              <a:off x="6843713" y="4379913"/>
              <a:ext cx="53975" cy="512763"/>
            </a:xfrm>
            <a:custGeom>
              <a:avLst/>
              <a:gdLst>
                <a:gd name="T0" fmla="*/ 0 w 20"/>
                <a:gd name="T1" fmla="*/ 0 h 192"/>
                <a:gd name="T2" fmla="*/ 0 w 20"/>
                <a:gd name="T3" fmla="*/ 192 h 192"/>
                <a:gd name="T4" fmla="*/ 0 w 2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2">
                  <a:moveTo>
                    <a:pt x="0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20" y="103"/>
                    <a:pt x="0" y="0"/>
                  </a:cubicBezTo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auto">
            <a:xfrm>
              <a:off x="6596063" y="4425951"/>
              <a:ext cx="53975" cy="512763"/>
            </a:xfrm>
            <a:custGeom>
              <a:avLst/>
              <a:gdLst>
                <a:gd name="T0" fmla="*/ 0 w 20"/>
                <a:gd name="T1" fmla="*/ 0 h 192"/>
                <a:gd name="T2" fmla="*/ 0 w 20"/>
                <a:gd name="T3" fmla="*/ 192 h 192"/>
                <a:gd name="T4" fmla="*/ 0 w 2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2">
                  <a:moveTo>
                    <a:pt x="0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20" y="103"/>
                    <a:pt x="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auto">
            <a:xfrm>
              <a:off x="6243638" y="4438651"/>
              <a:ext cx="52388" cy="511175"/>
            </a:xfrm>
            <a:custGeom>
              <a:avLst/>
              <a:gdLst>
                <a:gd name="T0" fmla="*/ 20 w 20"/>
                <a:gd name="T1" fmla="*/ 0 h 191"/>
                <a:gd name="T2" fmla="*/ 20 w 20"/>
                <a:gd name="T3" fmla="*/ 191 h 191"/>
                <a:gd name="T4" fmla="*/ 20 w 20"/>
                <a:gd name="T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1">
                  <a:moveTo>
                    <a:pt x="20" y="0"/>
                  </a:moveTo>
                  <a:cubicBezTo>
                    <a:pt x="20" y="191"/>
                    <a:pt x="20" y="191"/>
                    <a:pt x="20" y="191"/>
                  </a:cubicBezTo>
                  <a:cubicBezTo>
                    <a:pt x="20" y="191"/>
                    <a:pt x="0" y="103"/>
                    <a:pt x="2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auto">
            <a:xfrm>
              <a:off x="5959475" y="4438651"/>
              <a:ext cx="53975" cy="511175"/>
            </a:xfrm>
            <a:custGeom>
              <a:avLst/>
              <a:gdLst>
                <a:gd name="T0" fmla="*/ 20 w 20"/>
                <a:gd name="T1" fmla="*/ 0 h 191"/>
                <a:gd name="T2" fmla="*/ 20 w 20"/>
                <a:gd name="T3" fmla="*/ 191 h 191"/>
                <a:gd name="T4" fmla="*/ 20 w 20"/>
                <a:gd name="T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1">
                  <a:moveTo>
                    <a:pt x="20" y="0"/>
                  </a:moveTo>
                  <a:cubicBezTo>
                    <a:pt x="20" y="191"/>
                    <a:pt x="20" y="191"/>
                    <a:pt x="20" y="191"/>
                  </a:cubicBezTo>
                  <a:cubicBezTo>
                    <a:pt x="20" y="191"/>
                    <a:pt x="0" y="103"/>
                    <a:pt x="2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auto">
            <a:xfrm>
              <a:off x="5722938" y="4343401"/>
              <a:ext cx="52388" cy="512763"/>
            </a:xfrm>
            <a:custGeom>
              <a:avLst/>
              <a:gdLst>
                <a:gd name="T0" fmla="*/ 20 w 20"/>
                <a:gd name="T1" fmla="*/ 0 h 192"/>
                <a:gd name="T2" fmla="*/ 20 w 20"/>
                <a:gd name="T3" fmla="*/ 192 h 192"/>
                <a:gd name="T4" fmla="*/ 20 w 2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2">
                  <a:moveTo>
                    <a:pt x="20" y="0"/>
                  </a:moveTo>
                  <a:cubicBezTo>
                    <a:pt x="20" y="192"/>
                    <a:pt x="20" y="192"/>
                    <a:pt x="20" y="192"/>
                  </a:cubicBezTo>
                  <a:cubicBezTo>
                    <a:pt x="20" y="192"/>
                    <a:pt x="0" y="103"/>
                    <a:pt x="2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auto">
            <a:xfrm>
              <a:off x="5524500" y="4187826"/>
              <a:ext cx="57150" cy="512763"/>
            </a:xfrm>
            <a:custGeom>
              <a:avLst/>
              <a:gdLst>
                <a:gd name="T0" fmla="*/ 21 w 21"/>
                <a:gd name="T1" fmla="*/ 0 h 192"/>
                <a:gd name="T2" fmla="*/ 21 w 21"/>
                <a:gd name="T3" fmla="*/ 192 h 192"/>
                <a:gd name="T4" fmla="*/ 21 w 21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92">
                  <a:moveTo>
                    <a:pt x="21" y="0"/>
                  </a:move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0" y="103"/>
                    <a:pt x="21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auto">
            <a:xfrm>
              <a:off x="5395913" y="4011613"/>
              <a:ext cx="53975" cy="511175"/>
            </a:xfrm>
            <a:custGeom>
              <a:avLst/>
              <a:gdLst>
                <a:gd name="T0" fmla="*/ 20 w 20"/>
                <a:gd name="T1" fmla="*/ 0 h 191"/>
                <a:gd name="T2" fmla="*/ 20 w 20"/>
                <a:gd name="T3" fmla="*/ 191 h 191"/>
                <a:gd name="T4" fmla="*/ 20 w 20"/>
                <a:gd name="T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1">
                  <a:moveTo>
                    <a:pt x="20" y="0"/>
                  </a:moveTo>
                  <a:cubicBezTo>
                    <a:pt x="20" y="191"/>
                    <a:pt x="20" y="191"/>
                    <a:pt x="20" y="191"/>
                  </a:cubicBezTo>
                  <a:cubicBezTo>
                    <a:pt x="20" y="191"/>
                    <a:pt x="0" y="103"/>
                    <a:pt x="2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auto">
            <a:xfrm>
              <a:off x="7205663" y="4081463"/>
              <a:ext cx="52388" cy="512763"/>
            </a:xfrm>
            <a:custGeom>
              <a:avLst/>
              <a:gdLst>
                <a:gd name="T0" fmla="*/ 0 w 20"/>
                <a:gd name="T1" fmla="*/ 0 h 192"/>
                <a:gd name="T2" fmla="*/ 0 w 20"/>
                <a:gd name="T3" fmla="*/ 192 h 192"/>
                <a:gd name="T4" fmla="*/ 0 w 2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2">
                  <a:moveTo>
                    <a:pt x="0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20" y="103"/>
                    <a:pt x="0" y="0"/>
                  </a:cubicBezTo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 noEditPoints="1"/>
            </p:cNvSpPr>
            <p:nvPr userDrawn="1"/>
          </p:nvSpPr>
          <p:spPr bwMode="auto">
            <a:xfrm>
              <a:off x="7205663" y="3640138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  <a:gd name="T11" fmla="*/ 1 h 1"/>
                <a:gd name="T12" fmla="*/ 1 h 1"/>
                <a:gd name="T13" fmla="*/ 1 h 1"/>
                <a:gd name="T14" fmla="*/ 1 h 1"/>
                <a:gd name="T15" fmla="*/ 0 h 1"/>
                <a:gd name="T16" fmla="*/ 0 h 1"/>
                <a:gd name="T17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5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auto">
            <a:xfrm>
              <a:off x="6842125" y="3871913"/>
              <a:ext cx="458788" cy="1054100"/>
            </a:xfrm>
            <a:custGeom>
              <a:avLst/>
              <a:gdLst>
                <a:gd name="T0" fmla="*/ 0 w 172"/>
                <a:gd name="T1" fmla="*/ 393 h 394"/>
                <a:gd name="T2" fmla="*/ 0 w 172"/>
                <a:gd name="T3" fmla="*/ 394 h 394"/>
                <a:gd name="T4" fmla="*/ 0 w 172"/>
                <a:gd name="T5" fmla="*/ 393 h 394"/>
                <a:gd name="T6" fmla="*/ 0 w 172"/>
                <a:gd name="T7" fmla="*/ 393 h 394"/>
                <a:gd name="T8" fmla="*/ 0 w 172"/>
                <a:gd name="T9" fmla="*/ 393 h 394"/>
                <a:gd name="T10" fmla="*/ 0 w 172"/>
                <a:gd name="T11" fmla="*/ 393 h 394"/>
                <a:gd name="T12" fmla="*/ 171 w 172"/>
                <a:gd name="T13" fmla="*/ 22 h 394"/>
                <a:gd name="T14" fmla="*/ 171 w 172"/>
                <a:gd name="T15" fmla="*/ 22 h 394"/>
                <a:gd name="T16" fmla="*/ 172 w 172"/>
                <a:gd name="T17" fmla="*/ 22 h 394"/>
                <a:gd name="T18" fmla="*/ 172 w 172"/>
                <a:gd name="T19" fmla="*/ 231 h 394"/>
                <a:gd name="T20" fmla="*/ 172 w 172"/>
                <a:gd name="T21" fmla="*/ 231 h 394"/>
                <a:gd name="T22" fmla="*/ 172 w 172"/>
                <a:gd name="T23" fmla="*/ 22 h 394"/>
                <a:gd name="T24" fmla="*/ 171 w 172"/>
                <a:gd name="T25" fmla="*/ 22 h 394"/>
                <a:gd name="T26" fmla="*/ 161 w 172"/>
                <a:gd name="T27" fmla="*/ 0 h 394"/>
                <a:gd name="T28" fmla="*/ 161 w 172"/>
                <a:gd name="T29" fmla="*/ 0 h 394"/>
                <a:gd name="T30" fmla="*/ 161 w 172"/>
                <a:gd name="T31" fmla="*/ 0 h 394"/>
                <a:gd name="T32" fmla="*/ 161 w 172"/>
                <a:gd name="T33" fmla="*/ 0 h 394"/>
                <a:gd name="T34" fmla="*/ 161 w 172"/>
                <a:gd name="T35" fmla="*/ 0 h 394"/>
                <a:gd name="T36" fmla="*/ 161 w 172"/>
                <a:gd name="T37" fmla="*/ 0 h 394"/>
                <a:gd name="T38" fmla="*/ 161 w 172"/>
                <a:gd name="T3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" h="394">
                  <a:moveTo>
                    <a:pt x="0" y="393"/>
                  </a:moveTo>
                  <a:cubicBezTo>
                    <a:pt x="0" y="393"/>
                    <a:pt x="0" y="393"/>
                    <a:pt x="0" y="394"/>
                  </a:cubicBezTo>
                  <a:cubicBezTo>
                    <a:pt x="0" y="393"/>
                    <a:pt x="0" y="393"/>
                    <a:pt x="0" y="393"/>
                  </a:cubicBezTo>
                  <a:moveTo>
                    <a:pt x="0" y="393"/>
                  </a:move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0" y="393"/>
                    <a:pt x="0" y="393"/>
                  </a:cubicBezTo>
                  <a:moveTo>
                    <a:pt x="171" y="22"/>
                  </a:moveTo>
                  <a:cubicBezTo>
                    <a:pt x="171" y="22"/>
                    <a:pt x="171" y="22"/>
                    <a:pt x="171" y="22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1" y="22"/>
                    <a:pt x="171" y="22"/>
                    <a:pt x="171" y="22"/>
                  </a:cubicBezTo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</a:path>
              </a:pathLst>
            </a:custGeom>
            <a:solidFill>
              <a:srgbClr val="C0B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auto">
            <a:xfrm>
              <a:off x="6759575" y="3932238"/>
              <a:ext cx="541338" cy="1079500"/>
            </a:xfrm>
            <a:custGeom>
              <a:avLst/>
              <a:gdLst>
                <a:gd name="T0" fmla="*/ 115 w 203"/>
                <a:gd name="T1" fmla="*/ 317 h 404"/>
                <a:gd name="T2" fmla="*/ 115 w 203"/>
                <a:gd name="T3" fmla="*/ 125 h 404"/>
                <a:gd name="T4" fmla="*/ 115 w 203"/>
                <a:gd name="T5" fmla="*/ 317 h 404"/>
                <a:gd name="T6" fmla="*/ 202 w 203"/>
                <a:gd name="T7" fmla="*/ 0 h 404"/>
                <a:gd name="T8" fmla="*/ 203 w 203"/>
                <a:gd name="T9" fmla="*/ 6 h 404"/>
                <a:gd name="T10" fmla="*/ 166 w 203"/>
                <a:gd name="T11" fmla="*/ 53 h 404"/>
                <a:gd name="T12" fmla="*/ 169 w 203"/>
                <a:gd name="T13" fmla="*/ 70 h 404"/>
                <a:gd name="T14" fmla="*/ 169 w 203"/>
                <a:gd name="T15" fmla="*/ 71 h 404"/>
                <a:gd name="T16" fmla="*/ 167 w 203"/>
                <a:gd name="T17" fmla="*/ 248 h 404"/>
                <a:gd name="T18" fmla="*/ 167 w 203"/>
                <a:gd name="T19" fmla="*/ 85 h 404"/>
                <a:gd name="T20" fmla="*/ 114 w 203"/>
                <a:gd name="T21" fmla="*/ 121 h 404"/>
                <a:gd name="T22" fmla="*/ 52 w 203"/>
                <a:gd name="T23" fmla="*/ 171 h 404"/>
                <a:gd name="T24" fmla="*/ 32 w 203"/>
                <a:gd name="T25" fmla="*/ 168 h 404"/>
                <a:gd name="T26" fmla="*/ 32 w 203"/>
                <a:gd name="T27" fmla="*/ 360 h 404"/>
                <a:gd name="T28" fmla="*/ 32 w 203"/>
                <a:gd name="T29" fmla="*/ 168 h 404"/>
                <a:gd name="T30" fmla="*/ 31 w 203"/>
                <a:gd name="T31" fmla="*/ 168 h 404"/>
                <a:gd name="T32" fmla="*/ 11 w 203"/>
                <a:gd name="T33" fmla="*/ 197 h 404"/>
                <a:gd name="T34" fmla="*/ 5 w 203"/>
                <a:gd name="T35" fmla="*/ 404 h 404"/>
                <a:gd name="T36" fmla="*/ 31 w 203"/>
                <a:gd name="T37" fmla="*/ 372 h 404"/>
                <a:gd name="T38" fmla="*/ 31 w 203"/>
                <a:gd name="T39" fmla="*/ 371 h 404"/>
                <a:gd name="T40" fmla="*/ 31 w 203"/>
                <a:gd name="T41" fmla="*/ 371 h 404"/>
                <a:gd name="T42" fmla="*/ 31 w 203"/>
                <a:gd name="T43" fmla="*/ 371 h 404"/>
                <a:gd name="T44" fmla="*/ 31 w 203"/>
                <a:gd name="T45" fmla="*/ 371 h 404"/>
                <a:gd name="T46" fmla="*/ 52 w 203"/>
                <a:gd name="T47" fmla="*/ 374 h 404"/>
                <a:gd name="T48" fmla="*/ 114 w 203"/>
                <a:gd name="T49" fmla="*/ 324 h 404"/>
                <a:gd name="T50" fmla="*/ 170 w 203"/>
                <a:gd name="T51" fmla="*/ 273 h 404"/>
                <a:gd name="T52" fmla="*/ 166 w 203"/>
                <a:gd name="T53" fmla="*/ 256 h 404"/>
                <a:gd name="T54" fmla="*/ 166 w 203"/>
                <a:gd name="T55" fmla="*/ 256 h 404"/>
                <a:gd name="T56" fmla="*/ 166 w 203"/>
                <a:gd name="T57" fmla="*/ 256 h 404"/>
                <a:gd name="T58" fmla="*/ 203 w 203"/>
                <a:gd name="T59" fmla="*/ 209 h 404"/>
                <a:gd name="T60" fmla="*/ 203 w 203"/>
                <a:gd name="T61" fmla="*/ 0 h 404"/>
                <a:gd name="T62" fmla="*/ 202 w 203"/>
                <a:gd name="T6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3" h="404">
                  <a:moveTo>
                    <a:pt x="115" y="317"/>
                  </a:moveTo>
                  <a:cubicBezTo>
                    <a:pt x="115" y="125"/>
                    <a:pt x="115" y="125"/>
                    <a:pt x="115" y="125"/>
                  </a:cubicBezTo>
                  <a:cubicBezTo>
                    <a:pt x="135" y="228"/>
                    <a:pt x="115" y="317"/>
                    <a:pt x="115" y="317"/>
                  </a:cubicBezTo>
                  <a:moveTo>
                    <a:pt x="202" y="0"/>
                  </a:moveTo>
                  <a:cubicBezTo>
                    <a:pt x="202" y="2"/>
                    <a:pt x="203" y="4"/>
                    <a:pt x="203" y="6"/>
                  </a:cubicBezTo>
                  <a:cubicBezTo>
                    <a:pt x="203" y="27"/>
                    <a:pt x="188" y="45"/>
                    <a:pt x="166" y="53"/>
                  </a:cubicBezTo>
                  <a:cubicBezTo>
                    <a:pt x="168" y="59"/>
                    <a:pt x="169" y="64"/>
                    <a:pt x="169" y="70"/>
                  </a:cubicBezTo>
                  <a:cubicBezTo>
                    <a:pt x="169" y="70"/>
                    <a:pt x="169" y="70"/>
                    <a:pt x="169" y="71"/>
                  </a:cubicBezTo>
                  <a:cubicBezTo>
                    <a:pt x="185" y="168"/>
                    <a:pt x="167" y="248"/>
                    <a:pt x="167" y="248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0" y="104"/>
                    <a:pt x="139" y="119"/>
                    <a:pt x="114" y="121"/>
                  </a:cubicBezTo>
                  <a:cubicBezTo>
                    <a:pt x="113" y="149"/>
                    <a:pt x="86" y="171"/>
                    <a:pt x="52" y="171"/>
                  </a:cubicBezTo>
                  <a:cubicBezTo>
                    <a:pt x="45" y="171"/>
                    <a:pt x="38" y="170"/>
                    <a:pt x="32" y="168"/>
                  </a:cubicBezTo>
                  <a:cubicBezTo>
                    <a:pt x="52" y="271"/>
                    <a:pt x="32" y="360"/>
                    <a:pt x="32" y="360"/>
                  </a:cubicBezTo>
                  <a:cubicBezTo>
                    <a:pt x="32" y="168"/>
                    <a:pt x="32" y="168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27" y="180"/>
                    <a:pt x="20" y="190"/>
                    <a:pt x="11" y="197"/>
                  </a:cubicBezTo>
                  <a:cubicBezTo>
                    <a:pt x="3" y="257"/>
                    <a:pt x="0" y="326"/>
                    <a:pt x="5" y="404"/>
                  </a:cubicBezTo>
                  <a:cubicBezTo>
                    <a:pt x="17" y="397"/>
                    <a:pt x="27" y="385"/>
                    <a:pt x="31" y="372"/>
                  </a:cubicBezTo>
                  <a:cubicBezTo>
                    <a:pt x="31" y="371"/>
                    <a:pt x="31" y="371"/>
                    <a:pt x="31" y="371"/>
                  </a:cubicBezTo>
                  <a:cubicBezTo>
                    <a:pt x="31" y="371"/>
                    <a:pt x="31" y="371"/>
                    <a:pt x="31" y="371"/>
                  </a:cubicBezTo>
                  <a:cubicBezTo>
                    <a:pt x="31" y="371"/>
                    <a:pt x="31" y="371"/>
                    <a:pt x="31" y="371"/>
                  </a:cubicBezTo>
                  <a:cubicBezTo>
                    <a:pt x="31" y="371"/>
                    <a:pt x="31" y="371"/>
                    <a:pt x="31" y="371"/>
                  </a:cubicBezTo>
                  <a:cubicBezTo>
                    <a:pt x="37" y="373"/>
                    <a:pt x="45" y="374"/>
                    <a:pt x="52" y="374"/>
                  </a:cubicBezTo>
                  <a:cubicBezTo>
                    <a:pt x="86" y="374"/>
                    <a:pt x="113" y="352"/>
                    <a:pt x="114" y="324"/>
                  </a:cubicBezTo>
                  <a:cubicBezTo>
                    <a:pt x="145" y="321"/>
                    <a:pt x="170" y="300"/>
                    <a:pt x="170" y="273"/>
                  </a:cubicBezTo>
                  <a:cubicBezTo>
                    <a:pt x="170" y="267"/>
                    <a:pt x="168" y="262"/>
                    <a:pt x="166" y="256"/>
                  </a:cubicBezTo>
                  <a:cubicBezTo>
                    <a:pt x="166" y="256"/>
                    <a:pt x="166" y="256"/>
                    <a:pt x="166" y="256"/>
                  </a:cubicBezTo>
                  <a:cubicBezTo>
                    <a:pt x="166" y="256"/>
                    <a:pt x="166" y="256"/>
                    <a:pt x="166" y="256"/>
                  </a:cubicBezTo>
                  <a:cubicBezTo>
                    <a:pt x="188" y="248"/>
                    <a:pt x="203" y="230"/>
                    <a:pt x="203" y="209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2" y="0"/>
                  </a:cubicBezTo>
                </a:path>
              </a:pathLst>
            </a:custGeom>
            <a:solidFill>
              <a:srgbClr val="FF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auto">
            <a:xfrm>
              <a:off x="6788150" y="3543301"/>
              <a:ext cx="512763" cy="914400"/>
            </a:xfrm>
            <a:custGeom>
              <a:avLst/>
              <a:gdLst>
                <a:gd name="T0" fmla="*/ 106 w 192"/>
                <a:gd name="T1" fmla="*/ 37 h 342"/>
                <a:gd name="T2" fmla="*/ 113 w 192"/>
                <a:gd name="T3" fmla="*/ 47 h 342"/>
                <a:gd name="T4" fmla="*/ 93 w 192"/>
                <a:gd name="T5" fmla="*/ 57 h 342"/>
                <a:gd name="T6" fmla="*/ 130 w 192"/>
                <a:gd name="T7" fmla="*/ 80 h 342"/>
                <a:gd name="T8" fmla="*/ 79 w 192"/>
                <a:gd name="T9" fmla="*/ 82 h 342"/>
                <a:gd name="T10" fmla="*/ 136 w 192"/>
                <a:gd name="T11" fmla="*/ 115 h 342"/>
                <a:gd name="T12" fmla="*/ 67 w 192"/>
                <a:gd name="T13" fmla="*/ 104 h 342"/>
                <a:gd name="T14" fmla="*/ 135 w 192"/>
                <a:gd name="T15" fmla="*/ 142 h 342"/>
                <a:gd name="T16" fmla="*/ 55 w 192"/>
                <a:gd name="T17" fmla="*/ 131 h 342"/>
                <a:gd name="T18" fmla="*/ 127 w 192"/>
                <a:gd name="T19" fmla="*/ 170 h 342"/>
                <a:gd name="T20" fmla="*/ 45 w 192"/>
                <a:gd name="T21" fmla="*/ 155 h 342"/>
                <a:gd name="T22" fmla="*/ 115 w 192"/>
                <a:gd name="T23" fmla="*/ 194 h 342"/>
                <a:gd name="T24" fmla="*/ 35 w 192"/>
                <a:gd name="T25" fmla="*/ 183 h 342"/>
                <a:gd name="T26" fmla="*/ 97 w 192"/>
                <a:gd name="T27" fmla="*/ 218 h 342"/>
                <a:gd name="T28" fmla="*/ 25 w 192"/>
                <a:gd name="T29" fmla="*/ 214 h 342"/>
                <a:gd name="T30" fmla="*/ 72 w 192"/>
                <a:gd name="T31" fmla="*/ 242 h 342"/>
                <a:gd name="T32" fmla="*/ 16 w 192"/>
                <a:gd name="T33" fmla="*/ 248 h 342"/>
                <a:gd name="T34" fmla="*/ 40 w 192"/>
                <a:gd name="T35" fmla="*/ 265 h 342"/>
                <a:gd name="T36" fmla="*/ 10 w 192"/>
                <a:gd name="T37" fmla="*/ 279 h 342"/>
                <a:gd name="T38" fmla="*/ 9 w 192"/>
                <a:gd name="T39" fmla="*/ 281 h 342"/>
                <a:gd name="T40" fmla="*/ 20 w 192"/>
                <a:gd name="T41" fmla="*/ 313 h 342"/>
                <a:gd name="T42" fmla="*/ 21 w 192"/>
                <a:gd name="T43" fmla="*/ 313 h 342"/>
                <a:gd name="T44" fmla="*/ 41 w 192"/>
                <a:gd name="T45" fmla="*/ 316 h 342"/>
                <a:gd name="T46" fmla="*/ 156 w 192"/>
                <a:gd name="T47" fmla="*/ 230 h 342"/>
                <a:gd name="T48" fmla="*/ 158 w 192"/>
                <a:gd name="T49" fmla="*/ 216 h 342"/>
                <a:gd name="T50" fmla="*/ 155 w 192"/>
                <a:gd name="T51" fmla="*/ 198 h 342"/>
                <a:gd name="T52" fmla="*/ 191 w 192"/>
                <a:gd name="T53" fmla="*/ 145 h 342"/>
                <a:gd name="T54" fmla="*/ 191 w 192"/>
                <a:gd name="T55" fmla="*/ 145 h 342"/>
                <a:gd name="T56" fmla="*/ 181 w 192"/>
                <a:gd name="T57" fmla="*/ 123 h 342"/>
                <a:gd name="T58" fmla="*/ 181 w 192"/>
                <a:gd name="T59" fmla="*/ 123 h 342"/>
                <a:gd name="T60" fmla="*/ 181 w 192"/>
                <a:gd name="T61" fmla="*/ 123 h 342"/>
                <a:gd name="T62" fmla="*/ 153 w 192"/>
                <a:gd name="T63" fmla="*/ 52 h 342"/>
                <a:gd name="T64" fmla="*/ 153 w 192"/>
                <a:gd name="T65" fmla="*/ 52 h 342"/>
                <a:gd name="T66" fmla="*/ 156 w 192"/>
                <a:gd name="T67" fmla="*/ 37 h 342"/>
                <a:gd name="T68" fmla="*/ 156 w 192"/>
                <a:gd name="T69" fmla="*/ 37 h 342"/>
                <a:gd name="T70" fmla="*/ 156 w 192"/>
                <a:gd name="T71" fmla="*/ 37 h 342"/>
                <a:gd name="T72" fmla="*/ 156 w 192"/>
                <a:gd name="T73" fmla="*/ 37 h 342"/>
                <a:gd name="T74" fmla="*/ 156 w 192"/>
                <a:gd name="T75" fmla="*/ 37 h 342"/>
                <a:gd name="T76" fmla="*/ 156 w 192"/>
                <a:gd name="T77" fmla="*/ 37 h 342"/>
                <a:gd name="T78" fmla="*/ 156 w 192"/>
                <a:gd name="T79" fmla="*/ 3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342">
                  <a:moveTo>
                    <a:pt x="136" y="0"/>
                  </a:moveTo>
                  <a:cubicBezTo>
                    <a:pt x="127" y="10"/>
                    <a:pt x="117" y="23"/>
                    <a:pt x="106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9" y="40"/>
                    <a:pt x="111" y="43"/>
                    <a:pt x="113" y="47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0" y="47"/>
                    <a:pt x="96" y="52"/>
                    <a:pt x="93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8" y="75"/>
                    <a:pt x="129" y="77"/>
                    <a:pt x="130" y="80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6" y="69"/>
                    <a:pt x="82" y="75"/>
                    <a:pt x="79" y="82"/>
                  </a:cubicBezTo>
                  <a:cubicBezTo>
                    <a:pt x="136" y="108"/>
                    <a:pt x="136" y="108"/>
                    <a:pt x="136" y="108"/>
                  </a:cubicBezTo>
                  <a:cubicBezTo>
                    <a:pt x="136" y="110"/>
                    <a:pt x="136" y="113"/>
                    <a:pt x="136" y="115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3" y="93"/>
                    <a:pt x="70" y="99"/>
                    <a:pt x="67" y="104"/>
                  </a:cubicBezTo>
                  <a:cubicBezTo>
                    <a:pt x="136" y="136"/>
                    <a:pt x="136" y="136"/>
                    <a:pt x="136" y="136"/>
                  </a:cubicBezTo>
                  <a:cubicBezTo>
                    <a:pt x="135" y="138"/>
                    <a:pt x="135" y="140"/>
                    <a:pt x="135" y="142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1" y="117"/>
                    <a:pt x="58" y="124"/>
                    <a:pt x="55" y="131"/>
                  </a:cubicBezTo>
                  <a:cubicBezTo>
                    <a:pt x="129" y="165"/>
                    <a:pt x="129" y="165"/>
                    <a:pt x="129" y="165"/>
                  </a:cubicBezTo>
                  <a:cubicBezTo>
                    <a:pt x="128" y="166"/>
                    <a:pt x="128" y="168"/>
                    <a:pt x="127" y="170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0" y="143"/>
                    <a:pt x="47" y="149"/>
                    <a:pt x="45" y="155"/>
                  </a:cubicBezTo>
                  <a:cubicBezTo>
                    <a:pt x="118" y="189"/>
                    <a:pt x="118" y="189"/>
                    <a:pt x="118" y="189"/>
                  </a:cubicBezTo>
                  <a:cubicBezTo>
                    <a:pt x="117" y="191"/>
                    <a:pt x="116" y="192"/>
                    <a:pt x="115" y="194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40" y="168"/>
                    <a:pt x="37" y="176"/>
                    <a:pt x="35" y="183"/>
                  </a:cubicBezTo>
                  <a:cubicBezTo>
                    <a:pt x="101" y="213"/>
                    <a:pt x="101" y="213"/>
                    <a:pt x="101" y="213"/>
                  </a:cubicBezTo>
                  <a:cubicBezTo>
                    <a:pt x="100" y="215"/>
                    <a:pt x="98" y="217"/>
                    <a:pt x="97" y="218"/>
                  </a:cubicBezTo>
                  <a:cubicBezTo>
                    <a:pt x="33" y="189"/>
                    <a:pt x="33" y="189"/>
                    <a:pt x="33" y="189"/>
                  </a:cubicBezTo>
                  <a:cubicBezTo>
                    <a:pt x="30" y="197"/>
                    <a:pt x="28" y="205"/>
                    <a:pt x="25" y="214"/>
                  </a:cubicBezTo>
                  <a:cubicBezTo>
                    <a:pt x="77" y="238"/>
                    <a:pt x="77" y="238"/>
                    <a:pt x="77" y="238"/>
                  </a:cubicBezTo>
                  <a:cubicBezTo>
                    <a:pt x="76" y="239"/>
                    <a:pt x="74" y="241"/>
                    <a:pt x="72" y="242"/>
                  </a:cubicBezTo>
                  <a:cubicBezTo>
                    <a:pt x="23" y="220"/>
                    <a:pt x="23" y="220"/>
                    <a:pt x="23" y="220"/>
                  </a:cubicBezTo>
                  <a:cubicBezTo>
                    <a:pt x="21" y="229"/>
                    <a:pt x="18" y="239"/>
                    <a:pt x="16" y="248"/>
                  </a:cubicBezTo>
                  <a:cubicBezTo>
                    <a:pt x="47" y="261"/>
                    <a:pt x="47" y="261"/>
                    <a:pt x="47" y="261"/>
                  </a:cubicBezTo>
                  <a:cubicBezTo>
                    <a:pt x="45" y="262"/>
                    <a:pt x="43" y="263"/>
                    <a:pt x="40" y="265"/>
                  </a:cubicBezTo>
                  <a:cubicBezTo>
                    <a:pt x="15" y="254"/>
                    <a:pt x="15" y="254"/>
                    <a:pt x="15" y="254"/>
                  </a:cubicBezTo>
                  <a:cubicBezTo>
                    <a:pt x="13" y="262"/>
                    <a:pt x="11" y="271"/>
                    <a:pt x="10" y="279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1" y="280"/>
                    <a:pt x="10" y="281"/>
                    <a:pt x="9" y="281"/>
                  </a:cubicBezTo>
                  <a:cubicBezTo>
                    <a:pt x="5" y="300"/>
                    <a:pt x="2" y="321"/>
                    <a:pt x="0" y="342"/>
                  </a:cubicBezTo>
                  <a:cubicBezTo>
                    <a:pt x="9" y="335"/>
                    <a:pt x="16" y="325"/>
                    <a:pt x="20" y="313"/>
                  </a:cubicBezTo>
                  <a:cubicBezTo>
                    <a:pt x="20" y="313"/>
                    <a:pt x="20" y="313"/>
                    <a:pt x="21" y="313"/>
                  </a:cubicBezTo>
                  <a:cubicBezTo>
                    <a:pt x="21" y="313"/>
                    <a:pt x="21" y="313"/>
                    <a:pt x="21" y="313"/>
                  </a:cubicBezTo>
                  <a:cubicBezTo>
                    <a:pt x="21" y="313"/>
                    <a:pt x="21" y="313"/>
                    <a:pt x="21" y="313"/>
                  </a:cubicBezTo>
                  <a:cubicBezTo>
                    <a:pt x="27" y="315"/>
                    <a:pt x="34" y="316"/>
                    <a:pt x="41" y="316"/>
                  </a:cubicBezTo>
                  <a:cubicBezTo>
                    <a:pt x="75" y="316"/>
                    <a:pt x="102" y="294"/>
                    <a:pt x="103" y="266"/>
                  </a:cubicBezTo>
                  <a:cubicBezTo>
                    <a:pt x="128" y="264"/>
                    <a:pt x="149" y="249"/>
                    <a:pt x="156" y="230"/>
                  </a:cubicBezTo>
                  <a:cubicBezTo>
                    <a:pt x="156" y="201"/>
                    <a:pt x="156" y="201"/>
                    <a:pt x="156" y="201"/>
                  </a:cubicBezTo>
                  <a:cubicBezTo>
                    <a:pt x="157" y="206"/>
                    <a:pt x="157" y="211"/>
                    <a:pt x="158" y="216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58" y="209"/>
                    <a:pt x="157" y="204"/>
                    <a:pt x="155" y="198"/>
                  </a:cubicBezTo>
                  <a:cubicBezTo>
                    <a:pt x="177" y="190"/>
                    <a:pt x="192" y="172"/>
                    <a:pt x="192" y="151"/>
                  </a:cubicBezTo>
                  <a:cubicBezTo>
                    <a:pt x="192" y="149"/>
                    <a:pt x="191" y="147"/>
                    <a:pt x="191" y="145"/>
                  </a:cubicBezTo>
                  <a:cubicBezTo>
                    <a:pt x="191" y="145"/>
                    <a:pt x="191" y="145"/>
                    <a:pt x="191" y="145"/>
                  </a:cubicBezTo>
                  <a:cubicBezTo>
                    <a:pt x="191" y="145"/>
                    <a:pt x="191" y="145"/>
                    <a:pt x="191" y="145"/>
                  </a:cubicBezTo>
                  <a:cubicBezTo>
                    <a:pt x="190" y="137"/>
                    <a:pt x="186" y="129"/>
                    <a:pt x="181" y="123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86" y="115"/>
                    <a:pt x="188" y="107"/>
                    <a:pt x="188" y="98"/>
                  </a:cubicBezTo>
                  <a:cubicBezTo>
                    <a:pt x="188" y="78"/>
                    <a:pt x="174" y="60"/>
                    <a:pt x="153" y="52"/>
                  </a:cubicBezTo>
                  <a:cubicBezTo>
                    <a:pt x="153" y="52"/>
                    <a:pt x="153" y="52"/>
                    <a:pt x="153" y="52"/>
                  </a:cubicBezTo>
                  <a:cubicBezTo>
                    <a:pt x="153" y="52"/>
                    <a:pt x="153" y="52"/>
                    <a:pt x="153" y="52"/>
                  </a:cubicBezTo>
                  <a:cubicBezTo>
                    <a:pt x="155" y="47"/>
                    <a:pt x="156" y="42"/>
                    <a:pt x="156" y="37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22"/>
                    <a:pt x="148" y="9"/>
                    <a:pt x="136" y="0"/>
                  </a:cubicBezTo>
                </a:path>
              </a:pathLst>
            </a:custGeom>
            <a:solidFill>
              <a:srgbClr val="F89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auto">
            <a:xfrm>
              <a:off x="6811963" y="4289426"/>
              <a:ext cx="7938" cy="4763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2 h 2"/>
                <a:gd name="T4" fmla="*/ 3 w 3"/>
                <a:gd name="T5" fmla="*/ 1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B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auto">
            <a:xfrm>
              <a:off x="7062788" y="3643313"/>
              <a:ext cx="26988" cy="26988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5 h 10"/>
                <a:gd name="T4" fmla="*/ 10 w 10"/>
                <a:gd name="T5" fmla="*/ 10 h 10"/>
                <a:gd name="T6" fmla="*/ 4 w 10"/>
                <a:gd name="T7" fmla="*/ 0 h 10"/>
                <a:gd name="T8" fmla="*/ 3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2" y="2"/>
                    <a:pt x="1" y="4"/>
                    <a:pt x="0" y="5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6"/>
                    <a:pt x="6" y="3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B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 noEditPoints="1"/>
            </p:cNvSpPr>
            <p:nvPr userDrawn="1"/>
          </p:nvSpPr>
          <p:spPr bwMode="auto">
            <a:xfrm>
              <a:off x="6827838" y="3695701"/>
              <a:ext cx="323850" cy="557213"/>
            </a:xfrm>
            <a:custGeom>
              <a:avLst/>
              <a:gdLst>
                <a:gd name="T0" fmla="*/ 1 w 121"/>
                <a:gd name="T1" fmla="*/ 191 h 208"/>
                <a:gd name="T2" fmla="*/ 0 w 121"/>
                <a:gd name="T3" fmla="*/ 197 h 208"/>
                <a:gd name="T4" fmla="*/ 25 w 121"/>
                <a:gd name="T5" fmla="*/ 208 h 208"/>
                <a:gd name="T6" fmla="*/ 32 w 121"/>
                <a:gd name="T7" fmla="*/ 204 h 208"/>
                <a:gd name="T8" fmla="*/ 1 w 121"/>
                <a:gd name="T9" fmla="*/ 191 h 208"/>
                <a:gd name="T10" fmla="*/ 10 w 121"/>
                <a:gd name="T11" fmla="*/ 157 h 208"/>
                <a:gd name="T12" fmla="*/ 8 w 121"/>
                <a:gd name="T13" fmla="*/ 163 h 208"/>
                <a:gd name="T14" fmla="*/ 57 w 121"/>
                <a:gd name="T15" fmla="*/ 185 h 208"/>
                <a:gd name="T16" fmla="*/ 62 w 121"/>
                <a:gd name="T17" fmla="*/ 181 h 208"/>
                <a:gd name="T18" fmla="*/ 10 w 121"/>
                <a:gd name="T19" fmla="*/ 157 h 208"/>
                <a:gd name="T20" fmla="*/ 20 w 121"/>
                <a:gd name="T21" fmla="*/ 126 h 208"/>
                <a:gd name="T22" fmla="*/ 18 w 121"/>
                <a:gd name="T23" fmla="*/ 132 h 208"/>
                <a:gd name="T24" fmla="*/ 82 w 121"/>
                <a:gd name="T25" fmla="*/ 161 h 208"/>
                <a:gd name="T26" fmla="*/ 86 w 121"/>
                <a:gd name="T27" fmla="*/ 156 h 208"/>
                <a:gd name="T28" fmla="*/ 20 w 121"/>
                <a:gd name="T29" fmla="*/ 126 h 208"/>
                <a:gd name="T30" fmla="*/ 30 w 121"/>
                <a:gd name="T31" fmla="*/ 98 h 208"/>
                <a:gd name="T32" fmla="*/ 27 w 121"/>
                <a:gd name="T33" fmla="*/ 104 h 208"/>
                <a:gd name="T34" fmla="*/ 100 w 121"/>
                <a:gd name="T35" fmla="*/ 137 h 208"/>
                <a:gd name="T36" fmla="*/ 103 w 121"/>
                <a:gd name="T37" fmla="*/ 132 h 208"/>
                <a:gd name="T38" fmla="*/ 30 w 121"/>
                <a:gd name="T39" fmla="*/ 98 h 208"/>
                <a:gd name="T40" fmla="*/ 40 w 121"/>
                <a:gd name="T41" fmla="*/ 74 h 208"/>
                <a:gd name="T42" fmla="*/ 37 w 121"/>
                <a:gd name="T43" fmla="*/ 79 h 208"/>
                <a:gd name="T44" fmla="*/ 112 w 121"/>
                <a:gd name="T45" fmla="*/ 113 h 208"/>
                <a:gd name="T46" fmla="*/ 114 w 121"/>
                <a:gd name="T47" fmla="*/ 108 h 208"/>
                <a:gd name="T48" fmla="*/ 40 w 121"/>
                <a:gd name="T49" fmla="*/ 74 h 208"/>
                <a:gd name="T50" fmla="*/ 52 w 121"/>
                <a:gd name="T51" fmla="*/ 47 h 208"/>
                <a:gd name="T52" fmla="*/ 49 w 121"/>
                <a:gd name="T53" fmla="*/ 53 h 208"/>
                <a:gd name="T54" fmla="*/ 120 w 121"/>
                <a:gd name="T55" fmla="*/ 85 h 208"/>
                <a:gd name="T56" fmla="*/ 121 w 121"/>
                <a:gd name="T57" fmla="*/ 79 h 208"/>
                <a:gd name="T58" fmla="*/ 52 w 121"/>
                <a:gd name="T59" fmla="*/ 47 h 208"/>
                <a:gd name="T60" fmla="*/ 64 w 121"/>
                <a:gd name="T61" fmla="*/ 25 h 208"/>
                <a:gd name="T62" fmla="*/ 61 w 121"/>
                <a:gd name="T63" fmla="*/ 31 h 208"/>
                <a:gd name="T64" fmla="*/ 121 w 121"/>
                <a:gd name="T65" fmla="*/ 58 h 208"/>
                <a:gd name="T66" fmla="*/ 121 w 121"/>
                <a:gd name="T67" fmla="*/ 51 h 208"/>
                <a:gd name="T68" fmla="*/ 64 w 121"/>
                <a:gd name="T69" fmla="*/ 25 h 208"/>
                <a:gd name="T70" fmla="*/ 78 w 121"/>
                <a:gd name="T71" fmla="*/ 0 h 208"/>
                <a:gd name="T72" fmla="*/ 75 w 121"/>
                <a:gd name="T73" fmla="*/ 6 h 208"/>
                <a:gd name="T74" fmla="*/ 115 w 121"/>
                <a:gd name="T75" fmla="*/ 23 h 208"/>
                <a:gd name="T76" fmla="*/ 112 w 121"/>
                <a:gd name="T77" fmla="*/ 15 h 208"/>
                <a:gd name="T78" fmla="*/ 78 w 121"/>
                <a:gd name="T7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" h="208">
                  <a:moveTo>
                    <a:pt x="1" y="191"/>
                  </a:moveTo>
                  <a:cubicBezTo>
                    <a:pt x="1" y="193"/>
                    <a:pt x="0" y="195"/>
                    <a:pt x="0" y="197"/>
                  </a:cubicBezTo>
                  <a:cubicBezTo>
                    <a:pt x="25" y="208"/>
                    <a:pt x="25" y="208"/>
                    <a:pt x="25" y="208"/>
                  </a:cubicBezTo>
                  <a:cubicBezTo>
                    <a:pt x="28" y="206"/>
                    <a:pt x="30" y="205"/>
                    <a:pt x="32" y="204"/>
                  </a:cubicBezTo>
                  <a:cubicBezTo>
                    <a:pt x="1" y="191"/>
                    <a:pt x="1" y="191"/>
                    <a:pt x="1" y="191"/>
                  </a:cubicBezTo>
                  <a:moveTo>
                    <a:pt x="10" y="157"/>
                  </a:moveTo>
                  <a:cubicBezTo>
                    <a:pt x="10" y="159"/>
                    <a:pt x="9" y="161"/>
                    <a:pt x="8" y="163"/>
                  </a:cubicBezTo>
                  <a:cubicBezTo>
                    <a:pt x="57" y="185"/>
                    <a:pt x="57" y="185"/>
                    <a:pt x="57" y="185"/>
                  </a:cubicBezTo>
                  <a:cubicBezTo>
                    <a:pt x="59" y="184"/>
                    <a:pt x="61" y="182"/>
                    <a:pt x="62" y="181"/>
                  </a:cubicBezTo>
                  <a:cubicBezTo>
                    <a:pt x="10" y="157"/>
                    <a:pt x="10" y="157"/>
                    <a:pt x="10" y="157"/>
                  </a:cubicBezTo>
                  <a:moveTo>
                    <a:pt x="20" y="126"/>
                  </a:moveTo>
                  <a:cubicBezTo>
                    <a:pt x="19" y="128"/>
                    <a:pt x="18" y="130"/>
                    <a:pt x="18" y="132"/>
                  </a:cubicBezTo>
                  <a:cubicBezTo>
                    <a:pt x="82" y="161"/>
                    <a:pt x="82" y="161"/>
                    <a:pt x="82" y="161"/>
                  </a:cubicBezTo>
                  <a:cubicBezTo>
                    <a:pt x="83" y="160"/>
                    <a:pt x="85" y="158"/>
                    <a:pt x="86" y="156"/>
                  </a:cubicBezTo>
                  <a:cubicBezTo>
                    <a:pt x="20" y="126"/>
                    <a:pt x="20" y="126"/>
                    <a:pt x="20" y="126"/>
                  </a:cubicBezTo>
                  <a:moveTo>
                    <a:pt x="30" y="98"/>
                  </a:moveTo>
                  <a:cubicBezTo>
                    <a:pt x="29" y="100"/>
                    <a:pt x="28" y="102"/>
                    <a:pt x="27" y="104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101" y="135"/>
                    <a:pt x="102" y="134"/>
                    <a:pt x="103" y="132"/>
                  </a:cubicBezTo>
                  <a:cubicBezTo>
                    <a:pt x="30" y="98"/>
                    <a:pt x="30" y="98"/>
                    <a:pt x="30" y="98"/>
                  </a:cubicBezTo>
                  <a:moveTo>
                    <a:pt x="40" y="74"/>
                  </a:moveTo>
                  <a:cubicBezTo>
                    <a:pt x="39" y="76"/>
                    <a:pt x="38" y="78"/>
                    <a:pt x="37" y="79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3" y="111"/>
                    <a:pt x="113" y="109"/>
                    <a:pt x="114" y="108"/>
                  </a:cubicBezTo>
                  <a:cubicBezTo>
                    <a:pt x="40" y="74"/>
                    <a:pt x="40" y="74"/>
                    <a:pt x="40" y="74"/>
                  </a:cubicBezTo>
                  <a:moveTo>
                    <a:pt x="52" y="47"/>
                  </a:moveTo>
                  <a:cubicBezTo>
                    <a:pt x="51" y="49"/>
                    <a:pt x="50" y="51"/>
                    <a:pt x="49" y="53"/>
                  </a:cubicBezTo>
                  <a:cubicBezTo>
                    <a:pt x="120" y="85"/>
                    <a:pt x="120" y="85"/>
                    <a:pt x="120" y="85"/>
                  </a:cubicBezTo>
                  <a:cubicBezTo>
                    <a:pt x="120" y="83"/>
                    <a:pt x="120" y="81"/>
                    <a:pt x="121" y="79"/>
                  </a:cubicBezTo>
                  <a:cubicBezTo>
                    <a:pt x="52" y="47"/>
                    <a:pt x="52" y="47"/>
                    <a:pt x="52" y="47"/>
                  </a:cubicBezTo>
                  <a:moveTo>
                    <a:pt x="64" y="25"/>
                  </a:moveTo>
                  <a:cubicBezTo>
                    <a:pt x="63" y="27"/>
                    <a:pt x="62" y="29"/>
                    <a:pt x="61" y="3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1" y="56"/>
                    <a:pt x="121" y="53"/>
                    <a:pt x="121" y="51"/>
                  </a:cubicBezTo>
                  <a:cubicBezTo>
                    <a:pt x="64" y="25"/>
                    <a:pt x="64" y="25"/>
                    <a:pt x="64" y="25"/>
                  </a:cubicBezTo>
                  <a:moveTo>
                    <a:pt x="78" y="0"/>
                  </a:moveTo>
                  <a:cubicBezTo>
                    <a:pt x="77" y="2"/>
                    <a:pt x="76" y="4"/>
                    <a:pt x="75" y="6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0"/>
                    <a:pt x="113" y="18"/>
                    <a:pt x="112" y="15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solidFill>
              <a:srgbClr val="BB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auto">
            <a:xfrm>
              <a:off x="7065963" y="4265613"/>
              <a:ext cx="53975" cy="512763"/>
            </a:xfrm>
            <a:custGeom>
              <a:avLst/>
              <a:gdLst>
                <a:gd name="T0" fmla="*/ 0 w 20"/>
                <a:gd name="T1" fmla="*/ 0 h 192"/>
                <a:gd name="T2" fmla="*/ 0 w 20"/>
                <a:gd name="T3" fmla="*/ 192 h 192"/>
                <a:gd name="T4" fmla="*/ 0 w 2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2">
                  <a:moveTo>
                    <a:pt x="0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20" y="103"/>
                    <a:pt x="0" y="0"/>
                  </a:cubicBezTo>
                </a:path>
              </a:pathLst>
            </a:custGeom>
            <a:solidFill>
              <a:srgbClr val="F89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auto">
            <a:xfrm>
              <a:off x="6843713" y="4379913"/>
              <a:ext cx="53975" cy="512763"/>
            </a:xfrm>
            <a:custGeom>
              <a:avLst/>
              <a:gdLst>
                <a:gd name="T0" fmla="*/ 0 w 20"/>
                <a:gd name="T1" fmla="*/ 0 h 192"/>
                <a:gd name="T2" fmla="*/ 0 w 20"/>
                <a:gd name="T3" fmla="*/ 0 h 192"/>
                <a:gd name="T4" fmla="*/ 0 w 20"/>
                <a:gd name="T5" fmla="*/ 192 h 192"/>
                <a:gd name="T6" fmla="*/ 0 w 20"/>
                <a:gd name="T7" fmla="*/ 0 h 192"/>
                <a:gd name="T8" fmla="*/ 0 w 20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20" y="10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89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auto">
            <a:xfrm>
              <a:off x="7205663" y="4081463"/>
              <a:ext cx="47625" cy="512763"/>
            </a:xfrm>
            <a:custGeom>
              <a:avLst/>
              <a:gdLst>
                <a:gd name="T0" fmla="*/ 0 w 18"/>
                <a:gd name="T1" fmla="*/ 0 h 192"/>
                <a:gd name="T2" fmla="*/ 0 w 18"/>
                <a:gd name="T3" fmla="*/ 29 h 192"/>
                <a:gd name="T4" fmla="*/ 0 w 18"/>
                <a:gd name="T5" fmla="*/ 192 h 192"/>
                <a:gd name="T6" fmla="*/ 2 w 18"/>
                <a:gd name="T7" fmla="*/ 15 h 192"/>
                <a:gd name="T8" fmla="*/ 0 w 18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2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18" y="112"/>
                    <a:pt x="2" y="15"/>
                  </a:cubicBezTo>
                  <a:cubicBezTo>
                    <a:pt x="1" y="10"/>
                    <a:pt x="1" y="5"/>
                    <a:pt x="0" y="0"/>
                  </a:cubicBezTo>
                </a:path>
              </a:pathLst>
            </a:custGeom>
            <a:solidFill>
              <a:srgbClr val="F89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auto">
            <a:xfrm>
              <a:off x="6999288" y="4203701"/>
              <a:ext cx="2227263" cy="1309688"/>
            </a:xfrm>
            <a:custGeom>
              <a:avLst/>
              <a:gdLst>
                <a:gd name="T0" fmla="*/ 834 w 834"/>
                <a:gd name="T1" fmla="*/ 0 h 490"/>
                <a:gd name="T2" fmla="*/ 834 w 834"/>
                <a:gd name="T3" fmla="*/ 232 h 490"/>
                <a:gd name="T4" fmla="*/ 803 w 834"/>
                <a:gd name="T5" fmla="*/ 281 h 490"/>
                <a:gd name="T6" fmla="*/ 806 w 834"/>
                <a:gd name="T7" fmla="*/ 298 h 490"/>
                <a:gd name="T8" fmla="*/ 749 w 834"/>
                <a:gd name="T9" fmla="*/ 356 h 490"/>
                <a:gd name="T10" fmla="*/ 749 w 834"/>
                <a:gd name="T11" fmla="*/ 363 h 490"/>
                <a:gd name="T12" fmla="*/ 677 w 834"/>
                <a:gd name="T13" fmla="*/ 423 h 490"/>
                <a:gd name="T14" fmla="*/ 663 w 834"/>
                <a:gd name="T15" fmla="*/ 422 h 490"/>
                <a:gd name="T16" fmla="*/ 593 w 834"/>
                <a:gd name="T17" fmla="*/ 467 h 490"/>
                <a:gd name="T18" fmla="*/ 559 w 834"/>
                <a:gd name="T19" fmla="*/ 459 h 490"/>
                <a:gd name="T20" fmla="*/ 499 w 834"/>
                <a:gd name="T21" fmla="*/ 486 h 490"/>
                <a:gd name="T22" fmla="*/ 437 w 834"/>
                <a:gd name="T23" fmla="*/ 457 h 490"/>
                <a:gd name="T24" fmla="*/ 373 w 834"/>
                <a:gd name="T25" fmla="*/ 490 h 490"/>
                <a:gd name="T26" fmla="*/ 307 w 834"/>
                <a:gd name="T27" fmla="*/ 454 h 490"/>
                <a:gd name="T28" fmla="*/ 258 w 834"/>
                <a:gd name="T29" fmla="*/ 480 h 490"/>
                <a:gd name="T30" fmla="*/ 200 w 834"/>
                <a:gd name="T31" fmla="*/ 436 h 490"/>
                <a:gd name="T32" fmla="*/ 175 w 834"/>
                <a:gd name="T33" fmla="*/ 439 h 490"/>
                <a:gd name="T34" fmla="*/ 103 w 834"/>
                <a:gd name="T35" fmla="*/ 381 h 490"/>
                <a:gd name="T36" fmla="*/ 38 w 834"/>
                <a:gd name="T37" fmla="*/ 321 h 490"/>
                <a:gd name="T38" fmla="*/ 42 w 834"/>
                <a:gd name="T39" fmla="*/ 302 h 490"/>
                <a:gd name="T40" fmla="*/ 0 w 834"/>
                <a:gd name="T41" fmla="*/ 247 h 490"/>
                <a:gd name="T42" fmla="*/ 0 w 834"/>
                <a:gd name="T43" fmla="*/ 4 h 490"/>
                <a:gd name="T44" fmla="*/ 834 w 834"/>
                <a:gd name="T4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34" h="490">
                  <a:moveTo>
                    <a:pt x="834" y="0"/>
                  </a:moveTo>
                  <a:cubicBezTo>
                    <a:pt x="834" y="232"/>
                    <a:pt x="834" y="232"/>
                    <a:pt x="834" y="232"/>
                  </a:cubicBezTo>
                  <a:cubicBezTo>
                    <a:pt x="834" y="253"/>
                    <a:pt x="822" y="270"/>
                    <a:pt x="803" y="281"/>
                  </a:cubicBezTo>
                  <a:cubicBezTo>
                    <a:pt x="805" y="287"/>
                    <a:pt x="806" y="292"/>
                    <a:pt x="806" y="298"/>
                  </a:cubicBezTo>
                  <a:cubicBezTo>
                    <a:pt x="806" y="327"/>
                    <a:pt x="782" y="351"/>
                    <a:pt x="749" y="356"/>
                  </a:cubicBezTo>
                  <a:cubicBezTo>
                    <a:pt x="749" y="359"/>
                    <a:pt x="749" y="361"/>
                    <a:pt x="749" y="363"/>
                  </a:cubicBezTo>
                  <a:cubicBezTo>
                    <a:pt x="749" y="396"/>
                    <a:pt x="717" y="423"/>
                    <a:pt x="677" y="423"/>
                  </a:cubicBezTo>
                  <a:cubicBezTo>
                    <a:pt x="672" y="423"/>
                    <a:pt x="668" y="423"/>
                    <a:pt x="663" y="422"/>
                  </a:cubicBezTo>
                  <a:cubicBezTo>
                    <a:pt x="655" y="448"/>
                    <a:pt x="627" y="467"/>
                    <a:pt x="593" y="467"/>
                  </a:cubicBezTo>
                  <a:cubicBezTo>
                    <a:pt x="581" y="467"/>
                    <a:pt x="569" y="464"/>
                    <a:pt x="559" y="459"/>
                  </a:cubicBezTo>
                  <a:cubicBezTo>
                    <a:pt x="546" y="476"/>
                    <a:pt x="524" y="486"/>
                    <a:pt x="499" y="486"/>
                  </a:cubicBezTo>
                  <a:cubicBezTo>
                    <a:pt x="473" y="486"/>
                    <a:pt x="450" y="474"/>
                    <a:pt x="437" y="457"/>
                  </a:cubicBezTo>
                  <a:cubicBezTo>
                    <a:pt x="425" y="476"/>
                    <a:pt x="401" y="490"/>
                    <a:pt x="373" y="490"/>
                  </a:cubicBezTo>
                  <a:cubicBezTo>
                    <a:pt x="344" y="490"/>
                    <a:pt x="318" y="475"/>
                    <a:pt x="307" y="454"/>
                  </a:cubicBezTo>
                  <a:cubicBezTo>
                    <a:pt x="296" y="470"/>
                    <a:pt x="278" y="480"/>
                    <a:pt x="258" y="480"/>
                  </a:cubicBezTo>
                  <a:cubicBezTo>
                    <a:pt x="230" y="480"/>
                    <a:pt x="207" y="461"/>
                    <a:pt x="200" y="436"/>
                  </a:cubicBezTo>
                  <a:cubicBezTo>
                    <a:pt x="192" y="438"/>
                    <a:pt x="184" y="439"/>
                    <a:pt x="175" y="439"/>
                  </a:cubicBezTo>
                  <a:cubicBezTo>
                    <a:pt x="136" y="439"/>
                    <a:pt x="104" y="413"/>
                    <a:pt x="103" y="381"/>
                  </a:cubicBezTo>
                  <a:cubicBezTo>
                    <a:pt x="67" y="378"/>
                    <a:pt x="38" y="352"/>
                    <a:pt x="38" y="321"/>
                  </a:cubicBezTo>
                  <a:cubicBezTo>
                    <a:pt x="38" y="315"/>
                    <a:pt x="40" y="308"/>
                    <a:pt x="42" y="302"/>
                  </a:cubicBezTo>
                  <a:cubicBezTo>
                    <a:pt x="17" y="293"/>
                    <a:pt x="0" y="272"/>
                    <a:pt x="0" y="24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FFB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auto">
            <a:xfrm>
              <a:off x="6999288" y="3362326"/>
              <a:ext cx="2227263" cy="1520825"/>
            </a:xfrm>
            <a:custGeom>
              <a:avLst/>
              <a:gdLst>
                <a:gd name="T0" fmla="*/ 834 w 834"/>
                <a:gd name="T1" fmla="*/ 311 h 569"/>
                <a:gd name="T2" fmla="*/ 819 w 834"/>
                <a:gd name="T3" fmla="*/ 275 h 569"/>
                <a:gd name="T4" fmla="*/ 829 w 834"/>
                <a:gd name="T5" fmla="*/ 244 h 569"/>
                <a:gd name="T6" fmla="*/ 788 w 834"/>
                <a:gd name="T7" fmla="*/ 190 h 569"/>
                <a:gd name="T8" fmla="*/ 790 w 834"/>
                <a:gd name="T9" fmla="*/ 174 h 569"/>
                <a:gd name="T10" fmla="*/ 723 w 834"/>
                <a:gd name="T11" fmla="*/ 114 h 569"/>
                <a:gd name="T12" fmla="*/ 652 w 834"/>
                <a:gd name="T13" fmla="*/ 63 h 569"/>
                <a:gd name="T14" fmla="*/ 634 w 834"/>
                <a:gd name="T15" fmla="*/ 65 h 569"/>
                <a:gd name="T16" fmla="*/ 564 w 834"/>
                <a:gd name="T17" fmla="*/ 20 h 569"/>
                <a:gd name="T18" fmla="*/ 532 w 834"/>
                <a:gd name="T19" fmla="*/ 26 h 569"/>
                <a:gd name="T20" fmla="*/ 472 w 834"/>
                <a:gd name="T21" fmla="*/ 0 h 569"/>
                <a:gd name="T22" fmla="*/ 415 w 834"/>
                <a:gd name="T23" fmla="*/ 24 h 569"/>
                <a:gd name="T24" fmla="*/ 363 w 834"/>
                <a:gd name="T25" fmla="*/ 5 h 569"/>
                <a:gd name="T26" fmla="*/ 298 w 834"/>
                <a:gd name="T27" fmla="*/ 40 h 569"/>
                <a:gd name="T28" fmla="*/ 265 w 834"/>
                <a:gd name="T29" fmla="*/ 33 h 569"/>
                <a:gd name="T30" fmla="*/ 197 w 834"/>
                <a:gd name="T31" fmla="*/ 74 h 569"/>
                <a:gd name="T32" fmla="*/ 180 w 834"/>
                <a:gd name="T33" fmla="*/ 72 h 569"/>
                <a:gd name="T34" fmla="*/ 108 w 834"/>
                <a:gd name="T35" fmla="*/ 132 h 569"/>
                <a:gd name="T36" fmla="*/ 108 w 834"/>
                <a:gd name="T37" fmla="*/ 134 h 569"/>
                <a:gd name="T38" fmla="*/ 42 w 834"/>
                <a:gd name="T39" fmla="*/ 194 h 569"/>
                <a:gd name="T40" fmla="*/ 45 w 834"/>
                <a:gd name="T41" fmla="*/ 210 h 569"/>
                <a:gd name="T42" fmla="*/ 4 w 834"/>
                <a:gd name="T43" fmla="*/ 264 h 569"/>
                <a:gd name="T44" fmla="*/ 12 w 834"/>
                <a:gd name="T45" fmla="*/ 293 h 569"/>
                <a:gd name="T46" fmla="*/ 0 w 834"/>
                <a:gd name="T47" fmla="*/ 326 h 569"/>
                <a:gd name="T48" fmla="*/ 43 w 834"/>
                <a:gd name="T49" fmla="*/ 381 h 569"/>
                <a:gd name="T50" fmla="*/ 39 w 834"/>
                <a:gd name="T51" fmla="*/ 400 h 569"/>
                <a:gd name="T52" fmla="*/ 103 w 834"/>
                <a:gd name="T53" fmla="*/ 460 h 569"/>
                <a:gd name="T54" fmla="*/ 175 w 834"/>
                <a:gd name="T55" fmla="*/ 518 h 569"/>
                <a:gd name="T56" fmla="*/ 200 w 834"/>
                <a:gd name="T57" fmla="*/ 514 h 569"/>
                <a:gd name="T58" fmla="*/ 258 w 834"/>
                <a:gd name="T59" fmla="*/ 559 h 569"/>
                <a:gd name="T60" fmla="*/ 307 w 834"/>
                <a:gd name="T61" fmla="*/ 533 h 569"/>
                <a:gd name="T62" fmla="*/ 373 w 834"/>
                <a:gd name="T63" fmla="*/ 569 h 569"/>
                <a:gd name="T64" fmla="*/ 437 w 834"/>
                <a:gd name="T65" fmla="*/ 536 h 569"/>
                <a:gd name="T66" fmla="*/ 499 w 834"/>
                <a:gd name="T67" fmla="*/ 565 h 569"/>
                <a:gd name="T68" fmla="*/ 559 w 834"/>
                <a:gd name="T69" fmla="*/ 538 h 569"/>
                <a:gd name="T70" fmla="*/ 594 w 834"/>
                <a:gd name="T71" fmla="*/ 546 h 569"/>
                <a:gd name="T72" fmla="*/ 663 w 834"/>
                <a:gd name="T73" fmla="*/ 501 h 569"/>
                <a:gd name="T74" fmla="*/ 677 w 834"/>
                <a:gd name="T75" fmla="*/ 502 h 569"/>
                <a:gd name="T76" fmla="*/ 749 w 834"/>
                <a:gd name="T77" fmla="*/ 442 h 569"/>
                <a:gd name="T78" fmla="*/ 749 w 834"/>
                <a:gd name="T79" fmla="*/ 435 h 569"/>
                <a:gd name="T80" fmla="*/ 806 w 834"/>
                <a:gd name="T81" fmla="*/ 377 h 569"/>
                <a:gd name="T82" fmla="*/ 803 w 834"/>
                <a:gd name="T83" fmla="*/ 360 h 569"/>
                <a:gd name="T84" fmla="*/ 834 w 834"/>
                <a:gd name="T85" fmla="*/ 311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4" h="569">
                  <a:moveTo>
                    <a:pt x="834" y="311"/>
                  </a:moveTo>
                  <a:cubicBezTo>
                    <a:pt x="834" y="297"/>
                    <a:pt x="828" y="285"/>
                    <a:pt x="819" y="275"/>
                  </a:cubicBezTo>
                  <a:cubicBezTo>
                    <a:pt x="826" y="266"/>
                    <a:pt x="829" y="256"/>
                    <a:pt x="829" y="244"/>
                  </a:cubicBezTo>
                  <a:cubicBezTo>
                    <a:pt x="829" y="220"/>
                    <a:pt x="812" y="200"/>
                    <a:pt x="788" y="190"/>
                  </a:cubicBezTo>
                  <a:cubicBezTo>
                    <a:pt x="789" y="185"/>
                    <a:pt x="790" y="180"/>
                    <a:pt x="790" y="174"/>
                  </a:cubicBezTo>
                  <a:cubicBezTo>
                    <a:pt x="790" y="142"/>
                    <a:pt x="761" y="116"/>
                    <a:pt x="723" y="114"/>
                  </a:cubicBezTo>
                  <a:cubicBezTo>
                    <a:pt x="718" y="86"/>
                    <a:pt x="688" y="63"/>
                    <a:pt x="652" y="63"/>
                  </a:cubicBezTo>
                  <a:cubicBezTo>
                    <a:pt x="646" y="63"/>
                    <a:pt x="640" y="64"/>
                    <a:pt x="634" y="65"/>
                  </a:cubicBezTo>
                  <a:cubicBezTo>
                    <a:pt x="627" y="39"/>
                    <a:pt x="598" y="20"/>
                    <a:pt x="564" y="20"/>
                  </a:cubicBezTo>
                  <a:cubicBezTo>
                    <a:pt x="553" y="20"/>
                    <a:pt x="542" y="22"/>
                    <a:pt x="532" y="26"/>
                  </a:cubicBezTo>
                  <a:cubicBezTo>
                    <a:pt x="519" y="11"/>
                    <a:pt x="497" y="0"/>
                    <a:pt x="472" y="0"/>
                  </a:cubicBezTo>
                  <a:cubicBezTo>
                    <a:pt x="449" y="0"/>
                    <a:pt x="429" y="10"/>
                    <a:pt x="415" y="24"/>
                  </a:cubicBezTo>
                  <a:cubicBezTo>
                    <a:pt x="402" y="12"/>
                    <a:pt x="384" y="5"/>
                    <a:pt x="363" y="5"/>
                  </a:cubicBezTo>
                  <a:cubicBezTo>
                    <a:pt x="335" y="5"/>
                    <a:pt x="310" y="19"/>
                    <a:pt x="298" y="40"/>
                  </a:cubicBezTo>
                  <a:cubicBezTo>
                    <a:pt x="288" y="35"/>
                    <a:pt x="277" y="33"/>
                    <a:pt x="265" y="33"/>
                  </a:cubicBezTo>
                  <a:cubicBezTo>
                    <a:pt x="234" y="33"/>
                    <a:pt x="207" y="50"/>
                    <a:pt x="197" y="74"/>
                  </a:cubicBezTo>
                  <a:cubicBezTo>
                    <a:pt x="192" y="72"/>
                    <a:pt x="186" y="72"/>
                    <a:pt x="180" y="72"/>
                  </a:cubicBezTo>
                  <a:cubicBezTo>
                    <a:pt x="141" y="72"/>
                    <a:pt x="108" y="99"/>
                    <a:pt x="108" y="132"/>
                  </a:cubicBezTo>
                  <a:cubicBezTo>
                    <a:pt x="108" y="132"/>
                    <a:pt x="108" y="133"/>
                    <a:pt x="108" y="134"/>
                  </a:cubicBezTo>
                  <a:cubicBezTo>
                    <a:pt x="71" y="136"/>
                    <a:pt x="42" y="162"/>
                    <a:pt x="42" y="194"/>
                  </a:cubicBezTo>
                  <a:cubicBezTo>
                    <a:pt x="42" y="199"/>
                    <a:pt x="43" y="205"/>
                    <a:pt x="45" y="210"/>
                  </a:cubicBezTo>
                  <a:cubicBezTo>
                    <a:pt x="20" y="220"/>
                    <a:pt x="4" y="241"/>
                    <a:pt x="4" y="264"/>
                  </a:cubicBezTo>
                  <a:cubicBezTo>
                    <a:pt x="4" y="275"/>
                    <a:pt x="7" y="284"/>
                    <a:pt x="12" y="293"/>
                  </a:cubicBezTo>
                  <a:cubicBezTo>
                    <a:pt x="4" y="302"/>
                    <a:pt x="0" y="314"/>
                    <a:pt x="0" y="326"/>
                  </a:cubicBezTo>
                  <a:cubicBezTo>
                    <a:pt x="0" y="351"/>
                    <a:pt x="17" y="372"/>
                    <a:pt x="43" y="381"/>
                  </a:cubicBezTo>
                  <a:cubicBezTo>
                    <a:pt x="40" y="387"/>
                    <a:pt x="39" y="393"/>
                    <a:pt x="39" y="400"/>
                  </a:cubicBezTo>
                  <a:cubicBezTo>
                    <a:pt x="39" y="431"/>
                    <a:pt x="67" y="457"/>
                    <a:pt x="103" y="460"/>
                  </a:cubicBezTo>
                  <a:cubicBezTo>
                    <a:pt x="104" y="492"/>
                    <a:pt x="136" y="518"/>
                    <a:pt x="175" y="518"/>
                  </a:cubicBezTo>
                  <a:cubicBezTo>
                    <a:pt x="184" y="518"/>
                    <a:pt x="192" y="517"/>
                    <a:pt x="200" y="514"/>
                  </a:cubicBezTo>
                  <a:cubicBezTo>
                    <a:pt x="207" y="540"/>
                    <a:pt x="230" y="559"/>
                    <a:pt x="258" y="559"/>
                  </a:cubicBezTo>
                  <a:cubicBezTo>
                    <a:pt x="278" y="559"/>
                    <a:pt x="296" y="549"/>
                    <a:pt x="307" y="533"/>
                  </a:cubicBezTo>
                  <a:cubicBezTo>
                    <a:pt x="319" y="554"/>
                    <a:pt x="344" y="569"/>
                    <a:pt x="373" y="569"/>
                  </a:cubicBezTo>
                  <a:cubicBezTo>
                    <a:pt x="401" y="569"/>
                    <a:pt x="425" y="555"/>
                    <a:pt x="437" y="536"/>
                  </a:cubicBezTo>
                  <a:cubicBezTo>
                    <a:pt x="450" y="553"/>
                    <a:pt x="473" y="565"/>
                    <a:pt x="499" y="565"/>
                  </a:cubicBezTo>
                  <a:cubicBezTo>
                    <a:pt x="524" y="565"/>
                    <a:pt x="546" y="554"/>
                    <a:pt x="559" y="538"/>
                  </a:cubicBezTo>
                  <a:cubicBezTo>
                    <a:pt x="569" y="543"/>
                    <a:pt x="581" y="546"/>
                    <a:pt x="594" y="546"/>
                  </a:cubicBezTo>
                  <a:cubicBezTo>
                    <a:pt x="627" y="546"/>
                    <a:pt x="655" y="526"/>
                    <a:pt x="663" y="501"/>
                  </a:cubicBezTo>
                  <a:cubicBezTo>
                    <a:pt x="668" y="501"/>
                    <a:pt x="672" y="502"/>
                    <a:pt x="677" y="502"/>
                  </a:cubicBezTo>
                  <a:cubicBezTo>
                    <a:pt x="717" y="502"/>
                    <a:pt x="749" y="475"/>
                    <a:pt x="749" y="442"/>
                  </a:cubicBezTo>
                  <a:cubicBezTo>
                    <a:pt x="749" y="440"/>
                    <a:pt x="749" y="437"/>
                    <a:pt x="749" y="435"/>
                  </a:cubicBezTo>
                  <a:cubicBezTo>
                    <a:pt x="782" y="430"/>
                    <a:pt x="806" y="405"/>
                    <a:pt x="806" y="377"/>
                  </a:cubicBezTo>
                  <a:cubicBezTo>
                    <a:pt x="806" y="371"/>
                    <a:pt x="805" y="365"/>
                    <a:pt x="803" y="360"/>
                  </a:cubicBezTo>
                  <a:cubicBezTo>
                    <a:pt x="822" y="349"/>
                    <a:pt x="834" y="331"/>
                    <a:pt x="834" y="311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auto">
            <a:xfrm>
              <a:off x="7691438" y="3741738"/>
              <a:ext cx="869950" cy="585788"/>
            </a:xfrm>
            <a:custGeom>
              <a:avLst/>
              <a:gdLst>
                <a:gd name="T0" fmla="*/ 125 w 326"/>
                <a:gd name="T1" fmla="*/ 24 h 219"/>
                <a:gd name="T2" fmla="*/ 123 w 326"/>
                <a:gd name="T3" fmla="*/ 29 h 219"/>
                <a:gd name="T4" fmla="*/ 39 w 326"/>
                <a:gd name="T5" fmla="*/ 131 h 219"/>
                <a:gd name="T6" fmla="*/ 96 w 326"/>
                <a:gd name="T7" fmla="*/ 38 h 219"/>
                <a:gd name="T8" fmla="*/ 66 w 326"/>
                <a:gd name="T9" fmla="*/ 94 h 219"/>
                <a:gd name="T10" fmla="*/ 52 w 326"/>
                <a:gd name="T11" fmla="*/ 69 h 219"/>
                <a:gd name="T12" fmla="*/ 61 w 326"/>
                <a:gd name="T13" fmla="*/ 100 h 219"/>
                <a:gd name="T14" fmla="*/ 119 w 326"/>
                <a:gd name="T15" fmla="*/ 88 h 219"/>
                <a:gd name="T16" fmla="*/ 122 w 326"/>
                <a:gd name="T17" fmla="*/ 83 h 219"/>
                <a:gd name="T18" fmla="*/ 97 w 326"/>
                <a:gd name="T19" fmla="*/ 30 h 219"/>
                <a:gd name="T20" fmla="*/ 1 w 326"/>
                <a:gd name="T21" fmla="*/ 61 h 219"/>
                <a:gd name="T22" fmla="*/ 34 w 326"/>
                <a:gd name="T23" fmla="*/ 137 h 219"/>
                <a:gd name="T24" fmla="*/ 161 w 326"/>
                <a:gd name="T25" fmla="*/ 109 h 219"/>
                <a:gd name="T26" fmla="*/ 76 w 326"/>
                <a:gd name="T27" fmla="*/ 212 h 219"/>
                <a:gd name="T28" fmla="*/ 136 w 326"/>
                <a:gd name="T29" fmla="*/ 138 h 219"/>
                <a:gd name="T30" fmla="*/ 101 w 326"/>
                <a:gd name="T31" fmla="*/ 181 h 219"/>
                <a:gd name="T32" fmla="*/ 103 w 326"/>
                <a:gd name="T33" fmla="*/ 188 h 219"/>
                <a:gd name="T34" fmla="*/ 160 w 326"/>
                <a:gd name="T35" fmla="*/ 175 h 219"/>
                <a:gd name="T36" fmla="*/ 141 w 326"/>
                <a:gd name="T37" fmla="*/ 132 h 219"/>
                <a:gd name="T38" fmla="*/ 47 w 326"/>
                <a:gd name="T39" fmla="*/ 153 h 219"/>
                <a:gd name="T40" fmla="*/ 44 w 326"/>
                <a:gd name="T41" fmla="*/ 158 h 219"/>
                <a:gd name="T42" fmla="*/ 74 w 326"/>
                <a:gd name="T43" fmla="*/ 219 h 219"/>
                <a:gd name="T44" fmla="*/ 203 w 326"/>
                <a:gd name="T45" fmla="*/ 191 h 219"/>
                <a:gd name="T46" fmla="*/ 206 w 326"/>
                <a:gd name="T47" fmla="*/ 186 h 219"/>
                <a:gd name="T48" fmla="*/ 280 w 326"/>
                <a:gd name="T49" fmla="*/ 80 h 219"/>
                <a:gd name="T50" fmla="*/ 233 w 326"/>
                <a:gd name="T51" fmla="*/ 176 h 219"/>
                <a:gd name="T52" fmla="*/ 255 w 326"/>
                <a:gd name="T53" fmla="*/ 118 h 219"/>
                <a:gd name="T54" fmla="*/ 272 w 326"/>
                <a:gd name="T55" fmla="*/ 150 h 219"/>
                <a:gd name="T56" fmla="*/ 260 w 326"/>
                <a:gd name="T57" fmla="*/ 113 h 219"/>
                <a:gd name="T58" fmla="*/ 205 w 326"/>
                <a:gd name="T59" fmla="*/ 122 h 219"/>
                <a:gd name="T60" fmla="*/ 203 w 326"/>
                <a:gd name="T61" fmla="*/ 127 h 219"/>
                <a:gd name="T62" fmla="*/ 231 w 326"/>
                <a:gd name="T63" fmla="*/ 184 h 219"/>
                <a:gd name="T64" fmla="*/ 323 w 326"/>
                <a:gd name="T65" fmla="*/ 164 h 219"/>
                <a:gd name="T66" fmla="*/ 325 w 326"/>
                <a:gd name="T67" fmla="*/ 159 h 219"/>
                <a:gd name="T68" fmla="*/ 281 w 326"/>
                <a:gd name="T69" fmla="*/ 73 h 219"/>
                <a:gd name="T70" fmla="*/ 131 w 326"/>
                <a:gd name="T71" fmla="*/ 30 h 219"/>
                <a:gd name="T72" fmla="*/ 268 w 326"/>
                <a:gd name="T73" fmla="*/ 52 h 219"/>
                <a:gd name="T74" fmla="*/ 173 w 326"/>
                <a:gd name="T75" fmla="*/ 46 h 219"/>
                <a:gd name="T76" fmla="*/ 224 w 326"/>
                <a:gd name="T77" fmla="*/ 30 h 219"/>
                <a:gd name="T78" fmla="*/ 167 w 326"/>
                <a:gd name="T79" fmla="*/ 40 h 219"/>
                <a:gd name="T80" fmla="*/ 164 w 326"/>
                <a:gd name="T81" fmla="*/ 45 h 219"/>
                <a:gd name="T82" fmla="*/ 184 w 326"/>
                <a:gd name="T83" fmla="*/ 80 h 219"/>
                <a:gd name="T84" fmla="*/ 277 w 326"/>
                <a:gd name="T85" fmla="*/ 55 h 219"/>
                <a:gd name="T86" fmla="*/ 246 w 326"/>
                <a:gd name="T87" fmla="*/ 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6" h="219">
                  <a:moveTo>
                    <a:pt x="242" y="1"/>
                  </a:moveTo>
                  <a:cubicBezTo>
                    <a:pt x="125" y="24"/>
                    <a:pt x="125" y="24"/>
                    <a:pt x="125" y="24"/>
                  </a:cubicBezTo>
                  <a:cubicBezTo>
                    <a:pt x="124" y="24"/>
                    <a:pt x="123" y="25"/>
                    <a:pt x="123" y="26"/>
                  </a:cubicBezTo>
                  <a:cubicBezTo>
                    <a:pt x="122" y="27"/>
                    <a:pt x="122" y="28"/>
                    <a:pt x="123" y="29"/>
                  </a:cubicBezTo>
                  <a:cubicBezTo>
                    <a:pt x="158" y="102"/>
                    <a:pt x="158" y="102"/>
                    <a:pt x="158" y="102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69"/>
                    <a:pt x="54" y="68"/>
                    <a:pt x="52" y="69"/>
                  </a:cubicBezTo>
                  <a:cubicBezTo>
                    <a:pt x="50" y="69"/>
                    <a:pt x="49" y="72"/>
                    <a:pt x="50" y="73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2"/>
                    <a:pt x="63" y="103"/>
                    <a:pt x="65" y="102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0" y="88"/>
                    <a:pt x="121" y="87"/>
                    <a:pt x="121" y="86"/>
                  </a:cubicBezTo>
                  <a:cubicBezTo>
                    <a:pt x="122" y="85"/>
                    <a:pt x="122" y="84"/>
                    <a:pt x="122" y="8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1"/>
                    <a:pt x="98" y="30"/>
                    <a:pt x="97" y="30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1" y="60"/>
                    <a:pt x="1" y="61"/>
                  </a:cubicBezTo>
                  <a:cubicBezTo>
                    <a:pt x="0" y="62"/>
                    <a:pt x="0" y="63"/>
                    <a:pt x="1" y="64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5" y="138"/>
                    <a:pt x="36" y="139"/>
                    <a:pt x="38" y="139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97" y="185"/>
                    <a:pt x="197" y="185"/>
                    <a:pt x="197" y="185"/>
                  </a:cubicBezTo>
                  <a:cubicBezTo>
                    <a:pt x="76" y="212"/>
                    <a:pt x="76" y="212"/>
                    <a:pt x="76" y="212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51" y="171"/>
                    <a:pt x="151" y="171"/>
                    <a:pt x="151" y="171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99" y="182"/>
                    <a:pt x="98" y="184"/>
                    <a:pt x="98" y="186"/>
                  </a:cubicBezTo>
                  <a:cubicBezTo>
                    <a:pt x="99" y="188"/>
                    <a:pt x="101" y="189"/>
                    <a:pt x="103" y="188"/>
                  </a:cubicBezTo>
                  <a:cubicBezTo>
                    <a:pt x="157" y="177"/>
                    <a:pt x="157" y="177"/>
                    <a:pt x="157" y="177"/>
                  </a:cubicBezTo>
                  <a:cubicBezTo>
                    <a:pt x="158" y="177"/>
                    <a:pt x="159" y="176"/>
                    <a:pt x="160" y="175"/>
                  </a:cubicBezTo>
                  <a:cubicBezTo>
                    <a:pt x="160" y="174"/>
                    <a:pt x="160" y="173"/>
                    <a:pt x="160" y="17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1" y="130"/>
                    <a:pt x="139" y="129"/>
                    <a:pt x="137" y="130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46" y="153"/>
                    <a:pt x="45" y="154"/>
                    <a:pt x="44" y="154"/>
                  </a:cubicBezTo>
                  <a:cubicBezTo>
                    <a:pt x="44" y="155"/>
                    <a:pt x="44" y="157"/>
                    <a:pt x="44" y="158"/>
                  </a:cubicBezTo>
                  <a:cubicBezTo>
                    <a:pt x="71" y="217"/>
                    <a:pt x="71" y="217"/>
                    <a:pt x="71" y="217"/>
                  </a:cubicBezTo>
                  <a:cubicBezTo>
                    <a:pt x="71" y="219"/>
                    <a:pt x="73" y="219"/>
                    <a:pt x="74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204" y="191"/>
                    <a:pt x="205" y="190"/>
                    <a:pt x="206" y="189"/>
                  </a:cubicBezTo>
                  <a:cubicBezTo>
                    <a:pt x="206" y="188"/>
                    <a:pt x="206" y="187"/>
                    <a:pt x="206" y="186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317" y="158"/>
                    <a:pt x="317" y="158"/>
                    <a:pt x="317" y="158"/>
                  </a:cubicBezTo>
                  <a:cubicBezTo>
                    <a:pt x="233" y="176"/>
                    <a:pt x="233" y="176"/>
                    <a:pt x="233" y="176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55" y="118"/>
                    <a:pt x="255" y="118"/>
                    <a:pt x="255" y="118"/>
                  </a:cubicBezTo>
                  <a:cubicBezTo>
                    <a:pt x="267" y="148"/>
                    <a:pt x="267" y="148"/>
                    <a:pt x="267" y="148"/>
                  </a:cubicBezTo>
                  <a:cubicBezTo>
                    <a:pt x="268" y="150"/>
                    <a:pt x="270" y="151"/>
                    <a:pt x="272" y="150"/>
                  </a:cubicBezTo>
                  <a:cubicBezTo>
                    <a:pt x="274" y="150"/>
                    <a:pt x="274" y="147"/>
                    <a:pt x="274" y="146"/>
                  </a:cubicBezTo>
                  <a:cubicBezTo>
                    <a:pt x="260" y="113"/>
                    <a:pt x="260" y="113"/>
                    <a:pt x="260" y="113"/>
                  </a:cubicBezTo>
                  <a:cubicBezTo>
                    <a:pt x="259" y="111"/>
                    <a:pt x="258" y="110"/>
                    <a:pt x="256" y="111"/>
                  </a:cubicBezTo>
                  <a:cubicBezTo>
                    <a:pt x="205" y="122"/>
                    <a:pt x="205" y="122"/>
                    <a:pt x="205" y="122"/>
                  </a:cubicBezTo>
                  <a:cubicBezTo>
                    <a:pt x="204" y="122"/>
                    <a:pt x="203" y="123"/>
                    <a:pt x="203" y="124"/>
                  </a:cubicBezTo>
                  <a:cubicBezTo>
                    <a:pt x="202" y="125"/>
                    <a:pt x="202" y="126"/>
                    <a:pt x="203" y="127"/>
                  </a:cubicBezTo>
                  <a:cubicBezTo>
                    <a:pt x="228" y="182"/>
                    <a:pt x="228" y="182"/>
                    <a:pt x="228" y="182"/>
                  </a:cubicBezTo>
                  <a:cubicBezTo>
                    <a:pt x="229" y="183"/>
                    <a:pt x="230" y="184"/>
                    <a:pt x="231" y="184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4" y="164"/>
                    <a:pt x="325" y="163"/>
                    <a:pt x="325" y="162"/>
                  </a:cubicBezTo>
                  <a:cubicBezTo>
                    <a:pt x="326" y="161"/>
                    <a:pt x="326" y="160"/>
                    <a:pt x="325" y="159"/>
                  </a:cubicBezTo>
                  <a:cubicBezTo>
                    <a:pt x="285" y="75"/>
                    <a:pt x="285" y="75"/>
                    <a:pt x="285" y="75"/>
                  </a:cubicBezTo>
                  <a:cubicBezTo>
                    <a:pt x="285" y="73"/>
                    <a:pt x="283" y="72"/>
                    <a:pt x="281" y="73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241" y="8"/>
                    <a:pt x="241" y="8"/>
                    <a:pt x="241" y="8"/>
                  </a:cubicBezTo>
                  <a:cubicBezTo>
                    <a:pt x="268" y="52"/>
                    <a:pt x="268" y="52"/>
                    <a:pt x="268" y="52"/>
                  </a:cubicBezTo>
                  <a:cubicBezTo>
                    <a:pt x="185" y="72"/>
                    <a:pt x="185" y="72"/>
                    <a:pt x="185" y="72"/>
                  </a:cubicBezTo>
                  <a:cubicBezTo>
                    <a:pt x="173" y="46"/>
                    <a:pt x="173" y="46"/>
                    <a:pt x="173" y="46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3" y="34"/>
                    <a:pt x="224" y="32"/>
                    <a:pt x="224" y="30"/>
                  </a:cubicBezTo>
                  <a:cubicBezTo>
                    <a:pt x="223" y="28"/>
                    <a:pt x="221" y="27"/>
                    <a:pt x="220" y="27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6" y="40"/>
                    <a:pt x="165" y="41"/>
                    <a:pt x="164" y="42"/>
                  </a:cubicBezTo>
                  <a:cubicBezTo>
                    <a:pt x="164" y="43"/>
                    <a:pt x="164" y="44"/>
                    <a:pt x="164" y="45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81" y="79"/>
                    <a:pt x="182" y="80"/>
                    <a:pt x="184" y="80"/>
                  </a:cubicBezTo>
                  <a:cubicBezTo>
                    <a:pt x="274" y="58"/>
                    <a:pt x="274" y="58"/>
                    <a:pt x="274" y="58"/>
                  </a:cubicBezTo>
                  <a:cubicBezTo>
                    <a:pt x="275" y="57"/>
                    <a:pt x="276" y="56"/>
                    <a:pt x="277" y="55"/>
                  </a:cubicBezTo>
                  <a:cubicBezTo>
                    <a:pt x="277" y="54"/>
                    <a:pt x="277" y="53"/>
                    <a:pt x="276" y="52"/>
                  </a:cubicBezTo>
                  <a:cubicBezTo>
                    <a:pt x="246" y="2"/>
                    <a:pt x="246" y="2"/>
                    <a:pt x="246" y="2"/>
                  </a:cubicBezTo>
                  <a:cubicBezTo>
                    <a:pt x="245" y="1"/>
                    <a:pt x="243" y="0"/>
                    <a:pt x="242" y="1"/>
                  </a:cubicBezTo>
                  <a:close/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auto">
            <a:xfrm>
              <a:off x="7558088" y="4551363"/>
              <a:ext cx="290513" cy="176213"/>
            </a:xfrm>
            <a:custGeom>
              <a:avLst/>
              <a:gdLst>
                <a:gd name="T0" fmla="*/ 79 w 109"/>
                <a:gd name="T1" fmla="*/ 1 h 66"/>
                <a:gd name="T2" fmla="*/ 0 w 109"/>
                <a:gd name="T3" fmla="*/ 31 h 66"/>
                <a:gd name="T4" fmla="*/ 9 w 109"/>
                <a:gd name="T5" fmla="*/ 35 h 66"/>
                <a:gd name="T6" fmla="*/ 78 w 109"/>
                <a:gd name="T7" fmla="*/ 9 h 66"/>
                <a:gd name="T8" fmla="*/ 100 w 109"/>
                <a:gd name="T9" fmla="*/ 64 h 66"/>
                <a:gd name="T10" fmla="*/ 109 w 109"/>
                <a:gd name="T11" fmla="*/ 66 h 66"/>
                <a:gd name="T12" fmla="*/ 83 w 109"/>
                <a:gd name="T13" fmla="*/ 3 h 66"/>
                <a:gd name="T14" fmla="*/ 79 w 109"/>
                <a:gd name="T15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66">
                  <a:moveTo>
                    <a:pt x="79" y="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3" y="32"/>
                    <a:pt x="6" y="34"/>
                    <a:pt x="9" y="35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3" y="65"/>
                    <a:pt x="106" y="65"/>
                    <a:pt x="109" y="6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0" y="0"/>
                    <a:pt x="79" y="1"/>
                  </a:cubicBezTo>
                  <a:close/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auto">
            <a:xfrm>
              <a:off x="7242175" y="3714751"/>
              <a:ext cx="231775" cy="192088"/>
            </a:xfrm>
            <a:custGeom>
              <a:avLst/>
              <a:gdLst>
                <a:gd name="T0" fmla="*/ 87 w 87"/>
                <a:gd name="T1" fmla="*/ 34 h 72"/>
                <a:gd name="T2" fmla="*/ 74 w 87"/>
                <a:gd name="T3" fmla="*/ 0 h 72"/>
                <a:gd name="T4" fmla="*/ 68 w 87"/>
                <a:gd name="T5" fmla="*/ 4 h 72"/>
                <a:gd name="T6" fmla="*/ 78 w 87"/>
                <a:gd name="T7" fmla="*/ 34 h 72"/>
                <a:gd name="T8" fmla="*/ 8 w 87"/>
                <a:gd name="T9" fmla="*/ 62 h 72"/>
                <a:gd name="T10" fmla="*/ 0 w 87"/>
                <a:gd name="T11" fmla="*/ 72 h 72"/>
                <a:gd name="T12" fmla="*/ 84 w 87"/>
                <a:gd name="T13" fmla="*/ 39 h 72"/>
                <a:gd name="T14" fmla="*/ 87 w 87"/>
                <a:gd name="T1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72">
                  <a:moveTo>
                    <a:pt x="87" y="34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2" y="1"/>
                    <a:pt x="70" y="3"/>
                    <a:pt x="68" y="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65"/>
                    <a:pt x="2" y="69"/>
                    <a:pt x="0" y="72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6" y="38"/>
                    <a:pt x="87" y="36"/>
                    <a:pt x="87" y="34"/>
                  </a:cubicBezTo>
                  <a:close/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auto">
            <a:xfrm>
              <a:off x="8820150" y="4227513"/>
              <a:ext cx="244475" cy="261938"/>
            </a:xfrm>
            <a:custGeom>
              <a:avLst/>
              <a:gdLst>
                <a:gd name="T0" fmla="*/ 1 w 91"/>
                <a:gd name="T1" fmla="*/ 21 h 98"/>
                <a:gd name="T2" fmla="*/ 1 w 91"/>
                <a:gd name="T3" fmla="*/ 24 h 98"/>
                <a:gd name="T4" fmla="*/ 31 w 91"/>
                <a:gd name="T5" fmla="*/ 98 h 98"/>
                <a:gd name="T6" fmla="*/ 37 w 91"/>
                <a:gd name="T7" fmla="*/ 93 h 98"/>
                <a:gd name="T8" fmla="*/ 9 w 91"/>
                <a:gd name="T9" fmla="*/ 26 h 98"/>
                <a:gd name="T10" fmla="*/ 89 w 91"/>
                <a:gd name="T11" fmla="*/ 8 h 98"/>
                <a:gd name="T12" fmla="*/ 91 w 91"/>
                <a:gd name="T13" fmla="*/ 0 h 98"/>
                <a:gd name="T14" fmla="*/ 3 w 91"/>
                <a:gd name="T15" fmla="*/ 19 h 98"/>
                <a:gd name="T16" fmla="*/ 1 w 91"/>
                <a:gd name="T17" fmla="*/ 2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8">
                  <a:moveTo>
                    <a:pt x="1" y="21"/>
                  </a:moveTo>
                  <a:cubicBezTo>
                    <a:pt x="0" y="22"/>
                    <a:pt x="0" y="23"/>
                    <a:pt x="1" y="24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3" y="96"/>
                    <a:pt x="35" y="94"/>
                    <a:pt x="37" y="9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5"/>
                    <a:pt x="90" y="2"/>
                    <a:pt x="91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20"/>
                    <a:pt x="1" y="20"/>
                    <a:pt x="1" y="21"/>
                  </a:cubicBezTo>
                  <a:close/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8"/>
            <p:cNvSpPr>
              <a:spLocks noEditPoints="1"/>
            </p:cNvSpPr>
            <p:nvPr userDrawn="1"/>
          </p:nvSpPr>
          <p:spPr bwMode="auto">
            <a:xfrm>
              <a:off x="7170738" y="3530601"/>
              <a:ext cx="1901825" cy="1220788"/>
            </a:xfrm>
            <a:custGeom>
              <a:avLst/>
              <a:gdLst>
                <a:gd name="T0" fmla="*/ 542 w 712"/>
                <a:gd name="T1" fmla="*/ 200 h 457"/>
                <a:gd name="T2" fmla="*/ 701 w 712"/>
                <a:gd name="T3" fmla="*/ 171 h 457"/>
                <a:gd name="T4" fmla="*/ 540 w 712"/>
                <a:gd name="T5" fmla="*/ 195 h 457"/>
                <a:gd name="T6" fmla="*/ 686 w 712"/>
                <a:gd name="T7" fmla="*/ 142 h 457"/>
                <a:gd name="T8" fmla="*/ 526 w 712"/>
                <a:gd name="T9" fmla="*/ 165 h 457"/>
                <a:gd name="T10" fmla="*/ 661 w 712"/>
                <a:gd name="T11" fmla="*/ 111 h 457"/>
                <a:gd name="T12" fmla="*/ 643 w 712"/>
                <a:gd name="T13" fmla="*/ 93 h 457"/>
                <a:gd name="T14" fmla="*/ 500 w 712"/>
                <a:gd name="T15" fmla="*/ 112 h 457"/>
                <a:gd name="T16" fmla="*/ 599 w 712"/>
                <a:gd name="T17" fmla="*/ 61 h 457"/>
                <a:gd name="T18" fmla="*/ 477 w 712"/>
                <a:gd name="T19" fmla="*/ 62 h 457"/>
                <a:gd name="T20" fmla="*/ 473 w 712"/>
                <a:gd name="T21" fmla="*/ 55 h 457"/>
                <a:gd name="T22" fmla="*/ 515 w 712"/>
                <a:gd name="T23" fmla="*/ 24 h 457"/>
                <a:gd name="T24" fmla="*/ 442 w 712"/>
                <a:gd name="T25" fmla="*/ 7 h 457"/>
                <a:gd name="T26" fmla="*/ 426 w 712"/>
                <a:gd name="T27" fmla="*/ 41 h 457"/>
                <a:gd name="T28" fmla="*/ 419 w 712"/>
                <a:gd name="T29" fmla="*/ 44 h 457"/>
                <a:gd name="T30" fmla="*/ 387 w 712"/>
                <a:gd name="T31" fmla="*/ 51 h 457"/>
                <a:gd name="T32" fmla="*/ 356 w 712"/>
                <a:gd name="T33" fmla="*/ 0 h 457"/>
                <a:gd name="T34" fmla="*/ 345 w 712"/>
                <a:gd name="T35" fmla="*/ 63 h 457"/>
                <a:gd name="T36" fmla="*/ 310 w 712"/>
                <a:gd name="T37" fmla="*/ 2 h 457"/>
                <a:gd name="T38" fmla="*/ 305 w 712"/>
                <a:gd name="T39" fmla="*/ 73 h 457"/>
                <a:gd name="T40" fmla="*/ 298 w 712"/>
                <a:gd name="T41" fmla="*/ 75 h 457"/>
                <a:gd name="T42" fmla="*/ 241 w 712"/>
                <a:gd name="T43" fmla="*/ 12 h 457"/>
                <a:gd name="T44" fmla="*/ 264 w 712"/>
                <a:gd name="T45" fmla="*/ 83 h 457"/>
                <a:gd name="T46" fmla="*/ 192 w 712"/>
                <a:gd name="T47" fmla="*/ 26 h 457"/>
                <a:gd name="T48" fmla="*/ 163 w 712"/>
                <a:gd name="T49" fmla="*/ 37 h 457"/>
                <a:gd name="T50" fmla="*/ 152 w 712"/>
                <a:gd name="T51" fmla="*/ 110 h 457"/>
                <a:gd name="T52" fmla="*/ 145 w 712"/>
                <a:gd name="T53" fmla="*/ 112 h 457"/>
                <a:gd name="T54" fmla="*/ 148 w 712"/>
                <a:gd name="T55" fmla="*/ 119 h 457"/>
                <a:gd name="T56" fmla="*/ 1 w 712"/>
                <a:gd name="T57" fmla="*/ 213 h 457"/>
                <a:gd name="T58" fmla="*/ 160 w 712"/>
                <a:gd name="T59" fmla="*/ 148 h 457"/>
                <a:gd name="T60" fmla="*/ 1 w 712"/>
                <a:gd name="T61" fmla="*/ 245 h 457"/>
                <a:gd name="T62" fmla="*/ 172 w 712"/>
                <a:gd name="T63" fmla="*/ 175 h 457"/>
                <a:gd name="T64" fmla="*/ 11 w 712"/>
                <a:gd name="T65" fmla="*/ 285 h 457"/>
                <a:gd name="T66" fmla="*/ 194 w 712"/>
                <a:gd name="T67" fmla="*/ 229 h 457"/>
                <a:gd name="T68" fmla="*/ 197 w 712"/>
                <a:gd name="T69" fmla="*/ 235 h 457"/>
                <a:gd name="T70" fmla="*/ 205 w 712"/>
                <a:gd name="T71" fmla="*/ 261 h 457"/>
                <a:gd name="T72" fmla="*/ 208 w 712"/>
                <a:gd name="T73" fmla="*/ 268 h 457"/>
                <a:gd name="T74" fmla="*/ 220 w 712"/>
                <a:gd name="T75" fmla="*/ 295 h 457"/>
                <a:gd name="T76" fmla="*/ 223 w 712"/>
                <a:gd name="T77" fmla="*/ 302 h 457"/>
                <a:gd name="T78" fmla="*/ 104 w 712"/>
                <a:gd name="T79" fmla="*/ 390 h 457"/>
                <a:gd name="T80" fmla="*/ 291 w 712"/>
                <a:gd name="T81" fmla="*/ 454 h 457"/>
                <a:gd name="T82" fmla="*/ 284 w 712"/>
                <a:gd name="T83" fmla="*/ 332 h 457"/>
                <a:gd name="T84" fmla="*/ 292 w 712"/>
                <a:gd name="T85" fmla="*/ 331 h 457"/>
                <a:gd name="T86" fmla="*/ 384 w 712"/>
                <a:gd name="T87" fmla="*/ 457 h 457"/>
                <a:gd name="T88" fmla="*/ 331 w 712"/>
                <a:gd name="T89" fmla="*/ 321 h 457"/>
                <a:gd name="T90" fmla="*/ 429 w 712"/>
                <a:gd name="T91" fmla="*/ 453 h 457"/>
                <a:gd name="T92" fmla="*/ 374 w 712"/>
                <a:gd name="T93" fmla="*/ 311 h 457"/>
                <a:gd name="T94" fmla="*/ 473 w 712"/>
                <a:gd name="T95" fmla="*/ 445 h 457"/>
                <a:gd name="T96" fmla="*/ 443 w 712"/>
                <a:gd name="T97" fmla="*/ 298 h 457"/>
                <a:gd name="T98" fmla="*/ 450 w 712"/>
                <a:gd name="T99" fmla="*/ 295 h 457"/>
                <a:gd name="T100" fmla="*/ 485 w 712"/>
                <a:gd name="T101" fmla="*/ 287 h 457"/>
                <a:gd name="T102" fmla="*/ 491 w 712"/>
                <a:gd name="T103" fmla="*/ 284 h 457"/>
                <a:gd name="T104" fmla="*/ 524 w 712"/>
                <a:gd name="T105" fmla="*/ 277 h 457"/>
                <a:gd name="T106" fmla="*/ 531 w 712"/>
                <a:gd name="T107" fmla="*/ 275 h 457"/>
                <a:gd name="T108" fmla="*/ 622 w 712"/>
                <a:gd name="T109" fmla="*/ 381 h 457"/>
                <a:gd name="T110" fmla="*/ 712 w 712"/>
                <a:gd name="T111" fmla="*/ 229 h 457"/>
                <a:gd name="T112" fmla="*/ 557 w 712"/>
                <a:gd name="T113" fmla="*/ 230 h 457"/>
                <a:gd name="T114" fmla="*/ 556 w 712"/>
                <a:gd name="T115" fmla="*/ 223 h 457"/>
                <a:gd name="T116" fmla="*/ 402 w 712"/>
                <a:gd name="T117" fmla="*/ 297 h 457"/>
                <a:gd name="T118" fmla="*/ 285 w 712"/>
                <a:gd name="T119" fmla="*/ 324 h 457"/>
                <a:gd name="T120" fmla="*/ 155 w 712"/>
                <a:gd name="T121" fmla="*/ 11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2" h="457">
                  <a:moveTo>
                    <a:pt x="556" y="223"/>
                  </a:moveTo>
                  <a:cubicBezTo>
                    <a:pt x="555" y="223"/>
                    <a:pt x="554" y="224"/>
                    <a:pt x="554" y="224"/>
                  </a:cubicBezTo>
                  <a:cubicBezTo>
                    <a:pt x="542" y="200"/>
                    <a:pt x="542" y="200"/>
                    <a:pt x="542" y="200"/>
                  </a:cubicBezTo>
                  <a:cubicBezTo>
                    <a:pt x="543" y="200"/>
                    <a:pt x="543" y="200"/>
                    <a:pt x="543" y="200"/>
                  </a:cubicBezTo>
                  <a:cubicBezTo>
                    <a:pt x="544" y="200"/>
                    <a:pt x="544" y="200"/>
                    <a:pt x="544" y="200"/>
                  </a:cubicBezTo>
                  <a:cubicBezTo>
                    <a:pt x="701" y="171"/>
                    <a:pt x="701" y="171"/>
                    <a:pt x="701" y="171"/>
                  </a:cubicBezTo>
                  <a:cubicBezTo>
                    <a:pt x="700" y="169"/>
                    <a:pt x="699" y="167"/>
                    <a:pt x="698" y="164"/>
                  </a:cubicBezTo>
                  <a:cubicBezTo>
                    <a:pt x="542" y="193"/>
                    <a:pt x="542" y="193"/>
                    <a:pt x="542" y="193"/>
                  </a:cubicBezTo>
                  <a:cubicBezTo>
                    <a:pt x="541" y="193"/>
                    <a:pt x="540" y="194"/>
                    <a:pt x="540" y="195"/>
                  </a:cubicBezTo>
                  <a:cubicBezTo>
                    <a:pt x="528" y="171"/>
                    <a:pt x="528" y="171"/>
                    <a:pt x="528" y="171"/>
                  </a:cubicBezTo>
                  <a:cubicBezTo>
                    <a:pt x="529" y="170"/>
                    <a:pt x="529" y="170"/>
                    <a:pt x="529" y="170"/>
                  </a:cubicBezTo>
                  <a:cubicBezTo>
                    <a:pt x="686" y="142"/>
                    <a:pt x="686" y="142"/>
                    <a:pt x="686" y="142"/>
                  </a:cubicBezTo>
                  <a:cubicBezTo>
                    <a:pt x="684" y="139"/>
                    <a:pt x="683" y="137"/>
                    <a:pt x="681" y="13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7" y="164"/>
                    <a:pt x="526" y="164"/>
                    <a:pt x="526" y="165"/>
                  </a:cubicBezTo>
                  <a:cubicBezTo>
                    <a:pt x="516" y="145"/>
                    <a:pt x="516" y="145"/>
                    <a:pt x="516" y="145"/>
                  </a:cubicBezTo>
                  <a:cubicBezTo>
                    <a:pt x="667" y="117"/>
                    <a:pt x="667" y="117"/>
                    <a:pt x="667" y="117"/>
                  </a:cubicBezTo>
                  <a:cubicBezTo>
                    <a:pt x="665" y="115"/>
                    <a:pt x="663" y="113"/>
                    <a:pt x="661" y="111"/>
                  </a:cubicBezTo>
                  <a:cubicBezTo>
                    <a:pt x="513" y="138"/>
                    <a:pt x="513" y="138"/>
                    <a:pt x="513" y="138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643" y="93"/>
                    <a:pt x="643" y="93"/>
                    <a:pt x="643" y="93"/>
                  </a:cubicBezTo>
                  <a:cubicBezTo>
                    <a:pt x="640" y="91"/>
                    <a:pt x="638" y="89"/>
                    <a:pt x="636" y="87"/>
                  </a:cubicBezTo>
                  <a:cubicBezTo>
                    <a:pt x="502" y="111"/>
                    <a:pt x="502" y="111"/>
                    <a:pt x="502" y="111"/>
                  </a:cubicBezTo>
                  <a:cubicBezTo>
                    <a:pt x="501" y="111"/>
                    <a:pt x="501" y="112"/>
                    <a:pt x="500" y="112"/>
                  </a:cubicBezTo>
                  <a:cubicBezTo>
                    <a:pt x="489" y="89"/>
                    <a:pt x="489" y="89"/>
                    <a:pt x="489" y="89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5" y="65"/>
                    <a:pt x="602" y="63"/>
                    <a:pt x="599" y="61"/>
                  </a:cubicBezTo>
                  <a:cubicBezTo>
                    <a:pt x="488" y="82"/>
                    <a:pt x="488" y="82"/>
                    <a:pt x="488" y="82"/>
                  </a:cubicBezTo>
                  <a:cubicBezTo>
                    <a:pt x="487" y="82"/>
                    <a:pt x="487" y="82"/>
                    <a:pt x="486" y="82"/>
                  </a:cubicBezTo>
                  <a:cubicBezTo>
                    <a:pt x="477" y="62"/>
                    <a:pt x="477" y="62"/>
                    <a:pt x="477" y="62"/>
                  </a:cubicBezTo>
                  <a:cubicBezTo>
                    <a:pt x="568" y="45"/>
                    <a:pt x="568" y="45"/>
                    <a:pt x="568" y="45"/>
                  </a:cubicBezTo>
                  <a:cubicBezTo>
                    <a:pt x="565" y="43"/>
                    <a:pt x="561" y="41"/>
                    <a:pt x="557" y="40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67" y="41"/>
                    <a:pt x="467" y="41"/>
                    <a:pt x="467" y="41"/>
                  </a:cubicBezTo>
                  <a:cubicBezTo>
                    <a:pt x="528" y="28"/>
                    <a:pt x="528" y="28"/>
                    <a:pt x="528" y="28"/>
                  </a:cubicBezTo>
                  <a:cubicBezTo>
                    <a:pt x="524" y="27"/>
                    <a:pt x="519" y="25"/>
                    <a:pt x="515" y="24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51" y="8"/>
                    <a:pt x="451" y="8"/>
                    <a:pt x="451" y="8"/>
                  </a:cubicBezTo>
                  <a:cubicBezTo>
                    <a:pt x="448" y="8"/>
                    <a:pt x="445" y="7"/>
                    <a:pt x="442" y="7"/>
                  </a:cubicBezTo>
                  <a:cubicBezTo>
                    <a:pt x="457" y="36"/>
                    <a:pt x="457" y="36"/>
                    <a:pt x="457" y="36"/>
                  </a:cubicBezTo>
                  <a:cubicBezTo>
                    <a:pt x="426" y="44"/>
                    <a:pt x="426" y="44"/>
                    <a:pt x="426" y="44"/>
                  </a:cubicBezTo>
                  <a:cubicBezTo>
                    <a:pt x="426" y="43"/>
                    <a:pt x="426" y="42"/>
                    <a:pt x="426" y="41"/>
                  </a:cubicBezTo>
                  <a:cubicBezTo>
                    <a:pt x="409" y="2"/>
                    <a:pt x="409" y="2"/>
                    <a:pt x="409" y="2"/>
                  </a:cubicBezTo>
                  <a:cubicBezTo>
                    <a:pt x="406" y="2"/>
                    <a:pt x="404" y="2"/>
                    <a:pt x="401" y="2"/>
                  </a:cubicBezTo>
                  <a:cubicBezTo>
                    <a:pt x="419" y="44"/>
                    <a:pt x="419" y="44"/>
                    <a:pt x="419" y="44"/>
                  </a:cubicBezTo>
                  <a:cubicBezTo>
                    <a:pt x="420" y="44"/>
                    <a:pt x="420" y="45"/>
                    <a:pt x="420" y="45"/>
                  </a:cubicBezTo>
                  <a:cubicBezTo>
                    <a:pt x="387" y="53"/>
                    <a:pt x="387" y="53"/>
                    <a:pt x="387" y="53"/>
                  </a:cubicBezTo>
                  <a:cubicBezTo>
                    <a:pt x="387" y="52"/>
                    <a:pt x="387" y="52"/>
                    <a:pt x="387" y="51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61" y="0"/>
                    <a:pt x="359" y="0"/>
                    <a:pt x="356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80" y="54"/>
                    <a:pt x="380" y="54"/>
                    <a:pt x="380" y="54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45" y="63"/>
                    <a:pt x="345" y="63"/>
                    <a:pt x="345" y="63"/>
                  </a:cubicBezTo>
                  <a:cubicBezTo>
                    <a:pt x="345" y="63"/>
                    <a:pt x="345" y="62"/>
                    <a:pt x="345" y="62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15" y="2"/>
                    <a:pt x="313" y="2"/>
                    <a:pt x="310" y="2"/>
                  </a:cubicBezTo>
                  <a:cubicBezTo>
                    <a:pt x="338" y="65"/>
                    <a:pt x="338" y="65"/>
                    <a:pt x="338" y="65"/>
                  </a:cubicBezTo>
                  <a:cubicBezTo>
                    <a:pt x="339" y="65"/>
                    <a:pt x="339" y="65"/>
                    <a:pt x="339" y="65"/>
                  </a:cubicBezTo>
                  <a:cubicBezTo>
                    <a:pt x="305" y="73"/>
                    <a:pt x="305" y="73"/>
                    <a:pt x="305" y="73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73" y="6"/>
                    <a:pt x="271" y="7"/>
                    <a:pt x="268" y="7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269" y="82"/>
                    <a:pt x="269" y="82"/>
                    <a:pt x="269" y="82"/>
                  </a:cubicBezTo>
                  <a:cubicBezTo>
                    <a:pt x="270" y="81"/>
                    <a:pt x="270" y="79"/>
                    <a:pt x="270" y="78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38" y="13"/>
                    <a:pt x="236" y="13"/>
                    <a:pt x="234" y="14"/>
                  </a:cubicBezTo>
                  <a:cubicBezTo>
                    <a:pt x="263" y="81"/>
                    <a:pt x="263" y="81"/>
                    <a:pt x="263" y="81"/>
                  </a:cubicBezTo>
                  <a:cubicBezTo>
                    <a:pt x="263" y="82"/>
                    <a:pt x="264" y="82"/>
                    <a:pt x="264" y="83"/>
                  </a:cubicBezTo>
                  <a:cubicBezTo>
                    <a:pt x="228" y="92"/>
                    <a:pt x="228" y="92"/>
                    <a:pt x="228" y="92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197" y="24"/>
                    <a:pt x="194" y="25"/>
                    <a:pt x="192" y="26"/>
                  </a:cubicBezTo>
                  <a:cubicBezTo>
                    <a:pt x="221" y="93"/>
                    <a:pt x="221" y="93"/>
                    <a:pt x="221" y="93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1" y="38"/>
                    <a:pt x="158" y="39"/>
                    <a:pt x="156" y="40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5" y="55"/>
                    <a:pt x="123" y="56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0" y="174"/>
                    <a:pt x="9" y="177"/>
                    <a:pt x="8" y="180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7" y="142"/>
                    <a:pt x="156" y="142"/>
                    <a:pt x="156" y="143"/>
                  </a:cubicBezTo>
                  <a:cubicBezTo>
                    <a:pt x="1" y="213"/>
                    <a:pt x="1" y="213"/>
                    <a:pt x="1" y="213"/>
                  </a:cubicBezTo>
                  <a:cubicBezTo>
                    <a:pt x="1" y="215"/>
                    <a:pt x="1" y="218"/>
                    <a:pt x="0" y="221"/>
                  </a:cubicBezTo>
                  <a:cubicBezTo>
                    <a:pt x="159" y="149"/>
                    <a:pt x="159" y="149"/>
                    <a:pt x="159" y="149"/>
                  </a:cubicBezTo>
                  <a:cubicBezTo>
                    <a:pt x="159" y="149"/>
                    <a:pt x="160" y="148"/>
                    <a:pt x="160" y="148"/>
                  </a:cubicBezTo>
                  <a:cubicBezTo>
                    <a:pt x="169" y="169"/>
                    <a:pt x="169" y="169"/>
                    <a:pt x="169" y="169"/>
                  </a:cubicBezTo>
                  <a:cubicBezTo>
                    <a:pt x="169" y="169"/>
                    <a:pt x="168" y="169"/>
                    <a:pt x="168" y="169"/>
                  </a:cubicBezTo>
                  <a:cubicBezTo>
                    <a:pt x="1" y="245"/>
                    <a:pt x="1" y="245"/>
                    <a:pt x="1" y="245"/>
                  </a:cubicBezTo>
                  <a:cubicBezTo>
                    <a:pt x="1" y="247"/>
                    <a:pt x="2" y="250"/>
                    <a:pt x="2" y="252"/>
                  </a:cubicBezTo>
                  <a:cubicBezTo>
                    <a:pt x="171" y="176"/>
                    <a:pt x="171" y="176"/>
                    <a:pt x="171" y="176"/>
                  </a:cubicBezTo>
                  <a:cubicBezTo>
                    <a:pt x="171" y="176"/>
                    <a:pt x="171" y="175"/>
                    <a:pt x="172" y="175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9" y="281"/>
                    <a:pt x="10" y="283"/>
                    <a:pt x="11" y="285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94" y="228"/>
                    <a:pt x="194" y="228"/>
                    <a:pt x="194" y="228"/>
                  </a:cubicBezTo>
                  <a:cubicBezTo>
                    <a:pt x="194" y="229"/>
                    <a:pt x="194" y="229"/>
                    <a:pt x="194" y="229"/>
                  </a:cubicBezTo>
                  <a:cubicBezTo>
                    <a:pt x="21" y="307"/>
                    <a:pt x="21" y="307"/>
                    <a:pt x="21" y="307"/>
                  </a:cubicBezTo>
                  <a:cubicBezTo>
                    <a:pt x="23" y="309"/>
                    <a:pt x="24" y="311"/>
                    <a:pt x="25" y="313"/>
                  </a:cubicBezTo>
                  <a:cubicBezTo>
                    <a:pt x="197" y="235"/>
                    <a:pt x="197" y="235"/>
                    <a:pt x="197" y="235"/>
                  </a:cubicBezTo>
                  <a:cubicBezTo>
                    <a:pt x="197" y="235"/>
                    <a:pt x="197" y="235"/>
                    <a:pt x="197" y="235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08" y="261"/>
                    <a:pt x="206" y="261"/>
                    <a:pt x="205" y="261"/>
                  </a:cubicBezTo>
                  <a:cubicBezTo>
                    <a:pt x="41" y="335"/>
                    <a:pt x="41" y="335"/>
                    <a:pt x="41" y="335"/>
                  </a:cubicBezTo>
                  <a:cubicBezTo>
                    <a:pt x="43" y="337"/>
                    <a:pt x="44" y="339"/>
                    <a:pt x="46" y="341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09" y="267"/>
                    <a:pt x="210" y="266"/>
                    <a:pt x="210" y="265"/>
                  </a:cubicBezTo>
                  <a:cubicBezTo>
                    <a:pt x="223" y="295"/>
                    <a:pt x="223" y="295"/>
                    <a:pt x="223" y="295"/>
                  </a:cubicBezTo>
                  <a:cubicBezTo>
                    <a:pt x="222" y="295"/>
                    <a:pt x="221" y="295"/>
                    <a:pt x="220" y="295"/>
                  </a:cubicBezTo>
                  <a:cubicBezTo>
                    <a:pt x="69" y="364"/>
                    <a:pt x="69" y="364"/>
                    <a:pt x="69" y="364"/>
                  </a:cubicBezTo>
                  <a:cubicBezTo>
                    <a:pt x="71" y="365"/>
                    <a:pt x="73" y="367"/>
                    <a:pt x="75" y="369"/>
                  </a:cubicBezTo>
                  <a:cubicBezTo>
                    <a:pt x="223" y="302"/>
                    <a:pt x="223" y="302"/>
                    <a:pt x="223" y="302"/>
                  </a:cubicBezTo>
                  <a:cubicBezTo>
                    <a:pt x="224" y="301"/>
                    <a:pt x="224" y="301"/>
                    <a:pt x="225" y="300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104" y="390"/>
                    <a:pt x="104" y="390"/>
                    <a:pt x="104" y="390"/>
                  </a:cubicBezTo>
                  <a:cubicBezTo>
                    <a:pt x="107" y="392"/>
                    <a:pt x="109" y="393"/>
                    <a:pt x="112" y="395"/>
                  </a:cubicBezTo>
                  <a:cubicBezTo>
                    <a:pt x="243" y="342"/>
                    <a:pt x="243" y="342"/>
                    <a:pt x="243" y="342"/>
                  </a:cubicBezTo>
                  <a:cubicBezTo>
                    <a:pt x="291" y="454"/>
                    <a:pt x="291" y="454"/>
                    <a:pt x="291" y="454"/>
                  </a:cubicBezTo>
                  <a:cubicBezTo>
                    <a:pt x="293" y="454"/>
                    <a:pt x="296" y="454"/>
                    <a:pt x="299" y="454"/>
                  </a:cubicBezTo>
                  <a:cubicBezTo>
                    <a:pt x="250" y="340"/>
                    <a:pt x="250" y="340"/>
                    <a:pt x="250" y="340"/>
                  </a:cubicBezTo>
                  <a:cubicBezTo>
                    <a:pt x="284" y="332"/>
                    <a:pt x="284" y="332"/>
                    <a:pt x="284" y="332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3" y="457"/>
                    <a:pt x="346" y="457"/>
                    <a:pt x="348" y="457"/>
                  </a:cubicBezTo>
                  <a:cubicBezTo>
                    <a:pt x="292" y="331"/>
                    <a:pt x="292" y="331"/>
                    <a:pt x="292" y="331"/>
                  </a:cubicBezTo>
                  <a:cubicBezTo>
                    <a:pt x="326" y="323"/>
                    <a:pt x="326" y="323"/>
                    <a:pt x="326" y="323"/>
                  </a:cubicBezTo>
                  <a:cubicBezTo>
                    <a:pt x="325" y="323"/>
                    <a:pt x="325" y="325"/>
                    <a:pt x="326" y="326"/>
                  </a:cubicBezTo>
                  <a:cubicBezTo>
                    <a:pt x="384" y="457"/>
                    <a:pt x="384" y="457"/>
                    <a:pt x="384" y="457"/>
                  </a:cubicBezTo>
                  <a:cubicBezTo>
                    <a:pt x="387" y="457"/>
                    <a:pt x="389" y="456"/>
                    <a:pt x="392" y="456"/>
                  </a:cubicBezTo>
                  <a:cubicBezTo>
                    <a:pt x="332" y="323"/>
                    <a:pt x="332" y="323"/>
                    <a:pt x="332" y="323"/>
                  </a:cubicBezTo>
                  <a:cubicBezTo>
                    <a:pt x="332" y="322"/>
                    <a:pt x="332" y="322"/>
                    <a:pt x="331" y="321"/>
                  </a:cubicBezTo>
                  <a:cubicBezTo>
                    <a:pt x="367" y="313"/>
                    <a:pt x="367" y="313"/>
                    <a:pt x="367" y="313"/>
                  </a:cubicBezTo>
                  <a:cubicBezTo>
                    <a:pt x="367" y="313"/>
                    <a:pt x="367" y="314"/>
                    <a:pt x="368" y="315"/>
                  </a:cubicBezTo>
                  <a:cubicBezTo>
                    <a:pt x="429" y="453"/>
                    <a:pt x="429" y="453"/>
                    <a:pt x="429" y="453"/>
                  </a:cubicBezTo>
                  <a:cubicBezTo>
                    <a:pt x="432" y="452"/>
                    <a:pt x="434" y="452"/>
                    <a:pt x="437" y="452"/>
                  </a:cubicBezTo>
                  <a:cubicBezTo>
                    <a:pt x="374" y="312"/>
                    <a:pt x="374" y="312"/>
                    <a:pt x="374" y="312"/>
                  </a:cubicBezTo>
                  <a:cubicBezTo>
                    <a:pt x="374" y="311"/>
                    <a:pt x="374" y="311"/>
                    <a:pt x="374" y="311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65" y="446"/>
                    <a:pt x="465" y="446"/>
                    <a:pt x="465" y="446"/>
                  </a:cubicBezTo>
                  <a:cubicBezTo>
                    <a:pt x="468" y="446"/>
                    <a:pt x="470" y="445"/>
                    <a:pt x="473" y="445"/>
                  </a:cubicBezTo>
                  <a:cubicBezTo>
                    <a:pt x="409" y="303"/>
                    <a:pt x="409" y="303"/>
                    <a:pt x="409" y="303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43" y="296"/>
                    <a:pt x="442" y="297"/>
                    <a:pt x="443" y="298"/>
                  </a:cubicBezTo>
                  <a:cubicBezTo>
                    <a:pt x="505" y="437"/>
                    <a:pt x="505" y="437"/>
                    <a:pt x="505" y="437"/>
                  </a:cubicBezTo>
                  <a:cubicBezTo>
                    <a:pt x="507" y="436"/>
                    <a:pt x="509" y="435"/>
                    <a:pt x="512" y="435"/>
                  </a:cubicBezTo>
                  <a:cubicBezTo>
                    <a:pt x="450" y="295"/>
                    <a:pt x="450" y="295"/>
                    <a:pt x="450" y="295"/>
                  </a:cubicBezTo>
                  <a:cubicBezTo>
                    <a:pt x="449" y="295"/>
                    <a:pt x="449" y="294"/>
                    <a:pt x="448" y="294"/>
                  </a:cubicBezTo>
                  <a:cubicBezTo>
                    <a:pt x="485" y="286"/>
                    <a:pt x="485" y="286"/>
                    <a:pt x="485" y="286"/>
                  </a:cubicBezTo>
                  <a:cubicBezTo>
                    <a:pt x="484" y="286"/>
                    <a:pt x="484" y="287"/>
                    <a:pt x="485" y="287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7" y="422"/>
                    <a:pt x="550" y="421"/>
                    <a:pt x="552" y="420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524" y="276"/>
                    <a:pt x="524" y="276"/>
                    <a:pt x="524" y="276"/>
                  </a:cubicBezTo>
                  <a:cubicBezTo>
                    <a:pt x="524" y="277"/>
                    <a:pt x="524" y="277"/>
                    <a:pt x="524" y="277"/>
                  </a:cubicBezTo>
                  <a:cubicBezTo>
                    <a:pt x="581" y="406"/>
                    <a:pt x="581" y="406"/>
                    <a:pt x="581" y="406"/>
                  </a:cubicBezTo>
                  <a:cubicBezTo>
                    <a:pt x="583" y="405"/>
                    <a:pt x="586" y="404"/>
                    <a:pt x="588" y="403"/>
                  </a:cubicBezTo>
                  <a:cubicBezTo>
                    <a:pt x="531" y="275"/>
                    <a:pt x="531" y="275"/>
                    <a:pt x="531" y="275"/>
                  </a:cubicBezTo>
                  <a:cubicBezTo>
                    <a:pt x="566" y="267"/>
                    <a:pt x="566" y="267"/>
                    <a:pt x="566" y="267"/>
                  </a:cubicBezTo>
                  <a:cubicBezTo>
                    <a:pt x="616" y="385"/>
                    <a:pt x="616" y="385"/>
                    <a:pt x="616" y="385"/>
                  </a:cubicBezTo>
                  <a:cubicBezTo>
                    <a:pt x="618" y="384"/>
                    <a:pt x="620" y="382"/>
                    <a:pt x="622" y="381"/>
                  </a:cubicBezTo>
                  <a:cubicBezTo>
                    <a:pt x="573" y="265"/>
                    <a:pt x="573" y="265"/>
                    <a:pt x="573" y="265"/>
                  </a:cubicBezTo>
                  <a:cubicBezTo>
                    <a:pt x="712" y="236"/>
                    <a:pt x="712" y="236"/>
                    <a:pt x="712" y="236"/>
                  </a:cubicBezTo>
                  <a:cubicBezTo>
                    <a:pt x="712" y="233"/>
                    <a:pt x="712" y="231"/>
                    <a:pt x="712" y="229"/>
                  </a:cubicBezTo>
                  <a:cubicBezTo>
                    <a:pt x="712" y="228"/>
                    <a:pt x="712" y="228"/>
                    <a:pt x="712" y="228"/>
                  </a:cubicBezTo>
                  <a:cubicBezTo>
                    <a:pt x="570" y="258"/>
                    <a:pt x="570" y="258"/>
                    <a:pt x="570" y="258"/>
                  </a:cubicBezTo>
                  <a:cubicBezTo>
                    <a:pt x="557" y="230"/>
                    <a:pt x="557" y="230"/>
                    <a:pt x="557" y="230"/>
                  </a:cubicBezTo>
                  <a:cubicBezTo>
                    <a:pt x="710" y="202"/>
                    <a:pt x="710" y="202"/>
                    <a:pt x="710" y="202"/>
                  </a:cubicBezTo>
                  <a:cubicBezTo>
                    <a:pt x="710" y="200"/>
                    <a:pt x="709" y="198"/>
                    <a:pt x="709" y="195"/>
                  </a:cubicBezTo>
                  <a:lnTo>
                    <a:pt x="556" y="223"/>
                  </a:lnTo>
                  <a:close/>
                  <a:moveTo>
                    <a:pt x="563" y="260"/>
                  </a:moveTo>
                  <a:cubicBezTo>
                    <a:pt x="404" y="297"/>
                    <a:pt x="404" y="297"/>
                    <a:pt x="404" y="297"/>
                  </a:cubicBezTo>
                  <a:cubicBezTo>
                    <a:pt x="403" y="297"/>
                    <a:pt x="403" y="297"/>
                    <a:pt x="402" y="297"/>
                  </a:cubicBezTo>
                  <a:cubicBezTo>
                    <a:pt x="402" y="297"/>
                    <a:pt x="402" y="297"/>
                    <a:pt x="402" y="297"/>
                  </a:cubicBezTo>
                  <a:cubicBezTo>
                    <a:pt x="287" y="324"/>
                    <a:pt x="287" y="324"/>
                    <a:pt x="287" y="324"/>
                  </a:cubicBezTo>
                  <a:cubicBezTo>
                    <a:pt x="286" y="324"/>
                    <a:pt x="285" y="324"/>
                    <a:pt x="285" y="324"/>
                  </a:cubicBezTo>
                  <a:cubicBezTo>
                    <a:pt x="284" y="325"/>
                    <a:pt x="284" y="325"/>
                    <a:pt x="284" y="325"/>
                  </a:cubicBezTo>
                  <a:cubicBezTo>
                    <a:pt x="247" y="334"/>
                    <a:pt x="247" y="334"/>
                    <a:pt x="247" y="334"/>
                  </a:cubicBezTo>
                  <a:cubicBezTo>
                    <a:pt x="155" y="117"/>
                    <a:pt x="155" y="117"/>
                    <a:pt x="155" y="117"/>
                  </a:cubicBezTo>
                  <a:cubicBezTo>
                    <a:pt x="460" y="43"/>
                    <a:pt x="460" y="43"/>
                    <a:pt x="460" y="43"/>
                  </a:cubicBezTo>
                  <a:lnTo>
                    <a:pt x="563" y="260"/>
                  </a:lnTo>
                  <a:close/>
                </a:path>
              </a:pathLst>
            </a:custGeom>
            <a:solidFill>
              <a:srgbClr val="B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9"/>
            <p:cNvSpPr>
              <a:spLocks/>
            </p:cNvSpPr>
            <p:nvPr userDrawn="1"/>
          </p:nvSpPr>
          <p:spPr bwMode="auto">
            <a:xfrm>
              <a:off x="7207250" y="4602163"/>
              <a:ext cx="65088" cy="595313"/>
            </a:xfrm>
            <a:custGeom>
              <a:avLst/>
              <a:gdLst>
                <a:gd name="T0" fmla="*/ 24 w 24"/>
                <a:gd name="T1" fmla="*/ 0 h 223"/>
                <a:gd name="T2" fmla="*/ 24 w 24"/>
                <a:gd name="T3" fmla="*/ 223 h 223"/>
                <a:gd name="T4" fmla="*/ 24 w 24"/>
                <a:gd name="T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23">
                  <a:moveTo>
                    <a:pt x="24" y="0"/>
                  </a:moveTo>
                  <a:cubicBezTo>
                    <a:pt x="24" y="223"/>
                    <a:pt x="24" y="223"/>
                    <a:pt x="24" y="223"/>
                  </a:cubicBezTo>
                  <a:cubicBezTo>
                    <a:pt x="24" y="223"/>
                    <a:pt x="0" y="120"/>
                    <a:pt x="24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0"/>
            <p:cNvSpPr>
              <a:spLocks/>
            </p:cNvSpPr>
            <p:nvPr userDrawn="1"/>
          </p:nvSpPr>
          <p:spPr bwMode="auto">
            <a:xfrm>
              <a:off x="7466013" y="4735513"/>
              <a:ext cx="65088" cy="596900"/>
            </a:xfrm>
            <a:custGeom>
              <a:avLst/>
              <a:gdLst>
                <a:gd name="T0" fmla="*/ 24 w 24"/>
                <a:gd name="T1" fmla="*/ 0 h 223"/>
                <a:gd name="T2" fmla="*/ 24 w 24"/>
                <a:gd name="T3" fmla="*/ 223 h 223"/>
                <a:gd name="T4" fmla="*/ 24 w 24"/>
                <a:gd name="T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23">
                  <a:moveTo>
                    <a:pt x="24" y="0"/>
                  </a:moveTo>
                  <a:cubicBezTo>
                    <a:pt x="24" y="223"/>
                    <a:pt x="24" y="223"/>
                    <a:pt x="24" y="223"/>
                  </a:cubicBezTo>
                  <a:cubicBezTo>
                    <a:pt x="24" y="223"/>
                    <a:pt x="0" y="120"/>
                    <a:pt x="24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1"/>
            <p:cNvSpPr>
              <a:spLocks/>
            </p:cNvSpPr>
            <p:nvPr userDrawn="1"/>
          </p:nvSpPr>
          <p:spPr bwMode="auto">
            <a:xfrm>
              <a:off x="7754938" y="4789488"/>
              <a:ext cx="65088" cy="595313"/>
            </a:xfrm>
            <a:custGeom>
              <a:avLst/>
              <a:gdLst>
                <a:gd name="T0" fmla="*/ 24 w 24"/>
                <a:gd name="T1" fmla="*/ 0 h 223"/>
                <a:gd name="T2" fmla="*/ 24 w 24"/>
                <a:gd name="T3" fmla="*/ 223 h 223"/>
                <a:gd name="T4" fmla="*/ 24 w 24"/>
                <a:gd name="T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23">
                  <a:moveTo>
                    <a:pt x="24" y="0"/>
                  </a:moveTo>
                  <a:cubicBezTo>
                    <a:pt x="24" y="223"/>
                    <a:pt x="24" y="223"/>
                    <a:pt x="24" y="223"/>
                  </a:cubicBezTo>
                  <a:cubicBezTo>
                    <a:pt x="24" y="223"/>
                    <a:pt x="0" y="120"/>
                    <a:pt x="24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2"/>
            <p:cNvSpPr>
              <a:spLocks/>
            </p:cNvSpPr>
            <p:nvPr userDrawn="1"/>
          </p:nvSpPr>
          <p:spPr bwMode="auto">
            <a:xfrm>
              <a:off x="8164513" y="4805363"/>
              <a:ext cx="63500" cy="595313"/>
            </a:xfrm>
            <a:custGeom>
              <a:avLst/>
              <a:gdLst>
                <a:gd name="T0" fmla="*/ 0 w 24"/>
                <a:gd name="T1" fmla="*/ 0 h 223"/>
                <a:gd name="T2" fmla="*/ 0 w 24"/>
                <a:gd name="T3" fmla="*/ 223 h 223"/>
                <a:gd name="T4" fmla="*/ 0 w 24"/>
                <a:gd name="T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23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24" y="120"/>
                    <a:pt x="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3"/>
            <p:cNvSpPr>
              <a:spLocks/>
            </p:cNvSpPr>
            <p:nvPr userDrawn="1"/>
          </p:nvSpPr>
          <p:spPr bwMode="auto">
            <a:xfrm>
              <a:off x="8494713" y="4805363"/>
              <a:ext cx="65088" cy="595313"/>
            </a:xfrm>
            <a:custGeom>
              <a:avLst/>
              <a:gdLst>
                <a:gd name="T0" fmla="*/ 0 w 24"/>
                <a:gd name="T1" fmla="*/ 0 h 223"/>
                <a:gd name="T2" fmla="*/ 0 w 24"/>
                <a:gd name="T3" fmla="*/ 223 h 223"/>
                <a:gd name="T4" fmla="*/ 0 w 24"/>
                <a:gd name="T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23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24" y="120"/>
                    <a:pt x="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4"/>
            <p:cNvSpPr>
              <a:spLocks/>
            </p:cNvSpPr>
            <p:nvPr userDrawn="1"/>
          </p:nvSpPr>
          <p:spPr bwMode="auto">
            <a:xfrm>
              <a:off x="8772525" y="4692651"/>
              <a:ext cx="61913" cy="596900"/>
            </a:xfrm>
            <a:custGeom>
              <a:avLst/>
              <a:gdLst>
                <a:gd name="T0" fmla="*/ 0 w 23"/>
                <a:gd name="T1" fmla="*/ 0 h 223"/>
                <a:gd name="T2" fmla="*/ 0 w 23"/>
                <a:gd name="T3" fmla="*/ 223 h 223"/>
                <a:gd name="T4" fmla="*/ 0 w 23"/>
                <a:gd name="T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3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23" y="120"/>
                    <a:pt x="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5"/>
            <p:cNvSpPr>
              <a:spLocks/>
            </p:cNvSpPr>
            <p:nvPr userDrawn="1"/>
          </p:nvSpPr>
          <p:spPr bwMode="auto">
            <a:xfrm>
              <a:off x="8999538" y="4513263"/>
              <a:ext cx="65088" cy="596900"/>
            </a:xfrm>
            <a:custGeom>
              <a:avLst/>
              <a:gdLst>
                <a:gd name="T0" fmla="*/ 0 w 24"/>
                <a:gd name="T1" fmla="*/ 0 h 223"/>
                <a:gd name="T2" fmla="*/ 0 w 24"/>
                <a:gd name="T3" fmla="*/ 223 h 223"/>
                <a:gd name="T4" fmla="*/ 0 w 24"/>
                <a:gd name="T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23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24" y="120"/>
                    <a:pt x="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6"/>
            <p:cNvSpPr>
              <a:spLocks/>
            </p:cNvSpPr>
            <p:nvPr userDrawn="1"/>
          </p:nvSpPr>
          <p:spPr bwMode="auto">
            <a:xfrm>
              <a:off x="9151938" y="4305301"/>
              <a:ext cx="61913" cy="596900"/>
            </a:xfrm>
            <a:custGeom>
              <a:avLst/>
              <a:gdLst>
                <a:gd name="T0" fmla="*/ 0 w 23"/>
                <a:gd name="T1" fmla="*/ 0 h 223"/>
                <a:gd name="T2" fmla="*/ 0 w 23"/>
                <a:gd name="T3" fmla="*/ 223 h 223"/>
                <a:gd name="T4" fmla="*/ 0 w 23"/>
                <a:gd name="T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3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23" y="120"/>
                    <a:pt x="0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7"/>
            <p:cNvSpPr>
              <a:spLocks/>
            </p:cNvSpPr>
            <p:nvPr userDrawn="1"/>
          </p:nvSpPr>
          <p:spPr bwMode="auto">
            <a:xfrm>
              <a:off x="7046913" y="4387851"/>
              <a:ext cx="65088" cy="596900"/>
            </a:xfrm>
            <a:custGeom>
              <a:avLst/>
              <a:gdLst>
                <a:gd name="T0" fmla="*/ 24 w 24"/>
                <a:gd name="T1" fmla="*/ 0 h 223"/>
                <a:gd name="T2" fmla="*/ 24 w 24"/>
                <a:gd name="T3" fmla="*/ 223 h 223"/>
                <a:gd name="T4" fmla="*/ 24 w 24"/>
                <a:gd name="T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23">
                  <a:moveTo>
                    <a:pt x="24" y="0"/>
                  </a:moveTo>
                  <a:cubicBezTo>
                    <a:pt x="24" y="223"/>
                    <a:pt x="24" y="223"/>
                    <a:pt x="24" y="223"/>
                  </a:cubicBezTo>
                  <a:cubicBezTo>
                    <a:pt x="24" y="223"/>
                    <a:pt x="0" y="120"/>
                    <a:pt x="24" y="0"/>
                  </a:cubicBezTo>
                  <a:close/>
                </a:path>
              </a:pathLst>
            </a:custGeom>
            <a:solidFill>
              <a:srgbClr val="F8A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8"/>
            <p:cNvSpPr>
              <a:spLocks/>
            </p:cNvSpPr>
            <p:nvPr userDrawn="1"/>
          </p:nvSpPr>
          <p:spPr bwMode="auto">
            <a:xfrm>
              <a:off x="9226550" y="917576"/>
              <a:ext cx="144463" cy="133350"/>
            </a:xfrm>
            <a:custGeom>
              <a:avLst/>
              <a:gdLst>
                <a:gd name="T0" fmla="*/ 54 w 54"/>
                <a:gd name="T1" fmla="*/ 6 h 50"/>
                <a:gd name="T2" fmla="*/ 0 w 54"/>
                <a:gd name="T3" fmla="*/ 50 h 50"/>
                <a:gd name="T4" fmla="*/ 54 w 54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0">
                  <a:moveTo>
                    <a:pt x="54" y="6"/>
                  </a:moveTo>
                  <a:cubicBezTo>
                    <a:pt x="54" y="6"/>
                    <a:pt x="7" y="0"/>
                    <a:pt x="0" y="50"/>
                  </a:cubicBezTo>
                  <a:cubicBezTo>
                    <a:pt x="0" y="50"/>
                    <a:pt x="19" y="13"/>
                    <a:pt x="54" y="6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9"/>
            <p:cNvSpPr>
              <a:spLocks/>
            </p:cNvSpPr>
            <p:nvPr userDrawn="1"/>
          </p:nvSpPr>
          <p:spPr bwMode="auto">
            <a:xfrm>
              <a:off x="6291263" y="2474913"/>
              <a:ext cx="430213" cy="174625"/>
            </a:xfrm>
            <a:custGeom>
              <a:avLst/>
              <a:gdLst>
                <a:gd name="T0" fmla="*/ 129 w 161"/>
                <a:gd name="T1" fmla="*/ 0 h 65"/>
                <a:gd name="T2" fmla="*/ 0 w 161"/>
                <a:gd name="T3" fmla="*/ 33 h 65"/>
                <a:gd name="T4" fmla="*/ 129 w 161"/>
                <a:gd name="T5" fmla="*/ 65 h 65"/>
                <a:gd name="T6" fmla="*/ 161 w 161"/>
                <a:gd name="T7" fmla="*/ 64 h 65"/>
                <a:gd name="T8" fmla="*/ 65 w 161"/>
                <a:gd name="T9" fmla="*/ 33 h 65"/>
                <a:gd name="T10" fmla="*/ 161 w 161"/>
                <a:gd name="T11" fmla="*/ 1 h 65"/>
                <a:gd name="T12" fmla="*/ 129 w 161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65">
                  <a:moveTo>
                    <a:pt x="129" y="0"/>
                  </a:moveTo>
                  <a:cubicBezTo>
                    <a:pt x="57" y="0"/>
                    <a:pt x="0" y="15"/>
                    <a:pt x="0" y="33"/>
                  </a:cubicBezTo>
                  <a:cubicBezTo>
                    <a:pt x="0" y="51"/>
                    <a:pt x="57" y="65"/>
                    <a:pt x="129" y="65"/>
                  </a:cubicBezTo>
                  <a:cubicBezTo>
                    <a:pt x="140" y="65"/>
                    <a:pt x="151" y="65"/>
                    <a:pt x="161" y="64"/>
                  </a:cubicBezTo>
                  <a:cubicBezTo>
                    <a:pt x="106" y="60"/>
                    <a:pt x="65" y="48"/>
                    <a:pt x="65" y="33"/>
                  </a:cubicBezTo>
                  <a:cubicBezTo>
                    <a:pt x="65" y="18"/>
                    <a:pt x="106" y="5"/>
                    <a:pt x="161" y="1"/>
                  </a:cubicBezTo>
                  <a:cubicBezTo>
                    <a:pt x="151" y="1"/>
                    <a:pt x="140" y="0"/>
                    <a:pt x="129" y="0"/>
                  </a:cubicBezTo>
                </a:path>
              </a:pathLst>
            </a:custGeom>
            <a:solidFill>
              <a:srgbClr val="E88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10"/>
            <p:cNvSpPr>
              <a:spLocks/>
            </p:cNvSpPr>
            <p:nvPr userDrawn="1"/>
          </p:nvSpPr>
          <p:spPr bwMode="auto">
            <a:xfrm>
              <a:off x="6980238" y="2478088"/>
              <a:ext cx="433388" cy="173038"/>
            </a:xfrm>
            <a:custGeom>
              <a:avLst/>
              <a:gdLst>
                <a:gd name="T0" fmla="*/ 33 w 162"/>
                <a:gd name="T1" fmla="*/ 0 h 65"/>
                <a:gd name="T2" fmla="*/ 0 w 162"/>
                <a:gd name="T3" fmla="*/ 1 h 65"/>
                <a:gd name="T4" fmla="*/ 97 w 162"/>
                <a:gd name="T5" fmla="*/ 33 h 65"/>
                <a:gd name="T6" fmla="*/ 0 w 162"/>
                <a:gd name="T7" fmla="*/ 64 h 65"/>
                <a:gd name="T8" fmla="*/ 33 w 162"/>
                <a:gd name="T9" fmla="*/ 65 h 65"/>
                <a:gd name="T10" fmla="*/ 162 w 162"/>
                <a:gd name="T11" fmla="*/ 33 h 65"/>
                <a:gd name="T12" fmla="*/ 33 w 162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65">
                  <a:moveTo>
                    <a:pt x="33" y="0"/>
                  </a:moveTo>
                  <a:cubicBezTo>
                    <a:pt x="22" y="0"/>
                    <a:pt x="11" y="1"/>
                    <a:pt x="0" y="1"/>
                  </a:cubicBezTo>
                  <a:cubicBezTo>
                    <a:pt x="56" y="5"/>
                    <a:pt x="97" y="18"/>
                    <a:pt x="97" y="33"/>
                  </a:cubicBezTo>
                  <a:cubicBezTo>
                    <a:pt x="97" y="48"/>
                    <a:pt x="56" y="61"/>
                    <a:pt x="0" y="64"/>
                  </a:cubicBezTo>
                  <a:cubicBezTo>
                    <a:pt x="11" y="65"/>
                    <a:pt x="22" y="65"/>
                    <a:pt x="33" y="65"/>
                  </a:cubicBezTo>
                  <a:cubicBezTo>
                    <a:pt x="104" y="65"/>
                    <a:pt x="162" y="51"/>
                    <a:pt x="162" y="33"/>
                  </a:cubicBezTo>
                  <a:cubicBezTo>
                    <a:pt x="162" y="15"/>
                    <a:pt x="104" y="0"/>
                    <a:pt x="33" y="0"/>
                  </a:cubicBezTo>
                </a:path>
              </a:pathLst>
            </a:custGeom>
            <a:solidFill>
              <a:srgbClr val="E88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/>
            </p:cNvSpPr>
            <p:nvPr userDrawn="1"/>
          </p:nvSpPr>
          <p:spPr bwMode="auto">
            <a:xfrm>
              <a:off x="6632575" y="2505076"/>
              <a:ext cx="425450" cy="114300"/>
            </a:xfrm>
            <a:custGeom>
              <a:avLst/>
              <a:gdLst>
                <a:gd name="T0" fmla="*/ 80 w 159"/>
                <a:gd name="T1" fmla="*/ 0 h 43"/>
                <a:gd name="T2" fmla="*/ 0 w 159"/>
                <a:gd name="T3" fmla="*/ 22 h 43"/>
                <a:gd name="T4" fmla="*/ 80 w 159"/>
                <a:gd name="T5" fmla="*/ 43 h 43"/>
                <a:gd name="T6" fmla="*/ 159 w 159"/>
                <a:gd name="T7" fmla="*/ 22 h 43"/>
                <a:gd name="T8" fmla="*/ 80 w 159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43">
                  <a:moveTo>
                    <a:pt x="80" y="0"/>
                  </a:moveTo>
                  <a:cubicBezTo>
                    <a:pt x="34" y="3"/>
                    <a:pt x="0" y="11"/>
                    <a:pt x="0" y="22"/>
                  </a:cubicBezTo>
                  <a:cubicBezTo>
                    <a:pt x="0" y="32"/>
                    <a:pt x="34" y="41"/>
                    <a:pt x="80" y="43"/>
                  </a:cubicBezTo>
                  <a:cubicBezTo>
                    <a:pt x="125" y="41"/>
                    <a:pt x="159" y="32"/>
                    <a:pt x="159" y="22"/>
                  </a:cubicBezTo>
                  <a:cubicBezTo>
                    <a:pt x="159" y="11"/>
                    <a:pt x="125" y="3"/>
                    <a:pt x="80" y="0"/>
                  </a:cubicBezTo>
                </a:path>
              </a:pathLst>
            </a:custGeom>
            <a:solidFill>
              <a:srgbClr val="E88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2"/>
            <p:cNvSpPr>
              <a:spLocks/>
            </p:cNvSpPr>
            <p:nvPr userDrawn="1"/>
          </p:nvSpPr>
          <p:spPr bwMode="auto">
            <a:xfrm>
              <a:off x="4511675" y="2924176"/>
              <a:ext cx="433388" cy="173038"/>
            </a:xfrm>
            <a:custGeom>
              <a:avLst/>
              <a:gdLst>
                <a:gd name="T0" fmla="*/ 129 w 162"/>
                <a:gd name="T1" fmla="*/ 0 h 65"/>
                <a:gd name="T2" fmla="*/ 0 w 162"/>
                <a:gd name="T3" fmla="*/ 33 h 65"/>
                <a:gd name="T4" fmla="*/ 129 w 162"/>
                <a:gd name="T5" fmla="*/ 65 h 65"/>
                <a:gd name="T6" fmla="*/ 162 w 162"/>
                <a:gd name="T7" fmla="*/ 64 h 65"/>
                <a:gd name="T8" fmla="*/ 65 w 162"/>
                <a:gd name="T9" fmla="*/ 33 h 65"/>
                <a:gd name="T10" fmla="*/ 162 w 162"/>
                <a:gd name="T11" fmla="*/ 1 h 65"/>
                <a:gd name="T12" fmla="*/ 129 w 162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65">
                  <a:moveTo>
                    <a:pt x="129" y="0"/>
                  </a:moveTo>
                  <a:cubicBezTo>
                    <a:pt x="58" y="0"/>
                    <a:pt x="0" y="15"/>
                    <a:pt x="0" y="33"/>
                  </a:cubicBezTo>
                  <a:cubicBezTo>
                    <a:pt x="0" y="51"/>
                    <a:pt x="58" y="65"/>
                    <a:pt x="129" y="65"/>
                  </a:cubicBezTo>
                  <a:cubicBezTo>
                    <a:pt x="141" y="65"/>
                    <a:pt x="151" y="65"/>
                    <a:pt x="162" y="64"/>
                  </a:cubicBezTo>
                  <a:cubicBezTo>
                    <a:pt x="106" y="60"/>
                    <a:pt x="65" y="48"/>
                    <a:pt x="65" y="33"/>
                  </a:cubicBezTo>
                  <a:cubicBezTo>
                    <a:pt x="65" y="18"/>
                    <a:pt x="106" y="5"/>
                    <a:pt x="162" y="1"/>
                  </a:cubicBezTo>
                  <a:cubicBezTo>
                    <a:pt x="151" y="1"/>
                    <a:pt x="141" y="0"/>
                    <a:pt x="129" y="0"/>
                  </a:cubicBezTo>
                </a:path>
              </a:pathLst>
            </a:custGeom>
            <a:solidFill>
              <a:srgbClr val="E88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3"/>
            <p:cNvSpPr>
              <a:spLocks/>
            </p:cNvSpPr>
            <p:nvPr userDrawn="1"/>
          </p:nvSpPr>
          <p:spPr bwMode="auto">
            <a:xfrm>
              <a:off x="5203825" y="2927351"/>
              <a:ext cx="430213" cy="173038"/>
            </a:xfrm>
            <a:custGeom>
              <a:avLst/>
              <a:gdLst>
                <a:gd name="T0" fmla="*/ 32 w 161"/>
                <a:gd name="T1" fmla="*/ 0 h 65"/>
                <a:gd name="T2" fmla="*/ 0 w 161"/>
                <a:gd name="T3" fmla="*/ 2 h 65"/>
                <a:gd name="T4" fmla="*/ 96 w 161"/>
                <a:gd name="T5" fmla="*/ 33 h 65"/>
                <a:gd name="T6" fmla="*/ 0 w 161"/>
                <a:gd name="T7" fmla="*/ 64 h 65"/>
                <a:gd name="T8" fmla="*/ 32 w 161"/>
                <a:gd name="T9" fmla="*/ 65 h 65"/>
                <a:gd name="T10" fmla="*/ 161 w 161"/>
                <a:gd name="T11" fmla="*/ 33 h 65"/>
                <a:gd name="T12" fmla="*/ 32 w 161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65">
                  <a:moveTo>
                    <a:pt x="32" y="0"/>
                  </a:moveTo>
                  <a:cubicBezTo>
                    <a:pt x="21" y="0"/>
                    <a:pt x="10" y="1"/>
                    <a:pt x="0" y="2"/>
                  </a:cubicBezTo>
                  <a:cubicBezTo>
                    <a:pt x="55" y="5"/>
                    <a:pt x="96" y="18"/>
                    <a:pt x="96" y="33"/>
                  </a:cubicBezTo>
                  <a:cubicBezTo>
                    <a:pt x="96" y="48"/>
                    <a:pt x="55" y="61"/>
                    <a:pt x="0" y="64"/>
                  </a:cubicBezTo>
                  <a:cubicBezTo>
                    <a:pt x="10" y="65"/>
                    <a:pt x="21" y="65"/>
                    <a:pt x="32" y="65"/>
                  </a:cubicBezTo>
                  <a:cubicBezTo>
                    <a:pt x="104" y="65"/>
                    <a:pt x="161" y="51"/>
                    <a:pt x="161" y="33"/>
                  </a:cubicBezTo>
                  <a:cubicBezTo>
                    <a:pt x="161" y="15"/>
                    <a:pt x="104" y="0"/>
                    <a:pt x="32" y="0"/>
                  </a:cubicBezTo>
                </a:path>
              </a:pathLst>
            </a:custGeom>
            <a:solidFill>
              <a:srgbClr val="E88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4"/>
            <p:cNvSpPr>
              <a:spLocks/>
            </p:cNvSpPr>
            <p:nvPr userDrawn="1"/>
          </p:nvSpPr>
          <p:spPr bwMode="auto">
            <a:xfrm>
              <a:off x="4857750" y="2952751"/>
              <a:ext cx="423863" cy="115888"/>
            </a:xfrm>
            <a:custGeom>
              <a:avLst/>
              <a:gdLst>
                <a:gd name="T0" fmla="*/ 79 w 159"/>
                <a:gd name="T1" fmla="*/ 0 h 43"/>
                <a:gd name="T2" fmla="*/ 0 w 159"/>
                <a:gd name="T3" fmla="*/ 22 h 43"/>
                <a:gd name="T4" fmla="*/ 79 w 159"/>
                <a:gd name="T5" fmla="*/ 43 h 43"/>
                <a:gd name="T6" fmla="*/ 159 w 159"/>
                <a:gd name="T7" fmla="*/ 22 h 43"/>
                <a:gd name="T8" fmla="*/ 79 w 159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43">
                  <a:moveTo>
                    <a:pt x="79" y="0"/>
                  </a:moveTo>
                  <a:cubicBezTo>
                    <a:pt x="33" y="3"/>
                    <a:pt x="0" y="12"/>
                    <a:pt x="0" y="22"/>
                  </a:cubicBezTo>
                  <a:cubicBezTo>
                    <a:pt x="0" y="32"/>
                    <a:pt x="33" y="41"/>
                    <a:pt x="79" y="43"/>
                  </a:cubicBezTo>
                  <a:cubicBezTo>
                    <a:pt x="125" y="41"/>
                    <a:pt x="159" y="32"/>
                    <a:pt x="159" y="22"/>
                  </a:cubicBezTo>
                  <a:cubicBezTo>
                    <a:pt x="159" y="12"/>
                    <a:pt x="125" y="3"/>
                    <a:pt x="79" y="0"/>
                  </a:cubicBezTo>
                </a:path>
              </a:pathLst>
            </a:custGeom>
            <a:solidFill>
              <a:srgbClr val="E88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69296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18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手动输入 2"/>
          <p:cNvSpPr/>
          <p:nvPr userDrawn="1"/>
        </p:nvSpPr>
        <p:spPr>
          <a:xfrm rot="5400000" flipH="1" flipV="1">
            <a:off x="3962400" y="-1371599"/>
            <a:ext cx="6858001" cy="9601198"/>
          </a:xfrm>
          <a:prstGeom prst="flowChartManualInpu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58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689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03751"/>
            <a:ext cx="12192000" cy="1067696"/>
          </a:xfrm>
          <a:prstGeom prst="rect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801214" y="6184789"/>
            <a:ext cx="3352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布衣公子作品 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47620" y="5996704"/>
            <a:ext cx="803169" cy="803169"/>
            <a:chOff x="408381" y="5309856"/>
            <a:chExt cx="1084216" cy="1084216"/>
          </a:xfrm>
        </p:grpSpPr>
        <p:sp>
          <p:nvSpPr>
            <p:cNvPr id="7" name="椭圆 6"/>
            <p:cNvSpPr/>
            <p:nvPr/>
          </p:nvSpPr>
          <p:spPr>
            <a:xfrm>
              <a:off x="408381" y="5309856"/>
              <a:ext cx="1084216" cy="1084216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86758" y="5388233"/>
              <a:ext cx="927462" cy="927462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9506" y="5539541"/>
              <a:ext cx="801967" cy="624846"/>
            </a:xfrm>
            <a:prstGeom prst="rect">
              <a:avLst/>
            </a:prstGeom>
          </p:spPr>
        </p:pic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983399" y="2723873"/>
            <a:ext cx="3476634" cy="511602"/>
            <a:chOff x="0" y="-112896"/>
            <a:chExt cx="3476337" cy="511000"/>
          </a:xfrm>
        </p:grpSpPr>
        <p:sp>
          <p:nvSpPr>
            <p:cNvPr id="11" name="矩形 12"/>
            <p:cNvSpPr>
              <a:spLocks noChangeArrowheads="1"/>
            </p:cNvSpPr>
            <p:nvPr/>
          </p:nvSpPr>
          <p:spPr bwMode="auto">
            <a:xfrm>
              <a:off x="0" y="-112896"/>
              <a:ext cx="3476337" cy="51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矩形 13"/>
            <p:cNvSpPr>
              <a:spLocks noChangeArrowheads="1"/>
            </p:cNvSpPr>
            <p:nvPr/>
          </p:nvSpPr>
          <p:spPr bwMode="auto">
            <a:xfrm>
              <a:off x="55956" y="-49721"/>
              <a:ext cx="3157559" cy="399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983399" y="0"/>
            <a:ext cx="90000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141204" y="396000"/>
            <a:ext cx="9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299009" y="41491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2.3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细节张力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3569" y="1546365"/>
            <a:ext cx="7297268" cy="5042740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63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400800"/>
            <a:ext cx="12192000" cy="457200"/>
            <a:chOff x="0" y="6217920"/>
            <a:chExt cx="12192000" cy="640080"/>
          </a:xfrm>
        </p:grpSpPr>
        <p:sp>
          <p:nvSpPr>
            <p:cNvPr id="3" name="矩形 2"/>
            <p:cNvSpPr/>
            <p:nvPr/>
          </p:nvSpPr>
          <p:spPr>
            <a:xfrm>
              <a:off x="0" y="6217920"/>
              <a:ext cx="1234440" cy="640080"/>
            </a:xfrm>
            <a:prstGeom prst="rect">
              <a:avLst/>
            </a:prstGeom>
            <a:solidFill>
              <a:srgbClr val="6B3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34440" y="6217920"/>
              <a:ext cx="10957560" cy="640080"/>
            </a:xfrm>
            <a:prstGeom prst="rect">
              <a:avLst/>
            </a:prstGeom>
            <a:solidFill>
              <a:srgbClr val="F18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 userDrawn="1"/>
        </p:nvSpPr>
        <p:spPr>
          <a:xfrm>
            <a:off x="11572858" y="6447200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5"/>
          <p:cNvSpPr txBox="1"/>
          <p:nvPr userDrawn="1"/>
        </p:nvSpPr>
        <p:spPr>
          <a:xfrm>
            <a:off x="11427643" y="6457923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6B39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53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9917056">
            <a:off x="6216650" y="453323"/>
            <a:ext cx="4731683" cy="5145736"/>
            <a:chOff x="9926228" y="-2346339"/>
            <a:chExt cx="3317091" cy="3607360"/>
          </a:xfrm>
          <a:solidFill>
            <a:srgbClr val="000000">
              <a:alpha val="3137"/>
            </a:srgbClr>
          </a:solidFill>
        </p:grpSpPr>
        <p:sp>
          <p:nvSpPr>
            <p:cNvPr id="3" name="任意多边形 2"/>
            <p:cNvSpPr>
              <a:spLocks/>
            </p:cNvSpPr>
            <p:nvPr/>
          </p:nvSpPr>
          <p:spPr bwMode="auto">
            <a:xfrm>
              <a:off x="10062650" y="-2346339"/>
              <a:ext cx="3063207" cy="1920282"/>
            </a:xfrm>
            <a:custGeom>
              <a:avLst/>
              <a:gdLst>
                <a:gd name="connsiteX0" fmla="*/ 473020 w 3063207"/>
                <a:gd name="connsiteY0" fmla="*/ 1110566 h 1920282"/>
                <a:gd name="connsiteX1" fmla="*/ 432202 w 3063207"/>
                <a:gd name="connsiteY1" fmla="*/ 1328689 h 1920282"/>
                <a:gd name="connsiteX2" fmla="*/ 1262177 w 3063207"/>
                <a:gd name="connsiteY2" fmla="*/ 1533180 h 1920282"/>
                <a:gd name="connsiteX3" fmla="*/ 2629595 w 3063207"/>
                <a:gd name="connsiteY3" fmla="*/ 1328689 h 1920282"/>
                <a:gd name="connsiteX4" fmla="*/ 2588776 w 3063207"/>
                <a:gd name="connsiteY4" fmla="*/ 1110566 h 1920282"/>
                <a:gd name="connsiteX5" fmla="*/ 1656755 w 3063207"/>
                <a:gd name="connsiteY5" fmla="*/ 1301424 h 1920282"/>
                <a:gd name="connsiteX6" fmla="*/ 473020 w 3063207"/>
                <a:gd name="connsiteY6" fmla="*/ 1110566 h 1920282"/>
                <a:gd name="connsiteX7" fmla="*/ 2297655 w 3063207"/>
                <a:gd name="connsiteY7" fmla="*/ 261723 h 1920282"/>
                <a:gd name="connsiteX8" fmla="*/ 1982484 w 3063207"/>
                <a:gd name="connsiteY8" fmla="*/ 294555 h 1920282"/>
                <a:gd name="connsiteX9" fmla="*/ 1113164 w 3063207"/>
                <a:gd name="connsiteY9" fmla="*/ 301422 h 1920282"/>
                <a:gd name="connsiteX10" fmla="*/ 2111524 w 3063207"/>
                <a:gd name="connsiteY10" fmla="*/ 335756 h 1920282"/>
                <a:gd name="connsiteX11" fmla="*/ 2403561 w 3063207"/>
                <a:gd name="connsiteY11" fmla="*/ 267087 h 1920282"/>
                <a:gd name="connsiteX12" fmla="*/ 2297655 w 3063207"/>
                <a:gd name="connsiteY12" fmla="*/ 261723 h 1920282"/>
                <a:gd name="connsiteX13" fmla="*/ 1613573 w 3063207"/>
                <a:gd name="connsiteY13" fmla="*/ 1082 h 1920282"/>
                <a:gd name="connsiteX14" fmla="*/ 2295539 w 3063207"/>
                <a:gd name="connsiteY14" fmla="*/ 96765 h 1920282"/>
                <a:gd name="connsiteX15" fmla="*/ 2472380 w 3063207"/>
                <a:gd name="connsiteY15" fmla="*/ 239653 h 1920282"/>
                <a:gd name="connsiteX16" fmla="*/ 2588008 w 3063207"/>
                <a:gd name="connsiteY16" fmla="*/ 1049349 h 1920282"/>
                <a:gd name="connsiteX17" fmla="*/ 2996103 w 3063207"/>
                <a:gd name="connsiteY17" fmla="*/ 1267082 h 1920282"/>
                <a:gd name="connsiteX18" fmla="*/ 3030111 w 3063207"/>
                <a:gd name="connsiteY18" fmla="*/ 1532445 h 1920282"/>
                <a:gd name="connsiteX19" fmla="*/ 2662825 w 3063207"/>
                <a:gd name="connsiteY19" fmla="*/ 1763786 h 1920282"/>
                <a:gd name="connsiteX20" fmla="*/ 1547363 w 3063207"/>
                <a:gd name="connsiteY20" fmla="*/ 1920282 h 1920282"/>
                <a:gd name="connsiteX21" fmla="*/ 527124 w 3063207"/>
                <a:gd name="connsiteY21" fmla="*/ 1804611 h 1920282"/>
                <a:gd name="connsiteX22" fmla="*/ 51012 w 3063207"/>
                <a:gd name="connsiteY22" fmla="*/ 1552857 h 1920282"/>
                <a:gd name="connsiteX23" fmla="*/ 51012 w 3063207"/>
                <a:gd name="connsiteY23" fmla="*/ 1280690 h 1920282"/>
                <a:gd name="connsiteX24" fmla="*/ 472711 w 3063207"/>
                <a:gd name="connsiteY24" fmla="*/ 1049349 h 1920282"/>
                <a:gd name="connsiteX25" fmla="*/ 595140 w 3063207"/>
                <a:gd name="connsiteY25" fmla="*/ 239653 h 1920282"/>
                <a:gd name="connsiteX26" fmla="*/ 751576 w 3063207"/>
                <a:gd name="connsiteY26" fmla="*/ 96765 h 1920282"/>
                <a:gd name="connsiteX27" fmla="*/ 1384125 w 3063207"/>
                <a:gd name="connsiteY27" fmla="*/ 1507 h 1920282"/>
                <a:gd name="connsiteX28" fmla="*/ 1613573 w 3063207"/>
                <a:gd name="connsiteY28" fmla="*/ 1082 h 192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3207" h="1920282">
                  <a:moveTo>
                    <a:pt x="473020" y="1110566"/>
                  </a:moveTo>
                  <a:cubicBezTo>
                    <a:pt x="459414" y="1185546"/>
                    <a:pt x="445808" y="1253709"/>
                    <a:pt x="432202" y="1328689"/>
                  </a:cubicBezTo>
                  <a:cubicBezTo>
                    <a:pt x="690719" y="1451384"/>
                    <a:pt x="976448" y="1505915"/>
                    <a:pt x="1262177" y="1533180"/>
                  </a:cubicBezTo>
                  <a:cubicBezTo>
                    <a:pt x="1724786" y="1574078"/>
                    <a:pt x="2207804" y="1519547"/>
                    <a:pt x="2629595" y="1328689"/>
                  </a:cubicBezTo>
                  <a:cubicBezTo>
                    <a:pt x="2615989" y="1253709"/>
                    <a:pt x="2602383" y="1178730"/>
                    <a:pt x="2588776" y="1110566"/>
                  </a:cubicBezTo>
                  <a:cubicBezTo>
                    <a:pt x="2296244" y="1240077"/>
                    <a:pt x="1976500" y="1287791"/>
                    <a:pt x="1656755" y="1301424"/>
                  </a:cubicBezTo>
                  <a:cubicBezTo>
                    <a:pt x="1255374" y="1315057"/>
                    <a:pt x="840386" y="1274159"/>
                    <a:pt x="473020" y="1110566"/>
                  </a:cubicBezTo>
                  <a:close/>
                  <a:moveTo>
                    <a:pt x="2297655" y="261723"/>
                  </a:moveTo>
                  <a:cubicBezTo>
                    <a:pt x="2192598" y="264942"/>
                    <a:pt x="2089451" y="289405"/>
                    <a:pt x="1982484" y="294555"/>
                  </a:cubicBezTo>
                  <a:cubicBezTo>
                    <a:pt x="1690447" y="328889"/>
                    <a:pt x="1398410" y="322022"/>
                    <a:pt x="1113164" y="301422"/>
                  </a:cubicBezTo>
                  <a:cubicBezTo>
                    <a:pt x="1439159" y="383824"/>
                    <a:pt x="1778737" y="370090"/>
                    <a:pt x="2111524" y="335756"/>
                  </a:cubicBezTo>
                  <a:cubicBezTo>
                    <a:pt x="2213397" y="328889"/>
                    <a:pt x="2322062" y="328889"/>
                    <a:pt x="2403561" y="267087"/>
                  </a:cubicBezTo>
                  <a:cubicBezTo>
                    <a:pt x="2367905" y="261937"/>
                    <a:pt x="2332674" y="260650"/>
                    <a:pt x="2297655" y="261723"/>
                  </a:cubicBezTo>
                  <a:close/>
                  <a:moveTo>
                    <a:pt x="1613573" y="1082"/>
                  </a:moveTo>
                  <a:cubicBezTo>
                    <a:pt x="1842807" y="6185"/>
                    <a:pt x="2071086" y="30425"/>
                    <a:pt x="2295539" y="96765"/>
                  </a:cubicBezTo>
                  <a:cubicBezTo>
                    <a:pt x="2363555" y="117178"/>
                    <a:pt x="2465579" y="151199"/>
                    <a:pt x="2472380" y="239653"/>
                  </a:cubicBezTo>
                  <a:cubicBezTo>
                    <a:pt x="2513190" y="511820"/>
                    <a:pt x="2547198" y="783986"/>
                    <a:pt x="2588008" y="1049349"/>
                  </a:cubicBezTo>
                  <a:cubicBezTo>
                    <a:pt x="2730841" y="1110586"/>
                    <a:pt x="2887278" y="1158215"/>
                    <a:pt x="2996103" y="1267082"/>
                  </a:cubicBezTo>
                  <a:cubicBezTo>
                    <a:pt x="3070921" y="1328320"/>
                    <a:pt x="3084524" y="1450795"/>
                    <a:pt x="3030111" y="1532445"/>
                  </a:cubicBezTo>
                  <a:cubicBezTo>
                    <a:pt x="2941690" y="1654920"/>
                    <a:pt x="2798857" y="1716157"/>
                    <a:pt x="2662825" y="1763786"/>
                  </a:cubicBezTo>
                  <a:cubicBezTo>
                    <a:pt x="2309142" y="1886261"/>
                    <a:pt x="1921451" y="1913478"/>
                    <a:pt x="1547363" y="1920282"/>
                  </a:cubicBezTo>
                  <a:cubicBezTo>
                    <a:pt x="1207283" y="1920282"/>
                    <a:pt x="860402" y="1893065"/>
                    <a:pt x="527124" y="1804611"/>
                  </a:cubicBezTo>
                  <a:cubicBezTo>
                    <a:pt x="357084" y="1756982"/>
                    <a:pt x="166639" y="1695745"/>
                    <a:pt x="51012" y="1552857"/>
                  </a:cubicBezTo>
                  <a:cubicBezTo>
                    <a:pt x="-17004" y="1471207"/>
                    <a:pt x="-17004" y="1348732"/>
                    <a:pt x="51012" y="1280690"/>
                  </a:cubicBezTo>
                  <a:cubicBezTo>
                    <a:pt x="166639" y="1158215"/>
                    <a:pt x="329877" y="1117390"/>
                    <a:pt x="472711" y="1049349"/>
                  </a:cubicBezTo>
                  <a:cubicBezTo>
                    <a:pt x="513520" y="783986"/>
                    <a:pt x="547528" y="511820"/>
                    <a:pt x="595140" y="239653"/>
                  </a:cubicBezTo>
                  <a:cubicBezTo>
                    <a:pt x="601941" y="151199"/>
                    <a:pt x="683560" y="123982"/>
                    <a:pt x="751576" y="96765"/>
                  </a:cubicBezTo>
                  <a:cubicBezTo>
                    <a:pt x="955624" y="35528"/>
                    <a:pt x="1173275" y="15115"/>
                    <a:pt x="1384125" y="1507"/>
                  </a:cubicBezTo>
                  <a:cubicBezTo>
                    <a:pt x="1460643" y="-194"/>
                    <a:pt x="1537161" y="-619"/>
                    <a:pt x="1613573" y="1082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" name="任意多边形 3"/>
            <p:cNvSpPr>
              <a:spLocks/>
            </p:cNvSpPr>
            <p:nvPr/>
          </p:nvSpPr>
          <p:spPr bwMode="auto">
            <a:xfrm>
              <a:off x="10268199" y="-303027"/>
              <a:ext cx="2655802" cy="830437"/>
            </a:xfrm>
            <a:custGeom>
              <a:avLst/>
              <a:gdLst>
                <a:gd name="connsiteX0" fmla="*/ 322120 w 2655802"/>
                <a:gd name="connsiteY0" fmla="*/ 141312 h 830437"/>
                <a:gd name="connsiteX1" fmla="*/ 267780 w 2655802"/>
                <a:gd name="connsiteY1" fmla="*/ 291684 h 830437"/>
                <a:gd name="connsiteX2" fmla="*/ 410424 w 2655802"/>
                <a:gd name="connsiteY2" fmla="*/ 688117 h 830437"/>
                <a:gd name="connsiteX3" fmla="*/ 872321 w 2655802"/>
                <a:gd name="connsiteY3" fmla="*/ 729128 h 830437"/>
                <a:gd name="connsiteX4" fmla="*/ 1082891 w 2655802"/>
                <a:gd name="connsiteY4" fmla="*/ 503571 h 830437"/>
                <a:gd name="connsiteX5" fmla="*/ 1096476 w 2655802"/>
                <a:gd name="connsiteY5" fmla="*/ 237003 h 830437"/>
                <a:gd name="connsiteX6" fmla="*/ 797602 w 2655802"/>
                <a:gd name="connsiteY6" fmla="*/ 182323 h 830437"/>
                <a:gd name="connsiteX7" fmla="*/ 322120 w 2655802"/>
                <a:gd name="connsiteY7" fmla="*/ 141312 h 830437"/>
                <a:gd name="connsiteX8" fmla="*/ 2368286 w 2655802"/>
                <a:gd name="connsiteY8" fmla="*/ 134477 h 830437"/>
                <a:gd name="connsiteX9" fmla="*/ 1709946 w 2655802"/>
                <a:gd name="connsiteY9" fmla="*/ 195883 h 830437"/>
                <a:gd name="connsiteX10" fmla="*/ 1533484 w 2655802"/>
                <a:gd name="connsiteY10" fmla="*/ 298225 h 830437"/>
                <a:gd name="connsiteX11" fmla="*/ 1648863 w 2655802"/>
                <a:gd name="connsiteY11" fmla="*/ 646190 h 830437"/>
                <a:gd name="connsiteX12" fmla="*/ 1995001 w 2655802"/>
                <a:gd name="connsiteY12" fmla="*/ 734887 h 830437"/>
                <a:gd name="connsiteX13" fmla="*/ 2327564 w 2655802"/>
                <a:gd name="connsiteY13" fmla="*/ 598430 h 830437"/>
                <a:gd name="connsiteX14" fmla="*/ 2368286 w 2655802"/>
                <a:gd name="connsiteY14" fmla="*/ 134477 h 830437"/>
                <a:gd name="connsiteX15" fmla="*/ 1702 w 2655802"/>
                <a:gd name="connsiteY15" fmla="*/ 0 h 830437"/>
                <a:gd name="connsiteX16" fmla="*/ 961261 w 2655802"/>
                <a:gd name="connsiteY16" fmla="*/ 74876 h 830437"/>
                <a:gd name="connsiteX17" fmla="*/ 1267504 w 2655802"/>
                <a:gd name="connsiteY17" fmla="*/ 149751 h 830437"/>
                <a:gd name="connsiteX18" fmla="*/ 1451249 w 2655802"/>
                <a:gd name="connsiteY18" fmla="*/ 129330 h 830437"/>
                <a:gd name="connsiteX19" fmla="*/ 1879988 w 2655802"/>
                <a:gd name="connsiteY19" fmla="*/ 61262 h 830437"/>
                <a:gd name="connsiteX20" fmla="*/ 2655802 w 2655802"/>
                <a:gd name="connsiteY20" fmla="*/ 0 h 830437"/>
                <a:gd name="connsiteX21" fmla="*/ 2648997 w 2655802"/>
                <a:gd name="connsiteY21" fmla="*/ 149751 h 830437"/>
                <a:gd name="connsiteX22" fmla="*/ 2506083 w 2655802"/>
                <a:gd name="connsiteY22" fmla="*/ 340343 h 830437"/>
                <a:gd name="connsiteX23" fmla="*/ 2288311 w 2655802"/>
                <a:gd name="connsiteY23" fmla="*/ 775982 h 830437"/>
                <a:gd name="connsiteX24" fmla="*/ 1730270 w 2655802"/>
                <a:gd name="connsiteY24" fmla="*/ 810017 h 830437"/>
                <a:gd name="connsiteX25" fmla="*/ 1444444 w 2655802"/>
                <a:gd name="connsiteY25" fmla="*/ 517322 h 830437"/>
                <a:gd name="connsiteX26" fmla="*/ 1294725 w 2655802"/>
                <a:gd name="connsiteY26" fmla="*/ 353957 h 830437"/>
                <a:gd name="connsiteX27" fmla="*/ 1097369 w 2655802"/>
                <a:gd name="connsiteY27" fmla="*/ 701107 h 830437"/>
                <a:gd name="connsiteX28" fmla="*/ 675435 w 2655802"/>
                <a:gd name="connsiteY28" fmla="*/ 830437 h 830437"/>
                <a:gd name="connsiteX29" fmla="*/ 287529 w 2655802"/>
                <a:gd name="connsiteY29" fmla="*/ 721527 h 830437"/>
                <a:gd name="connsiteX30" fmla="*/ 137810 w 2655802"/>
                <a:gd name="connsiteY30" fmla="*/ 326729 h 830437"/>
                <a:gd name="connsiteX31" fmla="*/ 8508 w 2655802"/>
                <a:gd name="connsiteY31" fmla="*/ 149751 h 830437"/>
                <a:gd name="connsiteX32" fmla="*/ 1702 w 2655802"/>
                <a:gd name="connsiteY32" fmla="*/ 0 h 83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55802" h="830437">
                  <a:moveTo>
                    <a:pt x="322120" y="141312"/>
                  </a:moveTo>
                  <a:cubicBezTo>
                    <a:pt x="260987" y="148147"/>
                    <a:pt x="274572" y="243838"/>
                    <a:pt x="267780" y="291684"/>
                  </a:cubicBezTo>
                  <a:cubicBezTo>
                    <a:pt x="274572" y="428385"/>
                    <a:pt x="274572" y="606097"/>
                    <a:pt x="410424" y="688117"/>
                  </a:cubicBezTo>
                  <a:cubicBezTo>
                    <a:pt x="553069" y="749633"/>
                    <a:pt x="722883" y="742798"/>
                    <a:pt x="872321" y="729128"/>
                  </a:cubicBezTo>
                  <a:cubicBezTo>
                    <a:pt x="987795" y="708623"/>
                    <a:pt x="1042135" y="599262"/>
                    <a:pt x="1082891" y="503571"/>
                  </a:cubicBezTo>
                  <a:cubicBezTo>
                    <a:pt x="1116854" y="421550"/>
                    <a:pt x="1150817" y="319024"/>
                    <a:pt x="1096476" y="237003"/>
                  </a:cubicBezTo>
                  <a:cubicBezTo>
                    <a:pt x="1001380" y="195993"/>
                    <a:pt x="892698" y="195993"/>
                    <a:pt x="797602" y="182323"/>
                  </a:cubicBezTo>
                  <a:cubicBezTo>
                    <a:pt x="634580" y="175487"/>
                    <a:pt x="478350" y="134477"/>
                    <a:pt x="322120" y="141312"/>
                  </a:cubicBezTo>
                  <a:close/>
                  <a:moveTo>
                    <a:pt x="2368286" y="134477"/>
                  </a:moveTo>
                  <a:cubicBezTo>
                    <a:pt x="2144315" y="141300"/>
                    <a:pt x="1927130" y="182237"/>
                    <a:pt x="1709946" y="195883"/>
                  </a:cubicBezTo>
                  <a:cubicBezTo>
                    <a:pt x="1642076" y="209528"/>
                    <a:pt x="1547058" y="216351"/>
                    <a:pt x="1533484" y="298225"/>
                  </a:cubicBezTo>
                  <a:cubicBezTo>
                    <a:pt x="1519910" y="421036"/>
                    <a:pt x="1574206" y="543847"/>
                    <a:pt x="1648863" y="646190"/>
                  </a:cubicBezTo>
                  <a:cubicBezTo>
                    <a:pt x="1723520" y="755355"/>
                    <a:pt x="1879621" y="734887"/>
                    <a:pt x="1995001" y="734887"/>
                  </a:cubicBezTo>
                  <a:cubicBezTo>
                    <a:pt x="2117167" y="728064"/>
                    <a:pt x="2266481" y="721241"/>
                    <a:pt x="2327564" y="598430"/>
                  </a:cubicBezTo>
                  <a:cubicBezTo>
                    <a:pt x="2388647" y="455150"/>
                    <a:pt x="2395434" y="291402"/>
                    <a:pt x="2368286" y="134477"/>
                  </a:cubicBezTo>
                  <a:close/>
                  <a:moveTo>
                    <a:pt x="1702" y="0"/>
                  </a:moveTo>
                  <a:cubicBezTo>
                    <a:pt x="321555" y="6807"/>
                    <a:pt x="641408" y="54455"/>
                    <a:pt x="961261" y="74876"/>
                  </a:cubicBezTo>
                  <a:cubicBezTo>
                    <a:pt x="1070148" y="81682"/>
                    <a:pt x="1172228" y="115717"/>
                    <a:pt x="1267504" y="149751"/>
                  </a:cubicBezTo>
                  <a:cubicBezTo>
                    <a:pt x="1328752" y="183785"/>
                    <a:pt x="1396806" y="149751"/>
                    <a:pt x="1451249" y="129330"/>
                  </a:cubicBezTo>
                  <a:cubicBezTo>
                    <a:pt x="1587357" y="74876"/>
                    <a:pt x="1737075" y="74876"/>
                    <a:pt x="1879988" y="61262"/>
                  </a:cubicBezTo>
                  <a:cubicBezTo>
                    <a:pt x="2138593" y="40841"/>
                    <a:pt x="2397197" y="0"/>
                    <a:pt x="2655802" y="0"/>
                  </a:cubicBezTo>
                  <a:cubicBezTo>
                    <a:pt x="2655802" y="47648"/>
                    <a:pt x="2655802" y="102103"/>
                    <a:pt x="2648997" y="149751"/>
                  </a:cubicBezTo>
                  <a:cubicBezTo>
                    <a:pt x="2601359" y="211013"/>
                    <a:pt x="2519694" y="251854"/>
                    <a:pt x="2506083" y="340343"/>
                  </a:cubicBezTo>
                  <a:cubicBezTo>
                    <a:pt x="2465251" y="496901"/>
                    <a:pt x="2451641" y="694300"/>
                    <a:pt x="2288311" y="775982"/>
                  </a:cubicBezTo>
                  <a:cubicBezTo>
                    <a:pt x="2111371" y="837244"/>
                    <a:pt x="1914015" y="844051"/>
                    <a:pt x="1730270" y="810017"/>
                  </a:cubicBezTo>
                  <a:cubicBezTo>
                    <a:pt x="1587357" y="775982"/>
                    <a:pt x="1492081" y="646652"/>
                    <a:pt x="1444444" y="517322"/>
                  </a:cubicBezTo>
                  <a:cubicBezTo>
                    <a:pt x="1417222" y="449253"/>
                    <a:pt x="1390001" y="333536"/>
                    <a:pt x="1294725" y="353957"/>
                  </a:cubicBezTo>
                  <a:cubicBezTo>
                    <a:pt x="1206255" y="456060"/>
                    <a:pt x="1199450" y="605811"/>
                    <a:pt x="1097369" y="701107"/>
                  </a:cubicBezTo>
                  <a:cubicBezTo>
                    <a:pt x="995288" y="823630"/>
                    <a:pt x="818348" y="830437"/>
                    <a:pt x="675435" y="830437"/>
                  </a:cubicBezTo>
                  <a:cubicBezTo>
                    <a:pt x="539328" y="816824"/>
                    <a:pt x="389609" y="810017"/>
                    <a:pt x="287529" y="721527"/>
                  </a:cubicBezTo>
                  <a:cubicBezTo>
                    <a:pt x="185448" y="612618"/>
                    <a:pt x="178642" y="456060"/>
                    <a:pt x="137810" y="326729"/>
                  </a:cubicBezTo>
                  <a:cubicBezTo>
                    <a:pt x="124199" y="245047"/>
                    <a:pt x="49340" y="204206"/>
                    <a:pt x="8508" y="149751"/>
                  </a:cubicBezTo>
                  <a:cubicBezTo>
                    <a:pt x="-5103" y="102103"/>
                    <a:pt x="1702" y="47648"/>
                    <a:pt x="1702" y="0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9926228" y="843512"/>
              <a:ext cx="3317091" cy="417509"/>
            </a:xfrm>
            <a:custGeom>
              <a:avLst/>
              <a:gdLst/>
              <a:ahLst/>
              <a:cxnLst/>
              <a:rect l="l" t="t" r="r" b="b"/>
              <a:pathLst>
                <a:path w="3317091" h="417509">
                  <a:moveTo>
                    <a:pt x="3169890" y="199765"/>
                  </a:moveTo>
                  <a:lnTo>
                    <a:pt x="3169890" y="379772"/>
                  </a:lnTo>
                  <a:lnTo>
                    <a:pt x="3202818" y="379772"/>
                  </a:lnTo>
                  <a:cubicBezTo>
                    <a:pt x="3218916" y="382699"/>
                    <a:pt x="3225502" y="375382"/>
                    <a:pt x="3222575" y="357820"/>
                  </a:cubicBezTo>
                  <a:lnTo>
                    <a:pt x="3222575" y="199765"/>
                  </a:lnTo>
                  <a:close/>
                  <a:moveTo>
                    <a:pt x="2906464" y="199765"/>
                  </a:moveTo>
                  <a:lnTo>
                    <a:pt x="2906464" y="379772"/>
                  </a:lnTo>
                  <a:lnTo>
                    <a:pt x="2937197" y="379772"/>
                  </a:lnTo>
                  <a:cubicBezTo>
                    <a:pt x="2953295" y="382699"/>
                    <a:pt x="2959881" y="375382"/>
                    <a:pt x="2956954" y="357820"/>
                  </a:cubicBezTo>
                  <a:lnTo>
                    <a:pt x="2956954" y="199765"/>
                  </a:lnTo>
                  <a:close/>
                  <a:moveTo>
                    <a:pt x="3075496" y="158056"/>
                  </a:moveTo>
                  <a:lnTo>
                    <a:pt x="3316969" y="158056"/>
                  </a:lnTo>
                  <a:lnTo>
                    <a:pt x="3316969" y="379772"/>
                  </a:lnTo>
                  <a:cubicBezTo>
                    <a:pt x="3318433" y="406115"/>
                    <a:pt x="3305261" y="418554"/>
                    <a:pt x="3277455" y="417091"/>
                  </a:cubicBezTo>
                  <a:lnTo>
                    <a:pt x="3075496" y="417091"/>
                  </a:lnTo>
                  <a:close/>
                  <a:moveTo>
                    <a:pt x="2812070" y="158056"/>
                  </a:moveTo>
                  <a:lnTo>
                    <a:pt x="3053543" y="158056"/>
                  </a:lnTo>
                  <a:lnTo>
                    <a:pt x="3053543" y="379772"/>
                  </a:lnTo>
                  <a:cubicBezTo>
                    <a:pt x="3055007" y="406115"/>
                    <a:pt x="3041104" y="418554"/>
                    <a:pt x="3011835" y="417091"/>
                  </a:cubicBezTo>
                  <a:lnTo>
                    <a:pt x="2812070" y="417091"/>
                  </a:lnTo>
                  <a:close/>
                  <a:moveTo>
                    <a:pt x="1312738" y="87809"/>
                  </a:moveTo>
                  <a:lnTo>
                    <a:pt x="1440061" y="87809"/>
                  </a:lnTo>
                  <a:lnTo>
                    <a:pt x="1286395" y="357820"/>
                  </a:lnTo>
                  <a:cubicBezTo>
                    <a:pt x="1280542" y="369528"/>
                    <a:pt x="1278346" y="376114"/>
                    <a:pt x="1279810" y="377577"/>
                  </a:cubicBezTo>
                  <a:cubicBezTo>
                    <a:pt x="1279810" y="379041"/>
                    <a:pt x="1284200" y="379772"/>
                    <a:pt x="1292981" y="379772"/>
                  </a:cubicBezTo>
                  <a:lnTo>
                    <a:pt x="1483965" y="379772"/>
                  </a:lnTo>
                  <a:cubicBezTo>
                    <a:pt x="1495673" y="379772"/>
                    <a:pt x="1501527" y="379041"/>
                    <a:pt x="1501527" y="377577"/>
                  </a:cubicBezTo>
                  <a:cubicBezTo>
                    <a:pt x="1502990" y="376114"/>
                    <a:pt x="1501527" y="369528"/>
                    <a:pt x="1497136" y="357820"/>
                  </a:cubicBezTo>
                  <a:lnTo>
                    <a:pt x="1459817" y="263426"/>
                  </a:lnTo>
                  <a:lnTo>
                    <a:pt x="1567383" y="263426"/>
                  </a:lnTo>
                  <a:lnTo>
                    <a:pt x="1613483" y="379772"/>
                  </a:lnTo>
                  <a:cubicBezTo>
                    <a:pt x="1623727" y="398798"/>
                    <a:pt x="1627385" y="409774"/>
                    <a:pt x="1624459" y="412701"/>
                  </a:cubicBezTo>
                  <a:cubicBezTo>
                    <a:pt x="1622995" y="415627"/>
                    <a:pt x="1610555" y="417091"/>
                    <a:pt x="1587140" y="417091"/>
                  </a:cubicBezTo>
                  <a:lnTo>
                    <a:pt x="1165659" y="417091"/>
                  </a:lnTo>
                  <a:cubicBezTo>
                    <a:pt x="1143707" y="417091"/>
                    <a:pt x="1132731" y="415627"/>
                    <a:pt x="1132731" y="412701"/>
                  </a:cubicBezTo>
                  <a:cubicBezTo>
                    <a:pt x="1129803" y="409774"/>
                    <a:pt x="1134194" y="398798"/>
                    <a:pt x="1145902" y="379772"/>
                  </a:cubicBezTo>
                  <a:close/>
                  <a:moveTo>
                    <a:pt x="799058" y="83418"/>
                  </a:moveTo>
                  <a:lnTo>
                    <a:pt x="921990" y="83418"/>
                  </a:lnTo>
                  <a:lnTo>
                    <a:pt x="941747" y="131713"/>
                  </a:lnTo>
                  <a:lnTo>
                    <a:pt x="1069069" y="83418"/>
                  </a:lnTo>
                  <a:lnTo>
                    <a:pt x="1069069" y="138299"/>
                  </a:lnTo>
                  <a:lnTo>
                    <a:pt x="961504" y="177812"/>
                  </a:lnTo>
                  <a:lnTo>
                    <a:pt x="1069069" y="417091"/>
                  </a:lnTo>
                  <a:lnTo>
                    <a:pt x="943942" y="417091"/>
                  </a:lnTo>
                  <a:close/>
                  <a:moveTo>
                    <a:pt x="722225" y="72442"/>
                  </a:moveTo>
                  <a:lnTo>
                    <a:pt x="722225" y="357820"/>
                  </a:lnTo>
                  <a:cubicBezTo>
                    <a:pt x="719298" y="375382"/>
                    <a:pt x="725884" y="382699"/>
                    <a:pt x="741982" y="379772"/>
                  </a:cubicBezTo>
                  <a:lnTo>
                    <a:pt x="783691" y="379772"/>
                  </a:lnTo>
                  <a:lnTo>
                    <a:pt x="783691" y="417091"/>
                  </a:lnTo>
                  <a:lnTo>
                    <a:pt x="647588" y="417091"/>
                  </a:lnTo>
                  <a:cubicBezTo>
                    <a:pt x="616855" y="420018"/>
                    <a:pt x="602952" y="407578"/>
                    <a:pt x="605879" y="379772"/>
                  </a:cubicBezTo>
                  <a:lnTo>
                    <a:pt x="605879" y="171227"/>
                  </a:lnTo>
                  <a:lnTo>
                    <a:pt x="564170" y="182203"/>
                  </a:lnTo>
                  <a:lnTo>
                    <a:pt x="564170" y="120737"/>
                  </a:lnTo>
                  <a:close/>
                  <a:moveTo>
                    <a:pt x="195374" y="70247"/>
                  </a:moveTo>
                  <a:lnTo>
                    <a:pt x="311720" y="70247"/>
                  </a:lnTo>
                  <a:lnTo>
                    <a:pt x="311720" y="94394"/>
                  </a:lnTo>
                  <a:lnTo>
                    <a:pt x="507094" y="94394"/>
                  </a:lnTo>
                  <a:lnTo>
                    <a:pt x="507094" y="379772"/>
                  </a:lnTo>
                  <a:cubicBezTo>
                    <a:pt x="510021" y="407578"/>
                    <a:pt x="496850" y="420018"/>
                    <a:pt x="467580" y="417091"/>
                  </a:cubicBezTo>
                  <a:lnTo>
                    <a:pt x="412700" y="417091"/>
                  </a:lnTo>
                  <a:lnTo>
                    <a:pt x="412700" y="138299"/>
                  </a:lnTo>
                  <a:lnTo>
                    <a:pt x="311720" y="138299"/>
                  </a:lnTo>
                  <a:lnTo>
                    <a:pt x="311720" y="417091"/>
                  </a:lnTo>
                  <a:lnTo>
                    <a:pt x="195374" y="417091"/>
                  </a:lnTo>
                  <a:lnTo>
                    <a:pt x="195374" y="138299"/>
                  </a:lnTo>
                  <a:lnTo>
                    <a:pt x="96589" y="138299"/>
                  </a:lnTo>
                  <a:lnTo>
                    <a:pt x="96589" y="417091"/>
                  </a:lnTo>
                  <a:lnTo>
                    <a:pt x="0" y="417091"/>
                  </a:lnTo>
                  <a:lnTo>
                    <a:pt x="0" y="94394"/>
                  </a:lnTo>
                  <a:lnTo>
                    <a:pt x="195374" y="94394"/>
                  </a:lnTo>
                  <a:close/>
                  <a:moveTo>
                    <a:pt x="2917440" y="41709"/>
                  </a:moveTo>
                  <a:lnTo>
                    <a:pt x="2917440" y="105370"/>
                  </a:lnTo>
                  <a:lnTo>
                    <a:pt x="3202818" y="105370"/>
                  </a:lnTo>
                  <a:cubicBezTo>
                    <a:pt x="3208672" y="105370"/>
                    <a:pt x="3211599" y="101712"/>
                    <a:pt x="3211599" y="94394"/>
                  </a:cubicBezTo>
                  <a:lnTo>
                    <a:pt x="3211599" y="41709"/>
                  </a:lnTo>
                  <a:close/>
                  <a:moveTo>
                    <a:pt x="2812070" y="0"/>
                  </a:moveTo>
                  <a:lnTo>
                    <a:pt x="3316969" y="0"/>
                  </a:lnTo>
                  <a:lnTo>
                    <a:pt x="3316969" y="100980"/>
                  </a:lnTo>
                  <a:cubicBezTo>
                    <a:pt x="3318433" y="133176"/>
                    <a:pt x="3306725" y="148543"/>
                    <a:pt x="3281846" y="147079"/>
                  </a:cubicBezTo>
                  <a:lnTo>
                    <a:pt x="2812070" y="147079"/>
                  </a:lnTo>
                  <a:close/>
                  <a:moveTo>
                    <a:pt x="2410345" y="0"/>
                  </a:moveTo>
                  <a:lnTo>
                    <a:pt x="2511325" y="0"/>
                  </a:lnTo>
                  <a:lnTo>
                    <a:pt x="2506935" y="21952"/>
                  </a:lnTo>
                  <a:lnTo>
                    <a:pt x="2754994" y="21952"/>
                  </a:lnTo>
                  <a:lnTo>
                    <a:pt x="2754994" y="63661"/>
                  </a:lnTo>
                  <a:lnTo>
                    <a:pt x="2520106" y="63661"/>
                  </a:lnTo>
                  <a:lnTo>
                    <a:pt x="2520106" y="125127"/>
                  </a:lnTo>
                  <a:lnTo>
                    <a:pt x="2754994" y="125127"/>
                  </a:lnTo>
                  <a:lnTo>
                    <a:pt x="2754994" y="166836"/>
                  </a:lnTo>
                  <a:lnTo>
                    <a:pt x="2520106" y="166836"/>
                  </a:lnTo>
                  <a:lnTo>
                    <a:pt x="2520106" y="324892"/>
                  </a:lnTo>
                  <a:lnTo>
                    <a:pt x="2754994" y="324892"/>
                  </a:lnTo>
                  <a:lnTo>
                    <a:pt x="2754994" y="366601"/>
                  </a:lnTo>
                  <a:lnTo>
                    <a:pt x="2520106" y="366601"/>
                  </a:lnTo>
                  <a:lnTo>
                    <a:pt x="2520106" y="417091"/>
                  </a:lnTo>
                  <a:lnTo>
                    <a:pt x="2414736" y="417091"/>
                  </a:lnTo>
                  <a:lnTo>
                    <a:pt x="2414736" y="63661"/>
                  </a:lnTo>
                  <a:lnTo>
                    <a:pt x="2394979" y="63661"/>
                  </a:lnTo>
                  <a:close/>
                  <a:moveTo>
                    <a:pt x="2381808" y="0"/>
                  </a:moveTo>
                  <a:lnTo>
                    <a:pt x="2381808" y="417091"/>
                  </a:lnTo>
                  <a:lnTo>
                    <a:pt x="2274242" y="417091"/>
                  </a:lnTo>
                  <a:lnTo>
                    <a:pt x="2274242" y="52685"/>
                  </a:lnTo>
                  <a:lnTo>
                    <a:pt x="2250095" y="54880"/>
                  </a:lnTo>
                  <a:lnTo>
                    <a:pt x="2250095" y="13171"/>
                  </a:lnTo>
                  <a:close/>
                  <a:moveTo>
                    <a:pt x="1685925" y="0"/>
                  </a:moveTo>
                  <a:lnTo>
                    <a:pt x="2193019" y="0"/>
                  </a:lnTo>
                  <a:lnTo>
                    <a:pt x="2193019" y="63661"/>
                  </a:lnTo>
                  <a:lnTo>
                    <a:pt x="2074478" y="96590"/>
                  </a:lnTo>
                  <a:lnTo>
                    <a:pt x="2074478" y="144884"/>
                  </a:lnTo>
                  <a:lnTo>
                    <a:pt x="2193019" y="144884"/>
                  </a:lnTo>
                  <a:lnTo>
                    <a:pt x="2193019" y="186593"/>
                  </a:lnTo>
                  <a:lnTo>
                    <a:pt x="2074478" y="186593"/>
                  </a:lnTo>
                  <a:lnTo>
                    <a:pt x="2074478" y="379772"/>
                  </a:lnTo>
                  <a:cubicBezTo>
                    <a:pt x="2075941" y="406115"/>
                    <a:pt x="2062038" y="418554"/>
                    <a:pt x="2032769" y="417091"/>
                  </a:cubicBezTo>
                  <a:lnTo>
                    <a:pt x="1775929" y="417091"/>
                  </a:lnTo>
                  <a:lnTo>
                    <a:pt x="1775929" y="379772"/>
                  </a:lnTo>
                  <a:lnTo>
                    <a:pt x="1931789" y="379772"/>
                  </a:lnTo>
                  <a:cubicBezTo>
                    <a:pt x="1946423" y="382699"/>
                    <a:pt x="1952277" y="376114"/>
                    <a:pt x="1949350" y="360015"/>
                  </a:cubicBezTo>
                  <a:lnTo>
                    <a:pt x="1949350" y="186593"/>
                  </a:lnTo>
                  <a:lnTo>
                    <a:pt x="1685925" y="186593"/>
                  </a:lnTo>
                  <a:lnTo>
                    <a:pt x="1685925" y="144884"/>
                  </a:lnTo>
                  <a:lnTo>
                    <a:pt x="1949350" y="144884"/>
                  </a:lnTo>
                  <a:lnTo>
                    <a:pt x="1949350" y="63661"/>
                  </a:lnTo>
                  <a:lnTo>
                    <a:pt x="2010817" y="41709"/>
                  </a:lnTo>
                  <a:lnTo>
                    <a:pt x="1685925" y="41709"/>
                  </a:lnTo>
                  <a:close/>
                  <a:moveTo>
                    <a:pt x="1176635" y="0"/>
                  </a:moveTo>
                  <a:lnTo>
                    <a:pt x="1569578" y="0"/>
                  </a:lnTo>
                  <a:lnTo>
                    <a:pt x="1580554" y="41709"/>
                  </a:lnTo>
                  <a:lnTo>
                    <a:pt x="1631044" y="208546"/>
                  </a:lnTo>
                  <a:lnTo>
                    <a:pt x="1523479" y="208546"/>
                  </a:lnTo>
                  <a:lnTo>
                    <a:pt x="1470794" y="41709"/>
                  </a:lnTo>
                  <a:lnTo>
                    <a:pt x="1286395" y="41709"/>
                  </a:lnTo>
                  <a:lnTo>
                    <a:pt x="1231515" y="208546"/>
                  </a:lnTo>
                  <a:lnTo>
                    <a:pt x="1126145" y="208546"/>
                  </a:lnTo>
                  <a:lnTo>
                    <a:pt x="1176635" y="41709"/>
                  </a:lnTo>
                  <a:close/>
                  <a:moveTo>
                    <a:pt x="748568" y="0"/>
                  </a:moveTo>
                  <a:lnTo>
                    <a:pt x="864914" y="0"/>
                  </a:lnTo>
                  <a:lnTo>
                    <a:pt x="873695" y="21952"/>
                  </a:lnTo>
                  <a:lnTo>
                    <a:pt x="1069069" y="21952"/>
                  </a:lnTo>
                  <a:lnTo>
                    <a:pt x="1069069" y="63661"/>
                  </a:lnTo>
                  <a:lnTo>
                    <a:pt x="564170" y="63661"/>
                  </a:lnTo>
                  <a:lnTo>
                    <a:pt x="564170" y="21952"/>
                  </a:lnTo>
                  <a:lnTo>
                    <a:pt x="759544" y="21952"/>
                  </a:lnTo>
                  <a:close/>
                  <a:moveTo>
                    <a:pt x="72442" y="0"/>
                  </a:moveTo>
                  <a:lnTo>
                    <a:pt x="188788" y="0"/>
                  </a:lnTo>
                  <a:lnTo>
                    <a:pt x="171226" y="21952"/>
                  </a:lnTo>
                  <a:lnTo>
                    <a:pt x="507094" y="21952"/>
                  </a:lnTo>
                  <a:lnTo>
                    <a:pt x="507094" y="63661"/>
                  </a:lnTo>
                  <a:lnTo>
                    <a:pt x="136103" y="63661"/>
                  </a:lnTo>
                  <a:lnTo>
                    <a:pt x="116346" y="90004"/>
                  </a:lnTo>
                  <a:lnTo>
                    <a:pt x="0" y="90004"/>
                  </a:lnTo>
                  <a:lnTo>
                    <a:pt x="21952" y="63661"/>
                  </a:lnTo>
                  <a:lnTo>
                    <a:pt x="0" y="63661"/>
                  </a:lnTo>
                  <a:lnTo>
                    <a:pt x="0" y="21952"/>
                  </a:lnTo>
                  <a:lnTo>
                    <a:pt x="54880" y="21952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19917056">
            <a:off x="193221" y="453323"/>
            <a:ext cx="4731683" cy="5145736"/>
            <a:chOff x="9926228" y="-2346339"/>
            <a:chExt cx="3317091" cy="3607360"/>
          </a:xfrm>
          <a:solidFill>
            <a:srgbClr val="000000">
              <a:alpha val="3137"/>
            </a:srgbClr>
          </a:solidFill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0062650" y="-2346339"/>
              <a:ext cx="3063207" cy="1920282"/>
            </a:xfrm>
            <a:custGeom>
              <a:avLst/>
              <a:gdLst>
                <a:gd name="connsiteX0" fmla="*/ 473020 w 3063207"/>
                <a:gd name="connsiteY0" fmla="*/ 1110566 h 1920282"/>
                <a:gd name="connsiteX1" fmla="*/ 432202 w 3063207"/>
                <a:gd name="connsiteY1" fmla="*/ 1328689 h 1920282"/>
                <a:gd name="connsiteX2" fmla="*/ 1262177 w 3063207"/>
                <a:gd name="connsiteY2" fmla="*/ 1533180 h 1920282"/>
                <a:gd name="connsiteX3" fmla="*/ 2629595 w 3063207"/>
                <a:gd name="connsiteY3" fmla="*/ 1328689 h 1920282"/>
                <a:gd name="connsiteX4" fmla="*/ 2588776 w 3063207"/>
                <a:gd name="connsiteY4" fmla="*/ 1110566 h 1920282"/>
                <a:gd name="connsiteX5" fmla="*/ 1656755 w 3063207"/>
                <a:gd name="connsiteY5" fmla="*/ 1301424 h 1920282"/>
                <a:gd name="connsiteX6" fmla="*/ 473020 w 3063207"/>
                <a:gd name="connsiteY6" fmla="*/ 1110566 h 1920282"/>
                <a:gd name="connsiteX7" fmla="*/ 2297655 w 3063207"/>
                <a:gd name="connsiteY7" fmla="*/ 261723 h 1920282"/>
                <a:gd name="connsiteX8" fmla="*/ 1982484 w 3063207"/>
                <a:gd name="connsiteY8" fmla="*/ 294555 h 1920282"/>
                <a:gd name="connsiteX9" fmla="*/ 1113164 w 3063207"/>
                <a:gd name="connsiteY9" fmla="*/ 301422 h 1920282"/>
                <a:gd name="connsiteX10" fmla="*/ 2111524 w 3063207"/>
                <a:gd name="connsiteY10" fmla="*/ 335756 h 1920282"/>
                <a:gd name="connsiteX11" fmla="*/ 2403561 w 3063207"/>
                <a:gd name="connsiteY11" fmla="*/ 267087 h 1920282"/>
                <a:gd name="connsiteX12" fmla="*/ 2297655 w 3063207"/>
                <a:gd name="connsiteY12" fmla="*/ 261723 h 1920282"/>
                <a:gd name="connsiteX13" fmla="*/ 1613573 w 3063207"/>
                <a:gd name="connsiteY13" fmla="*/ 1082 h 1920282"/>
                <a:gd name="connsiteX14" fmla="*/ 2295539 w 3063207"/>
                <a:gd name="connsiteY14" fmla="*/ 96765 h 1920282"/>
                <a:gd name="connsiteX15" fmla="*/ 2472380 w 3063207"/>
                <a:gd name="connsiteY15" fmla="*/ 239653 h 1920282"/>
                <a:gd name="connsiteX16" fmla="*/ 2588008 w 3063207"/>
                <a:gd name="connsiteY16" fmla="*/ 1049349 h 1920282"/>
                <a:gd name="connsiteX17" fmla="*/ 2996103 w 3063207"/>
                <a:gd name="connsiteY17" fmla="*/ 1267082 h 1920282"/>
                <a:gd name="connsiteX18" fmla="*/ 3030111 w 3063207"/>
                <a:gd name="connsiteY18" fmla="*/ 1532445 h 1920282"/>
                <a:gd name="connsiteX19" fmla="*/ 2662825 w 3063207"/>
                <a:gd name="connsiteY19" fmla="*/ 1763786 h 1920282"/>
                <a:gd name="connsiteX20" fmla="*/ 1547363 w 3063207"/>
                <a:gd name="connsiteY20" fmla="*/ 1920282 h 1920282"/>
                <a:gd name="connsiteX21" fmla="*/ 527124 w 3063207"/>
                <a:gd name="connsiteY21" fmla="*/ 1804611 h 1920282"/>
                <a:gd name="connsiteX22" fmla="*/ 51012 w 3063207"/>
                <a:gd name="connsiteY22" fmla="*/ 1552857 h 1920282"/>
                <a:gd name="connsiteX23" fmla="*/ 51012 w 3063207"/>
                <a:gd name="connsiteY23" fmla="*/ 1280690 h 1920282"/>
                <a:gd name="connsiteX24" fmla="*/ 472711 w 3063207"/>
                <a:gd name="connsiteY24" fmla="*/ 1049349 h 1920282"/>
                <a:gd name="connsiteX25" fmla="*/ 595140 w 3063207"/>
                <a:gd name="connsiteY25" fmla="*/ 239653 h 1920282"/>
                <a:gd name="connsiteX26" fmla="*/ 751576 w 3063207"/>
                <a:gd name="connsiteY26" fmla="*/ 96765 h 1920282"/>
                <a:gd name="connsiteX27" fmla="*/ 1384125 w 3063207"/>
                <a:gd name="connsiteY27" fmla="*/ 1507 h 1920282"/>
                <a:gd name="connsiteX28" fmla="*/ 1613573 w 3063207"/>
                <a:gd name="connsiteY28" fmla="*/ 1082 h 192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3207" h="1920282">
                  <a:moveTo>
                    <a:pt x="473020" y="1110566"/>
                  </a:moveTo>
                  <a:cubicBezTo>
                    <a:pt x="459414" y="1185546"/>
                    <a:pt x="445808" y="1253709"/>
                    <a:pt x="432202" y="1328689"/>
                  </a:cubicBezTo>
                  <a:cubicBezTo>
                    <a:pt x="690719" y="1451384"/>
                    <a:pt x="976448" y="1505915"/>
                    <a:pt x="1262177" y="1533180"/>
                  </a:cubicBezTo>
                  <a:cubicBezTo>
                    <a:pt x="1724786" y="1574078"/>
                    <a:pt x="2207804" y="1519547"/>
                    <a:pt x="2629595" y="1328689"/>
                  </a:cubicBezTo>
                  <a:cubicBezTo>
                    <a:pt x="2615989" y="1253709"/>
                    <a:pt x="2602383" y="1178730"/>
                    <a:pt x="2588776" y="1110566"/>
                  </a:cubicBezTo>
                  <a:cubicBezTo>
                    <a:pt x="2296244" y="1240077"/>
                    <a:pt x="1976500" y="1287791"/>
                    <a:pt x="1656755" y="1301424"/>
                  </a:cubicBezTo>
                  <a:cubicBezTo>
                    <a:pt x="1255374" y="1315057"/>
                    <a:pt x="840386" y="1274159"/>
                    <a:pt x="473020" y="1110566"/>
                  </a:cubicBezTo>
                  <a:close/>
                  <a:moveTo>
                    <a:pt x="2297655" y="261723"/>
                  </a:moveTo>
                  <a:cubicBezTo>
                    <a:pt x="2192598" y="264942"/>
                    <a:pt x="2089451" y="289405"/>
                    <a:pt x="1982484" y="294555"/>
                  </a:cubicBezTo>
                  <a:cubicBezTo>
                    <a:pt x="1690447" y="328889"/>
                    <a:pt x="1398410" y="322022"/>
                    <a:pt x="1113164" y="301422"/>
                  </a:cubicBezTo>
                  <a:cubicBezTo>
                    <a:pt x="1439159" y="383824"/>
                    <a:pt x="1778737" y="370090"/>
                    <a:pt x="2111524" y="335756"/>
                  </a:cubicBezTo>
                  <a:cubicBezTo>
                    <a:pt x="2213397" y="328889"/>
                    <a:pt x="2322062" y="328889"/>
                    <a:pt x="2403561" y="267087"/>
                  </a:cubicBezTo>
                  <a:cubicBezTo>
                    <a:pt x="2367905" y="261937"/>
                    <a:pt x="2332674" y="260650"/>
                    <a:pt x="2297655" y="261723"/>
                  </a:cubicBezTo>
                  <a:close/>
                  <a:moveTo>
                    <a:pt x="1613573" y="1082"/>
                  </a:moveTo>
                  <a:cubicBezTo>
                    <a:pt x="1842807" y="6185"/>
                    <a:pt x="2071086" y="30425"/>
                    <a:pt x="2295539" y="96765"/>
                  </a:cubicBezTo>
                  <a:cubicBezTo>
                    <a:pt x="2363555" y="117178"/>
                    <a:pt x="2465579" y="151199"/>
                    <a:pt x="2472380" y="239653"/>
                  </a:cubicBezTo>
                  <a:cubicBezTo>
                    <a:pt x="2513190" y="511820"/>
                    <a:pt x="2547198" y="783986"/>
                    <a:pt x="2588008" y="1049349"/>
                  </a:cubicBezTo>
                  <a:cubicBezTo>
                    <a:pt x="2730841" y="1110586"/>
                    <a:pt x="2887278" y="1158215"/>
                    <a:pt x="2996103" y="1267082"/>
                  </a:cubicBezTo>
                  <a:cubicBezTo>
                    <a:pt x="3070921" y="1328320"/>
                    <a:pt x="3084524" y="1450795"/>
                    <a:pt x="3030111" y="1532445"/>
                  </a:cubicBezTo>
                  <a:cubicBezTo>
                    <a:pt x="2941690" y="1654920"/>
                    <a:pt x="2798857" y="1716157"/>
                    <a:pt x="2662825" y="1763786"/>
                  </a:cubicBezTo>
                  <a:cubicBezTo>
                    <a:pt x="2309142" y="1886261"/>
                    <a:pt x="1921451" y="1913478"/>
                    <a:pt x="1547363" y="1920282"/>
                  </a:cubicBezTo>
                  <a:cubicBezTo>
                    <a:pt x="1207283" y="1920282"/>
                    <a:pt x="860402" y="1893065"/>
                    <a:pt x="527124" y="1804611"/>
                  </a:cubicBezTo>
                  <a:cubicBezTo>
                    <a:pt x="357084" y="1756982"/>
                    <a:pt x="166639" y="1695745"/>
                    <a:pt x="51012" y="1552857"/>
                  </a:cubicBezTo>
                  <a:cubicBezTo>
                    <a:pt x="-17004" y="1471207"/>
                    <a:pt x="-17004" y="1348732"/>
                    <a:pt x="51012" y="1280690"/>
                  </a:cubicBezTo>
                  <a:cubicBezTo>
                    <a:pt x="166639" y="1158215"/>
                    <a:pt x="329877" y="1117390"/>
                    <a:pt x="472711" y="1049349"/>
                  </a:cubicBezTo>
                  <a:cubicBezTo>
                    <a:pt x="513520" y="783986"/>
                    <a:pt x="547528" y="511820"/>
                    <a:pt x="595140" y="239653"/>
                  </a:cubicBezTo>
                  <a:cubicBezTo>
                    <a:pt x="601941" y="151199"/>
                    <a:pt x="683560" y="123982"/>
                    <a:pt x="751576" y="96765"/>
                  </a:cubicBezTo>
                  <a:cubicBezTo>
                    <a:pt x="955624" y="35528"/>
                    <a:pt x="1173275" y="15115"/>
                    <a:pt x="1384125" y="1507"/>
                  </a:cubicBezTo>
                  <a:cubicBezTo>
                    <a:pt x="1460643" y="-194"/>
                    <a:pt x="1537161" y="-619"/>
                    <a:pt x="1613573" y="1082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10268199" y="-303027"/>
              <a:ext cx="2655802" cy="830437"/>
            </a:xfrm>
            <a:custGeom>
              <a:avLst/>
              <a:gdLst>
                <a:gd name="connsiteX0" fmla="*/ 322120 w 2655802"/>
                <a:gd name="connsiteY0" fmla="*/ 141312 h 830437"/>
                <a:gd name="connsiteX1" fmla="*/ 267780 w 2655802"/>
                <a:gd name="connsiteY1" fmla="*/ 291684 h 830437"/>
                <a:gd name="connsiteX2" fmla="*/ 410424 w 2655802"/>
                <a:gd name="connsiteY2" fmla="*/ 688117 h 830437"/>
                <a:gd name="connsiteX3" fmla="*/ 872321 w 2655802"/>
                <a:gd name="connsiteY3" fmla="*/ 729128 h 830437"/>
                <a:gd name="connsiteX4" fmla="*/ 1082891 w 2655802"/>
                <a:gd name="connsiteY4" fmla="*/ 503571 h 830437"/>
                <a:gd name="connsiteX5" fmla="*/ 1096476 w 2655802"/>
                <a:gd name="connsiteY5" fmla="*/ 237003 h 830437"/>
                <a:gd name="connsiteX6" fmla="*/ 797602 w 2655802"/>
                <a:gd name="connsiteY6" fmla="*/ 182323 h 830437"/>
                <a:gd name="connsiteX7" fmla="*/ 322120 w 2655802"/>
                <a:gd name="connsiteY7" fmla="*/ 141312 h 830437"/>
                <a:gd name="connsiteX8" fmla="*/ 2368286 w 2655802"/>
                <a:gd name="connsiteY8" fmla="*/ 134477 h 830437"/>
                <a:gd name="connsiteX9" fmla="*/ 1709946 w 2655802"/>
                <a:gd name="connsiteY9" fmla="*/ 195883 h 830437"/>
                <a:gd name="connsiteX10" fmla="*/ 1533484 w 2655802"/>
                <a:gd name="connsiteY10" fmla="*/ 298225 h 830437"/>
                <a:gd name="connsiteX11" fmla="*/ 1648863 w 2655802"/>
                <a:gd name="connsiteY11" fmla="*/ 646190 h 830437"/>
                <a:gd name="connsiteX12" fmla="*/ 1995001 w 2655802"/>
                <a:gd name="connsiteY12" fmla="*/ 734887 h 830437"/>
                <a:gd name="connsiteX13" fmla="*/ 2327564 w 2655802"/>
                <a:gd name="connsiteY13" fmla="*/ 598430 h 830437"/>
                <a:gd name="connsiteX14" fmla="*/ 2368286 w 2655802"/>
                <a:gd name="connsiteY14" fmla="*/ 134477 h 830437"/>
                <a:gd name="connsiteX15" fmla="*/ 1702 w 2655802"/>
                <a:gd name="connsiteY15" fmla="*/ 0 h 830437"/>
                <a:gd name="connsiteX16" fmla="*/ 961261 w 2655802"/>
                <a:gd name="connsiteY16" fmla="*/ 74876 h 830437"/>
                <a:gd name="connsiteX17" fmla="*/ 1267504 w 2655802"/>
                <a:gd name="connsiteY17" fmla="*/ 149751 h 830437"/>
                <a:gd name="connsiteX18" fmla="*/ 1451249 w 2655802"/>
                <a:gd name="connsiteY18" fmla="*/ 129330 h 830437"/>
                <a:gd name="connsiteX19" fmla="*/ 1879988 w 2655802"/>
                <a:gd name="connsiteY19" fmla="*/ 61262 h 830437"/>
                <a:gd name="connsiteX20" fmla="*/ 2655802 w 2655802"/>
                <a:gd name="connsiteY20" fmla="*/ 0 h 830437"/>
                <a:gd name="connsiteX21" fmla="*/ 2648997 w 2655802"/>
                <a:gd name="connsiteY21" fmla="*/ 149751 h 830437"/>
                <a:gd name="connsiteX22" fmla="*/ 2506083 w 2655802"/>
                <a:gd name="connsiteY22" fmla="*/ 340343 h 830437"/>
                <a:gd name="connsiteX23" fmla="*/ 2288311 w 2655802"/>
                <a:gd name="connsiteY23" fmla="*/ 775982 h 830437"/>
                <a:gd name="connsiteX24" fmla="*/ 1730270 w 2655802"/>
                <a:gd name="connsiteY24" fmla="*/ 810017 h 830437"/>
                <a:gd name="connsiteX25" fmla="*/ 1444444 w 2655802"/>
                <a:gd name="connsiteY25" fmla="*/ 517322 h 830437"/>
                <a:gd name="connsiteX26" fmla="*/ 1294725 w 2655802"/>
                <a:gd name="connsiteY26" fmla="*/ 353957 h 830437"/>
                <a:gd name="connsiteX27" fmla="*/ 1097369 w 2655802"/>
                <a:gd name="connsiteY27" fmla="*/ 701107 h 830437"/>
                <a:gd name="connsiteX28" fmla="*/ 675435 w 2655802"/>
                <a:gd name="connsiteY28" fmla="*/ 830437 h 830437"/>
                <a:gd name="connsiteX29" fmla="*/ 287529 w 2655802"/>
                <a:gd name="connsiteY29" fmla="*/ 721527 h 830437"/>
                <a:gd name="connsiteX30" fmla="*/ 137810 w 2655802"/>
                <a:gd name="connsiteY30" fmla="*/ 326729 h 830437"/>
                <a:gd name="connsiteX31" fmla="*/ 8508 w 2655802"/>
                <a:gd name="connsiteY31" fmla="*/ 149751 h 830437"/>
                <a:gd name="connsiteX32" fmla="*/ 1702 w 2655802"/>
                <a:gd name="connsiteY32" fmla="*/ 0 h 83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55802" h="830437">
                  <a:moveTo>
                    <a:pt x="322120" y="141312"/>
                  </a:moveTo>
                  <a:cubicBezTo>
                    <a:pt x="260987" y="148147"/>
                    <a:pt x="274572" y="243838"/>
                    <a:pt x="267780" y="291684"/>
                  </a:cubicBezTo>
                  <a:cubicBezTo>
                    <a:pt x="274572" y="428385"/>
                    <a:pt x="274572" y="606097"/>
                    <a:pt x="410424" y="688117"/>
                  </a:cubicBezTo>
                  <a:cubicBezTo>
                    <a:pt x="553069" y="749633"/>
                    <a:pt x="722883" y="742798"/>
                    <a:pt x="872321" y="729128"/>
                  </a:cubicBezTo>
                  <a:cubicBezTo>
                    <a:pt x="987795" y="708623"/>
                    <a:pt x="1042135" y="599262"/>
                    <a:pt x="1082891" y="503571"/>
                  </a:cubicBezTo>
                  <a:cubicBezTo>
                    <a:pt x="1116854" y="421550"/>
                    <a:pt x="1150817" y="319024"/>
                    <a:pt x="1096476" y="237003"/>
                  </a:cubicBezTo>
                  <a:cubicBezTo>
                    <a:pt x="1001380" y="195993"/>
                    <a:pt x="892698" y="195993"/>
                    <a:pt x="797602" y="182323"/>
                  </a:cubicBezTo>
                  <a:cubicBezTo>
                    <a:pt x="634580" y="175487"/>
                    <a:pt x="478350" y="134477"/>
                    <a:pt x="322120" y="141312"/>
                  </a:cubicBezTo>
                  <a:close/>
                  <a:moveTo>
                    <a:pt x="2368286" y="134477"/>
                  </a:moveTo>
                  <a:cubicBezTo>
                    <a:pt x="2144315" y="141300"/>
                    <a:pt x="1927130" y="182237"/>
                    <a:pt x="1709946" y="195883"/>
                  </a:cubicBezTo>
                  <a:cubicBezTo>
                    <a:pt x="1642076" y="209528"/>
                    <a:pt x="1547058" y="216351"/>
                    <a:pt x="1533484" y="298225"/>
                  </a:cubicBezTo>
                  <a:cubicBezTo>
                    <a:pt x="1519910" y="421036"/>
                    <a:pt x="1574206" y="543847"/>
                    <a:pt x="1648863" y="646190"/>
                  </a:cubicBezTo>
                  <a:cubicBezTo>
                    <a:pt x="1723520" y="755355"/>
                    <a:pt x="1879621" y="734887"/>
                    <a:pt x="1995001" y="734887"/>
                  </a:cubicBezTo>
                  <a:cubicBezTo>
                    <a:pt x="2117167" y="728064"/>
                    <a:pt x="2266481" y="721241"/>
                    <a:pt x="2327564" y="598430"/>
                  </a:cubicBezTo>
                  <a:cubicBezTo>
                    <a:pt x="2388647" y="455150"/>
                    <a:pt x="2395434" y="291402"/>
                    <a:pt x="2368286" y="134477"/>
                  </a:cubicBezTo>
                  <a:close/>
                  <a:moveTo>
                    <a:pt x="1702" y="0"/>
                  </a:moveTo>
                  <a:cubicBezTo>
                    <a:pt x="321555" y="6807"/>
                    <a:pt x="641408" y="54455"/>
                    <a:pt x="961261" y="74876"/>
                  </a:cubicBezTo>
                  <a:cubicBezTo>
                    <a:pt x="1070148" y="81682"/>
                    <a:pt x="1172228" y="115717"/>
                    <a:pt x="1267504" y="149751"/>
                  </a:cubicBezTo>
                  <a:cubicBezTo>
                    <a:pt x="1328752" y="183785"/>
                    <a:pt x="1396806" y="149751"/>
                    <a:pt x="1451249" y="129330"/>
                  </a:cubicBezTo>
                  <a:cubicBezTo>
                    <a:pt x="1587357" y="74876"/>
                    <a:pt x="1737075" y="74876"/>
                    <a:pt x="1879988" y="61262"/>
                  </a:cubicBezTo>
                  <a:cubicBezTo>
                    <a:pt x="2138593" y="40841"/>
                    <a:pt x="2397197" y="0"/>
                    <a:pt x="2655802" y="0"/>
                  </a:cubicBezTo>
                  <a:cubicBezTo>
                    <a:pt x="2655802" y="47648"/>
                    <a:pt x="2655802" y="102103"/>
                    <a:pt x="2648997" y="149751"/>
                  </a:cubicBezTo>
                  <a:cubicBezTo>
                    <a:pt x="2601359" y="211013"/>
                    <a:pt x="2519694" y="251854"/>
                    <a:pt x="2506083" y="340343"/>
                  </a:cubicBezTo>
                  <a:cubicBezTo>
                    <a:pt x="2465251" y="496901"/>
                    <a:pt x="2451641" y="694300"/>
                    <a:pt x="2288311" y="775982"/>
                  </a:cubicBezTo>
                  <a:cubicBezTo>
                    <a:pt x="2111371" y="837244"/>
                    <a:pt x="1914015" y="844051"/>
                    <a:pt x="1730270" y="810017"/>
                  </a:cubicBezTo>
                  <a:cubicBezTo>
                    <a:pt x="1587357" y="775982"/>
                    <a:pt x="1492081" y="646652"/>
                    <a:pt x="1444444" y="517322"/>
                  </a:cubicBezTo>
                  <a:cubicBezTo>
                    <a:pt x="1417222" y="449253"/>
                    <a:pt x="1390001" y="333536"/>
                    <a:pt x="1294725" y="353957"/>
                  </a:cubicBezTo>
                  <a:cubicBezTo>
                    <a:pt x="1206255" y="456060"/>
                    <a:pt x="1199450" y="605811"/>
                    <a:pt x="1097369" y="701107"/>
                  </a:cubicBezTo>
                  <a:cubicBezTo>
                    <a:pt x="995288" y="823630"/>
                    <a:pt x="818348" y="830437"/>
                    <a:pt x="675435" y="830437"/>
                  </a:cubicBezTo>
                  <a:cubicBezTo>
                    <a:pt x="539328" y="816824"/>
                    <a:pt x="389609" y="810017"/>
                    <a:pt x="287529" y="721527"/>
                  </a:cubicBezTo>
                  <a:cubicBezTo>
                    <a:pt x="185448" y="612618"/>
                    <a:pt x="178642" y="456060"/>
                    <a:pt x="137810" y="326729"/>
                  </a:cubicBezTo>
                  <a:cubicBezTo>
                    <a:pt x="124199" y="245047"/>
                    <a:pt x="49340" y="204206"/>
                    <a:pt x="8508" y="149751"/>
                  </a:cubicBezTo>
                  <a:cubicBezTo>
                    <a:pt x="-5103" y="102103"/>
                    <a:pt x="1702" y="47648"/>
                    <a:pt x="1702" y="0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926228" y="843512"/>
              <a:ext cx="3317091" cy="417509"/>
            </a:xfrm>
            <a:custGeom>
              <a:avLst/>
              <a:gdLst/>
              <a:ahLst/>
              <a:cxnLst/>
              <a:rect l="l" t="t" r="r" b="b"/>
              <a:pathLst>
                <a:path w="3317091" h="417509">
                  <a:moveTo>
                    <a:pt x="3169890" y="199765"/>
                  </a:moveTo>
                  <a:lnTo>
                    <a:pt x="3169890" y="379772"/>
                  </a:lnTo>
                  <a:lnTo>
                    <a:pt x="3202818" y="379772"/>
                  </a:lnTo>
                  <a:cubicBezTo>
                    <a:pt x="3218916" y="382699"/>
                    <a:pt x="3225502" y="375382"/>
                    <a:pt x="3222575" y="357820"/>
                  </a:cubicBezTo>
                  <a:lnTo>
                    <a:pt x="3222575" y="199765"/>
                  </a:lnTo>
                  <a:close/>
                  <a:moveTo>
                    <a:pt x="2906464" y="199765"/>
                  </a:moveTo>
                  <a:lnTo>
                    <a:pt x="2906464" y="379772"/>
                  </a:lnTo>
                  <a:lnTo>
                    <a:pt x="2937197" y="379772"/>
                  </a:lnTo>
                  <a:cubicBezTo>
                    <a:pt x="2953295" y="382699"/>
                    <a:pt x="2959881" y="375382"/>
                    <a:pt x="2956954" y="357820"/>
                  </a:cubicBezTo>
                  <a:lnTo>
                    <a:pt x="2956954" y="199765"/>
                  </a:lnTo>
                  <a:close/>
                  <a:moveTo>
                    <a:pt x="3075496" y="158056"/>
                  </a:moveTo>
                  <a:lnTo>
                    <a:pt x="3316969" y="158056"/>
                  </a:lnTo>
                  <a:lnTo>
                    <a:pt x="3316969" y="379772"/>
                  </a:lnTo>
                  <a:cubicBezTo>
                    <a:pt x="3318433" y="406115"/>
                    <a:pt x="3305261" y="418554"/>
                    <a:pt x="3277455" y="417091"/>
                  </a:cubicBezTo>
                  <a:lnTo>
                    <a:pt x="3075496" y="417091"/>
                  </a:lnTo>
                  <a:close/>
                  <a:moveTo>
                    <a:pt x="2812070" y="158056"/>
                  </a:moveTo>
                  <a:lnTo>
                    <a:pt x="3053543" y="158056"/>
                  </a:lnTo>
                  <a:lnTo>
                    <a:pt x="3053543" y="379772"/>
                  </a:lnTo>
                  <a:cubicBezTo>
                    <a:pt x="3055007" y="406115"/>
                    <a:pt x="3041104" y="418554"/>
                    <a:pt x="3011835" y="417091"/>
                  </a:cubicBezTo>
                  <a:lnTo>
                    <a:pt x="2812070" y="417091"/>
                  </a:lnTo>
                  <a:close/>
                  <a:moveTo>
                    <a:pt x="1312738" y="87809"/>
                  </a:moveTo>
                  <a:lnTo>
                    <a:pt x="1440061" y="87809"/>
                  </a:lnTo>
                  <a:lnTo>
                    <a:pt x="1286395" y="357820"/>
                  </a:lnTo>
                  <a:cubicBezTo>
                    <a:pt x="1280542" y="369528"/>
                    <a:pt x="1278346" y="376114"/>
                    <a:pt x="1279810" y="377577"/>
                  </a:cubicBezTo>
                  <a:cubicBezTo>
                    <a:pt x="1279810" y="379041"/>
                    <a:pt x="1284200" y="379772"/>
                    <a:pt x="1292981" y="379772"/>
                  </a:cubicBezTo>
                  <a:lnTo>
                    <a:pt x="1483965" y="379772"/>
                  </a:lnTo>
                  <a:cubicBezTo>
                    <a:pt x="1495673" y="379772"/>
                    <a:pt x="1501527" y="379041"/>
                    <a:pt x="1501527" y="377577"/>
                  </a:cubicBezTo>
                  <a:cubicBezTo>
                    <a:pt x="1502990" y="376114"/>
                    <a:pt x="1501527" y="369528"/>
                    <a:pt x="1497136" y="357820"/>
                  </a:cubicBezTo>
                  <a:lnTo>
                    <a:pt x="1459817" y="263426"/>
                  </a:lnTo>
                  <a:lnTo>
                    <a:pt x="1567383" y="263426"/>
                  </a:lnTo>
                  <a:lnTo>
                    <a:pt x="1613483" y="379772"/>
                  </a:lnTo>
                  <a:cubicBezTo>
                    <a:pt x="1623727" y="398798"/>
                    <a:pt x="1627385" y="409774"/>
                    <a:pt x="1624459" y="412701"/>
                  </a:cubicBezTo>
                  <a:cubicBezTo>
                    <a:pt x="1622995" y="415627"/>
                    <a:pt x="1610555" y="417091"/>
                    <a:pt x="1587140" y="417091"/>
                  </a:cubicBezTo>
                  <a:lnTo>
                    <a:pt x="1165659" y="417091"/>
                  </a:lnTo>
                  <a:cubicBezTo>
                    <a:pt x="1143707" y="417091"/>
                    <a:pt x="1132731" y="415627"/>
                    <a:pt x="1132731" y="412701"/>
                  </a:cubicBezTo>
                  <a:cubicBezTo>
                    <a:pt x="1129803" y="409774"/>
                    <a:pt x="1134194" y="398798"/>
                    <a:pt x="1145902" y="379772"/>
                  </a:cubicBezTo>
                  <a:close/>
                  <a:moveTo>
                    <a:pt x="799058" y="83418"/>
                  </a:moveTo>
                  <a:lnTo>
                    <a:pt x="921990" y="83418"/>
                  </a:lnTo>
                  <a:lnTo>
                    <a:pt x="941747" y="131713"/>
                  </a:lnTo>
                  <a:lnTo>
                    <a:pt x="1069069" y="83418"/>
                  </a:lnTo>
                  <a:lnTo>
                    <a:pt x="1069069" y="138299"/>
                  </a:lnTo>
                  <a:lnTo>
                    <a:pt x="961504" y="177812"/>
                  </a:lnTo>
                  <a:lnTo>
                    <a:pt x="1069069" y="417091"/>
                  </a:lnTo>
                  <a:lnTo>
                    <a:pt x="943942" y="417091"/>
                  </a:lnTo>
                  <a:close/>
                  <a:moveTo>
                    <a:pt x="722225" y="72442"/>
                  </a:moveTo>
                  <a:lnTo>
                    <a:pt x="722225" y="357820"/>
                  </a:lnTo>
                  <a:cubicBezTo>
                    <a:pt x="719298" y="375382"/>
                    <a:pt x="725884" y="382699"/>
                    <a:pt x="741982" y="379772"/>
                  </a:cubicBezTo>
                  <a:lnTo>
                    <a:pt x="783691" y="379772"/>
                  </a:lnTo>
                  <a:lnTo>
                    <a:pt x="783691" y="417091"/>
                  </a:lnTo>
                  <a:lnTo>
                    <a:pt x="647588" y="417091"/>
                  </a:lnTo>
                  <a:cubicBezTo>
                    <a:pt x="616855" y="420018"/>
                    <a:pt x="602952" y="407578"/>
                    <a:pt x="605879" y="379772"/>
                  </a:cubicBezTo>
                  <a:lnTo>
                    <a:pt x="605879" y="171227"/>
                  </a:lnTo>
                  <a:lnTo>
                    <a:pt x="564170" y="182203"/>
                  </a:lnTo>
                  <a:lnTo>
                    <a:pt x="564170" y="120737"/>
                  </a:lnTo>
                  <a:close/>
                  <a:moveTo>
                    <a:pt x="195374" y="70247"/>
                  </a:moveTo>
                  <a:lnTo>
                    <a:pt x="311720" y="70247"/>
                  </a:lnTo>
                  <a:lnTo>
                    <a:pt x="311720" y="94394"/>
                  </a:lnTo>
                  <a:lnTo>
                    <a:pt x="507094" y="94394"/>
                  </a:lnTo>
                  <a:lnTo>
                    <a:pt x="507094" y="379772"/>
                  </a:lnTo>
                  <a:cubicBezTo>
                    <a:pt x="510021" y="407578"/>
                    <a:pt x="496850" y="420018"/>
                    <a:pt x="467580" y="417091"/>
                  </a:cubicBezTo>
                  <a:lnTo>
                    <a:pt x="412700" y="417091"/>
                  </a:lnTo>
                  <a:lnTo>
                    <a:pt x="412700" y="138299"/>
                  </a:lnTo>
                  <a:lnTo>
                    <a:pt x="311720" y="138299"/>
                  </a:lnTo>
                  <a:lnTo>
                    <a:pt x="311720" y="417091"/>
                  </a:lnTo>
                  <a:lnTo>
                    <a:pt x="195374" y="417091"/>
                  </a:lnTo>
                  <a:lnTo>
                    <a:pt x="195374" y="138299"/>
                  </a:lnTo>
                  <a:lnTo>
                    <a:pt x="96589" y="138299"/>
                  </a:lnTo>
                  <a:lnTo>
                    <a:pt x="96589" y="417091"/>
                  </a:lnTo>
                  <a:lnTo>
                    <a:pt x="0" y="417091"/>
                  </a:lnTo>
                  <a:lnTo>
                    <a:pt x="0" y="94394"/>
                  </a:lnTo>
                  <a:lnTo>
                    <a:pt x="195374" y="94394"/>
                  </a:lnTo>
                  <a:close/>
                  <a:moveTo>
                    <a:pt x="2917440" y="41709"/>
                  </a:moveTo>
                  <a:lnTo>
                    <a:pt x="2917440" y="105370"/>
                  </a:lnTo>
                  <a:lnTo>
                    <a:pt x="3202818" y="105370"/>
                  </a:lnTo>
                  <a:cubicBezTo>
                    <a:pt x="3208672" y="105370"/>
                    <a:pt x="3211599" y="101712"/>
                    <a:pt x="3211599" y="94394"/>
                  </a:cubicBezTo>
                  <a:lnTo>
                    <a:pt x="3211599" y="41709"/>
                  </a:lnTo>
                  <a:close/>
                  <a:moveTo>
                    <a:pt x="2812070" y="0"/>
                  </a:moveTo>
                  <a:lnTo>
                    <a:pt x="3316969" y="0"/>
                  </a:lnTo>
                  <a:lnTo>
                    <a:pt x="3316969" y="100980"/>
                  </a:lnTo>
                  <a:cubicBezTo>
                    <a:pt x="3318433" y="133176"/>
                    <a:pt x="3306725" y="148543"/>
                    <a:pt x="3281846" y="147079"/>
                  </a:cubicBezTo>
                  <a:lnTo>
                    <a:pt x="2812070" y="147079"/>
                  </a:lnTo>
                  <a:close/>
                  <a:moveTo>
                    <a:pt x="2410345" y="0"/>
                  </a:moveTo>
                  <a:lnTo>
                    <a:pt x="2511325" y="0"/>
                  </a:lnTo>
                  <a:lnTo>
                    <a:pt x="2506935" y="21952"/>
                  </a:lnTo>
                  <a:lnTo>
                    <a:pt x="2754994" y="21952"/>
                  </a:lnTo>
                  <a:lnTo>
                    <a:pt x="2754994" y="63661"/>
                  </a:lnTo>
                  <a:lnTo>
                    <a:pt x="2520106" y="63661"/>
                  </a:lnTo>
                  <a:lnTo>
                    <a:pt x="2520106" y="125127"/>
                  </a:lnTo>
                  <a:lnTo>
                    <a:pt x="2754994" y="125127"/>
                  </a:lnTo>
                  <a:lnTo>
                    <a:pt x="2754994" y="166836"/>
                  </a:lnTo>
                  <a:lnTo>
                    <a:pt x="2520106" y="166836"/>
                  </a:lnTo>
                  <a:lnTo>
                    <a:pt x="2520106" y="324892"/>
                  </a:lnTo>
                  <a:lnTo>
                    <a:pt x="2754994" y="324892"/>
                  </a:lnTo>
                  <a:lnTo>
                    <a:pt x="2754994" y="366601"/>
                  </a:lnTo>
                  <a:lnTo>
                    <a:pt x="2520106" y="366601"/>
                  </a:lnTo>
                  <a:lnTo>
                    <a:pt x="2520106" y="417091"/>
                  </a:lnTo>
                  <a:lnTo>
                    <a:pt x="2414736" y="417091"/>
                  </a:lnTo>
                  <a:lnTo>
                    <a:pt x="2414736" y="63661"/>
                  </a:lnTo>
                  <a:lnTo>
                    <a:pt x="2394979" y="63661"/>
                  </a:lnTo>
                  <a:close/>
                  <a:moveTo>
                    <a:pt x="2381808" y="0"/>
                  </a:moveTo>
                  <a:lnTo>
                    <a:pt x="2381808" y="417091"/>
                  </a:lnTo>
                  <a:lnTo>
                    <a:pt x="2274242" y="417091"/>
                  </a:lnTo>
                  <a:lnTo>
                    <a:pt x="2274242" y="52685"/>
                  </a:lnTo>
                  <a:lnTo>
                    <a:pt x="2250095" y="54880"/>
                  </a:lnTo>
                  <a:lnTo>
                    <a:pt x="2250095" y="13171"/>
                  </a:lnTo>
                  <a:close/>
                  <a:moveTo>
                    <a:pt x="1685925" y="0"/>
                  </a:moveTo>
                  <a:lnTo>
                    <a:pt x="2193019" y="0"/>
                  </a:lnTo>
                  <a:lnTo>
                    <a:pt x="2193019" y="63661"/>
                  </a:lnTo>
                  <a:lnTo>
                    <a:pt x="2074478" y="96590"/>
                  </a:lnTo>
                  <a:lnTo>
                    <a:pt x="2074478" y="144884"/>
                  </a:lnTo>
                  <a:lnTo>
                    <a:pt x="2193019" y="144884"/>
                  </a:lnTo>
                  <a:lnTo>
                    <a:pt x="2193019" y="186593"/>
                  </a:lnTo>
                  <a:lnTo>
                    <a:pt x="2074478" y="186593"/>
                  </a:lnTo>
                  <a:lnTo>
                    <a:pt x="2074478" y="379772"/>
                  </a:lnTo>
                  <a:cubicBezTo>
                    <a:pt x="2075941" y="406115"/>
                    <a:pt x="2062038" y="418554"/>
                    <a:pt x="2032769" y="417091"/>
                  </a:cubicBezTo>
                  <a:lnTo>
                    <a:pt x="1775929" y="417091"/>
                  </a:lnTo>
                  <a:lnTo>
                    <a:pt x="1775929" y="379772"/>
                  </a:lnTo>
                  <a:lnTo>
                    <a:pt x="1931789" y="379772"/>
                  </a:lnTo>
                  <a:cubicBezTo>
                    <a:pt x="1946423" y="382699"/>
                    <a:pt x="1952277" y="376114"/>
                    <a:pt x="1949350" y="360015"/>
                  </a:cubicBezTo>
                  <a:lnTo>
                    <a:pt x="1949350" y="186593"/>
                  </a:lnTo>
                  <a:lnTo>
                    <a:pt x="1685925" y="186593"/>
                  </a:lnTo>
                  <a:lnTo>
                    <a:pt x="1685925" y="144884"/>
                  </a:lnTo>
                  <a:lnTo>
                    <a:pt x="1949350" y="144884"/>
                  </a:lnTo>
                  <a:lnTo>
                    <a:pt x="1949350" y="63661"/>
                  </a:lnTo>
                  <a:lnTo>
                    <a:pt x="2010817" y="41709"/>
                  </a:lnTo>
                  <a:lnTo>
                    <a:pt x="1685925" y="41709"/>
                  </a:lnTo>
                  <a:close/>
                  <a:moveTo>
                    <a:pt x="1176635" y="0"/>
                  </a:moveTo>
                  <a:lnTo>
                    <a:pt x="1569578" y="0"/>
                  </a:lnTo>
                  <a:lnTo>
                    <a:pt x="1580554" y="41709"/>
                  </a:lnTo>
                  <a:lnTo>
                    <a:pt x="1631044" y="208546"/>
                  </a:lnTo>
                  <a:lnTo>
                    <a:pt x="1523479" y="208546"/>
                  </a:lnTo>
                  <a:lnTo>
                    <a:pt x="1470794" y="41709"/>
                  </a:lnTo>
                  <a:lnTo>
                    <a:pt x="1286395" y="41709"/>
                  </a:lnTo>
                  <a:lnTo>
                    <a:pt x="1231515" y="208546"/>
                  </a:lnTo>
                  <a:lnTo>
                    <a:pt x="1126145" y="208546"/>
                  </a:lnTo>
                  <a:lnTo>
                    <a:pt x="1176635" y="41709"/>
                  </a:lnTo>
                  <a:close/>
                  <a:moveTo>
                    <a:pt x="748568" y="0"/>
                  </a:moveTo>
                  <a:lnTo>
                    <a:pt x="864914" y="0"/>
                  </a:lnTo>
                  <a:lnTo>
                    <a:pt x="873695" y="21952"/>
                  </a:lnTo>
                  <a:lnTo>
                    <a:pt x="1069069" y="21952"/>
                  </a:lnTo>
                  <a:lnTo>
                    <a:pt x="1069069" y="63661"/>
                  </a:lnTo>
                  <a:lnTo>
                    <a:pt x="564170" y="63661"/>
                  </a:lnTo>
                  <a:lnTo>
                    <a:pt x="564170" y="21952"/>
                  </a:lnTo>
                  <a:lnTo>
                    <a:pt x="759544" y="21952"/>
                  </a:lnTo>
                  <a:close/>
                  <a:moveTo>
                    <a:pt x="72442" y="0"/>
                  </a:moveTo>
                  <a:lnTo>
                    <a:pt x="188788" y="0"/>
                  </a:lnTo>
                  <a:lnTo>
                    <a:pt x="171226" y="21952"/>
                  </a:lnTo>
                  <a:lnTo>
                    <a:pt x="507094" y="21952"/>
                  </a:lnTo>
                  <a:lnTo>
                    <a:pt x="507094" y="63661"/>
                  </a:lnTo>
                  <a:lnTo>
                    <a:pt x="136103" y="63661"/>
                  </a:lnTo>
                  <a:lnTo>
                    <a:pt x="116346" y="90004"/>
                  </a:lnTo>
                  <a:lnTo>
                    <a:pt x="0" y="90004"/>
                  </a:lnTo>
                  <a:lnTo>
                    <a:pt x="21952" y="63661"/>
                  </a:lnTo>
                  <a:lnTo>
                    <a:pt x="0" y="63661"/>
                  </a:lnTo>
                  <a:lnTo>
                    <a:pt x="0" y="21952"/>
                  </a:lnTo>
                  <a:lnTo>
                    <a:pt x="54880" y="21952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58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rgbClr val="EE9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 userDrawn="1"/>
        </p:nvGrpSpPr>
        <p:grpSpPr>
          <a:xfrm>
            <a:off x="-1757522" y="-4480892"/>
            <a:ext cx="15707044" cy="15819784"/>
            <a:chOff x="3258810" y="-5464233"/>
            <a:chExt cx="15707044" cy="15819784"/>
          </a:xfrm>
          <a:solidFill>
            <a:srgbClr val="FFFFFF">
              <a:alpha val="40000"/>
            </a:srgbClr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3258810" y="-5464233"/>
              <a:ext cx="15707044" cy="15819784"/>
              <a:chOff x="4447173" y="-5058188"/>
              <a:chExt cx="4865689" cy="4900613"/>
            </a:xfrm>
            <a:grpFill/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6882718" y="-5057926"/>
                <a:ext cx="775968" cy="2442597"/>
              </a:xfrm>
              <a:custGeom>
                <a:avLst/>
                <a:gdLst>
                  <a:gd name="T0" fmla="*/ 473 w 473"/>
                  <a:gd name="T1" fmla="*/ 0 h 1521"/>
                  <a:gd name="T2" fmla="*/ 250 w 473"/>
                  <a:gd name="T3" fmla="*/ 0 h 1521"/>
                  <a:gd name="T4" fmla="*/ 0 w 473"/>
                  <a:gd name="T5" fmla="*/ 1521 h 1521"/>
                  <a:gd name="T6" fmla="*/ 473 w 473"/>
                  <a:gd name="T7" fmla="*/ 0 h 1521"/>
                  <a:gd name="connsiteX0" fmla="*/ 10334 w 10334"/>
                  <a:gd name="connsiteY0" fmla="*/ 0 h 10116"/>
                  <a:gd name="connsiteX1" fmla="*/ 5619 w 10334"/>
                  <a:gd name="connsiteY1" fmla="*/ 0 h 10116"/>
                  <a:gd name="connsiteX2" fmla="*/ 0 w 10334"/>
                  <a:gd name="connsiteY2" fmla="*/ 10116 h 10116"/>
                  <a:gd name="connsiteX3" fmla="*/ 10334 w 10334"/>
                  <a:gd name="connsiteY3" fmla="*/ 0 h 1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4" h="10116">
                    <a:moveTo>
                      <a:pt x="10334" y="0"/>
                    </a:moveTo>
                    <a:lnTo>
                      <a:pt x="5619" y="0"/>
                    </a:lnTo>
                    <a:lnTo>
                      <a:pt x="0" y="10116"/>
                    </a:lnTo>
                    <a:lnTo>
                      <a:pt x="103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7"/>
              <p:cNvSpPr>
                <a:spLocks noEditPoints="1"/>
              </p:cNvSpPr>
              <p:nvPr/>
            </p:nvSpPr>
            <p:spPr bwMode="auto">
              <a:xfrm>
                <a:off x="4447174" y="-5058188"/>
                <a:ext cx="4865688" cy="4900613"/>
              </a:xfrm>
              <a:custGeom>
                <a:avLst/>
                <a:gdLst>
                  <a:gd name="T0" fmla="*/ 1544 w 3065"/>
                  <a:gd name="T1" fmla="*/ 1531 h 3087"/>
                  <a:gd name="T2" fmla="*/ 1548 w 3065"/>
                  <a:gd name="T3" fmla="*/ 1544 h 3087"/>
                  <a:gd name="T4" fmla="*/ 1534 w 3065"/>
                  <a:gd name="T5" fmla="*/ 1539 h 3087"/>
                  <a:gd name="T6" fmla="*/ 1536 w 3065"/>
                  <a:gd name="T7" fmla="*/ 1531 h 3087"/>
                  <a:gd name="T8" fmla="*/ 1528 w 3065"/>
                  <a:gd name="T9" fmla="*/ 1506 h 3087"/>
                  <a:gd name="T10" fmla="*/ 1529 w 3065"/>
                  <a:gd name="T11" fmla="*/ 1531 h 3087"/>
                  <a:gd name="T12" fmla="*/ 556 w 3065"/>
                  <a:gd name="T13" fmla="*/ 0 h 3087"/>
                  <a:gd name="T14" fmla="*/ 1529 w 3065"/>
                  <a:gd name="T15" fmla="*/ 1544 h 3087"/>
                  <a:gd name="T16" fmla="*/ 1526 w 3065"/>
                  <a:gd name="T17" fmla="*/ 1544 h 3087"/>
                  <a:gd name="T18" fmla="*/ 1521 w 3065"/>
                  <a:gd name="T19" fmla="*/ 1542 h 3087"/>
                  <a:gd name="T20" fmla="*/ 0 w 3065"/>
                  <a:gd name="T21" fmla="*/ 0 h 3087"/>
                  <a:gd name="T22" fmla="*/ 1511 w 3065"/>
                  <a:gd name="T23" fmla="*/ 1540 h 3087"/>
                  <a:gd name="T24" fmla="*/ 1488 w 3065"/>
                  <a:gd name="T25" fmla="*/ 1537 h 3087"/>
                  <a:gd name="T26" fmla="*/ 1498 w 3065"/>
                  <a:gd name="T27" fmla="*/ 1542 h 3087"/>
                  <a:gd name="T28" fmla="*/ 0 w 3065"/>
                  <a:gd name="T29" fmla="*/ 1466 h 3087"/>
                  <a:gd name="T30" fmla="*/ 0 w 3065"/>
                  <a:gd name="T31" fmla="*/ 1622 h 3087"/>
                  <a:gd name="T32" fmla="*/ 1496 w 3065"/>
                  <a:gd name="T33" fmla="*/ 1547 h 3087"/>
                  <a:gd name="T34" fmla="*/ 1488 w 3065"/>
                  <a:gd name="T35" fmla="*/ 1550 h 3087"/>
                  <a:gd name="T36" fmla="*/ 1511 w 3065"/>
                  <a:gd name="T37" fmla="*/ 1547 h 3087"/>
                  <a:gd name="T38" fmla="*/ 0 w 3065"/>
                  <a:gd name="T39" fmla="*/ 3087 h 3087"/>
                  <a:gd name="T40" fmla="*/ 1521 w 3065"/>
                  <a:gd name="T41" fmla="*/ 1545 h 3087"/>
                  <a:gd name="T42" fmla="*/ 1528 w 3065"/>
                  <a:gd name="T43" fmla="*/ 1545 h 3087"/>
                  <a:gd name="T44" fmla="*/ 556 w 3065"/>
                  <a:gd name="T45" fmla="*/ 3087 h 3087"/>
                  <a:gd name="T46" fmla="*/ 1529 w 3065"/>
                  <a:gd name="T47" fmla="*/ 1554 h 3087"/>
                  <a:gd name="T48" fmla="*/ 1529 w 3065"/>
                  <a:gd name="T49" fmla="*/ 1562 h 3087"/>
                  <a:gd name="T50" fmla="*/ 1634 w 3065"/>
                  <a:gd name="T51" fmla="*/ 3087 h 3087"/>
                  <a:gd name="T52" fmla="*/ 2011 w 3065"/>
                  <a:gd name="T53" fmla="*/ 3087 h 3087"/>
                  <a:gd name="T54" fmla="*/ 1534 w 3065"/>
                  <a:gd name="T55" fmla="*/ 1552 h 3087"/>
                  <a:gd name="T56" fmla="*/ 1534 w 3065"/>
                  <a:gd name="T57" fmla="*/ 1550 h 3087"/>
                  <a:gd name="T58" fmla="*/ 1534 w 3065"/>
                  <a:gd name="T59" fmla="*/ 1545 h 3087"/>
                  <a:gd name="T60" fmla="*/ 1546 w 3065"/>
                  <a:gd name="T61" fmla="*/ 1545 h 3087"/>
                  <a:gd name="T62" fmla="*/ 1544 w 3065"/>
                  <a:gd name="T63" fmla="*/ 1555 h 3087"/>
                  <a:gd name="T64" fmla="*/ 3065 w 3065"/>
                  <a:gd name="T65" fmla="*/ 2768 h 3087"/>
                  <a:gd name="T66" fmla="*/ 3065 w 3065"/>
                  <a:gd name="T67" fmla="*/ 2512 h 3087"/>
                  <a:gd name="T68" fmla="*/ 1597 w 3065"/>
                  <a:gd name="T69" fmla="*/ 1550 h 3087"/>
                  <a:gd name="T70" fmla="*/ 3065 w 3065"/>
                  <a:gd name="T71" fmla="*/ 1772 h 3087"/>
                  <a:gd name="T72" fmla="*/ 3065 w 3065"/>
                  <a:gd name="T73" fmla="*/ 1550 h 3087"/>
                  <a:gd name="T74" fmla="*/ 1594 w 3065"/>
                  <a:gd name="T75" fmla="*/ 1540 h 3087"/>
                  <a:gd name="T76" fmla="*/ 1602 w 3065"/>
                  <a:gd name="T77" fmla="*/ 1539 h 3087"/>
                  <a:gd name="T78" fmla="*/ 3065 w 3065"/>
                  <a:gd name="T79" fmla="*/ 915 h 3087"/>
                  <a:gd name="T80" fmla="*/ 1549 w 3065"/>
                  <a:gd name="T81" fmla="*/ 1537 h 3087"/>
                  <a:gd name="T82" fmla="*/ 1531 w 3065"/>
                  <a:gd name="T83" fmla="*/ 1547 h 3087"/>
                  <a:gd name="T84" fmla="*/ 1531 w 3065"/>
                  <a:gd name="T85" fmla="*/ 1549 h 3087"/>
                  <a:gd name="T86" fmla="*/ 1569 w 3065"/>
                  <a:gd name="T87" fmla="*/ 1545 h 3087"/>
                  <a:gd name="T88" fmla="*/ 1577 w 3065"/>
                  <a:gd name="T89" fmla="*/ 1542 h 3087"/>
                  <a:gd name="T90" fmla="*/ 1577 w 3065"/>
                  <a:gd name="T91" fmla="*/ 1542 h 3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5" h="3087">
                    <a:moveTo>
                      <a:pt x="3065" y="0"/>
                    </a:moveTo>
                    <a:lnTo>
                      <a:pt x="2757" y="0"/>
                    </a:lnTo>
                    <a:lnTo>
                      <a:pt x="1544" y="1531"/>
                    </a:lnTo>
                    <a:lnTo>
                      <a:pt x="1544" y="1542"/>
                    </a:lnTo>
                    <a:lnTo>
                      <a:pt x="1544" y="1542"/>
                    </a:lnTo>
                    <a:lnTo>
                      <a:pt x="1548" y="1544"/>
                    </a:lnTo>
                    <a:lnTo>
                      <a:pt x="1536" y="1544"/>
                    </a:lnTo>
                    <a:lnTo>
                      <a:pt x="1534" y="1544"/>
                    </a:lnTo>
                    <a:lnTo>
                      <a:pt x="1534" y="1539"/>
                    </a:lnTo>
                    <a:lnTo>
                      <a:pt x="2509" y="0"/>
                    </a:lnTo>
                    <a:lnTo>
                      <a:pt x="2218" y="0"/>
                    </a:lnTo>
                    <a:lnTo>
                      <a:pt x="1536" y="1531"/>
                    </a:lnTo>
                    <a:lnTo>
                      <a:pt x="1634" y="0"/>
                    </a:lnTo>
                    <a:lnTo>
                      <a:pt x="1425" y="0"/>
                    </a:lnTo>
                    <a:lnTo>
                      <a:pt x="1528" y="1506"/>
                    </a:lnTo>
                    <a:lnTo>
                      <a:pt x="1278" y="0"/>
                    </a:lnTo>
                    <a:lnTo>
                      <a:pt x="1054" y="0"/>
                    </a:lnTo>
                    <a:lnTo>
                      <a:pt x="1529" y="1531"/>
                    </a:lnTo>
                    <a:lnTo>
                      <a:pt x="1529" y="1532"/>
                    </a:lnTo>
                    <a:lnTo>
                      <a:pt x="848" y="0"/>
                    </a:lnTo>
                    <a:lnTo>
                      <a:pt x="556" y="0"/>
                    </a:lnTo>
                    <a:lnTo>
                      <a:pt x="1529" y="1536"/>
                    </a:lnTo>
                    <a:lnTo>
                      <a:pt x="1531" y="1542"/>
                    </a:lnTo>
                    <a:lnTo>
                      <a:pt x="1529" y="1544"/>
                    </a:lnTo>
                    <a:lnTo>
                      <a:pt x="1529" y="1544"/>
                    </a:lnTo>
                    <a:lnTo>
                      <a:pt x="1524" y="1529"/>
                    </a:lnTo>
                    <a:lnTo>
                      <a:pt x="1526" y="1544"/>
                    </a:lnTo>
                    <a:lnTo>
                      <a:pt x="1518" y="1544"/>
                    </a:lnTo>
                    <a:lnTo>
                      <a:pt x="1521" y="1542"/>
                    </a:lnTo>
                    <a:lnTo>
                      <a:pt x="1521" y="1542"/>
                    </a:lnTo>
                    <a:lnTo>
                      <a:pt x="1521" y="1531"/>
                    </a:lnTo>
                    <a:lnTo>
                      <a:pt x="308" y="0"/>
                    </a:lnTo>
                    <a:lnTo>
                      <a:pt x="0" y="0"/>
                    </a:lnTo>
                    <a:lnTo>
                      <a:pt x="0" y="320"/>
                    </a:lnTo>
                    <a:lnTo>
                      <a:pt x="1516" y="1537"/>
                    </a:lnTo>
                    <a:lnTo>
                      <a:pt x="1511" y="1540"/>
                    </a:lnTo>
                    <a:lnTo>
                      <a:pt x="0" y="574"/>
                    </a:lnTo>
                    <a:lnTo>
                      <a:pt x="0" y="915"/>
                    </a:lnTo>
                    <a:lnTo>
                      <a:pt x="1488" y="1537"/>
                    </a:lnTo>
                    <a:lnTo>
                      <a:pt x="1481" y="1537"/>
                    </a:lnTo>
                    <a:lnTo>
                      <a:pt x="1518" y="1542"/>
                    </a:lnTo>
                    <a:lnTo>
                      <a:pt x="1498" y="1542"/>
                    </a:lnTo>
                    <a:lnTo>
                      <a:pt x="1495" y="1540"/>
                    </a:lnTo>
                    <a:lnTo>
                      <a:pt x="1490" y="1542"/>
                    </a:lnTo>
                    <a:lnTo>
                      <a:pt x="0" y="1466"/>
                    </a:lnTo>
                    <a:lnTo>
                      <a:pt x="0" y="1537"/>
                    </a:lnTo>
                    <a:lnTo>
                      <a:pt x="0" y="1550"/>
                    </a:lnTo>
                    <a:lnTo>
                      <a:pt x="0" y="1622"/>
                    </a:lnTo>
                    <a:lnTo>
                      <a:pt x="1491" y="1547"/>
                    </a:lnTo>
                    <a:lnTo>
                      <a:pt x="1495" y="1547"/>
                    </a:lnTo>
                    <a:lnTo>
                      <a:pt x="1496" y="1547"/>
                    </a:lnTo>
                    <a:lnTo>
                      <a:pt x="1508" y="1545"/>
                    </a:lnTo>
                    <a:lnTo>
                      <a:pt x="1481" y="1550"/>
                    </a:lnTo>
                    <a:lnTo>
                      <a:pt x="1488" y="1550"/>
                    </a:lnTo>
                    <a:lnTo>
                      <a:pt x="0" y="2171"/>
                    </a:lnTo>
                    <a:lnTo>
                      <a:pt x="0" y="2512"/>
                    </a:lnTo>
                    <a:lnTo>
                      <a:pt x="1511" y="1547"/>
                    </a:lnTo>
                    <a:lnTo>
                      <a:pt x="1516" y="1549"/>
                    </a:lnTo>
                    <a:lnTo>
                      <a:pt x="0" y="2768"/>
                    </a:lnTo>
                    <a:lnTo>
                      <a:pt x="0" y="3087"/>
                    </a:lnTo>
                    <a:lnTo>
                      <a:pt x="308" y="3087"/>
                    </a:lnTo>
                    <a:lnTo>
                      <a:pt x="1521" y="1555"/>
                    </a:lnTo>
                    <a:lnTo>
                      <a:pt x="1521" y="1545"/>
                    </a:lnTo>
                    <a:lnTo>
                      <a:pt x="1521" y="1545"/>
                    </a:lnTo>
                    <a:lnTo>
                      <a:pt x="1519" y="1545"/>
                    </a:lnTo>
                    <a:lnTo>
                      <a:pt x="1528" y="1545"/>
                    </a:lnTo>
                    <a:lnTo>
                      <a:pt x="1528" y="1549"/>
                    </a:lnTo>
                    <a:lnTo>
                      <a:pt x="1526" y="1550"/>
                    </a:lnTo>
                    <a:lnTo>
                      <a:pt x="556" y="3087"/>
                    </a:lnTo>
                    <a:lnTo>
                      <a:pt x="848" y="3087"/>
                    </a:lnTo>
                    <a:lnTo>
                      <a:pt x="1528" y="1552"/>
                    </a:lnTo>
                    <a:lnTo>
                      <a:pt x="1529" y="1554"/>
                    </a:lnTo>
                    <a:lnTo>
                      <a:pt x="1054" y="3087"/>
                    </a:lnTo>
                    <a:lnTo>
                      <a:pt x="1278" y="3087"/>
                    </a:lnTo>
                    <a:lnTo>
                      <a:pt x="1529" y="1562"/>
                    </a:lnTo>
                    <a:lnTo>
                      <a:pt x="1531" y="1567"/>
                    </a:lnTo>
                    <a:lnTo>
                      <a:pt x="1425" y="3087"/>
                    </a:lnTo>
                    <a:lnTo>
                      <a:pt x="1634" y="3087"/>
                    </a:lnTo>
                    <a:lnTo>
                      <a:pt x="1536" y="1603"/>
                    </a:lnTo>
                    <a:lnTo>
                      <a:pt x="1788" y="3087"/>
                    </a:lnTo>
                    <a:lnTo>
                      <a:pt x="2011" y="3087"/>
                    </a:lnTo>
                    <a:lnTo>
                      <a:pt x="1534" y="1560"/>
                    </a:lnTo>
                    <a:lnTo>
                      <a:pt x="1534" y="1557"/>
                    </a:lnTo>
                    <a:lnTo>
                      <a:pt x="1534" y="1552"/>
                    </a:lnTo>
                    <a:lnTo>
                      <a:pt x="2218" y="3087"/>
                    </a:lnTo>
                    <a:lnTo>
                      <a:pt x="2509" y="3087"/>
                    </a:lnTo>
                    <a:lnTo>
                      <a:pt x="1534" y="1550"/>
                    </a:lnTo>
                    <a:lnTo>
                      <a:pt x="1534" y="1545"/>
                    </a:lnTo>
                    <a:lnTo>
                      <a:pt x="1534" y="1545"/>
                    </a:lnTo>
                    <a:lnTo>
                      <a:pt x="1534" y="1545"/>
                    </a:lnTo>
                    <a:lnTo>
                      <a:pt x="1534" y="1544"/>
                    </a:lnTo>
                    <a:lnTo>
                      <a:pt x="1536" y="1544"/>
                    </a:lnTo>
                    <a:lnTo>
                      <a:pt x="1546" y="1545"/>
                    </a:lnTo>
                    <a:lnTo>
                      <a:pt x="1544" y="1545"/>
                    </a:lnTo>
                    <a:lnTo>
                      <a:pt x="1544" y="1545"/>
                    </a:lnTo>
                    <a:lnTo>
                      <a:pt x="1544" y="1555"/>
                    </a:lnTo>
                    <a:lnTo>
                      <a:pt x="2757" y="3087"/>
                    </a:lnTo>
                    <a:lnTo>
                      <a:pt x="3065" y="3087"/>
                    </a:lnTo>
                    <a:lnTo>
                      <a:pt x="3065" y="2768"/>
                    </a:lnTo>
                    <a:lnTo>
                      <a:pt x="1549" y="1549"/>
                    </a:lnTo>
                    <a:lnTo>
                      <a:pt x="1554" y="1547"/>
                    </a:lnTo>
                    <a:lnTo>
                      <a:pt x="3065" y="2512"/>
                    </a:lnTo>
                    <a:lnTo>
                      <a:pt x="3065" y="2171"/>
                    </a:lnTo>
                    <a:lnTo>
                      <a:pt x="1577" y="1550"/>
                    </a:lnTo>
                    <a:lnTo>
                      <a:pt x="1597" y="1550"/>
                    </a:lnTo>
                    <a:lnTo>
                      <a:pt x="1602" y="1549"/>
                    </a:lnTo>
                    <a:lnTo>
                      <a:pt x="3065" y="1969"/>
                    </a:lnTo>
                    <a:lnTo>
                      <a:pt x="3065" y="1772"/>
                    </a:lnTo>
                    <a:lnTo>
                      <a:pt x="1602" y="1547"/>
                    </a:lnTo>
                    <a:lnTo>
                      <a:pt x="3065" y="1622"/>
                    </a:lnTo>
                    <a:lnTo>
                      <a:pt x="3065" y="1550"/>
                    </a:lnTo>
                    <a:lnTo>
                      <a:pt x="3065" y="1537"/>
                    </a:lnTo>
                    <a:lnTo>
                      <a:pt x="3065" y="1466"/>
                    </a:lnTo>
                    <a:lnTo>
                      <a:pt x="1594" y="1540"/>
                    </a:lnTo>
                    <a:lnTo>
                      <a:pt x="3065" y="1315"/>
                    </a:lnTo>
                    <a:lnTo>
                      <a:pt x="3065" y="1119"/>
                    </a:lnTo>
                    <a:lnTo>
                      <a:pt x="1602" y="1539"/>
                    </a:lnTo>
                    <a:lnTo>
                      <a:pt x="1597" y="1537"/>
                    </a:lnTo>
                    <a:lnTo>
                      <a:pt x="1577" y="1537"/>
                    </a:lnTo>
                    <a:lnTo>
                      <a:pt x="3065" y="915"/>
                    </a:lnTo>
                    <a:lnTo>
                      <a:pt x="3065" y="574"/>
                    </a:lnTo>
                    <a:lnTo>
                      <a:pt x="1554" y="1540"/>
                    </a:lnTo>
                    <a:lnTo>
                      <a:pt x="1549" y="1537"/>
                    </a:lnTo>
                    <a:lnTo>
                      <a:pt x="3065" y="320"/>
                    </a:lnTo>
                    <a:lnTo>
                      <a:pt x="3065" y="0"/>
                    </a:lnTo>
                    <a:close/>
                    <a:moveTo>
                      <a:pt x="1531" y="1547"/>
                    </a:moveTo>
                    <a:lnTo>
                      <a:pt x="1531" y="1547"/>
                    </a:lnTo>
                    <a:lnTo>
                      <a:pt x="1531" y="1547"/>
                    </a:lnTo>
                    <a:lnTo>
                      <a:pt x="1531" y="1549"/>
                    </a:lnTo>
                    <a:lnTo>
                      <a:pt x="1531" y="1547"/>
                    </a:lnTo>
                    <a:close/>
                    <a:moveTo>
                      <a:pt x="1571" y="1547"/>
                    </a:moveTo>
                    <a:lnTo>
                      <a:pt x="1569" y="1545"/>
                    </a:lnTo>
                    <a:lnTo>
                      <a:pt x="1574" y="1545"/>
                    </a:lnTo>
                    <a:lnTo>
                      <a:pt x="1571" y="1547"/>
                    </a:lnTo>
                    <a:close/>
                    <a:moveTo>
                      <a:pt x="1577" y="1542"/>
                    </a:moveTo>
                    <a:lnTo>
                      <a:pt x="1566" y="1542"/>
                    </a:lnTo>
                    <a:lnTo>
                      <a:pt x="1571" y="1540"/>
                    </a:lnTo>
                    <a:lnTo>
                      <a:pt x="1577" y="15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/>
              </p:cNvSpPr>
              <p:nvPr/>
            </p:nvSpPr>
            <p:spPr bwMode="auto">
              <a:xfrm>
                <a:off x="4447173" y="-2605621"/>
                <a:ext cx="2401532" cy="675437"/>
              </a:xfrm>
              <a:custGeom>
                <a:avLst/>
                <a:gdLst>
                  <a:gd name="T0" fmla="*/ 0 w 1438"/>
                  <a:gd name="T1" fmla="*/ 412 h 412"/>
                  <a:gd name="T2" fmla="*/ 1438 w 1438"/>
                  <a:gd name="T3" fmla="*/ 0 h 412"/>
                  <a:gd name="T4" fmla="*/ 0 w 1438"/>
                  <a:gd name="T5" fmla="*/ 215 h 412"/>
                  <a:gd name="T6" fmla="*/ 0 w 1438"/>
                  <a:gd name="T7" fmla="*/ 412 h 412"/>
                  <a:gd name="connsiteX0" fmla="*/ 0 w 10520"/>
                  <a:gd name="connsiteY0" fmla="*/ 10327 h 10327"/>
                  <a:gd name="connsiteX1" fmla="*/ 10520 w 10520"/>
                  <a:gd name="connsiteY1" fmla="*/ 0 h 10327"/>
                  <a:gd name="connsiteX2" fmla="*/ 0 w 10520"/>
                  <a:gd name="connsiteY2" fmla="*/ 5545 h 10327"/>
                  <a:gd name="connsiteX3" fmla="*/ 0 w 10520"/>
                  <a:gd name="connsiteY3" fmla="*/ 10327 h 1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20" h="10327">
                    <a:moveTo>
                      <a:pt x="0" y="10327"/>
                    </a:moveTo>
                    <a:lnTo>
                      <a:pt x="10520" y="0"/>
                    </a:lnTo>
                    <a:lnTo>
                      <a:pt x="0" y="5545"/>
                    </a:lnTo>
                    <a:lnTo>
                      <a:pt x="0" y="103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4447173" y="-3279558"/>
                <a:ext cx="2410435" cy="677661"/>
              </a:xfrm>
              <a:custGeom>
                <a:avLst/>
                <a:gdLst>
                  <a:gd name="T0" fmla="*/ 0 w 1438"/>
                  <a:gd name="T1" fmla="*/ 196 h 412"/>
                  <a:gd name="T2" fmla="*/ 1438 w 1438"/>
                  <a:gd name="T3" fmla="*/ 412 h 412"/>
                  <a:gd name="T4" fmla="*/ 0 w 1438"/>
                  <a:gd name="T5" fmla="*/ 0 h 412"/>
                  <a:gd name="T6" fmla="*/ 0 w 1438"/>
                  <a:gd name="T7" fmla="*/ 196 h 412"/>
                  <a:gd name="connsiteX0" fmla="*/ 0 w 10559"/>
                  <a:gd name="connsiteY0" fmla="*/ 4757 h 10361"/>
                  <a:gd name="connsiteX1" fmla="*/ 10559 w 10559"/>
                  <a:gd name="connsiteY1" fmla="*/ 10361 h 10361"/>
                  <a:gd name="connsiteX2" fmla="*/ 0 w 10559"/>
                  <a:gd name="connsiteY2" fmla="*/ 0 h 10361"/>
                  <a:gd name="connsiteX3" fmla="*/ 0 w 10559"/>
                  <a:gd name="connsiteY3" fmla="*/ 4757 h 10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9" h="10361">
                    <a:moveTo>
                      <a:pt x="0" y="4757"/>
                    </a:moveTo>
                    <a:lnTo>
                      <a:pt x="10559" y="10361"/>
                    </a:lnTo>
                    <a:lnTo>
                      <a:pt x="0" y="0"/>
                    </a:lnTo>
                    <a:lnTo>
                      <a:pt x="0" y="47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" name="椭圆 29"/>
            <p:cNvSpPr/>
            <p:nvPr userDrawn="1"/>
          </p:nvSpPr>
          <p:spPr>
            <a:xfrm>
              <a:off x="10644680" y="1976695"/>
              <a:ext cx="952522" cy="952522"/>
            </a:xfrm>
            <a:prstGeom prst="ellipse">
              <a:avLst/>
            </a:prstGeom>
            <a:grpFill/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AutoShape 43"/>
          <p:cNvSpPr>
            <a:spLocks noChangeAspect="1" noChangeArrowheads="1" noTextEdit="1"/>
          </p:cNvSpPr>
          <p:nvPr userDrawn="1"/>
        </p:nvSpPr>
        <p:spPr bwMode="auto">
          <a:xfrm>
            <a:off x="1852" y="-1588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4583832" y="1628799"/>
            <a:ext cx="3101528" cy="2892660"/>
            <a:chOff x="5122863" y="90488"/>
            <a:chExt cx="1720850" cy="1604963"/>
          </a:xfrm>
        </p:grpSpPr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122863" y="90488"/>
              <a:ext cx="1720850" cy="1068388"/>
            </a:xfrm>
            <a:custGeom>
              <a:avLst/>
              <a:gdLst>
                <a:gd name="T0" fmla="*/ 113 w 456"/>
                <a:gd name="T1" fmla="*/ 15 h 283"/>
                <a:gd name="T2" fmla="*/ 206 w 456"/>
                <a:gd name="T3" fmla="*/ 1 h 283"/>
                <a:gd name="T4" fmla="*/ 340 w 456"/>
                <a:gd name="T5" fmla="*/ 15 h 283"/>
                <a:gd name="T6" fmla="*/ 366 w 456"/>
                <a:gd name="T7" fmla="*/ 36 h 283"/>
                <a:gd name="T8" fmla="*/ 383 w 456"/>
                <a:gd name="T9" fmla="*/ 155 h 283"/>
                <a:gd name="T10" fmla="*/ 443 w 456"/>
                <a:gd name="T11" fmla="*/ 187 h 283"/>
                <a:gd name="T12" fmla="*/ 448 w 456"/>
                <a:gd name="T13" fmla="*/ 226 h 283"/>
                <a:gd name="T14" fmla="*/ 394 w 456"/>
                <a:gd name="T15" fmla="*/ 260 h 283"/>
                <a:gd name="T16" fmla="*/ 230 w 456"/>
                <a:gd name="T17" fmla="*/ 283 h 283"/>
                <a:gd name="T18" fmla="*/ 80 w 456"/>
                <a:gd name="T19" fmla="*/ 266 h 283"/>
                <a:gd name="T20" fmla="*/ 10 w 456"/>
                <a:gd name="T21" fmla="*/ 229 h 283"/>
                <a:gd name="T22" fmla="*/ 10 w 456"/>
                <a:gd name="T23" fmla="*/ 189 h 283"/>
                <a:gd name="T24" fmla="*/ 72 w 456"/>
                <a:gd name="T25" fmla="*/ 155 h 283"/>
                <a:gd name="T26" fmla="*/ 90 w 456"/>
                <a:gd name="T27" fmla="*/ 36 h 283"/>
                <a:gd name="T28" fmla="*/ 113 w 456"/>
                <a:gd name="T29" fmla="*/ 1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6" h="283">
                  <a:moveTo>
                    <a:pt x="113" y="15"/>
                  </a:moveTo>
                  <a:cubicBezTo>
                    <a:pt x="143" y="6"/>
                    <a:pt x="175" y="3"/>
                    <a:pt x="206" y="1"/>
                  </a:cubicBezTo>
                  <a:cubicBezTo>
                    <a:pt x="251" y="0"/>
                    <a:pt x="296" y="2"/>
                    <a:pt x="340" y="15"/>
                  </a:cubicBezTo>
                  <a:cubicBezTo>
                    <a:pt x="350" y="18"/>
                    <a:pt x="365" y="23"/>
                    <a:pt x="366" y="36"/>
                  </a:cubicBezTo>
                  <a:cubicBezTo>
                    <a:pt x="372" y="76"/>
                    <a:pt x="377" y="116"/>
                    <a:pt x="383" y="155"/>
                  </a:cubicBezTo>
                  <a:cubicBezTo>
                    <a:pt x="404" y="164"/>
                    <a:pt x="427" y="171"/>
                    <a:pt x="443" y="187"/>
                  </a:cubicBezTo>
                  <a:cubicBezTo>
                    <a:pt x="454" y="196"/>
                    <a:pt x="456" y="214"/>
                    <a:pt x="448" y="226"/>
                  </a:cubicBezTo>
                  <a:cubicBezTo>
                    <a:pt x="435" y="244"/>
                    <a:pt x="414" y="253"/>
                    <a:pt x="394" y="260"/>
                  </a:cubicBezTo>
                  <a:cubicBezTo>
                    <a:pt x="342" y="278"/>
                    <a:pt x="285" y="282"/>
                    <a:pt x="230" y="283"/>
                  </a:cubicBezTo>
                  <a:cubicBezTo>
                    <a:pt x="180" y="283"/>
                    <a:pt x="129" y="279"/>
                    <a:pt x="80" y="266"/>
                  </a:cubicBezTo>
                  <a:cubicBezTo>
                    <a:pt x="55" y="259"/>
                    <a:pt x="27" y="250"/>
                    <a:pt x="10" y="229"/>
                  </a:cubicBezTo>
                  <a:cubicBezTo>
                    <a:pt x="0" y="217"/>
                    <a:pt x="0" y="199"/>
                    <a:pt x="10" y="189"/>
                  </a:cubicBezTo>
                  <a:cubicBezTo>
                    <a:pt x="27" y="171"/>
                    <a:pt x="51" y="165"/>
                    <a:pt x="72" y="155"/>
                  </a:cubicBezTo>
                  <a:cubicBezTo>
                    <a:pt x="78" y="116"/>
                    <a:pt x="83" y="76"/>
                    <a:pt x="90" y="36"/>
                  </a:cubicBezTo>
                  <a:cubicBezTo>
                    <a:pt x="91" y="23"/>
                    <a:pt x="103" y="19"/>
                    <a:pt x="113" y="15"/>
                  </a:cubicBezTo>
                  <a:close/>
                </a:path>
              </a:pathLst>
            </a:custGeom>
            <a:solidFill>
              <a:srgbClr val="563007"/>
            </a:solidFill>
            <a:ln w="0" cap="flat">
              <a:solidFill>
                <a:srgbClr val="27241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749925" y="230188"/>
              <a:ext cx="715963" cy="76200"/>
            </a:xfrm>
            <a:custGeom>
              <a:avLst/>
              <a:gdLst>
                <a:gd name="T0" fmla="*/ 128 w 190"/>
                <a:gd name="T1" fmla="*/ 7 h 20"/>
                <a:gd name="T2" fmla="*/ 190 w 190"/>
                <a:gd name="T3" fmla="*/ 3 h 20"/>
                <a:gd name="T4" fmla="*/ 147 w 190"/>
                <a:gd name="T5" fmla="*/ 13 h 20"/>
                <a:gd name="T6" fmla="*/ 0 w 190"/>
                <a:gd name="T7" fmla="*/ 8 h 20"/>
                <a:gd name="T8" fmla="*/ 128 w 190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20">
                  <a:moveTo>
                    <a:pt x="128" y="7"/>
                  </a:moveTo>
                  <a:cubicBezTo>
                    <a:pt x="149" y="6"/>
                    <a:pt x="169" y="0"/>
                    <a:pt x="190" y="3"/>
                  </a:cubicBezTo>
                  <a:cubicBezTo>
                    <a:pt x="178" y="12"/>
                    <a:pt x="162" y="12"/>
                    <a:pt x="147" y="13"/>
                  </a:cubicBezTo>
                  <a:cubicBezTo>
                    <a:pt x="98" y="18"/>
                    <a:pt x="48" y="20"/>
                    <a:pt x="0" y="8"/>
                  </a:cubicBezTo>
                  <a:cubicBezTo>
                    <a:pt x="42" y="11"/>
                    <a:pt x="85" y="12"/>
                    <a:pt x="128" y="7"/>
                  </a:cubicBezTo>
                  <a:close/>
                </a:path>
              </a:pathLst>
            </a:custGeom>
            <a:solidFill>
              <a:srgbClr val="F5BF7D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372100" y="709613"/>
              <a:ext cx="1219200" cy="257175"/>
            </a:xfrm>
            <a:custGeom>
              <a:avLst/>
              <a:gdLst>
                <a:gd name="T0" fmla="*/ 6 w 323"/>
                <a:gd name="T1" fmla="*/ 0 h 68"/>
                <a:gd name="T2" fmla="*/ 180 w 323"/>
                <a:gd name="T3" fmla="*/ 28 h 68"/>
                <a:gd name="T4" fmla="*/ 317 w 323"/>
                <a:gd name="T5" fmla="*/ 0 h 68"/>
                <a:gd name="T6" fmla="*/ 323 w 323"/>
                <a:gd name="T7" fmla="*/ 32 h 68"/>
                <a:gd name="T8" fmla="*/ 122 w 323"/>
                <a:gd name="T9" fmla="*/ 62 h 68"/>
                <a:gd name="T10" fmla="*/ 0 w 323"/>
                <a:gd name="T11" fmla="*/ 32 h 68"/>
                <a:gd name="T12" fmla="*/ 6 w 323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68">
                  <a:moveTo>
                    <a:pt x="6" y="0"/>
                  </a:moveTo>
                  <a:cubicBezTo>
                    <a:pt x="60" y="24"/>
                    <a:pt x="121" y="30"/>
                    <a:pt x="180" y="28"/>
                  </a:cubicBezTo>
                  <a:cubicBezTo>
                    <a:pt x="227" y="26"/>
                    <a:pt x="274" y="19"/>
                    <a:pt x="317" y="0"/>
                  </a:cubicBezTo>
                  <a:cubicBezTo>
                    <a:pt x="319" y="10"/>
                    <a:pt x="321" y="21"/>
                    <a:pt x="323" y="32"/>
                  </a:cubicBezTo>
                  <a:cubicBezTo>
                    <a:pt x="261" y="60"/>
                    <a:pt x="190" y="68"/>
                    <a:pt x="122" y="62"/>
                  </a:cubicBezTo>
                  <a:cubicBezTo>
                    <a:pt x="80" y="58"/>
                    <a:pt x="38" y="50"/>
                    <a:pt x="0" y="32"/>
                  </a:cubicBezTo>
                  <a:cubicBezTo>
                    <a:pt x="2" y="21"/>
                    <a:pt x="4" y="11"/>
                    <a:pt x="6" y="0"/>
                  </a:cubicBezTo>
                  <a:close/>
                </a:path>
              </a:pathLst>
            </a:custGeom>
            <a:solidFill>
              <a:srgbClr val="F5BF7D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5243513" y="1227138"/>
              <a:ext cx="1476375" cy="468313"/>
            </a:xfrm>
            <a:custGeom>
              <a:avLst/>
              <a:gdLst>
                <a:gd name="T0" fmla="*/ 1 w 391"/>
                <a:gd name="T1" fmla="*/ 0 h 124"/>
                <a:gd name="T2" fmla="*/ 142 w 391"/>
                <a:gd name="T3" fmla="*/ 11 h 124"/>
                <a:gd name="T4" fmla="*/ 187 w 391"/>
                <a:gd name="T5" fmla="*/ 22 h 124"/>
                <a:gd name="T6" fmla="*/ 214 w 391"/>
                <a:gd name="T7" fmla="*/ 19 h 124"/>
                <a:gd name="T8" fmla="*/ 277 w 391"/>
                <a:gd name="T9" fmla="*/ 9 h 124"/>
                <a:gd name="T10" fmla="*/ 391 w 391"/>
                <a:gd name="T11" fmla="*/ 0 h 124"/>
                <a:gd name="T12" fmla="*/ 390 w 391"/>
                <a:gd name="T13" fmla="*/ 22 h 124"/>
                <a:gd name="T14" fmla="*/ 369 w 391"/>
                <a:gd name="T15" fmla="*/ 50 h 124"/>
                <a:gd name="T16" fmla="*/ 337 w 391"/>
                <a:gd name="T17" fmla="*/ 114 h 124"/>
                <a:gd name="T18" fmla="*/ 255 w 391"/>
                <a:gd name="T19" fmla="*/ 119 h 124"/>
                <a:gd name="T20" fmla="*/ 213 w 391"/>
                <a:gd name="T21" fmla="*/ 76 h 124"/>
                <a:gd name="T22" fmla="*/ 191 w 391"/>
                <a:gd name="T23" fmla="*/ 52 h 124"/>
                <a:gd name="T24" fmla="*/ 162 w 391"/>
                <a:gd name="T25" fmla="*/ 103 h 124"/>
                <a:gd name="T26" fmla="*/ 100 w 391"/>
                <a:gd name="T27" fmla="*/ 122 h 124"/>
                <a:gd name="T28" fmla="*/ 43 w 391"/>
                <a:gd name="T29" fmla="*/ 106 h 124"/>
                <a:gd name="T30" fmla="*/ 21 w 391"/>
                <a:gd name="T31" fmla="*/ 48 h 124"/>
                <a:gd name="T32" fmla="*/ 2 w 391"/>
                <a:gd name="T33" fmla="*/ 22 h 124"/>
                <a:gd name="T34" fmla="*/ 1 w 391"/>
                <a:gd name="T3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1" h="124">
                  <a:moveTo>
                    <a:pt x="1" y="0"/>
                  </a:moveTo>
                  <a:cubicBezTo>
                    <a:pt x="48" y="1"/>
                    <a:pt x="95" y="8"/>
                    <a:pt x="142" y="11"/>
                  </a:cubicBezTo>
                  <a:cubicBezTo>
                    <a:pt x="158" y="12"/>
                    <a:pt x="173" y="17"/>
                    <a:pt x="187" y="22"/>
                  </a:cubicBezTo>
                  <a:cubicBezTo>
                    <a:pt x="196" y="27"/>
                    <a:pt x="206" y="22"/>
                    <a:pt x="214" y="19"/>
                  </a:cubicBezTo>
                  <a:cubicBezTo>
                    <a:pt x="234" y="11"/>
                    <a:pt x="256" y="11"/>
                    <a:pt x="277" y="9"/>
                  </a:cubicBezTo>
                  <a:cubicBezTo>
                    <a:pt x="315" y="6"/>
                    <a:pt x="353" y="0"/>
                    <a:pt x="391" y="0"/>
                  </a:cubicBezTo>
                  <a:cubicBezTo>
                    <a:pt x="391" y="7"/>
                    <a:pt x="391" y="15"/>
                    <a:pt x="390" y="22"/>
                  </a:cubicBezTo>
                  <a:cubicBezTo>
                    <a:pt x="383" y="31"/>
                    <a:pt x="371" y="37"/>
                    <a:pt x="369" y="50"/>
                  </a:cubicBezTo>
                  <a:cubicBezTo>
                    <a:pt x="363" y="73"/>
                    <a:pt x="361" y="102"/>
                    <a:pt x="337" y="114"/>
                  </a:cubicBezTo>
                  <a:cubicBezTo>
                    <a:pt x="311" y="123"/>
                    <a:pt x="282" y="124"/>
                    <a:pt x="255" y="119"/>
                  </a:cubicBezTo>
                  <a:cubicBezTo>
                    <a:pt x="234" y="114"/>
                    <a:pt x="220" y="95"/>
                    <a:pt x="213" y="76"/>
                  </a:cubicBezTo>
                  <a:cubicBezTo>
                    <a:pt x="209" y="66"/>
                    <a:pt x="205" y="49"/>
                    <a:pt x="191" y="52"/>
                  </a:cubicBezTo>
                  <a:cubicBezTo>
                    <a:pt x="178" y="67"/>
                    <a:pt x="177" y="89"/>
                    <a:pt x="162" y="103"/>
                  </a:cubicBezTo>
                  <a:cubicBezTo>
                    <a:pt x="147" y="121"/>
                    <a:pt x="121" y="122"/>
                    <a:pt x="100" y="122"/>
                  </a:cubicBezTo>
                  <a:cubicBezTo>
                    <a:pt x="80" y="120"/>
                    <a:pt x="58" y="119"/>
                    <a:pt x="43" y="106"/>
                  </a:cubicBezTo>
                  <a:cubicBezTo>
                    <a:pt x="28" y="90"/>
                    <a:pt x="27" y="67"/>
                    <a:pt x="21" y="48"/>
                  </a:cubicBezTo>
                  <a:cubicBezTo>
                    <a:pt x="19" y="36"/>
                    <a:pt x="8" y="30"/>
                    <a:pt x="2" y="22"/>
                  </a:cubicBezTo>
                  <a:cubicBezTo>
                    <a:pt x="0" y="15"/>
                    <a:pt x="1" y="7"/>
                    <a:pt x="1" y="0"/>
                  </a:cubicBezTo>
                  <a:close/>
                </a:path>
              </a:pathLst>
            </a:custGeom>
            <a:solidFill>
              <a:srgbClr val="563007"/>
            </a:solidFill>
            <a:ln w="0" cap="flat">
              <a:solidFill>
                <a:srgbClr val="27241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5391150" y="1301751"/>
              <a:ext cx="493713" cy="341313"/>
            </a:xfrm>
            <a:custGeom>
              <a:avLst/>
              <a:gdLst>
                <a:gd name="T0" fmla="*/ 9 w 131"/>
                <a:gd name="T1" fmla="*/ 1 h 90"/>
                <a:gd name="T2" fmla="*/ 79 w 131"/>
                <a:gd name="T3" fmla="*/ 7 h 90"/>
                <a:gd name="T4" fmla="*/ 123 w 131"/>
                <a:gd name="T5" fmla="*/ 15 h 90"/>
                <a:gd name="T6" fmla="*/ 121 w 131"/>
                <a:gd name="T7" fmla="*/ 54 h 90"/>
                <a:gd name="T8" fmla="*/ 90 w 131"/>
                <a:gd name="T9" fmla="*/ 87 h 90"/>
                <a:gd name="T10" fmla="*/ 22 w 131"/>
                <a:gd name="T11" fmla="*/ 81 h 90"/>
                <a:gd name="T12" fmla="*/ 1 w 131"/>
                <a:gd name="T13" fmla="*/ 23 h 90"/>
                <a:gd name="T14" fmla="*/ 9 w 131"/>
                <a:gd name="T15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90">
                  <a:moveTo>
                    <a:pt x="9" y="1"/>
                  </a:moveTo>
                  <a:cubicBezTo>
                    <a:pt x="32" y="0"/>
                    <a:pt x="55" y="6"/>
                    <a:pt x="79" y="7"/>
                  </a:cubicBezTo>
                  <a:cubicBezTo>
                    <a:pt x="93" y="9"/>
                    <a:pt x="109" y="9"/>
                    <a:pt x="123" y="15"/>
                  </a:cubicBezTo>
                  <a:cubicBezTo>
                    <a:pt x="131" y="27"/>
                    <a:pt x="126" y="42"/>
                    <a:pt x="121" y="54"/>
                  </a:cubicBezTo>
                  <a:cubicBezTo>
                    <a:pt x="115" y="68"/>
                    <a:pt x="107" y="84"/>
                    <a:pt x="90" y="87"/>
                  </a:cubicBezTo>
                  <a:cubicBezTo>
                    <a:pt x="68" y="89"/>
                    <a:pt x="43" y="90"/>
                    <a:pt x="22" y="81"/>
                  </a:cubicBezTo>
                  <a:cubicBezTo>
                    <a:pt x="2" y="69"/>
                    <a:pt x="2" y="43"/>
                    <a:pt x="1" y="23"/>
                  </a:cubicBezTo>
                  <a:cubicBezTo>
                    <a:pt x="2" y="16"/>
                    <a:pt x="0" y="2"/>
                    <a:pt x="9" y="1"/>
                  </a:cubicBezTo>
                  <a:close/>
                </a:path>
              </a:pathLst>
            </a:custGeom>
            <a:solidFill>
              <a:srgbClr val="F5BF7D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6089650" y="1301751"/>
              <a:ext cx="485775" cy="344488"/>
            </a:xfrm>
            <a:custGeom>
              <a:avLst/>
              <a:gdLst>
                <a:gd name="T0" fmla="*/ 28 w 129"/>
                <a:gd name="T1" fmla="*/ 9 h 91"/>
                <a:gd name="T2" fmla="*/ 125 w 129"/>
                <a:gd name="T3" fmla="*/ 0 h 91"/>
                <a:gd name="T4" fmla="*/ 119 w 129"/>
                <a:gd name="T5" fmla="*/ 68 h 91"/>
                <a:gd name="T6" fmla="*/ 70 w 129"/>
                <a:gd name="T7" fmla="*/ 88 h 91"/>
                <a:gd name="T8" fmla="*/ 19 w 129"/>
                <a:gd name="T9" fmla="*/ 75 h 91"/>
                <a:gd name="T10" fmla="*/ 2 w 129"/>
                <a:gd name="T11" fmla="*/ 24 h 91"/>
                <a:gd name="T12" fmla="*/ 28 w 129"/>
                <a:gd name="T13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1">
                  <a:moveTo>
                    <a:pt x="28" y="9"/>
                  </a:moveTo>
                  <a:cubicBezTo>
                    <a:pt x="60" y="7"/>
                    <a:pt x="92" y="1"/>
                    <a:pt x="125" y="0"/>
                  </a:cubicBezTo>
                  <a:cubicBezTo>
                    <a:pt x="129" y="23"/>
                    <a:pt x="128" y="47"/>
                    <a:pt x="119" y="68"/>
                  </a:cubicBezTo>
                  <a:cubicBezTo>
                    <a:pt x="110" y="86"/>
                    <a:pt x="88" y="87"/>
                    <a:pt x="70" y="88"/>
                  </a:cubicBezTo>
                  <a:cubicBezTo>
                    <a:pt x="53" y="88"/>
                    <a:pt x="30" y="91"/>
                    <a:pt x="19" y="75"/>
                  </a:cubicBezTo>
                  <a:cubicBezTo>
                    <a:pt x="8" y="60"/>
                    <a:pt x="0" y="42"/>
                    <a:pt x="2" y="24"/>
                  </a:cubicBezTo>
                  <a:cubicBezTo>
                    <a:pt x="4" y="12"/>
                    <a:pt x="18" y="11"/>
                    <a:pt x="28" y="9"/>
                  </a:cubicBezTo>
                  <a:close/>
                </a:path>
              </a:pathLst>
            </a:custGeom>
            <a:solidFill>
              <a:srgbClr val="F5BF7D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文本框 42"/>
          <p:cNvSpPr txBox="1"/>
          <p:nvPr userDrawn="1"/>
        </p:nvSpPr>
        <p:spPr>
          <a:xfrm>
            <a:off x="4346630" y="465313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563007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布衣</a:t>
            </a:r>
            <a:r>
              <a:rPr lang="zh-CN" altLang="en-US" sz="4400" dirty="0" smtClean="0">
                <a:solidFill>
                  <a:srgbClr val="563007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公子作品</a:t>
            </a:r>
            <a:endParaRPr lang="zh-CN" altLang="en-US" sz="4400" dirty="0">
              <a:solidFill>
                <a:srgbClr val="563007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</a:endParaRPr>
          </a:p>
        </p:txBody>
      </p:sp>
      <p:sp>
        <p:nvSpPr>
          <p:cNvPr id="44" name="文本框 43"/>
          <p:cNvSpPr txBox="1"/>
          <p:nvPr userDrawn="1"/>
        </p:nvSpPr>
        <p:spPr>
          <a:xfrm>
            <a:off x="5038660" y="5299226"/>
            <a:ext cx="2114681" cy="39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5630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</a:t>
            </a:r>
            <a:r>
              <a:rPr lang="en-US" altLang="zh-CN" dirty="0">
                <a:solidFill>
                  <a:srgbClr val="5630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://</a:t>
            </a:r>
            <a:r>
              <a:rPr lang="en-US" altLang="zh-CN" dirty="0" smtClean="0">
                <a:solidFill>
                  <a:srgbClr val="5630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teliss.yanj.cn</a:t>
            </a:r>
            <a:endParaRPr lang="zh-CN" altLang="en-US" dirty="0">
              <a:solidFill>
                <a:srgbClr val="56300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16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9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5" r:id="rId5"/>
    <p:sldLayoutId id="2147483654" r:id="rId6"/>
    <p:sldLayoutId id="2147483652" r:id="rId7"/>
    <p:sldLayoutId id="2147483653" r:id="rId8"/>
    <p:sldLayoutId id="2147483658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eg"/><Relationship Id="rId4" Type="http://schemas.openxmlformats.org/officeDocument/2006/relationships/image" Target="../media/image34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eibo.com/teli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teliss.yanj.cn/goods-57652.html" TargetMode="Externa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teliss.yanj.cn/goods-79183.html" TargetMode="Externa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://teliss.yanj.cn/goods-88655.html" TargetMode="Externa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hyperlink" Target="http://teliss.yanj.cn/goods-96033.html" TargetMode="Externa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79425" y="1872503"/>
            <a:ext cx="11187113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984897" y="615109"/>
            <a:ext cx="8113876" cy="5510306"/>
          </a:xfrm>
          <a:custGeom>
            <a:avLst/>
            <a:gdLst>
              <a:gd name="connsiteX0" fmla="*/ 1352601 w 8113876"/>
              <a:gd name="connsiteY0" fmla="*/ 728584 h 5510306"/>
              <a:gd name="connsiteX1" fmla="*/ 1352602 w 8113876"/>
              <a:gd name="connsiteY1" fmla="*/ 728584 h 5510306"/>
              <a:gd name="connsiteX2" fmla="*/ 1442305 w 8113876"/>
              <a:gd name="connsiteY2" fmla="*/ 736214 h 5510306"/>
              <a:gd name="connsiteX3" fmla="*/ 4198540 w 8113876"/>
              <a:gd name="connsiteY3" fmla="*/ 0 h 5510306"/>
              <a:gd name="connsiteX4" fmla="*/ 4202587 w 8113876"/>
              <a:gd name="connsiteY4" fmla="*/ 144 h 5510306"/>
              <a:gd name="connsiteX5" fmla="*/ 4206802 w 8113876"/>
              <a:gd name="connsiteY5" fmla="*/ 0 h 5510306"/>
              <a:gd name="connsiteX6" fmla="*/ 4507632 w 8113876"/>
              <a:gd name="connsiteY6" fmla="*/ 8025 h 5510306"/>
              <a:gd name="connsiteX7" fmla="*/ 4573546 w 8113876"/>
              <a:gd name="connsiteY7" fmla="*/ 13325 h 5510306"/>
              <a:gd name="connsiteX8" fmla="*/ 4598861 w 8113876"/>
              <a:gd name="connsiteY8" fmla="*/ 14225 h 5510306"/>
              <a:gd name="connsiteX9" fmla="*/ 4640957 w 8113876"/>
              <a:gd name="connsiteY9" fmla="*/ 18746 h 5510306"/>
              <a:gd name="connsiteX10" fmla="*/ 4802205 w 8113876"/>
              <a:gd name="connsiteY10" fmla="*/ 31712 h 5510306"/>
              <a:gd name="connsiteX11" fmla="*/ 4960775 w 8113876"/>
              <a:gd name="connsiteY11" fmla="*/ 53093 h 5510306"/>
              <a:gd name="connsiteX12" fmla="*/ 4987617 w 8113876"/>
              <a:gd name="connsiteY12" fmla="*/ 55975 h 5510306"/>
              <a:gd name="connsiteX13" fmla="*/ 5003595 w 8113876"/>
              <a:gd name="connsiteY13" fmla="*/ 58866 h 5510306"/>
              <a:gd name="connsiteX14" fmla="*/ 5089697 w 8113876"/>
              <a:gd name="connsiteY14" fmla="*/ 70476 h 5510306"/>
              <a:gd name="connsiteX15" fmla="*/ 7548632 w 8113876"/>
              <a:gd name="connsiteY15" fmla="*/ 1325250 h 5510306"/>
              <a:gd name="connsiteX16" fmla="*/ 7638767 w 8113876"/>
              <a:gd name="connsiteY16" fmla="*/ 1438932 h 5510306"/>
              <a:gd name="connsiteX17" fmla="*/ 7641316 w 8113876"/>
              <a:gd name="connsiteY17" fmla="*/ 1441884 h 5510306"/>
              <a:gd name="connsiteX18" fmla="*/ 7642631 w 8113876"/>
              <a:gd name="connsiteY18" fmla="*/ 1443805 h 5510306"/>
              <a:gd name="connsiteX19" fmla="*/ 7686761 w 8113876"/>
              <a:gd name="connsiteY19" fmla="*/ 1499463 h 5510306"/>
              <a:gd name="connsiteX20" fmla="*/ 7807078 w 8113876"/>
              <a:gd name="connsiteY20" fmla="*/ 1681174 h 5510306"/>
              <a:gd name="connsiteX21" fmla="*/ 7856148 w 8113876"/>
              <a:gd name="connsiteY21" fmla="*/ 1775708 h 5510306"/>
              <a:gd name="connsiteX22" fmla="*/ 7870246 w 8113876"/>
              <a:gd name="connsiteY22" fmla="*/ 1799841 h 5510306"/>
              <a:gd name="connsiteX23" fmla="*/ 7885936 w 8113876"/>
              <a:gd name="connsiteY23" fmla="*/ 1833097 h 5510306"/>
              <a:gd name="connsiteX24" fmla="*/ 7938367 w 8113876"/>
              <a:gd name="connsiteY24" fmla="*/ 1934108 h 5510306"/>
              <a:gd name="connsiteX25" fmla="*/ 7954605 w 8113876"/>
              <a:gd name="connsiteY25" fmla="*/ 1978642 h 5510306"/>
              <a:gd name="connsiteX26" fmla="*/ 7956017 w 8113876"/>
              <a:gd name="connsiteY26" fmla="*/ 1981636 h 5510306"/>
              <a:gd name="connsiteX27" fmla="*/ 8023991 w 8113876"/>
              <a:gd name="connsiteY27" fmla="*/ 2168738 h 5510306"/>
              <a:gd name="connsiteX28" fmla="*/ 8024173 w 8113876"/>
              <a:gd name="connsiteY28" fmla="*/ 2169443 h 5510306"/>
              <a:gd name="connsiteX29" fmla="*/ 8034567 w 8113876"/>
              <a:gd name="connsiteY29" fmla="*/ 2197951 h 5510306"/>
              <a:gd name="connsiteX30" fmla="*/ 8050585 w 8113876"/>
              <a:gd name="connsiteY30" fmla="*/ 2271973 h 5510306"/>
              <a:gd name="connsiteX31" fmla="*/ 8073443 w 8113876"/>
              <a:gd name="connsiteY31" fmla="*/ 2360707 h 5510306"/>
              <a:gd name="connsiteX32" fmla="*/ 8082427 w 8113876"/>
              <a:gd name="connsiteY32" fmla="*/ 2419122 h 5510306"/>
              <a:gd name="connsiteX33" fmla="*/ 8093722 w 8113876"/>
              <a:gd name="connsiteY33" fmla="*/ 2471321 h 5510306"/>
              <a:gd name="connsiteX34" fmla="*/ 8096568 w 8113876"/>
              <a:gd name="connsiteY34" fmla="*/ 2511073 h 5510306"/>
              <a:gd name="connsiteX35" fmla="*/ 8103646 w 8113876"/>
              <a:gd name="connsiteY35" fmla="*/ 2557098 h 5510306"/>
              <a:gd name="connsiteX36" fmla="*/ 8113050 w 8113876"/>
              <a:gd name="connsiteY36" fmla="*/ 2741309 h 5510306"/>
              <a:gd name="connsiteX37" fmla="*/ 8113875 w 8113876"/>
              <a:gd name="connsiteY37" fmla="*/ 2752834 h 5510306"/>
              <a:gd name="connsiteX38" fmla="*/ 8113806 w 8113876"/>
              <a:gd name="connsiteY38" fmla="*/ 2754183 h 5510306"/>
              <a:gd name="connsiteX39" fmla="*/ 8113876 w 8113876"/>
              <a:gd name="connsiteY39" fmla="*/ 2755153 h 5510306"/>
              <a:gd name="connsiteX40" fmla="*/ 8113806 w 8113876"/>
              <a:gd name="connsiteY40" fmla="*/ 2756123 h 5510306"/>
              <a:gd name="connsiteX41" fmla="*/ 8113875 w 8113876"/>
              <a:gd name="connsiteY41" fmla="*/ 2757471 h 5510306"/>
              <a:gd name="connsiteX42" fmla="*/ 8113050 w 8113876"/>
              <a:gd name="connsiteY42" fmla="*/ 2768997 h 5510306"/>
              <a:gd name="connsiteX43" fmla="*/ 8103646 w 8113876"/>
              <a:gd name="connsiteY43" fmla="*/ 2953207 h 5510306"/>
              <a:gd name="connsiteX44" fmla="*/ 8096568 w 8113876"/>
              <a:gd name="connsiteY44" fmla="*/ 2999232 h 5510306"/>
              <a:gd name="connsiteX45" fmla="*/ 8093722 w 8113876"/>
              <a:gd name="connsiteY45" fmla="*/ 3038985 h 5510306"/>
              <a:gd name="connsiteX46" fmla="*/ 8082427 w 8113876"/>
              <a:gd name="connsiteY46" fmla="*/ 3091184 h 5510306"/>
              <a:gd name="connsiteX47" fmla="*/ 8073443 w 8113876"/>
              <a:gd name="connsiteY47" fmla="*/ 3149599 h 5510306"/>
              <a:gd name="connsiteX48" fmla="*/ 8050585 w 8113876"/>
              <a:gd name="connsiteY48" fmla="*/ 3238333 h 5510306"/>
              <a:gd name="connsiteX49" fmla="*/ 8034567 w 8113876"/>
              <a:gd name="connsiteY49" fmla="*/ 3312354 h 5510306"/>
              <a:gd name="connsiteX50" fmla="*/ 8024173 w 8113876"/>
              <a:gd name="connsiteY50" fmla="*/ 3340862 h 5510306"/>
              <a:gd name="connsiteX51" fmla="*/ 8023991 w 8113876"/>
              <a:gd name="connsiteY51" fmla="*/ 3341567 h 5510306"/>
              <a:gd name="connsiteX52" fmla="*/ 7956017 w 8113876"/>
              <a:gd name="connsiteY52" fmla="*/ 3528670 h 5510306"/>
              <a:gd name="connsiteX53" fmla="*/ 7954605 w 8113876"/>
              <a:gd name="connsiteY53" fmla="*/ 3531663 h 5510306"/>
              <a:gd name="connsiteX54" fmla="*/ 7938367 w 8113876"/>
              <a:gd name="connsiteY54" fmla="*/ 3576197 h 5510306"/>
              <a:gd name="connsiteX55" fmla="*/ 7885936 w 8113876"/>
              <a:gd name="connsiteY55" fmla="*/ 3677209 h 5510306"/>
              <a:gd name="connsiteX56" fmla="*/ 7870246 w 8113876"/>
              <a:gd name="connsiteY56" fmla="*/ 3710464 h 5510306"/>
              <a:gd name="connsiteX57" fmla="*/ 7856148 w 8113876"/>
              <a:gd name="connsiteY57" fmla="*/ 3734597 h 5510306"/>
              <a:gd name="connsiteX58" fmla="*/ 7807078 w 8113876"/>
              <a:gd name="connsiteY58" fmla="*/ 3829132 h 5510306"/>
              <a:gd name="connsiteX59" fmla="*/ 7686761 w 8113876"/>
              <a:gd name="connsiteY59" fmla="*/ 4010843 h 5510306"/>
              <a:gd name="connsiteX60" fmla="*/ 7642631 w 8113876"/>
              <a:gd name="connsiteY60" fmla="*/ 4066502 h 5510306"/>
              <a:gd name="connsiteX61" fmla="*/ 7641316 w 8113876"/>
              <a:gd name="connsiteY61" fmla="*/ 4068423 h 5510306"/>
              <a:gd name="connsiteX62" fmla="*/ 7638767 w 8113876"/>
              <a:gd name="connsiteY62" fmla="*/ 4071375 h 5510306"/>
              <a:gd name="connsiteX63" fmla="*/ 7548632 w 8113876"/>
              <a:gd name="connsiteY63" fmla="*/ 4185057 h 5510306"/>
              <a:gd name="connsiteX64" fmla="*/ 5089697 w 8113876"/>
              <a:gd name="connsiteY64" fmla="*/ 5439831 h 5510306"/>
              <a:gd name="connsiteX65" fmla="*/ 5003595 w 8113876"/>
              <a:gd name="connsiteY65" fmla="*/ 5451440 h 5510306"/>
              <a:gd name="connsiteX66" fmla="*/ 4987617 w 8113876"/>
              <a:gd name="connsiteY66" fmla="*/ 5454331 h 5510306"/>
              <a:gd name="connsiteX67" fmla="*/ 4960775 w 8113876"/>
              <a:gd name="connsiteY67" fmla="*/ 5457214 h 5510306"/>
              <a:gd name="connsiteX68" fmla="*/ 4802205 w 8113876"/>
              <a:gd name="connsiteY68" fmla="*/ 5478595 h 5510306"/>
              <a:gd name="connsiteX69" fmla="*/ 4640957 w 8113876"/>
              <a:gd name="connsiteY69" fmla="*/ 5491561 h 5510306"/>
              <a:gd name="connsiteX70" fmla="*/ 4598861 w 8113876"/>
              <a:gd name="connsiteY70" fmla="*/ 5496082 h 5510306"/>
              <a:gd name="connsiteX71" fmla="*/ 4573546 w 8113876"/>
              <a:gd name="connsiteY71" fmla="*/ 5496981 h 5510306"/>
              <a:gd name="connsiteX72" fmla="*/ 4507632 w 8113876"/>
              <a:gd name="connsiteY72" fmla="*/ 5502281 h 5510306"/>
              <a:gd name="connsiteX73" fmla="*/ 4206802 w 8113876"/>
              <a:gd name="connsiteY73" fmla="*/ 5510306 h 5510306"/>
              <a:gd name="connsiteX74" fmla="*/ 4202587 w 8113876"/>
              <a:gd name="connsiteY74" fmla="*/ 5510162 h 5510306"/>
              <a:gd name="connsiteX75" fmla="*/ 4198540 w 8113876"/>
              <a:gd name="connsiteY75" fmla="*/ 5510306 h 5510306"/>
              <a:gd name="connsiteX76" fmla="*/ 3999218 w 8113876"/>
              <a:gd name="connsiteY76" fmla="*/ 5503224 h 5510306"/>
              <a:gd name="connsiteX77" fmla="*/ 3823875 w 8113876"/>
              <a:gd name="connsiteY77" fmla="*/ 5497241 h 5510306"/>
              <a:gd name="connsiteX78" fmla="*/ 3820204 w 8113876"/>
              <a:gd name="connsiteY78" fmla="*/ 5496863 h 5510306"/>
              <a:gd name="connsiteX79" fmla="*/ 3798220 w 8113876"/>
              <a:gd name="connsiteY79" fmla="*/ 5496082 h 5510306"/>
              <a:gd name="connsiteX80" fmla="*/ 3452380 w 8113876"/>
              <a:gd name="connsiteY80" fmla="*/ 5458940 h 5510306"/>
              <a:gd name="connsiteX81" fmla="*/ 3451675 w 8113876"/>
              <a:gd name="connsiteY81" fmla="*/ 5458868 h 5510306"/>
              <a:gd name="connsiteX82" fmla="*/ 3451630 w 8113876"/>
              <a:gd name="connsiteY82" fmla="*/ 5458860 h 5510306"/>
              <a:gd name="connsiteX83" fmla="*/ 3409464 w 8113876"/>
              <a:gd name="connsiteY83" fmla="*/ 5454331 h 5510306"/>
              <a:gd name="connsiteX84" fmla="*/ 1708023 w 8113876"/>
              <a:gd name="connsiteY84" fmla="*/ 4881163 h 5510306"/>
              <a:gd name="connsiteX85" fmla="*/ 1529068 w 8113876"/>
              <a:gd name="connsiteY85" fmla="*/ 4766713 h 5510306"/>
              <a:gd name="connsiteX86" fmla="*/ 1352602 w 8113876"/>
              <a:gd name="connsiteY86" fmla="*/ 4781722 h 5510306"/>
              <a:gd name="connsiteX87" fmla="*/ 43925 w 8113876"/>
              <a:gd name="connsiteY87" fmla="*/ 4119059 h 5510306"/>
              <a:gd name="connsiteX88" fmla="*/ 853353 w 8113876"/>
              <a:gd name="connsiteY88" fmla="*/ 4281402 h 5510306"/>
              <a:gd name="connsiteX89" fmla="*/ 927370 w 8113876"/>
              <a:gd name="connsiteY89" fmla="*/ 4267192 h 5510306"/>
              <a:gd name="connsiteX90" fmla="*/ 755764 w 8113876"/>
              <a:gd name="connsiteY90" fmla="*/ 4068423 h 5510306"/>
              <a:gd name="connsiteX91" fmla="*/ 283204 w 8113876"/>
              <a:gd name="connsiteY91" fmla="*/ 2755153 h 5510306"/>
              <a:gd name="connsiteX92" fmla="*/ 3409464 w 8113876"/>
              <a:gd name="connsiteY92" fmla="*/ 55975 h 5510306"/>
              <a:gd name="connsiteX93" fmla="*/ 3451630 w 8113876"/>
              <a:gd name="connsiteY93" fmla="*/ 51447 h 5510306"/>
              <a:gd name="connsiteX94" fmla="*/ 3451675 w 8113876"/>
              <a:gd name="connsiteY94" fmla="*/ 51439 h 5510306"/>
              <a:gd name="connsiteX95" fmla="*/ 3452380 w 8113876"/>
              <a:gd name="connsiteY95" fmla="*/ 51366 h 5510306"/>
              <a:gd name="connsiteX96" fmla="*/ 3798220 w 8113876"/>
              <a:gd name="connsiteY96" fmla="*/ 14225 h 5510306"/>
              <a:gd name="connsiteX97" fmla="*/ 3820204 w 8113876"/>
              <a:gd name="connsiteY97" fmla="*/ 13444 h 5510306"/>
              <a:gd name="connsiteX98" fmla="*/ 3823875 w 8113876"/>
              <a:gd name="connsiteY98" fmla="*/ 13065 h 5510306"/>
              <a:gd name="connsiteX99" fmla="*/ 3999218 w 8113876"/>
              <a:gd name="connsiteY99" fmla="*/ 7083 h 55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8113876" h="5510306">
                <a:moveTo>
                  <a:pt x="1352601" y="728584"/>
                </a:moveTo>
                <a:lnTo>
                  <a:pt x="1352602" y="728584"/>
                </a:lnTo>
                <a:lnTo>
                  <a:pt x="1442305" y="736214"/>
                </a:lnTo>
                <a:close/>
                <a:moveTo>
                  <a:pt x="4198540" y="0"/>
                </a:moveTo>
                <a:lnTo>
                  <a:pt x="4202587" y="144"/>
                </a:lnTo>
                <a:lnTo>
                  <a:pt x="4206802" y="0"/>
                </a:lnTo>
                <a:cubicBezTo>
                  <a:pt x="4308030" y="0"/>
                  <a:pt x="4408353" y="2708"/>
                  <a:pt x="4507632" y="8025"/>
                </a:cubicBezTo>
                <a:lnTo>
                  <a:pt x="4573546" y="13325"/>
                </a:lnTo>
                <a:lnTo>
                  <a:pt x="4598861" y="14225"/>
                </a:lnTo>
                <a:lnTo>
                  <a:pt x="4640957" y="18746"/>
                </a:lnTo>
                <a:lnTo>
                  <a:pt x="4802205" y="31712"/>
                </a:lnTo>
                <a:lnTo>
                  <a:pt x="4960775" y="53093"/>
                </a:lnTo>
                <a:lnTo>
                  <a:pt x="4987617" y="55975"/>
                </a:lnTo>
                <a:lnTo>
                  <a:pt x="5003595" y="58866"/>
                </a:lnTo>
                <a:lnTo>
                  <a:pt x="5089697" y="70476"/>
                </a:lnTo>
                <a:cubicBezTo>
                  <a:pt x="6129839" y="239542"/>
                  <a:pt x="7010515" y="700922"/>
                  <a:pt x="7548632" y="1325250"/>
                </a:cubicBezTo>
                <a:lnTo>
                  <a:pt x="7638767" y="1438932"/>
                </a:lnTo>
                <a:lnTo>
                  <a:pt x="7641316" y="1441884"/>
                </a:lnTo>
                <a:lnTo>
                  <a:pt x="7642631" y="1443805"/>
                </a:lnTo>
                <a:lnTo>
                  <a:pt x="7686761" y="1499463"/>
                </a:lnTo>
                <a:cubicBezTo>
                  <a:pt x="7729881" y="1558817"/>
                  <a:pt x="7770033" y="1619419"/>
                  <a:pt x="7807078" y="1681174"/>
                </a:cubicBezTo>
                <a:lnTo>
                  <a:pt x="7856148" y="1775708"/>
                </a:lnTo>
                <a:lnTo>
                  <a:pt x="7870246" y="1799841"/>
                </a:lnTo>
                <a:lnTo>
                  <a:pt x="7885936" y="1833097"/>
                </a:lnTo>
                <a:lnTo>
                  <a:pt x="7938367" y="1934108"/>
                </a:lnTo>
                <a:lnTo>
                  <a:pt x="7954605" y="1978642"/>
                </a:lnTo>
                <a:lnTo>
                  <a:pt x="7956017" y="1981636"/>
                </a:lnTo>
                <a:cubicBezTo>
                  <a:pt x="7981682" y="2043143"/>
                  <a:pt x="8004380" y="2105535"/>
                  <a:pt x="8023991" y="2168738"/>
                </a:cubicBezTo>
                <a:lnTo>
                  <a:pt x="8024173" y="2169443"/>
                </a:lnTo>
                <a:lnTo>
                  <a:pt x="8034567" y="2197951"/>
                </a:lnTo>
                <a:lnTo>
                  <a:pt x="8050585" y="2271973"/>
                </a:lnTo>
                <a:lnTo>
                  <a:pt x="8073443" y="2360707"/>
                </a:lnTo>
                <a:lnTo>
                  <a:pt x="8082427" y="2419122"/>
                </a:lnTo>
                <a:lnTo>
                  <a:pt x="8093722" y="2471321"/>
                </a:lnTo>
                <a:lnTo>
                  <a:pt x="8096568" y="2511073"/>
                </a:lnTo>
                <a:lnTo>
                  <a:pt x="8103646" y="2557098"/>
                </a:lnTo>
                <a:lnTo>
                  <a:pt x="8113050" y="2741309"/>
                </a:lnTo>
                <a:lnTo>
                  <a:pt x="8113875" y="2752834"/>
                </a:lnTo>
                <a:lnTo>
                  <a:pt x="8113806" y="2754183"/>
                </a:lnTo>
                <a:lnTo>
                  <a:pt x="8113876" y="2755153"/>
                </a:lnTo>
                <a:lnTo>
                  <a:pt x="8113806" y="2756123"/>
                </a:lnTo>
                <a:lnTo>
                  <a:pt x="8113875" y="2757471"/>
                </a:lnTo>
                <a:lnTo>
                  <a:pt x="8113050" y="2768997"/>
                </a:lnTo>
                <a:lnTo>
                  <a:pt x="8103646" y="2953207"/>
                </a:lnTo>
                <a:lnTo>
                  <a:pt x="8096568" y="2999232"/>
                </a:lnTo>
                <a:lnTo>
                  <a:pt x="8093722" y="3038985"/>
                </a:lnTo>
                <a:lnTo>
                  <a:pt x="8082427" y="3091184"/>
                </a:lnTo>
                <a:lnTo>
                  <a:pt x="8073443" y="3149599"/>
                </a:lnTo>
                <a:lnTo>
                  <a:pt x="8050585" y="3238333"/>
                </a:lnTo>
                <a:lnTo>
                  <a:pt x="8034567" y="3312354"/>
                </a:lnTo>
                <a:lnTo>
                  <a:pt x="8024173" y="3340862"/>
                </a:lnTo>
                <a:lnTo>
                  <a:pt x="8023991" y="3341567"/>
                </a:lnTo>
                <a:cubicBezTo>
                  <a:pt x="8004380" y="3404770"/>
                  <a:pt x="7981682" y="3467163"/>
                  <a:pt x="7956017" y="3528670"/>
                </a:cubicBezTo>
                <a:lnTo>
                  <a:pt x="7954605" y="3531663"/>
                </a:lnTo>
                <a:lnTo>
                  <a:pt x="7938367" y="3576197"/>
                </a:lnTo>
                <a:lnTo>
                  <a:pt x="7885936" y="3677209"/>
                </a:lnTo>
                <a:lnTo>
                  <a:pt x="7870246" y="3710464"/>
                </a:lnTo>
                <a:lnTo>
                  <a:pt x="7856148" y="3734597"/>
                </a:lnTo>
                <a:lnTo>
                  <a:pt x="7807078" y="3829132"/>
                </a:lnTo>
                <a:cubicBezTo>
                  <a:pt x="7770033" y="3890887"/>
                  <a:pt x="7729881" y="3951490"/>
                  <a:pt x="7686761" y="4010843"/>
                </a:cubicBezTo>
                <a:lnTo>
                  <a:pt x="7642631" y="4066502"/>
                </a:lnTo>
                <a:lnTo>
                  <a:pt x="7641316" y="4068423"/>
                </a:lnTo>
                <a:lnTo>
                  <a:pt x="7638767" y="4071375"/>
                </a:lnTo>
                <a:lnTo>
                  <a:pt x="7548632" y="4185057"/>
                </a:lnTo>
                <a:cubicBezTo>
                  <a:pt x="7010515" y="4809384"/>
                  <a:pt x="6129839" y="5270764"/>
                  <a:pt x="5089697" y="5439831"/>
                </a:cubicBezTo>
                <a:lnTo>
                  <a:pt x="5003595" y="5451440"/>
                </a:lnTo>
                <a:lnTo>
                  <a:pt x="4987617" y="5454331"/>
                </a:lnTo>
                <a:lnTo>
                  <a:pt x="4960775" y="5457214"/>
                </a:lnTo>
                <a:lnTo>
                  <a:pt x="4802205" y="5478595"/>
                </a:lnTo>
                <a:lnTo>
                  <a:pt x="4640957" y="5491561"/>
                </a:lnTo>
                <a:lnTo>
                  <a:pt x="4598861" y="5496082"/>
                </a:lnTo>
                <a:lnTo>
                  <a:pt x="4573546" y="5496981"/>
                </a:lnTo>
                <a:lnTo>
                  <a:pt x="4507632" y="5502281"/>
                </a:lnTo>
                <a:cubicBezTo>
                  <a:pt x="4408353" y="5507599"/>
                  <a:pt x="4308030" y="5510306"/>
                  <a:pt x="4206802" y="5510306"/>
                </a:cubicBezTo>
                <a:lnTo>
                  <a:pt x="4202587" y="5510162"/>
                </a:lnTo>
                <a:lnTo>
                  <a:pt x="4198540" y="5510306"/>
                </a:lnTo>
                <a:lnTo>
                  <a:pt x="3999218" y="5503224"/>
                </a:lnTo>
                <a:lnTo>
                  <a:pt x="3823875" y="5497241"/>
                </a:lnTo>
                <a:lnTo>
                  <a:pt x="3820204" y="5496863"/>
                </a:lnTo>
                <a:lnTo>
                  <a:pt x="3798220" y="5496082"/>
                </a:lnTo>
                <a:lnTo>
                  <a:pt x="3452380" y="5458940"/>
                </a:lnTo>
                <a:lnTo>
                  <a:pt x="3451675" y="5458868"/>
                </a:lnTo>
                <a:lnTo>
                  <a:pt x="3451630" y="5458860"/>
                </a:lnTo>
                <a:lnTo>
                  <a:pt x="3409464" y="5454331"/>
                </a:lnTo>
                <a:cubicBezTo>
                  <a:pt x="2772266" y="5362579"/>
                  <a:pt x="2191452" y="5161905"/>
                  <a:pt x="1708023" y="4881163"/>
                </a:cubicBezTo>
                <a:lnTo>
                  <a:pt x="1529068" y="4766713"/>
                </a:lnTo>
                <a:lnTo>
                  <a:pt x="1352602" y="4781722"/>
                </a:lnTo>
                <a:cubicBezTo>
                  <a:pt x="454295" y="4803435"/>
                  <a:pt x="-175697" y="4020479"/>
                  <a:pt x="43925" y="4119059"/>
                </a:cubicBezTo>
                <a:cubicBezTo>
                  <a:pt x="373778" y="4279484"/>
                  <a:pt x="641784" y="4311924"/>
                  <a:pt x="853353" y="4281402"/>
                </a:cubicBezTo>
                <a:lnTo>
                  <a:pt x="927370" y="4267192"/>
                </a:lnTo>
                <a:lnTo>
                  <a:pt x="755764" y="4068423"/>
                </a:lnTo>
                <a:cubicBezTo>
                  <a:pt x="454391" y="3678036"/>
                  <a:pt x="283204" y="3230662"/>
                  <a:pt x="283204" y="2755153"/>
                </a:cubicBezTo>
                <a:cubicBezTo>
                  <a:pt x="283204" y="1423728"/>
                  <a:pt x="1625311" y="312883"/>
                  <a:pt x="3409464" y="55975"/>
                </a:cubicBezTo>
                <a:lnTo>
                  <a:pt x="3451630" y="51447"/>
                </a:lnTo>
                <a:lnTo>
                  <a:pt x="3451675" y="51439"/>
                </a:lnTo>
                <a:lnTo>
                  <a:pt x="3452380" y="51366"/>
                </a:lnTo>
                <a:lnTo>
                  <a:pt x="3798220" y="14225"/>
                </a:lnTo>
                <a:lnTo>
                  <a:pt x="3820204" y="13444"/>
                </a:lnTo>
                <a:lnTo>
                  <a:pt x="3823875" y="13065"/>
                </a:lnTo>
                <a:lnTo>
                  <a:pt x="3999218" y="7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6" y="2693865"/>
            <a:ext cx="2547917" cy="3687775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3958597" y="2004362"/>
            <a:ext cx="6306810" cy="3132000"/>
            <a:chOff x="3958597" y="2004362"/>
            <a:chExt cx="6306810" cy="3132000"/>
          </a:xfrm>
        </p:grpSpPr>
        <p:sp>
          <p:nvSpPr>
            <p:cNvPr id="35" name="平行四边形 34"/>
            <p:cNvSpPr/>
            <p:nvPr/>
          </p:nvSpPr>
          <p:spPr>
            <a:xfrm>
              <a:off x="3958597" y="3103709"/>
              <a:ext cx="2251383" cy="270000"/>
            </a:xfrm>
            <a:prstGeom prst="parallelogram">
              <a:avLst>
                <a:gd name="adj" fmla="val 37000"/>
              </a:avLst>
            </a:prstGeom>
            <a:solidFill>
              <a:srgbClr val="EA5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i="1" dirty="0" smtClean="0"/>
                <a:t>布衣公子作品</a:t>
              </a:r>
              <a:endParaRPr lang="zh-CN" altLang="en-US" sz="1600" i="1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29040" y="3473639"/>
              <a:ext cx="3953463" cy="1662723"/>
              <a:chOff x="5629040" y="3473639"/>
              <a:chExt cx="3953463" cy="1662723"/>
            </a:xfrm>
          </p:grpSpPr>
          <p:sp>
            <p:nvSpPr>
              <p:cNvPr id="32" name="Freeform 10"/>
              <p:cNvSpPr>
                <a:spLocks/>
              </p:cNvSpPr>
              <p:nvPr/>
            </p:nvSpPr>
            <p:spPr bwMode="auto">
              <a:xfrm>
                <a:off x="7586877" y="3473639"/>
                <a:ext cx="1038302" cy="1662722"/>
              </a:xfrm>
              <a:custGeom>
                <a:avLst/>
                <a:gdLst>
                  <a:gd name="T0" fmla="*/ 210 w 488"/>
                  <a:gd name="T1" fmla="*/ 162 h 781"/>
                  <a:gd name="T2" fmla="*/ 110 w 488"/>
                  <a:gd name="T3" fmla="*/ 162 h 781"/>
                  <a:gd name="T4" fmla="*/ 130 w 488"/>
                  <a:gd name="T5" fmla="*/ 107 h 781"/>
                  <a:gd name="T6" fmla="*/ 142 w 488"/>
                  <a:gd name="T7" fmla="*/ 101 h 781"/>
                  <a:gd name="T8" fmla="*/ 217 w 488"/>
                  <a:gd name="T9" fmla="*/ 101 h 781"/>
                  <a:gd name="T10" fmla="*/ 236 w 488"/>
                  <a:gd name="T11" fmla="*/ 88 h 781"/>
                  <a:gd name="T12" fmla="*/ 262 w 488"/>
                  <a:gd name="T13" fmla="*/ 12 h 781"/>
                  <a:gd name="T14" fmla="*/ 275 w 488"/>
                  <a:gd name="T15" fmla="*/ 1 h 781"/>
                  <a:gd name="T16" fmla="*/ 412 w 488"/>
                  <a:gd name="T17" fmla="*/ 1 h 781"/>
                  <a:gd name="T18" fmla="*/ 419 w 488"/>
                  <a:gd name="T19" fmla="*/ 2 h 781"/>
                  <a:gd name="T20" fmla="*/ 387 w 488"/>
                  <a:gd name="T21" fmla="*/ 100 h 781"/>
                  <a:gd name="T22" fmla="*/ 488 w 488"/>
                  <a:gd name="T23" fmla="*/ 100 h 781"/>
                  <a:gd name="T24" fmla="*/ 467 w 488"/>
                  <a:gd name="T25" fmla="*/ 158 h 781"/>
                  <a:gd name="T26" fmla="*/ 456 w 488"/>
                  <a:gd name="T27" fmla="*/ 162 h 781"/>
                  <a:gd name="T28" fmla="*/ 385 w 488"/>
                  <a:gd name="T29" fmla="*/ 162 h 781"/>
                  <a:gd name="T30" fmla="*/ 359 w 488"/>
                  <a:gd name="T31" fmla="*/ 180 h 781"/>
                  <a:gd name="T32" fmla="*/ 162 w 488"/>
                  <a:gd name="T33" fmla="*/ 762 h 781"/>
                  <a:gd name="T34" fmla="*/ 136 w 488"/>
                  <a:gd name="T35" fmla="*/ 781 h 781"/>
                  <a:gd name="T36" fmla="*/ 19 w 488"/>
                  <a:gd name="T37" fmla="*/ 780 h 781"/>
                  <a:gd name="T38" fmla="*/ 0 w 488"/>
                  <a:gd name="T39" fmla="*/ 780 h 781"/>
                  <a:gd name="T40" fmla="*/ 210 w 488"/>
                  <a:gd name="T41" fmla="*/ 162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8" h="781">
                    <a:moveTo>
                      <a:pt x="210" y="162"/>
                    </a:moveTo>
                    <a:cubicBezTo>
                      <a:pt x="175" y="162"/>
                      <a:pt x="144" y="162"/>
                      <a:pt x="110" y="162"/>
                    </a:cubicBezTo>
                    <a:cubicBezTo>
                      <a:pt x="117" y="142"/>
                      <a:pt x="123" y="124"/>
                      <a:pt x="130" y="107"/>
                    </a:cubicBezTo>
                    <a:cubicBezTo>
                      <a:pt x="131" y="104"/>
                      <a:pt x="137" y="101"/>
                      <a:pt x="142" y="101"/>
                    </a:cubicBezTo>
                    <a:cubicBezTo>
                      <a:pt x="167" y="101"/>
                      <a:pt x="192" y="101"/>
                      <a:pt x="217" y="101"/>
                    </a:cubicBezTo>
                    <a:cubicBezTo>
                      <a:pt x="227" y="101"/>
                      <a:pt x="232" y="99"/>
                      <a:pt x="236" y="88"/>
                    </a:cubicBezTo>
                    <a:cubicBezTo>
                      <a:pt x="244" y="62"/>
                      <a:pt x="253" y="37"/>
                      <a:pt x="262" y="12"/>
                    </a:cubicBezTo>
                    <a:cubicBezTo>
                      <a:pt x="264" y="7"/>
                      <a:pt x="271" y="1"/>
                      <a:pt x="275" y="1"/>
                    </a:cubicBezTo>
                    <a:cubicBezTo>
                      <a:pt x="321" y="0"/>
                      <a:pt x="366" y="1"/>
                      <a:pt x="412" y="1"/>
                    </a:cubicBezTo>
                    <a:cubicBezTo>
                      <a:pt x="414" y="1"/>
                      <a:pt x="415" y="2"/>
                      <a:pt x="419" y="2"/>
                    </a:cubicBezTo>
                    <a:cubicBezTo>
                      <a:pt x="409" y="35"/>
                      <a:pt x="398" y="67"/>
                      <a:pt x="387" y="100"/>
                    </a:cubicBezTo>
                    <a:cubicBezTo>
                      <a:pt x="421" y="100"/>
                      <a:pt x="452" y="100"/>
                      <a:pt x="488" y="100"/>
                    </a:cubicBezTo>
                    <a:cubicBezTo>
                      <a:pt x="480" y="121"/>
                      <a:pt x="474" y="140"/>
                      <a:pt x="467" y="158"/>
                    </a:cubicBezTo>
                    <a:cubicBezTo>
                      <a:pt x="466" y="160"/>
                      <a:pt x="460" y="162"/>
                      <a:pt x="456" y="162"/>
                    </a:cubicBezTo>
                    <a:cubicBezTo>
                      <a:pt x="432" y="162"/>
                      <a:pt x="409" y="163"/>
                      <a:pt x="385" y="162"/>
                    </a:cubicBezTo>
                    <a:cubicBezTo>
                      <a:pt x="370" y="161"/>
                      <a:pt x="364" y="166"/>
                      <a:pt x="359" y="180"/>
                    </a:cubicBezTo>
                    <a:cubicBezTo>
                      <a:pt x="294" y="374"/>
                      <a:pt x="227" y="568"/>
                      <a:pt x="162" y="762"/>
                    </a:cubicBezTo>
                    <a:cubicBezTo>
                      <a:pt x="157" y="776"/>
                      <a:pt x="151" y="781"/>
                      <a:pt x="136" y="781"/>
                    </a:cubicBezTo>
                    <a:cubicBezTo>
                      <a:pt x="97" y="780"/>
                      <a:pt x="58" y="780"/>
                      <a:pt x="19" y="780"/>
                    </a:cubicBezTo>
                    <a:cubicBezTo>
                      <a:pt x="13" y="780"/>
                      <a:pt x="8" y="780"/>
                      <a:pt x="0" y="780"/>
                    </a:cubicBezTo>
                    <a:cubicBezTo>
                      <a:pt x="70" y="574"/>
                      <a:pt x="140" y="369"/>
                      <a:pt x="210" y="162"/>
                    </a:cubicBezTo>
                    <a:close/>
                  </a:path>
                </a:pathLst>
              </a:custGeom>
              <a:solidFill>
                <a:srgbClr val="9C70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5629040" y="3482637"/>
                <a:ext cx="3953463" cy="1653725"/>
                <a:chOff x="5629040" y="3482637"/>
                <a:chExt cx="3953463" cy="1653725"/>
              </a:xfrm>
            </p:grpSpPr>
            <p:sp>
              <p:nvSpPr>
                <p:cNvPr id="28" name="Freeform 6"/>
                <p:cNvSpPr>
                  <a:spLocks noEditPoints="1"/>
                </p:cNvSpPr>
                <p:nvPr/>
              </p:nvSpPr>
              <p:spPr bwMode="auto">
                <a:xfrm>
                  <a:off x="5720814" y="3482637"/>
                  <a:ext cx="2091899" cy="1328018"/>
                </a:xfrm>
                <a:custGeom>
                  <a:avLst/>
                  <a:gdLst>
                    <a:gd name="T0" fmla="*/ 802 w 983"/>
                    <a:gd name="T1" fmla="*/ 564 h 624"/>
                    <a:gd name="T2" fmla="*/ 776 w 983"/>
                    <a:gd name="T3" fmla="*/ 623 h 624"/>
                    <a:gd name="T4" fmla="*/ 20 w 983"/>
                    <a:gd name="T5" fmla="*/ 623 h 624"/>
                    <a:gd name="T6" fmla="*/ 20 w 983"/>
                    <a:gd name="T7" fmla="*/ 569 h 624"/>
                    <a:gd name="T8" fmla="*/ 77 w 983"/>
                    <a:gd name="T9" fmla="*/ 532 h 624"/>
                    <a:gd name="T10" fmla="*/ 226 w 983"/>
                    <a:gd name="T11" fmla="*/ 138 h 624"/>
                    <a:gd name="T12" fmla="*/ 466 w 983"/>
                    <a:gd name="T13" fmla="*/ 120 h 624"/>
                    <a:gd name="T14" fmla="*/ 180 w 983"/>
                    <a:gd name="T15" fmla="*/ 94 h 624"/>
                    <a:gd name="T16" fmla="*/ 214 w 983"/>
                    <a:gd name="T17" fmla="*/ 34 h 624"/>
                    <a:gd name="T18" fmla="*/ 501 w 983"/>
                    <a:gd name="T19" fmla="*/ 14 h 624"/>
                    <a:gd name="T20" fmla="*/ 689 w 983"/>
                    <a:gd name="T21" fmla="*/ 0 h 624"/>
                    <a:gd name="T22" fmla="*/ 690 w 983"/>
                    <a:gd name="T23" fmla="*/ 33 h 624"/>
                    <a:gd name="T24" fmla="*/ 963 w 983"/>
                    <a:gd name="T25" fmla="*/ 88 h 624"/>
                    <a:gd name="T26" fmla="*/ 705 w 983"/>
                    <a:gd name="T27" fmla="*/ 94 h 624"/>
                    <a:gd name="T28" fmla="*/ 900 w 983"/>
                    <a:gd name="T29" fmla="*/ 137 h 624"/>
                    <a:gd name="T30" fmla="*/ 577 w 983"/>
                    <a:gd name="T31" fmla="*/ 519 h 624"/>
                    <a:gd name="T32" fmla="*/ 285 w 983"/>
                    <a:gd name="T33" fmla="*/ 517 h 624"/>
                    <a:gd name="T34" fmla="*/ 261 w 983"/>
                    <a:gd name="T35" fmla="*/ 562 h 624"/>
                    <a:gd name="T36" fmla="*/ 553 w 983"/>
                    <a:gd name="T37" fmla="*/ 564 h 624"/>
                    <a:gd name="T38" fmla="*/ 577 w 983"/>
                    <a:gd name="T39" fmla="*/ 519 h 624"/>
                    <a:gd name="T40" fmla="*/ 610 w 983"/>
                    <a:gd name="T41" fmla="*/ 411 h 624"/>
                    <a:gd name="T42" fmla="*/ 311 w 983"/>
                    <a:gd name="T43" fmla="*/ 417 h 624"/>
                    <a:gd name="T44" fmla="*/ 303 w 983"/>
                    <a:gd name="T45" fmla="*/ 456 h 624"/>
                    <a:gd name="T46" fmla="*/ 600 w 983"/>
                    <a:gd name="T47" fmla="*/ 449 h 624"/>
                    <a:gd name="T48" fmla="*/ 686 w 983"/>
                    <a:gd name="T49" fmla="*/ 200 h 624"/>
                    <a:gd name="T50" fmla="*/ 393 w 983"/>
                    <a:gd name="T51" fmla="*/ 197 h 624"/>
                    <a:gd name="T52" fmla="*/ 369 w 983"/>
                    <a:gd name="T53" fmla="*/ 244 h 624"/>
                    <a:gd name="T54" fmla="*/ 655 w 983"/>
                    <a:gd name="T55" fmla="*/ 244 h 624"/>
                    <a:gd name="T56" fmla="*/ 686 w 983"/>
                    <a:gd name="T57" fmla="*/ 200 h 624"/>
                    <a:gd name="T58" fmla="*/ 643 w 983"/>
                    <a:gd name="T59" fmla="*/ 305 h 624"/>
                    <a:gd name="T60" fmla="*/ 347 w 983"/>
                    <a:gd name="T61" fmla="*/ 310 h 624"/>
                    <a:gd name="T62" fmla="*/ 390 w 983"/>
                    <a:gd name="T63" fmla="*/ 349 h 624"/>
                    <a:gd name="T64" fmla="*/ 636 w 983"/>
                    <a:gd name="T65" fmla="*/ 343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83" h="624">
                      <a:moveTo>
                        <a:pt x="755" y="564"/>
                      </a:moveTo>
                      <a:cubicBezTo>
                        <a:pt x="772" y="564"/>
                        <a:pt x="786" y="564"/>
                        <a:pt x="802" y="564"/>
                      </a:cubicBezTo>
                      <a:cubicBezTo>
                        <a:pt x="796" y="584"/>
                        <a:pt x="790" y="601"/>
                        <a:pt x="784" y="618"/>
                      </a:cubicBezTo>
                      <a:cubicBezTo>
                        <a:pt x="783" y="620"/>
                        <a:pt x="779" y="622"/>
                        <a:pt x="776" y="623"/>
                      </a:cubicBezTo>
                      <a:cubicBezTo>
                        <a:pt x="772" y="624"/>
                        <a:pt x="768" y="623"/>
                        <a:pt x="764" y="623"/>
                      </a:cubicBezTo>
                      <a:cubicBezTo>
                        <a:pt x="516" y="623"/>
                        <a:pt x="268" y="623"/>
                        <a:pt x="20" y="623"/>
                      </a:cubicBezTo>
                      <a:cubicBezTo>
                        <a:pt x="14" y="623"/>
                        <a:pt x="9" y="623"/>
                        <a:pt x="0" y="623"/>
                      </a:cubicBezTo>
                      <a:cubicBezTo>
                        <a:pt x="7" y="604"/>
                        <a:pt x="13" y="586"/>
                        <a:pt x="20" y="569"/>
                      </a:cubicBezTo>
                      <a:cubicBezTo>
                        <a:pt x="21" y="566"/>
                        <a:pt x="29" y="564"/>
                        <a:pt x="34" y="564"/>
                      </a:cubicBezTo>
                      <a:cubicBezTo>
                        <a:pt x="67" y="563"/>
                        <a:pt x="67" y="564"/>
                        <a:pt x="77" y="532"/>
                      </a:cubicBezTo>
                      <a:cubicBezTo>
                        <a:pt x="120" y="405"/>
                        <a:pt x="163" y="279"/>
                        <a:pt x="206" y="152"/>
                      </a:cubicBezTo>
                      <a:cubicBezTo>
                        <a:pt x="210" y="142"/>
                        <a:pt x="215" y="138"/>
                        <a:pt x="226" y="138"/>
                      </a:cubicBezTo>
                      <a:cubicBezTo>
                        <a:pt x="297" y="139"/>
                        <a:pt x="368" y="138"/>
                        <a:pt x="439" y="139"/>
                      </a:cubicBezTo>
                      <a:cubicBezTo>
                        <a:pt x="455" y="139"/>
                        <a:pt x="463" y="135"/>
                        <a:pt x="466" y="120"/>
                      </a:cubicBezTo>
                      <a:cubicBezTo>
                        <a:pt x="467" y="112"/>
                        <a:pt x="470" y="105"/>
                        <a:pt x="474" y="94"/>
                      </a:cubicBezTo>
                      <a:cubicBezTo>
                        <a:pt x="376" y="94"/>
                        <a:pt x="279" y="94"/>
                        <a:pt x="180" y="94"/>
                      </a:cubicBezTo>
                      <a:cubicBezTo>
                        <a:pt x="187" y="73"/>
                        <a:pt x="192" y="56"/>
                        <a:pt x="199" y="40"/>
                      </a:cubicBezTo>
                      <a:cubicBezTo>
                        <a:pt x="201" y="36"/>
                        <a:pt x="209" y="34"/>
                        <a:pt x="214" y="34"/>
                      </a:cubicBezTo>
                      <a:cubicBezTo>
                        <a:pt x="300" y="34"/>
                        <a:pt x="387" y="33"/>
                        <a:pt x="473" y="34"/>
                      </a:cubicBezTo>
                      <a:cubicBezTo>
                        <a:pt x="490" y="34"/>
                        <a:pt x="499" y="30"/>
                        <a:pt x="501" y="14"/>
                      </a:cubicBezTo>
                      <a:cubicBezTo>
                        <a:pt x="503" y="6"/>
                        <a:pt x="506" y="0"/>
                        <a:pt x="517" y="0"/>
                      </a:cubicBezTo>
                      <a:cubicBezTo>
                        <a:pt x="574" y="0"/>
                        <a:pt x="632" y="0"/>
                        <a:pt x="689" y="0"/>
                      </a:cubicBezTo>
                      <a:cubicBezTo>
                        <a:pt x="692" y="0"/>
                        <a:pt x="695" y="1"/>
                        <a:pt x="699" y="2"/>
                      </a:cubicBezTo>
                      <a:cubicBezTo>
                        <a:pt x="696" y="12"/>
                        <a:pt x="693" y="21"/>
                        <a:pt x="690" y="33"/>
                      </a:cubicBezTo>
                      <a:cubicBezTo>
                        <a:pt x="787" y="33"/>
                        <a:pt x="883" y="33"/>
                        <a:pt x="983" y="33"/>
                      </a:cubicBezTo>
                      <a:cubicBezTo>
                        <a:pt x="976" y="53"/>
                        <a:pt x="970" y="71"/>
                        <a:pt x="963" y="88"/>
                      </a:cubicBezTo>
                      <a:cubicBezTo>
                        <a:pt x="961" y="92"/>
                        <a:pt x="952" y="93"/>
                        <a:pt x="946" y="93"/>
                      </a:cubicBezTo>
                      <a:cubicBezTo>
                        <a:pt x="866" y="94"/>
                        <a:pt x="785" y="94"/>
                        <a:pt x="705" y="94"/>
                      </a:cubicBezTo>
                      <a:cubicBezTo>
                        <a:pt x="664" y="94"/>
                        <a:pt x="664" y="94"/>
                        <a:pt x="655" y="137"/>
                      </a:cubicBezTo>
                      <a:cubicBezTo>
                        <a:pt x="736" y="137"/>
                        <a:pt x="816" y="137"/>
                        <a:pt x="900" y="137"/>
                      </a:cubicBezTo>
                      <a:cubicBezTo>
                        <a:pt x="851" y="280"/>
                        <a:pt x="804" y="420"/>
                        <a:pt x="755" y="564"/>
                      </a:cubicBezTo>
                      <a:close/>
                      <a:moveTo>
                        <a:pt x="577" y="519"/>
                      </a:moveTo>
                      <a:cubicBezTo>
                        <a:pt x="573" y="518"/>
                        <a:pt x="571" y="517"/>
                        <a:pt x="570" y="517"/>
                      </a:cubicBezTo>
                      <a:cubicBezTo>
                        <a:pt x="475" y="517"/>
                        <a:pt x="380" y="517"/>
                        <a:pt x="285" y="517"/>
                      </a:cubicBezTo>
                      <a:cubicBezTo>
                        <a:pt x="281" y="517"/>
                        <a:pt x="276" y="519"/>
                        <a:pt x="275" y="521"/>
                      </a:cubicBezTo>
                      <a:cubicBezTo>
                        <a:pt x="270" y="535"/>
                        <a:pt x="266" y="548"/>
                        <a:pt x="261" y="562"/>
                      </a:cubicBezTo>
                      <a:cubicBezTo>
                        <a:pt x="265" y="563"/>
                        <a:pt x="266" y="564"/>
                        <a:pt x="268" y="564"/>
                      </a:cubicBezTo>
                      <a:cubicBezTo>
                        <a:pt x="363" y="564"/>
                        <a:pt x="458" y="564"/>
                        <a:pt x="553" y="564"/>
                      </a:cubicBezTo>
                      <a:cubicBezTo>
                        <a:pt x="557" y="564"/>
                        <a:pt x="563" y="560"/>
                        <a:pt x="564" y="556"/>
                      </a:cubicBezTo>
                      <a:cubicBezTo>
                        <a:pt x="569" y="545"/>
                        <a:pt x="572" y="532"/>
                        <a:pt x="577" y="519"/>
                      </a:cubicBezTo>
                      <a:close/>
                      <a:moveTo>
                        <a:pt x="613" y="413"/>
                      </a:moveTo>
                      <a:cubicBezTo>
                        <a:pt x="610" y="411"/>
                        <a:pt x="610" y="411"/>
                        <a:pt x="610" y="411"/>
                      </a:cubicBezTo>
                      <a:cubicBezTo>
                        <a:pt x="513" y="411"/>
                        <a:pt x="417" y="410"/>
                        <a:pt x="321" y="410"/>
                      </a:cubicBezTo>
                      <a:cubicBezTo>
                        <a:pt x="317" y="410"/>
                        <a:pt x="312" y="414"/>
                        <a:pt x="311" y="417"/>
                      </a:cubicBezTo>
                      <a:cubicBezTo>
                        <a:pt x="305" y="429"/>
                        <a:pt x="302" y="442"/>
                        <a:pt x="298" y="455"/>
                      </a:cubicBezTo>
                      <a:cubicBezTo>
                        <a:pt x="301" y="456"/>
                        <a:pt x="302" y="456"/>
                        <a:pt x="303" y="456"/>
                      </a:cubicBezTo>
                      <a:cubicBezTo>
                        <a:pt x="399" y="457"/>
                        <a:pt x="494" y="457"/>
                        <a:pt x="589" y="456"/>
                      </a:cubicBezTo>
                      <a:cubicBezTo>
                        <a:pt x="593" y="456"/>
                        <a:pt x="599" y="453"/>
                        <a:pt x="600" y="449"/>
                      </a:cubicBezTo>
                      <a:cubicBezTo>
                        <a:pt x="605" y="438"/>
                        <a:pt x="609" y="425"/>
                        <a:pt x="613" y="413"/>
                      </a:cubicBezTo>
                      <a:close/>
                      <a:moveTo>
                        <a:pt x="686" y="200"/>
                      </a:moveTo>
                      <a:cubicBezTo>
                        <a:pt x="683" y="198"/>
                        <a:pt x="682" y="198"/>
                        <a:pt x="681" y="198"/>
                      </a:cubicBezTo>
                      <a:cubicBezTo>
                        <a:pt x="585" y="198"/>
                        <a:pt x="489" y="197"/>
                        <a:pt x="393" y="197"/>
                      </a:cubicBezTo>
                      <a:cubicBezTo>
                        <a:pt x="390" y="197"/>
                        <a:pt x="385" y="200"/>
                        <a:pt x="384" y="202"/>
                      </a:cubicBezTo>
                      <a:cubicBezTo>
                        <a:pt x="378" y="216"/>
                        <a:pt x="374" y="229"/>
                        <a:pt x="369" y="244"/>
                      </a:cubicBezTo>
                      <a:cubicBezTo>
                        <a:pt x="384" y="244"/>
                        <a:pt x="396" y="244"/>
                        <a:pt x="408" y="244"/>
                      </a:cubicBezTo>
                      <a:cubicBezTo>
                        <a:pt x="490" y="244"/>
                        <a:pt x="573" y="244"/>
                        <a:pt x="655" y="244"/>
                      </a:cubicBezTo>
                      <a:cubicBezTo>
                        <a:pt x="661" y="244"/>
                        <a:pt x="670" y="242"/>
                        <a:pt x="672" y="238"/>
                      </a:cubicBezTo>
                      <a:cubicBezTo>
                        <a:pt x="678" y="226"/>
                        <a:pt x="681" y="213"/>
                        <a:pt x="686" y="200"/>
                      </a:cubicBezTo>
                      <a:close/>
                      <a:moveTo>
                        <a:pt x="649" y="307"/>
                      </a:moveTo>
                      <a:cubicBezTo>
                        <a:pt x="646" y="306"/>
                        <a:pt x="644" y="305"/>
                        <a:pt x="643" y="305"/>
                      </a:cubicBezTo>
                      <a:cubicBezTo>
                        <a:pt x="547" y="305"/>
                        <a:pt x="452" y="305"/>
                        <a:pt x="357" y="305"/>
                      </a:cubicBezTo>
                      <a:cubicBezTo>
                        <a:pt x="353" y="305"/>
                        <a:pt x="348" y="307"/>
                        <a:pt x="347" y="310"/>
                      </a:cubicBezTo>
                      <a:cubicBezTo>
                        <a:pt x="342" y="322"/>
                        <a:pt x="338" y="335"/>
                        <a:pt x="334" y="349"/>
                      </a:cubicBezTo>
                      <a:cubicBezTo>
                        <a:pt x="354" y="349"/>
                        <a:pt x="372" y="349"/>
                        <a:pt x="390" y="349"/>
                      </a:cubicBezTo>
                      <a:cubicBezTo>
                        <a:pt x="467" y="349"/>
                        <a:pt x="544" y="349"/>
                        <a:pt x="621" y="349"/>
                      </a:cubicBezTo>
                      <a:cubicBezTo>
                        <a:pt x="626" y="349"/>
                        <a:pt x="634" y="347"/>
                        <a:pt x="636" y="343"/>
                      </a:cubicBezTo>
                      <a:cubicBezTo>
                        <a:pt x="642" y="332"/>
                        <a:pt x="645" y="319"/>
                        <a:pt x="649" y="307"/>
                      </a:cubicBezTo>
                      <a:close/>
                    </a:path>
                  </a:pathLst>
                </a:custGeom>
                <a:solidFill>
                  <a:srgbClr val="9C70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19"/>
                <p:cNvSpPr>
                  <a:spLocks/>
                </p:cNvSpPr>
                <p:nvPr/>
              </p:nvSpPr>
              <p:spPr bwMode="auto">
                <a:xfrm>
                  <a:off x="6733922" y="4860141"/>
                  <a:ext cx="522750" cy="276221"/>
                </a:xfrm>
                <a:custGeom>
                  <a:avLst/>
                  <a:gdLst>
                    <a:gd name="T0" fmla="*/ 246 w 246"/>
                    <a:gd name="T1" fmla="*/ 129 h 130"/>
                    <a:gd name="T2" fmla="*/ 123 w 246"/>
                    <a:gd name="T3" fmla="*/ 129 h 130"/>
                    <a:gd name="T4" fmla="*/ 53 w 246"/>
                    <a:gd name="T5" fmla="*/ 129 h 130"/>
                    <a:gd name="T6" fmla="*/ 39 w 246"/>
                    <a:gd name="T7" fmla="*/ 121 h 130"/>
                    <a:gd name="T8" fmla="*/ 0 w 246"/>
                    <a:gd name="T9" fmla="*/ 2 h 130"/>
                    <a:gd name="T10" fmla="*/ 17 w 246"/>
                    <a:gd name="T11" fmla="*/ 1 h 130"/>
                    <a:gd name="T12" fmla="*/ 189 w 246"/>
                    <a:gd name="T13" fmla="*/ 0 h 130"/>
                    <a:gd name="T14" fmla="*/ 210 w 246"/>
                    <a:gd name="T15" fmla="*/ 16 h 130"/>
                    <a:gd name="T16" fmla="*/ 246 w 246"/>
                    <a:gd name="T17" fmla="*/ 129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130">
                      <a:moveTo>
                        <a:pt x="246" y="129"/>
                      </a:moveTo>
                      <a:cubicBezTo>
                        <a:pt x="203" y="129"/>
                        <a:pt x="163" y="129"/>
                        <a:pt x="123" y="129"/>
                      </a:cubicBezTo>
                      <a:cubicBezTo>
                        <a:pt x="100" y="129"/>
                        <a:pt x="76" y="130"/>
                        <a:pt x="53" y="129"/>
                      </a:cubicBezTo>
                      <a:cubicBezTo>
                        <a:pt x="48" y="129"/>
                        <a:pt x="41" y="125"/>
                        <a:pt x="39" y="121"/>
                      </a:cubicBezTo>
                      <a:cubicBezTo>
                        <a:pt x="26" y="82"/>
                        <a:pt x="13" y="43"/>
                        <a:pt x="0" y="2"/>
                      </a:cubicBezTo>
                      <a:cubicBezTo>
                        <a:pt x="6" y="1"/>
                        <a:pt x="11" y="1"/>
                        <a:pt x="17" y="1"/>
                      </a:cubicBezTo>
                      <a:cubicBezTo>
                        <a:pt x="74" y="1"/>
                        <a:pt x="132" y="1"/>
                        <a:pt x="189" y="0"/>
                      </a:cubicBezTo>
                      <a:cubicBezTo>
                        <a:pt x="201" y="0"/>
                        <a:pt x="206" y="5"/>
                        <a:pt x="210" y="16"/>
                      </a:cubicBezTo>
                      <a:cubicBezTo>
                        <a:pt x="221" y="53"/>
                        <a:pt x="233" y="90"/>
                        <a:pt x="246" y="129"/>
                      </a:cubicBezTo>
                      <a:close/>
                    </a:path>
                  </a:pathLst>
                </a:custGeom>
                <a:solidFill>
                  <a:srgbClr val="9C70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20"/>
                <p:cNvSpPr>
                  <a:spLocks/>
                </p:cNvSpPr>
                <p:nvPr/>
              </p:nvSpPr>
              <p:spPr bwMode="auto">
                <a:xfrm>
                  <a:off x="5629040" y="4861941"/>
                  <a:ext cx="698199" cy="272622"/>
                </a:xfrm>
                <a:custGeom>
                  <a:avLst/>
                  <a:gdLst>
                    <a:gd name="T0" fmla="*/ 328 w 328"/>
                    <a:gd name="T1" fmla="*/ 1 h 128"/>
                    <a:gd name="T2" fmla="*/ 241 w 328"/>
                    <a:gd name="T3" fmla="*/ 90 h 128"/>
                    <a:gd name="T4" fmla="*/ 212 w 328"/>
                    <a:gd name="T5" fmla="*/ 120 h 128"/>
                    <a:gd name="T6" fmla="*/ 198 w 328"/>
                    <a:gd name="T7" fmla="*/ 128 h 128"/>
                    <a:gd name="T8" fmla="*/ 0 w 328"/>
                    <a:gd name="T9" fmla="*/ 128 h 128"/>
                    <a:gd name="T10" fmla="*/ 58 w 328"/>
                    <a:gd name="T11" fmla="*/ 69 h 128"/>
                    <a:gd name="T12" fmla="*/ 117 w 328"/>
                    <a:gd name="T13" fmla="*/ 9 h 128"/>
                    <a:gd name="T14" fmla="*/ 137 w 328"/>
                    <a:gd name="T15" fmla="*/ 0 h 128"/>
                    <a:gd name="T16" fmla="*/ 220 w 328"/>
                    <a:gd name="T17" fmla="*/ 3 h 128"/>
                    <a:gd name="T18" fmla="*/ 317 w 328"/>
                    <a:gd name="T19" fmla="*/ 0 h 128"/>
                    <a:gd name="T20" fmla="*/ 328 w 328"/>
                    <a:gd name="T21" fmla="*/ 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8" h="128">
                      <a:moveTo>
                        <a:pt x="328" y="1"/>
                      </a:moveTo>
                      <a:cubicBezTo>
                        <a:pt x="298" y="32"/>
                        <a:pt x="269" y="61"/>
                        <a:pt x="241" y="90"/>
                      </a:cubicBezTo>
                      <a:cubicBezTo>
                        <a:pt x="231" y="100"/>
                        <a:pt x="222" y="110"/>
                        <a:pt x="212" y="120"/>
                      </a:cubicBezTo>
                      <a:cubicBezTo>
                        <a:pt x="208" y="124"/>
                        <a:pt x="203" y="128"/>
                        <a:pt x="198" y="128"/>
                      </a:cubicBezTo>
                      <a:cubicBezTo>
                        <a:pt x="133" y="128"/>
                        <a:pt x="68" y="128"/>
                        <a:pt x="0" y="128"/>
                      </a:cubicBezTo>
                      <a:cubicBezTo>
                        <a:pt x="21" y="107"/>
                        <a:pt x="39" y="88"/>
                        <a:pt x="58" y="69"/>
                      </a:cubicBezTo>
                      <a:cubicBezTo>
                        <a:pt x="77" y="49"/>
                        <a:pt x="97" y="28"/>
                        <a:pt x="117" y="9"/>
                      </a:cubicBezTo>
                      <a:cubicBezTo>
                        <a:pt x="122" y="4"/>
                        <a:pt x="130" y="0"/>
                        <a:pt x="137" y="0"/>
                      </a:cubicBezTo>
                      <a:cubicBezTo>
                        <a:pt x="165" y="0"/>
                        <a:pt x="193" y="3"/>
                        <a:pt x="220" y="3"/>
                      </a:cubicBezTo>
                      <a:cubicBezTo>
                        <a:pt x="252" y="3"/>
                        <a:pt x="285" y="1"/>
                        <a:pt x="317" y="0"/>
                      </a:cubicBezTo>
                      <a:cubicBezTo>
                        <a:pt x="319" y="0"/>
                        <a:pt x="322" y="0"/>
                        <a:pt x="328" y="1"/>
                      </a:cubicBezTo>
                      <a:close/>
                    </a:path>
                  </a:pathLst>
                </a:custGeom>
                <a:solidFill>
                  <a:srgbClr val="9C70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7"/>
                <p:cNvSpPr>
                  <a:spLocks noEditPoints="1"/>
                </p:cNvSpPr>
                <p:nvPr/>
              </p:nvSpPr>
              <p:spPr bwMode="auto">
                <a:xfrm>
                  <a:off x="8187004" y="3507830"/>
                  <a:ext cx="1395499" cy="1626732"/>
                </a:xfrm>
                <a:custGeom>
                  <a:avLst/>
                  <a:gdLst>
                    <a:gd name="T0" fmla="*/ 0 w 656"/>
                    <a:gd name="T1" fmla="*/ 764 h 764"/>
                    <a:gd name="T2" fmla="*/ 44 w 656"/>
                    <a:gd name="T3" fmla="*/ 633 h 764"/>
                    <a:gd name="T4" fmla="*/ 253 w 656"/>
                    <a:gd name="T5" fmla="*/ 17 h 764"/>
                    <a:gd name="T6" fmla="*/ 276 w 656"/>
                    <a:gd name="T7" fmla="*/ 0 h 764"/>
                    <a:gd name="T8" fmla="*/ 639 w 656"/>
                    <a:gd name="T9" fmla="*/ 0 h 764"/>
                    <a:gd name="T10" fmla="*/ 656 w 656"/>
                    <a:gd name="T11" fmla="*/ 0 h 764"/>
                    <a:gd name="T12" fmla="*/ 631 w 656"/>
                    <a:gd name="T13" fmla="*/ 74 h 764"/>
                    <a:gd name="T14" fmla="*/ 426 w 656"/>
                    <a:gd name="T15" fmla="*/ 679 h 764"/>
                    <a:gd name="T16" fmla="*/ 343 w 656"/>
                    <a:gd name="T17" fmla="*/ 762 h 764"/>
                    <a:gd name="T18" fmla="*/ 325 w 656"/>
                    <a:gd name="T19" fmla="*/ 764 h 764"/>
                    <a:gd name="T20" fmla="*/ 12 w 656"/>
                    <a:gd name="T21" fmla="*/ 764 h 764"/>
                    <a:gd name="T22" fmla="*/ 0 w 656"/>
                    <a:gd name="T23" fmla="*/ 764 h 764"/>
                    <a:gd name="T24" fmla="*/ 340 w 656"/>
                    <a:gd name="T25" fmla="*/ 237 h 764"/>
                    <a:gd name="T26" fmla="*/ 401 w 656"/>
                    <a:gd name="T27" fmla="*/ 238 h 764"/>
                    <a:gd name="T28" fmla="*/ 421 w 656"/>
                    <a:gd name="T29" fmla="*/ 224 h 764"/>
                    <a:gd name="T30" fmla="*/ 464 w 656"/>
                    <a:gd name="T31" fmla="*/ 95 h 764"/>
                    <a:gd name="T32" fmla="*/ 476 w 656"/>
                    <a:gd name="T33" fmla="*/ 59 h 764"/>
                    <a:gd name="T34" fmla="*/ 413 w 656"/>
                    <a:gd name="T35" fmla="*/ 59 h 764"/>
                    <a:gd name="T36" fmla="*/ 395 w 656"/>
                    <a:gd name="T37" fmla="*/ 72 h 764"/>
                    <a:gd name="T38" fmla="*/ 364 w 656"/>
                    <a:gd name="T39" fmla="*/ 166 h 764"/>
                    <a:gd name="T40" fmla="*/ 340 w 656"/>
                    <a:gd name="T41" fmla="*/ 237 h 764"/>
                    <a:gd name="T42" fmla="*/ 181 w 656"/>
                    <a:gd name="T43" fmla="*/ 705 h 764"/>
                    <a:gd name="T44" fmla="*/ 223 w 656"/>
                    <a:gd name="T45" fmla="*/ 705 h 764"/>
                    <a:gd name="T46" fmla="*/ 268 w 656"/>
                    <a:gd name="T47" fmla="*/ 673 h 764"/>
                    <a:gd name="T48" fmla="*/ 301 w 656"/>
                    <a:gd name="T49" fmla="*/ 574 h 764"/>
                    <a:gd name="T50" fmla="*/ 317 w 656"/>
                    <a:gd name="T51" fmla="*/ 528 h 764"/>
                    <a:gd name="T52" fmla="*/ 255 w 656"/>
                    <a:gd name="T53" fmla="*/ 527 h 764"/>
                    <a:gd name="T54" fmla="*/ 236 w 656"/>
                    <a:gd name="T55" fmla="*/ 541 h 764"/>
                    <a:gd name="T56" fmla="*/ 202 w 656"/>
                    <a:gd name="T57" fmla="*/ 643 h 764"/>
                    <a:gd name="T58" fmla="*/ 181 w 656"/>
                    <a:gd name="T59" fmla="*/ 705 h 764"/>
                    <a:gd name="T60" fmla="*/ 261 w 656"/>
                    <a:gd name="T61" fmla="*/ 468 h 764"/>
                    <a:gd name="T62" fmla="*/ 323 w 656"/>
                    <a:gd name="T63" fmla="*/ 469 h 764"/>
                    <a:gd name="T64" fmla="*/ 342 w 656"/>
                    <a:gd name="T65" fmla="*/ 455 h 764"/>
                    <a:gd name="T66" fmla="*/ 385 w 656"/>
                    <a:gd name="T67" fmla="*/ 326 h 764"/>
                    <a:gd name="T68" fmla="*/ 395 w 656"/>
                    <a:gd name="T69" fmla="*/ 297 h 764"/>
                    <a:gd name="T70" fmla="*/ 333 w 656"/>
                    <a:gd name="T71" fmla="*/ 296 h 764"/>
                    <a:gd name="T72" fmla="*/ 315 w 656"/>
                    <a:gd name="T73" fmla="*/ 310 h 764"/>
                    <a:gd name="T74" fmla="*/ 281 w 656"/>
                    <a:gd name="T75" fmla="*/ 412 h 764"/>
                    <a:gd name="T76" fmla="*/ 261 w 656"/>
                    <a:gd name="T77" fmla="*/ 468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56" h="764">
                      <a:moveTo>
                        <a:pt x="0" y="764"/>
                      </a:moveTo>
                      <a:cubicBezTo>
                        <a:pt x="15" y="719"/>
                        <a:pt x="30" y="676"/>
                        <a:pt x="44" y="633"/>
                      </a:cubicBezTo>
                      <a:cubicBezTo>
                        <a:pt x="114" y="428"/>
                        <a:pt x="184" y="223"/>
                        <a:pt x="253" y="17"/>
                      </a:cubicBezTo>
                      <a:cubicBezTo>
                        <a:pt x="257" y="5"/>
                        <a:pt x="262" y="0"/>
                        <a:pt x="276" y="0"/>
                      </a:cubicBezTo>
                      <a:cubicBezTo>
                        <a:pt x="397" y="1"/>
                        <a:pt x="518" y="0"/>
                        <a:pt x="639" y="0"/>
                      </a:cubicBezTo>
                      <a:cubicBezTo>
                        <a:pt x="644" y="0"/>
                        <a:pt x="649" y="0"/>
                        <a:pt x="656" y="0"/>
                      </a:cubicBezTo>
                      <a:cubicBezTo>
                        <a:pt x="647" y="26"/>
                        <a:pt x="639" y="50"/>
                        <a:pt x="631" y="74"/>
                      </a:cubicBezTo>
                      <a:cubicBezTo>
                        <a:pt x="563" y="276"/>
                        <a:pt x="494" y="477"/>
                        <a:pt x="426" y="679"/>
                      </a:cubicBezTo>
                      <a:cubicBezTo>
                        <a:pt x="412" y="720"/>
                        <a:pt x="386" y="749"/>
                        <a:pt x="343" y="762"/>
                      </a:cubicBezTo>
                      <a:cubicBezTo>
                        <a:pt x="337" y="763"/>
                        <a:pt x="331" y="764"/>
                        <a:pt x="325" y="764"/>
                      </a:cubicBezTo>
                      <a:cubicBezTo>
                        <a:pt x="221" y="764"/>
                        <a:pt x="116" y="764"/>
                        <a:pt x="12" y="764"/>
                      </a:cubicBezTo>
                      <a:cubicBezTo>
                        <a:pt x="9" y="764"/>
                        <a:pt x="6" y="764"/>
                        <a:pt x="0" y="764"/>
                      </a:cubicBezTo>
                      <a:close/>
                      <a:moveTo>
                        <a:pt x="340" y="237"/>
                      </a:moveTo>
                      <a:cubicBezTo>
                        <a:pt x="363" y="237"/>
                        <a:pt x="382" y="237"/>
                        <a:pt x="401" y="238"/>
                      </a:cubicBezTo>
                      <a:cubicBezTo>
                        <a:pt x="412" y="238"/>
                        <a:pt x="417" y="234"/>
                        <a:pt x="421" y="224"/>
                      </a:cubicBezTo>
                      <a:cubicBezTo>
                        <a:pt x="435" y="181"/>
                        <a:pt x="450" y="138"/>
                        <a:pt x="464" y="95"/>
                      </a:cubicBezTo>
                      <a:cubicBezTo>
                        <a:pt x="468" y="84"/>
                        <a:pt x="471" y="73"/>
                        <a:pt x="476" y="59"/>
                      </a:cubicBezTo>
                      <a:cubicBezTo>
                        <a:pt x="453" y="59"/>
                        <a:pt x="433" y="60"/>
                        <a:pt x="413" y="59"/>
                      </a:cubicBezTo>
                      <a:cubicBezTo>
                        <a:pt x="403" y="58"/>
                        <a:pt x="398" y="63"/>
                        <a:pt x="395" y="72"/>
                      </a:cubicBezTo>
                      <a:cubicBezTo>
                        <a:pt x="385" y="104"/>
                        <a:pt x="375" y="135"/>
                        <a:pt x="364" y="166"/>
                      </a:cubicBezTo>
                      <a:cubicBezTo>
                        <a:pt x="357" y="189"/>
                        <a:pt x="349" y="211"/>
                        <a:pt x="340" y="237"/>
                      </a:cubicBezTo>
                      <a:close/>
                      <a:moveTo>
                        <a:pt x="181" y="705"/>
                      </a:moveTo>
                      <a:cubicBezTo>
                        <a:pt x="197" y="705"/>
                        <a:pt x="210" y="705"/>
                        <a:pt x="223" y="705"/>
                      </a:cubicBezTo>
                      <a:cubicBezTo>
                        <a:pt x="249" y="705"/>
                        <a:pt x="259" y="697"/>
                        <a:pt x="268" y="673"/>
                      </a:cubicBezTo>
                      <a:cubicBezTo>
                        <a:pt x="279" y="640"/>
                        <a:pt x="290" y="607"/>
                        <a:pt x="301" y="574"/>
                      </a:cubicBezTo>
                      <a:cubicBezTo>
                        <a:pt x="306" y="559"/>
                        <a:pt x="311" y="545"/>
                        <a:pt x="317" y="528"/>
                      </a:cubicBezTo>
                      <a:cubicBezTo>
                        <a:pt x="294" y="528"/>
                        <a:pt x="274" y="528"/>
                        <a:pt x="255" y="527"/>
                      </a:cubicBezTo>
                      <a:cubicBezTo>
                        <a:pt x="244" y="527"/>
                        <a:pt x="240" y="531"/>
                        <a:pt x="236" y="541"/>
                      </a:cubicBezTo>
                      <a:cubicBezTo>
                        <a:pt x="225" y="575"/>
                        <a:pt x="214" y="609"/>
                        <a:pt x="202" y="643"/>
                      </a:cubicBezTo>
                      <a:cubicBezTo>
                        <a:pt x="196" y="662"/>
                        <a:pt x="189" y="682"/>
                        <a:pt x="181" y="705"/>
                      </a:cubicBezTo>
                      <a:close/>
                      <a:moveTo>
                        <a:pt x="261" y="468"/>
                      </a:moveTo>
                      <a:cubicBezTo>
                        <a:pt x="284" y="468"/>
                        <a:pt x="304" y="468"/>
                        <a:pt x="323" y="469"/>
                      </a:cubicBezTo>
                      <a:cubicBezTo>
                        <a:pt x="334" y="469"/>
                        <a:pt x="339" y="465"/>
                        <a:pt x="342" y="455"/>
                      </a:cubicBezTo>
                      <a:cubicBezTo>
                        <a:pt x="356" y="412"/>
                        <a:pt x="371" y="369"/>
                        <a:pt x="385" y="326"/>
                      </a:cubicBezTo>
                      <a:cubicBezTo>
                        <a:pt x="388" y="317"/>
                        <a:pt x="391" y="308"/>
                        <a:pt x="395" y="297"/>
                      </a:cubicBezTo>
                      <a:cubicBezTo>
                        <a:pt x="372" y="297"/>
                        <a:pt x="353" y="297"/>
                        <a:pt x="333" y="296"/>
                      </a:cubicBezTo>
                      <a:cubicBezTo>
                        <a:pt x="322" y="296"/>
                        <a:pt x="318" y="301"/>
                        <a:pt x="315" y="310"/>
                      </a:cubicBezTo>
                      <a:cubicBezTo>
                        <a:pt x="304" y="344"/>
                        <a:pt x="292" y="378"/>
                        <a:pt x="281" y="412"/>
                      </a:cubicBezTo>
                      <a:cubicBezTo>
                        <a:pt x="275" y="429"/>
                        <a:pt x="269" y="447"/>
                        <a:pt x="261" y="468"/>
                      </a:cubicBezTo>
                      <a:close/>
                    </a:path>
                  </a:pathLst>
                </a:custGeom>
                <a:solidFill>
                  <a:srgbClr val="9C70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17"/>
                <p:cNvSpPr>
                  <a:spLocks/>
                </p:cNvSpPr>
                <p:nvPr/>
              </p:nvSpPr>
              <p:spPr bwMode="auto">
                <a:xfrm>
                  <a:off x="7971967" y="3889320"/>
                  <a:ext cx="556940" cy="1247042"/>
                </a:xfrm>
                <a:custGeom>
                  <a:avLst/>
                  <a:gdLst>
                    <a:gd name="T0" fmla="*/ 0 w 262"/>
                    <a:gd name="T1" fmla="*/ 585 h 586"/>
                    <a:gd name="T2" fmla="*/ 19 w 262"/>
                    <a:gd name="T3" fmla="*/ 526 h 586"/>
                    <a:gd name="T4" fmla="*/ 182 w 262"/>
                    <a:gd name="T5" fmla="*/ 15 h 586"/>
                    <a:gd name="T6" fmla="*/ 201 w 262"/>
                    <a:gd name="T7" fmla="*/ 1 h 586"/>
                    <a:gd name="T8" fmla="*/ 262 w 262"/>
                    <a:gd name="T9" fmla="*/ 1 h 586"/>
                    <a:gd name="T10" fmla="*/ 247 w 262"/>
                    <a:gd name="T11" fmla="*/ 49 h 586"/>
                    <a:gd name="T12" fmla="*/ 80 w 262"/>
                    <a:gd name="T13" fmla="*/ 572 h 586"/>
                    <a:gd name="T14" fmla="*/ 62 w 262"/>
                    <a:gd name="T15" fmla="*/ 586 h 586"/>
                    <a:gd name="T16" fmla="*/ 0 w 262"/>
                    <a:gd name="T17" fmla="*/ 585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2" h="586">
                      <a:moveTo>
                        <a:pt x="0" y="585"/>
                      </a:moveTo>
                      <a:cubicBezTo>
                        <a:pt x="7" y="564"/>
                        <a:pt x="12" y="545"/>
                        <a:pt x="19" y="526"/>
                      </a:cubicBezTo>
                      <a:cubicBezTo>
                        <a:pt x="73" y="356"/>
                        <a:pt x="128" y="186"/>
                        <a:pt x="182" y="15"/>
                      </a:cubicBezTo>
                      <a:cubicBezTo>
                        <a:pt x="185" y="5"/>
                        <a:pt x="190" y="0"/>
                        <a:pt x="201" y="1"/>
                      </a:cubicBezTo>
                      <a:cubicBezTo>
                        <a:pt x="220" y="2"/>
                        <a:pt x="240" y="1"/>
                        <a:pt x="262" y="1"/>
                      </a:cubicBezTo>
                      <a:cubicBezTo>
                        <a:pt x="257" y="19"/>
                        <a:pt x="252" y="34"/>
                        <a:pt x="247" y="49"/>
                      </a:cubicBezTo>
                      <a:cubicBezTo>
                        <a:pt x="191" y="223"/>
                        <a:pt x="135" y="397"/>
                        <a:pt x="80" y="572"/>
                      </a:cubicBezTo>
                      <a:cubicBezTo>
                        <a:pt x="77" y="582"/>
                        <a:pt x="73" y="586"/>
                        <a:pt x="62" y="586"/>
                      </a:cubicBezTo>
                      <a:cubicBezTo>
                        <a:pt x="42" y="585"/>
                        <a:pt x="23" y="585"/>
                        <a:pt x="0" y="585"/>
                      </a:cubicBezTo>
                      <a:close/>
                    </a:path>
                  </a:pathLst>
                </a:custGeom>
                <a:solidFill>
                  <a:srgbClr val="9C70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18"/>
                <p:cNvSpPr>
                  <a:spLocks/>
                </p:cNvSpPr>
                <p:nvPr/>
              </p:nvSpPr>
              <p:spPr bwMode="auto">
                <a:xfrm>
                  <a:off x="7376338" y="3886621"/>
                  <a:ext cx="603727" cy="1249741"/>
                </a:xfrm>
                <a:custGeom>
                  <a:avLst/>
                  <a:gdLst>
                    <a:gd name="T0" fmla="*/ 0 w 284"/>
                    <a:gd name="T1" fmla="*/ 586 h 587"/>
                    <a:gd name="T2" fmla="*/ 23 w 284"/>
                    <a:gd name="T3" fmla="*/ 521 h 587"/>
                    <a:gd name="T4" fmla="*/ 202 w 284"/>
                    <a:gd name="T5" fmla="*/ 21 h 587"/>
                    <a:gd name="T6" fmla="*/ 229 w 284"/>
                    <a:gd name="T7" fmla="*/ 2 h 587"/>
                    <a:gd name="T8" fmla="*/ 284 w 284"/>
                    <a:gd name="T9" fmla="*/ 2 h 587"/>
                    <a:gd name="T10" fmla="*/ 278 w 284"/>
                    <a:gd name="T11" fmla="*/ 20 h 587"/>
                    <a:gd name="T12" fmla="*/ 81 w 284"/>
                    <a:gd name="T13" fmla="*/ 571 h 587"/>
                    <a:gd name="T14" fmla="*/ 58 w 284"/>
                    <a:gd name="T15" fmla="*/ 587 h 587"/>
                    <a:gd name="T16" fmla="*/ 0 w 284"/>
                    <a:gd name="T17" fmla="*/ 586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4" h="587">
                      <a:moveTo>
                        <a:pt x="0" y="586"/>
                      </a:moveTo>
                      <a:cubicBezTo>
                        <a:pt x="8" y="563"/>
                        <a:pt x="15" y="542"/>
                        <a:pt x="23" y="521"/>
                      </a:cubicBezTo>
                      <a:cubicBezTo>
                        <a:pt x="82" y="354"/>
                        <a:pt x="143" y="188"/>
                        <a:pt x="202" y="21"/>
                      </a:cubicBezTo>
                      <a:cubicBezTo>
                        <a:pt x="207" y="7"/>
                        <a:pt x="214" y="0"/>
                        <a:pt x="229" y="2"/>
                      </a:cubicBezTo>
                      <a:cubicBezTo>
                        <a:pt x="247" y="3"/>
                        <a:pt x="264" y="2"/>
                        <a:pt x="284" y="2"/>
                      </a:cubicBezTo>
                      <a:cubicBezTo>
                        <a:pt x="282" y="9"/>
                        <a:pt x="280" y="15"/>
                        <a:pt x="278" y="20"/>
                      </a:cubicBezTo>
                      <a:cubicBezTo>
                        <a:pt x="212" y="204"/>
                        <a:pt x="146" y="387"/>
                        <a:pt x="81" y="571"/>
                      </a:cubicBezTo>
                      <a:cubicBezTo>
                        <a:pt x="76" y="583"/>
                        <a:pt x="71" y="587"/>
                        <a:pt x="58" y="587"/>
                      </a:cubicBezTo>
                      <a:cubicBezTo>
                        <a:pt x="40" y="586"/>
                        <a:pt x="21" y="586"/>
                        <a:pt x="0" y="586"/>
                      </a:cubicBezTo>
                      <a:close/>
                    </a:path>
                  </a:pathLst>
                </a:custGeom>
                <a:solidFill>
                  <a:srgbClr val="9C70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6" name="Freeform 8"/>
            <p:cNvSpPr>
              <a:spLocks noEditPoints="1"/>
            </p:cNvSpPr>
            <p:nvPr/>
          </p:nvSpPr>
          <p:spPr bwMode="auto">
            <a:xfrm>
              <a:off x="7505901" y="2040352"/>
              <a:ext cx="1623133" cy="1330718"/>
            </a:xfrm>
            <a:custGeom>
              <a:avLst/>
              <a:gdLst>
                <a:gd name="T0" fmla="*/ 763 w 763"/>
                <a:gd name="T1" fmla="*/ 0 h 625"/>
                <a:gd name="T2" fmla="*/ 726 w 763"/>
                <a:gd name="T3" fmla="*/ 110 h 625"/>
                <a:gd name="T4" fmla="*/ 681 w 763"/>
                <a:gd name="T5" fmla="*/ 240 h 625"/>
                <a:gd name="T6" fmla="*/ 528 w 763"/>
                <a:gd name="T7" fmla="*/ 372 h 625"/>
                <a:gd name="T8" fmla="*/ 511 w 763"/>
                <a:gd name="T9" fmla="*/ 373 h 625"/>
                <a:gd name="T10" fmla="*/ 253 w 763"/>
                <a:gd name="T11" fmla="*/ 372 h 625"/>
                <a:gd name="T12" fmla="*/ 231 w 763"/>
                <a:gd name="T13" fmla="*/ 388 h 625"/>
                <a:gd name="T14" fmla="*/ 156 w 763"/>
                <a:gd name="T15" fmla="*/ 609 h 625"/>
                <a:gd name="T16" fmla="*/ 135 w 763"/>
                <a:gd name="T17" fmla="*/ 625 h 625"/>
                <a:gd name="T18" fmla="*/ 16 w 763"/>
                <a:gd name="T19" fmla="*/ 625 h 625"/>
                <a:gd name="T20" fmla="*/ 0 w 763"/>
                <a:gd name="T21" fmla="*/ 624 h 625"/>
                <a:gd name="T22" fmla="*/ 28 w 763"/>
                <a:gd name="T23" fmla="*/ 540 h 625"/>
                <a:gd name="T24" fmla="*/ 204 w 763"/>
                <a:gd name="T25" fmla="*/ 21 h 625"/>
                <a:gd name="T26" fmla="*/ 232 w 763"/>
                <a:gd name="T27" fmla="*/ 0 h 625"/>
                <a:gd name="T28" fmla="*/ 743 w 763"/>
                <a:gd name="T29" fmla="*/ 0 h 625"/>
                <a:gd name="T30" fmla="*/ 763 w 763"/>
                <a:gd name="T31" fmla="*/ 0 h 625"/>
                <a:gd name="T32" fmla="*/ 253 w 763"/>
                <a:gd name="T33" fmla="*/ 327 h 625"/>
                <a:gd name="T34" fmla="*/ 273 w 763"/>
                <a:gd name="T35" fmla="*/ 327 h 625"/>
                <a:gd name="T36" fmla="*/ 421 w 763"/>
                <a:gd name="T37" fmla="*/ 328 h 625"/>
                <a:gd name="T38" fmla="*/ 525 w 763"/>
                <a:gd name="T39" fmla="*/ 254 h 625"/>
                <a:gd name="T40" fmla="*/ 589 w 763"/>
                <a:gd name="T41" fmla="*/ 66 h 625"/>
                <a:gd name="T42" fmla="*/ 594 w 763"/>
                <a:gd name="T43" fmla="*/ 47 h 625"/>
                <a:gd name="T44" fmla="*/ 575 w 763"/>
                <a:gd name="T45" fmla="*/ 46 h 625"/>
                <a:gd name="T46" fmla="*/ 365 w 763"/>
                <a:gd name="T47" fmla="*/ 45 h 625"/>
                <a:gd name="T48" fmla="*/ 342 w 763"/>
                <a:gd name="T49" fmla="*/ 62 h 625"/>
                <a:gd name="T50" fmla="*/ 269 w 763"/>
                <a:gd name="T51" fmla="*/ 278 h 625"/>
                <a:gd name="T52" fmla="*/ 253 w 763"/>
                <a:gd name="T53" fmla="*/ 32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3" h="625">
                  <a:moveTo>
                    <a:pt x="763" y="0"/>
                  </a:moveTo>
                  <a:cubicBezTo>
                    <a:pt x="750" y="39"/>
                    <a:pt x="738" y="74"/>
                    <a:pt x="726" y="110"/>
                  </a:cubicBezTo>
                  <a:cubicBezTo>
                    <a:pt x="711" y="153"/>
                    <a:pt x="696" y="197"/>
                    <a:pt x="681" y="240"/>
                  </a:cubicBezTo>
                  <a:cubicBezTo>
                    <a:pt x="655" y="313"/>
                    <a:pt x="604" y="357"/>
                    <a:pt x="528" y="372"/>
                  </a:cubicBezTo>
                  <a:cubicBezTo>
                    <a:pt x="522" y="373"/>
                    <a:pt x="517" y="373"/>
                    <a:pt x="511" y="373"/>
                  </a:cubicBezTo>
                  <a:cubicBezTo>
                    <a:pt x="425" y="373"/>
                    <a:pt x="339" y="373"/>
                    <a:pt x="253" y="372"/>
                  </a:cubicBezTo>
                  <a:cubicBezTo>
                    <a:pt x="241" y="372"/>
                    <a:pt x="235" y="376"/>
                    <a:pt x="231" y="388"/>
                  </a:cubicBezTo>
                  <a:cubicBezTo>
                    <a:pt x="207" y="462"/>
                    <a:pt x="181" y="536"/>
                    <a:pt x="156" y="609"/>
                  </a:cubicBezTo>
                  <a:cubicBezTo>
                    <a:pt x="153" y="621"/>
                    <a:pt x="147" y="625"/>
                    <a:pt x="135" y="625"/>
                  </a:cubicBezTo>
                  <a:cubicBezTo>
                    <a:pt x="95" y="624"/>
                    <a:pt x="56" y="625"/>
                    <a:pt x="16" y="625"/>
                  </a:cubicBezTo>
                  <a:cubicBezTo>
                    <a:pt x="12" y="624"/>
                    <a:pt x="7" y="624"/>
                    <a:pt x="0" y="624"/>
                  </a:cubicBezTo>
                  <a:cubicBezTo>
                    <a:pt x="10" y="594"/>
                    <a:pt x="19" y="567"/>
                    <a:pt x="28" y="540"/>
                  </a:cubicBezTo>
                  <a:cubicBezTo>
                    <a:pt x="87" y="367"/>
                    <a:pt x="146" y="194"/>
                    <a:pt x="204" y="21"/>
                  </a:cubicBezTo>
                  <a:cubicBezTo>
                    <a:pt x="209" y="6"/>
                    <a:pt x="215" y="0"/>
                    <a:pt x="232" y="0"/>
                  </a:cubicBezTo>
                  <a:cubicBezTo>
                    <a:pt x="403" y="1"/>
                    <a:pt x="573" y="0"/>
                    <a:pt x="743" y="0"/>
                  </a:cubicBezTo>
                  <a:cubicBezTo>
                    <a:pt x="749" y="0"/>
                    <a:pt x="754" y="0"/>
                    <a:pt x="763" y="0"/>
                  </a:cubicBezTo>
                  <a:close/>
                  <a:moveTo>
                    <a:pt x="253" y="327"/>
                  </a:moveTo>
                  <a:cubicBezTo>
                    <a:pt x="262" y="327"/>
                    <a:pt x="268" y="327"/>
                    <a:pt x="273" y="327"/>
                  </a:cubicBezTo>
                  <a:cubicBezTo>
                    <a:pt x="322" y="327"/>
                    <a:pt x="372" y="325"/>
                    <a:pt x="421" y="328"/>
                  </a:cubicBezTo>
                  <a:cubicBezTo>
                    <a:pt x="473" y="331"/>
                    <a:pt x="513" y="294"/>
                    <a:pt x="525" y="254"/>
                  </a:cubicBezTo>
                  <a:cubicBezTo>
                    <a:pt x="546" y="191"/>
                    <a:pt x="568" y="128"/>
                    <a:pt x="589" y="66"/>
                  </a:cubicBezTo>
                  <a:cubicBezTo>
                    <a:pt x="591" y="60"/>
                    <a:pt x="592" y="54"/>
                    <a:pt x="594" y="47"/>
                  </a:cubicBezTo>
                  <a:cubicBezTo>
                    <a:pt x="587" y="46"/>
                    <a:pt x="581" y="46"/>
                    <a:pt x="575" y="46"/>
                  </a:cubicBezTo>
                  <a:cubicBezTo>
                    <a:pt x="505" y="46"/>
                    <a:pt x="435" y="46"/>
                    <a:pt x="365" y="45"/>
                  </a:cubicBezTo>
                  <a:cubicBezTo>
                    <a:pt x="352" y="45"/>
                    <a:pt x="346" y="50"/>
                    <a:pt x="342" y="62"/>
                  </a:cubicBezTo>
                  <a:cubicBezTo>
                    <a:pt x="318" y="134"/>
                    <a:pt x="293" y="206"/>
                    <a:pt x="269" y="278"/>
                  </a:cubicBezTo>
                  <a:cubicBezTo>
                    <a:pt x="264" y="293"/>
                    <a:pt x="259" y="309"/>
                    <a:pt x="253" y="327"/>
                  </a:cubicBezTo>
                  <a:close/>
                </a:path>
              </a:pathLst>
            </a:custGeom>
            <a:solidFill>
              <a:srgbClr val="EA5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6222869" y="2040352"/>
              <a:ext cx="1623133" cy="1330718"/>
            </a:xfrm>
            <a:custGeom>
              <a:avLst/>
              <a:gdLst>
                <a:gd name="T0" fmla="*/ 0 w 763"/>
                <a:gd name="T1" fmla="*/ 624 h 625"/>
                <a:gd name="T2" fmla="*/ 49 w 763"/>
                <a:gd name="T3" fmla="*/ 481 h 625"/>
                <a:gd name="T4" fmla="*/ 206 w 763"/>
                <a:gd name="T5" fmla="*/ 17 h 625"/>
                <a:gd name="T6" fmla="*/ 231 w 763"/>
                <a:gd name="T7" fmla="*/ 0 h 625"/>
                <a:gd name="T8" fmla="*/ 745 w 763"/>
                <a:gd name="T9" fmla="*/ 0 h 625"/>
                <a:gd name="T10" fmla="*/ 763 w 763"/>
                <a:gd name="T11" fmla="*/ 1 h 625"/>
                <a:gd name="T12" fmla="*/ 754 w 763"/>
                <a:gd name="T13" fmla="*/ 28 h 625"/>
                <a:gd name="T14" fmla="*/ 681 w 763"/>
                <a:gd name="T15" fmla="*/ 241 h 625"/>
                <a:gd name="T16" fmla="*/ 527 w 763"/>
                <a:gd name="T17" fmla="*/ 372 h 625"/>
                <a:gd name="T18" fmla="*/ 511 w 763"/>
                <a:gd name="T19" fmla="*/ 373 h 625"/>
                <a:gd name="T20" fmla="*/ 260 w 763"/>
                <a:gd name="T21" fmla="*/ 373 h 625"/>
                <a:gd name="T22" fmla="*/ 230 w 763"/>
                <a:gd name="T23" fmla="*/ 395 h 625"/>
                <a:gd name="T24" fmla="*/ 157 w 763"/>
                <a:gd name="T25" fmla="*/ 609 h 625"/>
                <a:gd name="T26" fmla="*/ 136 w 763"/>
                <a:gd name="T27" fmla="*/ 625 h 625"/>
                <a:gd name="T28" fmla="*/ 16 w 763"/>
                <a:gd name="T29" fmla="*/ 625 h 625"/>
                <a:gd name="T30" fmla="*/ 0 w 763"/>
                <a:gd name="T31" fmla="*/ 624 h 625"/>
                <a:gd name="T32" fmla="*/ 254 w 763"/>
                <a:gd name="T33" fmla="*/ 327 h 625"/>
                <a:gd name="T34" fmla="*/ 273 w 763"/>
                <a:gd name="T35" fmla="*/ 327 h 625"/>
                <a:gd name="T36" fmla="*/ 425 w 763"/>
                <a:gd name="T37" fmla="*/ 328 h 625"/>
                <a:gd name="T38" fmla="*/ 526 w 763"/>
                <a:gd name="T39" fmla="*/ 256 h 625"/>
                <a:gd name="T40" fmla="*/ 590 w 763"/>
                <a:gd name="T41" fmla="*/ 66 h 625"/>
                <a:gd name="T42" fmla="*/ 576 w 763"/>
                <a:gd name="T43" fmla="*/ 46 h 625"/>
                <a:gd name="T44" fmla="*/ 366 w 763"/>
                <a:gd name="T45" fmla="*/ 45 h 625"/>
                <a:gd name="T46" fmla="*/ 343 w 763"/>
                <a:gd name="T47" fmla="*/ 62 h 625"/>
                <a:gd name="T48" fmla="*/ 260 w 763"/>
                <a:gd name="T49" fmla="*/ 306 h 625"/>
                <a:gd name="T50" fmla="*/ 254 w 763"/>
                <a:gd name="T51" fmla="*/ 32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3" h="625">
                  <a:moveTo>
                    <a:pt x="0" y="624"/>
                  </a:moveTo>
                  <a:cubicBezTo>
                    <a:pt x="17" y="574"/>
                    <a:pt x="33" y="527"/>
                    <a:pt x="49" y="481"/>
                  </a:cubicBezTo>
                  <a:cubicBezTo>
                    <a:pt x="101" y="326"/>
                    <a:pt x="154" y="172"/>
                    <a:pt x="206" y="17"/>
                  </a:cubicBezTo>
                  <a:cubicBezTo>
                    <a:pt x="211" y="4"/>
                    <a:pt x="217" y="0"/>
                    <a:pt x="231" y="0"/>
                  </a:cubicBezTo>
                  <a:cubicBezTo>
                    <a:pt x="402" y="0"/>
                    <a:pt x="574" y="0"/>
                    <a:pt x="745" y="0"/>
                  </a:cubicBezTo>
                  <a:cubicBezTo>
                    <a:pt x="750" y="0"/>
                    <a:pt x="756" y="1"/>
                    <a:pt x="763" y="1"/>
                  </a:cubicBezTo>
                  <a:cubicBezTo>
                    <a:pt x="759" y="12"/>
                    <a:pt x="757" y="20"/>
                    <a:pt x="754" y="28"/>
                  </a:cubicBezTo>
                  <a:cubicBezTo>
                    <a:pt x="730" y="99"/>
                    <a:pt x="706" y="170"/>
                    <a:pt x="681" y="241"/>
                  </a:cubicBezTo>
                  <a:cubicBezTo>
                    <a:pt x="656" y="314"/>
                    <a:pt x="603" y="357"/>
                    <a:pt x="527" y="372"/>
                  </a:cubicBezTo>
                  <a:cubicBezTo>
                    <a:pt x="522" y="373"/>
                    <a:pt x="516" y="373"/>
                    <a:pt x="511" y="373"/>
                  </a:cubicBezTo>
                  <a:cubicBezTo>
                    <a:pt x="427" y="373"/>
                    <a:pt x="344" y="372"/>
                    <a:pt x="260" y="373"/>
                  </a:cubicBezTo>
                  <a:cubicBezTo>
                    <a:pt x="237" y="373"/>
                    <a:pt x="239" y="368"/>
                    <a:pt x="230" y="395"/>
                  </a:cubicBezTo>
                  <a:cubicBezTo>
                    <a:pt x="205" y="467"/>
                    <a:pt x="181" y="538"/>
                    <a:pt x="157" y="609"/>
                  </a:cubicBezTo>
                  <a:cubicBezTo>
                    <a:pt x="153" y="621"/>
                    <a:pt x="148" y="625"/>
                    <a:pt x="136" y="625"/>
                  </a:cubicBezTo>
                  <a:cubicBezTo>
                    <a:pt x="96" y="624"/>
                    <a:pt x="56" y="625"/>
                    <a:pt x="16" y="625"/>
                  </a:cubicBezTo>
                  <a:cubicBezTo>
                    <a:pt x="12" y="624"/>
                    <a:pt x="7" y="624"/>
                    <a:pt x="0" y="624"/>
                  </a:cubicBezTo>
                  <a:close/>
                  <a:moveTo>
                    <a:pt x="254" y="327"/>
                  </a:moveTo>
                  <a:cubicBezTo>
                    <a:pt x="263" y="327"/>
                    <a:pt x="268" y="327"/>
                    <a:pt x="273" y="327"/>
                  </a:cubicBezTo>
                  <a:cubicBezTo>
                    <a:pt x="324" y="327"/>
                    <a:pt x="374" y="326"/>
                    <a:pt x="425" y="328"/>
                  </a:cubicBezTo>
                  <a:cubicBezTo>
                    <a:pt x="473" y="330"/>
                    <a:pt x="513" y="295"/>
                    <a:pt x="526" y="256"/>
                  </a:cubicBezTo>
                  <a:cubicBezTo>
                    <a:pt x="546" y="192"/>
                    <a:pt x="568" y="129"/>
                    <a:pt x="590" y="66"/>
                  </a:cubicBezTo>
                  <a:cubicBezTo>
                    <a:pt x="597" y="46"/>
                    <a:pt x="596" y="46"/>
                    <a:pt x="576" y="46"/>
                  </a:cubicBezTo>
                  <a:cubicBezTo>
                    <a:pt x="506" y="46"/>
                    <a:pt x="436" y="46"/>
                    <a:pt x="366" y="45"/>
                  </a:cubicBezTo>
                  <a:cubicBezTo>
                    <a:pt x="353" y="45"/>
                    <a:pt x="347" y="50"/>
                    <a:pt x="343" y="62"/>
                  </a:cubicBezTo>
                  <a:cubicBezTo>
                    <a:pt x="315" y="144"/>
                    <a:pt x="288" y="225"/>
                    <a:pt x="260" y="306"/>
                  </a:cubicBezTo>
                  <a:cubicBezTo>
                    <a:pt x="258" y="312"/>
                    <a:pt x="257" y="318"/>
                    <a:pt x="254" y="327"/>
                  </a:cubicBezTo>
                  <a:close/>
                </a:path>
              </a:pathLst>
            </a:custGeom>
            <a:solidFill>
              <a:srgbClr val="EA5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9111939" y="2040352"/>
              <a:ext cx="1153468" cy="1330718"/>
            </a:xfrm>
            <a:custGeom>
              <a:avLst/>
              <a:gdLst>
                <a:gd name="T0" fmla="*/ 19 w 542"/>
                <a:gd name="T1" fmla="*/ 46 h 625"/>
                <a:gd name="T2" fmla="*/ 32 w 542"/>
                <a:gd name="T3" fmla="*/ 8 h 625"/>
                <a:gd name="T4" fmla="*/ 48 w 542"/>
                <a:gd name="T5" fmla="*/ 1 h 625"/>
                <a:gd name="T6" fmla="*/ 169 w 542"/>
                <a:gd name="T7" fmla="*/ 0 h 625"/>
                <a:gd name="T8" fmla="*/ 522 w 542"/>
                <a:gd name="T9" fmla="*/ 0 h 625"/>
                <a:gd name="T10" fmla="*/ 542 w 542"/>
                <a:gd name="T11" fmla="*/ 0 h 625"/>
                <a:gd name="T12" fmla="*/ 528 w 542"/>
                <a:gd name="T13" fmla="*/ 39 h 625"/>
                <a:gd name="T14" fmla="*/ 512 w 542"/>
                <a:gd name="T15" fmla="*/ 45 h 625"/>
                <a:gd name="T16" fmla="*/ 368 w 542"/>
                <a:gd name="T17" fmla="*/ 45 h 625"/>
                <a:gd name="T18" fmla="*/ 342 w 542"/>
                <a:gd name="T19" fmla="*/ 65 h 625"/>
                <a:gd name="T20" fmla="*/ 160 w 542"/>
                <a:gd name="T21" fmla="*/ 602 h 625"/>
                <a:gd name="T22" fmla="*/ 129 w 542"/>
                <a:gd name="T23" fmla="*/ 625 h 625"/>
                <a:gd name="T24" fmla="*/ 17 w 542"/>
                <a:gd name="T25" fmla="*/ 625 h 625"/>
                <a:gd name="T26" fmla="*/ 0 w 542"/>
                <a:gd name="T27" fmla="*/ 625 h 625"/>
                <a:gd name="T28" fmla="*/ 196 w 542"/>
                <a:gd name="T29" fmla="*/ 46 h 625"/>
                <a:gd name="T30" fmla="*/ 19 w 542"/>
                <a:gd name="T31" fmla="*/ 4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2" h="625">
                  <a:moveTo>
                    <a:pt x="19" y="46"/>
                  </a:moveTo>
                  <a:cubicBezTo>
                    <a:pt x="24" y="31"/>
                    <a:pt x="27" y="19"/>
                    <a:pt x="32" y="8"/>
                  </a:cubicBezTo>
                  <a:cubicBezTo>
                    <a:pt x="34" y="4"/>
                    <a:pt x="43" y="1"/>
                    <a:pt x="48" y="1"/>
                  </a:cubicBezTo>
                  <a:cubicBezTo>
                    <a:pt x="88" y="0"/>
                    <a:pt x="129" y="0"/>
                    <a:pt x="169" y="0"/>
                  </a:cubicBezTo>
                  <a:cubicBezTo>
                    <a:pt x="287" y="0"/>
                    <a:pt x="404" y="0"/>
                    <a:pt x="522" y="0"/>
                  </a:cubicBezTo>
                  <a:cubicBezTo>
                    <a:pt x="528" y="0"/>
                    <a:pt x="533" y="0"/>
                    <a:pt x="542" y="0"/>
                  </a:cubicBezTo>
                  <a:cubicBezTo>
                    <a:pt x="537" y="15"/>
                    <a:pt x="534" y="27"/>
                    <a:pt x="528" y="39"/>
                  </a:cubicBezTo>
                  <a:cubicBezTo>
                    <a:pt x="526" y="43"/>
                    <a:pt x="518" y="45"/>
                    <a:pt x="512" y="45"/>
                  </a:cubicBezTo>
                  <a:cubicBezTo>
                    <a:pt x="464" y="46"/>
                    <a:pt x="416" y="46"/>
                    <a:pt x="368" y="45"/>
                  </a:cubicBezTo>
                  <a:cubicBezTo>
                    <a:pt x="353" y="45"/>
                    <a:pt x="347" y="50"/>
                    <a:pt x="342" y="65"/>
                  </a:cubicBezTo>
                  <a:cubicBezTo>
                    <a:pt x="282" y="244"/>
                    <a:pt x="221" y="423"/>
                    <a:pt x="160" y="602"/>
                  </a:cubicBezTo>
                  <a:cubicBezTo>
                    <a:pt x="152" y="625"/>
                    <a:pt x="153" y="625"/>
                    <a:pt x="129" y="625"/>
                  </a:cubicBezTo>
                  <a:cubicBezTo>
                    <a:pt x="92" y="625"/>
                    <a:pt x="54" y="625"/>
                    <a:pt x="17" y="625"/>
                  </a:cubicBezTo>
                  <a:cubicBezTo>
                    <a:pt x="12" y="625"/>
                    <a:pt x="7" y="625"/>
                    <a:pt x="0" y="625"/>
                  </a:cubicBezTo>
                  <a:cubicBezTo>
                    <a:pt x="65" y="431"/>
                    <a:pt x="130" y="240"/>
                    <a:pt x="196" y="46"/>
                  </a:cubicBezTo>
                  <a:cubicBezTo>
                    <a:pt x="136" y="46"/>
                    <a:pt x="79" y="46"/>
                    <a:pt x="19" y="46"/>
                  </a:cubicBezTo>
                  <a:close/>
                </a:path>
              </a:pathLst>
            </a:custGeom>
            <a:solidFill>
              <a:srgbClr val="EA5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077886" y="2004362"/>
              <a:ext cx="1391900" cy="1068893"/>
              <a:chOff x="4077886" y="2004362"/>
              <a:chExt cx="1391900" cy="1068893"/>
            </a:xfrm>
          </p:grpSpPr>
          <p:sp>
            <p:nvSpPr>
              <p:cNvPr id="41" name="Freeform 13"/>
              <p:cNvSpPr>
                <a:spLocks noEditPoints="1"/>
              </p:cNvSpPr>
              <p:nvPr/>
            </p:nvSpPr>
            <p:spPr bwMode="auto">
              <a:xfrm>
                <a:off x="4492666" y="2468629"/>
                <a:ext cx="808868" cy="604626"/>
              </a:xfrm>
              <a:custGeom>
                <a:avLst/>
                <a:gdLst>
                  <a:gd name="T0" fmla="*/ 113 w 380"/>
                  <a:gd name="T1" fmla="*/ 162 h 284"/>
                  <a:gd name="T2" fmla="*/ 178 w 380"/>
                  <a:gd name="T3" fmla="*/ 60 h 284"/>
                  <a:gd name="T4" fmla="*/ 142 w 380"/>
                  <a:gd name="T5" fmla="*/ 71 h 284"/>
                  <a:gd name="T6" fmla="*/ 83 w 380"/>
                  <a:gd name="T7" fmla="*/ 101 h 284"/>
                  <a:gd name="T8" fmla="*/ 38 w 380"/>
                  <a:gd name="T9" fmla="*/ 101 h 284"/>
                  <a:gd name="T10" fmla="*/ 60 w 380"/>
                  <a:gd name="T11" fmla="*/ 69 h 284"/>
                  <a:gd name="T12" fmla="*/ 75 w 380"/>
                  <a:gd name="T13" fmla="*/ 48 h 284"/>
                  <a:gd name="T14" fmla="*/ 111 w 380"/>
                  <a:gd name="T15" fmla="*/ 0 h 284"/>
                  <a:gd name="T16" fmla="*/ 191 w 380"/>
                  <a:gd name="T17" fmla="*/ 0 h 284"/>
                  <a:gd name="T18" fmla="*/ 179 w 380"/>
                  <a:gd name="T19" fmla="*/ 20 h 284"/>
                  <a:gd name="T20" fmla="*/ 380 w 380"/>
                  <a:gd name="T21" fmla="*/ 20 h 284"/>
                  <a:gd name="T22" fmla="*/ 376 w 380"/>
                  <a:gd name="T23" fmla="*/ 36 h 284"/>
                  <a:gd name="T24" fmla="*/ 315 w 380"/>
                  <a:gd name="T25" fmla="*/ 215 h 284"/>
                  <a:gd name="T26" fmla="*/ 226 w 380"/>
                  <a:gd name="T27" fmla="*/ 282 h 284"/>
                  <a:gd name="T28" fmla="*/ 177 w 380"/>
                  <a:gd name="T29" fmla="*/ 283 h 284"/>
                  <a:gd name="T30" fmla="*/ 188 w 380"/>
                  <a:gd name="T31" fmla="*/ 250 h 284"/>
                  <a:gd name="T32" fmla="*/ 193 w 380"/>
                  <a:gd name="T33" fmla="*/ 246 h 284"/>
                  <a:gd name="T34" fmla="*/ 233 w 380"/>
                  <a:gd name="T35" fmla="*/ 196 h 284"/>
                  <a:gd name="T36" fmla="*/ 177 w 380"/>
                  <a:gd name="T37" fmla="*/ 196 h 284"/>
                  <a:gd name="T38" fmla="*/ 177 w 380"/>
                  <a:gd name="T39" fmla="*/ 159 h 284"/>
                  <a:gd name="T40" fmla="*/ 168 w 380"/>
                  <a:gd name="T41" fmla="*/ 170 h 284"/>
                  <a:gd name="T42" fmla="*/ 119 w 380"/>
                  <a:gd name="T43" fmla="*/ 197 h 284"/>
                  <a:gd name="T44" fmla="*/ 90 w 380"/>
                  <a:gd name="T45" fmla="*/ 223 h 284"/>
                  <a:gd name="T46" fmla="*/ 184 w 380"/>
                  <a:gd name="T47" fmla="*/ 223 h 284"/>
                  <a:gd name="T48" fmla="*/ 174 w 380"/>
                  <a:gd name="T49" fmla="*/ 254 h 284"/>
                  <a:gd name="T50" fmla="*/ 164 w 380"/>
                  <a:gd name="T51" fmla="*/ 260 h 284"/>
                  <a:gd name="T52" fmla="*/ 5 w 380"/>
                  <a:gd name="T53" fmla="*/ 260 h 284"/>
                  <a:gd name="T54" fmla="*/ 0 w 380"/>
                  <a:gd name="T55" fmla="*/ 257 h 284"/>
                  <a:gd name="T56" fmla="*/ 34 w 380"/>
                  <a:gd name="T57" fmla="*/ 156 h 284"/>
                  <a:gd name="T58" fmla="*/ 88 w 380"/>
                  <a:gd name="T59" fmla="*/ 117 h 284"/>
                  <a:gd name="T60" fmla="*/ 123 w 380"/>
                  <a:gd name="T61" fmla="*/ 117 h 284"/>
                  <a:gd name="T62" fmla="*/ 116 w 380"/>
                  <a:gd name="T63" fmla="*/ 140 h 284"/>
                  <a:gd name="T64" fmla="*/ 110 w 380"/>
                  <a:gd name="T65" fmla="*/ 161 h 284"/>
                  <a:gd name="T66" fmla="*/ 113 w 380"/>
                  <a:gd name="T67" fmla="*/ 162 h 284"/>
                  <a:gd name="T68" fmla="*/ 220 w 380"/>
                  <a:gd name="T69" fmla="*/ 92 h 284"/>
                  <a:gd name="T70" fmla="*/ 227 w 380"/>
                  <a:gd name="T71" fmla="*/ 94 h 284"/>
                  <a:gd name="T72" fmla="*/ 241 w 380"/>
                  <a:gd name="T73" fmla="*/ 110 h 284"/>
                  <a:gd name="T74" fmla="*/ 239 w 380"/>
                  <a:gd name="T75" fmla="*/ 154 h 284"/>
                  <a:gd name="T76" fmla="*/ 239 w 380"/>
                  <a:gd name="T77" fmla="*/ 170 h 284"/>
                  <a:gd name="T78" fmla="*/ 244 w 380"/>
                  <a:gd name="T79" fmla="*/ 170 h 284"/>
                  <a:gd name="T80" fmla="*/ 281 w 380"/>
                  <a:gd name="T81" fmla="*/ 60 h 284"/>
                  <a:gd name="T82" fmla="*/ 220 w 380"/>
                  <a:gd name="T83" fmla="*/ 92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0" h="284">
                    <a:moveTo>
                      <a:pt x="113" y="162"/>
                    </a:moveTo>
                    <a:cubicBezTo>
                      <a:pt x="134" y="129"/>
                      <a:pt x="155" y="95"/>
                      <a:pt x="178" y="60"/>
                    </a:cubicBezTo>
                    <a:cubicBezTo>
                      <a:pt x="162" y="57"/>
                      <a:pt x="149" y="55"/>
                      <a:pt x="142" y="71"/>
                    </a:cubicBezTo>
                    <a:cubicBezTo>
                      <a:pt x="130" y="96"/>
                      <a:pt x="110" y="105"/>
                      <a:pt x="83" y="101"/>
                    </a:cubicBezTo>
                    <a:cubicBezTo>
                      <a:pt x="69" y="99"/>
                      <a:pt x="55" y="101"/>
                      <a:pt x="38" y="101"/>
                    </a:cubicBezTo>
                    <a:cubicBezTo>
                      <a:pt x="47" y="88"/>
                      <a:pt x="54" y="79"/>
                      <a:pt x="60" y="69"/>
                    </a:cubicBezTo>
                    <a:cubicBezTo>
                      <a:pt x="65" y="62"/>
                      <a:pt x="70" y="55"/>
                      <a:pt x="75" y="48"/>
                    </a:cubicBezTo>
                    <a:cubicBezTo>
                      <a:pt x="87" y="32"/>
                      <a:pt x="99" y="16"/>
                      <a:pt x="111" y="0"/>
                    </a:cubicBezTo>
                    <a:cubicBezTo>
                      <a:pt x="137" y="0"/>
                      <a:pt x="163" y="0"/>
                      <a:pt x="191" y="0"/>
                    </a:cubicBezTo>
                    <a:cubicBezTo>
                      <a:pt x="187" y="7"/>
                      <a:pt x="184" y="12"/>
                      <a:pt x="179" y="20"/>
                    </a:cubicBezTo>
                    <a:cubicBezTo>
                      <a:pt x="247" y="20"/>
                      <a:pt x="312" y="20"/>
                      <a:pt x="380" y="20"/>
                    </a:cubicBezTo>
                    <a:cubicBezTo>
                      <a:pt x="378" y="27"/>
                      <a:pt x="377" y="32"/>
                      <a:pt x="376" y="36"/>
                    </a:cubicBezTo>
                    <a:cubicBezTo>
                      <a:pt x="356" y="96"/>
                      <a:pt x="335" y="155"/>
                      <a:pt x="315" y="215"/>
                    </a:cubicBezTo>
                    <a:cubicBezTo>
                      <a:pt x="301" y="257"/>
                      <a:pt x="270" y="279"/>
                      <a:pt x="226" y="282"/>
                    </a:cubicBezTo>
                    <a:cubicBezTo>
                      <a:pt x="211" y="284"/>
                      <a:pt x="195" y="283"/>
                      <a:pt x="177" y="283"/>
                    </a:cubicBezTo>
                    <a:cubicBezTo>
                      <a:pt x="181" y="271"/>
                      <a:pt x="184" y="260"/>
                      <a:pt x="188" y="250"/>
                    </a:cubicBezTo>
                    <a:cubicBezTo>
                      <a:pt x="189" y="249"/>
                      <a:pt x="191" y="246"/>
                      <a:pt x="193" y="246"/>
                    </a:cubicBezTo>
                    <a:cubicBezTo>
                      <a:pt x="225" y="246"/>
                      <a:pt x="226" y="220"/>
                      <a:pt x="233" y="196"/>
                    </a:cubicBezTo>
                    <a:cubicBezTo>
                      <a:pt x="214" y="196"/>
                      <a:pt x="196" y="196"/>
                      <a:pt x="177" y="196"/>
                    </a:cubicBezTo>
                    <a:cubicBezTo>
                      <a:pt x="177" y="184"/>
                      <a:pt x="177" y="174"/>
                      <a:pt x="177" y="159"/>
                    </a:cubicBezTo>
                    <a:cubicBezTo>
                      <a:pt x="172" y="165"/>
                      <a:pt x="169" y="167"/>
                      <a:pt x="168" y="170"/>
                    </a:cubicBezTo>
                    <a:cubicBezTo>
                      <a:pt x="159" y="193"/>
                      <a:pt x="142" y="199"/>
                      <a:pt x="119" y="197"/>
                    </a:cubicBezTo>
                    <a:cubicBezTo>
                      <a:pt x="95" y="195"/>
                      <a:pt x="95" y="196"/>
                      <a:pt x="90" y="223"/>
                    </a:cubicBezTo>
                    <a:cubicBezTo>
                      <a:pt x="121" y="223"/>
                      <a:pt x="151" y="223"/>
                      <a:pt x="184" y="223"/>
                    </a:cubicBezTo>
                    <a:cubicBezTo>
                      <a:pt x="180" y="235"/>
                      <a:pt x="178" y="245"/>
                      <a:pt x="174" y="254"/>
                    </a:cubicBezTo>
                    <a:cubicBezTo>
                      <a:pt x="172" y="257"/>
                      <a:pt x="167" y="260"/>
                      <a:pt x="164" y="260"/>
                    </a:cubicBezTo>
                    <a:cubicBezTo>
                      <a:pt x="111" y="260"/>
                      <a:pt x="58" y="260"/>
                      <a:pt x="5" y="260"/>
                    </a:cubicBezTo>
                    <a:cubicBezTo>
                      <a:pt x="4" y="260"/>
                      <a:pt x="2" y="259"/>
                      <a:pt x="0" y="257"/>
                    </a:cubicBezTo>
                    <a:cubicBezTo>
                      <a:pt x="11" y="224"/>
                      <a:pt x="22" y="190"/>
                      <a:pt x="34" y="156"/>
                    </a:cubicBezTo>
                    <a:cubicBezTo>
                      <a:pt x="47" y="117"/>
                      <a:pt x="47" y="117"/>
                      <a:pt x="88" y="117"/>
                    </a:cubicBezTo>
                    <a:cubicBezTo>
                      <a:pt x="99" y="117"/>
                      <a:pt x="110" y="117"/>
                      <a:pt x="123" y="117"/>
                    </a:cubicBezTo>
                    <a:cubicBezTo>
                      <a:pt x="121" y="125"/>
                      <a:pt x="118" y="133"/>
                      <a:pt x="116" y="140"/>
                    </a:cubicBezTo>
                    <a:cubicBezTo>
                      <a:pt x="114" y="147"/>
                      <a:pt x="112" y="154"/>
                      <a:pt x="110" y="161"/>
                    </a:cubicBezTo>
                    <a:cubicBezTo>
                      <a:pt x="111" y="161"/>
                      <a:pt x="112" y="162"/>
                      <a:pt x="113" y="162"/>
                    </a:cubicBezTo>
                    <a:close/>
                    <a:moveTo>
                      <a:pt x="220" y="92"/>
                    </a:moveTo>
                    <a:cubicBezTo>
                      <a:pt x="223" y="93"/>
                      <a:pt x="225" y="94"/>
                      <a:pt x="227" y="94"/>
                    </a:cubicBezTo>
                    <a:cubicBezTo>
                      <a:pt x="239" y="93"/>
                      <a:pt x="242" y="99"/>
                      <a:pt x="241" y="110"/>
                    </a:cubicBezTo>
                    <a:cubicBezTo>
                      <a:pt x="240" y="125"/>
                      <a:pt x="240" y="139"/>
                      <a:pt x="239" y="154"/>
                    </a:cubicBezTo>
                    <a:cubicBezTo>
                      <a:pt x="239" y="159"/>
                      <a:pt x="239" y="164"/>
                      <a:pt x="239" y="170"/>
                    </a:cubicBezTo>
                    <a:cubicBezTo>
                      <a:pt x="241" y="170"/>
                      <a:pt x="242" y="170"/>
                      <a:pt x="244" y="170"/>
                    </a:cubicBezTo>
                    <a:cubicBezTo>
                      <a:pt x="256" y="134"/>
                      <a:pt x="268" y="97"/>
                      <a:pt x="281" y="60"/>
                    </a:cubicBezTo>
                    <a:cubicBezTo>
                      <a:pt x="243" y="53"/>
                      <a:pt x="239" y="56"/>
                      <a:pt x="220" y="92"/>
                    </a:cubicBezTo>
                    <a:close/>
                  </a:path>
                </a:pathLst>
              </a:custGeom>
              <a:solidFill>
                <a:srgbClr val="9C70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>
                <a:spLocks/>
              </p:cNvSpPr>
              <p:nvPr/>
            </p:nvSpPr>
            <p:spPr bwMode="auto">
              <a:xfrm>
                <a:off x="4077886" y="2004362"/>
                <a:ext cx="636117" cy="1062595"/>
              </a:xfrm>
              <a:custGeom>
                <a:avLst/>
                <a:gdLst>
                  <a:gd name="T0" fmla="*/ 203 w 299"/>
                  <a:gd name="T1" fmla="*/ 287 h 499"/>
                  <a:gd name="T2" fmla="*/ 233 w 299"/>
                  <a:gd name="T3" fmla="*/ 281 h 499"/>
                  <a:gd name="T4" fmla="*/ 201 w 299"/>
                  <a:gd name="T5" fmla="*/ 321 h 499"/>
                  <a:gd name="T6" fmla="*/ 185 w 299"/>
                  <a:gd name="T7" fmla="*/ 336 h 499"/>
                  <a:gd name="T8" fmla="*/ 149 w 299"/>
                  <a:gd name="T9" fmla="*/ 443 h 499"/>
                  <a:gd name="T10" fmla="*/ 72 w 299"/>
                  <a:gd name="T11" fmla="*/ 499 h 499"/>
                  <a:gd name="T12" fmla="*/ 5 w 299"/>
                  <a:gd name="T13" fmla="*/ 498 h 499"/>
                  <a:gd name="T14" fmla="*/ 0 w 299"/>
                  <a:gd name="T15" fmla="*/ 496 h 499"/>
                  <a:gd name="T16" fmla="*/ 9 w 299"/>
                  <a:gd name="T17" fmla="*/ 468 h 499"/>
                  <a:gd name="T18" fmla="*/ 22 w 299"/>
                  <a:gd name="T19" fmla="*/ 461 h 499"/>
                  <a:gd name="T20" fmla="*/ 43 w 299"/>
                  <a:gd name="T21" fmla="*/ 447 h 499"/>
                  <a:gd name="T22" fmla="*/ 78 w 299"/>
                  <a:gd name="T23" fmla="*/ 350 h 499"/>
                  <a:gd name="T24" fmla="*/ 45 w 299"/>
                  <a:gd name="T25" fmla="*/ 355 h 499"/>
                  <a:gd name="T26" fmla="*/ 57 w 299"/>
                  <a:gd name="T27" fmla="*/ 323 h 499"/>
                  <a:gd name="T28" fmla="*/ 79 w 299"/>
                  <a:gd name="T29" fmla="*/ 314 h 499"/>
                  <a:gd name="T30" fmla="*/ 93 w 299"/>
                  <a:gd name="T31" fmla="*/ 302 h 499"/>
                  <a:gd name="T32" fmla="*/ 147 w 299"/>
                  <a:gd name="T33" fmla="*/ 145 h 499"/>
                  <a:gd name="T34" fmla="*/ 149 w 299"/>
                  <a:gd name="T35" fmla="*/ 137 h 499"/>
                  <a:gd name="T36" fmla="*/ 120 w 299"/>
                  <a:gd name="T37" fmla="*/ 134 h 499"/>
                  <a:gd name="T38" fmla="*/ 131 w 299"/>
                  <a:gd name="T39" fmla="*/ 104 h 499"/>
                  <a:gd name="T40" fmla="*/ 147 w 299"/>
                  <a:gd name="T41" fmla="*/ 98 h 499"/>
                  <a:gd name="T42" fmla="*/ 169 w 299"/>
                  <a:gd name="T43" fmla="*/ 83 h 499"/>
                  <a:gd name="T44" fmla="*/ 192 w 299"/>
                  <a:gd name="T45" fmla="*/ 14 h 499"/>
                  <a:gd name="T46" fmla="*/ 209 w 299"/>
                  <a:gd name="T47" fmla="*/ 0 h 499"/>
                  <a:gd name="T48" fmla="*/ 299 w 299"/>
                  <a:gd name="T49" fmla="*/ 1 h 499"/>
                  <a:gd name="T50" fmla="*/ 266 w 299"/>
                  <a:gd name="T51" fmla="*/ 97 h 499"/>
                  <a:gd name="T52" fmla="*/ 299 w 299"/>
                  <a:gd name="T53" fmla="*/ 97 h 499"/>
                  <a:gd name="T54" fmla="*/ 288 w 299"/>
                  <a:gd name="T55" fmla="*/ 128 h 499"/>
                  <a:gd name="T56" fmla="*/ 274 w 299"/>
                  <a:gd name="T57" fmla="*/ 135 h 499"/>
                  <a:gd name="T58" fmla="*/ 246 w 299"/>
                  <a:gd name="T59" fmla="*/ 156 h 499"/>
                  <a:gd name="T60" fmla="*/ 207 w 299"/>
                  <a:gd name="T61" fmla="*/ 271 h 499"/>
                  <a:gd name="T62" fmla="*/ 203 w 299"/>
                  <a:gd name="T63" fmla="*/ 287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9" h="499">
                    <a:moveTo>
                      <a:pt x="203" y="287"/>
                    </a:moveTo>
                    <a:cubicBezTo>
                      <a:pt x="215" y="284"/>
                      <a:pt x="224" y="283"/>
                      <a:pt x="233" y="281"/>
                    </a:cubicBezTo>
                    <a:cubicBezTo>
                      <a:pt x="232" y="308"/>
                      <a:pt x="226" y="316"/>
                      <a:pt x="201" y="321"/>
                    </a:cubicBezTo>
                    <a:cubicBezTo>
                      <a:pt x="192" y="323"/>
                      <a:pt x="187" y="328"/>
                      <a:pt x="185" y="336"/>
                    </a:cubicBezTo>
                    <a:cubicBezTo>
                      <a:pt x="173" y="372"/>
                      <a:pt x="161" y="407"/>
                      <a:pt x="149" y="443"/>
                    </a:cubicBezTo>
                    <a:cubicBezTo>
                      <a:pt x="137" y="477"/>
                      <a:pt x="109" y="498"/>
                      <a:pt x="72" y="499"/>
                    </a:cubicBezTo>
                    <a:cubicBezTo>
                      <a:pt x="50" y="499"/>
                      <a:pt x="27" y="499"/>
                      <a:pt x="5" y="498"/>
                    </a:cubicBezTo>
                    <a:cubicBezTo>
                      <a:pt x="4" y="498"/>
                      <a:pt x="2" y="497"/>
                      <a:pt x="0" y="496"/>
                    </a:cubicBezTo>
                    <a:cubicBezTo>
                      <a:pt x="3" y="487"/>
                      <a:pt x="5" y="477"/>
                      <a:pt x="9" y="468"/>
                    </a:cubicBezTo>
                    <a:cubicBezTo>
                      <a:pt x="11" y="465"/>
                      <a:pt x="18" y="464"/>
                      <a:pt x="22" y="461"/>
                    </a:cubicBezTo>
                    <a:cubicBezTo>
                      <a:pt x="30" y="457"/>
                      <a:pt x="41" y="454"/>
                      <a:pt x="43" y="447"/>
                    </a:cubicBezTo>
                    <a:cubicBezTo>
                      <a:pt x="56" y="416"/>
                      <a:pt x="66" y="384"/>
                      <a:pt x="78" y="350"/>
                    </a:cubicBezTo>
                    <a:cubicBezTo>
                      <a:pt x="66" y="352"/>
                      <a:pt x="57" y="353"/>
                      <a:pt x="45" y="355"/>
                    </a:cubicBezTo>
                    <a:cubicBezTo>
                      <a:pt x="49" y="343"/>
                      <a:pt x="51" y="331"/>
                      <a:pt x="57" y="323"/>
                    </a:cubicBezTo>
                    <a:cubicBezTo>
                      <a:pt x="61" y="318"/>
                      <a:pt x="72" y="317"/>
                      <a:pt x="79" y="314"/>
                    </a:cubicBezTo>
                    <a:cubicBezTo>
                      <a:pt x="84" y="311"/>
                      <a:pt x="92" y="307"/>
                      <a:pt x="93" y="302"/>
                    </a:cubicBezTo>
                    <a:cubicBezTo>
                      <a:pt x="112" y="249"/>
                      <a:pt x="129" y="197"/>
                      <a:pt x="147" y="145"/>
                    </a:cubicBezTo>
                    <a:cubicBezTo>
                      <a:pt x="148" y="143"/>
                      <a:pt x="148" y="141"/>
                      <a:pt x="149" y="137"/>
                    </a:cubicBezTo>
                    <a:cubicBezTo>
                      <a:pt x="139" y="136"/>
                      <a:pt x="131" y="135"/>
                      <a:pt x="120" y="134"/>
                    </a:cubicBezTo>
                    <a:cubicBezTo>
                      <a:pt x="124" y="124"/>
                      <a:pt x="126" y="113"/>
                      <a:pt x="131" y="104"/>
                    </a:cubicBezTo>
                    <a:cubicBezTo>
                      <a:pt x="133" y="100"/>
                      <a:pt x="142" y="98"/>
                      <a:pt x="147" y="98"/>
                    </a:cubicBezTo>
                    <a:cubicBezTo>
                      <a:pt x="159" y="99"/>
                      <a:pt x="165" y="96"/>
                      <a:pt x="169" y="83"/>
                    </a:cubicBezTo>
                    <a:cubicBezTo>
                      <a:pt x="175" y="60"/>
                      <a:pt x="184" y="37"/>
                      <a:pt x="192" y="14"/>
                    </a:cubicBezTo>
                    <a:cubicBezTo>
                      <a:pt x="195" y="5"/>
                      <a:pt x="199" y="0"/>
                      <a:pt x="209" y="0"/>
                    </a:cubicBezTo>
                    <a:cubicBezTo>
                      <a:pt x="238" y="1"/>
                      <a:pt x="267" y="1"/>
                      <a:pt x="299" y="1"/>
                    </a:cubicBezTo>
                    <a:cubicBezTo>
                      <a:pt x="288" y="34"/>
                      <a:pt x="277" y="65"/>
                      <a:pt x="266" y="97"/>
                    </a:cubicBezTo>
                    <a:cubicBezTo>
                      <a:pt x="278" y="97"/>
                      <a:pt x="287" y="97"/>
                      <a:pt x="299" y="97"/>
                    </a:cubicBezTo>
                    <a:cubicBezTo>
                      <a:pt x="295" y="109"/>
                      <a:pt x="292" y="119"/>
                      <a:pt x="288" y="128"/>
                    </a:cubicBezTo>
                    <a:cubicBezTo>
                      <a:pt x="286" y="132"/>
                      <a:pt x="278" y="136"/>
                      <a:pt x="274" y="135"/>
                    </a:cubicBezTo>
                    <a:cubicBezTo>
                      <a:pt x="257" y="133"/>
                      <a:pt x="250" y="141"/>
                      <a:pt x="246" y="156"/>
                    </a:cubicBezTo>
                    <a:cubicBezTo>
                      <a:pt x="234" y="194"/>
                      <a:pt x="220" y="232"/>
                      <a:pt x="207" y="271"/>
                    </a:cubicBezTo>
                    <a:cubicBezTo>
                      <a:pt x="206" y="275"/>
                      <a:pt x="205" y="280"/>
                      <a:pt x="203" y="287"/>
                    </a:cubicBezTo>
                    <a:close/>
                  </a:path>
                </a:pathLst>
              </a:custGeom>
              <a:solidFill>
                <a:srgbClr val="9C70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5"/>
              <p:cNvSpPr>
                <a:spLocks noEditPoints="1"/>
              </p:cNvSpPr>
              <p:nvPr/>
            </p:nvSpPr>
            <p:spPr bwMode="auto">
              <a:xfrm>
                <a:off x="4703206" y="2006161"/>
                <a:ext cx="766580" cy="432776"/>
              </a:xfrm>
              <a:custGeom>
                <a:avLst/>
                <a:gdLst>
                  <a:gd name="T0" fmla="*/ 360 w 360"/>
                  <a:gd name="T1" fmla="*/ 2 h 203"/>
                  <a:gd name="T2" fmla="*/ 332 w 360"/>
                  <a:gd name="T3" fmla="*/ 85 h 203"/>
                  <a:gd name="T4" fmla="*/ 313 w 360"/>
                  <a:gd name="T5" fmla="*/ 140 h 203"/>
                  <a:gd name="T6" fmla="*/ 228 w 360"/>
                  <a:gd name="T7" fmla="*/ 203 h 203"/>
                  <a:gd name="T8" fmla="*/ 9 w 360"/>
                  <a:gd name="T9" fmla="*/ 203 h 203"/>
                  <a:gd name="T10" fmla="*/ 0 w 360"/>
                  <a:gd name="T11" fmla="*/ 202 h 203"/>
                  <a:gd name="T12" fmla="*/ 43 w 360"/>
                  <a:gd name="T13" fmla="*/ 74 h 203"/>
                  <a:gd name="T14" fmla="*/ 64 w 360"/>
                  <a:gd name="T15" fmla="*/ 11 h 203"/>
                  <a:gd name="T16" fmla="*/ 79 w 360"/>
                  <a:gd name="T17" fmla="*/ 0 h 203"/>
                  <a:gd name="T18" fmla="*/ 353 w 360"/>
                  <a:gd name="T19" fmla="*/ 1 h 203"/>
                  <a:gd name="T20" fmla="*/ 360 w 360"/>
                  <a:gd name="T21" fmla="*/ 2 h 203"/>
                  <a:gd name="T22" fmla="*/ 116 w 360"/>
                  <a:gd name="T23" fmla="*/ 166 h 203"/>
                  <a:gd name="T24" fmla="*/ 170 w 360"/>
                  <a:gd name="T25" fmla="*/ 166 h 203"/>
                  <a:gd name="T26" fmla="*/ 213 w 360"/>
                  <a:gd name="T27" fmla="*/ 120 h 203"/>
                  <a:gd name="T28" fmla="*/ 136 w 360"/>
                  <a:gd name="T29" fmla="*/ 121 h 203"/>
                  <a:gd name="T30" fmla="*/ 128 w 360"/>
                  <a:gd name="T31" fmla="*/ 127 h 203"/>
                  <a:gd name="T32" fmla="*/ 116 w 360"/>
                  <a:gd name="T33" fmla="*/ 166 h 203"/>
                  <a:gd name="T34" fmla="*/ 244 w 360"/>
                  <a:gd name="T35" fmla="*/ 38 h 203"/>
                  <a:gd name="T36" fmla="*/ 165 w 360"/>
                  <a:gd name="T37" fmla="*/ 38 h 203"/>
                  <a:gd name="T38" fmla="*/ 156 w 360"/>
                  <a:gd name="T39" fmla="*/ 45 h 203"/>
                  <a:gd name="T40" fmla="*/ 143 w 360"/>
                  <a:gd name="T41" fmla="*/ 82 h 203"/>
                  <a:gd name="T42" fmla="*/ 223 w 360"/>
                  <a:gd name="T43" fmla="*/ 82 h 203"/>
                  <a:gd name="T44" fmla="*/ 231 w 360"/>
                  <a:gd name="T45" fmla="*/ 75 h 203"/>
                  <a:gd name="T46" fmla="*/ 244 w 360"/>
                  <a:gd name="T47" fmla="*/ 3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0" h="203">
                    <a:moveTo>
                      <a:pt x="360" y="2"/>
                    </a:moveTo>
                    <a:cubicBezTo>
                      <a:pt x="350" y="30"/>
                      <a:pt x="341" y="58"/>
                      <a:pt x="332" y="85"/>
                    </a:cubicBezTo>
                    <a:cubicBezTo>
                      <a:pt x="326" y="103"/>
                      <a:pt x="320" y="122"/>
                      <a:pt x="313" y="140"/>
                    </a:cubicBezTo>
                    <a:cubicBezTo>
                      <a:pt x="300" y="177"/>
                      <a:pt x="266" y="203"/>
                      <a:pt x="228" y="203"/>
                    </a:cubicBezTo>
                    <a:cubicBezTo>
                      <a:pt x="155" y="203"/>
                      <a:pt x="82" y="203"/>
                      <a:pt x="9" y="203"/>
                    </a:cubicBezTo>
                    <a:cubicBezTo>
                      <a:pt x="7" y="203"/>
                      <a:pt x="4" y="202"/>
                      <a:pt x="0" y="202"/>
                    </a:cubicBezTo>
                    <a:cubicBezTo>
                      <a:pt x="14" y="158"/>
                      <a:pt x="29" y="116"/>
                      <a:pt x="43" y="74"/>
                    </a:cubicBezTo>
                    <a:cubicBezTo>
                      <a:pt x="50" y="53"/>
                      <a:pt x="57" y="32"/>
                      <a:pt x="64" y="11"/>
                    </a:cubicBezTo>
                    <a:cubicBezTo>
                      <a:pt x="66" y="4"/>
                      <a:pt x="70" y="0"/>
                      <a:pt x="79" y="0"/>
                    </a:cubicBezTo>
                    <a:cubicBezTo>
                      <a:pt x="170" y="1"/>
                      <a:pt x="262" y="0"/>
                      <a:pt x="353" y="1"/>
                    </a:cubicBezTo>
                    <a:cubicBezTo>
                      <a:pt x="355" y="1"/>
                      <a:pt x="356" y="1"/>
                      <a:pt x="360" y="2"/>
                    </a:cubicBezTo>
                    <a:close/>
                    <a:moveTo>
                      <a:pt x="116" y="166"/>
                    </a:moveTo>
                    <a:cubicBezTo>
                      <a:pt x="135" y="166"/>
                      <a:pt x="152" y="166"/>
                      <a:pt x="170" y="166"/>
                    </a:cubicBezTo>
                    <a:cubicBezTo>
                      <a:pt x="200" y="166"/>
                      <a:pt x="211" y="154"/>
                      <a:pt x="213" y="120"/>
                    </a:cubicBezTo>
                    <a:cubicBezTo>
                      <a:pt x="187" y="120"/>
                      <a:pt x="161" y="120"/>
                      <a:pt x="136" y="121"/>
                    </a:cubicBezTo>
                    <a:cubicBezTo>
                      <a:pt x="133" y="121"/>
                      <a:pt x="129" y="124"/>
                      <a:pt x="128" y="127"/>
                    </a:cubicBezTo>
                    <a:cubicBezTo>
                      <a:pt x="124" y="139"/>
                      <a:pt x="120" y="151"/>
                      <a:pt x="116" y="166"/>
                    </a:cubicBezTo>
                    <a:close/>
                    <a:moveTo>
                      <a:pt x="244" y="38"/>
                    </a:moveTo>
                    <a:cubicBezTo>
                      <a:pt x="216" y="38"/>
                      <a:pt x="190" y="38"/>
                      <a:pt x="165" y="38"/>
                    </a:cubicBezTo>
                    <a:cubicBezTo>
                      <a:pt x="162" y="38"/>
                      <a:pt x="158" y="42"/>
                      <a:pt x="156" y="45"/>
                    </a:cubicBezTo>
                    <a:cubicBezTo>
                      <a:pt x="152" y="56"/>
                      <a:pt x="148" y="68"/>
                      <a:pt x="143" y="82"/>
                    </a:cubicBezTo>
                    <a:cubicBezTo>
                      <a:pt x="172" y="82"/>
                      <a:pt x="198" y="82"/>
                      <a:pt x="223" y="82"/>
                    </a:cubicBezTo>
                    <a:cubicBezTo>
                      <a:pt x="226" y="82"/>
                      <a:pt x="230" y="78"/>
                      <a:pt x="231" y="75"/>
                    </a:cubicBezTo>
                    <a:cubicBezTo>
                      <a:pt x="236" y="64"/>
                      <a:pt x="239" y="52"/>
                      <a:pt x="244" y="38"/>
                    </a:cubicBezTo>
                    <a:close/>
                  </a:path>
                </a:pathLst>
              </a:custGeom>
              <a:solidFill>
                <a:srgbClr val="9C70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190866" y="2006161"/>
              <a:ext cx="1346913" cy="1073392"/>
              <a:chOff x="5190866" y="2006161"/>
              <a:chExt cx="1346913" cy="1073392"/>
            </a:xfrm>
          </p:grpSpPr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5663230" y="2006161"/>
                <a:ext cx="874549" cy="1073392"/>
              </a:xfrm>
              <a:custGeom>
                <a:avLst/>
                <a:gdLst>
                  <a:gd name="T0" fmla="*/ 348 w 411"/>
                  <a:gd name="T1" fmla="*/ 142 h 504"/>
                  <a:gd name="T2" fmla="*/ 411 w 411"/>
                  <a:gd name="T3" fmla="*/ 88 h 504"/>
                  <a:gd name="T4" fmla="*/ 387 w 411"/>
                  <a:gd name="T5" fmla="*/ 157 h 504"/>
                  <a:gd name="T6" fmla="*/ 378 w 411"/>
                  <a:gd name="T7" fmla="*/ 168 h 504"/>
                  <a:gd name="T8" fmla="*/ 307 w 411"/>
                  <a:gd name="T9" fmla="*/ 229 h 504"/>
                  <a:gd name="T10" fmla="*/ 291 w 411"/>
                  <a:gd name="T11" fmla="*/ 243 h 504"/>
                  <a:gd name="T12" fmla="*/ 344 w 411"/>
                  <a:gd name="T13" fmla="*/ 243 h 504"/>
                  <a:gd name="T14" fmla="*/ 331 w 411"/>
                  <a:gd name="T15" fmla="*/ 294 h 504"/>
                  <a:gd name="T16" fmla="*/ 291 w 411"/>
                  <a:gd name="T17" fmla="*/ 440 h 504"/>
                  <a:gd name="T18" fmla="*/ 275 w 411"/>
                  <a:gd name="T19" fmla="*/ 452 h 504"/>
                  <a:gd name="T20" fmla="*/ 233 w 411"/>
                  <a:gd name="T21" fmla="*/ 452 h 504"/>
                  <a:gd name="T22" fmla="*/ 286 w 411"/>
                  <a:gd name="T23" fmla="*/ 252 h 504"/>
                  <a:gd name="T24" fmla="*/ 282 w 411"/>
                  <a:gd name="T25" fmla="*/ 250 h 504"/>
                  <a:gd name="T26" fmla="*/ 211 w 411"/>
                  <a:gd name="T27" fmla="*/ 313 h 504"/>
                  <a:gd name="T28" fmla="*/ 200 w 411"/>
                  <a:gd name="T29" fmla="*/ 342 h 504"/>
                  <a:gd name="T30" fmla="*/ 164 w 411"/>
                  <a:gd name="T31" fmla="*/ 445 h 504"/>
                  <a:gd name="T32" fmla="*/ 160 w 411"/>
                  <a:gd name="T33" fmla="*/ 462 h 504"/>
                  <a:gd name="T34" fmla="*/ 231 w 411"/>
                  <a:gd name="T35" fmla="*/ 462 h 504"/>
                  <a:gd name="T36" fmla="*/ 223 w 411"/>
                  <a:gd name="T37" fmla="*/ 488 h 504"/>
                  <a:gd name="T38" fmla="*/ 205 w 411"/>
                  <a:gd name="T39" fmla="*/ 497 h 504"/>
                  <a:gd name="T40" fmla="*/ 194 w 411"/>
                  <a:gd name="T41" fmla="*/ 500 h 504"/>
                  <a:gd name="T42" fmla="*/ 65 w 411"/>
                  <a:gd name="T43" fmla="*/ 500 h 504"/>
                  <a:gd name="T44" fmla="*/ 92 w 411"/>
                  <a:gd name="T45" fmla="*/ 419 h 504"/>
                  <a:gd name="T46" fmla="*/ 89 w 411"/>
                  <a:gd name="T47" fmla="*/ 417 h 504"/>
                  <a:gd name="T48" fmla="*/ 0 w 411"/>
                  <a:gd name="T49" fmla="*/ 492 h 504"/>
                  <a:gd name="T50" fmla="*/ 39 w 411"/>
                  <a:gd name="T51" fmla="*/ 407 h 504"/>
                  <a:gd name="T52" fmla="*/ 109 w 411"/>
                  <a:gd name="T53" fmla="*/ 347 h 504"/>
                  <a:gd name="T54" fmla="*/ 124 w 411"/>
                  <a:gd name="T55" fmla="*/ 325 h 504"/>
                  <a:gd name="T56" fmla="*/ 194 w 411"/>
                  <a:gd name="T57" fmla="*/ 120 h 504"/>
                  <a:gd name="T58" fmla="*/ 218 w 411"/>
                  <a:gd name="T59" fmla="*/ 49 h 504"/>
                  <a:gd name="T60" fmla="*/ 236 w 411"/>
                  <a:gd name="T61" fmla="*/ 37 h 504"/>
                  <a:gd name="T62" fmla="*/ 303 w 411"/>
                  <a:gd name="T63" fmla="*/ 37 h 504"/>
                  <a:gd name="T64" fmla="*/ 237 w 411"/>
                  <a:gd name="T65" fmla="*/ 233 h 504"/>
                  <a:gd name="T66" fmla="*/ 240 w 411"/>
                  <a:gd name="T67" fmla="*/ 235 h 504"/>
                  <a:gd name="T68" fmla="*/ 302 w 411"/>
                  <a:gd name="T69" fmla="*/ 182 h 504"/>
                  <a:gd name="T70" fmla="*/ 277 w 411"/>
                  <a:gd name="T71" fmla="*/ 178 h 504"/>
                  <a:gd name="T72" fmla="*/ 297 w 411"/>
                  <a:gd name="T73" fmla="*/ 99 h 504"/>
                  <a:gd name="T74" fmla="*/ 320 w 411"/>
                  <a:gd name="T75" fmla="*/ 13 h 504"/>
                  <a:gd name="T76" fmla="*/ 335 w 411"/>
                  <a:gd name="T77" fmla="*/ 1 h 504"/>
                  <a:gd name="T78" fmla="*/ 380 w 411"/>
                  <a:gd name="T79" fmla="*/ 1 h 504"/>
                  <a:gd name="T80" fmla="*/ 345 w 411"/>
                  <a:gd name="T81" fmla="*/ 139 h 504"/>
                  <a:gd name="T82" fmla="*/ 348 w 411"/>
                  <a:gd name="T83" fmla="*/ 142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1" h="504">
                    <a:moveTo>
                      <a:pt x="348" y="142"/>
                    </a:moveTo>
                    <a:cubicBezTo>
                      <a:pt x="368" y="125"/>
                      <a:pt x="388" y="108"/>
                      <a:pt x="411" y="88"/>
                    </a:cubicBezTo>
                    <a:cubicBezTo>
                      <a:pt x="403" y="114"/>
                      <a:pt x="396" y="136"/>
                      <a:pt x="387" y="157"/>
                    </a:cubicBezTo>
                    <a:cubicBezTo>
                      <a:pt x="386" y="161"/>
                      <a:pt x="381" y="165"/>
                      <a:pt x="378" y="168"/>
                    </a:cubicBezTo>
                    <a:cubicBezTo>
                      <a:pt x="354" y="188"/>
                      <a:pt x="331" y="208"/>
                      <a:pt x="307" y="229"/>
                    </a:cubicBezTo>
                    <a:cubicBezTo>
                      <a:pt x="303" y="232"/>
                      <a:pt x="299" y="236"/>
                      <a:pt x="291" y="243"/>
                    </a:cubicBezTo>
                    <a:cubicBezTo>
                      <a:pt x="311" y="243"/>
                      <a:pt x="326" y="243"/>
                      <a:pt x="344" y="243"/>
                    </a:cubicBezTo>
                    <a:cubicBezTo>
                      <a:pt x="339" y="262"/>
                      <a:pt x="335" y="278"/>
                      <a:pt x="331" y="294"/>
                    </a:cubicBezTo>
                    <a:cubicBezTo>
                      <a:pt x="317" y="343"/>
                      <a:pt x="304" y="391"/>
                      <a:pt x="291" y="440"/>
                    </a:cubicBezTo>
                    <a:cubicBezTo>
                      <a:pt x="289" y="449"/>
                      <a:pt x="285" y="453"/>
                      <a:pt x="275" y="452"/>
                    </a:cubicBezTo>
                    <a:cubicBezTo>
                      <a:pt x="262" y="451"/>
                      <a:pt x="248" y="452"/>
                      <a:pt x="233" y="452"/>
                    </a:cubicBezTo>
                    <a:cubicBezTo>
                      <a:pt x="251" y="384"/>
                      <a:pt x="268" y="318"/>
                      <a:pt x="286" y="252"/>
                    </a:cubicBezTo>
                    <a:cubicBezTo>
                      <a:pt x="285" y="252"/>
                      <a:pt x="284" y="251"/>
                      <a:pt x="282" y="250"/>
                    </a:cubicBezTo>
                    <a:cubicBezTo>
                      <a:pt x="258" y="271"/>
                      <a:pt x="234" y="291"/>
                      <a:pt x="211" y="313"/>
                    </a:cubicBezTo>
                    <a:cubicBezTo>
                      <a:pt x="204" y="320"/>
                      <a:pt x="203" y="332"/>
                      <a:pt x="200" y="342"/>
                    </a:cubicBezTo>
                    <a:cubicBezTo>
                      <a:pt x="188" y="376"/>
                      <a:pt x="176" y="411"/>
                      <a:pt x="164" y="445"/>
                    </a:cubicBezTo>
                    <a:cubicBezTo>
                      <a:pt x="163" y="450"/>
                      <a:pt x="162" y="455"/>
                      <a:pt x="160" y="462"/>
                    </a:cubicBezTo>
                    <a:cubicBezTo>
                      <a:pt x="184" y="462"/>
                      <a:pt x="207" y="462"/>
                      <a:pt x="231" y="462"/>
                    </a:cubicBezTo>
                    <a:cubicBezTo>
                      <a:pt x="228" y="472"/>
                      <a:pt x="225" y="480"/>
                      <a:pt x="223" y="488"/>
                    </a:cubicBezTo>
                    <a:cubicBezTo>
                      <a:pt x="220" y="498"/>
                      <a:pt x="216" y="504"/>
                      <a:pt x="205" y="497"/>
                    </a:cubicBezTo>
                    <a:cubicBezTo>
                      <a:pt x="203" y="495"/>
                      <a:pt x="198" y="500"/>
                      <a:pt x="194" y="500"/>
                    </a:cubicBezTo>
                    <a:cubicBezTo>
                      <a:pt x="152" y="500"/>
                      <a:pt x="110" y="500"/>
                      <a:pt x="65" y="500"/>
                    </a:cubicBezTo>
                    <a:cubicBezTo>
                      <a:pt x="75" y="472"/>
                      <a:pt x="83" y="446"/>
                      <a:pt x="92" y="419"/>
                    </a:cubicBezTo>
                    <a:cubicBezTo>
                      <a:pt x="91" y="418"/>
                      <a:pt x="90" y="418"/>
                      <a:pt x="89" y="417"/>
                    </a:cubicBezTo>
                    <a:cubicBezTo>
                      <a:pt x="59" y="442"/>
                      <a:pt x="30" y="467"/>
                      <a:pt x="0" y="492"/>
                    </a:cubicBezTo>
                    <a:cubicBezTo>
                      <a:pt x="12" y="463"/>
                      <a:pt x="10" y="429"/>
                      <a:pt x="39" y="407"/>
                    </a:cubicBezTo>
                    <a:cubicBezTo>
                      <a:pt x="64" y="389"/>
                      <a:pt x="87" y="368"/>
                      <a:pt x="109" y="347"/>
                    </a:cubicBezTo>
                    <a:cubicBezTo>
                      <a:pt x="116" y="341"/>
                      <a:pt x="121" y="333"/>
                      <a:pt x="124" y="325"/>
                    </a:cubicBezTo>
                    <a:cubicBezTo>
                      <a:pt x="148" y="257"/>
                      <a:pt x="171" y="189"/>
                      <a:pt x="194" y="120"/>
                    </a:cubicBezTo>
                    <a:cubicBezTo>
                      <a:pt x="202" y="96"/>
                      <a:pt x="210" y="73"/>
                      <a:pt x="218" y="49"/>
                    </a:cubicBezTo>
                    <a:cubicBezTo>
                      <a:pt x="221" y="39"/>
                      <a:pt x="226" y="36"/>
                      <a:pt x="236" y="37"/>
                    </a:cubicBezTo>
                    <a:cubicBezTo>
                      <a:pt x="257" y="38"/>
                      <a:pt x="279" y="37"/>
                      <a:pt x="303" y="37"/>
                    </a:cubicBezTo>
                    <a:cubicBezTo>
                      <a:pt x="281" y="103"/>
                      <a:pt x="259" y="168"/>
                      <a:pt x="237" y="233"/>
                    </a:cubicBezTo>
                    <a:cubicBezTo>
                      <a:pt x="238" y="233"/>
                      <a:pt x="239" y="234"/>
                      <a:pt x="240" y="235"/>
                    </a:cubicBezTo>
                    <a:cubicBezTo>
                      <a:pt x="260" y="218"/>
                      <a:pt x="280" y="201"/>
                      <a:pt x="302" y="182"/>
                    </a:cubicBezTo>
                    <a:cubicBezTo>
                      <a:pt x="292" y="180"/>
                      <a:pt x="285" y="179"/>
                      <a:pt x="277" y="178"/>
                    </a:cubicBezTo>
                    <a:cubicBezTo>
                      <a:pt x="284" y="151"/>
                      <a:pt x="291" y="125"/>
                      <a:pt x="297" y="99"/>
                    </a:cubicBezTo>
                    <a:cubicBezTo>
                      <a:pt x="305" y="70"/>
                      <a:pt x="313" y="42"/>
                      <a:pt x="320" y="13"/>
                    </a:cubicBezTo>
                    <a:cubicBezTo>
                      <a:pt x="322" y="4"/>
                      <a:pt x="326" y="0"/>
                      <a:pt x="335" y="1"/>
                    </a:cubicBezTo>
                    <a:cubicBezTo>
                      <a:pt x="349" y="1"/>
                      <a:pt x="364" y="1"/>
                      <a:pt x="380" y="1"/>
                    </a:cubicBezTo>
                    <a:cubicBezTo>
                      <a:pt x="368" y="48"/>
                      <a:pt x="357" y="94"/>
                      <a:pt x="345" y="139"/>
                    </a:cubicBezTo>
                    <a:cubicBezTo>
                      <a:pt x="346" y="140"/>
                      <a:pt x="347" y="141"/>
                      <a:pt x="348" y="142"/>
                    </a:cubicBezTo>
                    <a:close/>
                  </a:path>
                </a:pathLst>
              </a:custGeom>
              <a:solidFill>
                <a:srgbClr val="9C70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6"/>
              <p:cNvSpPr>
                <a:spLocks/>
              </p:cNvSpPr>
              <p:nvPr/>
            </p:nvSpPr>
            <p:spPr bwMode="auto">
              <a:xfrm>
                <a:off x="5312331" y="2032254"/>
                <a:ext cx="644215" cy="1041001"/>
              </a:xfrm>
              <a:custGeom>
                <a:avLst/>
                <a:gdLst>
                  <a:gd name="T0" fmla="*/ 0 w 303"/>
                  <a:gd name="T1" fmla="*/ 488 h 489"/>
                  <a:gd name="T2" fmla="*/ 123 w 303"/>
                  <a:gd name="T3" fmla="*/ 126 h 489"/>
                  <a:gd name="T4" fmla="*/ 66 w 303"/>
                  <a:gd name="T5" fmla="*/ 126 h 489"/>
                  <a:gd name="T6" fmla="*/ 77 w 303"/>
                  <a:gd name="T7" fmla="*/ 93 h 489"/>
                  <a:gd name="T8" fmla="*/ 84 w 303"/>
                  <a:gd name="T9" fmla="*/ 88 h 489"/>
                  <a:gd name="T10" fmla="*/ 96 w 303"/>
                  <a:gd name="T11" fmla="*/ 88 h 489"/>
                  <a:gd name="T12" fmla="*/ 150 w 303"/>
                  <a:gd name="T13" fmla="*/ 38 h 489"/>
                  <a:gd name="T14" fmla="*/ 98 w 303"/>
                  <a:gd name="T15" fmla="*/ 38 h 489"/>
                  <a:gd name="T16" fmla="*/ 109 w 303"/>
                  <a:gd name="T17" fmla="*/ 6 h 489"/>
                  <a:gd name="T18" fmla="*/ 118 w 303"/>
                  <a:gd name="T19" fmla="*/ 1 h 489"/>
                  <a:gd name="T20" fmla="*/ 303 w 303"/>
                  <a:gd name="T21" fmla="*/ 0 h 489"/>
                  <a:gd name="T22" fmla="*/ 292 w 303"/>
                  <a:gd name="T23" fmla="*/ 31 h 489"/>
                  <a:gd name="T24" fmla="*/ 283 w 303"/>
                  <a:gd name="T25" fmla="*/ 37 h 489"/>
                  <a:gd name="T26" fmla="*/ 273 w 303"/>
                  <a:gd name="T27" fmla="*/ 38 h 489"/>
                  <a:gd name="T28" fmla="*/ 222 w 303"/>
                  <a:gd name="T29" fmla="*/ 87 h 489"/>
                  <a:gd name="T30" fmla="*/ 275 w 303"/>
                  <a:gd name="T31" fmla="*/ 87 h 489"/>
                  <a:gd name="T32" fmla="*/ 264 w 303"/>
                  <a:gd name="T33" fmla="*/ 121 h 489"/>
                  <a:gd name="T34" fmla="*/ 254 w 303"/>
                  <a:gd name="T35" fmla="*/ 125 h 489"/>
                  <a:gd name="T36" fmla="*/ 221 w 303"/>
                  <a:gd name="T37" fmla="*/ 125 h 489"/>
                  <a:gd name="T38" fmla="*/ 201 w 303"/>
                  <a:gd name="T39" fmla="*/ 140 h 489"/>
                  <a:gd name="T40" fmla="*/ 90 w 303"/>
                  <a:gd name="T41" fmla="*/ 469 h 489"/>
                  <a:gd name="T42" fmla="*/ 62 w 303"/>
                  <a:gd name="T43" fmla="*/ 488 h 489"/>
                  <a:gd name="T44" fmla="*/ 0 w 303"/>
                  <a:gd name="T4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3" h="489">
                    <a:moveTo>
                      <a:pt x="0" y="488"/>
                    </a:moveTo>
                    <a:cubicBezTo>
                      <a:pt x="41" y="365"/>
                      <a:pt x="82" y="247"/>
                      <a:pt x="123" y="126"/>
                    </a:cubicBezTo>
                    <a:cubicBezTo>
                      <a:pt x="103" y="126"/>
                      <a:pt x="86" y="126"/>
                      <a:pt x="66" y="126"/>
                    </a:cubicBezTo>
                    <a:cubicBezTo>
                      <a:pt x="70" y="113"/>
                      <a:pt x="73" y="103"/>
                      <a:pt x="77" y="93"/>
                    </a:cubicBezTo>
                    <a:cubicBezTo>
                      <a:pt x="78" y="91"/>
                      <a:pt x="82" y="89"/>
                      <a:pt x="84" y="88"/>
                    </a:cubicBezTo>
                    <a:cubicBezTo>
                      <a:pt x="88" y="87"/>
                      <a:pt x="92" y="88"/>
                      <a:pt x="96" y="88"/>
                    </a:cubicBezTo>
                    <a:cubicBezTo>
                      <a:pt x="141" y="88"/>
                      <a:pt x="143" y="85"/>
                      <a:pt x="150" y="38"/>
                    </a:cubicBezTo>
                    <a:cubicBezTo>
                      <a:pt x="134" y="38"/>
                      <a:pt x="117" y="38"/>
                      <a:pt x="98" y="38"/>
                    </a:cubicBezTo>
                    <a:cubicBezTo>
                      <a:pt x="102" y="26"/>
                      <a:pt x="105" y="16"/>
                      <a:pt x="109" y="6"/>
                    </a:cubicBezTo>
                    <a:cubicBezTo>
                      <a:pt x="110" y="3"/>
                      <a:pt x="115" y="1"/>
                      <a:pt x="118" y="1"/>
                    </a:cubicBezTo>
                    <a:cubicBezTo>
                      <a:pt x="179" y="0"/>
                      <a:pt x="240" y="0"/>
                      <a:pt x="303" y="0"/>
                    </a:cubicBezTo>
                    <a:cubicBezTo>
                      <a:pt x="299" y="12"/>
                      <a:pt x="296" y="22"/>
                      <a:pt x="292" y="31"/>
                    </a:cubicBezTo>
                    <a:cubicBezTo>
                      <a:pt x="291" y="34"/>
                      <a:pt x="287" y="36"/>
                      <a:pt x="283" y="37"/>
                    </a:cubicBezTo>
                    <a:cubicBezTo>
                      <a:pt x="280" y="38"/>
                      <a:pt x="276" y="38"/>
                      <a:pt x="273" y="38"/>
                    </a:cubicBezTo>
                    <a:cubicBezTo>
                      <a:pt x="232" y="38"/>
                      <a:pt x="226" y="44"/>
                      <a:pt x="222" y="87"/>
                    </a:cubicBezTo>
                    <a:cubicBezTo>
                      <a:pt x="238" y="87"/>
                      <a:pt x="255" y="87"/>
                      <a:pt x="275" y="87"/>
                    </a:cubicBezTo>
                    <a:cubicBezTo>
                      <a:pt x="271" y="100"/>
                      <a:pt x="268" y="110"/>
                      <a:pt x="264" y="121"/>
                    </a:cubicBezTo>
                    <a:cubicBezTo>
                      <a:pt x="263" y="123"/>
                      <a:pt x="258" y="125"/>
                      <a:pt x="254" y="125"/>
                    </a:cubicBezTo>
                    <a:cubicBezTo>
                      <a:pt x="243" y="126"/>
                      <a:pt x="232" y="126"/>
                      <a:pt x="221" y="125"/>
                    </a:cubicBezTo>
                    <a:cubicBezTo>
                      <a:pt x="209" y="124"/>
                      <a:pt x="204" y="129"/>
                      <a:pt x="201" y="140"/>
                    </a:cubicBezTo>
                    <a:cubicBezTo>
                      <a:pt x="164" y="250"/>
                      <a:pt x="126" y="359"/>
                      <a:pt x="90" y="469"/>
                    </a:cubicBezTo>
                    <a:cubicBezTo>
                      <a:pt x="85" y="484"/>
                      <a:pt x="78" y="489"/>
                      <a:pt x="62" y="488"/>
                    </a:cubicBezTo>
                    <a:cubicBezTo>
                      <a:pt x="43" y="487"/>
                      <a:pt x="23" y="488"/>
                      <a:pt x="0" y="488"/>
                    </a:cubicBezTo>
                    <a:close/>
                  </a:path>
                </a:pathLst>
              </a:custGeom>
              <a:solidFill>
                <a:srgbClr val="9C70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1"/>
              <p:cNvSpPr>
                <a:spLocks/>
              </p:cNvSpPr>
              <p:nvPr/>
            </p:nvSpPr>
            <p:spPr bwMode="auto">
              <a:xfrm>
                <a:off x="5735210" y="2205004"/>
                <a:ext cx="334704" cy="564138"/>
              </a:xfrm>
              <a:custGeom>
                <a:avLst/>
                <a:gdLst>
                  <a:gd name="T0" fmla="*/ 157 w 157"/>
                  <a:gd name="T1" fmla="*/ 1 h 265"/>
                  <a:gd name="T2" fmla="*/ 123 w 157"/>
                  <a:gd name="T3" fmla="*/ 87 h 265"/>
                  <a:gd name="T4" fmla="*/ 59 w 157"/>
                  <a:gd name="T5" fmla="*/ 251 h 265"/>
                  <a:gd name="T6" fmla="*/ 41 w 157"/>
                  <a:gd name="T7" fmla="*/ 264 h 265"/>
                  <a:gd name="T8" fmla="*/ 0 w 157"/>
                  <a:gd name="T9" fmla="*/ 264 h 265"/>
                  <a:gd name="T10" fmla="*/ 3 w 157"/>
                  <a:gd name="T11" fmla="*/ 252 h 265"/>
                  <a:gd name="T12" fmla="*/ 96 w 157"/>
                  <a:gd name="T13" fmla="*/ 14 h 265"/>
                  <a:gd name="T14" fmla="*/ 114 w 157"/>
                  <a:gd name="T15" fmla="*/ 1 h 265"/>
                  <a:gd name="T16" fmla="*/ 157 w 157"/>
                  <a:gd name="T17" fmla="*/ 1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265">
                    <a:moveTo>
                      <a:pt x="157" y="1"/>
                    </a:moveTo>
                    <a:cubicBezTo>
                      <a:pt x="145" y="31"/>
                      <a:pt x="134" y="59"/>
                      <a:pt x="123" y="87"/>
                    </a:cubicBezTo>
                    <a:cubicBezTo>
                      <a:pt x="102" y="141"/>
                      <a:pt x="80" y="196"/>
                      <a:pt x="59" y="251"/>
                    </a:cubicBezTo>
                    <a:cubicBezTo>
                      <a:pt x="56" y="260"/>
                      <a:pt x="51" y="265"/>
                      <a:pt x="41" y="264"/>
                    </a:cubicBezTo>
                    <a:cubicBezTo>
                      <a:pt x="28" y="263"/>
                      <a:pt x="15" y="264"/>
                      <a:pt x="0" y="264"/>
                    </a:cubicBezTo>
                    <a:cubicBezTo>
                      <a:pt x="1" y="259"/>
                      <a:pt x="2" y="255"/>
                      <a:pt x="3" y="252"/>
                    </a:cubicBezTo>
                    <a:cubicBezTo>
                      <a:pt x="34" y="172"/>
                      <a:pt x="65" y="93"/>
                      <a:pt x="96" y="14"/>
                    </a:cubicBezTo>
                    <a:cubicBezTo>
                      <a:pt x="100" y="4"/>
                      <a:pt x="104" y="0"/>
                      <a:pt x="114" y="1"/>
                    </a:cubicBezTo>
                    <a:cubicBezTo>
                      <a:pt x="128" y="2"/>
                      <a:pt x="141" y="1"/>
                      <a:pt x="157" y="1"/>
                    </a:cubicBezTo>
                    <a:close/>
                  </a:path>
                </a:pathLst>
              </a:custGeom>
              <a:solidFill>
                <a:srgbClr val="9C70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2"/>
              <p:cNvSpPr>
                <a:spLocks/>
              </p:cNvSpPr>
              <p:nvPr/>
            </p:nvSpPr>
            <p:spPr bwMode="auto">
              <a:xfrm>
                <a:off x="5190866" y="2370556"/>
                <a:ext cx="330205" cy="708996"/>
              </a:xfrm>
              <a:custGeom>
                <a:avLst/>
                <a:gdLst>
                  <a:gd name="T0" fmla="*/ 155 w 155"/>
                  <a:gd name="T1" fmla="*/ 3 h 333"/>
                  <a:gd name="T2" fmla="*/ 122 w 155"/>
                  <a:gd name="T3" fmla="*/ 97 h 333"/>
                  <a:gd name="T4" fmla="*/ 48 w 155"/>
                  <a:gd name="T5" fmla="*/ 306 h 333"/>
                  <a:gd name="T6" fmla="*/ 15 w 155"/>
                  <a:gd name="T7" fmla="*/ 329 h 333"/>
                  <a:gd name="T8" fmla="*/ 0 w 155"/>
                  <a:gd name="T9" fmla="*/ 328 h 333"/>
                  <a:gd name="T10" fmla="*/ 6 w 155"/>
                  <a:gd name="T11" fmla="*/ 310 h 333"/>
                  <a:gd name="T12" fmla="*/ 107 w 155"/>
                  <a:gd name="T13" fmla="*/ 24 h 333"/>
                  <a:gd name="T14" fmla="*/ 137 w 155"/>
                  <a:gd name="T15" fmla="*/ 3 h 333"/>
                  <a:gd name="T16" fmla="*/ 155 w 155"/>
                  <a:gd name="T17" fmla="*/ 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333">
                    <a:moveTo>
                      <a:pt x="155" y="3"/>
                    </a:moveTo>
                    <a:cubicBezTo>
                      <a:pt x="143" y="37"/>
                      <a:pt x="133" y="67"/>
                      <a:pt x="122" y="97"/>
                    </a:cubicBezTo>
                    <a:cubicBezTo>
                      <a:pt x="97" y="167"/>
                      <a:pt x="73" y="237"/>
                      <a:pt x="48" y="306"/>
                    </a:cubicBezTo>
                    <a:cubicBezTo>
                      <a:pt x="38" y="333"/>
                      <a:pt x="44" y="328"/>
                      <a:pt x="15" y="329"/>
                    </a:cubicBezTo>
                    <a:cubicBezTo>
                      <a:pt x="11" y="329"/>
                      <a:pt x="7" y="328"/>
                      <a:pt x="0" y="328"/>
                    </a:cubicBezTo>
                    <a:cubicBezTo>
                      <a:pt x="2" y="321"/>
                      <a:pt x="4" y="316"/>
                      <a:pt x="6" y="310"/>
                    </a:cubicBezTo>
                    <a:cubicBezTo>
                      <a:pt x="40" y="215"/>
                      <a:pt x="74" y="120"/>
                      <a:pt x="107" y="24"/>
                    </a:cubicBezTo>
                    <a:cubicBezTo>
                      <a:pt x="113" y="8"/>
                      <a:pt x="120" y="0"/>
                      <a:pt x="137" y="3"/>
                    </a:cubicBezTo>
                    <a:cubicBezTo>
                      <a:pt x="142" y="4"/>
                      <a:pt x="147" y="3"/>
                      <a:pt x="155" y="3"/>
                    </a:cubicBezTo>
                    <a:close/>
                  </a:path>
                </a:pathLst>
              </a:custGeom>
              <a:solidFill>
                <a:srgbClr val="9C70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3"/>
              <p:cNvSpPr>
                <a:spLocks/>
              </p:cNvSpPr>
              <p:nvPr/>
            </p:nvSpPr>
            <p:spPr bwMode="auto">
              <a:xfrm>
                <a:off x="5524670" y="2373256"/>
                <a:ext cx="308612" cy="704498"/>
              </a:xfrm>
              <a:custGeom>
                <a:avLst/>
                <a:gdLst>
                  <a:gd name="T0" fmla="*/ 0 w 145"/>
                  <a:gd name="T1" fmla="*/ 328 h 331"/>
                  <a:gd name="T2" fmla="*/ 40 w 145"/>
                  <a:gd name="T3" fmla="*/ 203 h 331"/>
                  <a:gd name="T4" fmla="*/ 99 w 145"/>
                  <a:gd name="T5" fmla="*/ 24 h 331"/>
                  <a:gd name="T6" fmla="*/ 130 w 145"/>
                  <a:gd name="T7" fmla="*/ 2 h 331"/>
                  <a:gd name="T8" fmla="*/ 145 w 145"/>
                  <a:gd name="T9" fmla="*/ 3 h 331"/>
                  <a:gd name="T10" fmla="*/ 135 w 145"/>
                  <a:gd name="T11" fmla="*/ 35 h 331"/>
                  <a:gd name="T12" fmla="*/ 47 w 145"/>
                  <a:gd name="T13" fmla="*/ 308 h 331"/>
                  <a:gd name="T14" fmla="*/ 20 w 145"/>
                  <a:gd name="T15" fmla="*/ 328 h 331"/>
                  <a:gd name="T16" fmla="*/ 0 w 145"/>
                  <a:gd name="T17" fmla="*/ 32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331">
                    <a:moveTo>
                      <a:pt x="0" y="328"/>
                    </a:moveTo>
                    <a:cubicBezTo>
                      <a:pt x="14" y="285"/>
                      <a:pt x="27" y="244"/>
                      <a:pt x="40" y="203"/>
                    </a:cubicBezTo>
                    <a:cubicBezTo>
                      <a:pt x="60" y="144"/>
                      <a:pt x="79" y="84"/>
                      <a:pt x="99" y="24"/>
                    </a:cubicBezTo>
                    <a:cubicBezTo>
                      <a:pt x="107" y="0"/>
                      <a:pt x="100" y="3"/>
                      <a:pt x="130" y="2"/>
                    </a:cubicBezTo>
                    <a:cubicBezTo>
                      <a:pt x="134" y="2"/>
                      <a:pt x="138" y="3"/>
                      <a:pt x="145" y="3"/>
                    </a:cubicBezTo>
                    <a:cubicBezTo>
                      <a:pt x="141" y="15"/>
                      <a:pt x="138" y="25"/>
                      <a:pt x="135" y="35"/>
                    </a:cubicBezTo>
                    <a:cubicBezTo>
                      <a:pt x="105" y="126"/>
                      <a:pt x="76" y="217"/>
                      <a:pt x="47" y="308"/>
                    </a:cubicBezTo>
                    <a:cubicBezTo>
                      <a:pt x="42" y="323"/>
                      <a:pt x="36" y="331"/>
                      <a:pt x="20" y="328"/>
                    </a:cubicBezTo>
                    <a:cubicBezTo>
                      <a:pt x="14" y="327"/>
                      <a:pt x="8" y="328"/>
                      <a:pt x="0" y="328"/>
                    </a:cubicBezTo>
                    <a:close/>
                  </a:path>
                </a:pathLst>
              </a:custGeom>
              <a:solidFill>
                <a:srgbClr val="9C70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8700813" y="6077263"/>
            <a:ext cx="3249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布衣公子系列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</a:rPr>
              <a:t>新</a:t>
            </a:r>
            <a:r>
              <a:rPr lang="zh-CN" altLang="en-US" dirty="0" smtClean="0">
                <a:solidFill>
                  <a:schemeClr val="bg1"/>
                </a:solidFill>
              </a:rPr>
              <a:t>教程之一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16861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8.22488E-7 0 L 0.00677 0 " pathEditMode="relative" rAng="0" ptsTypes="AA">
                                      <p:cBhvr>
                                        <p:cTn id="10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40000">
                                      <p:cBhvr>
                                        <p:cTn id="12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3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8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18" y="4309493"/>
            <a:ext cx="1054494" cy="23422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205" y="4309493"/>
            <a:ext cx="1054494" cy="2342283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7116128" y="295275"/>
            <a:ext cx="2373312" cy="6467476"/>
            <a:chOff x="6262688" y="295275"/>
            <a:chExt cx="2373312" cy="6467476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6262688" y="1466850"/>
              <a:ext cx="2373312" cy="4999038"/>
            </a:xfrm>
            <a:custGeom>
              <a:avLst/>
              <a:gdLst>
                <a:gd name="T0" fmla="*/ 229 w 1495"/>
                <a:gd name="T1" fmla="*/ 0 h 3149"/>
                <a:gd name="T2" fmla="*/ 1152 w 1495"/>
                <a:gd name="T3" fmla="*/ 0 h 3149"/>
                <a:gd name="T4" fmla="*/ 1495 w 1495"/>
                <a:gd name="T5" fmla="*/ 3149 h 3149"/>
                <a:gd name="T6" fmla="*/ 0 w 1495"/>
                <a:gd name="T7" fmla="*/ 3149 h 3149"/>
                <a:gd name="T8" fmla="*/ 229 w 1495"/>
                <a:gd name="T9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5" h="3149">
                  <a:moveTo>
                    <a:pt x="229" y="0"/>
                  </a:moveTo>
                  <a:lnTo>
                    <a:pt x="1152" y="0"/>
                  </a:lnTo>
                  <a:lnTo>
                    <a:pt x="1495" y="3149"/>
                  </a:lnTo>
                  <a:lnTo>
                    <a:pt x="0" y="314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6262688" y="6170613"/>
              <a:ext cx="2373312" cy="592138"/>
            </a:xfrm>
            <a:prstGeom prst="ellipse">
              <a:avLst/>
            </a:prstGeom>
            <a:solidFill>
              <a:srgbClr val="F59B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6589713" y="398463"/>
              <a:ext cx="1562100" cy="1835150"/>
            </a:xfrm>
            <a:custGeom>
              <a:avLst/>
              <a:gdLst>
                <a:gd name="T0" fmla="*/ 219 w 632"/>
                <a:gd name="T1" fmla="*/ 68 h 744"/>
                <a:gd name="T2" fmla="*/ 199 w 632"/>
                <a:gd name="T3" fmla="*/ 134 h 744"/>
                <a:gd name="T4" fmla="*/ 15 w 632"/>
                <a:gd name="T5" fmla="*/ 433 h 744"/>
                <a:gd name="T6" fmla="*/ 297 w 632"/>
                <a:gd name="T7" fmla="*/ 740 h 744"/>
                <a:gd name="T8" fmla="*/ 607 w 632"/>
                <a:gd name="T9" fmla="*/ 357 h 744"/>
                <a:gd name="T10" fmla="*/ 436 w 632"/>
                <a:gd name="T11" fmla="*/ 134 h 744"/>
                <a:gd name="T12" fmla="*/ 424 w 632"/>
                <a:gd name="T13" fmla="*/ 66 h 744"/>
                <a:gd name="T14" fmla="*/ 219 w 632"/>
                <a:gd name="T15" fmla="*/ 68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2" h="744">
                  <a:moveTo>
                    <a:pt x="219" y="68"/>
                  </a:moveTo>
                  <a:cubicBezTo>
                    <a:pt x="199" y="134"/>
                    <a:pt x="199" y="134"/>
                    <a:pt x="199" y="134"/>
                  </a:cubicBezTo>
                  <a:cubicBezTo>
                    <a:pt x="199" y="134"/>
                    <a:pt x="0" y="230"/>
                    <a:pt x="15" y="433"/>
                  </a:cubicBezTo>
                  <a:cubicBezTo>
                    <a:pt x="30" y="636"/>
                    <a:pt x="207" y="736"/>
                    <a:pt x="297" y="740"/>
                  </a:cubicBezTo>
                  <a:cubicBezTo>
                    <a:pt x="397" y="744"/>
                    <a:pt x="632" y="698"/>
                    <a:pt x="607" y="357"/>
                  </a:cubicBezTo>
                  <a:cubicBezTo>
                    <a:pt x="607" y="357"/>
                    <a:pt x="593" y="194"/>
                    <a:pt x="436" y="134"/>
                  </a:cubicBezTo>
                  <a:cubicBezTo>
                    <a:pt x="424" y="66"/>
                    <a:pt x="424" y="66"/>
                    <a:pt x="424" y="66"/>
                  </a:cubicBezTo>
                  <a:cubicBezTo>
                    <a:pt x="424" y="66"/>
                    <a:pt x="343" y="0"/>
                    <a:pt x="219" y="68"/>
                  </a:cubicBezTo>
                  <a:close/>
                </a:path>
              </a:pathLst>
            </a:custGeom>
            <a:solidFill>
              <a:srgbClr val="FFC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6707188" y="1606550"/>
              <a:ext cx="1089025" cy="550863"/>
            </a:xfrm>
            <a:custGeom>
              <a:avLst/>
              <a:gdLst>
                <a:gd name="T0" fmla="*/ 347 w 440"/>
                <a:gd name="T1" fmla="*/ 177 h 223"/>
                <a:gd name="T2" fmla="*/ 440 w 440"/>
                <a:gd name="T3" fmla="*/ 159 h 223"/>
                <a:gd name="T4" fmla="*/ 252 w 440"/>
                <a:gd name="T5" fmla="*/ 223 h 223"/>
                <a:gd name="T6" fmla="*/ 0 w 440"/>
                <a:gd name="T7" fmla="*/ 0 h 223"/>
                <a:gd name="T8" fmla="*/ 347 w 440"/>
                <a:gd name="T9" fmla="*/ 17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223">
                  <a:moveTo>
                    <a:pt x="347" y="177"/>
                  </a:moveTo>
                  <a:cubicBezTo>
                    <a:pt x="379" y="175"/>
                    <a:pt x="410" y="169"/>
                    <a:pt x="440" y="159"/>
                  </a:cubicBezTo>
                  <a:cubicBezTo>
                    <a:pt x="374" y="212"/>
                    <a:pt x="295" y="222"/>
                    <a:pt x="252" y="223"/>
                  </a:cubicBezTo>
                  <a:cubicBezTo>
                    <a:pt x="179" y="223"/>
                    <a:pt x="47" y="147"/>
                    <a:pt x="0" y="0"/>
                  </a:cubicBezTo>
                  <a:cubicBezTo>
                    <a:pt x="77" y="114"/>
                    <a:pt x="207" y="186"/>
                    <a:pt x="347" y="177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6589713" y="398463"/>
              <a:ext cx="1517650" cy="1416050"/>
            </a:xfrm>
            <a:custGeom>
              <a:avLst/>
              <a:gdLst>
                <a:gd name="T0" fmla="*/ 607 w 614"/>
                <a:gd name="T1" fmla="*/ 357 h 574"/>
                <a:gd name="T2" fmla="*/ 578 w 614"/>
                <a:gd name="T3" fmla="*/ 574 h 574"/>
                <a:gd name="T4" fmla="*/ 599 w 614"/>
                <a:gd name="T5" fmla="*/ 446 h 574"/>
                <a:gd name="T6" fmla="*/ 260 w 614"/>
                <a:gd name="T7" fmla="*/ 180 h 574"/>
                <a:gd name="T8" fmla="*/ 29 w 614"/>
                <a:gd name="T9" fmla="*/ 481 h 574"/>
                <a:gd name="T10" fmla="*/ 37 w 614"/>
                <a:gd name="T11" fmla="*/ 532 h 574"/>
                <a:gd name="T12" fmla="*/ 15 w 614"/>
                <a:gd name="T13" fmla="*/ 433 h 574"/>
                <a:gd name="T14" fmla="*/ 199 w 614"/>
                <a:gd name="T15" fmla="*/ 134 h 574"/>
                <a:gd name="T16" fmla="*/ 219 w 614"/>
                <a:gd name="T17" fmla="*/ 68 h 574"/>
                <a:gd name="T18" fmla="*/ 424 w 614"/>
                <a:gd name="T19" fmla="*/ 66 h 574"/>
                <a:gd name="T20" fmla="*/ 436 w 614"/>
                <a:gd name="T21" fmla="*/ 134 h 574"/>
                <a:gd name="T22" fmla="*/ 607 w 614"/>
                <a:gd name="T23" fmla="*/ 35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4" h="574">
                  <a:moveTo>
                    <a:pt x="607" y="357"/>
                  </a:moveTo>
                  <a:cubicBezTo>
                    <a:pt x="614" y="450"/>
                    <a:pt x="601" y="520"/>
                    <a:pt x="578" y="574"/>
                  </a:cubicBezTo>
                  <a:cubicBezTo>
                    <a:pt x="579" y="569"/>
                    <a:pt x="601" y="490"/>
                    <a:pt x="599" y="446"/>
                  </a:cubicBezTo>
                  <a:cubicBezTo>
                    <a:pt x="589" y="291"/>
                    <a:pt x="415" y="170"/>
                    <a:pt x="260" y="180"/>
                  </a:cubicBezTo>
                  <a:cubicBezTo>
                    <a:pt x="105" y="190"/>
                    <a:pt x="19" y="327"/>
                    <a:pt x="29" y="481"/>
                  </a:cubicBezTo>
                  <a:cubicBezTo>
                    <a:pt x="30" y="499"/>
                    <a:pt x="33" y="516"/>
                    <a:pt x="37" y="532"/>
                  </a:cubicBezTo>
                  <a:cubicBezTo>
                    <a:pt x="25" y="502"/>
                    <a:pt x="17" y="469"/>
                    <a:pt x="15" y="433"/>
                  </a:cubicBezTo>
                  <a:cubicBezTo>
                    <a:pt x="0" y="230"/>
                    <a:pt x="199" y="134"/>
                    <a:pt x="199" y="134"/>
                  </a:cubicBezTo>
                  <a:cubicBezTo>
                    <a:pt x="219" y="68"/>
                    <a:pt x="219" y="68"/>
                    <a:pt x="219" y="68"/>
                  </a:cubicBezTo>
                  <a:cubicBezTo>
                    <a:pt x="343" y="0"/>
                    <a:pt x="424" y="66"/>
                    <a:pt x="424" y="66"/>
                  </a:cubicBezTo>
                  <a:cubicBezTo>
                    <a:pt x="436" y="134"/>
                    <a:pt x="436" y="134"/>
                    <a:pt x="436" y="134"/>
                  </a:cubicBezTo>
                  <a:cubicBezTo>
                    <a:pt x="593" y="194"/>
                    <a:pt x="607" y="357"/>
                    <a:pt x="607" y="357"/>
                  </a:cubicBezTo>
                  <a:close/>
                </a:path>
              </a:pathLst>
            </a:custGeom>
            <a:solidFill>
              <a:srgbClr val="EFB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7096125" y="571500"/>
              <a:ext cx="649287" cy="923925"/>
            </a:xfrm>
            <a:custGeom>
              <a:avLst/>
              <a:gdLst>
                <a:gd name="T0" fmla="*/ 205 w 263"/>
                <a:gd name="T1" fmla="*/ 226 h 375"/>
                <a:gd name="T2" fmla="*/ 136 w 263"/>
                <a:gd name="T3" fmla="*/ 232 h 375"/>
                <a:gd name="T4" fmla="*/ 117 w 263"/>
                <a:gd name="T5" fmla="*/ 195 h 375"/>
                <a:gd name="T6" fmla="*/ 169 w 263"/>
                <a:gd name="T7" fmla="*/ 189 h 375"/>
                <a:gd name="T8" fmla="*/ 164 w 263"/>
                <a:gd name="T9" fmla="*/ 104 h 375"/>
                <a:gd name="T10" fmla="*/ 157 w 263"/>
                <a:gd name="T11" fmla="*/ 24 h 375"/>
                <a:gd name="T12" fmla="*/ 175 w 263"/>
                <a:gd name="T13" fmla="*/ 21 h 375"/>
                <a:gd name="T14" fmla="*/ 183 w 263"/>
                <a:gd name="T15" fmla="*/ 142 h 375"/>
                <a:gd name="T16" fmla="*/ 187 w 263"/>
                <a:gd name="T17" fmla="*/ 187 h 375"/>
                <a:gd name="T18" fmla="*/ 211 w 263"/>
                <a:gd name="T19" fmla="*/ 203 h 375"/>
                <a:gd name="T20" fmla="*/ 223 w 263"/>
                <a:gd name="T21" fmla="*/ 231 h 375"/>
                <a:gd name="T22" fmla="*/ 252 w 263"/>
                <a:gd name="T23" fmla="*/ 327 h 375"/>
                <a:gd name="T24" fmla="*/ 224 w 263"/>
                <a:gd name="T25" fmla="*/ 355 h 375"/>
                <a:gd name="T26" fmla="*/ 202 w 263"/>
                <a:gd name="T27" fmla="*/ 321 h 375"/>
                <a:gd name="T28" fmla="*/ 149 w 263"/>
                <a:gd name="T29" fmla="*/ 362 h 375"/>
                <a:gd name="T30" fmla="*/ 117 w 263"/>
                <a:gd name="T31" fmla="*/ 307 h 375"/>
                <a:gd name="T32" fmla="*/ 73 w 263"/>
                <a:gd name="T33" fmla="*/ 354 h 375"/>
                <a:gd name="T34" fmla="*/ 35 w 263"/>
                <a:gd name="T35" fmla="*/ 302 h 375"/>
                <a:gd name="T36" fmla="*/ 12 w 263"/>
                <a:gd name="T37" fmla="*/ 220 h 375"/>
                <a:gd name="T38" fmla="*/ 44 w 263"/>
                <a:gd name="T39" fmla="*/ 154 h 375"/>
                <a:gd name="T40" fmla="*/ 101 w 263"/>
                <a:gd name="T41" fmla="*/ 136 h 375"/>
                <a:gd name="T42" fmla="*/ 113 w 263"/>
                <a:gd name="T43" fmla="*/ 118 h 375"/>
                <a:gd name="T44" fmla="*/ 113 w 263"/>
                <a:gd name="T45" fmla="*/ 87 h 375"/>
                <a:gd name="T46" fmla="*/ 114 w 263"/>
                <a:gd name="T47" fmla="*/ 26 h 375"/>
                <a:gd name="T48" fmla="*/ 131 w 263"/>
                <a:gd name="T49" fmla="*/ 64 h 375"/>
                <a:gd name="T50" fmla="*/ 135 w 263"/>
                <a:gd name="T51" fmla="*/ 123 h 375"/>
                <a:gd name="T52" fmla="*/ 131 w 263"/>
                <a:gd name="T53" fmla="*/ 153 h 375"/>
                <a:gd name="T54" fmla="*/ 101 w 263"/>
                <a:gd name="T55" fmla="*/ 150 h 375"/>
                <a:gd name="T56" fmla="*/ 26 w 263"/>
                <a:gd name="T57" fmla="*/ 227 h 375"/>
                <a:gd name="T58" fmla="*/ 84 w 263"/>
                <a:gd name="T59" fmla="*/ 330 h 375"/>
                <a:gd name="T60" fmla="*/ 109 w 263"/>
                <a:gd name="T61" fmla="*/ 284 h 375"/>
                <a:gd name="T62" fmla="*/ 144 w 263"/>
                <a:gd name="T63" fmla="*/ 306 h 375"/>
                <a:gd name="T64" fmla="*/ 169 w 263"/>
                <a:gd name="T65" fmla="*/ 341 h 375"/>
                <a:gd name="T66" fmla="*/ 208 w 263"/>
                <a:gd name="T67" fmla="*/ 294 h 375"/>
                <a:gd name="T68" fmla="*/ 228 w 263"/>
                <a:gd name="T69" fmla="*/ 325 h 375"/>
                <a:gd name="T70" fmla="*/ 244 w 263"/>
                <a:gd name="T71" fmla="*/ 292 h 375"/>
                <a:gd name="T72" fmla="*/ 210 w 263"/>
                <a:gd name="T73" fmla="*/ 245 h 375"/>
                <a:gd name="T74" fmla="*/ 205 w 263"/>
                <a:gd name="T75" fmla="*/ 22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375">
                  <a:moveTo>
                    <a:pt x="205" y="226"/>
                  </a:moveTo>
                  <a:cubicBezTo>
                    <a:pt x="183" y="234"/>
                    <a:pt x="159" y="238"/>
                    <a:pt x="136" y="232"/>
                  </a:cubicBezTo>
                  <a:cubicBezTo>
                    <a:pt x="119" y="228"/>
                    <a:pt x="97" y="210"/>
                    <a:pt x="117" y="195"/>
                  </a:cubicBezTo>
                  <a:cubicBezTo>
                    <a:pt x="121" y="192"/>
                    <a:pt x="169" y="187"/>
                    <a:pt x="169" y="189"/>
                  </a:cubicBezTo>
                  <a:cubicBezTo>
                    <a:pt x="166" y="164"/>
                    <a:pt x="164" y="104"/>
                    <a:pt x="164" y="104"/>
                  </a:cubicBezTo>
                  <a:cubicBezTo>
                    <a:pt x="164" y="104"/>
                    <a:pt x="158" y="53"/>
                    <a:pt x="157" y="24"/>
                  </a:cubicBezTo>
                  <a:cubicBezTo>
                    <a:pt x="161" y="23"/>
                    <a:pt x="173" y="20"/>
                    <a:pt x="175" y="21"/>
                  </a:cubicBezTo>
                  <a:cubicBezTo>
                    <a:pt x="180" y="61"/>
                    <a:pt x="181" y="102"/>
                    <a:pt x="183" y="142"/>
                  </a:cubicBezTo>
                  <a:cubicBezTo>
                    <a:pt x="184" y="153"/>
                    <a:pt x="181" y="178"/>
                    <a:pt x="187" y="187"/>
                  </a:cubicBezTo>
                  <a:cubicBezTo>
                    <a:pt x="193" y="195"/>
                    <a:pt x="204" y="196"/>
                    <a:pt x="211" y="203"/>
                  </a:cubicBezTo>
                  <a:cubicBezTo>
                    <a:pt x="219" y="210"/>
                    <a:pt x="222" y="220"/>
                    <a:pt x="223" y="231"/>
                  </a:cubicBezTo>
                  <a:cubicBezTo>
                    <a:pt x="229" y="263"/>
                    <a:pt x="263" y="296"/>
                    <a:pt x="252" y="327"/>
                  </a:cubicBezTo>
                  <a:cubicBezTo>
                    <a:pt x="249" y="339"/>
                    <a:pt x="240" y="361"/>
                    <a:pt x="224" y="355"/>
                  </a:cubicBezTo>
                  <a:cubicBezTo>
                    <a:pt x="212" y="351"/>
                    <a:pt x="208" y="331"/>
                    <a:pt x="202" y="321"/>
                  </a:cubicBezTo>
                  <a:cubicBezTo>
                    <a:pt x="199" y="346"/>
                    <a:pt x="177" y="375"/>
                    <a:pt x="149" y="362"/>
                  </a:cubicBezTo>
                  <a:cubicBezTo>
                    <a:pt x="134" y="355"/>
                    <a:pt x="121" y="323"/>
                    <a:pt x="117" y="307"/>
                  </a:cubicBezTo>
                  <a:cubicBezTo>
                    <a:pt x="111" y="326"/>
                    <a:pt x="98" y="356"/>
                    <a:pt x="73" y="354"/>
                  </a:cubicBezTo>
                  <a:cubicBezTo>
                    <a:pt x="53" y="353"/>
                    <a:pt x="38" y="320"/>
                    <a:pt x="35" y="302"/>
                  </a:cubicBezTo>
                  <a:cubicBezTo>
                    <a:pt x="30" y="274"/>
                    <a:pt x="0" y="247"/>
                    <a:pt x="12" y="220"/>
                  </a:cubicBezTo>
                  <a:cubicBezTo>
                    <a:pt x="21" y="198"/>
                    <a:pt x="27" y="170"/>
                    <a:pt x="44" y="154"/>
                  </a:cubicBezTo>
                  <a:cubicBezTo>
                    <a:pt x="61" y="138"/>
                    <a:pt x="80" y="141"/>
                    <a:pt x="101" y="136"/>
                  </a:cubicBezTo>
                  <a:cubicBezTo>
                    <a:pt x="113" y="134"/>
                    <a:pt x="113" y="130"/>
                    <a:pt x="113" y="118"/>
                  </a:cubicBezTo>
                  <a:cubicBezTo>
                    <a:pt x="113" y="108"/>
                    <a:pt x="113" y="97"/>
                    <a:pt x="113" y="87"/>
                  </a:cubicBezTo>
                  <a:cubicBezTo>
                    <a:pt x="114" y="71"/>
                    <a:pt x="105" y="40"/>
                    <a:pt x="114" y="26"/>
                  </a:cubicBezTo>
                  <a:cubicBezTo>
                    <a:pt x="129" y="0"/>
                    <a:pt x="131" y="56"/>
                    <a:pt x="131" y="64"/>
                  </a:cubicBezTo>
                  <a:cubicBezTo>
                    <a:pt x="132" y="84"/>
                    <a:pt x="133" y="103"/>
                    <a:pt x="135" y="123"/>
                  </a:cubicBezTo>
                  <a:cubicBezTo>
                    <a:pt x="135" y="130"/>
                    <a:pt x="138" y="148"/>
                    <a:pt x="131" y="153"/>
                  </a:cubicBezTo>
                  <a:cubicBezTo>
                    <a:pt x="125" y="158"/>
                    <a:pt x="109" y="150"/>
                    <a:pt x="101" y="150"/>
                  </a:cubicBezTo>
                  <a:cubicBezTo>
                    <a:pt x="59" y="149"/>
                    <a:pt x="36" y="192"/>
                    <a:pt x="26" y="227"/>
                  </a:cubicBezTo>
                  <a:cubicBezTo>
                    <a:pt x="22" y="241"/>
                    <a:pt x="41" y="352"/>
                    <a:pt x="84" y="330"/>
                  </a:cubicBezTo>
                  <a:cubicBezTo>
                    <a:pt x="99" y="323"/>
                    <a:pt x="100" y="297"/>
                    <a:pt x="109" y="284"/>
                  </a:cubicBezTo>
                  <a:cubicBezTo>
                    <a:pt x="125" y="262"/>
                    <a:pt x="136" y="291"/>
                    <a:pt x="144" y="306"/>
                  </a:cubicBezTo>
                  <a:cubicBezTo>
                    <a:pt x="148" y="315"/>
                    <a:pt x="152" y="337"/>
                    <a:pt x="169" y="341"/>
                  </a:cubicBezTo>
                  <a:cubicBezTo>
                    <a:pt x="186" y="345"/>
                    <a:pt x="194" y="289"/>
                    <a:pt x="208" y="294"/>
                  </a:cubicBezTo>
                  <a:cubicBezTo>
                    <a:pt x="224" y="299"/>
                    <a:pt x="220" y="315"/>
                    <a:pt x="228" y="325"/>
                  </a:cubicBezTo>
                  <a:cubicBezTo>
                    <a:pt x="242" y="346"/>
                    <a:pt x="244" y="305"/>
                    <a:pt x="244" y="292"/>
                  </a:cubicBezTo>
                  <a:cubicBezTo>
                    <a:pt x="245" y="276"/>
                    <a:pt x="211" y="261"/>
                    <a:pt x="210" y="245"/>
                  </a:cubicBezTo>
                  <a:lnTo>
                    <a:pt x="205" y="2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7437438" y="1370013"/>
              <a:ext cx="157162" cy="123825"/>
            </a:xfrm>
            <a:custGeom>
              <a:avLst/>
              <a:gdLst>
                <a:gd name="T0" fmla="*/ 29 w 64"/>
                <a:gd name="T1" fmla="*/ 40 h 50"/>
                <a:gd name="T2" fmla="*/ 53 w 64"/>
                <a:gd name="T3" fmla="*/ 17 h 50"/>
                <a:gd name="T4" fmla="*/ 64 w 64"/>
                <a:gd name="T5" fmla="*/ 0 h 50"/>
                <a:gd name="T6" fmla="*/ 11 w 64"/>
                <a:gd name="T7" fmla="*/ 38 h 50"/>
                <a:gd name="T8" fmla="*/ 0 w 64"/>
                <a:gd name="T9" fmla="*/ 28 h 50"/>
                <a:gd name="T10" fmla="*/ 29 w 64"/>
                <a:gd name="T11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0">
                  <a:moveTo>
                    <a:pt x="29" y="40"/>
                  </a:moveTo>
                  <a:cubicBezTo>
                    <a:pt x="43" y="38"/>
                    <a:pt x="48" y="29"/>
                    <a:pt x="53" y="17"/>
                  </a:cubicBezTo>
                  <a:cubicBezTo>
                    <a:pt x="54" y="16"/>
                    <a:pt x="59" y="3"/>
                    <a:pt x="64" y="0"/>
                  </a:cubicBezTo>
                  <a:cubicBezTo>
                    <a:pt x="59" y="24"/>
                    <a:pt x="38" y="50"/>
                    <a:pt x="11" y="38"/>
                  </a:cubicBezTo>
                  <a:cubicBezTo>
                    <a:pt x="7" y="36"/>
                    <a:pt x="3" y="33"/>
                    <a:pt x="0" y="28"/>
                  </a:cubicBezTo>
                  <a:cubicBezTo>
                    <a:pt x="9" y="36"/>
                    <a:pt x="19" y="41"/>
                    <a:pt x="29" y="40"/>
                  </a:cubicBezTo>
                  <a:close/>
                </a:path>
              </a:pathLst>
            </a:custGeom>
            <a:solidFill>
              <a:srgbClr val="EFC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7599363" y="1357313"/>
              <a:ext cx="127000" cy="109538"/>
            </a:xfrm>
            <a:custGeom>
              <a:avLst/>
              <a:gdLst>
                <a:gd name="T0" fmla="*/ 4 w 51"/>
                <a:gd name="T1" fmla="*/ 10 h 44"/>
                <a:gd name="T2" fmla="*/ 8 w 51"/>
                <a:gd name="T3" fmla="*/ 19 h 44"/>
                <a:gd name="T4" fmla="*/ 15 w 51"/>
                <a:gd name="T5" fmla="*/ 28 h 44"/>
                <a:gd name="T6" fmla="*/ 51 w 51"/>
                <a:gd name="T7" fmla="*/ 0 h 44"/>
                <a:gd name="T8" fmla="*/ 48 w 51"/>
                <a:gd name="T9" fmla="*/ 8 h 44"/>
                <a:gd name="T10" fmla="*/ 20 w 51"/>
                <a:gd name="T11" fmla="*/ 36 h 44"/>
                <a:gd name="T12" fmla="*/ 0 w 51"/>
                <a:gd name="T13" fmla="*/ 5 h 44"/>
                <a:gd name="T14" fmla="*/ 4 w 51"/>
                <a:gd name="T1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4">
                  <a:moveTo>
                    <a:pt x="4" y="10"/>
                  </a:moveTo>
                  <a:cubicBezTo>
                    <a:pt x="5" y="13"/>
                    <a:pt x="6" y="16"/>
                    <a:pt x="8" y="19"/>
                  </a:cubicBezTo>
                  <a:cubicBezTo>
                    <a:pt x="9" y="23"/>
                    <a:pt x="12" y="26"/>
                    <a:pt x="15" y="28"/>
                  </a:cubicBezTo>
                  <a:cubicBezTo>
                    <a:pt x="32" y="44"/>
                    <a:pt x="45" y="17"/>
                    <a:pt x="51" y="0"/>
                  </a:cubicBezTo>
                  <a:cubicBezTo>
                    <a:pt x="50" y="3"/>
                    <a:pt x="49" y="6"/>
                    <a:pt x="48" y="8"/>
                  </a:cubicBezTo>
                  <a:cubicBezTo>
                    <a:pt x="45" y="20"/>
                    <a:pt x="36" y="42"/>
                    <a:pt x="20" y="36"/>
                  </a:cubicBezTo>
                  <a:cubicBezTo>
                    <a:pt x="9" y="32"/>
                    <a:pt x="5" y="15"/>
                    <a:pt x="0" y="5"/>
                  </a:cubicBezTo>
                  <a:cubicBezTo>
                    <a:pt x="1" y="5"/>
                    <a:pt x="3" y="6"/>
                    <a:pt x="4" y="10"/>
                  </a:cubicBezTo>
                  <a:close/>
                </a:path>
              </a:pathLst>
            </a:custGeom>
            <a:solidFill>
              <a:srgbClr val="EFC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7096125" y="571500"/>
              <a:ext cx="330200" cy="877888"/>
            </a:xfrm>
            <a:custGeom>
              <a:avLst/>
              <a:gdLst>
                <a:gd name="T0" fmla="*/ 134 w 134"/>
                <a:gd name="T1" fmla="*/ 108 h 356"/>
                <a:gd name="T2" fmla="*/ 132 w 134"/>
                <a:gd name="T3" fmla="*/ 111 h 356"/>
                <a:gd name="T4" fmla="*/ 117 w 134"/>
                <a:gd name="T5" fmla="*/ 144 h 356"/>
                <a:gd name="T6" fmla="*/ 82 w 134"/>
                <a:gd name="T7" fmla="*/ 149 h 356"/>
                <a:gd name="T8" fmla="*/ 37 w 134"/>
                <a:gd name="T9" fmla="*/ 172 h 356"/>
                <a:gd name="T10" fmla="*/ 14 w 134"/>
                <a:gd name="T11" fmla="*/ 232 h 356"/>
                <a:gd name="T12" fmla="*/ 39 w 134"/>
                <a:gd name="T13" fmla="*/ 281 h 356"/>
                <a:gd name="T14" fmla="*/ 39 w 134"/>
                <a:gd name="T15" fmla="*/ 283 h 356"/>
                <a:gd name="T16" fmla="*/ 64 w 134"/>
                <a:gd name="T17" fmla="*/ 343 h 356"/>
                <a:gd name="T18" fmla="*/ 113 w 134"/>
                <a:gd name="T19" fmla="*/ 316 h 356"/>
                <a:gd name="T20" fmla="*/ 113 w 134"/>
                <a:gd name="T21" fmla="*/ 317 h 356"/>
                <a:gd name="T22" fmla="*/ 73 w 134"/>
                <a:gd name="T23" fmla="*/ 354 h 356"/>
                <a:gd name="T24" fmla="*/ 35 w 134"/>
                <a:gd name="T25" fmla="*/ 302 h 356"/>
                <a:gd name="T26" fmla="*/ 12 w 134"/>
                <a:gd name="T27" fmla="*/ 220 h 356"/>
                <a:gd name="T28" fmla="*/ 44 w 134"/>
                <a:gd name="T29" fmla="*/ 154 h 356"/>
                <a:gd name="T30" fmla="*/ 101 w 134"/>
                <a:gd name="T31" fmla="*/ 136 h 356"/>
                <a:gd name="T32" fmla="*/ 113 w 134"/>
                <a:gd name="T33" fmla="*/ 118 h 356"/>
                <a:gd name="T34" fmla="*/ 113 w 134"/>
                <a:gd name="T35" fmla="*/ 87 h 356"/>
                <a:gd name="T36" fmla="*/ 114 w 134"/>
                <a:gd name="T37" fmla="*/ 26 h 356"/>
                <a:gd name="T38" fmla="*/ 131 w 134"/>
                <a:gd name="T39" fmla="*/ 64 h 356"/>
                <a:gd name="T40" fmla="*/ 134 w 134"/>
                <a:gd name="T41" fmla="*/ 10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4" h="356">
                  <a:moveTo>
                    <a:pt x="134" y="108"/>
                  </a:moveTo>
                  <a:cubicBezTo>
                    <a:pt x="133" y="109"/>
                    <a:pt x="132" y="110"/>
                    <a:pt x="132" y="111"/>
                  </a:cubicBezTo>
                  <a:cubicBezTo>
                    <a:pt x="131" y="122"/>
                    <a:pt x="131" y="140"/>
                    <a:pt x="117" y="144"/>
                  </a:cubicBezTo>
                  <a:cubicBezTo>
                    <a:pt x="106" y="148"/>
                    <a:pt x="94" y="148"/>
                    <a:pt x="82" y="149"/>
                  </a:cubicBezTo>
                  <a:cubicBezTo>
                    <a:pt x="65" y="152"/>
                    <a:pt x="47" y="157"/>
                    <a:pt x="37" y="172"/>
                  </a:cubicBezTo>
                  <a:cubicBezTo>
                    <a:pt x="24" y="191"/>
                    <a:pt x="20" y="211"/>
                    <a:pt x="14" y="232"/>
                  </a:cubicBezTo>
                  <a:cubicBezTo>
                    <a:pt x="10" y="248"/>
                    <a:pt x="40" y="264"/>
                    <a:pt x="39" y="281"/>
                  </a:cubicBezTo>
                  <a:cubicBezTo>
                    <a:pt x="39" y="281"/>
                    <a:pt x="39" y="282"/>
                    <a:pt x="39" y="283"/>
                  </a:cubicBezTo>
                  <a:cubicBezTo>
                    <a:pt x="40" y="304"/>
                    <a:pt x="39" y="335"/>
                    <a:pt x="64" y="343"/>
                  </a:cubicBezTo>
                  <a:cubicBezTo>
                    <a:pt x="90" y="352"/>
                    <a:pt x="98" y="332"/>
                    <a:pt x="113" y="316"/>
                  </a:cubicBezTo>
                  <a:cubicBezTo>
                    <a:pt x="113" y="316"/>
                    <a:pt x="113" y="317"/>
                    <a:pt x="113" y="317"/>
                  </a:cubicBezTo>
                  <a:cubicBezTo>
                    <a:pt x="106" y="335"/>
                    <a:pt x="94" y="356"/>
                    <a:pt x="73" y="354"/>
                  </a:cubicBezTo>
                  <a:cubicBezTo>
                    <a:pt x="53" y="353"/>
                    <a:pt x="38" y="320"/>
                    <a:pt x="35" y="302"/>
                  </a:cubicBezTo>
                  <a:cubicBezTo>
                    <a:pt x="30" y="274"/>
                    <a:pt x="0" y="247"/>
                    <a:pt x="12" y="220"/>
                  </a:cubicBezTo>
                  <a:cubicBezTo>
                    <a:pt x="21" y="198"/>
                    <a:pt x="27" y="170"/>
                    <a:pt x="44" y="154"/>
                  </a:cubicBezTo>
                  <a:cubicBezTo>
                    <a:pt x="61" y="138"/>
                    <a:pt x="80" y="141"/>
                    <a:pt x="101" y="136"/>
                  </a:cubicBezTo>
                  <a:cubicBezTo>
                    <a:pt x="113" y="134"/>
                    <a:pt x="113" y="130"/>
                    <a:pt x="113" y="118"/>
                  </a:cubicBezTo>
                  <a:cubicBezTo>
                    <a:pt x="113" y="108"/>
                    <a:pt x="113" y="97"/>
                    <a:pt x="113" y="87"/>
                  </a:cubicBezTo>
                  <a:cubicBezTo>
                    <a:pt x="114" y="71"/>
                    <a:pt x="105" y="40"/>
                    <a:pt x="114" y="26"/>
                  </a:cubicBezTo>
                  <a:cubicBezTo>
                    <a:pt x="129" y="0"/>
                    <a:pt x="131" y="56"/>
                    <a:pt x="131" y="64"/>
                  </a:cubicBezTo>
                  <a:cubicBezTo>
                    <a:pt x="132" y="79"/>
                    <a:pt x="133" y="94"/>
                    <a:pt x="134" y="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7483475" y="620713"/>
              <a:ext cx="158750" cy="495300"/>
            </a:xfrm>
            <a:custGeom>
              <a:avLst/>
              <a:gdLst>
                <a:gd name="T0" fmla="*/ 17 w 64"/>
                <a:gd name="T1" fmla="*/ 169 h 201"/>
                <a:gd name="T2" fmla="*/ 12 w 64"/>
                <a:gd name="T3" fmla="*/ 169 h 201"/>
                <a:gd name="T4" fmla="*/ 12 w 64"/>
                <a:gd name="T5" fmla="*/ 165 h 201"/>
                <a:gd name="T6" fmla="*/ 16 w 64"/>
                <a:gd name="T7" fmla="*/ 161 h 201"/>
                <a:gd name="T8" fmla="*/ 12 w 64"/>
                <a:gd name="T9" fmla="*/ 45 h 201"/>
                <a:gd name="T10" fmla="*/ 4 w 64"/>
                <a:gd name="T11" fmla="*/ 45 h 201"/>
                <a:gd name="T12" fmla="*/ 5 w 64"/>
                <a:gd name="T13" fmla="*/ 66 h 201"/>
                <a:gd name="T14" fmla="*/ 0 w 64"/>
                <a:gd name="T15" fmla="*/ 4 h 201"/>
                <a:gd name="T16" fmla="*/ 18 w 64"/>
                <a:gd name="T17" fmla="*/ 1 h 201"/>
                <a:gd name="T18" fmla="*/ 26 w 64"/>
                <a:gd name="T19" fmla="*/ 122 h 201"/>
                <a:gd name="T20" fmla="*/ 30 w 64"/>
                <a:gd name="T21" fmla="*/ 167 h 201"/>
                <a:gd name="T22" fmla="*/ 54 w 64"/>
                <a:gd name="T23" fmla="*/ 183 h 201"/>
                <a:gd name="T24" fmla="*/ 64 w 64"/>
                <a:gd name="T25" fmla="*/ 201 h 201"/>
                <a:gd name="T26" fmla="*/ 17 w 64"/>
                <a:gd name="T27" fmla="*/ 16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01">
                  <a:moveTo>
                    <a:pt x="17" y="169"/>
                  </a:moveTo>
                  <a:cubicBezTo>
                    <a:pt x="15" y="169"/>
                    <a:pt x="14" y="169"/>
                    <a:pt x="12" y="169"/>
                  </a:cubicBezTo>
                  <a:cubicBezTo>
                    <a:pt x="12" y="168"/>
                    <a:pt x="12" y="167"/>
                    <a:pt x="12" y="165"/>
                  </a:cubicBezTo>
                  <a:cubicBezTo>
                    <a:pt x="14" y="165"/>
                    <a:pt x="16" y="164"/>
                    <a:pt x="16" y="161"/>
                  </a:cubicBezTo>
                  <a:cubicBezTo>
                    <a:pt x="14" y="122"/>
                    <a:pt x="14" y="84"/>
                    <a:pt x="12" y="45"/>
                  </a:cubicBezTo>
                  <a:cubicBezTo>
                    <a:pt x="12" y="40"/>
                    <a:pt x="4" y="40"/>
                    <a:pt x="4" y="45"/>
                  </a:cubicBezTo>
                  <a:cubicBezTo>
                    <a:pt x="4" y="52"/>
                    <a:pt x="4" y="59"/>
                    <a:pt x="5" y="66"/>
                  </a:cubicBezTo>
                  <a:cubicBezTo>
                    <a:pt x="3" y="48"/>
                    <a:pt x="1" y="22"/>
                    <a:pt x="0" y="4"/>
                  </a:cubicBezTo>
                  <a:cubicBezTo>
                    <a:pt x="4" y="3"/>
                    <a:pt x="16" y="0"/>
                    <a:pt x="18" y="1"/>
                  </a:cubicBezTo>
                  <a:cubicBezTo>
                    <a:pt x="23" y="41"/>
                    <a:pt x="24" y="82"/>
                    <a:pt x="26" y="122"/>
                  </a:cubicBezTo>
                  <a:cubicBezTo>
                    <a:pt x="27" y="133"/>
                    <a:pt x="24" y="158"/>
                    <a:pt x="30" y="167"/>
                  </a:cubicBezTo>
                  <a:cubicBezTo>
                    <a:pt x="36" y="175"/>
                    <a:pt x="47" y="176"/>
                    <a:pt x="54" y="183"/>
                  </a:cubicBezTo>
                  <a:cubicBezTo>
                    <a:pt x="59" y="187"/>
                    <a:pt x="62" y="194"/>
                    <a:pt x="64" y="201"/>
                  </a:cubicBezTo>
                  <a:cubicBezTo>
                    <a:pt x="57" y="184"/>
                    <a:pt x="42" y="172"/>
                    <a:pt x="17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7381875" y="911225"/>
              <a:ext cx="50800" cy="44450"/>
            </a:xfrm>
            <a:custGeom>
              <a:avLst/>
              <a:gdLst>
                <a:gd name="T0" fmla="*/ 20 w 20"/>
                <a:gd name="T1" fmla="*/ 0 h 18"/>
                <a:gd name="T2" fmla="*/ 15 w 20"/>
                <a:gd name="T3" fmla="*/ 15 h 18"/>
                <a:gd name="T4" fmla="*/ 0 w 20"/>
                <a:gd name="T5" fmla="*/ 15 h 18"/>
                <a:gd name="T6" fmla="*/ 11 w 20"/>
                <a:gd name="T7" fmla="*/ 10 h 18"/>
                <a:gd name="T8" fmla="*/ 20 w 2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8">
                  <a:moveTo>
                    <a:pt x="20" y="0"/>
                  </a:moveTo>
                  <a:cubicBezTo>
                    <a:pt x="19" y="6"/>
                    <a:pt x="19" y="13"/>
                    <a:pt x="15" y="15"/>
                  </a:cubicBezTo>
                  <a:cubicBezTo>
                    <a:pt x="12" y="18"/>
                    <a:pt x="6" y="17"/>
                    <a:pt x="0" y="15"/>
                  </a:cubicBezTo>
                  <a:cubicBezTo>
                    <a:pt x="4" y="14"/>
                    <a:pt x="8" y="12"/>
                    <a:pt x="11" y="10"/>
                  </a:cubicBezTo>
                  <a:cubicBezTo>
                    <a:pt x="15" y="8"/>
                    <a:pt x="18" y="4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7035800" y="295275"/>
              <a:ext cx="687387" cy="463550"/>
            </a:xfrm>
            <a:custGeom>
              <a:avLst/>
              <a:gdLst>
                <a:gd name="T0" fmla="*/ 18 w 278"/>
                <a:gd name="T1" fmla="*/ 176 h 188"/>
                <a:gd name="T2" fmla="*/ 19 w 278"/>
                <a:gd name="T3" fmla="*/ 151 h 188"/>
                <a:gd name="T4" fmla="*/ 12 w 278"/>
                <a:gd name="T5" fmla="*/ 142 h 188"/>
                <a:gd name="T6" fmla="*/ 24 w 278"/>
                <a:gd name="T7" fmla="*/ 119 h 188"/>
                <a:gd name="T8" fmla="*/ 28 w 278"/>
                <a:gd name="T9" fmla="*/ 90 h 188"/>
                <a:gd name="T10" fmla="*/ 21 w 278"/>
                <a:gd name="T11" fmla="*/ 62 h 188"/>
                <a:gd name="T12" fmla="*/ 45 w 278"/>
                <a:gd name="T13" fmla="*/ 22 h 188"/>
                <a:gd name="T14" fmla="*/ 111 w 278"/>
                <a:gd name="T15" fmla="*/ 12 h 188"/>
                <a:gd name="T16" fmla="*/ 239 w 278"/>
                <a:gd name="T17" fmla="*/ 23 h 188"/>
                <a:gd name="T18" fmla="*/ 249 w 278"/>
                <a:gd name="T19" fmla="*/ 64 h 188"/>
                <a:gd name="T20" fmla="*/ 255 w 278"/>
                <a:gd name="T21" fmla="*/ 92 h 188"/>
                <a:gd name="T22" fmla="*/ 254 w 278"/>
                <a:gd name="T23" fmla="*/ 125 h 188"/>
                <a:gd name="T24" fmla="*/ 258 w 278"/>
                <a:gd name="T25" fmla="*/ 161 h 188"/>
                <a:gd name="T26" fmla="*/ 267 w 278"/>
                <a:gd name="T27" fmla="*/ 187 h 188"/>
                <a:gd name="T28" fmla="*/ 18 w 278"/>
                <a:gd name="T29" fmla="*/ 17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" h="188">
                  <a:moveTo>
                    <a:pt x="18" y="176"/>
                  </a:moveTo>
                  <a:cubicBezTo>
                    <a:pt x="2" y="180"/>
                    <a:pt x="6" y="156"/>
                    <a:pt x="19" y="151"/>
                  </a:cubicBezTo>
                  <a:cubicBezTo>
                    <a:pt x="17" y="151"/>
                    <a:pt x="13" y="147"/>
                    <a:pt x="12" y="142"/>
                  </a:cubicBezTo>
                  <a:cubicBezTo>
                    <a:pt x="10" y="137"/>
                    <a:pt x="9" y="120"/>
                    <a:pt x="24" y="119"/>
                  </a:cubicBezTo>
                  <a:cubicBezTo>
                    <a:pt x="9" y="115"/>
                    <a:pt x="16" y="96"/>
                    <a:pt x="28" y="90"/>
                  </a:cubicBezTo>
                  <a:cubicBezTo>
                    <a:pt x="13" y="89"/>
                    <a:pt x="10" y="70"/>
                    <a:pt x="21" y="62"/>
                  </a:cubicBezTo>
                  <a:cubicBezTo>
                    <a:pt x="0" y="51"/>
                    <a:pt x="36" y="26"/>
                    <a:pt x="45" y="22"/>
                  </a:cubicBezTo>
                  <a:cubicBezTo>
                    <a:pt x="66" y="14"/>
                    <a:pt x="88" y="13"/>
                    <a:pt x="111" y="12"/>
                  </a:cubicBezTo>
                  <a:cubicBezTo>
                    <a:pt x="153" y="9"/>
                    <a:pt x="202" y="0"/>
                    <a:pt x="239" y="23"/>
                  </a:cubicBezTo>
                  <a:cubicBezTo>
                    <a:pt x="253" y="31"/>
                    <a:pt x="278" y="54"/>
                    <a:pt x="249" y="64"/>
                  </a:cubicBezTo>
                  <a:cubicBezTo>
                    <a:pt x="259" y="67"/>
                    <a:pt x="273" y="93"/>
                    <a:pt x="255" y="92"/>
                  </a:cubicBezTo>
                  <a:cubicBezTo>
                    <a:pt x="271" y="98"/>
                    <a:pt x="267" y="118"/>
                    <a:pt x="254" y="125"/>
                  </a:cubicBezTo>
                  <a:cubicBezTo>
                    <a:pt x="268" y="128"/>
                    <a:pt x="278" y="160"/>
                    <a:pt x="258" y="161"/>
                  </a:cubicBezTo>
                  <a:cubicBezTo>
                    <a:pt x="275" y="164"/>
                    <a:pt x="275" y="188"/>
                    <a:pt x="267" y="187"/>
                  </a:cubicBezTo>
                  <a:cubicBezTo>
                    <a:pt x="258" y="186"/>
                    <a:pt x="178" y="135"/>
                    <a:pt x="18" y="176"/>
                  </a:cubicBezTo>
                  <a:close/>
                </a:path>
              </a:pathLst>
            </a:custGeom>
            <a:solidFill>
              <a:srgbClr val="6B390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7088188" y="354013"/>
              <a:ext cx="563562" cy="98425"/>
            </a:xfrm>
            <a:custGeom>
              <a:avLst/>
              <a:gdLst>
                <a:gd name="T0" fmla="*/ 0 w 228"/>
                <a:gd name="T1" fmla="*/ 38 h 40"/>
                <a:gd name="T2" fmla="*/ 48 w 228"/>
                <a:gd name="T3" fmla="*/ 18 h 40"/>
                <a:gd name="T4" fmla="*/ 228 w 228"/>
                <a:gd name="T5" fmla="*/ 40 h 40"/>
                <a:gd name="T6" fmla="*/ 0 w 228"/>
                <a:gd name="T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40">
                  <a:moveTo>
                    <a:pt x="0" y="38"/>
                  </a:moveTo>
                  <a:cubicBezTo>
                    <a:pt x="0" y="38"/>
                    <a:pt x="10" y="26"/>
                    <a:pt x="48" y="18"/>
                  </a:cubicBezTo>
                  <a:cubicBezTo>
                    <a:pt x="101" y="6"/>
                    <a:pt x="190" y="0"/>
                    <a:pt x="228" y="40"/>
                  </a:cubicBezTo>
                  <a:cubicBezTo>
                    <a:pt x="228" y="40"/>
                    <a:pt x="166" y="1"/>
                    <a:pt x="0" y="38"/>
                  </a:cubicBezTo>
                  <a:close/>
                </a:path>
              </a:pathLst>
            </a:custGeom>
            <a:solidFill>
              <a:srgbClr val="8E4B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7105650" y="422275"/>
              <a:ext cx="561975" cy="98425"/>
            </a:xfrm>
            <a:custGeom>
              <a:avLst/>
              <a:gdLst>
                <a:gd name="T0" fmla="*/ 0 w 227"/>
                <a:gd name="T1" fmla="*/ 38 h 40"/>
                <a:gd name="T2" fmla="*/ 227 w 227"/>
                <a:gd name="T3" fmla="*/ 40 h 40"/>
                <a:gd name="T4" fmla="*/ 0 w 227"/>
                <a:gd name="T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40">
                  <a:moveTo>
                    <a:pt x="0" y="38"/>
                  </a:moveTo>
                  <a:cubicBezTo>
                    <a:pt x="0" y="38"/>
                    <a:pt x="158" y="0"/>
                    <a:pt x="227" y="40"/>
                  </a:cubicBezTo>
                  <a:cubicBezTo>
                    <a:pt x="227" y="40"/>
                    <a:pt x="174" y="20"/>
                    <a:pt x="0" y="38"/>
                  </a:cubicBezTo>
                  <a:close/>
                </a:path>
              </a:pathLst>
            </a:custGeom>
            <a:solidFill>
              <a:srgbClr val="8E4B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7096125" y="501650"/>
              <a:ext cx="568325" cy="101600"/>
            </a:xfrm>
            <a:custGeom>
              <a:avLst/>
              <a:gdLst>
                <a:gd name="T0" fmla="*/ 0 w 230"/>
                <a:gd name="T1" fmla="*/ 35 h 41"/>
                <a:gd name="T2" fmla="*/ 230 w 230"/>
                <a:gd name="T3" fmla="*/ 41 h 41"/>
                <a:gd name="T4" fmla="*/ 133 w 230"/>
                <a:gd name="T5" fmla="*/ 31 h 41"/>
                <a:gd name="T6" fmla="*/ 0 w 230"/>
                <a:gd name="T7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41">
                  <a:moveTo>
                    <a:pt x="0" y="35"/>
                  </a:moveTo>
                  <a:cubicBezTo>
                    <a:pt x="0" y="35"/>
                    <a:pt x="163" y="0"/>
                    <a:pt x="230" y="41"/>
                  </a:cubicBezTo>
                  <a:cubicBezTo>
                    <a:pt x="230" y="41"/>
                    <a:pt x="176" y="32"/>
                    <a:pt x="133" y="31"/>
                  </a:cubicBezTo>
                  <a:cubicBezTo>
                    <a:pt x="91" y="30"/>
                    <a:pt x="0" y="35"/>
                    <a:pt x="0" y="35"/>
                  </a:cubicBezTo>
                  <a:close/>
                </a:path>
              </a:pathLst>
            </a:custGeom>
            <a:solidFill>
              <a:srgbClr val="8E4B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7083425" y="555625"/>
              <a:ext cx="590550" cy="136525"/>
            </a:xfrm>
            <a:custGeom>
              <a:avLst/>
              <a:gdLst>
                <a:gd name="T0" fmla="*/ 0 w 239"/>
                <a:gd name="T1" fmla="*/ 45 h 55"/>
                <a:gd name="T2" fmla="*/ 239 w 239"/>
                <a:gd name="T3" fmla="*/ 55 h 55"/>
                <a:gd name="T4" fmla="*/ 0 w 239"/>
                <a:gd name="T5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" h="55">
                  <a:moveTo>
                    <a:pt x="0" y="45"/>
                  </a:moveTo>
                  <a:cubicBezTo>
                    <a:pt x="0" y="45"/>
                    <a:pt x="163" y="0"/>
                    <a:pt x="239" y="55"/>
                  </a:cubicBezTo>
                  <a:cubicBezTo>
                    <a:pt x="239" y="55"/>
                    <a:pt x="158" y="25"/>
                    <a:pt x="0" y="45"/>
                  </a:cubicBezTo>
                  <a:close/>
                </a:path>
              </a:pathLst>
            </a:custGeom>
            <a:solidFill>
              <a:srgbClr val="8E4B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03" y="2933756"/>
            <a:ext cx="2025323" cy="371802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883987" y="321282"/>
            <a:ext cx="1219200" cy="360735"/>
          </a:xfrm>
          <a:prstGeom prst="rect">
            <a:avLst/>
          </a:prstGeom>
          <a:solidFill>
            <a:srgbClr val="6B39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问题六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83987" y="812800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最快捷的</a:t>
            </a:r>
            <a:r>
              <a:rPr lang="en-US" altLang="zh-CN" sz="4800" b="1" dirty="0">
                <a:solidFill>
                  <a:schemeClr val="bg1"/>
                </a:solidFill>
              </a:rPr>
              <a:t>PPT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技能</a:t>
            </a:r>
            <a:endParaRPr lang="en-US" altLang="zh-CN" sz="4800" b="1" dirty="0" smtClean="0">
              <a:solidFill>
                <a:schemeClr val="bg1"/>
              </a:solidFill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</a:rPr>
              <a:t>提升</a:t>
            </a:r>
            <a:r>
              <a:rPr lang="zh-CN" altLang="en-US" sz="4800" b="1" dirty="0">
                <a:solidFill>
                  <a:schemeClr val="bg1"/>
                </a:solidFill>
              </a:rPr>
              <a:t>之路是什么？</a:t>
            </a: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878" y="4309493"/>
            <a:ext cx="1054494" cy="2342283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36320" y="2654770"/>
            <a:ext cx="4182938" cy="1280160"/>
            <a:chOff x="1036320" y="2654770"/>
            <a:chExt cx="4182938" cy="1280160"/>
          </a:xfrm>
        </p:grpSpPr>
        <p:sp>
          <p:nvSpPr>
            <p:cNvPr id="52" name="椭圆 51"/>
            <p:cNvSpPr/>
            <p:nvPr/>
          </p:nvSpPr>
          <p:spPr>
            <a:xfrm>
              <a:off x="1036320" y="2654770"/>
              <a:ext cx="1280160" cy="1280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016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003913" y="2654770"/>
              <a:ext cx="1280160" cy="1280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016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2971506" y="2654770"/>
              <a:ext cx="1280160" cy="1280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016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939098" y="2654770"/>
              <a:ext cx="1280160" cy="1280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016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259931" y="2940907"/>
              <a:ext cx="38523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rgbClr val="F18101"/>
                  </a:solidFill>
                </a:rPr>
                <a:t>高    手    点     拨</a:t>
              </a:r>
              <a:endParaRPr lang="zh-CN" altLang="en-US" sz="4000" b="1" dirty="0">
                <a:solidFill>
                  <a:srgbClr val="F18101"/>
                </a:solidFill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883987" y="4321306"/>
            <a:ext cx="467376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6B3906"/>
                </a:solidFill>
              </a:rPr>
              <a:t>需要动脑筋的是：</a:t>
            </a:r>
            <a:endParaRPr lang="en-US" altLang="zh-CN" b="1" dirty="0" smtClean="0">
              <a:solidFill>
                <a:srgbClr val="6B3906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如何去发现高手？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如何与高手建立联系？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如何让高手愿意帮助自己？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50134"/>
      </p:ext>
    </p:extLst>
  </p:cSld>
  <p:clrMapOvr>
    <a:masterClrMapping/>
  </p:clrMapOvr>
  <p:transition spd="med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750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accel="52500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75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accel="525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组合 409"/>
          <p:cNvGrpSpPr/>
          <p:nvPr/>
        </p:nvGrpSpPr>
        <p:grpSpPr>
          <a:xfrm>
            <a:off x="1" y="469900"/>
            <a:ext cx="12192000" cy="5956300"/>
            <a:chOff x="1" y="469900"/>
            <a:chExt cx="12192000" cy="5956300"/>
          </a:xfrm>
        </p:grpSpPr>
        <p:sp>
          <p:nvSpPr>
            <p:cNvPr id="355" name="Freeform 35"/>
            <p:cNvSpPr>
              <a:spLocks/>
            </p:cNvSpPr>
            <p:nvPr/>
          </p:nvSpPr>
          <p:spPr bwMode="auto">
            <a:xfrm>
              <a:off x="3819525" y="3970338"/>
              <a:ext cx="666750" cy="1250950"/>
            </a:xfrm>
            <a:custGeom>
              <a:avLst/>
              <a:gdLst>
                <a:gd name="T0" fmla="*/ 414 w 420"/>
                <a:gd name="T1" fmla="*/ 788 h 788"/>
                <a:gd name="T2" fmla="*/ 0 w 420"/>
                <a:gd name="T3" fmla="*/ 784 h 788"/>
                <a:gd name="T4" fmla="*/ 8 w 420"/>
                <a:gd name="T5" fmla="*/ 0 h 788"/>
                <a:gd name="T6" fmla="*/ 420 w 420"/>
                <a:gd name="T7" fmla="*/ 4 h 788"/>
                <a:gd name="T8" fmla="*/ 414 w 420"/>
                <a:gd name="T9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788">
                  <a:moveTo>
                    <a:pt x="414" y="788"/>
                  </a:moveTo>
                  <a:lnTo>
                    <a:pt x="0" y="784"/>
                  </a:lnTo>
                  <a:lnTo>
                    <a:pt x="8" y="0"/>
                  </a:lnTo>
                  <a:lnTo>
                    <a:pt x="420" y="4"/>
                  </a:lnTo>
                  <a:lnTo>
                    <a:pt x="414" y="788"/>
                  </a:lnTo>
                  <a:close/>
                </a:path>
              </a:pathLst>
            </a:custGeom>
            <a:solidFill>
              <a:srgbClr val="C46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4"/>
            <p:cNvSpPr>
              <a:spLocks/>
            </p:cNvSpPr>
            <p:nvPr/>
          </p:nvSpPr>
          <p:spPr bwMode="auto">
            <a:xfrm>
              <a:off x="3730625" y="1722438"/>
              <a:ext cx="666750" cy="1250950"/>
            </a:xfrm>
            <a:custGeom>
              <a:avLst/>
              <a:gdLst>
                <a:gd name="T0" fmla="*/ 8 w 420"/>
                <a:gd name="T1" fmla="*/ 0 h 788"/>
                <a:gd name="T2" fmla="*/ 420 w 420"/>
                <a:gd name="T3" fmla="*/ 4 h 788"/>
                <a:gd name="T4" fmla="*/ 413 w 420"/>
                <a:gd name="T5" fmla="*/ 788 h 788"/>
                <a:gd name="T6" fmla="*/ 0 w 420"/>
                <a:gd name="T7" fmla="*/ 784 h 788"/>
                <a:gd name="T8" fmla="*/ 8 w 420"/>
                <a:gd name="T9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788">
                  <a:moveTo>
                    <a:pt x="8" y="0"/>
                  </a:moveTo>
                  <a:lnTo>
                    <a:pt x="420" y="4"/>
                  </a:lnTo>
                  <a:lnTo>
                    <a:pt x="413" y="788"/>
                  </a:lnTo>
                  <a:lnTo>
                    <a:pt x="0" y="78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953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Rectangle 36"/>
            <p:cNvSpPr>
              <a:spLocks noChangeArrowheads="1"/>
            </p:cNvSpPr>
            <p:nvPr/>
          </p:nvSpPr>
          <p:spPr bwMode="auto">
            <a:xfrm>
              <a:off x="1" y="2287588"/>
              <a:ext cx="12192000" cy="2422525"/>
            </a:xfrm>
            <a:prstGeom prst="rect">
              <a:avLst/>
            </a:prstGeom>
            <a:solidFill>
              <a:srgbClr val="6B390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7"/>
            <p:cNvSpPr>
              <a:spLocks/>
            </p:cNvSpPr>
            <p:nvPr/>
          </p:nvSpPr>
          <p:spPr bwMode="auto">
            <a:xfrm>
              <a:off x="2187575" y="2574925"/>
              <a:ext cx="650875" cy="833437"/>
            </a:xfrm>
            <a:custGeom>
              <a:avLst/>
              <a:gdLst>
                <a:gd name="T0" fmla="*/ 109 w 410"/>
                <a:gd name="T1" fmla="*/ 525 h 525"/>
                <a:gd name="T2" fmla="*/ 410 w 410"/>
                <a:gd name="T3" fmla="*/ 525 h 525"/>
                <a:gd name="T4" fmla="*/ 410 w 410"/>
                <a:gd name="T5" fmla="*/ 0 h 525"/>
                <a:gd name="T6" fmla="*/ 0 w 410"/>
                <a:gd name="T7" fmla="*/ 0 h 525"/>
                <a:gd name="T8" fmla="*/ 0 w 410"/>
                <a:gd name="T9" fmla="*/ 418 h 525"/>
                <a:gd name="T10" fmla="*/ 109 w 410"/>
                <a:gd name="T11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0" h="525">
                  <a:moveTo>
                    <a:pt x="109" y="525"/>
                  </a:moveTo>
                  <a:lnTo>
                    <a:pt x="410" y="525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09" y="525"/>
                  </a:lnTo>
                  <a:close/>
                </a:path>
              </a:pathLst>
            </a:custGeom>
            <a:solidFill>
              <a:srgbClr val="EE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38"/>
            <p:cNvSpPr>
              <a:spLocks/>
            </p:cNvSpPr>
            <p:nvPr/>
          </p:nvSpPr>
          <p:spPr bwMode="auto">
            <a:xfrm>
              <a:off x="2187575" y="3238500"/>
              <a:ext cx="173038" cy="169862"/>
            </a:xfrm>
            <a:custGeom>
              <a:avLst/>
              <a:gdLst>
                <a:gd name="T0" fmla="*/ 109 w 109"/>
                <a:gd name="T1" fmla="*/ 0 h 107"/>
                <a:gd name="T2" fmla="*/ 109 w 109"/>
                <a:gd name="T3" fmla="*/ 107 h 107"/>
                <a:gd name="T4" fmla="*/ 0 w 109"/>
                <a:gd name="T5" fmla="*/ 0 h 107"/>
                <a:gd name="T6" fmla="*/ 109 w 109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07">
                  <a:moveTo>
                    <a:pt x="109" y="0"/>
                  </a:moveTo>
                  <a:lnTo>
                    <a:pt x="109" y="107"/>
                  </a:lnTo>
                  <a:lnTo>
                    <a:pt x="0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DE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9"/>
            <p:cNvSpPr>
              <a:spLocks/>
            </p:cNvSpPr>
            <p:nvPr/>
          </p:nvSpPr>
          <p:spPr bwMode="auto">
            <a:xfrm>
              <a:off x="2279650" y="3121025"/>
              <a:ext cx="482600" cy="33337"/>
            </a:xfrm>
            <a:custGeom>
              <a:avLst/>
              <a:gdLst>
                <a:gd name="T0" fmla="*/ 8 w 226"/>
                <a:gd name="T1" fmla="*/ 0 h 16"/>
                <a:gd name="T2" fmla="*/ 217 w 226"/>
                <a:gd name="T3" fmla="*/ 0 h 16"/>
                <a:gd name="T4" fmla="*/ 226 w 226"/>
                <a:gd name="T5" fmla="*/ 8 h 16"/>
                <a:gd name="T6" fmla="*/ 217 w 226"/>
                <a:gd name="T7" fmla="*/ 16 h 16"/>
                <a:gd name="T8" fmla="*/ 8 w 226"/>
                <a:gd name="T9" fmla="*/ 16 h 16"/>
                <a:gd name="T10" fmla="*/ 0 w 226"/>
                <a:gd name="T11" fmla="*/ 8 h 16"/>
                <a:gd name="T12" fmla="*/ 8 w 22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8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22" y="0"/>
                    <a:pt x="226" y="3"/>
                    <a:pt x="226" y="8"/>
                  </a:cubicBezTo>
                  <a:cubicBezTo>
                    <a:pt x="226" y="12"/>
                    <a:pt x="222" y="16"/>
                    <a:pt x="21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535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40"/>
            <p:cNvSpPr>
              <a:spLocks/>
            </p:cNvSpPr>
            <p:nvPr/>
          </p:nvSpPr>
          <p:spPr bwMode="auto">
            <a:xfrm>
              <a:off x="2279650" y="3022600"/>
              <a:ext cx="482600" cy="36512"/>
            </a:xfrm>
            <a:custGeom>
              <a:avLst/>
              <a:gdLst>
                <a:gd name="T0" fmla="*/ 8 w 226"/>
                <a:gd name="T1" fmla="*/ 0 h 17"/>
                <a:gd name="T2" fmla="*/ 217 w 226"/>
                <a:gd name="T3" fmla="*/ 0 h 17"/>
                <a:gd name="T4" fmla="*/ 226 w 226"/>
                <a:gd name="T5" fmla="*/ 8 h 17"/>
                <a:gd name="T6" fmla="*/ 217 w 226"/>
                <a:gd name="T7" fmla="*/ 17 h 17"/>
                <a:gd name="T8" fmla="*/ 8 w 226"/>
                <a:gd name="T9" fmla="*/ 17 h 17"/>
                <a:gd name="T10" fmla="*/ 0 w 226"/>
                <a:gd name="T11" fmla="*/ 8 h 17"/>
                <a:gd name="T12" fmla="*/ 8 w 226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7">
                  <a:moveTo>
                    <a:pt x="8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22" y="0"/>
                    <a:pt x="226" y="4"/>
                    <a:pt x="226" y="8"/>
                  </a:cubicBezTo>
                  <a:cubicBezTo>
                    <a:pt x="226" y="13"/>
                    <a:pt x="222" y="17"/>
                    <a:pt x="21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535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41"/>
            <p:cNvSpPr>
              <a:spLocks/>
            </p:cNvSpPr>
            <p:nvPr/>
          </p:nvSpPr>
          <p:spPr bwMode="auto">
            <a:xfrm>
              <a:off x="2279650" y="2925763"/>
              <a:ext cx="482600" cy="34925"/>
            </a:xfrm>
            <a:custGeom>
              <a:avLst/>
              <a:gdLst>
                <a:gd name="T0" fmla="*/ 8 w 226"/>
                <a:gd name="T1" fmla="*/ 0 h 16"/>
                <a:gd name="T2" fmla="*/ 217 w 226"/>
                <a:gd name="T3" fmla="*/ 0 h 16"/>
                <a:gd name="T4" fmla="*/ 226 w 226"/>
                <a:gd name="T5" fmla="*/ 8 h 16"/>
                <a:gd name="T6" fmla="*/ 217 w 226"/>
                <a:gd name="T7" fmla="*/ 16 h 16"/>
                <a:gd name="T8" fmla="*/ 8 w 226"/>
                <a:gd name="T9" fmla="*/ 16 h 16"/>
                <a:gd name="T10" fmla="*/ 0 w 226"/>
                <a:gd name="T11" fmla="*/ 8 h 16"/>
                <a:gd name="T12" fmla="*/ 8 w 22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8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22" y="0"/>
                    <a:pt x="226" y="3"/>
                    <a:pt x="226" y="8"/>
                  </a:cubicBezTo>
                  <a:cubicBezTo>
                    <a:pt x="226" y="12"/>
                    <a:pt x="222" y="16"/>
                    <a:pt x="21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535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42"/>
            <p:cNvSpPr>
              <a:spLocks/>
            </p:cNvSpPr>
            <p:nvPr/>
          </p:nvSpPr>
          <p:spPr bwMode="auto">
            <a:xfrm>
              <a:off x="2279650" y="2827338"/>
              <a:ext cx="482600" cy="36512"/>
            </a:xfrm>
            <a:custGeom>
              <a:avLst/>
              <a:gdLst>
                <a:gd name="T0" fmla="*/ 8 w 226"/>
                <a:gd name="T1" fmla="*/ 0 h 17"/>
                <a:gd name="T2" fmla="*/ 217 w 226"/>
                <a:gd name="T3" fmla="*/ 0 h 17"/>
                <a:gd name="T4" fmla="*/ 226 w 226"/>
                <a:gd name="T5" fmla="*/ 8 h 17"/>
                <a:gd name="T6" fmla="*/ 217 w 226"/>
                <a:gd name="T7" fmla="*/ 17 h 17"/>
                <a:gd name="T8" fmla="*/ 8 w 226"/>
                <a:gd name="T9" fmla="*/ 17 h 17"/>
                <a:gd name="T10" fmla="*/ 0 w 226"/>
                <a:gd name="T11" fmla="*/ 8 h 17"/>
                <a:gd name="T12" fmla="*/ 8 w 226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7">
                  <a:moveTo>
                    <a:pt x="8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22" y="0"/>
                    <a:pt x="226" y="4"/>
                    <a:pt x="226" y="8"/>
                  </a:cubicBezTo>
                  <a:cubicBezTo>
                    <a:pt x="226" y="13"/>
                    <a:pt x="222" y="17"/>
                    <a:pt x="21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535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43"/>
            <p:cNvSpPr>
              <a:spLocks/>
            </p:cNvSpPr>
            <p:nvPr/>
          </p:nvSpPr>
          <p:spPr bwMode="auto">
            <a:xfrm>
              <a:off x="2279650" y="2732088"/>
              <a:ext cx="482600" cy="33337"/>
            </a:xfrm>
            <a:custGeom>
              <a:avLst/>
              <a:gdLst>
                <a:gd name="T0" fmla="*/ 8 w 226"/>
                <a:gd name="T1" fmla="*/ 0 h 16"/>
                <a:gd name="T2" fmla="*/ 217 w 226"/>
                <a:gd name="T3" fmla="*/ 0 h 16"/>
                <a:gd name="T4" fmla="*/ 226 w 226"/>
                <a:gd name="T5" fmla="*/ 8 h 16"/>
                <a:gd name="T6" fmla="*/ 217 w 226"/>
                <a:gd name="T7" fmla="*/ 16 h 16"/>
                <a:gd name="T8" fmla="*/ 8 w 226"/>
                <a:gd name="T9" fmla="*/ 16 h 16"/>
                <a:gd name="T10" fmla="*/ 0 w 226"/>
                <a:gd name="T11" fmla="*/ 8 h 16"/>
                <a:gd name="T12" fmla="*/ 8 w 22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8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22" y="0"/>
                    <a:pt x="226" y="3"/>
                    <a:pt x="226" y="8"/>
                  </a:cubicBezTo>
                  <a:cubicBezTo>
                    <a:pt x="226" y="12"/>
                    <a:pt x="222" y="16"/>
                    <a:pt x="21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535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44"/>
            <p:cNvSpPr>
              <a:spLocks/>
            </p:cNvSpPr>
            <p:nvPr/>
          </p:nvSpPr>
          <p:spPr bwMode="auto">
            <a:xfrm>
              <a:off x="2119313" y="2640013"/>
              <a:ext cx="650875" cy="835025"/>
            </a:xfrm>
            <a:custGeom>
              <a:avLst/>
              <a:gdLst>
                <a:gd name="T0" fmla="*/ 108 w 410"/>
                <a:gd name="T1" fmla="*/ 526 h 526"/>
                <a:gd name="T2" fmla="*/ 410 w 410"/>
                <a:gd name="T3" fmla="*/ 526 h 526"/>
                <a:gd name="T4" fmla="*/ 410 w 410"/>
                <a:gd name="T5" fmla="*/ 0 h 526"/>
                <a:gd name="T6" fmla="*/ 0 w 410"/>
                <a:gd name="T7" fmla="*/ 0 h 526"/>
                <a:gd name="T8" fmla="*/ 0 w 410"/>
                <a:gd name="T9" fmla="*/ 417 h 526"/>
                <a:gd name="T10" fmla="*/ 108 w 410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0" h="526">
                  <a:moveTo>
                    <a:pt x="108" y="526"/>
                  </a:moveTo>
                  <a:lnTo>
                    <a:pt x="410" y="526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417"/>
                  </a:lnTo>
                  <a:lnTo>
                    <a:pt x="108" y="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45"/>
            <p:cNvSpPr>
              <a:spLocks/>
            </p:cNvSpPr>
            <p:nvPr/>
          </p:nvSpPr>
          <p:spPr bwMode="auto">
            <a:xfrm>
              <a:off x="2119313" y="3302000"/>
              <a:ext cx="171450" cy="173037"/>
            </a:xfrm>
            <a:custGeom>
              <a:avLst/>
              <a:gdLst>
                <a:gd name="T0" fmla="*/ 108 w 108"/>
                <a:gd name="T1" fmla="*/ 0 h 109"/>
                <a:gd name="T2" fmla="*/ 108 w 108"/>
                <a:gd name="T3" fmla="*/ 109 h 109"/>
                <a:gd name="T4" fmla="*/ 0 w 108"/>
                <a:gd name="T5" fmla="*/ 0 h 109"/>
                <a:gd name="T6" fmla="*/ 108 w 108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9">
                  <a:moveTo>
                    <a:pt x="108" y="0"/>
                  </a:moveTo>
                  <a:lnTo>
                    <a:pt x="108" y="109"/>
                  </a:lnTo>
                  <a:lnTo>
                    <a:pt x="0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46"/>
            <p:cNvSpPr>
              <a:spLocks/>
            </p:cNvSpPr>
            <p:nvPr/>
          </p:nvSpPr>
          <p:spPr bwMode="auto">
            <a:xfrm>
              <a:off x="2208213" y="3186113"/>
              <a:ext cx="484188" cy="34925"/>
            </a:xfrm>
            <a:custGeom>
              <a:avLst/>
              <a:gdLst>
                <a:gd name="T0" fmla="*/ 8 w 226"/>
                <a:gd name="T1" fmla="*/ 0 h 16"/>
                <a:gd name="T2" fmla="*/ 217 w 226"/>
                <a:gd name="T3" fmla="*/ 0 h 16"/>
                <a:gd name="T4" fmla="*/ 226 w 226"/>
                <a:gd name="T5" fmla="*/ 8 h 16"/>
                <a:gd name="T6" fmla="*/ 217 w 226"/>
                <a:gd name="T7" fmla="*/ 16 h 16"/>
                <a:gd name="T8" fmla="*/ 8 w 226"/>
                <a:gd name="T9" fmla="*/ 16 h 16"/>
                <a:gd name="T10" fmla="*/ 0 w 226"/>
                <a:gd name="T11" fmla="*/ 8 h 16"/>
                <a:gd name="T12" fmla="*/ 8 w 22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8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22" y="0"/>
                    <a:pt x="226" y="3"/>
                    <a:pt x="226" y="8"/>
                  </a:cubicBezTo>
                  <a:cubicBezTo>
                    <a:pt x="226" y="12"/>
                    <a:pt x="222" y="16"/>
                    <a:pt x="21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47"/>
            <p:cNvSpPr>
              <a:spLocks/>
            </p:cNvSpPr>
            <p:nvPr/>
          </p:nvSpPr>
          <p:spPr bwMode="auto">
            <a:xfrm>
              <a:off x="2208213" y="3087688"/>
              <a:ext cx="484188" cy="34925"/>
            </a:xfrm>
            <a:custGeom>
              <a:avLst/>
              <a:gdLst>
                <a:gd name="T0" fmla="*/ 8 w 226"/>
                <a:gd name="T1" fmla="*/ 0 h 16"/>
                <a:gd name="T2" fmla="*/ 217 w 226"/>
                <a:gd name="T3" fmla="*/ 0 h 16"/>
                <a:gd name="T4" fmla="*/ 226 w 226"/>
                <a:gd name="T5" fmla="*/ 8 h 16"/>
                <a:gd name="T6" fmla="*/ 217 w 226"/>
                <a:gd name="T7" fmla="*/ 16 h 16"/>
                <a:gd name="T8" fmla="*/ 8 w 226"/>
                <a:gd name="T9" fmla="*/ 16 h 16"/>
                <a:gd name="T10" fmla="*/ 0 w 226"/>
                <a:gd name="T11" fmla="*/ 8 h 16"/>
                <a:gd name="T12" fmla="*/ 8 w 22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8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22" y="0"/>
                    <a:pt x="226" y="4"/>
                    <a:pt x="226" y="8"/>
                  </a:cubicBezTo>
                  <a:cubicBezTo>
                    <a:pt x="226" y="13"/>
                    <a:pt x="222" y="16"/>
                    <a:pt x="21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48"/>
            <p:cNvSpPr>
              <a:spLocks/>
            </p:cNvSpPr>
            <p:nvPr/>
          </p:nvSpPr>
          <p:spPr bwMode="auto">
            <a:xfrm>
              <a:off x="2208213" y="2989263"/>
              <a:ext cx="484188" cy="36512"/>
            </a:xfrm>
            <a:custGeom>
              <a:avLst/>
              <a:gdLst>
                <a:gd name="T0" fmla="*/ 8 w 226"/>
                <a:gd name="T1" fmla="*/ 0 h 17"/>
                <a:gd name="T2" fmla="*/ 217 w 226"/>
                <a:gd name="T3" fmla="*/ 0 h 17"/>
                <a:gd name="T4" fmla="*/ 226 w 226"/>
                <a:gd name="T5" fmla="*/ 9 h 17"/>
                <a:gd name="T6" fmla="*/ 217 w 226"/>
                <a:gd name="T7" fmla="*/ 17 h 17"/>
                <a:gd name="T8" fmla="*/ 8 w 226"/>
                <a:gd name="T9" fmla="*/ 17 h 17"/>
                <a:gd name="T10" fmla="*/ 0 w 226"/>
                <a:gd name="T11" fmla="*/ 9 h 17"/>
                <a:gd name="T12" fmla="*/ 8 w 226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7">
                  <a:moveTo>
                    <a:pt x="8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22" y="0"/>
                    <a:pt x="226" y="4"/>
                    <a:pt x="226" y="9"/>
                  </a:cubicBezTo>
                  <a:cubicBezTo>
                    <a:pt x="226" y="13"/>
                    <a:pt x="222" y="17"/>
                    <a:pt x="21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49"/>
            <p:cNvSpPr>
              <a:spLocks/>
            </p:cNvSpPr>
            <p:nvPr/>
          </p:nvSpPr>
          <p:spPr bwMode="auto">
            <a:xfrm>
              <a:off x="2208213" y="2894013"/>
              <a:ext cx="484188" cy="33337"/>
            </a:xfrm>
            <a:custGeom>
              <a:avLst/>
              <a:gdLst>
                <a:gd name="T0" fmla="*/ 8 w 226"/>
                <a:gd name="T1" fmla="*/ 0 h 16"/>
                <a:gd name="T2" fmla="*/ 217 w 226"/>
                <a:gd name="T3" fmla="*/ 0 h 16"/>
                <a:gd name="T4" fmla="*/ 226 w 226"/>
                <a:gd name="T5" fmla="*/ 8 h 16"/>
                <a:gd name="T6" fmla="*/ 217 w 226"/>
                <a:gd name="T7" fmla="*/ 16 h 16"/>
                <a:gd name="T8" fmla="*/ 8 w 226"/>
                <a:gd name="T9" fmla="*/ 16 h 16"/>
                <a:gd name="T10" fmla="*/ 0 w 226"/>
                <a:gd name="T11" fmla="*/ 8 h 16"/>
                <a:gd name="T12" fmla="*/ 8 w 22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8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22" y="0"/>
                    <a:pt x="226" y="4"/>
                    <a:pt x="226" y="8"/>
                  </a:cubicBezTo>
                  <a:cubicBezTo>
                    <a:pt x="226" y="13"/>
                    <a:pt x="222" y="16"/>
                    <a:pt x="21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50"/>
            <p:cNvSpPr>
              <a:spLocks/>
            </p:cNvSpPr>
            <p:nvPr/>
          </p:nvSpPr>
          <p:spPr bwMode="auto">
            <a:xfrm>
              <a:off x="2208213" y="2795588"/>
              <a:ext cx="484188" cy="36512"/>
            </a:xfrm>
            <a:custGeom>
              <a:avLst/>
              <a:gdLst>
                <a:gd name="T0" fmla="*/ 8 w 226"/>
                <a:gd name="T1" fmla="*/ 0 h 17"/>
                <a:gd name="T2" fmla="*/ 217 w 226"/>
                <a:gd name="T3" fmla="*/ 0 h 17"/>
                <a:gd name="T4" fmla="*/ 226 w 226"/>
                <a:gd name="T5" fmla="*/ 9 h 17"/>
                <a:gd name="T6" fmla="*/ 217 w 226"/>
                <a:gd name="T7" fmla="*/ 17 h 17"/>
                <a:gd name="T8" fmla="*/ 8 w 226"/>
                <a:gd name="T9" fmla="*/ 17 h 17"/>
                <a:gd name="T10" fmla="*/ 0 w 226"/>
                <a:gd name="T11" fmla="*/ 9 h 17"/>
                <a:gd name="T12" fmla="*/ 8 w 226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7">
                  <a:moveTo>
                    <a:pt x="8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22" y="0"/>
                    <a:pt x="226" y="4"/>
                    <a:pt x="226" y="9"/>
                  </a:cubicBezTo>
                  <a:cubicBezTo>
                    <a:pt x="226" y="13"/>
                    <a:pt x="222" y="17"/>
                    <a:pt x="21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51"/>
            <p:cNvSpPr>
              <a:spLocks/>
            </p:cNvSpPr>
            <p:nvPr/>
          </p:nvSpPr>
          <p:spPr bwMode="auto">
            <a:xfrm>
              <a:off x="5329238" y="3340100"/>
              <a:ext cx="650875" cy="833437"/>
            </a:xfrm>
            <a:custGeom>
              <a:avLst/>
              <a:gdLst>
                <a:gd name="T0" fmla="*/ 303 w 410"/>
                <a:gd name="T1" fmla="*/ 0 h 525"/>
                <a:gd name="T2" fmla="*/ 0 w 410"/>
                <a:gd name="T3" fmla="*/ 0 h 525"/>
                <a:gd name="T4" fmla="*/ 0 w 410"/>
                <a:gd name="T5" fmla="*/ 525 h 525"/>
                <a:gd name="T6" fmla="*/ 410 w 410"/>
                <a:gd name="T7" fmla="*/ 525 h 525"/>
                <a:gd name="T8" fmla="*/ 410 w 410"/>
                <a:gd name="T9" fmla="*/ 108 h 525"/>
                <a:gd name="T10" fmla="*/ 303 w 410"/>
                <a:gd name="T1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0" h="525">
                  <a:moveTo>
                    <a:pt x="303" y="0"/>
                  </a:moveTo>
                  <a:lnTo>
                    <a:pt x="0" y="0"/>
                  </a:lnTo>
                  <a:lnTo>
                    <a:pt x="0" y="525"/>
                  </a:lnTo>
                  <a:lnTo>
                    <a:pt x="410" y="525"/>
                  </a:lnTo>
                  <a:lnTo>
                    <a:pt x="410" y="10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52"/>
            <p:cNvSpPr>
              <a:spLocks/>
            </p:cNvSpPr>
            <p:nvPr/>
          </p:nvSpPr>
          <p:spPr bwMode="auto">
            <a:xfrm>
              <a:off x="5810250" y="3340100"/>
              <a:ext cx="169863" cy="171450"/>
            </a:xfrm>
            <a:custGeom>
              <a:avLst/>
              <a:gdLst>
                <a:gd name="T0" fmla="*/ 0 w 107"/>
                <a:gd name="T1" fmla="*/ 108 h 108"/>
                <a:gd name="T2" fmla="*/ 0 w 107"/>
                <a:gd name="T3" fmla="*/ 0 h 108"/>
                <a:gd name="T4" fmla="*/ 107 w 107"/>
                <a:gd name="T5" fmla="*/ 108 h 108"/>
                <a:gd name="T6" fmla="*/ 0 w 107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08">
                  <a:moveTo>
                    <a:pt x="0" y="108"/>
                  </a:moveTo>
                  <a:lnTo>
                    <a:pt x="0" y="0"/>
                  </a:lnTo>
                  <a:lnTo>
                    <a:pt x="107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53"/>
            <p:cNvSpPr>
              <a:spLocks/>
            </p:cNvSpPr>
            <p:nvPr/>
          </p:nvSpPr>
          <p:spPr bwMode="auto">
            <a:xfrm>
              <a:off x="5408613" y="3594100"/>
              <a:ext cx="482600" cy="34925"/>
            </a:xfrm>
            <a:custGeom>
              <a:avLst/>
              <a:gdLst>
                <a:gd name="T0" fmla="*/ 218 w 226"/>
                <a:gd name="T1" fmla="*/ 16 h 16"/>
                <a:gd name="T2" fmla="*/ 8 w 226"/>
                <a:gd name="T3" fmla="*/ 16 h 16"/>
                <a:gd name="T4" fmla="*/ 0 w 226"/>
                <a:gd name="T5" fmla="*/ 8 h 16"/>
                <a:gd name="T6" fmla="*/ 8 w 226"/>
                <a:gd name="T7" fmla="*/ 0 h 16"/>
                <a:gd name="T8" fmla="*/ 218 w 226"/>
                <a:gd name="T9" fmla="*/ 0 h 16"/>
                <a:gd name="T10" fmla="*/ 226 w 226"/>
                <a:gd name="T11" fmla="*/ 8 h 16"/>
                <a:gd name="T12" fmla="*/ 218 w 22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21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2" y="0"/>
                    <a:pt x="226" y="3"/>
                    <a:pt x="226" y="8"/>
                  </a:cubicBezTo>
                  <a:cubicBezTo>
                    <a:pt x="226" y="12"/>
                    <a:pt x="222" y="16"/>
                    <a:pt x="218" y="1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54"/>
            <p:cNvSpPr>
              <a:spLocks/>
            </p:cNvSpPr>
            <p:nvPr/>
          </p:nvSpPr>
          <p:spPr bwMode="auto">
            <a:xfrm>
              <a:off x="5408613" y="3690938"/>
              <a:ext cx="482600" cy="36512"/>
            </a:xfrm>
            <a:custGeom>
              <a:avLst/>
              <a:gdLst>
                <a:gd name="T0" fmla="*/ 218 w 226"/>
                <a:gd name="T1" fmla="*/ 17 h 17"/>
                <a:gd name="T2" fmla="*/ 8 w 226"/>
                <a:gd name="T3" fmla="*/ 17 h 17"/>
                <a:gd name="T4" fmla="*/ 0 w 226"/>
                <a:gd name="T5" fmla="*/ 8 h 17"/>
                <a:gd name="T6" fmla="*/ 8 w 226"/>
                <a:gd name="T7" fmla="*/ 0 h 17"/>
                <a:gd name="T8" fmla="*/ 218 w 226"/>
                <a:gd name="T9" fmla="*/ 0 h 17"/>
                <a:gd name="T10" fmla="*/ 226 w 226"/>
                <a:gd name="T11" fmla="*/ 8 h 17"/>
                <a:gd name="T12" fmla="*/ 218 w 22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7">
                  <a:moveTo>
                    <a:pt x="218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2" y="0"/>
                    <a:pt x="226" y="4"/>
                    <a:pt x="226" y="8"/>
                  </a:cubicBezTo>
                  <a:cubicBezTo>
                    <a:pt x="226" y="13"/>
                    <a:pt x="222" y="17"/>
                    <a:pt x="218" y="17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55"/>
            <p:cNvSpPr>
              <a:spLocks/>
            </p:cNvSpPr>
            <p:nvPr/>
          </p:nvSpPr>
          <p:spPr bwMode="auto">
            <a:xfrm>
              <a:off x="5408613" y="3789363"/>
              <a:ext cx="482600" cy="33337"/>
            </a:xfrm>
            <a:custGeom>
              <a:avLst/>
              <a:gdLst>
                <a:gd name="T0" fmla="*/ 218 w 226"/>
                <a:gd name="T1" fmla="*/ 16 h 16"/>
                <a:gd name="T2" fmla="*/ 8 w 226"/>
                <a:gd name="T3" fmla="*/ 16 h 16"/>
                <a:gd name="T4" fmla="*/ 0 w 226"/>
                <a:gd name="T5" fmla="*/ 8 h 16"/>
                <a:gd name="T6" fmla="*/ 8 w 226"/>
                <a:gd name="T7" fmla="*/ 0 h 16"/>
                <a:gd name="T8" fmla="*/ 218 w 226"/>
                <a:gd name="T9" fmla="*/ 0 h 16"/>
                <a:gd name="T10" fmla="*/ 226 w 226"/>
                <a:gd name="T11" fmla="*/ 8 h 16"/>
                <a:gd name="T12" fmla="*/ 218 w 22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21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2" y="0"/>
                    <a:pt x="226" y="3"/>
                    <a:pt x="226" y="8"/>
                  </a:cubicBezTo>
                  <a:cubicBezTo>
                    <a:pt x="226" y="12"/>
                    <a:pt x="222" y="16"/>
                    <a:pt x="218" y="1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56"/>
            <p:cNvSpPr>
              <a:spLocks/>
            </p:cNvSpPr>
            <p:nvPr/>
          </p:nvSpPr>
          <p:spPr bwMode="auto">
            <a:xfrm>
              <a:off x="5408613" y="3884613"/>
              <a:ext cx="482600" cy="36512"/>
            </a:xfrm>
            <a:custGeom>
              <a:avLst/>
              <a:gdLst>
                <a:gd name="T0" fmla="*/ 218 w 226"/>
                <a:gd name="T1" fmla="*/ 17 h 17"/>
                <a:gd name="T2" fmla="*/ 8 w 226"/>
                <a:gd name="T3" fmla="*/ 17 h 17"/>
                <a:gd name="T4" fmla="*/ 0 w 226"/>
                <a:gd name="T5" fmla="*/ 8 h 17"/>
                <a:gd name="T6" fmla="*/ 8 w 226"/>
                <a:gd name="T7" fmla="*/ 0 h 17"/>
                <a:gd name="T8" fmla="*/ 218 w 226"/>
                <a:gd name="T9" fmla="*/ 0 h 17"/>
                <a:gd name="T10" fmla="*/ 226 w 226"/>
                <a:gd name="T11" fmla="*/ 8 h 17"/>
                <a:gd name="T12" fmla="*/ 218 w 22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7">
                  <a:moveTo>
                    <a:pt x="218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2" y="0"/>
                    <a:pt x="226" y="4"/>
                    <a:pt x="226" y="8"/>
                  </a:cubicBezTo>
                  <a:cubicBezTo>
                    <a:pt x="226" y="13"/>
                    <a:pt x="222" y="17"/>
                    <a:pt x="218" y="17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57"/>
            <p:cNvSpPr>
              <a:spLocks/>
            </p:cNvSpPr>
            <p:nvPr/>
          </p:nvSpPr>
          <p:spPr bwMode="auto">
            <a:xfrm>
              <a:off x="5408613" y="3983038"/>
              <a:ext cx="482600" cy="34925"/>
            </a:xfrm>
            <a:custGeom>
              <a:avLst/>
              <a:gdLst>
                <a:gd name="T0" fmla="*/ 218 w 226"/>
                <a:gd name="T1" fmla="*/ 16 h 16"/>
                <a:gd name="T2" fmla="*/ 8 w 226"/>
                <a:gd name="T3" fmla="*/ 16 h 16"/>
                <a:gd name="T4" fmla="*/ 0 w 226"/>
                <a:gd name="T5" fmla="*/ 8 h 16"/>
                <a:gd name="T6" fmla="*/ 8 w 226"/>
                <a:gd name="T7" fmla="*/ 0 h 16"/>
                <a:gd name="T8" fmla="*/ 218 w 226"/>
                <a:gd name="T9" fmla="*/ 0 h 16"/>
                <a:gd name="T10" fmla="*/ 226 w 226"/>
                <a:gd name="T11" fmla="*/ 8 h 16"/>
                <a:gd name="T12" fmla="*/ 218 w 22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21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2" y="0"/>
                    <a:pt x="226" y="3"/>
                    <a:pt x="226" y="8"/>
                  </a:cubicBezTo>
                  <a:cubicBezTo>
                    <a:pt x="226" y="12"/>
                    <a:pt x="222" y="16"/>
                    <a:pt x="218" y="1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58"/>
            <p:cNvSpPr>
              <a:spLocks/>
            </p:cNvSpPr>
            <p:nvPr/>
          </p:nvSpPr>
          <p:spPr bwMode="auto">
            <a:xfrm>
              <a:off x="5567363" y="3659188"/>
              <a:ext cx="652463" cy="835025"/>
            </a:xfrm>
            <a:custGeom>
              <a:avLst/>
              <a:gdLst>
                <a:gd name="T0" fmla="*/ 303 w 411"/>
                <a:gd name="T1" fmla="*/ 0 h 526"/>
                <a:gd name="T2" fmla="*/ 0 w 411"/>
                <a:gd name="T3" fmla="*/ 0 h 526"/>
                <a:gd name="T4" fmla="*/ 0 w 411"/>
                <a:gd name="T5" fmla="*/ 526 h 526"/>
                <a:gd name="T6" fmla="*/ 411 w 411"/>
                <a:gd name="T7" fmla="*/ 526 h 526"/>
                <a:gd name="T8" fmla="*/ 411 w 411"/>
                <a:gd name="T9" fmla="*/ 109 h 526"/>
                <a:gd name="T10" fmla="*/ 303 w 411"/>
                <a:gd name="T11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526">
                  <a:moveTo>
                    <a:pt x="303" y="0"/>
                  </a:moveTo>
                  <a:lnTo>
                    <a:pt x="0" y="0"/>
                  </a:lnTo>
                  <a:lnTo>
                    <a:pt x="0" y="526"/>
                  </a:lnTo>
                  <a:lnTo>
                    <a:pt x="411" y="526"/>
                  </a:lnTo>
                  <a:lnTo>
                    <a:pt x="411" y="109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59"/>
            <p:cNvSpPr>
              <a:spLocks/>
            </p:cNvSpPr>
            <p:nvPr/>
          </p:nvSpPr>
          <p:spPr bwMode="auto">
            <a:xfrm>
              <a:off x="6048375" y="3659188"/>
              <a:ext cx="171450" cy="173037"/>
            </a:xfrm>
            <a:custGeom>
              <a:avLst/>
              <a:gdLst>
                <a:gd name="T0" fmla="*/ 0 w 108"/>
                <a:gd name="T1" fmla="*/ 109 h 109"/>
                <a:gd name="T2" fmla="*/ 0 w 108"/>
                <a:gd name="T3" fmla="*/ 0 h 109"/>
                <a:gd name="T4" fmla="*/ 108 w 108"/>
                <a:gd name="T5" fmla="*/ 109 h 109"/>
                <a:gd name="T6" fmla="*/ 0 w 108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9">
                  <a:moveTo>
                    <a:pt x="0" y="109"/>
                  </a:moveTo>
                  <a:lnTo>
                    <a:pt x="0" y="0"/>
                  </a:lnTo>
                  <a:lnTo>
                    <a:pt x="10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60"/>
            <p:cNvSpPr>
              <a:spLocks/>
            </p:cNvSpPr>
            <p:nvPr/>
          </p:nvSpPr>
          <p:spPr bwMode="auto">
            <a:xfrm>
              <a:off x="5646738" y="3913188"/>
              <a:ext cx="484188" cy="36512"/>
            </a:xfrm>
            <a:custGeom>
              <a:avLst/>
              <a:gdLst>
                <a:gd name="T0" fmla="*/ 218 w 226"/>
                <a:gd name="T1" fmla="*/ 17 h 17"/>
                <a:gd name="T2" fmla="*/ 9 w 226"/>
                <a:gd name="T3" fmla="*/ 17 h 17"/>
                <a:gd name="T4" fmla="*/ 0 w 226"/>
                <a:gd name="T5" fmla="*/ 9 h 17"/>
                <a:gd name="T6" fmla="*/ 9 w 226"/>
                <a:gd name="T7" fmla="*/ 0 h 17"/>
                <a:gd name="T8" fmla="*/ 218 w 226"/>
                <a:gd name="T9" fmla="*/ 0 h 17"/>
                <a:gd name="T10" fmla="*/ 226 w 226"/>
                <a:gd name="T11" fmla="*/ 9 h 17"/>
                <a:gd name="T12" fmla="*/ 218 w 22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7">
                  <a:moveTo>
                    <a:pt x="218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3" y="0"/>
                    <a:pt x="226" y="4"/>
                    <a:pt x="226" y="9"/>
                  </a:cubicBezTo>
                  <a:cubicBezTo>
                    <a:pt x="226" y="13"/>
                    <a:pt x="223" y="17"/>
                    <a:pt x="218" y="17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61"/>
            <p:cNvSpPr>
              <a:spLocks/>
            </p:cNvSpPr>
            <p:nvPr/>
          </p:nvSpPr>
          <p:spPr bwMode="auto">
            <a:xfrm>
              <a:off x="5646738" y="4011613"/>
              <a:ext cx="484188" cy="33337"/>
            </a:xfrm>
            <a:custGeom>
              <a:avLst/>
              <a:gdLst>
                <a:gd name="T0" fmla="*/ 218 w 226"/>
                <a:gd name="T1" fmla="*/ 16 h 16"/>
                <a:gd name="T2" fmla="*/ 9 w 226"/>
                <a:gd name="T3" fmla="*/ 16 h 16"/>
                <a:gd name="T4" fmla="*/ 0 w 226"/>
                <a:gd name="T5" fmla="*/ 8 h 16"/>
                <a:gd name="T6" fmla="*/ 9 w 226"/>
                <a:gd name="T7" fmla="*/ 0 h 16"/>
                <a:gd name="T8" fmla="*/ 218 w 226"/>
                <a:gd name="T9" fmla="*/ 0 h 16"/>
                <a:gd name="T10" fmla="*/ 226 w 226"/>
                <a:gd name="T11" fmla="*/ 8 h 16"/>
                <a:gd name="T12" fmla="*/ 218 w 22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218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3" y="0"/>
                    <a:pt x="226" y="4"/>
                    <a:pt x="226" y="8"/>
                  </a:cubicBezTo>
                  <a:cubicBezTo>
                    <a:pt x="226" y="13"/>
                    <a:pt x="223" y="16"/>
                    <a:pt x="218" y="1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62"/>
            <p:cNvSpPr>
              <a:spLocks/>
            </p:cNvSpPr>
            <p:nvPr/>
          </p:nvSpPr>
          <p:spPr bwMode="auto">
            <a:xfrm>
              <a:off x="5646738" y="4106863"/>
              <a:ext cx="484188" cy="36512"/>
            </a:xfrm>
            <a:custGeom>
              <a:avLst/>
              <a:gdLst>
                <a:gd name="T0" fmla="*/ 218 w 226"/>
                <a:gd name="T1" fmla="*/ 17 h 17"/>
                <a:gd name="T2" fmla="*/ 9 w 226"/>
                <a:gd name="T3" fmla="*/ 17 h 17"/>
                <a:gd name="T4" fmla="*/ 0 w 226"/>
                <a:gd name="T5" fmla="*/ 9 h 17"/>
                <a:gd name="T6" fmla="*/ 9 w 226"/>
                <a:gd name="T7" fmla="*/ 0 h 17"/>
                <a:gd name="T8" fmla="*/ 218 w 226"/>
                <a:gd name="T9" fmla="*/ 0 h 17"/>
                <a:gd name="T10" fmla="*/ 226 w 226"/>
                <a:gd name="T11" fmla="*/ 9 h 17"/>
                <a:gd name="T12" fmla="*/ 218 w 22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7">
                  <a:moveTo>
                    <a:pt x="218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3" y="0"/>
                    <a:pt x="226" y="4"/>
                    <a:pt x="226" y="9"/>
                  </a:cubicBezTo>
                  <a:cubicBezTo>
                    <a:pt x="226" y="13"/>
                    <a:pt x="223" y="17"/>
                    <a:pt x="218" y="17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63"/>
            <p:cNvSpPr>
              <a:spLocks/>
            </p:cNvSpPr>
            <p:nvPr/>
          </p:nvSpPr>
          <p:spPr bwMode="auto">
            <a:xfrm>
              <a:off x="5646738" y="4205288"/>
              <a:ext cx="484188" cy="34925"/>
            </a:xfrm>
            <a:custGeom>
              <a:avLst/>
              <a:gdLst>
                <a:gd name="T0" fmla="*/ 218 w 226"/>
                <a:gd name="T1" fmla="*/ 16 h 16"/>
                <a:gd name="T2" fmla="*/ 9 w 226"/>
                <a:gd name="T3" fmla="*/ 16 h 16"/>
                <a:gd name="T4" fmla="*/ 0 w 226"/>
                <a:gd name="T5" fmla="*/ 8 h 16"/>
                <a:gd name="T6" fmla="*/ 9 w 226"/>
                <a:gd name="T7" fmla="*/ 0 h 16"/>
                <a:gd name="T8" fmla="*/ 218 w 226"/>
                <a:gd name="T9" fmla="*/ 0 h 16"/>
                <a:gd name="T10" fmla="*/ 226 w 226"/>
                <a:gd name="T11" fmla="*/ 8 h 16"/>
                <a:gd name="T12" fmla="*/ 218 w 22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218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3" y="0"/>
                    <a:pt x="226" y="4"/>
                    <a:pt x="226" y="8"/>
                  </a:cubicBezTo>
                  <a:cubicBezTo>
                    <a:pt x="226" y="13"/>
                    <a:pt x="223" y="16"/>
                    <a:pt x="218" y="1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64"/>
            <p:cNvSpPr>
              <a:spLocks/>
            </p:cNvSpPr>
            <p:nvPr/>
          </p:nvSpPr>
          <p:spPr bwMode="auto">
            <a:xfrm>
              <a:off x="5646738" y="4302125"/>
              <a:ext cx="484188" cy="36512"/>
            </a:xfrm>
            <a:custGeom>
              <a:avLst/>
              <a:gdLst>
                <a:gd name="T0" fmla="*/ 218 w 226"/>
                <a:gd name="T1" fmla="*/ 17 h 17"/>
                <a:gd name="T2" fmla="*/ 9 w 226"/>
                <a:gd name="T3" fmla="*/ 17 h 17"/>
                <a:gd name="T4" fmla="*/ 0 w 226"/>
                <a:gd name="T5" fmla="*/ 9 h 17"/>
                <a:gd name="T6" fmla="*/ 9 w 226"/>
                <a:gd name="T7" fmla="*/ 0 h 17"/>
                <a:gd name="T8" fmla="*/ 218 w 226"/>
                <a:gd name="T9" fmla="*/ 0 h 17"/>
                <a:gd name="T10" fmla="*/ 226 w 226"/>
                <a:gd name="T11" fmla="*/ 9 h 17"/>
                <a:gd name="T12" fmla="*/ 218 w 22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7">
                  <a:moveTo>
                    <a:pt x="218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3" y="0"/>
                    <a:pt x="226" y="4"/>
                    <a:pt x="226" y="9"/>
                  </a:cubicBezTo>
                  <a:cubicBezTo>
                    <a:pt x="226" y="13"/>
                    <a:pt x="223" y="17"/>
                    <a:pt x="218" y="17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65"/>
            <p:cNvSpPr>
              <a:spLocks/>
            </p:cNvSpPr>
            <p:nvPr/>
          </p:nvSpPr>
          <p:spPr bwMode="auto">
            <a:xfrm>
              <a:off x="3798888" y="3081338"/>
              <a:ext cx="650875" cy="833437"/>
            </a:xfrm>
            <a:custGeom>
              <a:avLst/>
              <a:gdLst>
                <a:gd name="T0" fmla="*/ 303 w 410"/>
                <a:gd name="T1" fmla="*/ 0 h 525"/>
                <a:gd name="T2" fmla="*/ 0 w 410"/>
                <a:gd name="T3" fmla="*/ 0 h 525"/>
                <a:gd name="T4" fmla="*/ 0 w 410"/>
                <a:gd name="T5" fmla="*/ 525 h 525"/>
                <a:gd name="T6" fmla="*/ 410 w 410"/>
                <a:gd name="T7" fmla="*/ 525 h 525"/>
                <a:gd name="T8" fmla="*/ 410 w 410"/>
                <a:gd name="T9" fmla="*/ 108 h 525"/>
                <a:gd name="T10" fmla="*/ 303 w 410"/>
                <a:gd name="T1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0" h="525">
                  <a:moveTo>
                    <a:pt x="303" y="0"/>
                  </a:moveTo>
                  <a:lnTo>
                    <a:pt x="0" y="0"/>
                  </a:lnTo>
                  <a:lnTo>
                    <a:pt x="0" y="525"/>
                  </a:lnTo>
                  <a:lnTo>
                    <a:pt x="410" y="525"/>
                  </a:lnTo>
                  <a:lnTo>
                    <a:pt x="410" y="10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66"/>
            <p:cNvSpPr>
              <a:spLocks/>
            </p:cNvSpPr>
            <p:nvPr/>
          </p:nvSpPr>
          <p:spPr bwMode="auto">
            <a:xfrm>
              <a:off x="4279900" y="3081338"/>
              <a:ext cx="169863" cy="171450"/>
            </a:xfrm>
            <a:custGeom>
              <a:avLst/>
              <a:gdLst>
                <a:gd name="T0" fmla="*/ 0 w 107"/>
                <a:gd name="T1" fmla="*/ 108 h 108"/>
                <a:gd name="T2" fmla="*/ 0 w 107"/>
                <a:gd name="T3" fmla="*/ 0 h 108"/>
                <a:gd name="T4" fmla="*/ 107 w 107"/>
                <a:gd name="T5" fmla="*/ 108 h 108"/>
                <a:gd name="T6" fmla="*/ 0 w 107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08">
                  <a:moveTo>
                    <a:pt x="0" y="108"/>
                  </a:moveTo>
                  <a:lnTo>
                    <a:pt x="0" y="0"/>
                  </a:lnTo>
                  <a:lnTo>
                    <a:pt x="107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67"/>
            <p:cNvSpPr>
              <a:spLocks/>
            </p:cNvSpPr>
            <p:nvPr/>
          </p:nvSpPr>
          <p:spPr bwMode="auto">
            <a:xfrm>
              <a:off x="3878263" y="3336925"/>
              <a:ext cx="482600" cy="33337"/>
            </a:xfrm>
            <a:custGeom>
              <a:avLst/>
              <a:gdLst>
                <a:gd name="T0" fmla="*/ 218 w 226"/>
                <a:gd name="T1" fmla="*/ 16 h 16"/>
                <a:gd name="T2" fmla="*/ 8 w 226"/>
                <a:gd name="T3" fmla="*/ 16 h 16"/>
                <a:gd name="T4" fmla="*/ 0 w 226"/>
                <a:gd name="T5" fmla="*/ 8 h 16"/>
                <a:gd name="T6" fmla="*/ 8 w 226"/>
                <a:gd name="T7" fmla="*/ 0 h 16"/>
                <a:gd name="T8" fmla="*/ 218 w 226"/>
                <a:gd name="T9" fmla="*/ 0 h 16"/>
                <a:gd name="T10" fmla="*/ 226 w 226"/>
                <a:gd name="T11" fmla="*/ 8 h 16"/>
                <a:gd name="T12" fmla="*/ 218 w 22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21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2" y="0"/>
                    <a:pt x="226" y="3"/>
                    <a:pt x="226" y="8"/>
                  </a:cubicBezTo>
                  <a:cubicBezTo>
                    <a:pt x="226" y="12"/>
                    <a:pt x="222" y="16"/>
                    <a:pt x="218" y="1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68"/>
            <p:cNvSpPr>
              <a:spLocks/>
            </p:cNvSpPr>
            <p:nvPr/>
          </p:nvSpPr>
          <p:spPr bwMode="auto">
            <a:xfrm>
              <a:off x="3878263" y="3432175"/>
              <a:ext cx="482600" cy="36512"/>
            </a:xfrm>
            <a:custGeom>
              <a:avLst/>
              <a:gdLst>
                <a:gd name="T0" fmla="*/ 218 w 226"/>
                <a:gd name="T1" fmla="*/ 17 h 17"/>
                <a:gd name="T2" fmla="*/ 8 w 226"/>
                <a:gd name="T3" fmla="*/ 17 h 17"/>
                <a:gd name="T4" fmla="*/ 0 w 226"/>
                <a:gd name="T5" fmla="*/ 8 h 17"/>
                <a:gd name="T6" fmla="*/ 8 w 226"/>
                <a:gd name="T7" fmla="*/ 0 h 17"/>
                <a:gd name="T8" fmla="*/ 218 w 226"/>
                <a:gd name="T9" fmla="*/ 0 h 17"/>
                <a:gd name="T10" fmla="*/ 226 w 226"/>
                <a:gd name="T11" fmla="*/ 8 h 17"/>
                <a:gd name="T12" fmla="*/ 218 w 22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7">
                  <a:moveTo>
                    <a:pt x="218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2" y="0"/>
                    <a:pt x="226" y="4"/>
                    <a:pt x="226" y="8"/>
                  </a:cubicBezTo>
                  <a:cubicBezTo>
                    <a:pt x="226" y="13"/>
                    <a:pt x="222" y="17"/>
                    <a:pt x="218" y="17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69"/>
            <p:cNvSpPr>
              <a:spLocks/>
            </p:cNvSpPr>
            <p:nvPr/>
          </p:nvSpPr>
          <p:spPr bwMode="auto">
            <a:xfrm>
              <a:off x="3878263" y="3530600"/>
              <a:ext cx="482600" cy="34925"/>
            </a:xfrm>
            <a:custGeom>
              <a:avLst/>
              <a:gdLst>
                <a:gd name="T0" fmla="*/ 218 w 226"/>
                <a:gd name="T1" fmla="*/ 16 h 16"/>
                <a:gd name="T2" fmla="*/ 8 w 226"/>
                <a:gd name="T3" fmla="*/ 16 h 16"/>
                <a:gd name="T4" fmla="*/ 0 w 226"/>
                <a:gd name="T5" fmla="*/ 8 h 16"/>
                <a:gd name="T6" fmla="*/ 8 w 226"/>
                <a:gd name="T7" fmla="*/ 0 h 16"/>
                <a:gd name="T8" fmla="*/ 218 w 226"/>
                <a:gd name="T9" fmla="*/ 0 h 16"/>
                <a:gd name="T10" fmla="*/ 226 w 226"/>
                <a:gd name="T11" fmla="*/ 8 h 16"/>
                <a:gd name="T12" fmla="*/ 218 w 22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21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2" y="0"/>
                    <a:pt x="226" y="3"/>
                    <a:pt x="226" y="8"/>
                  </a:cubicBezTo>
                  <a:cubicBezTo>
                    <a:pt x="226" y="12"/>
                    <a:pt x="222" y="16"/>
                    <a:pt x="218" y="1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70"/>
            <p:cNvSpPr>
              <a:spLocks/>
            </p:cNvSpPr>
            <p:nvPr/>
          </p:nvSpPr>
          <p:spPr bwMode="auto">
            <a:xfrm>
              <a:off x="3878263" y="3627438"/>
              <a:ext cx="482600" cy="36512"/>
            </a:xfrm>
            <a:custGeom>
              <a:avLst/>
              <a:gdLst>
                <a:gd name="T0" fmla="*/ 218 w 226"/>
                <a:gd name="T1" fmla="*/ 17 h 17"/>
                <a:gd name="T2" fmla="*/ 8 w 226"/>
                <a:gd name="T3" fmla="*/ 17 h 17"/>
                <a:gd name="T4" fmla="*/ 0 w 226"/>
                <a:gd name="T5" fmla="*/ 8 h 17"/>
                <a:gd name="T6" fmla="*/ 8 w 226"/>
                <a:gd name="T7" fmla="*/ 0 h 17"/>
                <a:gd name="T8" fmla="*/ 218 w 226"/>
                <a:gd name="T9" fmla="*/ 0 h 17"/>
                <a:gd name="T10" fmla="*/ 226 w 226"/>
                <a:gd name="T11" fmla="*/ 8 h 17"/>
                <a:gd name="T12" fmla="*/ 218 w 22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7">
                  <a:moveTo>
                    <a:pt x="218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2" y="0"/>
                    <a:pt x="226" y="4"/>
                    <a:pt x="226" y="8"/>
                  </a:cubicBezTo>
                  <a:cubicBezTo>
                    <a:pt x="226" y="13"/>
                    <a:pt x="222" y="17"/>
                    <a:pt x="218" y="17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71"/>
            <p:cNvSpPr>
              <a:spLocks/>
            </p:cNvSpPr>
            <p:nvPr/>
          </p:nvSpPr>
          <p:spPr bwMode="auto">
            <a:xfrm>
              <a:off x="3878263" y="3725863"/>
              <a:ext cx="482600" cy="33337"/>
            </a:xfrm>
            <a:custGeom>
              <a:avLst/>
              <a:gdLst>
                <a:gd name="T0" fmla="*/ 218 w 226"/>
                <a:gd name="T1" fmla="*/ 16 h 16"/>
                <a:gd name="T2" fmla="*/ 8 w 226"/>
                <a:gd name="T3" fmla="*/ 16 h 16"/>
                <a:gd name="T4" fmla="*/ 0 w 226"/>
                <a:gd name="T5" fmla="*/ 8 h 16"/>
                <a:gd name="T6" fmla="*/ 8 w 226"/>
                <a:gd name="T7" fmla="*/ 0 h 16"/>
                <a:gd name="T8" fmla="*/ 218 w 226"/>
                <a:gd name="T9" fmla="*/ 0 h 16"/>
                <a:gd name="T10" fmla="*/ 226 w 226"/>
                <a:gd name="T11" fmla="*/ 8 h 16"/>
                <a:gd name="T12" fmla="*/ 218 w 22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6">
                  <a:moveTo>
                    <a:pt x="21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2" y="0"/>
                    <a:pt x="226" y="3"/>
                    <a:pt x="226" y="8"/>
                  </a:cubicBezTo>
                  <a:cubicBezTo>
                    <a:pt x="226" y="12"/>
                    <a:pt x="222" y="16"/>
                    <a:pt x="218" y="1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72"/>
            <p:cNvSpPr>
              <a:spLocks/>
            </p:cNvSpPr>
            <p:nvPr/>
          </p:nvSpPr>
          <p:spPr bwMode="auto">
            <a:xfrm>
              <a:off x="3597275" y="3608388"/>
              <a:ext cx="325438" cy="361950"/>
            </a:xfrm>
            <a:custGeom>
              <a:avLst/>
              <a:gdLst>
                <a:gd name="T0" fmla="*/ 106 w 152"/>
                <a:gd name="T1" fmla="*/ 97 h 170"/>
                <a:gd name="T2" fmla="*/ 95 w 152"/>
                <a:gd name="T3" fmla="*/ 121 h 170"/>
                <a:gd name="T4" fmla="*/ 127 w 152"/>
                <a:gd name="T5" fmla="*/ 100 h 170"/>
                <a:gd name="T6" fmla="*/ 152 w 152"/>
                <a:gd name="T7" fmla="*/ 110 h 170"/>
                <a:gd name="T8" fmla="*/ 85 w 152"/>
                <a:gd name="T9" fmla="*/ 162 h 170"/>
                <a:gd name="T10" fmla="*/ 42 w 152"/>
                <a:gd name="T11" fmla="*/ 162 h 170"/>
                <a:gd name="T12" fmla="*/ 18 w 152"/>
                <a:gd name="T13" fmla="*/ 77 h 170"/>
                <a:gd name="T14" fmla="*/ 25 w 152"/>
                <a:gd name="T15" fmla="*/ 42 h 170"/>
                <a:gd name="T16" fmla="*/ 46 w 152"/>
                <a:gd name="T17" fmla="*/ 46 h 170"/>
                <a:gd name="T18" fmla="*/ 43 w 152"/>
                <a:gd name="T19" fmla="*/ 61 h 170"/>
                <a:gd name="T20" fmla="*/ 46 w 152"/>
                <a:gd name="T21" fmla="*/ 60 h 170"/>
                <a:gd name="T22" fmla="*/ 56 w 152"/>
                <a:gd name="T23" fmla="*/ 31 h 170"/>
                <a:gd name="T24" fmla="*/ 76 w 152"/>
                <a:gd name="T25" fmla="*/ 37 h 170"/>
                <a:gd name="T26" fmla="*/ 69 w 152"/>
                <a:gd name="T27" fmla="*/ 61 h 170"/>
                <a:gd name="T28" fmla="*/ 71 w 152"/>
                <a:gd name="T29" fmla="*/ 62 h 170"/>
                <a:gd name="T30" fmla="*/ 83 w 152"/>
                <a:gd name="T31" fmla="*/ 33 h 170"/>
                <a:gd name="T32" fmla="*/ 103 w 152"/>
                <a:gd name="T33" fmla="*/ 41 h 170"/>
                <a:gd name="T34" fmla="*/ 89 w 152"/>
                <a:gd name="T35" fmla="*/ 75 h 170"/>
                <a:gd name="T36" fmla="*/ 91 w 152"/>
                <a:gd name="T37" fmla="*/ 78 h 170"/>
                <a:gd name="T38" fmla="*/ 126 w 152"/>
                <a:gd name="T39" fmla="*/ 12 h 170"/>
                <a:gd name="T40" fmla="*/ 145 w 152"/>
                <a:gd name="T41" fmla="*/ 22 h 170"/>
                <a:gd name="T42" fmla="*/ 106 w 152"/>
                <a:gd name="T43" fmla="*/ 9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170">
                  <a:moveTo>
                    <a:pt x="106" y="97"/>
                  </a:moveTo>
                  <a:cubicBezTo>
                    <a:pt x="103" y="104"/>
                    <a:pt x="99" y="112"/>
                    <a:pt x="95" y="121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40" y="91"/>
                    <a:pt x="150" y="102"/>
                    <a:pt x="152" y="110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75" y="170"/>
                    <a:pt x="57" y="168"/>
                    <a:pt x="42" y="162"/>
                  </a:cubicBezTo>
                  <a:cubicBezTo>
                    <a:pt x="10" y="149"/>
                    <a:pt x="0" y="121"/>
                    <a:pt x="18" y="7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8" y="26"/>
                    <a:pt x="49" y="31"/>
                    <a:pt x="46" y="46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1"/>
                    <a:pt x="45" y="60"/>
                    <a:pt x="46" y="6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60" y="17"/>
                    <a:pt x="80" y="25"/>
                    <a:pt x="76" y="3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70" y="62"/>
                    <a:pt x="71" y="62"/>
                    <a:pt x="71" y="6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8" y="19"/>
                    <a:pt x="109" y="28"/>
                    <a:pt x="103" y="41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90" y="76"/>
                    <a:pt x="91" y="77"/>
                    <a:pt x="91" y="78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33" y="0"/>
                    <a:pt x="152" y="9"/>
                    <a:pt x="145" y="22"/>
                  </a:cubicBezTo>
                  <a:lnTo>
                    <a:pt x="106" y="97"/>
                  </a:lnTo>
                  <a:close/>
                </a:path>
              </a:pathLst>
            </a:custGeom>
            <a:solidFill>
              <a:srgbClr val="F4D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73"/>
            <p:cNvSpPr>
              <a:spLocks/>
            </p:cNvSpPr>
            <p:nvPr/>
          </p:nvSpPr>
          <p:spPr bwMode="auto">
            <a:xfrm>
              <a:off x="3373438" y="3871913"/>
              <a:ext cx="579438" cy="1330325"/>
            </a:xfrm>
            <a:custGeom>
              <a:avLst/>
              <a:gdLst>
                <a:gd name="T0" fmla="*/ 106 w 271"/>
                <a:gd name="T1" fmla="*/ 315 h 622"/>
                <a:gd name="T2" fmla="*/ 178 w 271"/>
                <a:gd name="T3" fmla="*/ 77 h 622"/>
                <a:gd name="T4" fmla="*/ 170 w 271"/>
                <a:gd name="T5" fmla="*/ 73 h 622"/>
                <a:gd name="T6" fmla="*/ 187 w 271"/>
                <a:gd name="T7" fmla="*/ 40 h 622"/>
                <a:gd name="T8" fmla="*/ 112 w 271"/>
                <a:gd name="T9" fmla="*/ 0 h 622"/>
                <a:gd name="T10" fmla="*/ 95 w 271"/>
                <a:gd name="T11" fmla="*/ 34 h 622"/>
                <a:gd name="T12" fmla="*/ 90 w 271"/>
                <a:gd name="T13" fmla="*/ 31 h 622"/>
                <a:gd name="T14" fmla="*/ 6 w 271"/>
                <a:gd name="T15" fmla="*/ 321 h 622"/>
                <a:gd name="T16" fmla="*/ 217 w 271"/>
                <a:gd name="T17" fmla="*/ 622 h 622"/>
                <a:gd name="T18" fmla="*/ 271 w 271"/>
                <a:gd name="T19" fmla="*/ 538 h 622"/>
                <a:gd name="T20" fmla="*/ 106 w 271"/>
                <a:gd name="T21" fmla="*/ 31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622">
                  <a:moveTo>
                    <a:pt x="106" y="315"/>
                  </a:moveTo>
                  <a:cubicBezTo>
                    <a:pt x="101" y="238"/>
                    <a:pt x="137" y="156"/>
                    <a:pt x="178" y="77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87" y="40"/>
                    <a:pt x="187" y="40"/>
                    <a:pt x="187" y="4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41" y="123"/>
                    <a:pt x="0" y="220"/>
                    <a:pt x="6" y="321"/>
                  </a:cubicBezTo>
                  <a:cubicBezTo>
                    <a:pt x="13" y="426"/>
                    <a:pt x="69" y="528"/>
                    <a:pt x="217" y="622"/>
                  </a:cubicBezTo>
                  <a:cubicBezTo>
                    <a:pt x="271" y="538"/>
                    <a:pt x="271" y="538"/>
                    <a:pt x="271" y="538"/>
                  </a:cubicBezTo>
                  <a:cubicBezTo>
                    <a:pt x="155" y="463"/>
                    <a:pt x="111" y="389"/>
                    <a:pt x="106" y="315"/>
                  </a:cubicBezTo>
                  <a:close/>
                </a:path>
              </a:pathLst>
            </a:custGeom>
            <a:solidFill>
              <a:srgbClr val="F26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74"/>
            <p:cNvSpPr>
              <a:spLocks/>
            </p:cNvSpPr>
            <p:nvPr/>
          </p:nvSpPr>
          <p:spPr bwMode="auto">
            <a:xfrm>
              <a:off x="4329113" y="3608388"/>
              <a:ext cx="323850" cy="361950"/>
            </a:xfrm>
            <a:custGeom>
              <a:avLst/>
              <a:gdLst>
                <a:gd name="T0" fmla="*/ 46 w 152"/>
                <a:gd name="T1" fmla="*/ 97 h 170"/>
                <a:gd name="T2" fmla="*/ 56 w 152"/>
                <a:gd name="T3" fmla="*/ 121 h 170"/>
                <a:gd name="T4" fmla="*/ 25 w 152"/>
                <a:gd name="T5" fmla="*/ 100 h 170"/>
                <a:gd name="T6" fmla="*/ 0 w 152"/>
                <a:gd name="T7" fmla="*/ 110 h 170"/>
                <a:gd name="T8" fmla="*/ 67 w 152"/>
                <a:gd name="T9" fmla="*/ 162 h 170"/>
                <a:gd name="T10" fmla="*/ 110 w 152"/>
                <a:gd name="T11" fmla="*/ 162 h 170"/>
                <a:gd name="T12" fmla="*/ 134 w 152"/>
                <a:gd name="T13" fmla="*/ 77 h 170"/>
                <a:gd name="T14" fmla="*/ 127 w 152"/>
                <a:gd name="T15" fmla="*/ 42 h 170"/>
                <a:gd name="T16" fmla="*/ 106 w 152"/>
                <a:gd name="T17" fmla="*/ 46 h 170"/>
                <a:gd name="T18" fmla="*/ 109 w 152"/>
                <a:gd name="T19" fmla="*/ 61 h 170"/>
                <a:gd name="T20" fmla="*/ 106 w 152"/>
                <a:gd name="T21" fmla="*/ 60 h 170"/>
                <a:gd name="T22" fmla="*/ 96 w 152"/>
                <a:gd name="T23" fmla="*/ 31 h 170"/>
                <a:gd name="T24" fmla="*/ 75 w 152"/>
                <a:gd name="T25" fmla="*/ 37 h 170"/>
                <a:gd name="T26" fmla="*/ 83 w 152"/>
                <a:gd name="T27" fmla="*/ 61 h 170"/>
                <a:gd name="T28" fmla="*/ 80 w 152"/>
                <a:gd name="T29" fmla="*/ 62 h 170"/>
                <a:gd name="T30" fmla="*/ 69 w 152"/>
                <a:gd name="T31" fmla="*/ 33 h 170"/>
                <a:gd name="T32" fmla="*/ 49 w 152"/>
                <a:gd name="T33" fmla="*/ 41 h 170"/>
                <a:gd name="T34" fmla="*/ 62 w 152"/>
                <a:gd name="T35" fmla="*/ 75 h 170"/>
                <a:gd name="T36" fmla="*/ 60 w 152"/>
                <a:gd name="T37" fmla="*/ 78 h 170"/>
                <a:gd name="T38" fmla="*/ 26 w 152"/>
                <a:gd name="T39" fmla="*/ 12 h 170"/>
                <a:gd name="T40" fmla="*/ 7 w 152"/>
                <a:gd name="T41" fmla="*/ 22 h 170"/>
                <a:gd name="T42" fmla="*/ 46 w 152"/>
                <a:gd name="T43" fmla="*/ 9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170">
                  <a:moveTo>
                    <a:pt x="46" y="97"/>
                  </a:moveTo>
                  <a:cubicBezTo>
                    <a:pt x="49" y="104"/>
                    <a:pt x="52" y="112"/>
                    <a:pt x="56" y="121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1" y="91"/>
                    <a:pt x="2" y="102"/>
                    <a:pt x="0" y="110"/>
                  </a:cubicBezTo>
                  <a:cubicBezTo>
                    <a:pt x="67" y="162"/>
                    <a:pt x="67" y="162"/>
                    <a:pt x="67" y="162"/>
                  </a:cubicBezTo>
                  <a:cubicBezTo>
                    <a:pt x="77" y="170"/>
                    <a:pt x="94" y="168"/>
                    <a:pt x="110" y="162"/>
                  </a:cubicBezTo>
                  <a:cubicBezTo>
                    <a:pt x="141" y="149"/>
                    <a:pt x="152" y="121"/>
                    <a:pt x="134" y="7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4" y="26"/>
                    <a:pt x="102" y="31"/>
                    <a:pt x="106" y="46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7" y="60"/>
                    <a:pt x="106" y="60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1" y="17"/>
                    <a:pt x="72" y="25"/>
                    <a:pt x="75" y="37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2" y="62"/>
                    <a:pt x="81" y="62"/>
                    <a:pt x="80" y="62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3" y="19"/>
                    <a:pt x="43" y="28"/>
                    <a:pt x="49" y="41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2" y="76"/>
                    <a:pt x="61" y="77"/>
                    <a:pt x="60" y="78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0"/>
                    <a:pt x="0" y="9"/>
                    <a:pt x="7" y="22"/>
                  </a:cubicBezTo>
                  <a:lnTo>
                    <a:pt x="46" y="97"/>
                  </a:lnTo>
                  <a:close/>
                </a:path>
              </a:pathLst>
            </a:custGeom>
            <a:solidFill>
              <a:srgbClr val="F4D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75"/>
            <p:cNvSpPr>
              <a:spLocks/>
            </p:cNvSpPr>
            <p:nvPr/>
          </p:nvSpPr>
          <p:spPr bwMode="auto">
            <a:xfrm>
              <a:off x="4298950" y="3871913"/>
              <a:ext cx="579438" cy="1330325"/>
            </a:xfrm>
            <a:custGeom>
              <a:avLst/>
              <a:gdLst>
                <a:gd name="T0" fmla="*/ 181 w 271"/>
                <a:gd name="T1" fmla="*/ 31 h 622"/>
                <a:gd name="T2" fmla="*/ 176 w 271"/>
                <a:gd name="T3" fmla="*/ 34 h 622"/>
                <a:gd name="T4" fmla="*/ 159 w 271"/>
                <a:gd name="T5" fmla="*/ 0 h 622"/>
                <a:gd name="T6" fmla="*/ 84 w 271"/>
                <a:gd name="T7" fmla="*/ 40 h 622"/>
                <a:gd name="T8" fmla="*/ 101 w 271"/>
                <a:gd name="T9" fmla="*/ 73 h 622"/>
                <a:gd name="T10" fmla="*/ 92 w 271"/>
                <a:gd name="T11" fmla="*/ 77 h 622"/>
                <a:gd name="T12" fmla="*/ 164 w 271"/>
                <a:gd name="T13" fmla="*/ 315 h 622"/>
                <a:gd name="T14" fmla="*/ 0 w 271"/>
                <a:gd name="T15" fmla="*/ 538 h 622"/>
                <a:gd name="T16" fmla="*/ 54 w 271"/>
                <a:gd name="T17" fmla="*/ 622 h 622"/>
                <a:gd name="T18" fmla="*/ 264 w 271"/>
                <a:gd name="T19" fmla="*/ 321 h 622"/>
                <a:gd name="T20" fmla="*/ 181 w 271"/>
                <a:gd name="T21" fmla="*/ 3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622">
                  <a:moveTo>
                    <a:pt x="181" y="31"/>
                  </a:moveTo>
                  <a:cubicBezTo>
                    <a:pt x="176" y="34"/>
                    <a:pt x="176" y="34"/>
                    <a:pt x="176" y="34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134" y="156"/>
                    <a:pt x="169" y="238"/>
                    <a:pt x="164" y="315"/>
                  </a:cubicBezTo>
                  <a:cubicBezTo>
                    <a:pt x="160" y="389"/>
                    <a:pt x="116" y="463"/>
                    <a:pt x="0" y="538"/>
                  </a:cubicBezTo>
                  <a:cubicBezTo>
                    <a:pt x="54" y="622"/>
                    <a:pt x="54" y="622"/>
                    <a:pt x="54" y="622"/>
                  </a:cubicBezTo>
                  <a:cubicBezTo>
                    <a:pt x="202" y="528"/>
                    <a:pt x="258" y="426"/>
                    <a:pt x="264" y="321"/>
                  </a:cubicBezTo>
                  <a:cubicBezTo>
                    <a:pt x="271" y="220"/>
                    <a:pt x="229" y="123"/>
                    <a:pt x="181" y="31"/>
                  </a:cubicBezTo>
                  <a:close/>
                </a:path>
              </a:pathLst>
            </a:custGeom>
            <a:solidFill>
              <a:srgbClr val="F26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Oval 76"/>
            <p:cNvSpPr>
              <a:spLocks noChangeArrowheads="1"/>
            </p:cNvSpPr>
            <p:nvPr/>
          </p:nvSpPr>
          <p:spPr bwMode="auto">
            <a:xfrm>
              <a:off x="3659188" y="4746625"/>
              <a:ext cx="930275" cy="485775"/>
            </a:xfrm>
            <a:prstGeom prst="ellipse">
              <a:avLst/>
            </a:prstGeom>
            <a:solidFill>
              <a:srgbClr val="F26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77"/>
            <p:cNvSpPr>
              <a:spLocks/>
            </p:cNvSpPr>
            <p:nvPr/>
          </p:nvSpPr>
          <p:spPr bwMode="auto">
            <a:xfrm>
              <a:off x="3725863" y="4714875"/>
              <a:ext cx="790575" cy="754062"/>
            </a:xfrm>
            <a:custGeom>
              <a:avLst/>
              <a:gdLst>
                <a:gd name="T0" fmla="*/ 186 w 370"/>
                <a:gd name="T1" fmla="*/ 9 h 353"/>
                <a:gd name="T2" fmla="*/ 286 w 370"/>
                <a:gd name="T3" fmla="*/ 14 h 353"/>
                <a:gd name="T4" fmla="*/ 232 w 370"/>
                <a:gd name="T5" fmla="*/ 23 h 353"/>
                <a:gd name="T6" fmla="*/ 329 w 370"/>
                <a:gd name="T7" fmla="*/ 47 h 353"/>
                <a:gd name="T8" fmla="*/ 279 w 370"/>
                <a:gd name="T9" fmla="*/ 48 h 353"/>
                <a:gd name="T10" fmla="*/ 367 w 370"/>
                <a:gd name="T11" fmla="*/ 189 h 353"/>
                <a:gd name="T12" fmla="*/ 187 w 370"/>
                <a:gd name="T13" fmla="*/ 353 h 353"/>
                <a:gd name="T14" fmla="*/ 7 w 370"/>
                <a:gd name="T15" fmla="*/ 181 h 353"/>
                <a:gd name="T16" fmla="*/ 98 w 370"/>
                <a:gd name="T17" fmla="*/ 50 h 353"/>
                <a:gd name="T18" fmla="*/ 48 w 370"/>
                <a:gd name="T19" fmla="*/ 49 h 353"/>
                <a:gd name="T20" fmla="*/ 145 w 370"/>
                <a:gd name="T21" fmla="*/ 25 h 353"/>
                <a:gd name="T22" fmla="*/ 90 w 370"/>
                <a:gd name="T23" fmla="*/ 15 h 353"/>
                <a:gd name="T24" fmla="*/ 186 w 370"/>
                <a:gd name="T25" fmla="*/ 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353">
                  <a:moveTo>
                    <a:pt x="186" y="9"/>
                  </a:moveTo>
                  <a:cubicBezTo>
                    <a:pt x="220" y="0"/>
                    <a:pt x="255" y="2"/>
                    <a:pt x="286" y="14"/>
                  </a:cubicBezTo>
                  <a:cubicBezTo>
                    <a:pt x="262" y="16"/>
                    <a:pt x="250" y="14"/>
                    <a:pt x="232" y="23"/>
                  </a:cubicBezTo>
                  <a:cubicBezTo>
                    <a:pt x="272" y="27"/>
                    <a:pt x="294" y="21"/>
                    <a:pt x="329" y="47"/>
                  </a:cubicBezTo>
                  <a:cubicBezTo>
                    <a:pt x="299" y="41"/>
                    <a:pt x="287" y="43"/>
                    <a:pt x="279" y="48"/>
                  </a:cubicBezTo>
                  <a:cubicBezTo>
                    <a:pt x="335" y="73"/>
                    <a:pt x="366" y="131"/>
                    <a:pt x="367" y="189"/>
                  </a:cubicBezTo>
                  <a:cubicBezTo>
                    <a:pt x="370" y="271"/>
                    <a:pt x="313" y="353"/>
                    <a:pt x="187" y="353"/>
                  </a:cubicBezTo>
                  <a:cubicBezTo>
                    <a:pt x="61" y="353"/>
                    <a:pt x="0" y="268"/>
                    <a:pt x="7" y="181"/>
                  </a:cubicBezTo>
                  <a:cubicBezTo>
                    <a:pt x="11" y="131"/>
                    <a:pt x="40" y="82"/>
                    <a:pt x="98" y="50"/>
                  </a:cubicBezTo>
                  <a:cubicBezTo>
                    <a:pt x="90" y="45"/>
                    <a:pt x="78" y="43"/>
                    <a:pt x="48" y="49"/>
                  </a:cubicBezTo>
                  <a:cubicBezTo>
                    <a:pt x="83" y="23"/>
                    <a:pt x="104" y="28"/>
                    <a:pt x="145" y="25"/>
                  </a:cubicBezTo>
                  <a:cubicBezTo>
                    <a:pt x="127" y="15"/>
                    <a:pt x="115" y="18"/>
                    <a:pt x="90" y="15"/>
                  </a:cubicBezTo>
                  <a:cubicBezTo>
                    <a:pt x="120" y="4"/>
                    <a:pt x="153" y="1"/>
                    <a:pt x="186" y="9"/>
                  </a:cubicBezTo>
                  <a:close/>
                </a:path>
              </a:pathLst>
            </a:custGeom>
            <a:solidFill>
              <a:srgbClr val="4B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78"/>
            <p:cNvSpPr>
              <a:spLocks/>
            </p:cNvSpPr>
            <p:nvPr/>
          </p:nvSpPr>
          <p:spPr bwMode="auto">
            <a:xfrm>
              <a:off x="4322763" y="2863850"/>
              <a:ext cx="323850" cy="363537"/>
            </a:xfrm>
            <a:custGeom>
              <a:avLst/>
              <a:gdLst>
                <a:gd name="T0" fmla="*/ 46 w 152"/>
                <a:gd name="T1" fmla="*/ 73 h 170"/>
                <a:gd name="T2" fmla="*/ 57 w 152"/>
                <a:gd name="T3" fmla="*/ 48 h 170"/>
                <a:gd name="T4" fmla="*/ 25 w 152"/>
                <a:gd name="T5" fmla="*/ 70 h 170"/>
                <a:gd name="T6" fmla="*/ 0 w 152"/>
                <a:gd name="T7" fmla="*/ 60 h 170"/>
                <a:gd name="T8" fmla="*/ 68 w 152"/>
                <a:gd name="T9" fmla="*/ 7 h 170"/>
                <a:gd name="T10" fmla="*/ 110 w 152"/>
                <a:gd name="T11" fmla="*/ 8 h 170"/>
                <a:gd name="T12" fmla="*/ 134 w 152"/>
                <a:gd name="T13" fmla="*/ 92 h 170"/>
                <a:gd name="T14" fmla="*/ 127 w 152"/>
                <a:gd name="T15" fmla="*/ 128 h 170"/>
                <a:gd name="T16" fmla="*/ 106 w 152"/>
                <a:gd name="T17" fmla="*/ 124 h 170"/>
                <a:gd name="T18" fmla="*/ 109 w 152"/>
                <a:gd name="T19" fmla="*/ 109 h 170"/>
                <a:gd name="T20" fmla="*/ 106 w 152"/>
                <a:gd name="T21" fmla="*/ 110 h 170"/>
                <a:gd name="T22" fmla="*/ 97 w 152"/>
                <a:gd name="T23" fmla="*/ 138 h 170"/>
                <a:gd name="T24" fmla="*/ 76 w 152"/>
                <a:gd name="T25" fmla="*/ 132 h 170"/>
                <a:gd name="T26" fmla="*/ 83 w 152"/>
                <a:gd name="T27" fmla="*/ 108 h 170"/>
                <a:gd name="T28" fmla="*/ 81 w 152"/>
                <a:gd name="T29" fmla="*/ 108 h 170"/>
                <a:gd name="T30" fmla="*/ 69 w 152"/>
                <a:gd name="T31" fmla="*/ 137 h 170"/>
                <a:gd name="T32" fmla="*/ 49 w 152"/>
                <a:gd name="T33" fmla="*/ 129 h 170"/>
                <a:gd name="T34" fmla="*/ 63 w 152"/>
                <a:gd name="T35" fmla="*/ 95 h 170"/>
                <a:gd name="T36" fmla="*/ 61 w 152"/>
                <a:gd name="T37" fmla="*/ 92 h 170"/>
                <a:gd name="T38" fmla="*/ 26 w 152"/>
                <a:gd name="T39" fmla="*/ 158 h 170"/>
                <a:gd name="T40" fmla="*/ 7 w 152"/>
                <a:gd name="T41" fmla="*/ 148 h 170"/>
                <a:gd name="T42" fmla="*/ 46 w 152"/>
                <a:gd name="T43" fmla="*/ 7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170">
                  <a:moveTo>
                    <a:pt x="46" y="73"/>
                  </a:moveTo>
                  <a:cubicBezTo>
                    <a:pt x="49" y="66"/>
                    <a:pt x="53" y="58"/>
                    <a:pt x="57" y="48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12" y="79"/>
                    <a:pt x="3" y="68"/>
                    <a:pt x="0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7" y="0"/>
                    <a:pt x="95" y="2"/>
                    <a:pt x="110" y="8"/>
                  </a:cubicBezTo>
                  <a:cubicBezTo>
                    <a:pt x="142" y="21"/>
                    <a:pt x="152" y="49"/>
                    <a:pt x="134" y="92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4" y="143"/>
                    <a:pt x="103" y="139"/>
                    <a:pt x="106" y="124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108" y="109"/>
                    <a:pt x="107" y="109"/>
                    <a:pt x="106" y="110"/>
                  </a:cubicBezTo>
                  <a:cubicBezTo>
                    <a:pt x="97" y="138"/>
                    <a:pt x="97" y="138"/>
                    <a:pt x="97" y="138"/>
                  </a:cubicBezTo>
                  <a:cubicBezTo>
                    <a:pt x="92" y="153"/>
                    <a:pt x="72" y="145"/>
                    <a:pt x="76" y="132"/>
                  </a:cubicBezTo>
                  <a:cubicBezTo>
                    <a:pt x="83" y="108"/>
                    <a:pt x="83" y="108"/>
                    <a:pt x="83" y="108"/>
                  </a:cubicBezTo>
                  <a:cubicBezTo>
                    <a:pt x="83" y="108"/>
                    <a:pt x="81" y="108"/>
                    <a:pt x="81" y="108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4" y="151"/>
                    <a:pt x="44" y="142"/>
                    <a:pt x="49" y="129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2" y="94"/>
                    <a:pt x="61" y="93"/>
                    <a:pt x="61" y="92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0" y="170"/>
                    <a:pt x="0" y="161"/>
                    <a:pt x="7" y="148"/>
                  </a:cubicBezTo>
                  <a:lnTo>
                    <a:pt x="46" y="73"/>
                  </a:lnTo>
                  <a:close/>
                </a:path>
              </a:pathLst>
            </a:custGeom>
            <a:solidFill>
              <a:srgbClr val="F4D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79"/>
            <p:cNvSpPr>
              <a:spLocks/>
            </p:cNvSpPr>
            <p:nvPr/>
          </p:nvSpPr>
          <p:spPr bwMode="auto">
            <a:xfrm>
              <a:off x="4279900" y="1760538"/>
              <a:ext cx="579438" cy="1200150"/>
            </a:xfrm>
            <a:custGeom>
              <a:avLst/>
              <a:gdLst>
                <a:gd name="T0" fmla="*/ 165 w 271"/>
                <a:gd name="T1" fmla="*/ 307 h 561"/>
                <a:gd name="T2" fmla="*/ 92 w 271"/>
                <a:gd name="T3" fmla="*/ 484 h 561"/>
                <a:gd name="T4" fmla="*/ 101 w 271"/>
                <a:gd name="T5" fmla="*/ 488 h 561"/>
                <a:gd name="T6" fmla="*/ 84 w 271"/>
                <a:gd name="T7" fmla="*/ 521 h 561"/>
                <a:gd name="T8" fmla="*/ 159 w 271"/>
                <a:gd name="T9" fmla="*/ 561 h 561"/>
                <a:gd name="T10" fmla="*/ 176 w 271"/>
                <a:gd name="T11" fmla="*/ 527 h 561"/>
                <a:gd name="T12" fmla="*/ 181 w 271"/>
                <a:gd name="T13" fmla="*/ 530 h 561"/>
                <a:gd name="T14" fmla="*/ 265 w 271"/>
                <a:gd name="T15" fmla="*/ 301 h 561"/>
                <a:gd name="T16" fmla="*/ 54 w 271"/>
                <a:gd name="T17" fmla="*/ 0 h 561"/>
                <a:gd name="T18" fmla="*/ 0 w 271"/>
                <a:gd name="T19" fmla="*/ 84 h 561"/>
                <a:gd name="T20" fmla="*/ 165 w 271"/>
                <a:gd name="T21" fmla="*/ 30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561">
                  <a:moveTo>
                    <a:pt x="165" y="307"/>
                  </a:moveTo>
                  <a:cubicBezTo>
                    <a:pt x="170" y="384"/>
                    <a:pt x="134" y="405"/>
                    <a:pt x="92" y="484"/>
                  </a:cubicBezTo>
                  <a:cubicBezTo>
                    <a:pt x="101" y="488"/>
                    <a:pt x="101" y="488"/>
                    <a:pt x="101" y="488"/>
                  </a:cubicBezTo>
                  <a:cubicBezTo>
                    <a:pt x="84" y="521"/>
                    <a:pt x="84" y="521"/>
                    <a:pt x="84" y="521"/>
                  </a:cubicBezTo>
                  <a:cubicBezTo>
                    <a:pt x="159" y="561"/>
                    <a:pt x="159" y="561"/>
                    <a:pt x="159" y="561"/>
                  </a:cubicBezTo>
                  <a:cubicBezTo>
                    <a:pt x="176" y="527"/>
                    <a:pt x="176" y="527"/>
                    <a:pt x="176" y="527"/>
                  </a:cubicBezTo>
                  <a:cubicBezTo>
                    <a:pt x="181" y="530"/>
                    <a:pt x="181" y="530"/>
                    <a:pt x="181" y="530"/>
                  </a:cubicBezTo>
                  <a:cubicBezTo>
                    <a:pt x="229" y="438"/>
                    <a:pt x="271" y="402"/>
                    <a:pt x="265" y="301"/>
                  </a:cubicBezTo>
                  <a:cubicBezTo>
                    <a:pt x="258" y="196"/>
                    <a:pt x="202" y="94"/>
                    <a:pt x="54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16" y="159"/>
                    <a:pt x="160" y="233"/>
                    <a:pt x="165" y="307"/>
                  </a:cubicBezTo>
                  <a:close/>
                </a:path>
              </a:pathLst>
            </a:custGeom>
            <a:solidFill>
              <a:srgbClr val="E953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80"/>
            <p:cNvSpPr>
              <a:spLocks/>
            </p:cNvSpPr>
            <p:nvPr/>
          </p:nvSpPr>
          <p:spPr bwMode="auto">
            <a:xfrm>
              <a:off x="3565525" y="2973388"/>
              <a:ext cx="325438" cy="363537"/>
            </a:xfrm>
            <a:custGeom>
              <a:avLst/>
              <a:gdLst>
                <a:gd name="T0" fmla="*/ 106 w 152"/>
                <a:gd name="T1" fmla="*/ 73 h 170"/>
                <a:gd name="T2" fmla="*/ 95 w 152"/>
                <a:gd name="T3" fmla="*/ 48 h 170"/>
                <a:gd name="T4" fmla="*/ 127 w 152"/>
                <a:gd name="T5" fmla="*/ 70 h 170"/>
                <a:gd name="T6" fmla="*/ 151 w 152"/>
                <a:gd name="T7" fmla="*/ 60 h 170"/>
                <a:gd name="T8" fmla="*/ 84 w 152"/>
                <a:gd name="T9" fmla="*/ 7 h 170"/>
                <a:gd name="T10" fmla="*/ 42 w 152"/>
                <a:gd name="T11" fmla="*/ 8 h 170"/>
                <a:gd name="T12" fmla="*/ 17 w 152"/>
                <a:gd name="T13" fmla="*/ 92 h 170"/>
                <a:gd name="T14" fmla="*/ 25 w 152"/>
                <a:gd name="T15" fmla="*/ 128 h 170"/>
                <a:gd name="T16" fmla="*/ 46 w 152"/>
                <a:gd name="T17" fmla="*/ 124 h 170"/>
                <a:gd name="T18" fmla="*/ 43 w 152"/>
                <a:gd name="T19" fmla="*/ 109 h 170"/>
                <a:gd name="T20" fmla="*/ 46 w 152"/>
                <a:gd name="T21" fmla="*/ 110 h 170"/>
                <a:gd name="T22" fmla="*/ 55 w 152"/>
                <a:gd name="T23" fmla="*/ 138 h 170"/>
                <a:gd name="T24" fmla="*/ 76 w 152"/>
                <a:gd name="T25" fmla="*/ 132 h 170"/>
                <a:gd name="T26" fmla="*/ 69 w 152"/>
                <a:gd name="T27" fmla="*/ 108 h 170"/>
                <a:gd name="T28" fmla="*/ 71 w 152"/>
                <a:gd name="T29" fmla="*/ 108 h 170"/>
                <a:gd name="T30" fmla="*/ 83 w 152"/>
                <a:gd name="T31" fmla="*/ 137 h 170"/>
                <a:gd name="T32" fmla="*/ 103 w 152"/>
                <a:gd name="T33" fmla="*/ 129 h 170"/>
                <a:gd name="T34" fmla="*/ 89 w 152"/>
                <a:gd name="T35" fmla="*/ 95 h 170"/>
                <a:gd name="T36" fmla="*/ 91 w 152"/>
                <a:gd name="T37" fmla="*/ 92 h 170"/>
                <a:gd name="T38" fmla="*/ 126 w 152"/>
                <a:gd name="T39" fmla="*/ 158 h 170"/>
                <a:gd name="T40" fmla="*/ 145 w 152"/>
                <a:gd name="T41" fmla="*/ 148 h 170"/>
                <a:gd name="T42" fmla="*/ 106 w 152"/>
                <a:gd name="T43" fmla="*/ 7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170">
                  <a:moveTo>
                    <a:pt x="106" y="73"/>
                  </a:moveTo>
                  <a:cubicBezTo>
                    <a:pt x="103" y="66"/>
                    <a:pt x="99" y="58"/>
                    <a:pt x="95" y="48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40" y="79"/>
                    <a:pt x="149" y="68"/>
                    <a:pt x="151" y="6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5" y="0"/>
                    <a:pt x="57" y="2"/>
                    <a:pt x="42" y="8"/>
                  </a:cubicBezTo>
                  <a:cubicBezTo>
                    <a:pt x="10" y="21"/>
                    <a:pt x="0" y="49"/>
                    <a:pt x="17" y="92"/>
                  </a:cubicBezTo>
                  <a:cubicBezTo>
                    <a:pt x="25" y="128"/>
                    <a:pt x="25" y="128"/>
                    <a:pt x="25" y="128"/>
                  </a:cubicBezTo>
                  <a:cubicBezTo>
                    <a:pt x="28" y="143"/>
                    <a:pt x="49" y="139"/>
                    <a:pt x="46" y="12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3" y="109"/>
                    <a:pt x="45" y="109"/>
                    <a:pt x="46" y="110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60" y="153"/>
                    <a:pt x="80" y="145"/>
                    <a:pt x="76" y="132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0" y="108"/>
                    <a:pt x="71" y="108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8" y="151"/>
                    <a:pt x="108" y="142"/>
                    <a:pt x="103" y="129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90" y="94"/>
                    <a:pt x="90" y="93"/>
                    <a:pt x="91" y="92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32" y="170"/>
                    <a:pt x="152" y="161"/>
                    <a:pt x="145" y="148"/>
                  </a:cubicBezTo>
                  <a:lnTo>
                    <a:pt x="106" y="73"/>
                  </a:lnTo>
                  <a:close/>
                </a:path>
              </a:pathLst>
            </a:custGeom>
            <a:solidFill>
              <a:srgbClr val="F4D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81"/>
            <p:cNvSpPr>
              <a:spLocks/>
            </p:cNvSpPr>
            <p:nvPr/>
          </p:nvSpPr>
          <p:spPr bwMode="auto">
            <a:xfrm>
              <a:off x="3341688" y="1741488"/>
              <a:ext cx="579438" cy="1327150"/>
            </a:xfrm>
            <a:custGeom>
              <a:avLst/>
              <a:gdLst>
                <a:gd name="T0" fmla="*/ 89 w 271"/>
                <a:gd name="T1" fmla="*/ 591 h 621"/>
                <a:gd name="T2" fmla="*/ 94 w 271"/>
                <a:gd name="T3" fmla="*/ 588 h 621"/>
                <a:gd name="T4" fmla="*/ 112 w 271"/>
                <a:gd name="T5" fmla="*/ 621 h 621"/>
                <a:gd name="T6" fmla="*/ 187 w 271"/>
                <a:gd name="T7" fmla="*/ 582 h 621"/>
                <a:gd name="T8" fmla="*/ 169 w 271"/>
                <a:gd name="T9" fmla="*/ 549 h 621"/>
                <a:gd name="T10" fmla="*/ 178 w 271"/>
                <a:gd name="T11" fmla="*/ 545 h 621"/>
                <a:gd name="T12" fmla="*/ 106 w 271"/>
                <a:gd name="T13" fmla="*/ 307 h 621"/>
                <a:gd name="T14" fmla="*/ 271 w 271"/>
                <a:gd name="T15" fmla="*/ 84 h 621"/>
                <a:gd name="T16" fmla="*/ 217 w 271"/>
                <a:gd name="T17" fmla="*/ 0 h 621"/>
                <a:gd name="T18" fmla="*/ 6 w 271"/>
                <a:gd name="T19" fmla="*/ 300 h 621"/>
                <a:gd name="T20" fmla="*/ 89 w 271"/>
                <a:gd name="T21" fmla="*/ 591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621">
                  <a:moveTo>
                    <a:pt x="89" y="591"/>
                  </a:moveTo>
                  <a:cubicBezTo>
                    <a:pt x="94" y="588"/>
                    <a:pt x="94" y="588"/>
                    <a:pt x="94" y="588"/>
                  </a:cubicBezTo>
                  <a:cubicBezTo>
                    <a:pt x="112" y="621"/>
                    <a:pt x="112" y="621"/>
                    <a:pt x="112" y="621"/>
                  </a:cubicBezTo>
                  <a:cubicBezTo>
                    <a:pt x="187" y="582"/>
                    <a:pt x="187" y="582"/>
                    <a:pt x="187" y="582"/>
                  </a:cubicBezTo>
                  <a:cubicBezTo>
                    <a:pt x="169" y="549"/>
                    <a:pt x="169" y="549"/>
                    <a:pt x="169" y="549"/>
                  </a:cubicBezTo>
                  <a:cubicBezTo>
                    <a:pt x="178" y="545"/>
                    <a:pt x="178" y="545"/>
                    <a:pt x="178" y="545"/>
                  </a:cubicBezTo>
                  <a:cubicBezTo>
                    <a:pt x="137" y="466"/>
                    <a:pt x="101" y="384"/>
                    <a:pt x="106" y="307"/>
                  </a:cubicBezTo>
                  <a:cubicBezTo>
                    <a:pt x="111" y="233"/>
                    <a:pt x="154" y="158"/>
                    <a:pt x="271" y="84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69" y="94"/>
                    <a:pt x="13" y="196"/>
                    <a:pt x="6" y="300"/>
                  </a:cubicBezTo>
                  <a:cubicBezTo>
                    <a:pt x="0" y="402"/>
                    <a:pt x="41" y="499"/>
                    <a:pt x="89" y="591"/>
                  </a:cubicBezTo>
                  <a:close/>
                </a:path>
              </a:pathLst>
            </a:custGeom>
            <a:solidFill>
              <a:srgbClr val="E953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Oval 82"/>
            <p:cNvSpPr>
              <a:spLocks noChangeArrowheads="1"/>
            </p:cNvSpPr>
            <p:nvPr/>
          </p:nvSpPr>
          <p:spPr bwMode="auto">
            <a:xfrm>
              <a:off x="3627438" y="1711325"/>
              <a:ext cx="930275" cy="484187"/>
            </a:xfrm>
            <a:prstGeom prst="ellipse">
              <a:avLst/>
            </a:prstGeom>
            <a:solidFill>
              <a:srgbClr val="E953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83"/>
            <p:cNvSpPr>
              <a:spLocks/>
            </p:cNvSpPr>
            <p:nvPr/>
          </p:nvSpPr>
          <p:spPr bwMode="auto">
            <a:xfrm>
              <a:off x="3702050" y="1474788"/>
              <a:ext cx="790575" cy="754062"/>
            </a:xfrm>
            <a:custGeom>
              <a:avLst/>
              <a:gdLst>
                <a:gd name="T0" fmla="*/ 184 w 370"/>
                <a:gd name="T1" fmla="*/ 344 h 353"/>
                <a:gd name="T2" fmla="*/ 83 w 370"/>
                <a:gd name="T3" fmla="*/ 339 h 353"/>
                <a:gd name="T4" fmla="*/ 137 w 370"/>
                <a:gd name="T5" fmla="*/ 330 h 353"/>
                <a:gd name="T6" fmla="*/ 40 w 370"/>
                <a:gd name="T7" fmla="*/ 306 h 353"/>
                <a:gd name="T8" fmla="*/ 91 w 370"/>
                <a:gd name="T9" fmla="*/ 305 h 353"/>
                <a:gd name="T10" fmla="*/ 2 w 370"/>
                <a:gd name="T11" fmla="*/ 163 h 353"/>
                <a:gd name="T12" fmla="*/ 182 w 370"/>
                <a:gd name="T13" fmla="*/ 0 h 353"/>
                <a:gd name="T14" fmla="*/ 363 w 370"/>
                <a:gd name="T15" fmla="*/ 172 h 353"/>
                <a:gd name="T16" fmla="*/ 271 w 370"/>
                <a:gd name="T17" fmla="*/ 303 h 353"/>
                <a:gd name="T18" fmla="*/ 322 w 370"/>
                <a:gd name="T19" fmla="*/ 304 h 353"/>
                <a:gd name="T20" fmla="*/ 225 w 370"/>
                <a:gd name="T21" fmla="*/ 328 h 353"/>
                <a:gd name="T22" fmla="*/ 279 w 370"/>
                <a:gd name="T23" fmla="*/ 337 h 353"/>
                <a:gd name="T24" fmla="*/ 184 w 370"/>
                <a:gd name="T25" fmla="*/ 34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353">
                  <a:moveTo>
                    <a:pt x="184" y="344"/>
                  </a:moveTo>
                  <a:cubicBezTo>
                    <a:pt x="150" y="353"/>
                    <a:pt x="114" y="351"/>
                    <a:pt x="83" y="339"/>
                  </a:cubicBezTo>
                  <a:cubicBezTo>
                    <a:pt x="107" y="337"/>
                    <a:pt x="119" y="339"/>
                    <a:pt x="137" y="330"/>
                  </a:cubicBezTo>
                  <a:cubicBezTo>
                    <a:pt x="97" y="326"/>
                    <a:pt x="75" y="332"/>
                    <a:pt x="40" y="306"/>
                  </a:cubicBezTo>
                  <a:cubicBezTo>
                    <a:pt x="70" y="311"/>
                    <a:pt x="82" y="310"/>
                    <a:pt x="91" y="305"/>
                  </a:cubicBezTo>
                  <a:cubicBezTo>
                    <a:pt x="35" y="280"/>
                    <a:pt x="4" y="222"/>
                    <a:pt x="2" y="163"/>
                  </a:cubicBezTo>
                  <a:cubicBezTo>
                    <a:pt x="0" y="82"/>
                    <a:pt x="56" y="0"/>
                    <a:pt x="182" y="0"/>
                  </a:cubicBezTo>
                  <a:cubicBezTo>
                    <a:pt x="309" y="0"/>
                    <a:pt x="370" y="85"/>
                    <a:pt x="363" y="172"/>
                  </a:cubicBezTo>
                  <a:cubicBezTo>
                    <a:pt x="359" y="221"/>
                    <a:pt x="330" y="271"/>
                    <a:pt x="271" y="303"/>
                  </a:cubicBezTo>
                  <a:cubicBezTo>
                    <a:pt x="280" y="308"/>
                    <a:pt x="292" y="310"/>
                    <a:pt x="322" y="304"/>
                  </a:cubicBezTo>
                  <a:cubicBezTo>
                    <a:pt x="286" y="330"/>
                    <a:pt x="265" y="324"/>
                    <a:pt x="225" y="328"/>
                  </a:cubicBezTo>
                  <a:cubicBezTo>
                    <a:pt x="243" y="337"/>
                    <a:pt x="255" y="335"/>
                    <a:pt x="279" y="337"/>
                  </a:cubicBezTo>
                  <a:cubicBezTo>
                    <a:pt x="249" y="349"/>
                    <a:pt x="216" y="351"/>
                    <a:pt x="184" y="344"/>
                  </a:cubicBezTo>
                  <a:close/>
                </a:path>
              </a:pathLst>
            </a:custGeom>
            <a:solidFill>
              <a:srgbClr val="592D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84"/>
            <p:cNvSpPr>
              <a:spLocks/>
            </p:cNvSpPr>
            <p:nvPr/>
          </p:nvSpPr>
          <p:spPr bwMode="auto">
            <a:xfrm>
              <a:off x="1136650" y="469900"/>
              <a:ext cx="2298700" cy="1552575"/>
            </a:xfrm>
            <a:custGeom>
              <a:avLst/>
              <a:gdLst>
                <a:gd name="T0" fmla="*/ 1076 w 1076"/>
                <a:gd name="T1" fmla="*/ 586 h 726"/>
                <a:gd name="T2" fmla="*/ 1033 w 1076"/>
                <a:gd name="T3" fmla="*/ 478 h 726"/>
                <a:gd name="T4" fmla="*/ 1060 w 1076"/>
                <a:gd name="T5" fmla="*/ 363 h 726"/>
                <a:gd name="T6" fmla="*/ 530 w 1076"/>
                <a:gd name="T7" fmla="*/ 0 h 726"/>
                <a:gd name="T8" fmla="*/ 0 w 1076"/>
                <a:gd name="T9" fmla="*/ 363 h 726"/>
                <a:gd name="T10" fmla="*/ 530 w 1076"/>
                <a:gd name="T11" fmla="*/ 726 h 726"/>
                <a:gd name="T12" fmla="*/ 970 w 1076"/>
                <a:gd name="T13" fmla="*/ 566 h 726"/>
                <a:gd name="T14" fmla="*/ 1076 w 1076"/>
                <a:gd name="T15" fmla="*/ 58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6" h="726">
                  <a:moveTo>
                    <a:pt x="1076" y="586"/>
                  </a:moveTo>
                  <a:cubicBezTo>
                    <a:pt x="1033" y="478"/>
                    <a:pt x="1033" y="478"/>
                    <a:pt x="1033" y="478"/>
                  </a:cubicBezTo>
                  <a:cubicBezTo>
                    <a:pt x="1051" y="442"/>
                    <a:pt x="1060" y="403"/>
                    <a:pt x="1060" y="363"/>
                  </a:cubicBezTo>
                  <a:cubicBezTo>
                    <a:pt x="1060" y="163"/>
                    <a:pt x="823" y="0"/>
                    <a:pt x="530" y="0"/>
                  </a:cubicBezTo>
                  <a:cubicBezTo>
                    <a:pt x="238" y="0"/>
                    <a:pt x="0" y="163"/>
                    <a:pt x="0" y="363"/>
                  </a:cubicBezTo>
                  <a:cubicBezTo>
                    <a:pt x="0" y="564"/>
                    <a:pt x="238" y="726"/>
                    <a:pt x="530" y="726"/>
                  </a:cubicBezTo>
                  <a:cubicBezTo>
                    <a:pt x="714" y="726"/>
                    <a:pt x="875" y="663"/>
                    <a:pt x="970" y="566"/>
                  </a:cubicBezTo>
                  <a:lnTo>
                    <a:pt x="1076" y="5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85"/>
            <p:cNvSpPr>
              <a:spLocks/>
            </p:cNvSpPr>
            <p:nvPr/>
          </p:nvSpPr>
          <p:spPr bwMode="auto">
            <a:xfrm>
              <a:off x="4789488" y="4875213"/>
              <a:ext cx="2298700" cy="1550987"/>
            </a:xfrm>
            <a:custGeom>
              <a:avLst/>
              <a:gdLst>
                <a:gd name="T0" fmla="*/ 0 w 1075"/>
                <a:gd name="T1" fmla="*/ 141 h 726"/>
                <a:gd name="T2" fmla="*/ 42 w 1075"/>
                <a:gd name="T3" fmla="*/ 249 h 726"/>
                <a:gd name="T4" fmla="*/ 16 w 1075"/>
                <a:gd name="T5" fmla="*/ 363 h 726"/>
                <a:gd name="T6" fmla="*/ 545 w 1075"/>
                <a:gd name="T7" fmla="*/ 726 h 726"/>
                <a:gd name="T8" fmla="*/ 1075 w 1075"/>
                <a:gd name="T9" fmla="*/ 363 h 726"/>
                <a:gd name="T10" fmla="*/ 545 w 1075"/>
                <a:gd name="T11" fmla="*/ 0 h 726"/>
                <a:gd name="T12" fmla="*/ 105 w 1075"/>
                <a:gd name="T13" fmla="*/ 161 h 726"/>
                <a:gd name="T14" fmla="*/ 0 w 1075"/>
                <a:gd name="T15" fmla="*/ 141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5" h="726">
                  <a:moveTo>
                    <a:pt x="0" y="141"/>
                  </a:moveTo>
                  <a:cubicBezTo>
                    <a:pt x="42" y="249"/>
                    <a:pt x="42" y="249"/>
                    <a:pt x="42" y="249"/>
                  </a:cubicBezTo>
                  <a:cubicBezTo>
                    <a:pt x="25" y="285"/>
                    <a:pt x="16" y="323"/>
                    <a:pt x="16" y="363"/>
                  </a:cubicBezTo>
                  <a:cubicBezTo>
                    <a:pt x="16" y="564"/>
                    <a:pt x="253" y="726"/>
                    <a:pt x="545" y="726"/>
                  </a:cubicBezTo>
                  <a:cubicBezTo>
                    <a:pt x="838" y="726"/>
                    <a:pt x="1075" y="564"/>
                    <a:pt x="1075" y="363"/>
                  </a:cubicBezTo>
                  <a:cubicBezTo>
                    <a:pt x="1075" y="163"/>
                    <a:pt x="838" y="0"/>
                    <a:pt x="545" y="0"/>
                  </a:cubicBezTo>
                  <a:cubicBezTo>
                    <a:pt x="362" y="0"/>
                    <a:pt x="200" y="64"/>
                    <a:pt x="105" y="161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7" name="文本框 406"/>
          <p:cNvSpPr txBox="1"/>
          <p:nvPr/>
        </p:nvSpPr>
        <p:spPr>
          <a:xfrm>
            <a:off x="7310205" y="2493799"/>
            <a:ext cx="3134191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</a:rPr>
              <a:t>第二章  </a:t>
            </a:r>
            <a:endParaRPr lang="en-US" altLang="zh-CN" sz="2200" dirty="0" smtClean="0">
              <a:solidFill>
                <a:schemeClr val="bg1"/>
              </a:solidFill>
            </a:endParaRPr>
          </a:p>
          <a:p>
            <a:r>
              <a:rPr lang="zh-CN" altLang="en-US" sz="11500" b="1" dirty="0">
                <a:solidFill>
                  <a:schemeClr val="bg1"/>
                </a:solidFill>
                <a:effectLst>
                  <a:outerShdw dist="152400" dir="2700000" algn="tl" rotWithShape="0">
                    <a:prstClr val="black">
                      <a:alpha val="20000"/>
                    </a:prstClr>
                  </a:outerShdw>
                </a:effectLst>
              </a:rPr>
              <a:t>表达</a:t>
            </a:r>
          </a:p>
        </p:txBody>
      </p:sp>
      <p:sp>
        <p:nvSpPr>
          <p:cNvPr id="411" name="文本框 410"/>
          <p:cNvSpPr txBox="1"/>
          <p:nvPr/>
        </p:nvSpPr>
        <p:spPr>
          <a:xfrm>
            <a:off x="1315049" y="1088508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B3906"/>
                </a:solidFill>
              </a:rPr>
              <a:t>PPT</a:t>
            </a:r>
            <a:r>
              <a:rPr lang="zh-CN" altLang="en-US" dirty="0" smtClean="0">
                <a:solidFill>
                  <a:srgbClr val="6B3906"/>
                </a:solidFill>
              </a:rPr>
              <a:t>做的真漂亮！</a:t>
            </a:r>
            <a:endParaRPr lang="zh-CN" altLang="en-US" dirty="0">
              <a:solidFill>
                <a:srgbClr val="6B3906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384840" y="5348051"/>
            <a:ext cx="1107996" cy="733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6B3906"/>
                </a:solidFill>
              </a:rPr>
              <a:t>逻辑清晰</a:t>
            </a:r>
            <a:endParaRPr lang="en-US" altLang="zh-CN" dirty="0" smtClean="0">
              <a:solidFill>
                <a:srgbClr val="6B3906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6B3906"/>
                </a:solidFill>
              </a:rPr>
              <a:t>观点明确</a:t>
            </a:r>
            <a:endParaRPr lang="zh-CN" altLang="en-US" dirty="0">
              <a:solidFill>
                <a:srgbClr val="6B3906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512558" y="697632"/>
            <a:ext cx="234326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TRANSITION PAGE </a:t>
            </a:r>
          </a:p>
        </p:txBody>
      </p:sp>
      <p:sp>
        <p:nvSpPr>
          <p:cNvPr id="95" name="矩形 94"/>
          <p:cNvSpPr/>
          <p:nvPr/>
        </p:nvSpPr>
        <p:spPr>
          <a:xfrm>
            <a:off x="7213671" y="2591607"/>
            <a:ext cx="36000" cy="197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9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033" y="953431"/>
            <a:ext cx="2444490" cy="23895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69147" y="1902555"/>
            <a:ext cx="8853706" cy="2880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的本质是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1500" b="1" dirty="0" smtClean="0">
                <a:solidFill>
                  <a:srgbClr val="F18101"/>
                </a:solidFill>
              </a:rPr>
              <a:t>辅助表达</a:t>
            </a:r>
            <a:r>
              <a:rPr lang="zh-CN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的工具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40922" y="2099310"/>
            <a:ext cx="3094726" cy="357188"/>
          </a:xfrm>
          <a:prstGeom prst="rect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40922" y="2099310"/>
            <a:ext cx="1788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Power Your Point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7581" y="4610767"/>
            <a:ext cx="8805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仅是一种辅助表达的工具，其目的是</a:t>
            </a:r>
            <a:r>
              <a:rPr lang="zh-CN" altLang="en-US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让观众</a:t>
            </a:r>
            <a:r>
              <a:rPr lang="zh-CN" altLang="en-US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能够快速地抓住表达的要点和重点。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808105" y="5109856"/>
            <a:ext cx="2318168" cy="457200"/>
          </a:xfrm>
          <a:prstGeom prst="roundRect">
            <a:avLst/>
          </a:prstGeom>
          <a:solidFill>
            <a:srgbClr val="F1810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936916" y="5109856"/>
            <a:ext cx="2318168" cy="457200"/>
          </a:xfrm>
          <a:prstGeom prst="roundRect">
            <a:avLst/>
          </a:prstGeom>
          <a:solidFill>
            <a:srgbClr val="F1810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065727" y="5109856"/>
            <a:ext cx="2318168" cy="457200"/>
          </a:xfrm>
          <a:prstGeom prst="roundRect">
            <a:avLst/>
          </a:prstGeom>
          <a:solidFill>
            <a:srgbClr val="F1810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59303" y="510539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整体结构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5388114" y="510539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单个页面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16925" y="510539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细节张力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5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2.1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整体结构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3713" y="705374"/>
            <a:ext cx="1017451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制作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动作的第一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步是设计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的大纲。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不仅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，写文章，写汇报，都要在草稿纸上先画个纲要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。一般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设计好的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大纲如下，有</a:t>
            </a:r>
            <a:r>
              <a:rPr lang="zh-CN" altLang="en-US" sz="2400" b="1" dirty="0">
                <a:solidFill>
                  <a:srgbClr val="EA5283"/>
                </a:solidFill>
                <a:latin typeface="微软雅黑" pitchFamily="34" charset="-122"/>
                <a:ea typeface="微软雅黑" pitchFamily="34" charset="-122"/>
              </a:rPr>
              <a:t>核心的主题和层层的标题</a:t>
            </a:r>
            <a:r>
              <a:rPr lang="zh-CN" altLang="en-US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，如下图：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5938249" y="2257257"/>
            <a:ext cx="1946300" cy="500980"/>
          </a:xfrm>
          <a:prstGeom prst="rect">
            <a:avLst/>
          </a:prstGeom>
          <a:solidFill>
            <a:srgbClr val="3E3D4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课程</a:t>
            </a:r>
            <a:r>
              <a:rPr lang="en-US" altLang="zh-CN" kern="1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</a:t>
            </a: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/>
              </a:rPr>
              <a:t>主题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7388" y="3195775"/>
            <a:ext cx="1689811" cy="452629"/>
          </a:xfrm>
          <a:prstGeom prst="rect">
            <a:avLst/>
          </a:prstGeom>
          <a:solidFill>
            <a:srgbClr val="FF9300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/>
              </a:rPr>
              <a:t>第一部分</a:t>
            </a:r>
          </a:p>
        </p:txBody>
      </p:sp>
      <p:sp>
        <p:nvSpPr>
          <p:cNvPr id="7" name="矩形 6"/>
          <p:cNvSpPr/>
          <p:nvPr/>
        </p:nvSpPr>
        <p:spPr>
          <a:xfrm>
            <a:off x="6074040" y="3195775"/>
            <a:ext cx="1689811" cy="452629"/>
          </a:xfrm>
          <a:prstGeom prst="rect">
            <a:avLst/>
          </a:prstGeom>
          <a:solidFill>
            <a:srgbClr val="FF9300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第二部分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8035427" y="3195775"/>
            <a:ext cx="1689811" cy="452629"/>
          </a:xfrm>
          <a:prstGeom prst="rect">
            <a:avLst/>
          </a:prstGeom>
          <a:solidFill>
            <a:srgbClr val="FF9300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第三部分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27025" y="4070856"/>
            <a:ext cx="729907" cy="450491"/>
          </a:xfrm>
          <a:prstGeom prst="rect">
            <a:avLst/>
          </a:prstGeom>
          <a:solidFill>
            <a:srgbClr val="B65310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/>
              </a:rPr>
              <a:t>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55299" y="4070856"/>
            <a:ext cx="729907" cy="450491"/>
          </a:xfrm>
          <a:prstGeom prst="rect">
            <a:avLst/>
          </a:prstGeom>
          <a:solidFill>
            <a:srgbClr val="B65310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二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7370028" y="4070856"/>
            <a:ext cx="729907" cy="450491"/>
          </a:xfrm>
          <a:prstGeom prst="rect">
            <a:avLst/>
          </a:prstGeom>
          <a:solidFill>
            <a:srgbClr val="B65310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三</a:t>
            </a:r>
          </a:p>
        </p:txBody>
      </p:sp>
      <p:sp>
        <p:nvSpPr>
          <p:cNvPr id="12" name="矩形 11"/>
          <p:cNvSpPr/>
          <p:nvPr/>
        </p:nvSpPr>
        <p:spPr>
          <a:xfrm>
            <a:off x="5650041" y="4900674"/>
            <a:ext cx="570240" cy="4526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/>
              </a:rPr>
              <a:t>1</a:t>
            </a:r>
            <a:endParaRPr kumimoji="0" lang="zh-CN" altLang="en-US" sz="1800" b="0" i="0" u="none" strike="noStrike" kern="1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13895" y="4897585"/>
            <a:ext cx="570240" cy="4526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/>
              </a:rPr>
              <a:t>2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62662" y="4901610"/>
            <a:ext cx="570240" cy="4526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/>
              </a:rPr>
              <a:t>3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11429" y="4897585"/>
            <a:ext cx="570240" cy="4526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/>
              </a:rPr>
              <a:t>4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577934" y="3165600"/>
            <a:ext cx="1357884" cy="5132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/>
              </a:rPr>
              <a:t>一级</a:t>
            </a:r>
            <a:r>
              <a:rPr lang="zh-CN" altLang="en-US" kern="1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标题</a:t>
            </a: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77934" y="4039133"/>
            <a:ext cx="1357884" cy="5132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/>
              </a:rPr>
              <a:t>二</a:t>
            </a: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/>
              </a:rPr>
              <a:t>级</a:t>
            </a:r>
            <a:r>
              <a:rPr lang="zh-CN" altLang="en-US" kern="1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标题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77934" y="4867291"/>
            <a:ext cx="1357884" cy="5132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/>
              </a:rPr>
              <a:t>三</a:t>
            </a: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/>
              </a:rPr>
              <a:t>级</a:t>
            </a:r>
            <a:r>
              <a:rPr lang="zh-CN" altLang="en-US" kern="1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标题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  <p:cxnSp>
        <p:nvCxnSpPr>
          <p:cNvPr id="19" name="直接连接符 18"/>
          <p:cNvCxnSpPr>
            <a:stCxn id="16" idx="3"/>
            <a:endCxn id="6" idx="1"/>
          </p:cNvCxnSpPr>
          <p:nvPr/>
        </p:nvCxnSpPr>
        <p:spPr>
          <a:xfrm flipV="1">
            <a:off x="2935818" y="3422090"/>
            <a:ext cx="1131570" cy="119"/>
          </a:xfrm>
          <a:prstGeom prst="line">
            <a:avLst/>
          </a:prstGeom>
          <a:noFill/>
          <a:ln w="9525" cap="flat" cmpd="sng" algn="ctr">
            <a:solidFill>
              <a:srgbClr val="9BBB59">
                <a:lumMod val="75000"/>
              </a:srgbClr>
            </a:solidFill>
            <a:prstDash val="dash"/>
          </a:ln>
          <a:effectLst/>
        </p:spPr>
      </p:cxnSp>
      <p:cxnSp>
        <p:nvCxnSpPr>
          <p:cNvPr id="20" name="直接连接符 19"/>
          <p:cNvCxnSpPr>
            <a:stCxn id="17" idx="3"/>
            <a:endCxn id="9" idx="1"/>
          </p:cNvCxnSpPr>
          <p:nvPr/>
        </p:nvCxnSpPr>
        <p:spPr>
          <a:xfrm>
            <a:off x="2935818" y="4295741"/>
            <a:ext cx="2791206" cy="358"/>
          </a:xfrm>
          <a:prstGeom prst="line">
            <a:avLst/>
          </a:prstGeom>
          <a:noFill/>
          <a:ln w="9525" cap="flat" cmpd="sng" algn="ctr">
            <a:solidFill>
              <a:srgbClr val="9BBB59">
                <a:lumMod val="75000"/>
              </a:srgbClr>
            </a:solidFill>
            <a:prstDash val="dash"/>
          </a:ln>
          <a:effectLst/>
        </p:spPr>
      </p:cxnSp>
      <p:cxnSp>
        <p:nvCxnSpPr>
          <p:cNvPr id="21" name="直接连接符 20"/>
          <p:cNvCxnSpPr>
            <a:stCxn id="18" idx="3"/>
            <a:endCxn id="12" idx="1"/>
          </p:cNvCxnSpPr>
          <p:nvPr/>
        </p:nvCxnSpPr>
        <p:spPr>
          <a:xfrm>
            <a:off x="2935818" y="5123899"/>
            <a:ext cx="2714224" cy="3089"/>
          </a:xfrm>
          <a:prstGeom prst="line">
            <a:avLst/>
          </a:prstGeom>
          <a:noFill/>
          <a:ln w="9525" cap="flat" cmpd="sng" algn="ctr">
            <a:solidFill>
              <a:srgbClr val="9BBB59">
                <a:lumMod val="75000"/>
              </a:srgbClr>
            </a:solidFill>
            <a:prstDash val="dash"/>
          </a:ln>
          <a:effectLst/>
        </p:spPr>
      </p:cxnSp>
      <p:cxnSp>
        <p:nvCxnSpPr>
          <p:cNvPr id="22" name="肘形连接符 21"/>
          <p:cNvCxnSpPr>
            <a:stCxn id="5" idx="2"/>
            <a:endCxn id="6" idx="0"/>
          </p:cNvCxnSpPr>
          <p:nvPr/>
        </p:nvCxnSpPr>
        <p:spPr>
          <a:xfrm rot="5400000">
            <a:off x="5693079" y="1977452"/>
            <a:ext cx="437539" cy="1999108"/>
          </a:xfrm>
          <a:prstGeom prst="bentConnector3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肘形连接符 22"/>
          <p:cNvCxnSpPr>
            <a:stCxn id="5" idx="2"/>
            <a:endCxn id="7" idx="0"/>
          </p:cNvCxnSpPr>
          <p:nvPr/>
        </p:nvCxnSpPr>
        <p:spPr>
          <a:xfrm rot="16200000" flipH="1">
            <a:off x="6696403" y="2973232"/>
            <a:ext cx="437539" cy="7544"/>
          </a:xfrm>
          <a:prstGeom prst="bentConnector3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4" name="肘形连接符 23"/>
          <p:cNvCxnSpPr>
            <a:stCxn id="5" idx="2"/>
            <a:endCxn id="8" idx="0"/>
          </p:cNvCxnSpPr>
          <p:nvPr/>
        </p:nvCxnSpPr>
        <p:spPr>
          <a:xfrm rot="16200000" flipH="1">
            <a:off x="7677097" y="1992538"/>
            <a:ext cx="437539" cy="1968932"/>
          </a:xfrm>
          <a:prstGeom prst="bentConnector3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5" name="肘形连接符 24"/>
          <p:cNvCxnSpPr>
            <a:stCxn id="7" idx="2"/>
            <a:endCxn id="10" idx="0"/>
          </p:cNvCxnSpPr>
          <p:nvPr/>
        </p:nvCxnSpPr>
        <p:spPr>
          <a:xfrm rot="16200000" flipH="1">
            <a:off x="6708373" y="3858970"/>
            <a:ext cx="422452" cy="1307"/>
          </a:xfrm>
          <a:prstGeom prst="bentConnector3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" name="肘形连接符 25"/>
          <p:cNvCxnSpPr>
            <a:stCxn id="9" idx="0"/>
            <a:endCxn id="7" idx="2"/>
          </p:cNvCxnSpPr>
          <p:nvPr/>
        </p:nvCxnSpPr>
        <p:spPr>
          <a:xfrm rot="5400000" flipH="1" flipV="1">
            <a:off x="6294237" y="3446144"/>
            <a:ext cx="422452" cy="826967"/>
          </a:xfrm>
          <a:prstGeom prst="bentConnector3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" name="肘形连接符 26"/>
          <p:cNvCxnSpPr>
            <a:stCxn id="11" idx="0"/>
            <a:endCxn id="7" idx="2"/>
          </p:cNvCxnSpPr>
          <p:nvPr/>
        </p:nvCxnSpPr>
        <p:spPr>
          <a:xfrm rot="16200000" flipV="1">
            <a:off x="7115740" y="3451606"/>
            <a:ext cx="422452" cy="816037"/>
          </a:xfrm>
          <a:prstGeom prst="bentConnector3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" name="肘形连接符 27"/>
          <p:cNvCxnSpPr>
            <a:stCxn id="10" idx="2"/>
            <a:endCxn id="13" idx="0"/>
          </p:cNvCxnSpPr>
          <p:nvPr/>
        </p:nvCxnSpPr>
        <p:spPr>
          <a:xfrm rot="5400000">
            <a:off x="6571515" y="4548842"/>
            <a:ext cx="376241" cy="321236"/>
          </a:xfrm>
          <a:prstGeom prst="bentConnector3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" name="肘形连接符 28"/>
          <p:cNvCxnSpPr>
            <a:stCxn id="10" idx="2"/>
            <a:endCxn id="14" idx="0"/>
          </p:cNvCxnSpPr>
          <p:nvPr/>
        </p:nvCxnSpPr>
        <p:spPr>
          <a:xfrm rot="16200000" flipH="1">
            <a:off x="6893885" y="4547704"/>
            <a:ext cx="380263" cy="327530"/>
          </a:xfrm>
          <a:prstGeom prst="bentConnector3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" name="肘形连接符 29"/>
          <p:cNvCxnSpPr>
            <a:stCxn id="10" idx="2"/>
            <a:endCxn id="15" idx="0"/>
          </p:cNvCxnSpPr>
          <p:nvPr/>
        </p:nvCxnSpPr>
        <p:spPr>
          <a:xfrm rot="16200000" flipH="1">
            <a:off x="7220281" y="4221308"/>
            <a:ext cx="376241" cy="976297"/>
          </a:xfrm>
          <a:prstGeom prst="bentConnector3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" name="肘形连接符 30"/>
          <p:cNvCxnSpPr>
            <a:stCxn id="10" idx="2"/>
            <a:endCxn id="12" idx="0"/>
          </p:cNvCxnSpPr>
          <p:nvPr/>
        </p:nvCxnSpPr>
        <p:spPr>
          <a:xfrm rot="5400000">
            <a:off x="6238039" y="4218449"/>
            <a:ext cx="379330" cy="985091"/>
          </a:xfrm>
          <a:prstGeom prst="bentConnector3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83572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2.1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整体结构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4236" y="1621156"/>
            <a:ext cx="726352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逻辑清晰</a:t>
            </a:r>
            <a:endParaRPr lang="en-US" altLang="zh-CN" sz="13800" dirty="0" smtClean="0">
              <a:solidFill>
                <a:schemeClr val="tx1">
                  <a:lumMod val="65000"/>
                  <a:lumOff val="3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  <a:p>
            <a:pPr algn="ctr"/>
            <a:r>
              <a:rPr lang="zh-CN" altLang="en-US" sz="1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分层分类</a:t>
            </a:r>
            <a:endParaRPr lang="zh-CN" altLang="en-US" sz="13800" dirty="0">
              <a:solidFill>
                <a:schemeClr val="tx1">
                  <a:lumMod val="65000"/>
                  <a:lumOff val="3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3713" y="617685"/>
            <a:ext cx="10174515" cy="8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的内容大纲其实和其他任何文章、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报告的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大纲要求都是相似的，简单的概括起来，就是两点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EA5283"/>
                </a:solidFill>
              </a:rPr>
              <a:t>其一、逻辑上非常清晰；其二、各模块内容依据逻辑分层分类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形成类似金字塔结构。</a:t>
            </a:r>
          </a:p>
        </p:txBody>
      </p:sp>
    </p:spTree>
    <p:extLst>
      <p:ext uri="{BB962C8B-B14F-4D97-AF65-F5344CB8AC3E}">
        <p14:creationId xmlns:p14="http://schemas.microsoft.com/office/powerpoint/2010/main" val="4987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3713" y="617685"/>
            <a:ext cx="10174515" cy="8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那么，如何确保大纲符合逻辑呢？我认为，符合逻辑就是</a:t>
            </a:r>
            <a:r>
              <a:rPr lang="zh-CN" altLang="en-US" sz="2000" b="1" dirty="0">
                <a:solidFill>
                  <a:srgbClr val="EA5283"/>
                </a:solidFill>
              </a:rPr>
              <a:t>合乎情理，看起来顺，讲的通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，不会觉得「跳」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，不是胡乱拼凑的，不是风马牛不相及的，也就是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→</a:t>
            </a:r>
          </a:p>
        </p:txBody>
      </p:sp>
      <p:sp>
        <p:nvSpPr>
          <p:cNvPr id="3" name="矩形 2"/>
          <p:cNvSpPr/>
          <p:nvPr/>
        </p:nvSpPr>
        <p:spPr>
          <a:xfrm>
            <a:off x="2951550" y="1509847"/>
            <a:ext cx="628890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符合一定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8800" b="1" dirty="0">
                <a:solidFill>
                  <a:srgbClr val="FF9300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2.1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整体结构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12" name="Oval 65"/>
          <p:cNvSpPr>
            <a:spLocks noChangeArrowheads="1"/>
          </p:cNvSpPr>
          <p:nvPr/>
        </p:nvSpPr>
        <p:spPr bwMode="auto">
          <a:xfrm>
            <a:off x="4688855" y="5995935"/>
            <a:ext cx="1762647" cy="352529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3" name="Oval 65"/>
          <p:cNvSpPr>
            <a:spLocks noChangeArrowheads="1"/>
          </p:cNvSpPr>
          <p:nvPr/>
        </p:nvSpPr>
        <p:spPr bwMode="auto">
          <a:xfrm>
            <a:off x="5938337" y="6023439"/>
            <a:ext cx="1762647" cy="352529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12445" y="3256679"/>
            <a:ext cx="6767111" cy="2837485"/>
            <a:chOff x="5105764" y="3256679"/>
            <a:chExt cx="6767111" cy="283748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561" y="3573463"/>
              <a:ext cx="2602997" cy="2520701"/>
            </a:xfrm>
            <a:prstGeom prst="rect">
              <a:avLst/>
            </a:prstGeom>
          </p:spPr>
        </p:pic>
        <p:sp>
          <p:nvSpPr>
            <p:cNvPr id="16" name="椭圆形标注 15"/>
            <p:cNvSpPr/>
            <p:nvPr/>
          </p:nvSpPr>
          <p:spPr>
            <a:xfrm>
              <a:off x="5127676" y="3780332"/>
              <a:ext cx="1825010" cy="1825010"/>
            </a:xfrm>
            <a:prstGeom prst="wedgeEllipseCallout">
              <a:avLst>
                <a:gd name="adj1" fmla="val 60213"/>
                <a:gd name="adj2" fmla="val 671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形标注 16"/>
            <p:cNvSpPr/>
            <p:nvPr/>
          </p:nvSpPr>
          <p:spPr>
            <a:xfrm>
              <a:off x="10027433" y="3256679"/>
              <a:ext cx="1825010" cy="1825010"/>
            </a:xfrm>
            <a:prstGeom prst="wedgeEllipseCallout">
              <a:avLst>
                <a:gd name="adj1" fmla="val -60432"/>
                <a:gd name="adj2" fmla="val 8582"/>
              </a:avLst>
            </a:prstGeom>
            <a:solidFill>
              <a:srgbClr val="EA5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10004041" y="3505472"/>
              <a:ext cx="1868834" cy="1074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2800" i="1" dirty="0" smtClean="0">
                  <a:solidFill>
                    <a:schemeClr val="bg1"/>
                  </a:solidFill>
                </a:rPr>
                <a:t>大人</a:t>
              </a:r>
              <a:endParaRPr lang="en-US" altLang="zh-CN" sz="2800" i="1" dirty="0" smtClean="0">
                <a:solidFill>
                  <a:schemeClr val="bg1"/>
                </a:solidFill>
              </a:endParaRPr>
            </a:p>
            <a:p>
              <a:pPr marL="0" indent="0" algn="ctr">
                <a:buFont typeface="Arial" pitchFamily="34" charset="0"/>
                <a:buNone/>
              </a:pPr>
              <a:r>
                <a:rPr lang="zh-CN" altLang="en-US" sz="2800" i="1" dirty="0" smtClean="0">
                  <a:solidFill>
                    <a:schemeClr val="bg1"/>
                  </a:solidFill>
                </a:rPr>
                <a:t>我无语了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5105764" y="4079035"/>
              <a:ext cx="1868834" cy="1074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2800" i="1" dirty="0" smtClean="0">
                  <a:solidFill>
                    <a:schemeClr val="bg1"/>
                  </a:solidFill>
                </a:rPr>
                <a:t>元芳</a:t>
              </a:r>
              <a:endParaRPr lang="en-US" altLang="zh-CN" sz="2800" i="1" dirty="0" smtClean="0">
                <a:solidFill>
                  <a:schemeClr val="bg1"/>
                </a:solidFill>
              </a:endParaRPr>
            </a:p>
            <a:p>
              <a:pPr marL="0" indent="0" algn="ctr">
                <a:buFont typeface="Arial" pitchFamily="34" charset="0"/>
                <a:buNone/>
              </a:pPr>
              <a:r>
                <a:rPr lang="zh-CN" altLang="en-US" sz="2800" i="1" dirty="0" smtClean="0">
                  <a:solidFill>
                    <a:schemeClr val="bg1"/>
                  </a:solidFill>
                </a:rPr>
                <a:t>你怎么看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72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3713" y="617685"/>
            <a:ext cx="10174515" cy="782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那么，如何理顺逻辑大纲呢？总的来说还是按照一定的关系来推演，内容相互之间要说得通。逻辑关系不局限于下面这三类，具体的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有具体的内在联系，总之，要按照受众预期和理解顺序而展开。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2.1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整体结构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1604" y="3416841"/>
            <a:ext cx="2129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各种动作</a:t>
            </a:r>
            <a:endParaRPr lang="zh-CN" altLang="en-US" sz="4000" b="1" dirty="0">
              <a:solidFill>
                <a:srgbClr val="FF85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1604" y="4420761"/>
            <a:ext cx="2129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endParaRPr lang="zh-CN" altLang="en-US" sz="4000" b="1" dirty="0">
              <a:solidFill>
                <a:srgbClr val="FF85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1604" y="2412921"/>
            <a:ext cx="2129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各种要素</a:t>
            </a:r>
            <a:endParaRPr lang="zh-CN" altLang="en-US" sz="4000" b="1" dirty="0">
              <a:solidFill>
                <a:srgbClr val="FF85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483933" y="2135423"/>
            <a:ext cx="1584176" cy="3111651"/>
          </a:xfrm>
          <a:prstGeom prst="roundRect">
            <a:avLst>
              <a:gd name="adj" fmla="val 7689"/>
            </a:avLst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3"/>
          <p:cNvSpPr txBox="1"/>
          <p:nvPr/>
        </p:nvSpPr>
        <p:spPr>
          <a:xfrm>
            <a:off x="5670727" y="232058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归纳</a:t>
            </a:r>
          </a:p>
        </p:txBody>
      </p:sp>
      <p:sp>
        <p:nvSpPr>
          <p:cNvPr id="17" name="TextBox 22"/>
          <p:cNvSpPr txBox="1"/>
          <p:nvPr/>
        </p:nvSpPr>
        <p:spPr>
          <a:xfrm>
            <a:off x="5670727" y="332450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模拟</a:t>
            </a:r>
          </a:p>
        </p:txBody>
      </p:sp>
      <p:sp>
        <p:nvSpPr>
          <p:cNvPr id="18" name="TextBox 23"/>
          <p:cNvSpPr txBox="1"/>
          <p:nvPr/>
        </p:nvSpPr>
        <p:spPr>
          <a:xfrm>
            <a:off x="5670727" y="43284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演绎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44173" y="3324508"/>
            <a:ext cx="2016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递进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44173" y="4328428"/>
            <a:ext cx="2016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因果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44173" y="2320588"/>
            <a:ext cx="2016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并列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>
            <a:off x="4661227" y="2674531"/>
            <a:ext cx="10095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3"/>
            <a:endCxn id="17" idx="1"/>
          </p:cNvCxnSpPr>
          <p:nvPr/>
        </p:nvCxnSpPr>
        <p:spPr>
          <a:xfrm>
            <a:off x="4661227" y="3678451"/>
            <a:ext cx="10095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18" idx="1"/>
          </p:cNvCxnSpPr>
          <p:nvPr/>
        </p:nvCxnSpPr>
        <p:spPr>
          <a:xfrm>
            <a:off x="4661227" y="4682371"/>
            <a:ext cx="10095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21" idx="1"/>
          </p:cNvCxnSpPr>
          <p:nvPr/>
        </p:nvCxnSpPr>
        <p:spPr>
          <a:xfrm>
            <a:off x="6881315" y="2674531"/>
            <a:ext cx="76285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3"/>
            <a:endCxn id="19" idx="1"/>
          </p:cNvCxnSpPr>
          <p:nvPr/>
        </p:nvCxnSpPr>
        <p:spPr>
          <a:xfrm>
            <a:off x="6881315" y="3678451"/>
            <a:ext cx="76285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3"/>
            <a:endCxn id="20" idx="1"/>
          </p:cNvCxnSpPr>
          <p:nvPr/>
        </p:nvCxnSpPr>
        <p:spPr>
          <a:xfrm>
            <a:off x="6881315" y="4682371"/>
            <a:ext cx="76285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808686" y="2320588"/>
            <a:ext cx="1654628" cy="707886"/>
          </a:xfrm>
          <a:prstGeom prst="roundRect">
            <a:avLst>
              <a:gd name="adj" fmla="val 12566"/>
            </a:avLst>
          </a:prstGeom>
          <a:noFill/>
          <a:ln w="19050">
            <a:solidFill>
              <a:srgbClr val="F181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808686" y="3337305"/>
            <a:ext cx="1654628" cy="707886"/>
          </a:xfrm>
          <a:prstGeom prst="roundRect">
            <a:avLst>
              <a:gd name="adj" fmla="val 12566"/>
            </a:avLst>
          </a:prstGeom>
          <a:noFill/>
          <a:ln w="19050">
            <a:solidFill>
              <a:srgbClr val="F181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808686" y="4341225"/>
            <a:ext cx="1654628" cy="707886"/>
          </a:xfrm>
          <a:prstGeom prst="roundRect">
            <a:avLst>
              <a:gd name="adj" fmla="val 12566"/>
            </a:avLst>
          </a:prstGeom>
          <a:noFill/>
          <a:ln w="19050">
            <a:solidFill>
              <a:srgbClr val="F181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3713" y="617685"/>
            <a:ext cx="1017451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对逻辑推演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动作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2000" b="1" dirty="0" smtClean="0">
                <a:solidFill>
                  <a:srgbClr val="EA5283"/>
                </a:solidFill>
              </a:rPr>
              <a:t>归纳</a:t>
            </a:r>
            <a:r>
              <a:rPr lang="zh-CN" altLang="en-US" sz="2000" b="1" dirty="0">
                <a:solidFill>
                  <a:srgbClr val="EA5283"/>
                </a:solidFill>
              </a:rPr>
              <a:t>、演绎、模拟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的简单理解：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2.1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整体结构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730226" y="4072564"/>
            <a:ext cx="1582415" cy="1582415"/>
          </a:xfrm>
          <a:prstGeom prst="ellipse">
            <a:avLst/>
          </a:prstGeom>
          <a:solidFill>
            <a:srgbClr val="F18101"/>
          </a:solidFill>
          <a:ln>
            <a:noFill/>
          </a:ln>
          <a:effectLst>
            <a:outerShdw dist="1016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900339" y="4138403"/>
            <a:ext cx="1582415" cy="1582415"/>
          </a:xfrm>
          <a:prstGeom prst="ellipse">
            <a:avLst/>
          </a:prstGeom>
          <a:solidFill>
            <a:srgbClr val="F18101"/>
          </a:solidFill>
          <a:ln>
            <a:noFill/>
          </a:ln>
          <a:effectLst>
            <a:outerShdw dist="1016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312641" y="1546115"/>
            <a:ext cx="1582415" cy="1582415"/>
          </a:xfrm>
          <a:prstGeom prst="ellipse">
            <a:avLst/>
          </a:prstGeom>
          <a:solidFill>
            <a:srgbClr val="F18101"/>
          </a:solidFill>
          <a:ln>
            <a:noFill/>
          </a:ln>
          <a:effectLst>
            <a:outerShdw dist="1016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823041" y="2834770"/>
            <a:ext cx="2545919" cy="25459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16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116800" y="3128529"/>
            <a:ext cx="1958400" cy="1958400"/>
          </a:xfrm>
          <a:prstGeom prst="ellipse">
            <a:avLst/>
          </a:prstGeom>
          <a:solidFill>
            <a:srgbClr val="F18101"/>
          </a:solidFill>
          <a:ln>
            <a:noFill/>
          </a:ln>
          <a:effectLst>
            <a:outerShdw dist="1016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53"/>
          <p:cNvSpPr txBox="1"/>
          <p:nvPr/>
        </p:nvSpPr>
        <p:spPr>
          <a:xfrm>
            <a:off x="5414334" y="3514137"/>
            <a:ext cx="1379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推演动作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55"/>
          <p:cNvSpPr txBox="1"/>
          <p:nvPr/>
        </p:nvSpPr>
        <p:spPr>
          <a:xfrm>
            <a:off x="7330625" y="4651738"/>
            <a:ext cx="85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模拟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56"/>
          <p:cNvSpPr txBox="1"/>
          <p:nvPr/>
        </p:nvSpPr>
        <p:spPr>
          <a:xfrm>
            <a:off x="5670936" y="2082862"/>
            <a:ext cx="85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归纳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57"/>
          <p:cNvSpPr txBox="1"/>
          <p:nvPr/>
        </p:nvSpPr>
        <p:spPr>
          <a:xfrm>
            <a:off x="4043149" y="4651738"/>
            <a:ext cx="85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演绎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53351" y="1891877"/>
            <a:ext cx="22032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就是将具有共同点的要素归类分组</a:t>
            </a:r>
          </a:p>
        </p:txBody>
      </p:sp>
      <p:sp>
        <p:nvSpPr>
          <p:cNvPr id="4" name="矩形 3"/>
          <p:cNvSpPr/>
          <p:nvPr/>
        </p:nvSpPr>
        <p:spPr>
          <a:xfrm>
            <a:off x="1551575" y="4636114"/>
            <a:ext cx="202218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就是从前提条件出发推导得出结论</a:t>
            </a:r>
          </a:p>
        </p:txBody>
      </p:sp>
      <p:sp>
        <p:nvSpPr>
          <p:cNvPr id="5" name="矩形 4"/>
          <p:cNvSpPr/>
          <p:nvPr/>
        </p:nvSpPr>
        <p:spPr>
          <a:xfrm>
            <a:off x="8738179" y="4546297"/>
            <a:ext cx="2154553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就是像放电影一样，理清动作顺序</a:t>
            </a:r>
          </a:p>
        </p:txBody>
      </p:sp>
    </p:spTree>
    <p:extLst>
      <p:ext uri="{BB962C8B-B14F-4D97-AF65-F5344CB8AC3E}">
        <p14:creationId xmlns:p14="http://schemas.microsoft.com/office/powerpoint/2010/main" val="185147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3713" y="617685"/>
            <a:ext cx="1017451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那么，</a:t>
            </a:r>
            <a:r>
              <a:rPr lang="zh-CN" altLang="en-US" b="1" dirty="0">
                <a:solidFill>
                  <a:srgbClr val="EA5283"/>
                </a:solidFill>
              </a:rPr>
              <a:t>如何对各模块内容分层分类呢？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我们可以借用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金字塔原理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来进行模块内容的分层分类：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2.1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整体结构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367061" y="1298821"/>
            <a:ext cx="3513138" cy="3514725"/>
          </a:xfrm>
          <a:custGeom>
            <a:avLst/>
            <a:gdLst>
              <a:gd name="T0" fmla="*/ 0 w 2213"/>
              <a:gd name="T1" fmla="*/ 2214 h 2214"/>
              <a:gd name="T2" fmla="*/ 1106 w 2213"/>
              <a:gd name="T3" fmla="*/ 0 h 2214"/>
              <a:gd name="T4" fmla="*/ 2213 w 2213"/>
              <a:gd name="T5" fmla="*/ 2214 h 2214"/>
              <a:gd name="T6" fmla="*/ 0 w 2213"/>
              <a:gd name="T7" fmla="*/ 2214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3" h="2214">
                <a:moveTo>
                  <a:pt x="0" y="2214"/>
                </a:moveTo>
                <a:lnTo>
                  <a:pt x="1106" y="0"/>
                </a:lnTo>
                <a:lnTo>
                  <a:pt x="2213" y="2214"/>
                </a:lnTo>
                <a:lnTo>
                  <a:pt x="0" y="221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367061" y="1298821"/>
            <a:ext cx="3513138" cy="3514725"/>
          </a:xfrm>
          <a:custGeom>
            <a:avLst/>
            <a:gdLst>
              <a:gd name="T0" fmla="*/ 0 w 2213"/>
              <a:gd name="T1" fmla="*/ 2214 h 2214"/>
              <a:gd name="T2" fmla="*/ 1106 w 2213"/>
              <a:gd name="T3" fmla="*/ 0 h 2214"/>
              <a:gd name="T4" fmla="*/ 2213 w 2213"/>
              <a:gd name="T5" fmla="*/ 2214 h 2214"/>
              <a:gd name="T6" fmla="*/ 0 w 2213"/>
              <a:gd name="T7" fmla="*/ 2214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3" h="2214">
                <a:moveTo>
                  <a:pt x="0" y="2214"/>
                </a:moveTo>
                <a:lnTo>
                  <a:pt x="1106" y="0"/>
                </a:lnTo>
                <a:lnTo>
                  <a:pt x="2213" y="2214"/>
                </a:lnTo>
                <a:lnTo>
                  <a:pt x="0" y="2214"/>
                </a:lnTo>
                <a:close/>
              </a:path>
            </a:pathLst>
          </a:custGeom>
          <a:noFill/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121249" y="1651246"/>
            <a:ext cx="2286000" cy="625475"/>
          </a:xfrm>
          <a:prstGeom prst="rect">
            <a:avLst/>
          </a:prstGeom>
          <a:solidFill>
            <a:srgbClr val="F18101"/>
          </a:solidFill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结论先行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3121249" y="2352921"/>
            <a:ext cx="2286000" cy="625475"/>
          </a:xfrm>
          <a:prstGeom prst="rect">
            <a:avLst/>
          </a:prstGeom>
          <a:solidFill>
            <a:srgbClr val="8E4B08"/>
          </a:solidFill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以上统下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121249" y="3056183"/>
            <a:ext cx="2286000" cy="625475"/>
          </a:xfrm>
          <a:prstGeom prst="rect">
            <a:avLst/>
          </a:prstGeom>
          <a:solidFill>
            <a:srgbClr val="EA5283"/>
          </a:solidFill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归类分组</a:t>
            </a:r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3121249" y="3757858"/>
            <a:ext cx="2286000" cy="625475"/>
          </a:xfrm>
          <a:prstGeom prst="rect">
            <a:avLst/>
          </a:prstGeom>
          <a:solidFill>
            <a:srgbClr val="BA620A"/>
          </a:solidFill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逻辑递进</a:t>
            </a:r>
          </a:p>
        </p:txBody>
      </p:sp>
      <p:sp>
        <p:nvSpPr>
          <p:cNvPr id="24" name="矩形 23"/>
          <p:cNvSpPr/>
          <p:nvPr/>
        </p:nvSpPr>
        <p:spPr>
          <a:xfrm>
            <a:off x="5512860" y="3852779"/>
            <a:ext cx="6602353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以时间、空间、重要性或推理顺序来确定逻辑顺序</a:t>
            </a:r>
          </a:p>
        </p:txBody>
      </p:sp>
      <p:sp>
        <p:nvSpPr>
          <p:cNvPr id="25" name="矩形 24"/>
          <p:cNvSpPr/>
          <p:nvPr/>
        </p:nvSpPr>
        <p:spPr>
          <a:xfrm>
            <a:off x="5512860" y="1779317"/>
            <a:ext cx="490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归纳出中心议题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12860" y="3178981"/>
            <a:ext cx="6602353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归类时做到「相互独立，完全穷尽」</a:t>
            </a:r>
          </a:p>
        </p:txBody>
      </p:sp>
      <p:sp>
        <p:nvSpPr>
          <p:cNvPr id="27" name="矩形 26"/>
          <p:cNvSpPr/>
          <p:nvPr/>
        </p:nvSpPr>
        <p:spPr>
          <a:xfrm>
            <a:off x="5512860" y="2479149"/>
            <a:ext cx="490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围绕主题，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层层分解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061" y="5057143"/>
            <a:ext cx="10041167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分层分类最重要的就是把握两个关键，</a:t>
            </a:r>
            <a:r>
              <a:rPr lang="zh-CN" altLang="en-US" b="1" dirty="0">
                <a:solidFill>
                  <a:srgbClr val="EA5283"/>
                </a:solidFill>
              </a:rPr>
              <a:t>「层」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，指的是内容模块的层级，也就是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内容中的一级标题、二级标题、三级标题等等；</a:t>
            </a:r>
            <a:r>
              <a:rPr lang="zh-CN" altLang="en-US" b="1" dirty="0">
                <a:solidFill>
                  <a:srgbClr val="EA5283"/>
                </a:solidFill>
              </a:rPr>
              <a:t>「类」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指的是内容模块的分组，遵循的原则是「相互独立，完全穷尽」，即相互间之间不能重复，而且没有遗漏。</a:t>
            </a:r>
          </a:p>
        </p:txBody>
      </p:sp>
    </p:spTree>
    <p:extLst>
      <p:ext uri="{BB962C8B-B14F-4D97-AF65-F5344CB8AC3E}">
        <p14:creationId xmlns:p14="http://schemas.microsoft.com/office/powerpoint/2010/main" val="34386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3713" y="617685"/>
            <a:ext cx="10174515" cy="422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为了促进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的表达，对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的内页设计有什么要求呢？同样，我们简单归纳为两点设计要求，就是：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1367061" y="6403473"/>
            <a:ext cx="527687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2.2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单个页面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64237" y="1551773"/>
            <a:ext cx="726352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突出重点</a:t>
            </a:r>
            <a:endParaRPr lang="en-US" altLang="zh-CN" sz="13800" dirty="0" smtClean="0">
              <a:solidFill>
                <a:schemeClr val="tx1">
                  <a:lumMod val="65000"/>
                  <a:lumOff val="3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  <a:p>
            <a:r>
              <a:rPr lang="zh-CN" altLang="en-US" sz="1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时时定位</a:t>
            </a:r>
            <a:endParaRPr lang="zh-CN" altLang="en-US" sz="13800" dirty="0">
              <a:solidFill>
                <a:schemeClr val="tx1">
                  <a:lumMod val="65000"/>
                  <a:lumOff val="3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36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conveyor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757521" y="-2841277"/>
            <a:ext cx="15707043" cy="15819784"/>
            <a:chOff x="-1757523" y="-4480891"/>
            <a:chExt cx="15707043" cy="15819784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104716" y="-4480045"/>
              <a:ext cx="2504920" cy="7885005"/>
            </a:xfrm>
            <a:custGeom>
              <a:avLst/>
              <a:gdLst>
                <a:gd name="T0" fmla="*/ 473 w 473"/>
                <a:gd name="T1" fmla="*/ 0 h 1521"/>
                <a:gd name="T2" fmla="*/ 250 w 473"/>
                <a:gd name="T3" fmla="*/ 0 h 1521"/>
                <a:gd name="T4" fmla="*/ 0 w 473"/>
                <a:gd name="T5" fmla="*/ 1521 h 1521"/>
                <a:gd name="T6" fmla="*/ 473 w 473"/>
                <a:gd name="T7" fmla="*/ 0 h 1521"/>
                <a:gd name="connsiteX0" fmla="*/ 10334 w 10334"/>
                <a:gd name="connsiteY0" fmla="*/ 0 h 10116"/>
                <a:gd name="connsiteX1" fmla="*/ 5619 w 10334"/>
                <a:gd name="connsiteY1" fmla="*/ 0 h 10116"/>
                <a:gd name="connsiteX2" fmla="*/ 0 w 10334"/>
                <a:gd name="connsiteY2" fmla="*/ 10116 h 10116"/>
                <a:gd name="connsiteX3" fmla="*/ 10334 w 10334"/>
                <a:gd name="connsiteY3" fmla="*/ 0 h 1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34" h="10116">
                  <a:moveTo>
                    <a:pt x="10334" y="0"/>
                  </a:moveTo>
                  <a:lnTo>
                    <a:pt x="5619" y="0"/>
                  </a:lnTo>
                  <a:lnTo>
                    <a:pt x="0" y="10116"/>
                  </a:lnTo>
                  <a:lnTo>
                    <a:pt x="10334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1757520" y="-4480891"/>
              <a:ext cx="15707040" cy="15819784"/>
            </a:xfrm>
            <a:custGeom>
              <a:avLst/>
              <a:gdLst>
                <a:gd name="T0" fmla="*/ 1544 w 3065"/>
                <a:gd name="T1" fmla="*/ 1531 h 3087"/>
                <a:gd name="T2" fmla="*/ 1548 w 3065"/>
                <a:gd name="T3" fmla="*/ 1544 h 3087"/>
                <a:gd name="T4" fmla="*/ 1534 w 3065"/>
                <a:gd name="T5" fmla="*/ 1539 h 3087"/>
                <a:gd name="T6" fmla="*/ 1536 w 3065"/>
                <a:gd name="T7" fmla="*/ 1531 h 3087"/>
                <a:gd name="T8" fmla="*/ 1528 w 3065"/>
                <a:gd name="T9" fmla="*/ 1506 h 3087"/>
                <a:gd name="T10" fmla="*/ 1529 w 3065"/>
                <a:gd name="T11" fmla="*/ 1531 h 3087"/>
                <a:gd name="T12" fmla="*/ 556 w 3065"/>
                <a:gd name="T13" fmla="*/ 0 h 3087"/>
                <a:gd name="T14" fmla="*/ 1529 w 3065"/>
                <a:gd name="T15" fmla="*/ 1544 h 3087"/>
                <a:gd name="T16" fmla="*/ 1526 w 3065"/>
                <a:gd name="T17" fmla="*/ 1544 h 3087"/>
                <a:gd name="T18" fmla="*/ 1521 w 3065"/>
                <a:gd name="T19" fmla="*/ 1542 h 3087"/>
                <a:gd name="T20" fmla="*/ 0 w 3065"/>
                <a:gd name="T21" fmla="*/ 0 h 3087"/>
                <a:gd name="T22" fmla="*/ 1511 w 3065"/>
                <a:gd name="T23" fmla="*/ 1540 h 3087"/>
                <a:gd name="T24" fmla="*/ 1488 w 3065"/>
                <a:gd name="T25" fmla="*/ 1537 h 3087"/>
                <a:gd name="T26" fmla="*/ 1498 w 3065"/>
                <a:gd name="T27" fmla="*/ 1542 h 3087"/>
                <a:gd name="T28" fmla="*/ 0 w 3065"/>
                <a:gd name="T29" fmla="*/ 1466 h 3087"/>
                <a:gd name="T30" fmla="*/ 0 w 3065"/>
                <a:gd name="T31" fmla="*/ 1622 h 3087"/>
                <a:gd name="T32" fmla="*/ 1496 w 3065"/>
                <a:gd name="T33" fmla="*/ 1547 h 3087"/>
                <a:gd name="T34" fmla="*/ 1488 w 3065"/>
                <a:gd name="T35" fmla="*/ 1550 h 3087"/>
                <a:gd name="T36" fmla="*/ 1511 w 3065"/>
                <a:gd name="T37" fmla="*/ 1547 h 3087"/>
                <a:gd name="T38" fmla="*/ 0 w 3065"/>
                <a:gd name="T39" fmla="*/ 3087 h 3087"/>
                <a:gd name="T40" fmla="*/ 1521 w 3065"/>
                <a:gd name="T41" fmla="*/ 1545 h 3087"/>
                <a:gd name="T42" fmla="*/ 1528 w 3065"/>
                <a:gd name="T43" fmla="*/ 1545 h 3087"/>
                <a:gd name="T44" fmla="*/ 556 w 3065"/>
                <a:gd name="T45" fmla="*/ 3087 h 3087"/>
                <a:gd name="T46" fmla="*/ 1529 w 3065"/>
                <a:gd name="T47" fmla="*/ 1554 h 3087"/>
                <a:gd name="T48" fmla="*/ 1529 w 3065"/>
                <a:gd name="T49" fmla="*/ 1562 h 3087"/>
                <a:gd name="T50" fmla="*/ 1634 w 3065"/>
                <a:gd name="T51" fmla="*/ 3087 h 3087"/>
                <a:gd name="T52" fmla="*/ 2011 w 3065"/>
                <a:gd name="T53" fmla="*/ 3087 h 3087"/>
                <a:gd name="T54" fmla="*/ 1534 w 3065"/>
                <a:gd name="T55" fmla="*/ 1552 h 3087"/>
                <a:gd name="T56" fmla="*/ 1534 w 3065"/>
                <a:gd name="T57" fmla="*/ 1550 h 3087"/>
                <a:gd name="T58" fmla="*/ 1534 w 3065"/>
                <a:gd name="T59" fmla="*/ 1545 h 3087"/>
                <a:gd name="T60" fmla="*/ 1546 w 3065"/>
                <a:gd name="T61" fmla="*/ 1545 h 3087"/>
                <a:gd name="T62" fmla="*/ 1544 w 3065"/>
                <a:gd name="T63" fmla="*/ 1555 h 3087"/>
                <a:gd name="T64" fmla="*/ 3065 w 3065"/>
                <a:gd name="T65" fmla="*/ 2768 h 3087"/>
                <a:gd name="T66" fmla="*/ 3065 w 3065"/>
                <a:gd name="T67" fmla="*/ 2512 h 3087"/>
                <a:gd name="T68" fmla="*/ 1597 w 3065"/>
                <a:gd name="T69" fmla="*/ 1550 h 3087"/>
                <a:gd name="T70" fmla="*/ 3065 w 3065"/>
                <a:gd name="T71" fmla="*/ 1772 h 3087"/>
                <a:gd name="T72" fmla="*/ 3065 w 3065"/>
                <a:gd name="T73" fmla="*/ 1550 h 3087"/>
                <a:gd name="T74" fmla="*/ 1594 w 3065"/>
                <a:gd name="T75" fmla="*/ 1540 h 3087"/>
                <a:gd name="T76" fmla="*/ 1602 w 3065"/>
                <a:gd name="T77" fmla="*/ 1539 h 3087"/>
                <a:gd name="T78" fmla="*/ 3065 w 3065"/>
                <a:gd name="T79" fmla="*/ 915 h 3087"/>
                <a:gd name="T80" fmla="*/ 1549 w 3065"/>
                <a:gd name="T81" fmla="*/ 1537 h 3087"/>
                <a:gd name="T82" fmla="*/ 1531 w 3065"/>
                <a:gd name="T83" fmla="*/ 1547 h 3087"/>
                <a:gd name="T84" fmla="*/ 1531 w 3065"/>
                <a:gd name="T85" fmla="*/ 1549 h 3087"/>
                <a:gd name="T86" fmla="*/ 1569 w 3065"/>
                <a:gd name="T87" fmla="*/ 1545 h 3087"/>
                <a:gd name="T88" fmla="*/ 1577 w 3065"/>
                <a:gd name="T89" fmla="*/ 1542 h 3087"/>
                <a:gd name="T90" fmla="*/ 1577 w 3065"/>
                <a:gd name="T91" fmla="*/ 1542 h 3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5" h="3087">
                  <a:moveTo>
                    <a:pt x="3065" y="0"/>
                  </a:moveTo>
                  <a:lnTo>
                    <a:pt x="2757" y="0"/>
                  </a:lnTo>
                  <a:lnTo>
                    <a:pt x="1544" y="1531"/>
                  </a:lnTo>
                  <a:lnTo>
                    <a:pt x="1544" y="1542"/>
                  </a:lnTo>
                  <a:lnTo>
                    <a:pt x="1544" y="1542"/>
                  </a:lnTo>
                  <a:lnTo>
                    <a:pt x="1548" y="1544"/>
                  </a:lnTo>
                  <a:lnTo>
                    <a:pt x="1536" y="1544"/>
                  </a:lnTo>
                  <a:lnTo>
                    <a:pt x="1534" y="1544"/>
                  </a:lnTo>
                  <a:lnTo>
                    <a:pt x="1534" y="1539"/>
                  </a:lnTo>
                  <a:lnTo>
                    <a:pt x="2509" y="0"/>
                  </a:lnTo>
                  <a:lnTo>
                    <a:pt x="2218" y="0"/>
                  </a:lnTo>
                  <a:lnTo>
                    <a:pt x="1536" y="1531"/>
                  </a:lnTo>
                  <a:lnTo>
                    <a:pt x="1634" y="0"/>
                  </a:lnTo>
                  <a:lnTo>
                    <a:pt x="1425" y="0"/>
                  </a:lnTo>
                  <a:lnTo>
                    <a:pt x="1528" y="1506"/>
                  </a:lnTo>
                  <a:lnTo>
                    <a:pt x="1278" y="0"/>
                  </a:lnTo>
                  <a:lnTo>
                    <a:pt x="1054" y="0"/>
                  </a:lnTo>
                  <a:lnTo>
                    <a:pt x="1529" y="1531"/>
                  </a:lnTo>
                  <a:lnTo>
                    <a:pt x="1529" y="1532"/>
                  </a:lnTo>
                  <a:lnTo>
                    <a:pt x="848" y="0"/>
                  </a:lnTo>
                  <a:lnTo>
                    <a:pt x="556" y="0"/>
                  </a:lnTo>
                  <a:lnTo>
                    <a:pt x="1529" y="1536"/>
                  </a:lnTo>
                  <a:lnTo>
                    <a:pt x="1531" y="1542"/>
                  </a:lnTo>
                  <a:lnTo>
                    <a:pt x="1529" y="1544"/>
                  </a:lnTo>
                  <a:lnTo>
                    <a:pt x="1529" y="1544"/>
                  </a:lnTo>
                  <a:lnTo>
                    <a:pt x="1524" y="1529"/>
                  </a:lnTo>
                  <a:lnTo>
                    <a:pt x="1526" y="1544"/>
                  </a:lnTo>
                  <a:lnTo>
                    <a:pt x="1518" y="1544"/>
                  </a:lnTo>
                  <a:lnTo>
                    <a:pt x="1521" y="1542"/>
                  </a:lnTo>
                  <a:lnTo>
                    <a:pt x="1521" y="1542"/>
                  </a:lnTo>
                  <a:lnTo>
                    <a:pt x="1521" y="153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0" y="320"/>
                  </a:lnTo>
                  <a:lnTo>
                    <a:pt x="1516" y="1537"/>
                  </a:lnTo>
                  <a:lnTo>
                    <a:pt x="1511" y="1540"/>
                  </a:lnTo>
                  <a:lnTo>
                    <a:pt x="0" y="574"/>
                  </a:lnTo>
                  <a:lnTo>
                    <a:pt x="0" y="915"/>
                  </a:lnTo>
                  <a:lnTo>
                    <a:pt x="1488" y="1537"/>
                  </a:lnTo>
                  <a:lnTo>
                    <a:pt x="1481" y="1537"/>
                  </a:lnTo>
                  <a:lnTo>
                    <a:pt x="1518" y="1542"/>
                  </a:lnTo>
                  <a:lnTo>
                    <a:pt x="1498" y="1542"/>
                  </a:lnTo>
                  <a:lnTo>
                    <a:pt x="1495" y="1540"/>
                  </a:lnTo>
                  <a:lnTo>
                    <a:pt x="1490" y="1542"/>
                  </a:lnTo>
                  <a:lnTo>
                    <a:pt x="0" y="1466"/>
                  </a:lnTo>
                  <a:lnTo>
                    <a:pt x="0" y="1537"/>
                  </a:lnTo>
                  <a:lnTo>
                    <a:pt x="0" y="1550"/>
                  </a:lnTo>
                  <a:lnTo>
                    <a:pt x="0" y="1622"/>
                  </a:lnTo>
                  <a:lnTo>
                    <a:pt x="1491" y="1547"/>
                  </a:lnTo>
                  <a:lnTo>
                    <a:pt x="1495" y="1547"/>
                  </a:lnTo>
                  <a:lnTo>
                    <a:pt x="1496" y="1547"/>
                  </a:lnTo>
                  <a:lnTo>
                    <a:pt x="1508" y="1545"/>
                  </a:lnTo>
                  <a:lnTo>
                    <a:pt x="1481" y="1550"/>
                  </a:lnTo>
                  <a:lnTo>
                    <a:pt x="1488" y="1550"/>
                  </a:lnTo>
                  <a:lnTo>
                    <a:pt x="0" y="2171"/>
                  </a:lnTo>
                  <a:lnTo>
                    <a:pt x="0" y="2512"/>
                  </a:lnTo>
                  <a:lnTo>
                    <a:pt x="1511" y="1547"/>
                  </a:lnTo>
                  <a:lnTo>
                    <a:pt x="1516" y="1549"/>
                  </a:lnTo>
                  <a:lnTo>
                    <a:pt x="0" y="2768"/>
                  </a:lnTo>
                  <a:lnTo>
                    <a:pt x="0" y="3087"/>
                  </a:lnTo>
                  <a:lnTo>
                    <a:pt x="308" y="3087"/>
                  </a:lnTo>
                  <a:lnTo>
                    <a:pt x="1521" y="1555"/>
                  </a:lnTo>
                  <a:lnTo>
                    <a:pt x="1521" y="1545"/>
                  </a:lnTo>
                  <a:lnTo>
                    <a:pt x="1521" y="1545"/>
                  </a:lnTo>
                  <a:lnTo>
                    <a:pt x="1519" y="1545"/>
                  </a:lnTo>
                  <a:lnTo>
                    <a:pt x="1528" y="1545"/>
                  </a:lnTo>
                  <a:lnTo>
                    <a:pt x="1528" y="1549"/>
                  </a:lnTo>
                  <a:lnTo>
                    <a:pt x="1526" y="1550"/>
                  </a:lnTo>
                  <a:lnTo>
                    <a:pt x="556" y="3087"/>
                  </a:lnTo>
                  <a:lnTo>
                    <a:pt x="848" y="3087"/>
                  </a:lnTo>
                  <a:lnTo>
                    <a:pt x="1528" y="1552"/>
                  </a:lnTo>
                  <a:lnTo>
                    <a:pt x="1529" y="1554"/>
                  </a:lnTo>
                  <a:lnTo>
                    <a:pt x="1054" y="3087"/>
                  </a:lnTo>
                  <a:lnTo>
                    <a:pt x="1278" y="3087"/>
                  </a:lnTo>
                  <a:lnTo>
                    <a:pt x="1529" y="1562"/>
                  </a:lnTo>
                  <a:lnTo>
                    <a:pt x="1531" y="1567"/>
                  </a:lnTo>
                  <a:lnTo>
                    <a:pt x="1425" y="3087"/>
                  </a:lnTo>
                  <a:lnTo>
                    <a:pt x="1634" y="3087"/>
                  </a:lnTo>
                  <a:lnTo>
                    <a:pt x="1536" y="1603"/>
                  </a:lnTo>
                  <a:lnTo>
                    <a:pt x="1788" y="3087"/>
                  </a:lnTo>
                  <a:lnTo>
                    <a:pt x="2011" y="3087"/>
                  </a:lnTo>
                  <a:lnTo>
                    <a:pt x="1534" y="1560"/>
                  </a:lnTo>
                  <a:lnTo>
                    <a:pt x="1534" y="1557"/>
                  </a:lnTo>
                  <a:lnTo>
                    <a:pt x="1534" y="1552"/>
                  </a:lnTo>
                  <a:lnTo>
                    <a:pt x="2218" y="3087"/>
                  </a:lnTo>
                  <a:lnTo>
                    <a:pt x="2509" y="3087"/>
                  </a:lnTo>
                  <a:lnTo>
                    <a:pt x="1534" y="1550"/>
                  </a:lnTo>
                  <a:lnTo>
                    <a:pt x="1534" y="1545"/>
                  </a:lnTo>
                  <a:lnTo>
                    <a:pt x="1534" y="1545"/>
                  </a:lnTo>
                  <a:lnTo>
                    <a:pt x="1534" y="1545"/>
                  </a:lnTo>
                  <a:lnTo>
                    <a:pt x="1534" y="1544"/>
                  </a:lnTo>
                  <a:lnTo>
                    <a:pt x="1536" y="1544"/>
                  </a:lnTo>
                  <a:lnTo>
                    <a:pt x="1546" y="1545"/>
                  </a:lnTo>
                  <a:lnTo>
                    <a:pt x="1544" y="1545"/>
                  </a:lnTo>
                  <a:lnTo>
                    <a:pt x="1544" y="1545"/>
                  </a:lnTo>
                  <a:lnTo>
                    <a:pt x="1544" y="1555"/>
                  </a:lnTo>
                  <a:lnTo>
                    <a:pt x="2757" y="3087"/>
                  </a:lnTo>
                  <a:lnTo>
                    <a:pt x="3065" y="3087"/>
                  </a:lnTo>
                  <a:lnTo>
                    <a:pt x="3065" y="2768"/>
                  </a:lnTo>
                  <a:lnTo>
                    <a:pt x="1549" y="1549"/>
                  </a:lnTo>
                  <a:lnTo>
                    <a:pt x="1554" y="1547"/>
                  </a:lnTo>
                  <a:lnTo>
                    <a:pt x="3065" y="2512"/>
                  </a:lnTo>
                  <a:lnTo>
                    <a:pt x="3065" y="2171"/>
                  </a:lnTo>
                  <a:lnTo>
                    <a:pt x="1577" y="1550"/>
                  </a:lnTo>
                  <a:lnTo>
                    <a:pt x="1597" y="1550"/>
                  </a:lnTo>
                  <a:lnTo>
                    <a:pt x="1602" y="1549"/>
                  </a:lnTo>
                  <a:lnTo>
                    <a:pt x="3065" y="1969"/>
                  </a:lnTo>
                  <a:lnTo>
                    <a:pt x="3065" y="1772"/>
                  </a:lnTo>
                  <a:lnTo>
                    <a:pt x="1602" y="1547"/>
                  </a:lnTo>
                  <a:lnTo>
                    <a:pt x="3065" y="1622"/>
                  </a:lnTo>
                  <a:lnTo>
                    <a:pt x="3065" y="1550"/>
                  </a:lnTo>
                  <a:lnTo>
                    <a:pt x="3065" y="1537"/>
                  </a:lnTo>
                  <a:lnTo>
                    <a:pt x="3065" y="1466"/>
                  </a:lnTo>
                  <a:lnTo>
                    <a:pt x="1594" y="1540"/>
                  </a:lnTo>
                  <a:lnTo>
                    <a:pt x="3065" y="1315"/>
                  </a:lnTo>
                  <a:lnTo>
                    <a:pt x="3065" y="1119"/>
                  </a:lnTo>
                  <a:lnTo>
                    <a:pt x="1602" y="1539"/>
                  </a:lnTo>
                  <a:lnTo>
                    <a:pt x="1597" y="1537"/>
                  </a:lnTo>
                  <a:lnTo>
                    <a:pt x="1577" y="1537"/>
                  </a:lnTo>
                  <a:lnTo>
                    <a:pt x="3065" y="915"/>
                  </a:lnTo>
                  <a:lnTo>
                    <a:pt x="3065" y="574"/>
                  </a:lnTo>
                  <a:lnTo>
                    <a:pt x="1554" y="1540"/>
                  </a:lnTo>
                  <a:lnTo>
                    <a:pt x="1549" y="1537"/>
                  </a:lnTo>
                  <a:lnTo>
                    <a:pt x="3065" y="320"/>
                  </a:lnTo>
                  <a:lnTo>
                    <a:pt x="3065" y="0"/>
                  </a:lnTo>
                  <a:close/>
                  <a:moveTo>
                    <a:pt x="1531" y="1547"/>
                  </a:moveTo>
                  <a:lnTo>
                    <a:pt x="1531" y="1547"/>
                  </a:lnTo>
                  <a:lnTo>
                    <a:pt x="1531" y="1547"/>
                  </a:lnTo>
                  <a:lnTo>
                    <a:pt x="1531" y="1549"/>
                  </a:lnTo>
                  <a:lnTo>
                    <a:pt x="1531" y="1547"/>
                  </a:lnTo>
                  <a:close/>
                  <a:moveTo>
                    <a:pt x="1571" y="1547"/>
                  </a:moveTo>
                  <a:lnTo>
                    <a:pt x="1569" y="1545"/>
                  </a:lnTo>
                  <a:lnTo>
                    <a:pt x="1574" y="1545"/>
                  </a:lnTo>
                  <a:lnTo>
                    <a:pt x="1571" y="1547"/>
                  </a:lnTo>
                  <a:close/>
                  <a:moveTo>
                    <a:pt x="1577" y="1542"/>
                  </a:moveTo>
                  <a:lnTo>
                    <a:pt x="1566" y="1542"/>
                  </a:lnTo>
                  <a:lnTo>
                    <a:pt x="1571" y="1540"/>
                  </a:lnTo>
                  <a:lnTo>
                    <a:pt x="1577" y="1542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-1757523" y="3436298"/>
              <a:ext cx="7752441" cy="2180394"/>
            </a:xfrm>
            <a:custGeom>
              <a:avLst/>
              <a:gdLst>
                <a:gd name="T0" fmla="*/ 0 w 1438"/>
                <a:gd name="T1" fmla="*/ 412 h 412"/>
                <a:gd name="T2" fmla="*/ 1438 w 1438"/>
                <a:gd name="T3" fmla="*/ 0 h 412"/>
                <a:gd name="T4" fmla="*/ 0 w 1438"/>
                <a:gd name="T5" fmla="*/ 215 h 412"/>
                <a:gd name="T6" fmla="*/ 0 w 1438"/>
                <a:gd name="T7" fmla="*/ 412 h 412"/>
                <a:gd name="connsiteX0" fmla="*/ 0 w 10520"/>
                <a:gd name="connsiteY0" fmla="*/ 10327 h 10327"/>
                <a:gd name="connsiteX1" fmla="*/ 10520 w 10520"/>
                <a:gd name="connsiteY1" fmla="*/ 0 h 10327"/>
                <a:gd name="connsiteX2" fmla="*/ 0 w 10520"/>
                <a:gd name="connsiteY2" fmla="*/ 5545 h 10327"/>
                <a:gd name="connsiteX3" fmla="*/ 0 w 10520"/>
                <a:gd name="connsiteY3" fmla="*/ 10327 h 1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20" h="10327">
                  <a:moveTo>
                    <a:pt x="0" y="10327"/>
                  </a:moveTo>
                  <a:lnTo>
                    <a:pt x="10520" y="0"/>
                  </a:lnTo>
                  <a:lnTo>
                    <a:pt x="0" y="5545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-1757523" y="1260746"/>
              <a:ext cx="7781181" cy="2187573"/>
            </a:xfrm>
            <a:custGeom>
              <a:avLst/>
              <a:gdLst>
                <a:gd name="T0" fmla="*/ 0 w 1438"/>
                <a:gd name="T1" fmla="*/ 196 h 412"/>
                <a:gd name="T2" fmla="*/ 1438 w 1438"/>
                <a:gd name="T3" fmla="*/ 412 h 412"/>
                <a:gd name="T4" fmla="*/ 0 w 1438"/>
                <a:gd name="T5" fmla="*/ 0 h 412"/>
                <a:gd name="T6" fmla="*/ 0 w 1438"/>
                <a:gd name="T7" fmla="*/ 196 h 412"/>
                <a:gd name="connsiteX0" fmla="*/ 0 w 10559"/>
                <a:gd name="connsiteY0" fmla="*/ 4757 h 10361"/>
                <a:gd name="connsiteX1" fmla="*/ 10559 w 10559"/>
                <a:gd name="connsiteY1" fmla="*/ 10361 h 10361"/>
                <a:gd name="connsiteX2" fmla="*/ 0 w 10559"/>
                <a:gd name="connsiteY2" fmla="*/ 0 h 10361"/>
                <a:gd name="connsiteX3" fmla="*/ 0 w 10559"/>
                <a:gd name="connsiteY3" fmla="*/ 4757 h 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9" h="10361">
                  <a:moveTo>
                    <a:pt x="0" y="4757"/>
                  </a:moveTo>
                  <a:lnTo>
                    <a:pt x="10559" y="10361"/>
                  </a:lnTo>
                  <a:lnTo>
                    <a:pt x="0" y="0"/>
                  </a:lnTo>
                  <a:lnTo>
                    <a:pt x="0" y="4757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920940" y="2411886"/>
            <a:ext cx="4349118" cy="4349118"/>
          </a:xfrm>
          <a:prstGeom prst="ellipse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022406" y="2917831"/>
            <a:ext cx="4166281" cy="3243890"/>
            <a:chOff x="4294188" y="3486151"/>
            <a:chExt cx="3621088" cy="2819400"/>
          </a:xfrm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284788" y="5411788"/>
              <a:ext cx="1639888" cy="630238"/>
            </a:xfrm>
            <a:custGeom>
              <a:avLst/>
              <a:gdLst>
                <a:gd name="T0" fmla="*/ 963 w 1033"/>
                <a:gd name="T1" fmla="*/ 397 h 397"/>
                <a:gd name="T2" fmla="*/ 67 w 1033"/>
                <a:gd name="T3" fmla="*/ 397 h 397"/>
                <a:gd name="T4" fmla="*/ 0 w 1033"/>
                <a:gd name="T5" fmla="*/ 0 h 397"/>
                <a:gd name="T6" fmla="*/ 1033 w 1033"/>
                <a:gd name="T7" fmla="*/ 0 h 397"/>
                <a:gd name="T8" fmla="*/ 963 w 1033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397">
                  <a:moveTo>
                    <a:pt x="963" y="397"/>
                  </a:moveTo>
                  <a:lnTo>
                    <a:pt x="67" y="397"/>
                  </a:lnTo>
                  <a:lnTo>
                    <a:pt x="0" y="0"/>
                  </a:lnTo>
                  <a:lnTo>
                    <a:pt x="1033" y="0"/>
                  </a:lnTo>
                  <a:lnTo>
                    <a:pt x="963" y="397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5284788" y="5411788"/>
              <a:ext cx="1639888" cy="630238"/>
            </a:xfrm>
            <a:custGeom>
              <a:avLst/>
              <a:gdLst>
                <a:gd name="T0" fmla="*/ 963 w 1033"/>
                <a:gd name="T1" fmla="*/ 397 h 397"/>
                <a:gd name="T2" fmla="*/ 67 w 1033"/>
                <a:gd name="T3" fmla="*/ 397 h 397"/>
                <a:gd name="T4" fmla="*/ 0 w 1033"/>
                <a:gd name="T5" fmla="*/ 0 h 397"/>
                <a:gd name="T6" fmla="*/ 1033 w 1033"/>
                <a:gd name="T7" fmla="*/ 0 h 397"/>
                <a:gd name="T8" fmla="*/ 963 w 1033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397">
                  <a:moveTo>
                    <a:pt x="963" y="397"/>
                  </a:moveTo>
                  <a:lnTo>
                    <a:pt x="67" y="397"/>
                  </a:lnTo>
                  <a:lnTo>
                    <a:pt x="0" y="0"/>
                  </a:lnTo>
                  <a:lnTo>
                    <a:pt x="1033" y="0"/>
                  </a:lnTo>
                  <a:lnTo>
                    <a:pt x="963" y="3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84788" y="4624388"/>
              <a:ext cx="1639888" cy="787400"/>
            </a:xfrm>
            <a:custGeom>
              <a:avLst/>
              <a:gdLst>
                <a:gd name="T0" fmla="*/ 549 w 578"/>
                <a:gd name="T1" fmla="*/ 71 h 277"/>
                <a:gd name="T2" fmla="*/ 371 w 578"/>
                <a:gd name="T3" fmla="*/ 0 h 277"/>
                <a:gd name="T4" fmla="*/ 288 w 578"/>
                <a:gd name="T5" fmla="*/ 0 h 277"/>
                <a:gd name="T6" fmla="*/ 206 w 578"/>
                <a:gd name="T7" fmla="*/ 0 h 277"/>
                <a:gd name="T8" fmla="*/ 28 w 578"/>
                <a:gd name="T9" fmla="*/ 71 h 277"/>
                <a:gd name="T10" fmla="*/ 0 w 578"/>
                <a:gd name="T11" fmla="*/ 200 h 277"/>
                <a:gd name="T12" fmla="*/ 0 w 578"/>
                <a:gd name="T13" fmla="*/ 277 h 277"/>
                <a:gd name="T14" fmla="*/ 578 w 578"/>
                <a:gd name="T15" fmla="*/ 277 h 277"/>
                <a:gd name="T16" fmla="*/ 578 w 578"/>
                <a:gd name="T17" fmla="*/ 200 h 277"/>
                <a:gd name="T18" fmla="*/ 578 w 578"/>
                <a:gd name="T19" fmla="*/ 200 h 277"/>
                <a:gd name="T20" fmla="*/ 549 w 578"/>
                <a:gd name="T21" fmla="*/ 7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277">
                  <a:moveTo>
                    <a:pt x="549" y="71"/>
                  </a:moveTo>
                  <a:cubicBezTo>
                    <a:pt x="533" y="62"/>
                    <a:pt x="494" y="42"/>
                    <a:pt x="371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82" y="42"/>
                    <a:pt x="44" y="62"/>
                    <a:pt x="28" y="71"/>
                  </a:cubicBezTo>
                  <a:cubicBezTo>
                    <a:pt x="3" y="88"/>
                    <a:pt x="0" y="110"/>
                    <a:pt x="0" y="200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578" y="277"/>
                    <a:pt x="578" y="277"/>
                    <a:pt x="578" y="277"/>
                  </a:cubicBezTo>
                  <a:cubicBezTo>
                    <a:pt x="578" y="200"/>
                    <a:pt x="578" y="200"/>
                    <a:pt x="578" y="200"/>
                  </a:cubicBezTo>
                  <a:cubicBezTo>
                    <a:pt x="578" y="200"/>
                    <a:pt x="578" y="200"/>
                    <a:pt x="578" y="200"/>
                  </a:cubicBezTo>
                  <a:cubicBezTo>
                    <a:pt x="578" y="110"/>
                    <a:pt x="574" y="88"/>
                    <a:pt x="549" y="71"/>
                  </a:cubicBezTo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5905501" y="4022726"/>
              <a:ext cx="388938" cy="809625"/>
            </a:xfrm>
            <a:custGeom>
              <a:avLst/>
              <a:gdLst>
                <a:gd name="T0" fmla="*/ 0 w 137"/>
                <a:gd name="T1" fmla="*/ 84 h 285"/>
                <a:gd name="T2" fmla="*/ 0 w 137"/>
                <a:gd name="T3" fmla="*/ 188 h 285"/>
                <a:gd name="T4" fmla="*/ 0 w 137"/>
                <a:gd name="T5" fmla="*/ 239 h 285"/>
                <a:gd name="T6" fmla="*/ 137 w 137"/>
                <a:gd name="T7" fmla="*/ 239 h 285"/>
                <a:gd name="T8" fmla="*/ 137 w 137"/>
                <a:gd name="T9" fmla="*/ 188 h 285"/>
                <a:gd name="T10" fmla="*/ 137 w 137"/>
                <a:gd name="T11" fmla="*/ 84 h 285"/>
                <a:gd name="T12" fmla="*/ 0 w 137"/>
                <a:gd name="T13" fmla="*/ 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285">
                  <a:moveTo>
                    <a:pt x="0" y="84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39" y="283"/>
                    <a:pt x="101" y="285"/>
                    <a:pt x="137" y="23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0"/>
                    <a:pt x="0" y="0"/>
                    <a:pt x="0" y="84"/>
                  </a:cubicBezTo>
                </a:path>
              </a:pathLst>
            </a:custGeom>
            <a:solidFill>
              <a:srgbClr val="EAB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5905501" y="4522788"/>
              <a:ext cx="388938" cy="128588"/>
            </a:xfrm>
            <a:custGeom>
              <a:avLst/>
              <a:gdLst>
                <a:gd name="T0" fmla="*/ 137 w 137"/>
                <a:gd name="T1" fmla="*/ 0 h 45"/>
                <a:gd name="T2" fmla="*/ 0 w 137"/>
                <a:gd name="T3" fmla="*/ 0 h 45"/>
                <a:gd name="T4" fmla="*/ 0 w 137"/>
                <a:gd name="T5" fmla="*/ 4 h 45"/>
                <a:gd name="T6" fmla="*/ 61 w 137"/>
                <a:gd name="T7" fmla="*/ 45 h 45"/>
                <a:gd name="T8" fmla="*/ 79 w 137"/>
                <a:gd name="T9" fmla="*/ 45 h 45"/>
                <a:gd name="T10" fmla="*/ 133 w 137"/>
                <a:gd name="T11" fmla="*/ 10 h 45"/>
                <a:gd name="T12" fmla="*/ 136 w 137"/>
                <a:gd name="T13" fmla="*/ 6 h 45"/>
                <a:gd name="T14" fmla="*/ 137 w 137"/>
                <a:gd name="T15" fmla="*/ 6 h 45"/>
                <a:gd name="T16" fmla="*/ 137 w 137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45">
                  <a:moveTo>
                    <a:pt x="1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0" y="39"/>
                    <a:pt x="61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103" y="41"/>
                    <a:pt x="125" y="19"/>
                    <a:pt x="133" y="10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rgbClr val="D7AA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5541963" y="3575051"/>
              <a:ext cx="1120775" cy="1035050"/>
            </a:xfrm>
            <a:custGeom>
              <a:avLst/>
              <a:gdLst>
                <a:gd name="T0" fmla="*/ 197 w 395"/>
                <a:gd name="T1" fmla="*/ 0 h 365"/>
                <a:gd name="T2" fmla="*/ 88 w 395"/>
                <a:gd name="T3" fmla="*/ 292 h 365"/>
                <a:gd name="T4" fmla="*/ 197 w 395"/>
                <a:gd name="T5" fmla="*/ 365 h 365"/>
                <a:gd name="T6" fmla="*/ 306 w 395"/>
                <a:gd name="T7" fmla="*/ 292 h 365"/>
                <a:gd name="T8" fmla="*/ 197 w 395"/>
                <a:gd name="T9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365">
                  <a:moveTo>
                    <a:pt x="197" y="0"/>
                  </a:moveTo>
                  <a:cubicBezTo>
                    <a:pt x="0" y="0"/>
                    <a:pt x="75" y="271"/>
                    <a:pt x="88" y="292"/>
                  </a:cubicBezTo>
                  <a:cubicBezTo>
                    <a:pt x="103" y="314"/>
                    <a:pt x="165" y="365"/>
                    <a:pt x="197" y="365"/>
                  </a:cubicBezTo>
                  <a:cubicBezTo>
                    <a:pt x="229" y="365"/>
                    <a:pt x="292" y="314"/>
                    <a:pt x="306" y="292"/>
                  </a:cubicBezTo>
                  <a:cubicBezTo>
                    <a:pt x="319" y="271"/>
                    <a:pt x="395" y="0"/>
                    <a:pt x="197" y="0"/>
                  </a:cubicBezTo>
                </a:path>
              </a:pathLst>
            </a:custGeom>
            <a:solidFill>
              <a:srgbClr val="EAB9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5832476" y="4786313"/>
              <a:ext cx="509588" cy="625475"/>
            </a:xfrm>
            <a:custGeom>
              <a:avLst/>
              <a:gdLst>
                <a:gd name="T0" fmla="*/ 95 w 180"/>
                <a:gd name="T1" fmla="*/ 0 h 220"/>
                <a:gd name="T2" fmla="*/ 0 w 180"/>
                <a:gd name="T3" fmla="*/ 28 h 220"/>
                <a:gd name="T4" fmla="*/ 36 w 180"/>
                <a:gd name="T5" fmla="*/ 220 h 220"/>
                <a:gd name="T6" fmla="*/ 165 w 180"/>
                <a:gd name="T7" fmla="*/ 220 h 220"/>
                <a:gd name="T8" fmla="*/ 180 w 180"/>
                <a:gd name="T9" fmla="*/ 29 h 220"/>
                <a:gd name="T10" fmla="*/ 95 w 18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220">
                  <a:moveTo>
                    <a:pt x="95" y="0"/>
                  </a:moveTo>
                  <a:cubicBezTo>
                    <a:pt x="95" y="0"/>
                    <a:pt x="0" y="22"/>
                    <a:pt x="0" y="28"/>
                  </a:cubicBezTo>
                  <a:cubicBezTo>
                    <a:pt x="0" y="34"/>
                    <a:pt x="36" y="220"/>
                    <a:pt x="36" y="220"/>
                  </a:cubicBezTo>
                  <a:cubicBezTo>
                    <a:pt x="165" y="220"/>
                    <a:pt x="165" y="220"/>
                    <a:pt x="165" y="220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6016626" y="4786313"/>
              <a:ext cx="166688" cy="161925"/>
            </a:xfrm>
            <a:custGeom>
              <a:avLst/>
              <a:gdLst>
                <a:gd name="T0" fmla="*/ 0 w 105"/>
                <a:gd name="T1" fmla="*/ 56 h 102"/>
                <a:gd name="T2" fmla="*/ 30 w 105"/>
                <a:gd name="T3" fmla="*/ 102 h 102"/>
                <a:gd name="T4" fmla="*/ 75 w 105"/>
                <a:gd name="T5" fmla="*/ 102 h 102"/>
                <a:gd name="T6" fmla="*/ 105 w 105"/>
                <a:gd name="T7" fmla="*/ 56 h 102"/>
                <a:gd name="T8" fmla="*/ 53 w 105"/>
                <a:gd name="T9" fmla="*/ 0 h 102"/>
                <a:gd name="T10" fmla="*/ 0 w 105"/>
                <a:gd name="T11" fmla="*/ 5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2">
                  <a:moveTo>
                    <a:pt x="0" y="56"/>
                  </a:moveTo>
                  <a:lnTo>
                    <a:pt x="30" y="102"/>
                  </a:lnTo>
                  <a:lnTo>
                    <a:pt x="75" y="102"/>
                  </a:lnTo>
                  <a:lnTo>
                    <a:pt x="105" y="56"/>
                  </a:lnTo>
                  <a:lnTo>
                    <a:pt x="53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6016626" y="4786313"/>
              <a:ext cx="166688" cy="161925"/>
            </a:xfrm>
            <a:custGeom>
              <a:avLst/>
              <a:gdLst>
                <a:gd name="T0" fmla="*/ 0 w 105"/>
                <a:gd name="T1" fmla="*/ 56 h 102"/>
                <a:gd name="T2" fmla="*/ 30 w 105"/>
                <a:gd name="T3" fmla="*/ 102 h 102"/>
                <a:gd name="T4" fmla="*/ 75 w 105"/>
                <a:gd name="T5" fmla="*/ 102 h 102"/>
                <a:gd name="T6" fmla="*/ 105 w 105"/>
                <a:gd name="T7" fmla="*/ 56 h 102"/>
                <a:gd name="T8" fmla="*/ 53 w 105"/>
                <a:gd name="T9" fmla="*/ 0 h 102"/>
                <a:gd name="T10" fmla="*/ 0 w 105"/>
                <a:gd name="T11" fmla="*/ 5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2">
                  <a:moveTo>
                    <a:pt x="0" y="56"/>
                  </a:moveTo>
                  <a:lnTo>
                    <a:pt x="30" y="102"/>
                  </a:lnTo>
                  <a:lnTo>
                    <a:pt x="75" y="102"/>
                  </a:lnTo>
                  <a:lnTo>
                    <a:pt x="105" y="56"/>
                  </a:lnTo>
                  <a:lnTo>
                    <a:pt x="53" y="0"/>
                  </a:lnTo>
                  <a:lnTo>
                    <a:pt x="0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995988" y="4948238"/>
              <a:ext cx="207963" cy="463550"/>
            </a:xfrm>
            <a:custGeom>
              <a:avLst/>
              <a:gdLst>
                <a:gd name="T0" fmla="*/ 43 w 131"/>
                <a:gd name="T1" fmla="*/ 0 h 292"/>
                <a:gd name="T2" fmla="*/ 0 w 131"/>
                <a:gd name="T3" fmla="*/ 292 h 292"/>
                <a:gd name="T4" fmla="*/ 131 w 131"/>
                <a:gd name="T5" fmla="*/ 292 h 292"/>
                <a:gd name="T6" fmla="*/ 88 w 131"/>
                <a:gd name="T7" fmla="*/ 0 h 292"/>
                <a:gd name="T8" fmla="*/ 43 w 131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92">
                  <a:moveTo>
                    <a:pt x="43" y="0"/>
                  </a:moveTo>
                  <a:lnTo>
                    <a:pt x="0" y="292"/>
                  </a:lnTo>
                  <a:lnTo>
                    <a:pt x="131" y="292"/>
                  </a:lnTo>
                  <a:lnTo>
                    <a:pt x="88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5995988" y="4948238"/>
              <a:ext cx="207963" cy="463550"/>
            </a:xfrm>
            <a:custGeom>
              <a:avLst/>
              <a:gdLst>
                <a:gd name="T0" fmla="*/ 43 w 131"/>
                <a:gd name="T1" fmla="*/ 0 h 292"/>
                <a:gd name="T2" fmla="*/ 0 w 131"/>
                <a:gd name="T3" fmla="*/ 292 h 292"/>
                <a:gd name="T4" fmla="*/ 131 w 131"/>
                <a:gd name="T5" fmla="*/ 292 h 292"/>
                <a:gd name="T6" fmla="*/ 88 w 131"/>
                <a:gd name="T7" fmla="*/ 0 h 292"/>
                <a:gd name="T8" fmla="*/ 43 w 131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92">
                  <a:moveTo>
                    <a:pt x="43" y="0"/>
                  </a:moveTo>
                  <a:lnTo>
                    <a:pt x="0" y="292"/>
                  </a:lnTo>
                  <a:lnTo>
                    <a:pt x="131" y="292"/>
                  </a:lnTo>
                  <a:lnTo>
                    <a:pt x="88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5891213" y="4545013"/>
              <a:ext cx="209550" cy="406400"/>
            </a:xfrm>
            <a:custGeom>
              <a:avLst/>
              <a:gdLst>
                <a:gd name="T0" fmla="*/ 11 w 132"/>
                <a:gd name="T1" fmla="*/ 0 h 256"/>
                <a:gd name="T2" fmla="*/ 0 w 132"/>
                <a:gd name="T3" fmla="*/ 41 h 256"/>
                <a:gd name="T4" fmla="*/ 29 w 132"/>
                <a:gd name="T5" fmla="*/ 256 h 256"/>
                <a:gd name="T6" fmla="*/ 132 w 132"/>
                <a:gd name="T7" fmla="*/ 152 h 256"/>
                <a:gd name="T8" fmla="*/ 11 w 132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56">
                  <a:moveTo>
                    <a:pt x="11" y="0"/>
                  </a:moveTo>
                  <a:lnTo>
                    <a:pt x="0" y="41"/>
                  </a:lnTo>
                  <a:lnTo>
                    <a:pt x="29" y="256"/>
                  </a:lnTo>
                  <a:lnTo>
                    <a:pt x="132" y="1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5891213" y="4545013"/>
              <a:ext cx="209550" cy="406400"/>
            </a:xfrm>
            <a:custGeom>
              <a:avLst/>
              <a:gdLst>
                <a:gd name="T0" fmla="*/ 11 w 132"/>
                <a:gd name="T1" fmla="*/ 0 h 256"/>
                <a:gd name="T2" fmla="*/ 0 w 132"/>
                <a:gd name="T3" fmla="*/ 41 h 256"/>
                <a:gd name="T4" fmla="*/ 29 w 132"/>
                <a:gd name="T5" fmla="*/ 256 h 256"/>
                <a:gd name="T6" fmla="*/ 132 w 132"/>
                <a:gd name="T7" fmla="*/ 152 h 256"/>
                <a:gd name="T8" fmla="*/ 11 w 132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56">
                  <a:moveTo>
                    <a:pt x="11" y="0"/>
                  </a:moveTo>
                  <a:lnTo>
                    <a:pt x="0" y="41"/>
                  </a:lnTo>
                  <a:lnTo>
                    <a:pt x="29" y="256"/>
                  </a:lnTo>
                  <a:lnTo>
                    <a:pt x="132" y="15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6100763" y="4545013"/>
              <a:ext cx="204788" cy="412750"/>
            </a:xfrm>
            <a:custGeom>
              <a:avLst/>
              <a:gdLst>
                <a:gd name="T0" fmla="*/ 122 w 129"/>
                <a:gd name="T1" fmla="*/ 0 h 260"/>
                <a:gd name="T2" fmla="*/ 129 w 129"/>
                <a:gd name="T3" fmla="*/ 41 h 260"/>
                <a:gd name="T4" fmla="*/ 102 w 129"/>
                <a:gd name="T5" fmla="*/ 260 h 260"/>
                <a:gd name="T6" fmla="*/ 0 w 129"/>
                <a:gd name="T7" fmla="*/ 152 h 260"/>
                <a:gd name="T8" fmla="*/ 122 w 129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60">
                  <a:moveTo>
                    <a:pt x="122" y="0"/>
                  </a:moveTo>
                  <a:lnTo>
                    <a:pt x="129" y="41"/>
                  </a:lnTo>
                  <a:lnTo>
                    <a:pt x="102" y="260"/>
                  </a:lnTo>
                  <a:lnTo>
                    <a:pt x="0" y="1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6100763" y="4545013"/>
              <a:ext cx="204788" cy="412750"/>
            </a:xfrm>
            <a:custGeom>
              <a:avLst/>
              <a:gdLst>
                <a:gd name="T0" fmla="*/ 122 w 129"/>
                <a:gd name="T1" fmla="*/ 0 h 260"/>
                <a:gd name="T2" fmla="*/ 129 w 129"/>
                <a:gd name="T3" fmla="*/ 41 h 260"/>
                <a:gd name="T4" fmla="*/ 102 w 129"/>
                <a:gd name="T5" fmla="*/ 260 h 260"/>
                <a:gd name="T6" fmla="*/ 0 w 129"/>
                <a:gd name="T7" fmla="*/ 152 h 260"/>
                <a:gd name="T8" fmla="*/ 122 w 129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60">
                  <a:moveTo>
                    <a:pt x="122" y="0"/>
                  </a:moveTo>
                  <a:lnTo>
                    <a:pt x="129" y="41"/>
                  </a:lnTo>
                  <a:lnTo>
                    <a:pt x="102" y="260"/>
                  </a:lnTo>
                  <a:lnTo>
                    <a:pt x="0" y="152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5905501" y="4540251"/>
              <a:ext cx="193675" cy="244475"/>
            </a:xfrm>
            <a:custGeom>
              <a:avLst/>
              <a:gdLst>
                <a:gd name="T0" fmla="*/ 0 w 122"/>
                <a:gd name="T1" fmla="*/ 0 h 154"/>
                <a:gd name="T2" fmla="*/ 0 w 122"/>
                <a:gd name="T3" fmla="*/ 0 h 154"/>
                <a:gd name="T4" fmla="*/ 0 w 122"/>
                <a:gd name="T5" fmla="*/ 3 h 154"/>
                <a:gd name="T6" fmla="*/ 0 w 122"/>
                <a:gd name="T7" fmla="*/ 5 h 154"/>
                <a:gd name="T8" fmla="*/ 2 w 122"/>
                <a:gd name="T9" fmla="*/ 3 h 154"/>
                <a:gd name="T10" fmla="*/ 122 w 122"/>
                <a:gd name="T11" fmla="*/ 154 h 154"/>
                <a:gd name="T12" fmla="*/ 122 w 122"/>
                <a:gd name="T13" fmla="*/ 150 h 154"/>
                <a:gd name="T14" fmla="*/ 0 w 12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3"/>
                  </a:lnTo>
                  <a:lnTo>
                    <a:pt x="122" y="154"/>
                  </a:lnTo>
                  <a:lnTo>
                    <a:pt x="122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B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5905501" y="4540251"/>
              <a:ext cx="193675" cy="244475"/>
            </a:xfrm>
            <a:custGeom>
              <a:avLst/>
              <a:gdLst>
                <a:gd name="T0" fmla="*/ 0 w 122"/>
                <a:gd name="T1" fmla="*/ 0 h 154"/>
                <a:gd name="T2" fmla="*/ 0 w 122"/>
                <a:gd name="T3" fmla="*/ 0 h 154"/>
                <a:gd name="T4" fmla="*/ 0 w 122"/>
                <a:gd name="T5" fmla="*/ 3 h 154"/>
                <a:gd name="T6" fmla="*/ 0 w 122"/>
                <a:gd name="T7" fmla="*/ 5 h 154"/>
                <a:gd name="T8" fmla="*/ 2 w 122"/>
                <a:gd name="T9" fmla="*/ 3 h 154"/>
                <a:gd name="T10" fmla="*/ 122 w 122"/>
                <a:gd name="T11" fmla="*/ 154 h 154"/>
                <a:gd name="T12" fmla="*/ 122 w 122"/>
                <a:gd name="T13" fmla="*/ 150 h 154"/>
                <a:gd name="T14" fmla="*/ 0 w 12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3"/>
                  </a:lnTo>
                  <a:lnTo>
                    <a:pt x="122" y="154"/>
                  </a:lnTo>
                  <a:lnTo>
                    <a:pt x="122" y="1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5905501" y="4545013"/>
              <a:ext cx="193675" cy="239713"/>
            </a:xfrm>
            <a:custGeom>
              <a:avLst/>
              <a:gdLst>
                <a:gd name="T0" fmla="*/ 2 w 122"/>
                <a:gd name="T1" fmla="*/ 0 h 151"/>
                <a:gd name="T2" fmla="*/ 0 w 122"/>
                <a:gd name="T3" fmla="*/ 2 h 151"/>
                <a:gd name="T4" fmla="*/ 122 w 122"/>
                <a:gd name="T5" fmla="*/ 151 h 151"/>
                <a:gd name="T6" fmla="*/ 122 w 122"/>
                <a:gd name="T7" fmla="*/ 151 h 151"/>
                <a:gd name="T8" fmla="*/ 2 w 12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1">
                  <a:moveTo>
                    <a:pt x="2" y="0"/>
                  </a:moveTo>
                  <a:lnTo>
                    <a:pt x="0" y="2"/>
                  </a:lnTo>
                  <a:lnTo>
                    <a:pt x="122" y="151"/>
                  </a:lnTo>
                  <a:lnTo>
                    <a:pt x="122" y="15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5905501" y="4545013"/>
              <a:ext cx="193675" cy="239713"/>
            </a:xfrm>
            <a:custGeom>
              <a:avLst/>
              <a:gdLst>
                <a:gd name="T0" fmla="*/ 2 w 122"/>
                <a:gd name="T1" fmla="*/ 0 h 151"/>
                <a:gd name="T2" fmla="*/ 0 w 122"/>
                <a:gd name="T3" fmla="*/ 2 h 151"/>
                <a:gd name="T4" fmla="*/ 122 w 122"/>
                <a:gd name="T5" fmla="*/ 151 h 151"/>
                <a:gd name="T6" fmla="*/ 122 w 122"/>
                <a:gd name="T7" fmla="*/ 151 h 151"/>
                <a:gd name="T8" fmla="*/ 2 w 12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1">
                  <a:moveTo>
                    <a:pt x="2" y="0"/>
                  </a:moveTo>
                  <a:lnTo>
                    <a:pt x="0" y="2"/>
                  </a:lnTo>
                  <a:lnTo>
                    <a:pt x="122" y="151"/>
                  </a:lnTo>
                  <a:lnTo>
                    <a:pt x="122" y="15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5940426" y="4789488"/>
              <a:ext cx="155575" cy="215900"/>
            </a:xfrm>
            <a:custGeom>
              <a:avLst/>
              <a:gdLst>
                <a:gd name="T0" fmla="*/ 50 w 98"/>
                <a:gd name="T1" fmla="*/ 54 h 136"/>
                <a:gd name="T2" fmla="*/ 0 w 98"/>
                <a:gd name="T3" fmla="*/ 107 h 136"/>
                <a:gd name="T4" fmla="*/ 3 w 98"/>
                <a:gd name="T5" fmla="*/ 136 h 136"/>
                <a:gd name="T6" fmla="*/ 55 w 98"/>
                <a:gd name="T7" fmla="*/ 63 h 136"/>
                <a:gd name="T8" fmla="*/ 51 w 98"/>
                <a:gd name="T9" fmla="*/ 59 h 136"/>
                <a:gd name="T10" fmla="*/ 1 w 98"/>
                <a:gd name="T11" fmla="*/ 122 h 136"/>
                <a:gd name="T12" fmla="*/ 0 w 98"/>
                <a:gd name="T13" fmla="*/ 109 h 136"/>
                <a:gd name="T14" fmla="*/ 50 w 98"/>
                <a:gd name="T15" fmla="*/ 56 h 136"/>
                <a:gd name="T16" fmla="*/ 50 w 98"/>
                <a:gd name="T17" fmla="*/ 54 h 136"/>
                <a:gd name="T18" fmla="*/ 98 w 98"/>
                <a:gd name="T19" fmla="*/ 0 h 136"/>
                <a:gd name="T20" fmla="*/ 94 w 98"/>
                <a:gd name="T21" fmla="*/ 6 h 136"/>
                <a:gd name="T22" fmla="*/ 78 w 98"/>
                <a:gd name="T23" fmla="*/ 22 h 136"/>
                <a:gd name="T24" fmla="*/ 98 w 98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6">
                  <a:moveTo>
                    <a:pt x="50" y="54"/>
                  </a:moveTo>
                  <a:lnTo>
                    <a:pt x="0" y="107"/>
                  </a:lnTo>
                  <a:lnTo>
                    <a:pt x="3" y="136"/>
                  </a:lnTo>
                  <a:lnTo>
                    <a:pt x="55" y="63"/>
                  </a:lnTo>
                  <a:lnTo>
                    <a:pt x="51" y="59"/>
                  </a:lnTo>
                  <a:lnTo>
                    <a:pt x="1" y="122"/>
                  </a:lnTo>
                  <a:lnTo>
                    <a:pt x="0" y="109"/>
                  </a:lnTo>
                  <a:lnTo>
                    <a:pt x="50" y="56"/>
                  </a:lnTo>
                  <a:lnTo>
                    <a:pt x="50" y="54"/>
                  </a:lnTo>
                  <a:close/>
                  <a:moveTo>
                    <a:pt x="98" y="0"/>
                  </a:moveTo>
                  <a:lnTo>
                    <a:pt x="94" y="6"/>
                  </a:lnTo>
                  <a:lnTo>
                    <a:pt x="78" y="2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9"/>
            <p:cNvSpPr>
              <a:spLocks noEditPoints="1"/>
            </p:cNvSpPr>
            <p:nvPr/>
          </p:nvSpPr>
          <p:spPr bwMode="auto">
            <a:xfrm>
              <a:off x="5940426" y="4789488"/>
              <a:ext cx="155575" cy="215900"/>
            </a:xfrm>
            <a:custGeom>
              <a:avLst/>
              <a:gdLst>
                <a:gd name="T0" fmla="*/ 50 w 98"/>
                <a:gd name="T1" fmla="*/ 54 h 136"/>
                <a:gd name="T2" fmla="*/ 0 w 98"/>
                <a:gd name="T3" fmla="*/ 107 h 136"/>
                <a:gd name="T4" fmla="*/ 3 w 98"/>
                <a:gd name="T5" fmla="*/ 136 h 136"/>
                <a:gd name="T6" fmla="*/ 55 w 98"/>
                <a:gd name="T7" fmla="*/ 63 h 136"/>
                <a:gd name="T8" fmla="*/ 51 w 98"/>
                <a:gd name="T9" fmla="*/ 59 h 136"/>
                <a:gd name="T10" fmla="*/ 1 w 98"/>
                <a:gd name="T11" fmla="*/ 122 h 136"/>
                <a:gd name="T12" fmla="*/ 0 w 98"/>
                <a:gd name="T13" fmla="*/ 109 h 136"/>
                <a:gd name="T14" fmla="*/ 50 w 98"/>
                <a:gd name="T15" fmla="*/ 56 h 136"/>
                <a:gd name="T16" fmla="*/ 50 w 98"/>
                <a:gd name="T17" fmla="*/ 54 h 136"/>
                <a:gd name="T18" fmla="*/ 98 w 98"/>
                <a:gd name="T19" fmla="*/ 0 h 136"/>
                <a:gd name="T20" fmla="*/ 94 w 98"/>
                <a:gd name="T21" fmla="*/ 6 h 136"/>
                <a:gd name="T22" fmla="*/ 78 w 98"/>
                <a:gd name="T23" fmla="*/ 22 h 136"/>
                <a:gd name="T24" fmla="*/ 98 w 98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6">
                  <a:moveTo>
                    <a:pt x="50" y="54"/>
                  </a:moveTo>
                  <a:lnTo>
                    <a:pt x="0" y="107"/>
                  </a:lnTo>
                  <a:lnTo>
                    <a:pt x="3" y="136"/>
                  </a:lnTo>
                  <a:lnTo>
                    <a:pt x="55" y="63"/>
                  </a:lnTo>
                  <a:lnTo>
                    <a:pt x="51" y="59"/>
                  </a:lnTo>
                  <a:lnTo>
                    <a:pt x="1" y="122"/>
                  </a:lnTo>
                  <a:lnTo>
                    <a:pt x="0" y="109"/>
                  </a:lnTo>
                  <a:lnTo>
                    <a:pt x="50" y="56"/>
                  </a:lnTo>
                  <a:lnTo>
                    <a:pt x="50" y="54"/>
                  </a:lnTo>
                  <a:moveTo>
                    <a:pt x="98" y="0"/>
                  </a:moveTo>
                  <a:lnTo>
                    <a:pt x="94" y="6"/>
                  </a:lnTo>
                  <a:lnTo>
                    <a:pt x="78" y="22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019801" y="4789488"/>
              <a:ext cx="79375" cy="100013"/>
            </a:xfrm>
            <a:custGeom>
              <a:avLst/>
              <a:gdLst>
                <a:gd name="T0" fmla="*/ 43 w 50"/>
                <a:gd name="T1" fmla="*/ 9 h 63"/>
                <a:gd name="T2" fmla="*/ 1 w 50"/>
                <a:gd name="T3" fmla="*/ 59 h 63"/>
                <a:gd name="T4" fmla="*/ 5 w 50"/>
                <a:gd name="T5" fmla="*/ 63 h 63"/>
                <a:gd name="T6" fmla="*/ 43 w 50"/>
                <a:gd name="T7" fmla="*/ 9 h 63"/>
                <a:gd name="T8" fmla="*/ 50 w 50"/>
                <a:gd name="T9" fmla="*/ 0 h 63"/>
                <a:gd name="T10" fmla="*/ 48 w 50"/>
                <a:gd name="T11" fmla="*/ 0 h 63"/>
                <a:gd name="T12" fmla="*/ 28 w 50"/>
                <a:gd name="T13" fmla="*/ 22 h 63"/>
                <a:gd name="T14" fmla="*/ 0 w 50"/>
                <a:gd name="T15" fmla="*/ 54 h 63"/>
                <a:gd name="T16" fmla="*/ 0 w 50"/>
                <a:gd name="T17" fmla="*/ 56 h 63"/>
                <a:gd name="T18" fmla="*/ 48 w 50"/>
                <a:gd name="T19" fmla="*/ 4 h 63"/>
                <a:gd name="T20" fmla="*/ 50 w 50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63">
                  <a:moveTo>
                    <a:pt x="43" y="9"/>
                  </a:moveTo>
                  <a:lnTo>
                    <a:pt x="1" y="59"/>
                  </a:lnTo>
                  <a:lnTo>
                    <a:pt x="5" y="63"/>
                  </a:lnTo>
                  <a:lnTo>
                    <a:pt x="43" y="9"/>
                  </a:lnTo>
                  <a:close/>
                  <a:moveTo>
                    <a:pt x="50" y="0"/>
                  </a:moveTo>
                  <a:lnTo>
                    <a:pt x="48" y="0"/>
                  </a:lnTo>
                  <a:lnTo>
                    <a:pt x="28" y="2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8" y="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D0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019801" y="4789488"/>
              <a:ext cx="79375" cy="100013"/>
            </a:xfrm>
            <a:custGeom>
              <a:avLst/>
              <a:gdLst>
                <a:gd name="T0" fmla="*/ 43 w 50"/>
                <a:gd name="T1" fmla="*/ 9 h 63"/>
                <a:gd name="T2" fmla="*/ 1 w 50"/>
                <a:gd name="T3" fmla="*/ 59 h 63"/>
                <a:gd name="T4" fmla="*/ 5 w 50"/>
                <a:gd name="T5" fmla="*/ 63 h 63"/>
                <a:gd name="T6" fmla="*/ 43 w 50"/>
                <a:gd name="T7" fmla="*/ 9 h 63"/>
                <a:gd name="T8" fmla="*/ 50 w 50"/>
                <a:gd name="T9" fmla="*/ 0 h 63"/>
                <a:gd name="T10" fmla="*/ 48 w 50"/>
                <a:gd name="T11" fmla="*/ 0 h 63"/>
                <a:gd name="T12" fmla="*/ 28 w 50"/>
                <a:gd name="T13" fmla="*/ 22 h 63"/>
                <a:gd name="T14" fmla="*/ 0 w 50"/>
                <a:gd name="T15" fmla="*/ 54 h 63"/>
                <a:gd name="T16" fmla="*/ 0 w 50"/>
                <a:gd name="T17" fmla="*/ 56 h 63"/>
                <a:gd name="T18" fmla="*/ 48 w 50"/>
                <a:gd name="T19" fmla="*/ 4 h 63"/>
                <a:gd name="T20" fmla="*/ 50 w 50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63">
                  <a:moveTo>
                    <a:pt x="43" y="9"/>
                  </a:moveTo>
                  <a:lnTo>
                    <a:pt x="1" y="59"/>
                  </a:lnTo>
                  <a:lnTo>
                    <a:pt x="5" y="63"/>
                  </a:lnTo>
                  <a:lnTo>
                    <a:pt x="43" y="9"/>
                  </a:lnTo>
                  <a:moveTo>
                    <a:pt x="50" y="0"/>
                  </a:moveTo>
                  <a:lnTo>
                    <a:pt x="48" y="0"/>
                  </a:lnTo>
                  <a:lnTo>
                    <a:pt x="28" y="2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8" y="4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6089651" y="4786313"/>
              <a:ext cx="9525" cy="12700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4 w 6"/>
                <a:gd name="T5" fmla="*/ 2 h 8"/>
                <a:gd name="T6" fmla="*/ 6 w 6"/>
                <a:gd name="T7" fmla="*/ 2 h 8"/>
                <a:gd name="T8" fmla="*/ 6 w 6"/>
                <a:gd name="T9" fmla="*/ 0 h 8"/>
                <a:gd name="T10" fmla="*/ 6 w 6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0" y="8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6089651" y="4786313"/>
              <a:ext cx="9525" cy="12700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4 w 6"/>
                <a:gd name="T5" fmla="*/ 2 h 8"/>
                <a:gd name="T6" fmla="*/ 6 w 6"/>
                <a:gd name="T7" fmla="*/ 2 h 8"/>
                <a:gd name="T8" fmla="*/ 6 w 6"/>
                <a:gd name="T9" fmla="*/ 0 h 8"/>
                <a:gd name="T10" fmla="*/ 6 w 6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0" y="8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5656263" y="4610101"/>
              <a:ext cx="334963" cy="801688"/>
            </a:xfrm>
            <a:custGeom>
              <a:avLst/>
              <a:gdLst>
                <a:gd name="T0" fmla="*/ 148 w 211"/>
                <a:gd name="T1" fmla="*/ 0 h 505"/>
                <a:gd name="T2" fmla="*/ 159 w 211"/>
                <a:gd name="T3" fmla="*/ 49 h 505"/>
                <a:gd name="T4" fmla="*/ 211 w 211"/>
                <a:gd name="T5" fmla="*/ 505 h 505"/>
                <a:gd name="T6" fmla="*/ 121 w 211"/>
                <a:gd name="T7" fmla="*/ 505 h 505"/>
                <a:gd name="T8" fmla="*/ 21 w 211"/>
                <a:gd name="T9" fmla="*/ 301 h 505"/>
                <a:gd name="T10" fmla="*/ 116 w 211"/>
                <a:gd name="T11" fmla="*/ 237 h 505"/>
                <a:gd name="T12" fmla="*/ 0 w 211"/>
                <a:gd name="T13" fmla="*/ 183 h 505"/>
                <a:gd name="T14" fmla="*/ 100 w 211"/>
                <a:gd name="T15" fmla="*/ 22 h 505"/>
                <a:gd name="T16" fmla="*/ 148 w 211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505">
                  <a:moveTo>
                    <a:pt x="148" y="0"/>
                  </a:moveTo>
                  <a:lnTo>
                    <a:pt x="159" y="49"/>
                  </a:lnTo>
                  <a:lnTo>
                    <a:pt x="211" y="505"/>
                  </a:lnTo>
                  <a:lnTo>
                    <a:pt x="121" y="505"/>
                  </a:lnTo>
                  <a:lnTo>
                    <a:pt x="21" y="301"/>
                  </a:lnTo>
                  <a:lnTo>
                    <a:pt x="116" y="237"/>
                  </a:lnTo>
                  <a:lnTo>
                    <a:pt x="0" y="183"/>
                  </a:lnTo>
                  <a:lnTo>
                    <a:pt x="100" y="2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C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5656263" y="4610101"/>
              <a:ext cx="334963" cy="801688"/>
            </a:xfrm>
            <a:custGeom>
              <a:avLst/>
              <a:gdLst>
                <a:gd name="T0" fmla="*/ 148 w 211"/>
                <a:gd name="T1" fmla="*/ 0 h 505"/>
                <a:gd name="T2" fmla="*/ 159 w 211"/>
                <a:gd name="T3" fmla="*/ 49 h 505"/>
                <a:gd name="T4" fmla="*/ 211 w 211"/>
                <a:gd name="T5" fmla="*/ 505 h 505"/>
                <a:gd name="T6" fmla="*/ 121 w 211"/>
                <a:gd name="T7" fmla="*/ 505 h 505"/>
                <a:gd name="T8" fmla="*/ 21 w 211"/>
                <a:gd name="T9" fmla="*/ 301 h 505"/>
                <a:gd name="T10" fmla="*/ 116 w 211"/>
                <a:gd name="T11" fmla="*/ 237 h 505"/>
                <a:gd name="T12" fmla="*/ 0 w 211"/>
                <a:gd name="T13" fmla="*/ 183 h 505"/>
                <a:gd name="T14" fmla="*/ 100 w 211"/>
                <a:gd name="T15" fmla="*/ 22 h 505"/>
                <a:gd name="T16" fmla="*/ 148 w 211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505">
                  <a:moveTo>
                    <a:pt x="148" y="0"/>
                  </a:moveTo>
                  <a:lnTo>
                    <a:pt x="159" y="49"/>
                  </a:lnTo>
                  <a:lnTo>
                    <a:pt x="211" y="505"/>
                  </a:lnTo>
                  <a:lnTo>
                    <a:pt x="121" y="505"/>
                  </a:lnTo>
                  <a:lnTo>
                    <a:pt x="21" y="301"/>
                  </a:lnTo>
                  <a:lnTo>
                    <a:pt x="116" y="237"/>
                  </a:lnTo>
                  <a:lnTo>
                    <a:pt x="0" y="183"/>
                  </a:lnTo>
                  <a:lnTo>
                    <a:pt x="100" y="22"/>
                  </a:lnTo>
                  <a:lnTo>
                    <a:pt x="1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6208713" y="4598988"/>
              <a:ext cx="334963" cy="812800"/>
            </a:xfrm>
            <a:custGeom>
              <a:avLst/>
              <a:gdLst>
                <a:gd name="T0" fmla="*/ 54 w 211"/>
                <a:gd name="T1" fmla="*/ 0 h 512"/>
                <a:gd name="T2" fmla="*/ 54 w 211"/>
                <a:gd name="T3" fmla="*/ 56 h 512"/>
                <a:gd name="T4" fmla="*/ 0 w 211"/>
                <a:gd name="T5" fmla="*/ 512 h 512"/>
                <a:gd name="T6" fmla="*/ 92 w 211"/>
                <a:gd name="T7" fmla="*/ 512 h 512"/>
                <a:gd name="T8" fmla="*/ 192 w 211"/>
                <a:gd name="T9" fmla="*/ 308 h 512"/>
                <a:gd name="T10" fmla="*/ 95 w 211"/>
                <a:gd name="T11" fmla="*/ 244 h 512"/>
                <a:gd name="T12" fmla="*/ 211 w 211"/>
                <a:gd name="T13" fmla="*/ 190 h 512"/>
                <a:gd name="T14" fmla="*/ 117 w 211"/>
                <a:gd name="T15" fmla="*/ 29 h 512"/>
                <a:gd name="T16" fmla="*/ 54 w 211"/>
                <a:gd name="T1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512">
                  <a:moveTo>
                    <a:pt x="54" y="0"/>
                  </a:moveTo>
                  <a:lnTo>
                    <a:pt x="54" y="56"/>
                  </a:lnTo>
                  <a:lnTo>
                    <a:pt x="0" y="512"/>
                  </a:lnTo>
                  <a:lnTo>
                    <a:pt x="92" y="512"/>
                  </a:lnTo>
                  <a:lnTo>
                    <a:pt x="192" y="308"/>
                  </a:lnTo>
                  <a:lnTo>
                    <a:pt x="95" y="244"/>
                  </a:lnTo>
                  <a:lnTo>
                    <a:pt x="211" y="190"/>
                  </a:lnTo>
                  <a:lnTo>
                    <a:pt x="117" y="2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5862638" y="4786313"/>
              <a:ext cx="511175" cy="625475"/>
            </a:xfrm>
            <a:custGeom>
              <a:avLst/>
              <a:gdLst>
                <a:gd name="T0" fmla="*/ 85 w 180"/>
                <a:gd name="T1" fmla="*/ 0 h 220"/>
                <a:gd name="T2" fmla="*/ 180 w 180"/>
                <a:gd name="T3" fmla="*/ 28 h 220"/>
                <a:gd name="T4" fmla="*/ 143 w 180"/>
                <a:gd name="T5" fmla="*/ 220 h 220"/>
                <a:gd name="T6" fmla="*/ 15 w 180"/>
                <a:gd name="T7" fmla="*/ 220 h 220"/>
                <a:gd name="T8" fmla="*/ 0 w 180"/>
                <a:gd name="T9" fmla="*/ 29 h 220"/>
                <a:gd name="T10" fmla="*/ 85 w 18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220">
                  <a:moveTo>
                    <a:pt x="85" y="0"/>
                  </a:moveTo>
                  <a:cubicBezTo>
                    <a:pt x="85" y="0"/>
                    <a:pt x="180" y="22"/>
                    <a:pt x="180" y="28"/>
                  </a:cubicBezTo>
                  <a:cubicBezTo>
                    <a:pt x="180" y="34"/>
                    <a:pt x="143" y="220"/>
                    <a:pt x="143" y="220"/>
                  </a:cubicBezTo>
                  <a:cubicBezTo>
                    <a:pt x="15" y="220"/>
                    <a:pt x="15" y="220"/>
                    <a:pt x="15" y="22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85" y="0"/>
                    <a:pt x="85" y="0"/>
                    <a:pt x="8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6021388" y="4786313"/>
              <a:ext cx="165100" cy="161925"/>
            </a:xfrm>
            <a:custGeom>
              <a:avLst/>
              <a:gdLst>
                <a:gd name="T0" fmla="*/ 104 w 104"/>
                <a:gd name="T1" fmla="*/ 56 h 102"/>
                <a:gd name="T2" fmla="*/ 75 w 104"/>
                <a:gd name="T3" fmla="*/ 102 h 102"/>
                <a:gd name="T4" fmla="*/ 29 w 104"/>
                <a:gd name="T5" fmla="*/ 102 h 102"/>
                <a:gd name="T6" fmla="*/ 0 w 104"/>
                <a:gd name="T7" fmla="*/ 56 h 102"/>
                <a:gd name="T8" fmla="*/ 52 w 104"/>
                <a:gd name="T9" fmla="*/ 0 h 102"/>
                <a:gd name="T10" fmla="*/ 104 w 104"/>
                <a:gd name="T11" fmla="*/ 5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2">
                  <a:moveTo>
                    <a:pt x="104" y="56"/>
                  </a:moveTo>
                  <a:lnTo>
                    <a:pt x="75" y="102"/>
                  </a:lnTo>
                  <a:lnTo>
                    <a:pt x="29" y="102"/>
                  </a:lnTo>
                  <a:lnTo>
                    <a:pt x="0" y="56"/>
                  </a:lnTo>
                  <a:lnTo>
                    <a:pt x="52" y="0"/>
                  </a:lnTo>
                  <a:lnTo>
                    <a:pt x="104" y="56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6021388" y="4786313"/>
              <a:ext cx="165100" cy="161925"/>
            </a:xfrm>
            <a:custGeom>
              <a:avLst/>
              <a:gdLst>
                <a:gd name="T0" fmla="*/ 104 w 104"/>
                <a:gd name="T1" fmla="*/ 56 h 102"/>
                <a:gd name="T2" fmla="*/ 75 w 104"/>
                <a:gd name="T3" fmla="*/ 102 h 102"/>
                <a:gd name="T4" fmla="*/ 29 w 104"/>
                <a:gd name="T5" fmla="*/ 102 h 102"/>
                <a:gd name="T6" fmla="*/ 0 w 104"/>
                <a:gd name="T7" fmla="*/ 56 h 102"/>
                <a:gd name="T8" fmla="*/ 52 w 104"/>
                <a:gd name="T9" fmla="*/ 0 h 102"/>
                <a:gd name="T10" fmla="*/ 104 w 104"/>
                <a:gd name="T11" fmla="*/ 5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2">
                  <a:moveTo>
                    <a:pt x="104" y="56"/>
                  </a:moveTo>
                  <a:lnTo>
                    <a:pt x="75" y="102"/>
                  </a:lnTo>
                  <a:lnTo>
                    <a:pt x="29" y="102"/>
                  </a:lnTo>
                  <a:lnTo>
                    <a:pt x="0" y="56"/>
                  </a:lnTo>
                  <a:lnTo>
                    <a:pt x="52" y="0"/>
                  </a:lnTo>
                  <a:lnTo>
                    <a:pt x="104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6002338" y="4948238"/>
              <a:ext cx="204788" cy="463550"/>
            </a:xfrm>
            <a:custGeom>
              <a:avLst/>
              <a:gdLst>
                <a:gd name="T0" fmla="*/ 87 w 129"/>
                <a:gd name="T1" fmla="*/ 0 h 292"/>
                <a:gd name="T2" fmla="*/ 129 w 129"/>
                <a:gd name="T3" fmla="*/ 292 h 292"/>
                <a:gd name="T4" fmla="*/ 0 w 129"/>
                <a:gd name="T5" fmla="*/ 292 h 292"/>
                <a:gd name="T6" fmla="*/ 41 w 129"/>
                <a:gd name="T7" fmla="*/ 0 h 292"/>
                <a:gd name="T8" fmla="*/ 87 w 129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92">
                  <a:moveTo>
                    <a:pt x="87" y="0"/>
                  </a:moveTo>
                  <a:lnTo>
                    <a:pt x="129" y="292"/>
                  </a:lnTo>
                  <a:lnTo>
                    <a:pt x="0" y="292"/>
                  </a:lnTo>
                  <a:lnTo>
                    <a:pt x="41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6002338" y="4948238"/>
              <a:ext cx="204788" cy="463550"/>
            </a:xfrm>
            <a:custGeom>
              <a:avLst/>
              <a:gdLst>
                <a:gd name="T0" fmla="*/ 87 w 129"/>
                <a:gd name="T1" fmla="*/ 0 h 292"/>
                <a:gd name="T2" fmla="*/ 129 w 129"/>
                <a:gd name="T3" fmla="*/ 292 h 292"/>
                <a:gd name="T4" fmla="*/ 0 w 129"/>
                <a:gd name="T5" fmla="*/ 292 h 292"/>
                <a:gd name="T6" fmla="*/ 41 w 129"/>
                <a:gd name="T7" fmla="*/ 0 h 292"/>
                <a:gd name="T8" fmla="*/ 87 w 129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92">
                  <a:moveTo>
                    <a:pt x="87" y="0"/>
                  </a:moveTo>
                  <a:lnTo>
                    <a:pt x="129" y="292"/>
                  </a:lnTo>
                  <a:lnTo>
                    <a:pt x="0" y="292"/>
                  </a:lnTo>
                  <a:lnTo>
                    <a:pt x="41" y="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6103938" y="4545013"/>
              <a:ext cx="211138" cy="406400"/>
            </a:xfrm>
            <a:custGeom>
              <a:avLst/>
              <a:gdLst>
                <a:gd name="T0" fmla="*/ 122 w 133"/>
                <a:gd name="T1" fmla="*/ 0 h 256"/>
                <a:gd name="T2" fmla="*/ 133 w 133"/>
                <a:gd name="T3" fmla="*/ 41 h 256"/>
                <a:gd name="T4" fmla="*/ 102 w 133"/>
                <a:gd name="T5" fmla="*/ 256 h 256"/>
                <a:gd name="T6" fmla="*/ 0 w 133"/>
                <a:gd name="T7" fmla="*/ 152 h 256"/>
                <a:gd name="T8" fmla="*/ 122 w 133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256">
                  <a:moveTo>
                    <a:pt x="122" y="0"/>
                  </a:moveTo>
                  <a:lnTo>
                    <a:pt x="133" y="41"/>
                  </a:lnTo>
                  <a:lnTo>
                    <a:pt x="102" y="256"/>
                  </a:lnTo>
                  <a:lnTo>
                    <a:pt x="0" y="1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6103938" y="4545013"/>
              <a:ext cx="211138" cy="406400"/>
            </a:xfrm>
            <a:custGeom>
              <a:avLst/>
              <a:gdLst>
                <a:gd name="T0" fmla="*/ 122 w 133"/>
                <a:gd name="T1" fmla="*/ 0 h 256"/>
                <a:gd name="T2" fmla="*/ 133 w 133"/>
                <a:gd name="T3" fmla="*/ 41 h 256"/>
                <a:gd name="T4" fmla="*/ 102 w 133"/>
                <a:gd name="T5" fmla="*/ 256 h 256"/>
                <a:gd name="T6" fmla="*/ 0 w 133"/>
                <a:gd name="T7" fmla="*/ 152 h 256"/>
                <a:gd name="T8" fmla="*/ 122 w 133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256">
                  <a:moveTo>
                    <a:pt x="122" y="0"/>
                  </a:moveTo>
                  <a:lnTo>
                    <a:pt x="133" y="41"/>
                  </a:lnTo>
                  <a:lnTo>
                    <a:pt x="102" y="256"/>
                  </a:lnTo>
                  <a:lnTo>
                    <a:pt x="0" y="152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>
              <a:off x="5897563" y="4545013"/>
              <a:ext cx="206375" cy="412750"/>
            </a:xfrm>
            <a:custGeom>
              <a:avLst/>
              <a:gdLst>
                <a:gd name="T0" fmla="*/ 9 w 130"/>
                <a:gd name="T1" fmla="*/ 0 h 260"/>
                <a:gd name="T2" fmla="*/ 0 w 130"/>
                <a:gd name="T3" fmla="*/ 41 h 260"/>
                <a:gd name="T4" fmla="*/ 28 w 130"/>
                <a:gd name="T5" fmla="*/ 260 h 260"/>
                <a:gd name="T6" fmla="*/ 130 w 130"/>
                <a:gd name="T7" fmla="*/ 152 h 260"/>
                <a:gd name="T8" fmla="*/ 9 w 130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260">
                  <a:moveTo>
                    <a:pt x="9" y="0"/>
                  </a:moveTo>
                  <a:lnTo>
                    <a:pt x="0" y="41"/>
                  </a:lnTo>
                  <a:lnTo>
                    <a:pt x="28" y="260"/>
                  </a:lnTo>
                  <a:lnTo>
                    <a:pt x="130" y="15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5897563" y="4545013"/>
              <a:ext cx="206375" cy="412750"/>
            </a:xfrm>
            <a:custGeom>
              <a:avLst/>
              <a:gdLst>
                <a:gd name="T0" fmla="*/ 9 w 130"/>
                <a:gd name="T1" fmla="*/ 0 h 260"/>
                <a:gd name="T2" fmla="*/ 0 w 130"/>
                <a:gd name="T3" fmla="*/ 41 h 260"/>
                <a:gd name="T4" fmla="*/ 28 w 130"/>
                <a:gd name="T5" fmla="*/ 260 h 260"/>
                <a:gd name="T6" fmla="*/ 130 w 130"/>
                <a:gd name="T7" fmla="*/ 152 h 260"/>
                <a:gd name="T8" fmla="*/ 9 w 130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260">
                  <a:moveTo>
                    <a:pt x="9" y="0"/>
                  </a:moveTo>
                  <a:lnTo>
                    <a:pt x="0" y="41"/>
                  </a:lnTo>
                  <a:lnTo>
                    <a:pt x="28" y="260"/>
                  </a:lnTo>
                  <a:lnTo>
                    <a:pt x="130" y="152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6099176" y="4540251"/>
              <a:ext cx="195263" cy="246063"/>
            </a:xfrm>
            <a:custGeom>
              <a:avLst/>
              <a:gdLst>
                <a:gd name="T0" fmla="*/ 69 w 69"/>
                <a:gd name="T1" fmla="*/ 0 h 87"/>
                <a:gd name="T2" fmla="*/ 65 w 69"/>
                <a:gd name="T3" fmla="*/ 4 h 87"/>
                <a:gd name="T4" fmla="*/ 2 w 69"/>
                <a:gd name="T5" fmla="*/ 84 h 87"/>
                <a:gd name="T6" fmla="*/ 0 w 69"/>
                <a:gd name="T7" fmla="*/ 83 h 87"/>
                <a:gd name="T8" fmla="*/ 0 w 69"/>
                <a:gd name="T9" fmla="*/ 85 h 87"/>
                <a:gd name="T10" fmla="*/ 2 w 69"/>
                <a:gd name="T11" fmla="*/ 87 h 87"/>
                <a:gd name="T12" fmla="*/ 69 w 69"/>
                <a:gd name="T13" fmla="*/ 2 h 87"/>
                <a:gd name="T14" fmla="*/ 69 w 69"/>
                <a:gd name="T1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87">
                  <a:moveTo>
                    <a:pt x="69" y="0"/>
                  </a:moveTo>
                  <a:cubicBezTo>
                    <a:pt x="69" y="0"/>
                    <a:pt x="68" y="2"/>
                    <a:pt x="65" y="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rgbClr val="DEB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auto">
            <a:xfrm>
              <a:off x="6283326" y="4540251"/>
              <a:ext cx="11113" cy="11113"/>
            </a:xfrm>
            <a:custGeom>
              <a:avLst/>
              <a:gdLst>
                <a:gd name="T0" fmla="*/ 4 w 4"/>
                <a:gd name="T1" fmla="*/ 0 h 4"/>
                <a:gd name="T2" fmla="*/ 3 w 4"/>
                <a:gd name="T3" fmla="*/ 0 h 4"/>
                <a:gd name="T4" fmla="*/ 0 w 4"/>
                <a:gd name="T5" fmla="*/ 4 h 4"/>
                <a:gd name="T6" fmla="*/ 4 w 4"/>
                <a:gd name="T7" fmla="*/ 0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2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CCA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>
              <a:off x="6099176" y="4781551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9"/>
            <p:cNvSpPr>
              <a:spLocks/>
            </p:cNvSpPr>
            <p:nvPr/>
          </p:nvSpPr>
          <p:spPr bwMode="auto">
            <a:xfrm>
              <a:off x="6099176" y="4781551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6107113" y="4789488"/>
              <a:ext cx="158750" cy="215900"/>
            </a:xfrm>
            <a:custGeom>
              <a:avLst/>
              <a:gdLst>
                <a:gd name="T0" fmla="*/ 47 w 100"/>
                <a:gd name="T1" fmla="*/ 59 h 136"/>
                <a:gd name="T2" fmla="*/ 45 w 100"/>
                <a:gd name="T3" fmla="*/ 63 h 136"/>
                <a:gd name="T4" fmla="*/ 97 w 100"/>
                <a:gd name="T5" fmla="*/ 136 h 136"/>
                <a:gd name="T6" fmla="*/ 100 w 100"/>
                <a:gd name="T7" fmla="*/ 106 h 136"/>
                <a:gd name="T8" fmla="*/ 98 w 100"/>
                <a:gd name="T9" fmla="*/ 122 h 136"/>
                <a:gd name="T10" fmla="*/ 47 w 100"/>
                <a:gd name="T11" fmla="*/ 59 h 136"/>
                <a:gd name="T12" fmla="*/ 0 w 100"/>
                <a:gd name="T13" fmla="*/ 0 h 136"/>
                <a:gd name="T14" fmla="*/ 50 w 100"/>
                <a:gd name="T15" fmla="*/ 54 h 136"/>
                <a:gd name="T16" fmla="*/ 50 w 100"/>
                <a:gd name="T17" fmla="*/ 54 h 136"/>
                <a:gd name="T18" fmla="*/ 100 w 100"/>
                <a:gd name="T19" fmla="*/ 106 h 136"/>
                <a:gd name="T20" fmla="*/ 7 w 100"/>
                <a:gd name="T21" fmla="*/ 9 h 136"/>
                <a:gd name="T22" fmla="*/ 0 w 100"/>
                <a:gd name="T2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36">
                  <a:moveTo>
                    <a:pt x="47" y="59"/>
                  </a:moveTo>
                  <a:lnTo>
                    <a:pt x="45" y="63"/>
                  </a:lnTo>
                  <a:lnTo>
                    <a:pt x="97" y="136"/>
                  </a:lnTo>
                  <a:lnTo>
                    <a:pt x="100" y="106"/>
                  </a:lnTo>
                  <a:lnTo>
                    <a:pt x="98" y="122"/>
                  </a:lnTo>
                  <a:lnTo>
                    <a:pt x="47" y="59"/>
                  </a:lnTo>
                  <a:close/>
                  <a:moveTo>
                    <a:pt x="0" y="0"/>
                  </a:moveTo>
                  <a:lnTo>
                    <a:pt x="50" y="54"/>
                  </a:lnTo>
                  <a:lnTo>
                    <a:pt x="50" y="54"/>
                  </a:lnTo>
                  <a:lnTo>
                    <a:pt x="100" y="106"/>
                  </a:lnTo>
                  <a:lnTo>
                    <a:pt x="7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1"/>
            <p:cNvSpPr>
              <a:spLocks noEditPoints="1"/>
            </p:cNvSpPr>
            <p:nvPr/>
          </p:nvSpPr>
          <p:spPr bwMode="auto">
            <a:xfrm>
              <a:off x="6107113" y="4789488"/>
              <a:ext cx="158750" cy="215900"/>
            </a:xfrm>
            <a:custGeom>
              <a:avLst/>
              <a:gdLst>
                <a:gd name="T0" fmla="*/ 47 w 100"/>
                <a:gd name="T1" fmla="*/ 59 h 136"/>
                <a:gd name="T2" fmla="*/ 45 w 100"/>
                <a:gd name="T3" fmla="*/ 63 h 136"/>
                <a:gd name="T4" fmla="*/ 97 w 100"/>
                <a:gd name="T5" fmla="*/ 136 h 136"/>
                <a:gd name="T6" fmla="*/ 100 w 100"/>
                <a:gd name="T7" fmla="*/ 106 h 136"/>
                <a:gd name="T8" fmla="*/ 98 w 100"/>
                <a:gd name="T9" fmla="*/ 122 h 136"/>
                <a:gd name="T10" fmla="*/ 47 w 100"/>
                <a:gd name="T11" fmla="*/ 59 h 136"/>
                <a:gd name="T12" fmla="*/ 0 w 100"/>
                <a:gd name="T13" fmla="*/ 0 h 136"/>
                <a:gd name="T14" fmla="*/ 50 w 100"/>
                <a:gd name="T15" fmla="*/ 54 h 136"/>
                <a:gd name="T16" fmla="*/ 50 w 100"/>
                <a:gd name="T17" fmla="*/ 54 h 136"/>
                <a:gd name="T18" fmla="*/ 100 w 100"/>
                <a:gd name="T19" fmla="*/ 106 h 136"/>
                <a:gd name="T20" fmla="*/ 7 w 100"/>
                <a:gd name="T21" fmla="*/ 9 h 136"/>
                <a:gd name="T22" fmla="*/ 0 w 100"/>
                <a:gd name="T2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36">
                  <a:moveTo>
                    <a:pt x="47" y="59"/>
                  </a:moveTo>
                  <a:lnTo>
                    <a:pt x="45" y="63"/>
                  </a:lnTo>
                  <a:lnTo>
                    <a:pt x="97" y="136"/>
                  </a:lnTo>
                  <a:lnTo>
                    <a:pt x="100" y="106"/>
                  </a:lnTo>
                  <a:lnTo>
                    <a:pt x="98" y="122"/>
                  </a:lnTo>
                  <a:lnTo>
                    <a:pt x="47" y="59"/>
                  </a:lnTo>
                  <a:moveTo>
                    <a:pt x="0" y="0"/>
                  </a:moveTo>
                  <a:lnTo>
                    <a:pt x="50" y="54"/>
                  </a:lnTo>
                  <a:lnTo>
                    <a:pt x="50" y="54"/>
                  </a:lnTo>
                  <a:lnTo>
                    <a:pt x="100" y="106"/>
                  </a:lnTo>
                  <a:lnTo>
                    <a:pt x="7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2"/>
            <p:cNvSpPr>
              <a:spLocks noEditPoints="1"/>
            </p:cNvSpPr>
            <p:nvPr/>
          </p:nvSpPr>
          <p:spPr bwMode="auto">
            <a:xfrm>
              <a:off x="6107113" y="4789488"/>
              <a:ext cx="79375" cy="100013"/>
            </a:xfrm>
            <a:custGeom>
              <a:avLst/>
              <a:gdLst>
                <a:gd name="T0" fmla="*/ 7 w 50"/>
                <a:gd name="T1" fmla="*/ 9 h 63"/>
                <a:gd name="T2" fmla="*/ 45 w 50"/>
                <a:gd name="T3" fmla="*/ 63 h 63"/>
                <a:gd name="T4" fmla="*/ 47 w 50"/>
                <a:gd name="T5" fmla="*/ 59 h 63"/>
                <a:gd name="T6" fmla="*/ 7 w 50"/>
                <a:gd name="T7" fmla="*/ 9 h 63"/>
                <a:gd name="T8" fmla="*/ 0 w 50"/>
                <a:gd name="T9" fmla="*/ 0 h 63"/>
                <a:gd name="T10" fmla="*/ 2 w 50"/>
                <a:gd name="T11" fmla="*/ 4 h 63"/>
                <a:gd name="T12" fmla="*/ 50 w 50"/>
                <a:gd name="T13" fmla="*/ 54 h 63"/>
                <a:gd name="T14" fmla="*/ 50 w 50"/>
                <a:gd name="T15" fmla="*/ 54 h 63"/>
                <a:gd name="T16" fmla="*/ 0 w 50"/>
                <a:gd name="T17" fmla="*/ 0 h 63"/>
                <a:gd name="T18" fmla="*/ 0 w 50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63">
                  <a:moveTo>
                    <a:pt x="7" y="9"/>
                  </a:moveTo>
                  <a:lnTo>
                    <a:pt x="45" y="63"/>
                  </a:lnTo>
                  <a:lnTo>
                    <a:pt x="47" y="59"/>
                  </a:lnTo>
                  <a:lnTo>
                    <a:pt x="7" y="9"/>
                  </a:lnTo>
                  <a:close/>
                  <a:moveTo>
                    <a:pt x="0" y="0"/>
                  </a:moveTo>
                  <a:lnTo>
                    <a:pt x="2" y="4"/>
                  </a:lnTo>
                  <a:lnTo>
                    <a:pt x="50" y="54"/>
                  </a:lnTo>
                  <a:lnTo>
                    <a:pt x="50" y="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3"/>
            <p:cNvSpPr>
              <a:spLocks noEditPoints="1"/>
            </p:cNvSpPr>
            <p:nvPr/>
          </p:nvSpPr>
          <p:spPr bwMode="auto">
            <a:xfrm>
              <a:off x="6107113" y="4789488"/>
              <a:ext cx="79375" cy="100013"/>
            </a:xfrm>
            <a:custGeom>
              <a:avLst/>
              <a:gdLst>
                <a:gd name="T0" fmla="*/ 7 w 50"/>
                <a:gd name="T1" fmla="*/ 9 h 63"/>
                <a:gd name="T2" fmla="*/ 45 w 50"/>
                <a:gd name="T3" fmla="*/ 63 h 63"/>
                <a:gd name="T4" fmla="*/ 47 w 50"/>
                <a:gd name="T5" fmla="*/ 59 h 63"/>
                <a:gd name="T6" fmla="*/ 7 w 50"/>
                <a:gd name="T7" fmla="*/ 9 h 63"/>
                <a:gd name="T8" fmla="*/ 0 w 50"/>
                <a:gd name="T9" fmla="*/ 0 h 63"/>
                <a:gd name="T10" fmla="*/ 2 w 50"/>
                <a:gd name="T11" fmla="*/ 4 h 63"/>
                <a:gd name="T12" fmla="*/ 50 w 50"/>
                <a:gd name="T13" fmla="*/ 54 h 63"/>
                <a:gd name="T14" fmla="*/ 50 w 50"/>
                <a:gd name="T15" fmla="*/ 54 h 63"/>
                <a:gd name="T16" fmla="*/ 0 w 50"/>
                <a:gd name="T17" fmla="*/ 0 h 63"/>
                <a:gd name="T18" fmla="*/ 0 w 50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63">
                  <a:moveTo>
                    <a:pt x="7" y="9"/>
                  </a:moveTo>
                  <a:lnTo>
                    <a:pt x="45" y="63"/>
                  </a:lnTo>
                  <a:lnTo>
                    <a:pt x="47" y="59"/>
                  </a:lnTo>
                  <a:lnTo>
                    <a:pt x="7" y="9"/>
                  </a:lnTo>
                  <a:moveTo>
                    <a:pt x="0" y="0"/>
                  </a:moveTo>
                  <a:lnTo>
                    <a:pt x="2" y="4"/>
                  </a:lnTo>
                  <a:lnTo>
                    <a:pt x="50" y="54"/>
                  </a:lnTo>
                  <a:lnTo>
                    <a:pt x="50" y="5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6103938" y="4786313"/>
              <a:ext cx="14288" cy="17463"/>
            </a:xfrm>
            <a:custGeom>
              <a:avLst/>
              <a:gdLst>
                <a:gd name="T0" fmla="*/ 0 w 9"/>
                <a:gd name="T1" fmla="*/ 0 h 11"/>
                <a:gd name="T2" fmla="*/ 2 w 9"/>
                <a:gd name="T3" fmla="*/ 2 h 11"/>
                <a:gd name="T4" fmla="*/ 2 w 9"/>
                <a:gd name="T5" fmla="*/ 2 h 11"/>
                <a:gd name="T6" fmla="*/ 9 w 9"/>
                <a:gd name="T7" fmla="*/ 11 h 11"/>
                <a:gd name="T8" fmla="*/ 0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9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auto">
            <a:xfrm>
              <a:off x="6103938" y="4786313"/>
              <a:ext cx="14288" cy="17463"/>
            </a:xfrm>
            <a:custGeom>
              <a:avLst/>
              <a:gdLst>
                <a:gd name="T0" fmla="*/ 0 w 9"/>
                <a:gd name="T1" fmla="*/ 0 h 11"/>
                <a:gd name="T2" fmla="*/ 2 w 9"/>
                <a:gd name="T3" fmla="*/ 2 h 11"/>
                <a:gd name="T4" fmla="*/ 2 w 9"/>
                <a:gd name="T5" fmla="*/ 2 h 11"/>
                <a:gd name="T6" fmla="*/ 9 w 9"/>
                <a:gd name="T7" fmla="*/ 11 h 11"/>
                <a:gd name="T8" fmla="*/ 0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9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6"/>
            <p:cNvSpPr>
              <a:spLocks noEditPoints="1"/>
            </p:cNvSpPr>
            <p:nvPr/>
          </p:nvSpPr>
          <p:spPr bwMode="auto">
            <a:xfrm>
              <a:off x="6099176" y="4786313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0 w 3"/>
                <a:gd name="T7" fmla="*/ 2 h 2"/>
                <a:gd name="T8" fmla="*/ 3 w 3"/>
                <a:gd name="T9" fmla="*/ 0 h 2"/>
                <a:gd name="T10" fmla="*/ 3 w 3"/>
                <a:gd name="T11" fmla="*/ 0 h 2"/>
                <a:gd name="T12" fmla="*/ 3 w 3"/>
                <a:gd name="T13" fmla="*/ 0 h 2"/>
                <a:gd name="T14" fmla="*/ 3 w 3"/>
                <a:gd name="T15" fmla="*/ 0 h 2"/>
                <a:gd name="T16" fmla="*/ 3 w 3"/>
                <a:gd name="T17" fmla="*/ 0 h 2"/>
                <a:gd name="T18" fmla="*/ 3 w 3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0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6099176" y="4786313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0 w 3"/>
                <a:gd name="T7" fmla="*/ 2 h 2"/>
                <a:gd name="T8" fmla="*/ 3 w 3"/>
                <a:gd name="T9" fmla="*/ 0 h 2"/>
                <a:gd name="T10" fmla="*/ 3 w 3"/>
                <a:gd name="T11" fmla="*/ 0 h 2"/>
                <a:gd name="T12" fmla="*/ 3 w 3"/>
                <a:gd name="T13" fmla="*/ 0 h 2"/>
                <a:gd name="T14" fmla="*/ 3 w 3"/>
                <a:gd name="T15" fmla="*/ 0 h 2"/>
                <a:gd name="T16" fmla="*/ 3 w 3"/>
                <a:gd name="T17" fmla="*/ 0 h 2"/>
                <a:gd name="T18" fmla="*/ 3 w 3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"/>
            <p:cNvSpPr>
              <a:spLocks noEditPoints="1"/>
            </p:cNvSpPr>
            <p:nvPr/>
          </p:nvSpPr>
          <p:spPr bwMode="auto">
            <a:xfrm>
              <a:off x="6099176" y="4786313"/>
              <a:ext cx="4763" cy="3175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0 h 2"/>
                <a:gd name="T4" fmla="*/ 0 w 3"/>
                <a:gd name="T5" fmla="*/ 2 h 2"/>
                <a:gd name="T6" fmla="*/ 3 w 3"/>
                <a:gd name="T7" fmla="*/ 0 h 2"/>
                <a:gd name="T8" fmla="*/ 1 w 3"/>
                <a:gd name="T9" fmla="*/ 0 h 2"/>
                <a:gd name="T10" fmla="*/ 3 w 3"/>
                <a:gd name="T11" fmla="*/ 0 h 2"/>
                <a:gd name="T12" fmla="*/ 1 w 3"/>
                <a:gd name="T13" fmla="*/ 0 h 2"/>
                <a:gd name="T14" fmla="*/ 3 w 3"/>
                <a:gd name="T15" fmla="*/ 0 h 2"/>
                <a:gd name="T16" fmla="*/ 3 w 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3" y="0"/>
                  </a:lnTo>
                  <a:lnTo>
                    <a:pt x="1" y="0"/>
                  </a:lnTo>
                  <a:close/>
                  <a:moveTo>
                    <a:pt x="3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9"/>
            <p:cNvSpPr>
              <a:spLocks noEditPoints="1"/>
            </p:cNvSpPr>
            <p:nvPr/>
          </p:nvSpPr>
          <p:spPr bwMode="auto">
            <a:xfrm>
              <a:off x="6099176" y="4786313"/>
              <a:ext cx="4763" cy="3175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0 h 2"/>
                <a:gd name="T4" fmla="*/ 0 w 3"/>
                <a:gd name="T5" fmla="*/ 2 h 2"/>
                <a:gd name="T6" fmla="*/ 3 w 3"/>
                <a:gd name="T7" fmla="*/ 0 h 2"/>
                <a:gd name="T8" fmla="*/ 1 w 3"/>
                <a:gd name="T9" fmla="*/ 0 h 2"/>
                <a:gd name="T10" fmla="*/ 3 w 3"/>
                <a:gd name="T11" fmla="*/ 0 h 2"/>
                <a:gd name="T12" fmla="*/ 1 w 3"/>
                <a:gd name="T13" fmla="*/ 0 h 2"/>
                <a:gd name="T14" fmla="*/ 3 w 3"/>
                <a:gd name="T15" fmla="*/ 0 h 2"/>
                <a:gd name="T16" fmla="*/ 3 w 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3" y="0"/>
                  </a:lnTo>
                  <a:lnTo>
                    <a:pt x="1" y="0"/>
                  </a:lnTo>
                  <a:moveTo>
                    <a:pt x="3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0"/>
            <p:cNvSpPr>
              <a:spLocks noEditPoints="1"/>
            </p:cNvSpPr>
            <p:nvPr/>
          </p:nvSpPr>
          <p:spPr bwMode="auto">
            <a:xfrm>
              <a:off x="6099176" y="4786313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1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1 w 1"/>
                <a:gd name="T15" fmla="*/ 0 h 2"/>
                <a:gd name="T16" fmla="*/ 1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1"/>
            <p:cNvSpPr>
              <a:spLocks noEditPoints="1"/>
            </p:cNvSpPr>
            <p:nvPr/>
          </p:nvSpPr>
          <p:spPr bwMode="auto">
            <a:xfrm>
              <a:off x="6099176" y="4786313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1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1 w 1"/>
                <a:gd name="T15" fmla="*/ 0 h 2"/>
                <a:gd name="T16" fmla="*/ 1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moveTo>
                    <a:pt x="1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6099176" y="4789488"/>
              <a:ext cx="1588" cy="1588"/>
            </a:xfrm>
            <a:prstGeom prst="rect">
              <a:avLst/>
            </a:prstGeom>
            <a:solidFill>
              <a:srgbClr val="BC3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3"/>
            <p:cNvSpPr>
              <a:spLocks/>
            </p:cNvSpPr>
            <p:nvPr/>
          </p:nvSpPr>
          <p:spPr bwMode="auto">
            <a:xfrm>
              <a:off x="6099176" y="4789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6099176" y="4786313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0 w 1"/>
                <a:gd name="T9" fmla="*/ 2 h 2"/>
                <a:gd name="T10" fmla="*/ 1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5"/>
            <p:cNvSpPr>
              <a:spLocks/>
            </p:cNvSpPr>
            <p:nvPr/>
          </p:nvSpPr>
          <p:spPr bwMode="auto">
            <a:xfrm>
              <a:off x="6099176" y="4786313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0 w 1"/>
                <a:gd name="T9" fmla="*/ 2 h 2"/>
                <a:gd name="T10" fmla="*/ 1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auto">
            <a:xfrm>
              <a:off x="6211888" y="4610101"/>
              <a:ext cx="338138" cy="801688"/>
            </a:xfrm>
            <a:custGeom>
              <a:avLst/>
              <a:gdLst>
                <a:gd name="T0" fmla="*/ 65 w 213"/>
                <a:gd name="T1" fmla="*/ 0 h 505"/>
                <a:gd name="T2" fmla="*/ 54 w 213"/>
                <a:gd name="T3" fmla="*/ 49 h 505"/>
                <a:gd name="T4" fmla="*/ 0 w 213"/>
                <a:gd name="T5" fmla="*/ 505 h 505"/>
                <a:gd name="T6" fmla="*/ 91 w 213"/>
                <a:gd name="T7" fmla="*/ 505 h 505"/>
                <a:gd name="T8" fmla="*/ 191 w 213"/>
                <a:gd name="T9" fmla="*/ 301 h 505"/>
                <a:gd name="T10" fmla="*/ 97 w 213"/>
                <a:gd name="T11" fmla="*/ 237 h 505"/>
                <a:gd name="T12" fmla="*/ 213 w 213"/>
                <a:gd name="T13" fmla="*/ 183 h 505"/>
                <a:gd name="T14" fmla="*/ 109 w 213"/>
                <a:gd name="T15" fmla="*/ 20 h 505"/>
                <a:gd name="T16" fmla="*/ 65 w 213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05">
                  <a:moveTo>
                    <a:pt x="65" y="0"/>
                  </a:moveTo>
                  <a:lnTo>
                    <a:pt x="54" y="49"/>
                  </a:lnTo>
                  <a:lnTo>
                    <a:pt x="0" y="505"/>
                  </a:lnTo>
                  <a:lnTo>
                    <a:pt x="91" y="505"/>
                  </a:lnTo>
                  <a:lnTo>
                    <a:pt x="191" y="301"/>
                  </a:lnTo>
                  <a:lnTo>
                    <a:pt x="97" y="237"/>
                  </a:lnTo>
                  <a:lnTo>
                    <a:pt x="213" y="183"/>
                  </a:lnTo>
                  <a:lnTo>
                    <a:pt x="109" y="2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C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7"/>
            <p:cNvSpPr>
              <a:spLocks/>
            </p:cNvSpPr>
            <p:nvPr/>
          </p:nvSpPr>
          <p:spPr bwMode="auto">
            <a:xfrm>
              <a:off x="6211888" y="4610101"/>
              <a:ext cx="338138" cy="801688"/>
            </a:xfrm>
            <a:custGeom>
              <a:avLst/>
              <a:gdLst>
                <a:gd name="T0" fmla="*/ 65 w 213"/>
                <a:gd name="T1" fmla="*/ 0 h 505"/>
                <a:gd name="T2" fmla="*/ 54 w 213"/>
                <a:gd name="T3" fmla="*/ 49 h 505"/>
                <a:gd name="T4" fmla="*/ 0 w 213"/>
                <a:gd name="T5" fmla="*/ 505 h 505"/>
                <a:gd name="T6" fmla="*/ 91 w 213"/>
                <a:gd name="T7" fmla="*/ 505 h 505"/>
                <a:gd name="T8" fmla="*/ 191 w 213"/>
                <a:gd name="T9" fmla="*/ 301 h 505"/>
                <a:gd name="T10" fmla="*/ 97 w 213"/>
                <a:gd name="T11" fmla="*/ 237 h 505"/>
                <a:gd name="T12" fmla="*/ 213 w 213"/>
                <a:gd name="T13" fmla="*/ 183 h 505"/>
                <a:gd name="T14" fmla="*/ 109 w 213"/>
                <a:gd name="T15" fmla="*/ 20 h 505"/>
                <a:gd name="T16" fmla="*/ 65 w 213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05">
                  <a:moveTo>
                    <a:pt x="65" y="0"/>
                  </a:moveTo>
                  <a:lnTo>
                    <a:pt x="54" y="49"/>
                  </a:lnTo>
                  <a:lnTo>
                    <a:pt x="0" y="505"/>
                  </a:lnTo>
                  <a:lnTo>
                    <a:pt x="91" y="505"/>
                  </a:lnTo>
                  <a:lnTo>
                    <a:pt x="191" y="301"/>
                  </a:lnTo>
                  <a:lnTo>
                    <a:pt x="97" y="237"/>
                  </a:lnTo>
                  <a:lnTo>
                    <a:pt x="213" y="183"/>
                  </a:lnTo>
                  <a:lnTo>
                    <a:pt x="109" y="20"/>
                  </a:lnTo>
                  <a:lnTo>
                    <a:pt x="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auto">
            <a:xfrm>
              <a:off x="5659438" y="4598988"/>
              <a:ext cx="336550" cy="812800"/>
            </a:xfrm>
            <a:custGeom>
              <a:avLst/>
              <a:gdLst>
                <a:gd name="T0" fmla="*/ 160 w 212"/>
                <a:gd name="T1" fmla="*/ 0 h 512"/>
                <a:gd name="T2" fmla="*/ 160 w 212"/>
                <a:gd name="T3" fmla="*/ 56 h 512"/>
                <a:gd name="T4" fmla="*/ 212 w 212"/>
                <a:gd name="T5" fmla="*/ 512 h 512"/>
                <a:gd name="T6" fmla="*/ 121 w 212"/>
                <a:gd name="T7" fmla="*/ 512 h 512"/>
                <a:gd name="T8" fmla="*/ 21 w 212"/>
                <a:gd name="T9" fmla="*/ 308 h 512"/>
                <a:gd name="T10" fmla="*/ 116 w 212"/>
                <a:gd name="T11" fmla="*/ 244 h 512"/>
                <a:gd name="T12" fmla="*/ 0 w 212"/>
                <a:gd name="T13" fmla="*/ 190 h 512"/>
                <a:gd name="T14" fmla="*/ 96 w 212"/>
                <a:gd name="T15" fmla="*/ 29 h 512"/>
                <a:gd name="T16" fmla="*/ 160 w 212"/>
                <a:gd name="T1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512">
                  <a:moveTo>
                    <a:pt x="160" y="0"/>
                  </a:moveTo>
                  <a:lnTo>
                    <a:pt x="160" y="56"/>
                  </a:lnTo>
                  <a:lnTo>
                    <a:pt x="212" y="512"/>
                  </a:lnTo>
                  <a:lnTo>
                    <a:pt x="121" y="512"/>
                  </a:lnTo>
                  <a:lnTo>
                    <a:pt x="21" y="308"/>
                  </a:lnTo>
                  <a:lnTo>
                    <a:pt x="116" y="244"/>
                  </a:lnTo>
                  <a:lnTo>
                    <a:pt x="0" y="190"/>
                  </a:lnTo>
                  <a:lnTo>
                    <a:pt x="96" y="29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6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auto">
            <a:xfrm>
              <a:off x="5995988" y="4948238"/>
              <a:ext cx="211138" cy="463550"/>
            </a:xfrm>
            <a:custGeom>
              <a:avLst/>
              <a:gdLst>
                <a:gd name="T0" fmla="*/ 91 w 133"/>
                <a:gd name="T1" fmla="*/ 0 h 292"/>
                <a:gd name="T2" fmla="*/ 133 w 133"/>
                <a:gd name="T3" fmla="*/ 292 h 292"/>
                <a:gd name="T4" fmla="*/ 0 w 133"/>
                <a:gd name="T5" fmla="*/ 292 h 292"/>
                <a:gd name="T6" fmla="*/ 43 w 133"/>
                <a:gd name="T7" fmla="*/ 0 h 292"/>
                <a:gd name="T8" fmla="*/ 91 w 133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292">
                  <a:moveTo>
                    <a:pt x="91" y="0"/>
                  </a:moveTo>
                  <a:lnTo>
                    <a:pt x="133" y="292"/>
                  </a:lnTo>
                  <a:lnTo>
                    <a:pt x="0" y="292"/>
                  </a:lnTo>
                  <a:lnTo>
                    <a:pt x="43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auto">
            <a:xfrm>
              <a:off x="5995988" y="4948238"/>
              <a:ext cx="211138" cy="463550"/>
            </a:xfrm>
            <a:custGeom>
              <a:avLst/>
              <a:gdLst>
                <a:gd name="T0" fmla="*/ 91 w 133"/>
                <a:gd name="T1" fmla="*/ 0 h 292"/>
                <a:gd name="T2" fmla="*/ 133 w 133"/>
                <a:gd name="T3" fmla="*/ 292 h 292"/>
                <a:gd name="T4" fmla="*/ 0 w 133"/>
                <a:gd name="T5" fmla="*/ 292 h 292"/>
                <a:gd name="T6" fmla="*/ 43 w 133"/>
                <a:gd name="T7" fmla="*/ 0 h 292"/>
                <a:gd name="T8" fmla="*/ 91 w 133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292">
                  <a:moveTo>
                    <a:pt x="91" y="0"/>
                  </a:moveTo>
                  <a:lnTo>
                    <a:pt x="133" y="292"/>
                  </a:lnTo>
                  <a:lnTo>
                    <a:pt x="0" y="292"/>
                  </a:lnTo>
                  <a:lnTo>
                    <a:pt x="43" y="0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auto">
            <a:xfrm>
              <a:off x="6088063" y="4789488"/>
              <a:ext cx="11113" cy="14288"/>
            </a:xfrm>
            <a:custGeom>
              <a:avLst/>
              <a:gdLst>
                <a:gd name="T0" fmla="*/ 7 w 7"/>
                <a:gd name="T1" fmla="*/ 0 h 9"/>
                <a:gd name="T2" fmla="*/ 5 w 7"/>
                <a:gd name="T3" fmla="*/ 4 h 9"/>
                <a:gd name="T4" fmla="*/ 0 w 7"/>
                <a:gd name="T5" fmla="*/ 9 h 9"/>
                <a:gd name="T6" fmla="*/ 7 w 7"/>
                <a:gd name="T7" fmla="*/ 0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5" y="4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0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auto">
            <a:xfrm>
              <a:off x="6088063" y="4789488"/>
              <a:ext cx="11113" cy="14288"/>
            </a:xfrm>
            <a:custGeom>
              <a:avLst/>
              <a:gdLst>
                <a:gd name="T0" fmla="*/ 7 w 7"/>
                <a:gd name="T1" fmla="*/ 0 h 9"/>
                <a:gd name="T2" fmla="*/ 5 w 7"/>
                <a:gd name="T3" fmla="*/ 4 h 9"/>
                <a:gd name="T4" fmla="*/ 0 w 7"/>
                <a:gd name="T5" fmla="*/ 9 h 9"/>
                <a:gd name="T6" fmla="*/ 7 w 7"/>
                <a:gd name="T7" fmla="*/ 0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5" y="4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3"/>
            <p:cNvSpPr>
              <a:spLocks/>
            </p:cNvSpPr>
            <p:nvPr/>
          </p:nvSpPr>
          <p:spPr bwMode="auto">
            <a:xfrm>
              <a:off x="5940426" y="4878388"/>
              <a:ext cx="80963" cy="104775"/>
            </a:xfrm>
            <a:custGeom>
              <a:avLst/>
              <a:gdLst>
                <a:gd name="T0" fmla="*/ 50 w 51"/>
                <a:gd name="T1" fmla="*/ 0 h 66"/>
                <a:gd name="T2" fmla="*/ 0 w 51"/>
                <a:gd name="T3" fmla="*/ 53 h 66"/>
                <a:gd name="T4" fmla="*/ 1 w 51"/>
                <a:gd name="T5" fmla="*/ 66 h 66"/>
                <a:gd name="T6" fmla="*/ 51 w 51"/>
                <a:gd name="T7" fmla="*/ 3 h 66"/>
                <a:gd name="T8" fmla="*/ 50 w 5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6">
                  <a:moveTo>
                    <a:pt x="50" y="0"/>
                  </a:moveTo>
                  <a:lnTo>
                    <a:pt x="0" y="53"/>
                  </a:lnTo>
                  <a:lnTo>
                    <a:pt x="1" y="66"/>
                  </a:lnTo>
                  <a:lnTo>
                    <a:pt x="51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auto">
            <a:xfrm>
              <a:off x="5940426" y="4878388"/>
              <a:ext cx="80963" cy="104775"/>
            </a:xfrm>
            <a:custGeom>
              <a:avLst/>
              <a:gdLst>
                <a:gd name="T0" fmla="*/ 50 w 51"/>
                <a:gd name="T1" fmla="*/ 0 h 66"/>
                <a:gd name="T2" fmla="*/ 0 w 51"/>
                <a:gd name="T3" fmla="*/ 53 h 66"/>
                <a:gd name="T4" fmla="*/ 1 w 51"/>
                <a:gd name="T5" fmla="*/ 66 h 66"/>
                <a:gd name="T6" fmla="*/ 51 w 51"/>
                <a:gd name="T7" fmla="*/ 3 h 66"/>
                <a:gd name="T8" fmla="*/ 50 w 5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6">
                  <a:moveTo>
                    <a:pt x="50" y="0"/>
                  </a:moveTo>
                  <a:lnTo>
                    <a:pt x="0" y="53"/>
                  </a:lnTo>
                  <a:lnTo>
                    <a:pt x="1" y="66"/>
                  </a:lnTo>
                  <a:lnTo>
                    <a:pt x="51" y="3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auto">
            <a:xfrm>
              <a:off x="6019801" y="4795838"/>
              <a:ext cx="76200" cy="87313"/>
            </a:xfrm>
            <a:custGeom>
              <a:avLst/>
              <a:gdLst>
                <a:gd name="T0" fmla="*/ 48 w 48"/>
                <a:gd name="T1" fmla="*/ 0 h 55"/>
                <a:gd name="T2" fmla="*/ 0 w 48"/>
                <a:gd name="T3" fmla="*/ 52 h 55"/>
                <a:gd name="T4" fmla="*/ 1 w 48"/>
                <a:gd name="T5" fmla="*/ 55 h 55"/>
                <a:gd name="T6" fmla="*/ 43 w 48"/>
                <a:gd name="T7" fmla="*/ 5 h 55"/>
                <a:gd name="T8" fmla="*/ 48 w 4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lnTo>
                    <a:pt x="0" y="52"/>
                  </a:lnTo>
                  <a:lnTo>
                    <a:pt x="1" y="55"/>
                  </a:lnTo>
                  <a:lnTo>
                    <a:pt x="43" y="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BC3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auto">
            <a:xfrm>
              <a:off x="6019801" y="4795838"/>
              <a:ext cx="76200" cy="87313"/>
            </a:xfrm>
            <a:custGeom>
              <a:avLst/>
              <a:gdLst>
                <a:gd name="T0" fmla="*/ 48 w 48"/>
                <a:gd name="T1" fmla="*/ 0 h 55"/>
                <a:gd name="T2" fmla="*/ 0 w 48"/>
                <a:gd name="T3" fmla="*/ 52 h 55"/>
                <a:gd name="T4" fmla="*/ 1 w 48"/>
                <a:gd name="T5" fmla="*/ 55 h 55"/>
                <a:gd name="T6" fmla="*/ 43 w 48"/>
                <a:gd name="T7" fmla="*/ 5 h 55"/>
                <a:gd name="T8" fmla="*/ 48 w 4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lnTo>
                    <a:pt x="0" y="52"/>
                  </a:lnTo>
                  <a:lnTo>
                    <a:pt x="1" y="55"/>
                  </a:lnTo>
                  <a:lnTo>
                    <a:pt x="43" y="5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6100763" y="4786313"/>
              <a:ext cx="1588" cy="158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auto">
            <a:xfrm>
              <a:off x="6100763" y="4786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79"/>
            <p:cNvSpPr>
              <a:spLocks/>
            </p:cNvSpPr>
            <p:nvPr/>
          </p:nvSpPr>
          <p:spPr bwMode="auto">
            <a:xfrm>
              <a:off x="6099176" y="4786313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auto">
            <a:xfrm>
              <a:off x="6099176" y="4786313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6099176" y="4789488"/>
              <a:ext cx="1588" cy="1588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6099176" y="4789488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3"/>
            <p:cNvSpPr>
              <a:spLocks/>
            </p:cNvSpPr>
            <p:nvPr/>
          </p:nvSpPr>
          <p:spPr bwMode="auto">
            <a:xfrm>
              <a:off x="6103938" y="4786313"/>
              <a:ext cx="14288" cy="17463"/>
            </a:xfrm>
            <a:custGeom>
              <a:avLst/>
              <a:gdLst>
                <a:gd name="T0" fmla="*/ 0 w 9"/>
                <a:gd name="T1" fmla="*/ 0 h 11"/>
                <a:gd name="T2" fmla="*/ 0 w 9"/>
                <a:gd name="T3" fmla="*/ 0 h 11"/>
                <a:gd name="T4" fmla="*/ 9 w 9"/>
                <a:gd name="T5" fmla="*/ 11 h 11"/>
                <a:gd name="T6" fmla="*/ 4 w 9"/>
                <a:gd name="T7" fmla="*/ 6 h 11"/>
                <a:gd name="T8" fmla="*/ 0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0" y="0"/>
                  </a:moveTo>
                  <a:lnTo>
                    <a:pt x="0" y="0"/>
                  </a:lnTo>
                  <a:lnTo>
                    <a:pt x="9" y="11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6103938" y="4786313"/>
              <a:ext cx="14288" cy="17463"/>
            </a:xfrm>
            <a:custGeom>
              <a:avLst/>
              <a:gdLst>
                <a:gd name="T0" fmla="*/ 0 w 9"/>
                <a:gd name="T1" fmla="*/ 0 h 11"/>
                <a:gd name="T2" fmla="*/ 0 w 9"/>
                <a:gd name="T3" fmla="*/ 0 h 11"/>
                <a:gd name="T4" fmla="*/ 9 w 9"/>
                <a:gd name="T5" fmla="*/ 11 h 11"/>
                <a:gd name="T6" fmla="*/ 4 w 9"/>
                <a:gd name="T7" fmla="*/ 6 h 11"/>
                <a:gd name="T8" fmla="*/ 0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0" y="0"/>
                  </a:moveTo>
                  <a:lnTo>
                    <a:pt x="0" y="0"/>
                  </a:lnTo>
                  <a:lnTo>
                    <a:pt x="9" y="11"/>
                  </a:lnTo>
                  <a:lnTo>
                    <a:pt x="4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6100763" y="4786313"/>
              <a:ext cx="1588" cy="158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auto">
            <a:xfrm>
              <a:off x="6100763" y="4786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7"/>
            <p:cNvSpPr>
              <a:spLocks/>
            </p:cNvSpPr>
            <p:nvPr/>
          </p:nvSpPr>
          <p:spPr bwMode="auto">
            <a:xfrm>
              <a:off x="6181726" y="4875213"/>
              <a:ext cx="84138" cy="107950"/>
            </a:xfrm>
            <a:custGeom>
              <a:avLst/>
              <a:gdLst>
                <a:gd name="T0" fmla="*/ 3 w 53"/>
                <a:gd name="T1" fmla="*/ 0 h 68"/>
                <a:gd name="T2" fmla="*/ 0 w 53"/>
                <a:gd name="T3" fmla="*/ 5 h 68"/>
                <a:gd name="T4" fmla="*/ 51 w 53"/>
                <a:gd name="T5" fmla="*/ 68 h 68"/>
                <a:gd name="T6" fmla="*/ 53 w 53"/>
                <a:gd name="T7" fmla="*/ 52 h 68"/>
                <a:gd name="T8" fmla="*/ 3 w 5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8">
                  <a:moveTo>
                    <a:pt x="3" y="0"/>
                  </a:moveTo>
                  <a:lnTo>
                    <a:pt x="0" y="5"/>
                  </a:lnTo>
                  <a:lnTo>
                    <a:pt x="51" y="68"/>
                  </a:lnTo>
                  <a:lnTo>
                    <a:pt x="53" y="5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auto">
            <a:xfrm>
              <a:off x="6181726" y="4875213"/>
              <a:ext cx="84138" cy="107950"/>
            </a:xfrm>
            <a:custGeom>
              <a:avLst/>
              <a:gdLst>
                <a:gd name="T0" fmla="*/ 3 w 53"/>
                <a:gd name="T1" fmla="*/ 0 h 68"/>
                <a:gd name="T2" fmla="*/ 0 w 53"/>
                <a:gd name="T3" fmla="*/ 5 h 68"/>
                <a:gd name="T4" fmla="*/ 51 w 53"/>
                <a:gd name="T5" fmla="*/ 68 h 68"/>
                <a:gd name="T6" fmla="*/ 53 w 53"/>
                <a:gd name="T7" fmla="*/ 52 h 68"/>
                <a:gd name="T8" fmla="*/ 3 w 5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8">
                  <a:moveTo>
                    <a:pt x="3" y="0"/>
                  </a:moveTo>
                  <a:lnTo>
                    <a:pt x="0" y="5"/>
                  </a:lnTo>
                  <a:lnTo>
                    <a:pt x="51" y="68"/>
                  </a:lnTo>
                  <a:lnTo>
                    <a:pt x="53" y="5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auto">
            <a:xfrm>
              <a:off x="6110288" y="4795838"/>
              <a:ext cx="76200" cy="87313"/>
            </a:xfrm>
            <a:custGeom>
              <a:avLst/>
              <a:gdLst>
                <a:gd name="T0" fmla="*/ 0 w 48"/>
                <a:gd name="T1" fmla="*/ 0 h 55"/>
                <a:gd name="T2" fmla="*/ 5 w 48"/>
                <a:gd name="T3" fmla="*/ 5 h 55"/>
                <a:gd name="T4" fmla="*/ 45 w 48"/>
                <a:gd name="T5" fmla="*/ 55 h 55"/>
                <a:gd name="T6" fmla="*/ 48 w 48"/>
                <a:gd name="T7" fmla="*/ 50 h 55"/>
                <a:gd name="T8" fmla="*/ 0 w 4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5">
                  <a:moveTo>
                    <a:pt x="0" y="0"/>
                  </a:moveTo>
                  <a:lnTo>
                    <a:pt x="5" y="5"/>
                  </a:lnTo>
                  <a:lnTo>
                    <a:pt x="45" y="55"/>
                  </a:lnTo>
                  <a:lnTo>
                    <a:pt x="4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3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auto">
            <a:xfrm>
              <a:off x="6110288" y="4795838"/>
              <a:ext cx="76200" cy="87313"/>
            </a:xfrm>
            <a:custGeom>
              <a:avLst/>
              <a:gdLst>
                <a:gd name="T0" fmla="*/ 0 w 48"/>
                <a:gd name="T1" fmla="*/ 0 h 55"/>
                <a:gd name="T2" fmla="*/ 5 w 48"/>
                <a:gd name="T3" fmla="*/ 5 h 55"/>
                <a:gd name="T4" fmla="*/ 45 w 48"/>
                <a:gd name="T5" fmla="*/ 55 h 55"/>
                <a:gd name="T6" fmla="*/ 48 w 48"/>
                <a:gd name="T7" fmla="*/ 50 h 55"/>
                <a:gd name="T8" fmla="*/ 0 w 4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5">
                  <a:moveTo>
                    <a:pt x="0" y="0"/>
                  </a:moveTo>
                  <a:lnTo>
                    <a:pt x="5" y="5"/>
                  </a:lnTo>
                  <a:lnTo>
                    <a:pt x="45" y="55"/>
                  </a:lnTo>
                  <a:lnTo>
                    <a:pt x="48" y="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6103938" y="4786313"/>
              <a:ext cx="1588" cy="1588"/>
            </a:xfrm>
            <a:prstGeom prst="rect">
              <a:avLst/>
            </a:prstGeom>
            <a:solidFill>
              <a:srgbClr val="BC3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6103938" y="4786313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6100763" y="4786313"/>
              <a:ext cx="3175" cy="158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6100763" y="4786313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5"/>
            <p:cNvSpPr>
              <a:spLocks/>
            </p:cNvSpPr>
            <p:nvPr/>
          </p:nvSpPr>
          <p:spPr bwMode="auto">
            <a:xfrm>
              <a:off x="6061076" y="4948238"/>
              <a:ext cx="82550" cy="17463"/>
            </a:xfrm>
            <a:custGeom>
              <a:avLst/>
              <a:gdLst>
                <a:gd name="T0" fmla="*/ 50 w 52"/>
                <a:gd name="T1" fmla="*/ 0 h 11"/>
                <a:gd name="T2" fmla="*/ 50 w 52"/>
                <a:gd name="T3" fmla="*/ 0 h 11"/>
                <a:gd name="T4" fmla="*/ 24 w 52"/>
                <a:gd name="T5" fmla="*/ 0 h 11"/>
                <a:gd name="T6" fmla="*/ 2 w 52"/>
                <a:gd name="T7" fmla="*/ 0 h 11"/>
                <a:gd name="T8" fmla="*/ 2 w 52"/>
                <a:gd name="T9" fmla="*/ 0 h 11"/>
                <a:gd name="T10" fmla="*/ 0 w 52"/>
                <a:gd name="T11" fmla="*/ 11 h 11"/>
                <a:gd name="T12" fmla="*/ 52 w 52"/>
                <a:gd name="T13" fmla="*/ 11 h 11"/>
                <a:gd name="T14" fmla="*/ 50 w 5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1">
                  <a:moveTo>
                    <a:pt x="50" y="0"/>
                  </a:moveTo>
                  <a:lnTo>
                    <a:pt x="50" y="0"/>
                  </a:lnTo>
                  <a:lnTo>
                    <a:pt x="2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1"/>
                  </a:lnTo>
                  <a:lnTo>
                    <a:pt x="52" y="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D0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auto">
            <a:xfrm>
              <a:off x="6061076" y="4948238"/>
              <a:ext cx="82550" cy="17463"/>
            </a:xfrm>
            <a:custGeom>
              <a:avLst/>
              <a:gdLst>
                <a:gd name="T0" fmla="*/ 50 w 52"/>
                <a:gd name="T1" fmla="*/ 0 h 11"/>
                <a:gd name="T2" fmla="*/ 50 w 52"/>
                <a:gd name="T3" fmla="*/ 0 h 11"/>
                <a:gd name="T4" fmla="*/ 24 w 52"/>
                <a:gd name="T5" fmla="*/ 0 h 11"/>
                <a:gd name="T6" fmla="*/ 2 w 52"/>
                <a:gd name="T7" fmla="*/ 0 h 11"/>
                <a:gd name="T8" fmla="*/ 2 w 52"/>
                <a:gd name="T9" fmla="*/ 0 h 11"/>
                <a:gd name="T10" fmla="*/ 0 w 52"/>
                <a:gd name="T11" fmla="*/ 11 h 11"/>
                <a:gd name="T12" fmla="*/ 52 w 52"/>
                <a:gd name="T13" fmla="*/ 11 h 11"/>
                <a:gd name="T14" fmla="*/ 50 w 5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1">
                  <a:moveTo>
                    <a:pt x="50" y="0"/>
                  </a:moveTo>
                  <a:lnTo>
                    <a:pt x="50" y="0"/>
                  </a:lnTo>
                  <a:lnTo>
                    <a:pt x="2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1"/>
                  </a:lnTo>
                  <a:lnTo>
                    <a:pt x="52" y="11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auto">
            <a:xfrm>
              <a:off x="6099176" y="4786313"/>
              <a:ext cx="11113" cy="161925"/>
            </a:xfrm>
            <a:custGeom>
              <a:avLst/>
              <a:gdLst>
                <a:gd name="T0" fmla="*/ 7 w 7"/>
                <a:gd name="T1" fmla="*/ 6 h 102"/>
                <a:gd name="T2" fmla="*/ 3 w 7"/>
                <a:gd name="T3" fmla="*/ 0 h 102"/>
                <a:gd name="T4" fmla="*/ 0 w 7"/>
                <a:gd name="T5" fmla="*/ 8 h 102"/>
                <a:gd name="T6" fmla="*/ 0 w 7"/>
                <a:gd name="T7" fmla="*/ 102 h 102"/>
                <a:gd name="T8" fmla="*/ 7 w 7"/>
                <a:gd name="T9" fmla="*/ 102 h 102"/>
                <a:gd name="T10" fmla="*/ 7 w 7"/>
                <a:gd name="T11" fmla="*/ 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2">
                  <a:moveTo>
                    <a:pt x="7" y="6"/>
                  </a:moveTo>
                  <a:lnTo>
                    <a:pt x="3" y="0"/>
                  </a:lnTo>
                  <a:lnTo>
                    <a:pt x="0" y="8"/>
                  </a:lnTo>
                  <a:lnTo>
                    <a:pt x="0" y="102"/>
                  </a:lnTo>
                  <a:lnTo>
                    <a:pt x="7" y="102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6553201" y="5076826"/>
              <a:ext cx="212725" cy="65088"/>
            </a:xfrm>
            <a:prstGeom prst="rect">
              <a:avLst/>
            </a:prstGeom>
            <a:solidFill>
              <a:srgbClr val="1C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6553201" y="5076826"/>
              <a:ext cx="212725" cy="6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0"/>
            <p:cNvSpPr>
              <a:spLocks/>
            </p:cNvSpPr>
            <p:nvPr/>
          </p:nvSpPr>
          <p:spPr bwMode="auto">
            <a:xfrm>
              <a:off x="6567488" y="4948238"/>
              <a:ext cx="187325" cy="128588"/>
            </a:xfrm>
            <a:custGeom>
              <a:avLst/>
              <a:gdLst>
                <a:gd name="T0" fmla="*/ 0 w 118"/>
                <a:gd name="T1" fmla="*/ 81 h 81"/>
                <a:gd name="T2" fmla="*/ 50 w 118"/>
                <a:gd name="T3" fmla="*/ 0 h 81"/>
                <a:gd name="T4" fmla="*/ 118 w 118"/>
                <a:gd name="T5" fmla="*/ 81 h 81"/>
                <a:gd name="T6" fmla="*/ 0 w 118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81">
                  <a:moveTo>
                    <a:pt x="0" y="81"/>
                  </a:moveTo>
                  <a:lnTo>
                    <a:pt x="50" y="0"/>
                  </a:lnTo>
                  <a:lnTo>
                    <a:pt x="118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1"/>
            <p:cNvSpPr>
              <a:spLocks/>
            </p:cNvSpPr>
            <p:nvPr/>
          </p:nvSpPr>
          <p:spPr bwMode="auto">
            <a:xfrm>
              <a:off x="6567488" y="4948238"/>
              <a:ext cx="187325" cy="128588"/>
            </a:xfrm>
            <a:custGeom>
              <a:avLst/>
              <a:gdLst>
                <a:gd name="T0" fmla="*/ 0 w 118"/>
                <a:gd name="T1" fmla="*/ 81 h 81"/>
                <a:gd name="T2" fmla="*/ 50 w 118"/>
                <a:gd name="T3" fmla="*/ 0 h 81"/>
                <a:gd name="T4" fmla="*/ 118 w 118"/>
                <a:gd name="T5" fmla="*/ 81 h 81"/>
                <a:gd name="T6" fmla="*/ 0 w 118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81">
                  <a:moveTo>
                    <a:pt x="0" y="81"/>
                  </a:moveTo>
                  <a:lnTo>
                    <a:pt x="50" y="0"/>
                  </a:lnTo>
                  <a:lnTo>
                    <a:pt x="118" y="81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2"/>
            <p:cNvSpPr>
              <a:spLocks/>
            </p:cNvSpPr>
            <p:nvPr/>
          </p:nvSpPr>
          <p:spPr bwMode="auto">
            <a:xfrm>
              <a:off x="6661151" y="4957763"/>
              <a:ext cx="93663" cy="119063"/>
            </a:xfrm>
            <a:custGeom>
              <a:avLst/>
              <a:gdLst>
                <a:gd name="T0" fmla="*/ 3 w 33"/>
                <a:gd name="T1" fmla="*/ 6 h 42"/>
                <a:gd name="T2" fmla="*/ 9 w 33"/>
                <a:gd name="T3" fmla="*/ 0 h 42"/>
                <a:gd name="T4" fmla="*/ 33 w 33"/>
                <a:gd name="T5" fmla="*/ 42 h 42"/>
                <a:gd name="T6" fmla="*/ 3 w 33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2">
                  <a:moveTo>
                    <a:pt x="3" y="6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0" y="5"/>
                    <a:pt x="3" y="6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auto">
            <a:xfrm>
              <a:off x="6669088" y="4962526"/>
              <a:ext cx="11113" cy="11113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7 h 7"/>
                <a:gd name="T4" fmla="*/ 7 w 7"/>
                <a:gd name="T5" fmla="*/ 0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83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4"/>
            <p:cNvSpPr>
              <a:spLocks/>
            </p:cNvSpPr>
            <p:nvPr/>
          </p:nvSpPr>
          <p:spPr bwMode="auto">
            <a:xfrm>
              <a:off x="6669088" y="4962526"/>
              <a:ext cx="11113" cy="11113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7 h 7"/>
                <a:gd name="T4" fmla="*/ 7 w 7"/>
                <a:gd name="T5" fmla="*/ 0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5"/>
            <p:cNvSpPr>
              <a:spLocks/>
            </p:cNvSpPr>
            <p:nvPr/>
          </p:nvSpPr>
          <p:spPr bwMode="auto">
            <a:xfrm>
              <a:off x="6669088" y="4962526"/>
              <a:ext cx="85725" cy="114300"/>
            </a:xfrm>
            <a:custGeom>
              <a:avLst/>
              <a:gdLst>
                <a:gd name="T0" fmla="*/ 7 w 54"/>
                <a:gd name="T1" fmla="*/ 0 h 72"/>
                <a:gd name="T2" fmla="*/ 0 w 54"/>
                <a:gd name="T3" fmla="*/ 7 h 72"/>
                <a:gd name="T4" fmla="*/ 0 w 54"/>
                <a:gd name="T5" fmla="*/ 7 h 72"/>
                <a:gd name="T6" fmla="*/ 4 w 54"/>
                <a:gd name="T7" fmla="*/ 4 h 72"/>
                <a:gd name="T8" fmla="*/ 54 w 54"/>
                <a:gd name="T9" fmla="*/ 72 h 72"/>
                <a:gd name="T10" fmla="*/ 0 w 54"/>
                <a:gd name="T11" fmla="*/ 7 h 72"/>
                <a:gd name="T12" fmla="*/ 54 w 54"/>
                <a:gd name="T13" fmla="*/ 72 h 72"/>
                <a:gd name="T14" fmla="*/ 7 w 54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72">
                  <a:moveTo>
                    <a:pt x="7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4" y="4"/>
                  </a:lnTo>
                  <a:lnTo>
                    <a:pt x="54" y="72"/>
                  </a:lnTo>
                  <a:lnTo>
                    <a:pt x="0" y="7"/>
                  </a:lnTo>
                  <a:lnTo>
                    <a:pt x="54" y="7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6"/>
            <p:cNvSpPr>
              <a:spLocks/>
            </p:cNvSpPr>
            <p:nvPr/>
          </p:nvSpPr>
          <p:spPr bwMode="auto">
            <a:xfrm>
              <a:off x="6669088" y="4962526"/>
              <a:ext cx="85725" cy="114300"/>
            </a:xfrm>
            <a:custGeom>
              <a:avLst/>
              <a:gdLst>
                <a:gd name="T0" fmla="*/ 7 w 54"/>
                <a:gd name="T1" fmla="*/ 0 h 72"/>
                <a:gd name="T2" fmla="*/ 0 w 54"/>
                <a:gd name="T3" fmla="*/ 7 h 72"/>
                <a:gd name="T4" fmla="*/ 0 w 54"/>
                <a:gd name="T5" fmla="*/ 7 h 72"/>
                <a:gd name="T6" fmla="*/ 4 w 54"/>
                <a:gd name="T7" fmla="*/ 4 h 72"/>
                <a:gd name="T8" fmla="*/ 54 w 54"/>
                <a:gd name="T9" fmla="*/ 72 h 72"/>
                <a:gd name="T10" fmla="*/ 0 w 54"/>
                <a:gd name="T11" fmla="*/ 7 h 72"/>
                <a:gd name="T12" fmla="*/ 54 w 54"/>
                <a:gd name="T13" fmla="*/ 72 h 72"/>
                <a:gd name="T14" fmla="*/ 7 w 54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72">
                  <a:moveTo>
                    <a:pt x="7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4" y="4"/>
                  </a:lnTo>
                  <a:lnTo>
                    <a:pt x="54" y="72"/>
                  </a:lnTo>
                  <a:lnTo>
                    <a:pt x="0" y="7"/>
                  </a:lnTo>
                  <a:lnTo>
                    <a:pt x="54" y="72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7"/>
            <p:cNvSpPr>
              <a:spLocks/>
            </p:cNvSpPr>
            <p:nvPr/>
          </p:nvSpPr>
          <p:spPr bwMode="auto">
            <a:xfrm>
              <a:off x="6669088" y="4968876"/>
              <a:ext cx="85725" cy="107950"/>
            </a:xfrm>
            <a:custGeom>
              <a:avLst/>
              <a:gdLst>
                <a:gd name="T0" fmla="*/ 4 w 54"/>
                <a:gd name="T1" fmla="*/ 0 h 68"/>
                <a:gd name="T2" fmla="*/ 0 w 54"/>
                <a:gd name="T3" fmla="*/ 3 h 68"/>
                <a:gd name="T4" fmla="*/ 54 w 54"/>
                <a:gd name="T5" fmla="*/ 68 h 68"/>
                <a:gd name="T6" fmla="*/ 4 w 54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68">
                  <a:moveTo>
                    <a:pt x="4" y="0"/>
                  </a:moveTo>
                  <a:lnTo>
                    <a:pt x="0" y="3"/>
                  </a:lnTo>
                  <a:lnTo>
                    <a:pt x="54" y="6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6669088" y="4968876"/>
              <a:ext cx="85725" cy="107950"/>
            </a:xfrm>
            <a:custGeom>
              <a:avLst/>
              <a:gdLst>
                <a:gd name="T0" fmla="*/ 4 w 54"/>
                <a:gd name="T1" fmla="*/ 0 h 68"/>
                <a:gd name="T2" fmla="*/ 0 w 54"/>
                <a:gd name="T3" fmla="*/ 3 h 68"/>
                <a:gd name="T4" fmla="*/ 54 w 54"/>
                <a:gd name="T5" fmla="*/ 68 h 68"/>
                <a:gd name="T6" fmla="*/ 4 w 54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68">
                  <a:moveTo>
                    <a:pt x="4" y="0"/>
                  </a:moveTo>
                  <a:lnTo>
                    <a:pt x="0" y="3"/>
                  </a:lnTo>
                  <a:lnTo>
                    <a:pt x="54" y="68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9"/>
            <p:cNvSpPr>
              <a:spLocks/>
            </p:cNvSpPr>
            <p:nvPr/>
          </p:nvSpPr>
          <p:spPr bwMode="auto">
            <a:xfrm>
              <a:off x="5695951" y="3486151"/>
              <a:ext cx="796925" cy="658813"/>
            </a:xfrm>
            <a:custGeom>
              <a:avLst/>
              <a:gdLst>
                <a:gd name="T0" fmla="*/ 275 w 281"/>
                <a:gd name="T1" fmla="*/ 104 h 232"/>
                <a:gd name="T2" fmla="*/ 275 w 281"/>
                <a:gd name="T3" fmla="*/ 104 h 232"/>
                <a:gd name="T4" fmla="*/ 266 w 281"/>
                <a:gd name="T5" fmla="*/ 69 h 232"/>
                <a:gd name="T6" fmla="*/ 233 w 281"/>
                <a:gd name="T7" fmla="*/ 33 h 232"/>
                <a:gd name="T8" fmla="*/ 233 w 281"/>
                <a:gd name="T9" fmla="*/ 33 h 232"/>
                <a:gd name="T10" fmla="*/ 232 w 281"/>
                <a:gd name="T11" fmla="*/ 32 h 232"/>
                <a:gd name="T12" fmla="*/ 222 w 281"/>
                <a:gd name="T13" fmla="*/ 27 h 232"/>
                <a:gd name="T14" fmla="*/ 84 w 281"/>
                <a:gd name="T15" fmla="*/ 15 h 232"/>
                <a:gd name="T16" fmla="*/ 64 w 281"/>
                <a:gd name="T17" fmla="*/ 22 h 232"/>
                <a:gd name="T18" fmla="*/ 64 w 281"/>
                <a:gd name="T19" fmla="*/ 22 h 232"/>
                <a:gd name="T20" fmla="*/ 64 w 281"/>
                <a:gd name="T21" fmla="*/ 22 h 232"/>
                <a:gd name="T22" fmla="*/ 45 w 281"/>
                <a:gd name="T23" fmla="*/ 47 h 232"/>
                <a:gd name="T24" fmla="*/ 3 w 281"/>
                <a:gd name="T25" fmla="*/ 92 h 232"/>
                <a:gd name="T26" fmla="*/ 2 w 281"/>
                <a:gd name="T27" fmla="*/ 102 h 232"/>
                <a:gd name="T28" fmla="*/ 1 w 281"/>
                <a:gd name="T29" fmla="*/ 106 h 232"/>
                <a:gd name="T30" fmla="*/ 1 w 281"/>
                <a:gd name="T31" fmla="*/ 107 h 232"/>
                <a:gd name="T32" fmla="*/ 12 w 281"/>
                <a:gd name="T33" fmla="*/ 232 h 232"/>
                <a:gd name="T34" fmla="*/ 43 w 281"/>
                <a:gd name="T35" fmla="*/ 128 h 232"/>
                <a:gd name="T36" fmla="*/ 43 w 281"/>
                <a:gd name="T37" fmla="*/ 128 h 232"/>
                <a:gd name="T38" fmla="*/ 49 w 281"/>
                <a:gd name="T39" fmla="*/ 124 h 232"/>
                <a:gd name="T40" fmla="*/ 49 w 281"/>
                <a:gd name="T41" fmla="*/ 124 h 232"/>
                <a:gd name="T42" fmla="*/ 50 w 281"/>
                <a:gd name="T43" fmla="*/ 123 h 232"/>
                <a:gd name="T44" fmla="*/ 51 w 281"/>
                <a:gd name="T45" fmla="*/ 123 h 232"/>
                <a:gd name="T46" fmla="*/ 51 w 281"/>
                <a:gd name="T47" fmla="*/ 123 h 232"/>
                <a:gd name="T48" fmla="*/ 52 w 281"/>
                <a:gd name="T49" fmla="*/ 122 h 232"/>
                <a:gd name="T50" fmla="*/ 52 w 281"/>
                <a:gd name="T51" fmla="*/ 122 h 232"/>
                <a:gd name="T52" fmla="*/ 55 w 281"/>
                <a:gd name="T53" fmla="*/ 122 h 232"/>
                <a:gd name="T54" fmla="*/ 208 w 281"/>
                <a:gd name="T55" fmla="*/ 159 h 232"/>
                <a:gd name="T56" fmla="*/ 208 w 281"/>
                <a:gd name="T57" fmla="*/ 159 h 232"/>
                <a:gd name="T58" fmla="*/ 208 w 281"/>
                <a:gd name="T59" fmla="*/ 159 h 232"/>
                <a:gd name="T60" fmla="*/ 206 w 281"/>
                <a:gd name="T61" fmla="*/ 158 h 232"/>
                <a:gd name="T62" fmla="*/ 206 w 281"/>
                <a:gd name="T63" fmla="*/ 158 h 232"/>
                <a:gd name="T64" fmla="*/ 168 w 281"/>
                <a:gd name="T65" fmla="*/ 132 h 232"/>
                <a:gd name="T66" fmla="*/ 168 w 281"/>
                <a:gd name="T67" fmla="*/ 132 h 232"/>
                <a:gd name="T68" fmla="*/ 163 w 281"/>
                <a:gd name="T69" fmla="*/ 124 h 232"/>
                <a:gd name="T70" fmla="*/ 223 w 281"/>
                <a:gd name="T71" fmla="*/ 152 h 232"/>
                <a:gd name="T72" fmla="*/ 223 w 281"/>
                <a:gd name="T73" fmla="*/ 153 h 232"/>
                <a:gd name="T74" fmla="*/ 223 w 281"/>
                <a:gd name="T75" fmla="*/ 153 h 232"/>
                <a:gd name="T76" fmla="*/ 223 w 281"/>
                <a:gd name="T77" fmla="*/ 152 h 232"/>
                <a:gd name="T78" fmla="*/ 207 w 281"/>
                <a:gd name="T79" fmla="*/ 116 h 232"/>
                <a:gd name="T80" fmla="*/ 274 w 281"/>
                <a:gd name="T81" fmla="*/ 232 h 232"/>
                <a:gd name="T82" fmla="*/ 275 w 281"/>
                <a:gd name="T83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1" h="232">
                  <a:moveTo>
                    <a:pt x="275" y="104"/>
                  </a:moveTo>
                  <a:cubicBezTo>
                    <a:pt x="275" y="104"/>
                    <a:pt x="275" y="104"/>
                    <a:pt x="275" y="104"/>
                  </a:cubicBezTo>
                  <a:cubicBezTo>
                    <a:pt x="273" y="90"/>
                    <a:pt x="270" y="78"/>
                    <a:pt x="266" y="69"/>
                  </a:cubicBezTo>
                  <a:cubicBezTo>
                    <a:pt x="259" y="53"/>
                    <a:pt x="247" y="42"/>
                    <a:pt x="233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32" y="32"/>
                    <a:pt x="232" y="32"/>
                    <a:pt x="232" y="32"/>
                  </a:cubicBezTo>
                  <a:cubicBezTo>
                    <a:pt x="229" y="30"/>
                    <a:pt x="226" y="29"/>
                    <a:pt x="222" y="27"/>
                  </a:cubicBezTo>
                  <a:cubicBezTo>
                    <a:pt x="167" y="0"/>
                    <a:pt x="113" y="8"/>
                    <a:pt x="84" y="15"/>
                  </a:cubicBezTo>
                  <a:cubicBezTo>
                    <a:pt x="76" y="17"/>
                    <a:pt x="69" y="20"/>
                    <a:pt x="64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3" y="32"/>
                    <a:pt x="45" y="47"/>
                    <a:pt x="45" y="47"/>
                  </a:cubicBezTo>
                  <a:cubicBezTo>
                    <a:pt x="18" y="34"/>
                    <a:pt x="7" y="69"/>
                    <a:pt x="3" y="92"/>
                  </a:cubicBezTo>
                  <a:cubicBezTo>
                    <a:pt x="2" y="95"/>
                    <a:pt x="2" y="99"/>
                    <a:pt x="2" y="102"/>
                  </a:cubicBezTo>
                  <a:cubicBezTo>
                    <a:pt x="2" y="103"/>
                    <a:pt x="1" y="104"/>
                    <a:pt x="1" y="106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0" y="140"/>
                    <a:pt x="6" y="197"/>
                    <a:pt x="12" y="232"/>
                  </a:cubicBezTo>
                  <a:cubicBezTo>
                    <a:pt x="12" y="232"/>
                    <a:pt x="20" y="151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5" y="126"/>
                    <a:pt x="47" y="125"/>
                    <a:pt x="49" y="124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53" y="122"/>
                    <a:pt x="54" y="122"/>
                    <a:pt x="55" y="122"/>
                  </a:cubicBezTo>
                  <a:cubicBezTo>
                    <a:pt x="85" y="147"/>
                    <a:pt x="163" y="158"/>
                    <a:pt x="208" y="159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07" y="159"/>
                    <a:pt x="207" y="158"/>
                    <a:pt x="206" y="15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185" y="149"/>
                    <a:pt x="173" y="139"/>
                    <a:pt x="168" y="132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5" y="129"/>
                    <a:pt x="164" y="126"/>
                    <a:pt x="163" y="124"/>
                  </a:cubicBezTo>
                  <a:cubicBezTo>
                    <a:pt x="192" y="144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14" y="138"/>
                    <a:pt x="207" y="116"/>
                    <a:pt x="207" y="116"/>
                  </a:cubicBezTo>
                  <a:cubicBezTo>
                    <a:pt x="271" y="110"/>
                    <a:pt x="274" y="232"/>
                    <a:pt x="274" y="232"/>
                  </a:cubicBezTo>
                  <a:cubicBezTo>
                    <a:pt x="280" y="200"/>
                    <a:pt x="281" y="144"/>
                    <a:pt x="275" y="10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auto">
            <a:xfrm>
              <a:off x="5391151" y="5207001"/>
              <a:ext cx="1422400" cy="866775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auto">
            <a:xfrm>
              <a:off x="5391151" y="5207001"/>
              <a:ext cx="1422400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auto">
            <a:xfrm>
              <a:off x="4294188" y="6207126"/>
              <a:ext cx="3621088" cy="98425"/>
            </a:xfrm>
            <a:prstGeom prst="rect">
              <a:avLst/>
            </a:prstGeom>
            <a:solidFill>
              <a:srgbClr val="6B390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auto">
            <a:xfrm>
              <a:off x="5391151" y="6073776"/>
              <a:ext cx="1422400" cy="13335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4"/>
            <p:cNvSpPr>
              <a:spLocks/>
            </p:cNvSpPr>
            <p:nvPr/>
          </p:nvSpPr>
          <p:spPr bwMode="auto">
            <a:xfrm>
              <a:off x="5176838" y="4926013"/>
              <a:ext cx="214313" cy="1147763"/>
            </a:xfrm>
            <a:custGeom>
              <a:avLst/>
              <a:gdLst>
                <a:gd name="T0" fmla="*/ 76 w 76"/>
                <a:gd name="T1" fmla="*/ 404 h 404"/>
                <a:gd name="T2" fmla="*/ 64 w 76"/>
                <a:gd name="T3" fmla="*/ 231 h 404"/>
                <a:gd name="T4" fmla="*/ 57 w 76"/>
                <a:gd name="T5" fmla="*/ 125 h 404"/>
                <a:gd name="T6" fmla="*/ 43 w 76"/>
                <a:gd name="T7" fmla="*/ 0 h 404"/>
                <a:gd name="T8" fmla="*/ 2 w 76"/>
                <a:gd name="T9" fmla="*/ 164 h 404"/>
                <a:gd name="T10" fmla="*/ 2 w 76"/>
                <a:gd name="T11" fmla="*/ 164 h 404"/>
                <a:gd name="T12" fmla="*/ 0 w 76"/>
                <a:gd name="T13" fmla="*/ 178 h 404"/>
                <a:gd name="T14" fmla="*/ 3 w 76"/>
                <a:gd name="T15" fmla="*/ 197 h 404"/>
                <a:gd name="T16" fmla="*/ 3 w 76"/>
                <a:gd name="T17" fmla="*/ 197 h 404"/>
                <a:gd name="T18" fmla="*/ 76 w 76"/>
                <a:gd name="T19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404">
                  <a:moveTo>
                    <a:pt x="76" y="404"/>
                  </a:moveTo>
                  <a:cubicBezTo>
                    <a:pt x="64" y="231"/>
                    <a:pt x="64" y="231"/>
                    <a:pt x="64" y="231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9"/>
                    <a:pt x="0" y="173"/>
                    <a:pt x="0" y="178"/>
                  </a:cubicBezTo>
                  <a:cubicBezTo>
                    <a:pt x="0" y="185"/>
                    <a:pt x="1" y="191"/>
                    <a:pt x="3" y="197"/>
                  </a:cubicBezTo>
                  <a:cubicBezTo>
                    <a:pt x="3" y="197"/>
                    <a:pt x="3" y="197"/>
                    <a:pt x="3" y="197"/>
                  </a:cubicBezTo>
                  <a:lnTo>
                    <a:pt x="76" y="40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5"/>
            <p:cNvSpPr>
              <a:spLocks/>
            </p:cNvSpPr>
            <p:nvPr/>
          </p:nvSpPr>
          <p:spPr bwMode="auto">
            <a:xfrm>
              <a:off x="6813551" y="4926013"/>
              <a:ext cx="215900" cy="1147763"/>
            </a:xfrm>
            <a:custGeom>
              <a:avLst/>
              <a:gdLst>
                <a:gd name="T0" fmla="*/ 0 w 76"/>
                <a:gd name="T1" fmla="*/ 404 h 404"/>
                <a:gd name="T2" fmla="*/ 11 w 76"/>
                <a:gd name="T3" fmla="*/ 231 h 404"/>
                <a:gd name="T4" fmla="*/ 18 w 76"/>
                <a:gd name="T5" fmla="*/ 125 h 404"/>
                <a:gd name="T6" fmla="*/ 33 w 76"/>
                <a:gd name="T7" fmla="*/ 0 h 404"/>
                <a:gd name="T8" fmla="*/ 74 w 76"/>
                <a:gd name="T9" fmla="*/ 164 h 404"/>
                <a:gd name="T10" fmla="*/ 74 w 76"/>
                <a:gd name="T11" fmla="*/ 164 h 404"/>
                <a:gd name="T12" fmla="*/ 76 w 76"/>
                <a:gd name="T13" fmla="*/ 178 h 404"/>
                <a:gd name="T14" fmla="*/ 72 w 76"/>
                <a:gd name="T15" fmla="*/ 197 h 404"/>
                <a:gd name="T16" fmla="*/ 72 w 76"/>
                <a:gd name="T17" fmla="*/ 197 h 404"/>
                <a:gd name="T18" fmla="*/ 0 w 76"/>
                <a:gd name="T19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404">
                  <a:moveTo>
                    <a:pt x="0" y="404"/>
                  </a:moveTo>
                  <a:cubicBezTo>
                    <a:pt x="11" y="231"/>
                    <a:pt x="11" y="231"/>
                    <a:pt x="11" y="231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74" y="164"/>
                    <a:pt x="74" y="164"/>
                    <a:pt x="74" y="164"/>
                  </a:cubicBezTo>
                  <a:cubicBezTo>
                    <a:pt x="74" y="164"/>
                    <a:pt x="74" y="164"/>
                    <a:pt x="74" y="164"/>
                  </a:cubicBezTo>
                  <a:cubicBezTo>
                    <a:pt x="75" y="169"/>
                    <a:pt x="76" y="173"/>
                    <a:pt x="76" y="178"/>
                  </a:cubicBezTo>
                  <a:cubicBezTo>
                    <a:pt x="76" y="185"/>
                    <a:pt x="75" y="191"/>
                    <a:pt x="72" y="197"/>
                  </a:cubicBezTo>
                  <a:cubicBezTo>
                    <a:pt x="72" y="197"/>
                    <a:pt x="72" y="197"/>
                    <a:pt x="72" y="197"/>
                  </a:cubicBezTo>
                  <a:lnTo>
                    <a:pt x="0" y="40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Oval 116"/>
            <p:cNvSpPr>
              <a:spLocks noChangeArrowheads="1"/>
            </p:cNvSpPr>
            <p:nvPr/>
          </p:nvSpPr>
          <p:spPr bwMode="auto">
            <a:xfrm>
              <a:off x="6002338" y="5549901"/>
              <a:ext cx="180975" cy="182563"/>
            </a:xfrm>
            <a:prstGeom prst="ellipse">
              <a:avLst/>
            </a:prstGeom>
            <a:solidFill>
              <a:srgbClr val="D5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7"/>
            <p:cNvSpPr>
              <a:spLocks noEditPoints="1"/>
            </p:cNvSpPr>
            <p:nvPr/>
          </p:nvSpPr>
          <p:spPr bwMode="auto">
            <a:xfrm>
              <a:off x="7077076" y="5840413"/>
              <a:ext cx="374650" cy="366713"/>
            </a:xfrm>
            <a:custGeom>
              <a:avLst/>
              <a:gdLst>
                <a:gd name="T0" fmla="*/ 33 w 132"/>
                <a:gd name="T1" fmla="*/ 0 h 129"/>
                <a:gd name="T2" fmla="*/ 33 w 132"/>
                <a:gd name="T3" fmla="*/ 11 h 129"/>
                <a:gd name="T4" fmla="*/ 0 w 132"/>
                <a:gd name="T5" fmla="*/ 61 h 129"/>
                <a:gd name="T6" fmla="*/ 33 w 132"/>
                <a:gd name="T7" fmla="*/ 112 h 129"/>
                <a:gd name="T8" fmla="*/ 33 w 132"/>
                <a:gd name="T9" fmla="*/ 129 h 129"/>
                <a:gd name="T10" fmla="*/ 132 w 132"/>
                <a:gd name="T11" fmla="*/ 129 h 129"/>
                <a:gd name="T12" fmla="*/ 132 w 132"/>
                <a:gd name="T13" fmla="*/ 0 h 129"/>
                <a:gd name="T14" fmla="*/ 33 w 132"/>
                <a:gd name="T15" fmla="*/ 0 h 129"/>
                <a:gd name="T16" fmla="*/ 18 w 132"/>
                <a:gd name="T17" fmla="*/ 92 h 129"/>
                <a:gd name="T18" fmla="*/ 16 w 132"/>
                <a:gd name="T19" fmla="*/ 61 h 129"/>
                <a:gd name="T20" fmla="*/ 33 w 132"/>
                <a:gd name="T21" fmla="*/ 27 h 129"/>
                <a:gd name="T22" fmla="*/ 33 w 132"/>
                <a:gd name="T23" fmla="*/ 96 h 129"/>
                <a:gd name="T24" fmla="*/ 18 w 132"/>
                <a:gd name="T25" fmla="*/ 9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29">
                  <a:moveTo>
                    <a:pt x="33" y="0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4" y="11"/>
                    <a:pt x="0" y="22"/>
                    <a:pt x="0" y="61"/>
                  </a:cubicBezTo>
                  <a:cubicBezTo>
                    <a:pt x="0" y="97"/>
                    <a:pt x="0" y="112"/>
                    <a:pt x="33" y="112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2" y="0"/>
                    <a:pt x="132" y="0"/>
                    <a:pt x="132" y="0"/>
                  </a:cubicBezTo>
                  <a:lnTo>
                    <a:pt x="33" y="0"/>
                  </a:lnTo>
                  <a:close/>
                  <a:moveTo>
                    <a:pt x="18" y="92"/>
                  </a:moveTo>
                  <a:cubicBezTo>
                    <a:pt x="16" y="88"/>
                    <a:pt x="16" y="77"/>
                    <a:pt x="16" y="61"/>
                  </a:cubicBezTo>
                  <a:cubicBezTo>
                    <a:pt x="16" y="27"/>
                    <a:pt x="17" y="27"/>
                    <a:pt x="33" y="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20" y="96"/>
                    <a:pt x="19" y="94"/>
                    <a:pt x="18" y="92"/>
                  </a:cubicBezTo>
                  <a:close/>
                </a:path>
              </a:pathLst>
            </a:custGeom>
            <a:solidFill>
              <a:srgbClr val="BA620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8"/>
            <p:cNvSpPr>
              <a:spLocks/>
            </p:cNvSpPr>
            <p:nvPr/>
          </p:nvSpPr>
          <p:spPr bwMode="auto">
            <a:xfrm>
              <a:off x="6680201" y="6113463"/>
              <a:ext cx="63500" cy="53975"/>
            </a:xfrm>
            <a:custGeom>
              <a:avLst/>
              <a:gdLst>
                <a:gd name="T0" fmla="*/ 11 w 40"/>
                <a:gd name="T1" fmla="*/ 34 h 34"/>
                <a:gd name="T2" fmla="*/ 0 w 40"/>
                <a:gd name="T3" fmla="*/ 18 h 34"/>
                <a:gd name="T4" fmla="*/ 11 w 40"/>
                <a:gd name="T5" fmla="*/ 0 h 34"/>
                <a:gd name="T6" fmla="*/ 31 w 40"/>
                <a:gd name="T7" fmla="*/ 0 h 34"/>
                <a:gd name="T8" fmla="*/ 40 w 40"/>
                <a:gd name="T9" fmla="*/ 18 h 34"/>
                <a:gd name="T10" fmla="*/ 31 w 40"/>
                <a:gd name="T11" fmla="*/ 34 h 34"/>
                <a:gd name="T12" fmla="*/ 11 w 4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4">
                  <a:moveTo>
                    <a:pt x="11" y="3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31" y="0"/>
                  </a:lnTo>
                  <a:lnTo>
                    <a:pt x="40" y="18"/>
                  </a:lnTo>
                  <a:lnTo>
                    <a:pt x="31" y="34"/>
                  </a:lnTo>
                  <a:lnTo>
                    <a:pt x="11" y="34"/>
                  </a:ln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auto">
            <a:xfrm>
              <a:off x="6597651" y="6113463"/>
              <a:ext cx="63500" cy="53975"/>
            </a:xfrm>
            <a:custGeom>
              <a:avLst/>
              <a:gdLst>
                <a:gd name="T0" fmla="*/ 11 w 40"/>
                <a:gd name="T1" fmla="*/ 34 h 34"/>
                <a:gd name="T2" fmla="*/ 0 w 40"/>
                <a:gd name="T3" fmla="*/ 18 h 34"/>
                <a:gd name="T4" fmla="*/ 11 w 40"/>
                <a:gd name="T5" fmla="*/ 0 h 34"/>
                <a:gd name="T6" fmla="*/ 31 w 40"/>
                <a:gd name="T7" fmla="*/ 0 h 34"/>
                <a:gd name="T8" fmla="*/ 40 w 40"/>
                <a:gd name="T9" fmla="*/ 18 h 34"/>
                <a:gd name="T10" fmla="*/ 31 w 40"/>
                <a:gd name="T11" fmla="*/ 34 h 34"/>
                <a:gd name="T12" fmla="*/ 11 w 4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4">
                  <a:moveTo>
                    <a:pt x="11" y="3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31" y="0"/>
                  </a:lnTo>
                  <a:lnTo>
                    <a:pt x="40" y="18"/>
                  </a:lnTo>
                  <a:lnTo>
                    <a:pt x="31" y="34"/>
                  </a:lnTo>
                  <a:lnTo>
                    <a:pt x="11" y="34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0"/>
            <p:cNvSpPr>
              <a:spLocks/>
            </p:cNvSpPr>
            <p:nvPr/>
          </p:nvSpPr>
          <p:spPr bwMode="auto">
            <a:xfrm>
              <a:off x="6521451" y="6113463"/>
              <a:ext cx="61913" cy="53975"/>
            </a:xfrm>
            <a:custGeom>
              <a:avLst/>
              <a:gdLst>
                <a:gd name="T0" fmla="*/ 11 w 39"/>
                <a:gd name="T1" fmla="*/ 34 h 34"/>
                <a:gd name="T2" fmla="*/ 0 w 39"/>
                <a:gd name="T3" fmla="*/ 18 h 34"/>
                <a:gd name="T4" fmla="*/ 11 w 39"/>
                <a:gd name="T5" fmla="*/ 0 h 34"/>
                <a:gd name="T6" fmla="*/ 30 w 39"/>
                <a:gd name="T7" fmla="*/ 0 h 34"/>
                <a:gd name="T8" fmla="*/ 39 w 39"/>
                <a:gd name="T9" fmla="*/ 18 h 34"/>
                <a:gd name="T10" fmla="*/ 30 w 39"/>
                <a:gd name="T11" fmla="*/ 34 h 34"/>
                <a:gd name="T12" fmla="*/ 11 w 39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4">
                  <a:moveTo>
                    <a:pt x="11" y="3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30" y="0"/>
                  </a:lnTo>
                  <a:lnTo>
                    <a:pt x="39" y="18"/>
                  </a:lnTo>
                  <a:lnTo>
                    <a:pt x="30" y="34"/>
                  </a:lnTo>
                  <a:lnTo>
                    <a:pt x="11" y="34"/>
                  </a:lnTo>
                  <a:close/>
                </a:path>
              </a:pathLst>
            </a:custGeom>
            <a:solidFill>
              <a:srgbClr val="FFC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7" name="Oval 122"/>
          <p:cNvSpPr>
            <a:spLocks noChangeArrowheads="1"/>
          </p:cNvSpPr>
          <p:nvPr/>
        </p:nvSpPr>
        <p:spPr bwMode="auto">
          <a:xfrm>
            <a:off x="8564948" y="3095002"/>
            <a:ext cx="431057" cy="431057"/>
          </a:xfrm>
          <a:prstGeom prst="ellipse">
            <a:avLst/>
          </a:prstGeom>
          <a:solidFill>
            <a:srgbClr val="FFC5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Oval 135"/>
          <p:cNvSpPr>
            <a:spLocks noChangeArrowheads="1"/>
          </p:cNvSpPr>
          <p:nvPr/>
        </p:nvSpPr>
        <p:spPr bwMode="auto">
          <a:xfrm>
            <a:off x="7571324" y="2274898"/>
            <a:ext cx="869421" cy="869421"/>
          </a:xfrm>
          <a:prstGeom prst="ellipse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会议</a:t>
            </a:r>
          </a:p>
        </p:txBody>
      </p:sp>
      <p:sp>
        <p:nvSpPr>
          <p:cNvPr id="129" name="Oval 167"/>
          <p:cNvSpPr>
            <a:spLocks noChangeArrowheads="1"/>
          </p:cNvSpPr>
          <p:nvPr/>
        </p:nvSpPr>
        <p:spPr bwMode="auto">
          <a:xfrm>
            <a:off x="5577747" y="1310498"/>
            <a:ext cx="1035504" cy="1035504"/>
          </a:xfrm>
          <a:prstGeom prst="ellipse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课件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Oval 174"/>
          <p:cNvSpPr>
            <a:spLocks noChangeArrowheads="1"/>
          </p:cNvSpPr>
          <p:nvPr/>
        </p:nvSpPr>
        <p:spPr bwMode="auto">
          <a:xfrm>
            <a:off x="6944829" y="1794524"/>
            <a:ext cx="431057" cy="431057"/>
          </a:xfrm>
          <a:prstGeom prst="ellipse">
            <a:avLst/>
          </a:prstGeom>
          <a:solidFill>
            <a:srgbClr val="FFC5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Oval 178"/>
          <p:cNvSpPr>
            <a:spLocks noChangeArrowheads="1"/>
          </p:cNvSpPr>
          <p:nvPr/>
        </p:nvSpPr>
        <p:spPr bwMode="auto">
          <a:xfrm>
            <a:off x="3728338" y="2274897"/>
            <a:ext cx="869824" cy="869824"/>
          </a:xfrm>
          <a:prstGeom prst="ellipse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汇报</a:t>
            </a:r>
          </a:p>
        </p:txBody>
      </p:sp>
      <p:sp>
        <p:nvSpPr>
          <p:cNvPr id="132" name="Oval 191"/>
          <p:cNvSpPr>
            <a:spLocks noChangeArrowheads="1"/>
          </p:cNvSpPr>
          <p:nvPr/>
        </p:nvSpPr>
        <p:spPr bwMode="auto">
          <a:xfrm>
            <a:off x="8374991" y="3911455"/>
            <a:ext cx="745563" cy="745563"/>
          </a:xfrm>
          <a:prstGeom prst="ellipse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宣传</a:t>
            </a:r>
          </a:p>
        </p:txBody>
      </p:sp>
      <p:sp>
        <p:nvSpPr>
          <p:cNvPr id="133" name="Oval 204"/>
          <p:cNvSpPr>
            <a:spLocks noChangeArrowheads="1"/>
          </p:cNvSpPr>
          <p:nvPr/>
        </p:nvSpPr>
        <p:spPr bwMode="auto">
          <a:xfrm>
            <a:off x="4731094" y="1794524"/>
            <a:ext cx="431057" cy="431057"/>
          </a:xfrm>
          <a:prstGeom prst="ellipse">
            <a:avLst/>
          </a:prstGeom>
          <a:solidFill>
            <a:srgbClr val="FFC5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Oval 208"/>
          <p:cNvSpPr>
            <a:spLocks noChangeArrowheads="1"/>
          </p:cNvSpPr>
          <p:nvPr/>
        </p:nvSpPr>
        <p:spPr bwMode="auto">
          <a:xfrm>
            <a:off x="3205953" y="3095002"/>
            <a:ext cx="431057" cy="431057"/>
          </a:xfrm>
          <a:prstGeom prst="ellipse">
            <a:avLst/>
          </a:prstGeom>
          <a:solidFill>
            <a:srgbClr val="FFC5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Oval 211"/>
          <p:cNvSpPr>
            <a:spLocks noChangeArrowheads="1"/>
          </p:cNvSpPr>
          <p:nvPr/>
        </p:nvSpPr>
        <p:spPr bwMode="auto">
          <a:xfrm>
            <a:off x="3078096" y="3911455"/>
            <a:ext cx="745563" cy="745563"/>
          </a:xfrm>
          <a:prstGeom prst="ellipse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路演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307848" y="6214282"/>
            <a:ext cx="1575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rgbClr val="6B3906"/>
                </a:solidFill>
              </a:rPr>
              <a:t>PPT </a:t>
            </a:r>
            <a:r>
              <a:rPr lang="zh-CN" altLang="en-US" sz="1400" dirty="0">
                <a:solidFill>
                  <a:srgbClr val="6B3906"/>
                </a:solidFill>
              </a:rPr>
              <a:t>都能干些啥？</a:t>
            </a:r>
          </a:p>
        </p:txBody>
      </p:sp>
    </p:spTree>
    <p:extLst>
      <p:ext uri="{BB962C8B-B14F-4D97-AF65-F5344CB8AC3E}">
        <p14:creationId xmlns:p14="http://schemas.microsoft.com/office/powerpoint/2010/main" val="156192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流程图: 手动输入 33"/>
          <p:cNvSpPr/>
          <p:nvPr/>
        </p:nvSpPr>
        <p:spPr>
          <a:xfrm rot="5400000">
            <a:off x="13996" y="-13994"/>
            <a:ext cx="6858001" cy="6885992"/>
          </a:xfrm>
          <a:prstGeom prst="flowChartManualInput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0075" y="2608305"/>
            <a:ext cx="260350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突出重点，就是一个页面一定要有一个突出的要点，从视觉上，就是要有视觉的焦点。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200859" y="1512153"/>
            <a:ext cx="7790282" cy="4122619"/>
            <a:chOff x="6269038" y="1481138"/>
            <a:chExt cx="9269412" cy="4905375"/>
          </a:xfrm>
        </p:grpSpPr>
        <p:sp>
          <p:nvSpPr>
            <p:cNvPr id="17" name="AutoShape 17"/>
            <p:cNvSpPr>
              <a:spLocks noChangeAspect="1" noChangeArrowheads="1" noTextEdit="1"/>
            </p:cNvSpPr>
            <p:nvPr/>
          </p:nvSpPr>
          <p:spPr bwMode="auto">
            <a:xfrm>
              <a:off x="6313488" y="1481138"/>
              <a:ext cx="9224962" cy="490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7493000" y="1489076"/>
              <a:ext cx="6862762" cy="4627563"/>
            </a:xfrm>
            <a:custGeom>
              <a:avLst/>
              <a:gdLst>
                <a:gd name="T0" fmla="*/ 1828 w 1828"/>
                <a:gd name="T1" fmla="*/ 1175 h 1231"/>
                <a:gd name="T2" fmla="*/ 1786 w 1828"/>
                <a:gd name="T3" fmla="*/ 1231 h 1231"/>
                <a:gd name="T4" fmla="*/ 42 w 1828"/>
                <a:gd name="T5" fmla="*/ 1231 h 1231"/>
                <a:gd name="T6" fmla="*/ 0 w 1828"/>
                <a:gd name="T7" fmla="*/ 1175 h 1231"/>
                <a:gd name="T8" fmla="*/ 0 w 1828"/>
                <a:gd name="T9" fmla="*/ 56 h 1231"/>
                <a:gd name="T10" fmla="*/ 42 w 1828"/>
                <a:gd name="T11" fmla="*/ 0 h 1231"/>
                <a:gd name="T12" fmla="*/ 1786 w 1828"/>
                <a:gd name="T13" fmla="*/ 0 h 1231"/>
                <a:gd name="T14" fmla="*/ 1828 w 1828"/>
                <a:gd name="T15" fmla="*/ 56 h 1231"/>
                <a:gd name="T16" fmla="*/ 1828 w 1828"/>
                <a:gd name="T17" fmla="*/ 1175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8" h="1231">
                  <a:moveTo>
                    <a:pt x="1828" y="1175"/>
                  </a:moveTo>
                  <a:cubicBezTo>
                    <a:pt x="1828" y="1206"/>
                    <a:pt x="1809" y="1231"/>
                    <a:pt x="1786" y="1231"/>
                  </a:cubicBezTo>
                  <a:cubicBezTo>
                    <a:pt x="42" y="1231"/>
                    <a:pt x="42" y="1231"/>
                    <a:pt x="42" y="1231"/>
                  </a:cubicBezTo>
                  <a:cubicBezTo>
                    <a:pt x="19" y="1231"/>
                    <a:pt x="0" y="1206"/>
                    <a:pt x="0" y="117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19" y="0"/>
                    <a:pt x="42" y="0"/>
                  </a:cubicBezTo>
                  <a:cubicBezTo>
                    <a:pt x="1786" y="0"/>
                    <a:pt x="1786" y="0"/>
                    <a:pt x="1786" y="0"/>
                  </a:cubicBezTo>
                  <a:cubicBezTo>
                    <a:pt x="1809" y="0"/>
                    <a:pt x="1828" y="25"/>
                    <a:pt x="1828" y="56"/>
                  </a:cubicBezTo>
                  <a:lnTo>
                    <a:pt x="1828" y="1175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7766050" y="1744663"/>
              <a:ext cx="6334124" cy="3905250"/>
            </a:xfrm>
            <a:prstGeom prst="rect">
              <a:avLst/>
            </a:prstGeom>
            <a:solidFill>
              <a:srgbClr val="EA5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6269038" y="6149976"/>
              <a:ext cx="9255124" cy="225425"/>
            </a:xfrm>
            <a:custGeom>
              <a:avLst/>
              <a:gdLst>
                <a:gd name="T0" fmla="*/ 15 w 2465"/>
                <a:gd name="T1" fmla="*/ 8 h 60"/>
                <a:gd name="T2" fmla="*/ 108 w 2465"/>
                <a:gd name="T3" fmla="*/ 60 h 60"/>
                <a:gd name="T4" fmla="*/ 2369 w 2465"/>
                <a:gd name="T5" fmla="*/ 60 h 60"/>
                <a:gd name="T6" fmla="*/ 2465 w 2465"/>
                <a:gd name="T7" fmla="*/ 20 h 60"/>
                <a:gd name="T8" fmla="*/ 2465 w 2465"/>
                <a:gd name="T9" fmla="*/ 0 h 60"/>
                <a:gd name="T10" fmla="*/ 15 w 2465"/>
                <a:gd name="T1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5" h="60">
                  <a:moveTo>
                    <a:pt x="15" y="8"/>
                  </a:moveTo>
                  <a:cubicBezTo>
                    <a:pt x="15" y="8"/>
                    <a:pt x="0" y="37"/>
                    <a:pt x="108" y="60"/>
                  </a:cubicBezTo>
                  <a:cubicBezTo>
                    <a:pt x="2369" y="60"/>
                    <a:pt x="2369" y="60"/>
                    <a:pt x="2369" y="60"/>
                  </a:cubicBezTo>
                  <a:cubicBezTo>
                    <a:pt x="2369" y="60"/>
                    <a:pt x="2445" y="55"/>
                    <a:pt x="2465" y="20"/>
                  </a:cubicBezTo>
                  <a:cubicBezTo>
                    <a:pt x="2465" y="0"/>
                    <a:pt x="2465" y="0"/>
                    <a:pt x="2465" y="0"/>
                  </a:cubicBezTo>
                  <a:lnTo>
                    <a:pt x="15" y="8"/>
                  </a:lnTo>
                  <a:close/>
                </a:path>
              </a:pathLst>
            </a:custGeom>
            <a:solidFill>
              <a:srgbClr val="5F6766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6321425" y="5965826"/>
              <a:ext cx="9217025" cy="285750"/>
            </a:xfrm>
            <a:custGeom>
              <a:avLst/>
              <a:gdLst>
                <a:gd name="T0" fmla="*/ 1 w 2455"/>
                <a:gd name="T1" fmla="*/ 0 h 76"/>
                <a:gd name="T2" fmla="*/ 2452 w 2455"/>
                <a:gd name="T3" fmla="*/ 0 h 76"/>
                <a:gd name="T4" fmla="*/ 2452 w 2455"/>
                <a:gd name="T5" fmla="*/ 63 h 76"/>
                <a:gd name="T6" fmla="*/ 2427 w 2455"/>
                <a:gd name="T7" fmla="*/ 69 h 76"/>
                <a:gd name="T8" fmla="*/ 24 w 2455"/>
                <a:gd name="T9" fmla="*/ 69 h 76"/>
                <a:gd name="T10" fmla="*/ 0 w 2455"/>
                <a:gd name="T11" fmla="*/ 61 h 76"/>
                <a:gd name="T12" fmla="*/ 1 w 2455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5" h="76">
                  <a:moveTo>
                    <a:pt x="1" y="0"/>
                  </a:moveTo>
                  <a:cubicBezTo>
                    <a:pt x="2452" y="0"/>
                    <a:pt x="2452" y="0"/>
                    <a:pt x="2452" y="0"/>
                  </a:cubicBezTo>
                  <a:cubicBezTo>
                    <a:pt x="2452" y="63"/>
                    <a:pt x="2452" y="63"/>
                    <a:pt x="2452" y="63"/>
                  </a:cubicBezTo>
                  <a:cubicBezTo>
                    <a:pt x="2452" y="63"/>
                    <a:pt x="2455" y="71"/>
                    <a:pt x="2427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9"/>
                    <a:pt x="2" y="76"/>
                    <a:pt x="0" y="61"/>
                  </a:cubicBezTo>
                  <a:lnTo>
                    <a:pt x="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0E0E2"/>
                </a:gs>
                <a:gs pos="35000">
                  <a:srgbClr val="E0E0E2"/>
                </a:gs>
                <a:gs pos="100000">
                  <a:srgbClr val="646464"/>
                </a:gs>
                <a:gs pos="98000">
                  <a:srgbClr val="F4F4F4"/>
                </a:gs>
                <a:gs pos="67000">
                  <a:srgbClr val="CDCDCE"/>
                </a:gs>
              </a:gsLst>
              <a:path path="circle">
                <a:fillToRect l="50000" t="-80000" r="50000" b="180000"/>
              </a:path>
              <a:tileRect/>
            </a:gra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14757400" y="6086476"/>
              <a:ext cx="341312" cy="33338"/>
            </a:xfrm>
            <a:custGeom>
              <a:avLst/>
              <a:gdLst>
                <a:gd name="T0" fmla="*/ 91 w 91"/>
                <a:gd name="T1" fmla="*/ 5 h 9"/>
                <a:gd name="T2" fmla="*/ 87 w 91"/>
                <a:gd name="T3" fmla="*/ 9 h 9"/>
                <a:gd name="T4" fmla="*/ 4 w 91"/>
                <a:gd name="T5" fmla="*/ 9 h 9"/>
                <a:gd name="T6" fmla="*/ 0 w 91"/>
                <a:gd name="T7" fmla="*/ 5 h 9"/>
                <a:gd name="T8" fmla="*/ 0 w 91"/>
                <a:gd name="T9" fmla="*/ 5 h 9"/>
                <a:gd name="T10" fmla="*/ 4 w 91"/>
                <a:gd name="T11" fmla="*/ 0 h 9"/>
                <a:gd name="T12" fmla="*/ 87 w 91"/>
                <a:gd name="T13" fmla="*/ 0 h 9"/>
                <a:gd name="T14" fmla="*/ 91 w 91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">
                  <a:moveTo>
                    <a:pt x="91" y="5"/>
                  </a:moveTo>
                  <a:cubicBezTo>
                    <a:pt x="91" y="7"/>
                    <a:pt x="89" y="9"/>
                    <a:pt x="8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5"/>
                  </a:cubicBezTo>
                  <a:close/>
                </a:path>
              </a:pathLst>
            </a:custGeom>
            <a:solidFill>
              <a:srgbClr val="5F6766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11544300" y="5973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9831388" y="1481813"/>
              <a:ext cx="4576762" cy="4179888"/>
            </a:xfrm>
            <a:custGeom>
              <a:avLst/>
              <a:gdLst>
                <a:gd name="T0" fmla="*/ 772 w 1219"/>
                <a:gd name="T1" fmla="*/ 0 h 1112"/>
                <a:gd name="T2" fmla="*/ 1147 w 1219"/>
                <a:gd name="T3" fmla="*/ 0 h 1112"/>
                <a:gd name="T4" fmla="*/ 1211 w 1219"/>
                <a:gd name="T5" fmla="*/ 63 h 1112"/>
                <a:gd name="T6" fmla="*/ 1209 w 1219"/>
                <a:gd name="T7" fmla="*/ 1112 h 1112"/>
                <a:gd name="T8" fmla="*/ 0 w 1219"/>
                <a:gd name="T9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1112">
                  <a:moveTo>
                    <a:pt x="772" y="0"/>
                  </a:moveTo>
                  <a:cubicBezTo>
                    <a:pt x="1147" y="0"/>
                    <a:pt x="1147" y="0"/>
                    <a:pt x="1147" y="0"/>
                  </a:cubicBezTo>
                  <a:cubicBezTo>
                    <a:pt x="1147" y="0"/>
                    <a:pt x="1219" y="0"/>
                    <a:pt x="1211" y="63"/>
                  </a:cubicBezTo>
                  <a:cubicBezTo>
                    <a:pt x="1209" y="1112"/>
                    <a:pt x="1209" y="1112"/>
                    <a:pt x="1209" y="1112"/>
                  </a:cubicBezTo>
                  <a:cubicBezTo>
                    <a:pt x="0" y="1112"/>
                    <a:pt x="0" y="1112"/>
                    <a:pt x="0" y="1112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0266363" y="5969001"/>
              <a:ext cx="1300162" cy="142875"/>
            </a:xfrm>
            <a:custGeom>
              <a:avLst/>
              <a:gdLst>
                <a:gd name="T0" fmla="*/ 9 w 346"/>
                <a:gd name="T1" fmla="*/ 0 h 38"/>
                <a:gd name="T2" fmla="*/ 31 w 346"/>
                <a:gd name="T3" fmla="*/ 34 h 38"/>
                <a:gd name="T4" fmla="*/ 315 w 346"/>
                <a:gd name="T5" fmla="*/ 34 h 38"/>
                <a:gd name="T6" fmla="*/ 342 w 346"/>
                <a:gd name="T7" fmla="*/ 1 h 38"/>
                <a:gd name="T8" fmla="*/ 9 w 34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8">
                  <a:moveTo>
                    <a:pt x="9" y="0"/>
                  </a:moveTo>
                  <a:cubicBezTo>
                    <a:pt x="9" y="0"/>
                    <a:pt x="0" y="31"/>
                    <a:pt x="31" y="34"/>
                  </a:cubicBezTo>
                  <a:cubicBezTo>
                    <a:pt x="315" y="34"/>
                    <a:pt x="315" y="34"/>
                    <a:pt x="315" y="34"/>
                  </a:cubicBezTo>
                  <a:cubicBezTo>
                    <a:pt x="315" y="34"/>
                    <a:pt x="346" y="38"/>
                    <a:pt x="342" y="1"/>
                  </a:cubicBezTo>
                  <a:lnTo>
                    <a:pt x="9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DEDEDE"/>
                </a:gs>
                <a:gs pos="100000">
                  <a:srgbClr val="585858"/>
                </a:gs>
              </a:gsLst>
              <a:lin ang="5400000" scaled="1"/>
              <a:tileRect/>
            </a:gra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566574" y="2083249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 smtClean="0"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瞟</a:t>
            </a:r>
            <a:endParaRPr lang="zh-CN" altLang="en-US" sz="19900" dirty="0"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02472" y="3162302"/>
            <a:ext cx="2262158" cy="424732"/>
          </a:xfrm>
          <a:prstGeom prst="rect">
            <a:avLst/>
          </a:prstGeom>
          <a:solidFill>
            <a:srgbClr val="EA5283"/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关键内容</a:t>
            </a:r>
            <a:r>
              <a:rPr lang="zh-CN" altLang="en-US" dirty="0" smtClean="0">
                <a:solidFill>
                  <a:schemeClr val="bg1"/>
                </a:solidFill>
              </a:rPr>
              <a:t>，一瞟</a:t>
            </a:r>
            <a:r>
              <a:rPr lang="zh-CN" altLang="en-US" dirty="0">
                <a:solidFill>
                  <a:schemeClr val="bg1"/>
                </a:solidFill>
              </a:rPr>
              <a:t>就见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923467" y="1843280"/>
            <a:ext cx="237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</a:rPr>
              <a:t>演示“瞟”的原理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71" y="6046403"/>
            <a:ext cx="8582458" cy="3657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98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48889" decel="5111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-1.04831 0 " pathEditMode="relative" rAng="0" ptsTypes="AA">
                                      <p:cBhvr>
                                        <p:cTn id="1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1"/>
          <p:cNvSpPr>
            <a:spLocks noChangeArrowheads="1"/>
          </p:cNvSpPr>
          <p:nvPr/>
        </p:nvSpPr>
        <p:spPr bwMode="auto">
          <a:xfrm flipV="1">
            <a:off x="0" y="0"/>
            <a:ext cx="12192000" cy="3048000"/>
          </a:xfrm>
          <a:prstGeom prst="rtTriangle">
            <a:avLst/>
          </a:prstGeom>
          <a:solidFill>
            <a:srgbClr val="F1810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91" name="组合 190"/>
          <p:cNvGrpSpPr/>
          <p:nvPr/>
        </p:nvGrpSpPr>
        <p:grpSpPr>
          <a:xfrm>
            <a:off x="-175364" y="735460"/>
            <a:ext cx="5260002" cy="5418496"/>
            <a:chOff x="381716" y="871026"/>
            <a:chExt cx="5073036" cy="5225896"/>
          </a:xfrm>
        </p:grpSpPr>
        <p:sp>
          <p:nvSpPr>
            <p:cNvPr id="130" name="平行四边形 129"/>
            <p:cNvSpPr/>
            <p:nvPr/>
          </p:nvSpPr>
          <p:spPr>
            <a:xfrm flipH="1">
              <a:off x="381716" y="4414807"/>
              <a:ext cx="5073036" cy="1682115"/>
            </a:xfrm>
            <a:prstGeom prst="parallelogram">
              <a:avLst>
                <a:gd name="adj" fmla="val 104417"/>
              </a:avLst>
            </a:prstGeom>
            <a:solidFill>
              <a:srgbClr val="D4D4D4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2084796" y="871026"/>
              <a:ext cx="3068638" cy="5168900"/>
              <a:chOff x="1140900" y="1225550"/>
              <a:chExt cx="3068638" cy="5168900"/>
            </a:xfrm>
          </p:grpSpPr>
          <p:sp>
            <p:nvSpPr>
              <p:cNvPr id="13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140900" y="1227137"/>
                <a:ext cx="3068638" cy="516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5"/>
              <p:cNvSpPr>
                <a:spLocks/>
              </p:cNvSpPr>
              <p:nvPr/>
            </p:nvSpPr>
            <p:spPr bwMode="auto">
              <a:xfrm>
                <a:off x="1142488" y="1225550"/>
                <a:ext cx="3067050" cy="5168900"/>
              </a:xfrm>
              <a:custGeom>
                <a:avLst/>
                <a:gdLst>
                  <a:gd name="T0" fmla="*/ 145 w 1397"/>
                  <a:gd name="T1" fmla="*/ 0 h 2357"/>
                  <a:gd name="T2" fmla="*/ 1253 w 1397"/>
                  <a:gd name="T3" fmla="*/ 0 h 2357"/>
                  <a:gd name="T4" fmla="*/ 1397 w 1397"/>
                  <a:gd name="T5" fmla="*/ 144 h 2357"/>
                  <a:gd name="T6" fmla="*/ 1397 w 1397"/>
                  <a:gd name="T7" fmla="*/ 2213 h 2357"/>
                  <a:gd name="T8" fmla="*/ 1253 w 1397"/>
                  <a:gd name="T9" fmla="*/ 2357 h 2357"/>
                  <a:gd name="T10" fmla="*/ 145 w 1397"/>
                  <a:gd name="T11" fmla="*/ 2357 h 2357"/>
                  <a:gd name="T12" fmla="*/ 0 w 1397"/>
                  <a:gd name="T13" fmla="*/ 2213 h 2357"/>
                  <a:gd name="T14" fmla="*/ 0 w 1397"/>
                  <a:gd name="T15" fmla="*/ 144 h 2357"/>
                  <a:gd name="T16" fmla="*/ 145 w 1397"/>
                  <a:gd name="T17" fmla="*/ 0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7" h="2357">
                    <a:moveTo>
                      <a:pt x="145" y="0"/>
                    </a:moveTo>
                    <a:cubicBezTo>
                      <a:pt x="1253" y="0"/>
                      <a:pt x="1253" y="0"/>
                      <a:pt x="1253" y="0"/>
                    </a:cubicBezTo>
                    <a:cubicBezTo>
                      <a:pt x="1332" y="0"/>
                      <a:pt x="1397" y="65"/>
                      <a:pt x="1397" y="144"/>
                    </a:cubicBezTo>
                    <a:cubicBezTo>
                      <a:pt x="1397" y="2213"/>
                      <a:pt x="1397" y="2213"/>
                      <a:pt x="1397" y="2213"/>
                    </a:cubicBezTo>
                    <a:cubicBezTo>
                      <a:pt x="1397" y="2292"/>
                      <a:pt x="1332" y="2357"/>
                      <a:pt x="1253" y="2357"/>
                    </a:cubicBezTo>
                    <a:cubicBezTo>
                      <a:pt x="145" y="2357"/>
                      <a:pt x="145" y="2357"/>
                      <a:pt x="145" y="2357"/>
                    </a:cubicBezTo>
                    <a:cubicBezTo>
                      <a:pt x="65" y="2357"/>
                      <a:pt x="0" y="2292"/>
                      <a:pt x="0" y="2213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65"/>
                      <a:pt x="65" y="0"/>
                      <a:pt x="145" y="0"/>
                    </a:cubicBezTo>
                    <a:close/>
                  </a:path>
                </a:pathLst>
              </a:custGeom>
              <a:solidFill>
                <a:srgbClr val="6B390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Rectangle 7"/>
              <p:cNvSpPr>
                <a:spLocks noChangeArrowheads="1"/>
              </p:cNvSpPr>
              <p:nvPr/>
            </p:nvSpPr>
            <p:spPr bwMode="auto">
              <a:xfrm>
                <a:off x="1439350" y="1587500"/>
                <a:ext cx="2476500" cy="40878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Rectangle 8"/>
              <p:cNvSpPr>
                <a:spLocks noChangeArrowheads="1"/>
              </p:cNvSpPr>
              <p:nvPr/>
            </p:nvSpPr>
            <p:spPr bwMode="auto">
              <a:xfrm>
                <a:off x="1439350" y="1587500"/>
                <a:ext cx="2476500" cy="4087813"/>
              </a:xfrm>
              <a:prstGeom prst="rect">
                <a:avLst/>
              </a:prstGeom>
              <a:solidFill>
                <a:srgbClr val="E4DD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9"/>
              <p:cNvSpPr>
                <a:spLocks/>
              </p:cNvSpPr>
              <p:nvPr/>
            </p:nvSpPr>
            <p:spPr bwMode="auto">
              <a:xfrm>
                <a:off x="1439350" y="3376612"/>
                <a:ext cx="2476500" cy="1879600"/>
              </a:xfrm>
              <a:custGeom>
                <a:avLst/>
                <a:gdLst>
                  <a:gd name="T0" fmla="*/ 1128 w 1128"/>
                  <a:gd name="T1" fmla="*/ 0 h 857"/>
                  <a:gd name="T2" fmla="*/ 869 w 1128"/>
                  <a:gd name="T3" fmla="*/ 190 h 857"/>
                  <a:gd name="T4" fmla="*/ 0 w 1128"/>
                  <a:gd name="T5" fmla="*/ 772 h 857"/>
                  <a:gd name="T6" fmla="*/ 0 w 1128"/>
                  <a:gd name="T7" fmla="*/ 857 h 857"/>
                  <a:gd name="T8" fmla="*/ 934 w 1128"/>
                  <a:gd name="T9" fmla="*/ 233 h 857"/>
                  <a:gd name="T10" fmla="*/ 1128 w 1128"/>
                  <a:gd name="T11" fmla="*/ 92 h 857"/>
                  <a:gd name="T12" fmla="*/ 1128 w 1128"/>
                  <a:gd name="T13" fmla="*/ 0 h 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8" h="857">
                    <a:moveTo>
                      <a:pt x="1128" y="0"/>
                    </a:moveTo>
                    <a:cubicBezTo>
                      <a:pt x="1043" y="64"/>
                      <a:pt x="957" y="127"/>
                      <a:pt x="869" y="190"/>
                    </a:cubicBezTo>
                    <a:cubicBezTo>
                      <a:pt x="593" y="387"/>
                      <a:pt x="302" y="579"/>
                      <a:pt x="0" y="772"/>
                    </a:cubicBezTo>
                    <a:cubicBezTo>
                      <a:pt x="0" y="857"/>
                      <a:pt x="0" y="857"/>
                      <a:pt x="0" y="857"/>
                    </a:cubicBezTo>
                    <a:cubicBezTo>
                      <a:pt x="325" y="650"/>
                      <a:pt x="638" y="444"/>
                      <a:pt x="934" y="233"/>
                    </a:cubicBezTo>
                    <a:cubicBezTo>
                      <a:pt x="999" y="186"/>
                      <a:pt x="1064" y="139"/>
                      <a:pt x="1128" y="92"/>
                    </a:cubicBez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0"/>
              <p:cNvSpPr>
                <a:spLocks/>
              </p:cNvSpPr>
              <p:nvPr/>
            </p:nvSpPr>
            <p:spPr bwMode="auto">
              <a:xfrm>
                <a:off x="3766625" y="1587500"/>
                <a:ext cx="149225" cy="1876425"/>
              </a:xfrm>
              <a:custGeom>
                <a:avLst/>
                <a:gdLst>
                  <a:gd name="T0" fmla="*/ 68 w 68"/>
                  <a:gd name="T1" fmla="*/ 0 h 856"/>
                  <a:gd name="T2" fmla="*/ 0 w 68"/>
                  <a:gd name="T3" fmla="*/ 0 h 856"/>
                  <a:gd name="T4" fmla="*/ 68 w 68"/>
                  <a:gd name="T5" fmla="*/ 856 h 856"/>
                  <a:gd name="T6" fmla="*/ 68 w 68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856">
                    <a:moveTo>
                      <a:pt x="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2" y="285"/>
                      <a:pt x="45" y="570"/>
                      <a:pt x="68" y="85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1"/>
              <p:cNvSpPr>
                <a:spLocks/>
              </p:cNvSpPr>
              <p:nvPr/>
            </p:nvSpPr>
            <p:spPr bwMode="auto">
              <a:xfrm>
                <a:off x="1439350" y="3346450"/>
                <a:ext cx="2476500" cy="149225"/>
              </a:xfrm>
              <a:custGeom>
                <a:avLst/>
                <a:gdLst>
                  <a:gd name="T0" fmla="*/ 1560 w 1560"/>
                  <a:gd name="T1" fmla="*/ 0 h 94"/>
                  <a:gd name="T2" fmla="*/ 744 w 1560"/>
                  <a:gd name="T3" fmla="*/ 0 h 94"/>
                  <a:gd name="T4" fmla="*/ 0 w 1560"/>
                  <a:gd name="T5" fmla="*/ 0 h 94"/>
                  <a:gd name="T6" fmla="*/ 0 w 1560"/>
                  <a:gd name="T7" fmla="*/ 94 h 94"/>
                  <a:gd name="T8" fmla="*/ 747 w 1560"/>
                  <a:gd name="T9" fmla="*/ 94 h 94"/>
                  <a:gd name="T10" fmla="*/ 1560 w 1560"/>
                  <a:gd name="T11" fmla="*/ 94 h 94"/>
                  <a:gd name="T12" fmla="*/ 1560 w 1560"/>
                  <a:gd name="T1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0" h="94">
                    <a:moveTo>
                      <a:pt x="1560" y="0"/>
                    </a:moveTo>
                    <a:lnTo>
                      <a:pt x="744" y="0"/>
                    </a:lnTo>
                    <a:lnTo>
                      <a:pt x="0" y="0"/>
                    </a:lnTo>
                    <a:lnTo>
                      <a:pt x="0" y="94"/>
                    </a:lnTo>
                    <a:lnTo>
                      <a:pt x="747" y="94"/>
                    </a:lnTo>
                    <a:lnTo>
                      <a:pt x="1560" y="94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2"/>
              <p:cNvSpPr>
                <a:spLocks/>
              </p:cNvSpPr>
              <p:nvPr/>
            </p:nvSpPr>
            <p:spPr bwMode="auto">
              <a:xfrm>
                <a:off x="3480875" y="2986087"/>
                <a:ext cx="434975" cy="857250"/>
              </a:xfrm>
              <a:custGeom>
                <a:avLst/>
                <a:gdLst>
                  <a:gd name="T0" fmla="*/ 198 w 198"/>
                  <a:gd name="T1" fmla="*/ 391 h 391"/>
                  <a:gd name="T2" fmla="*/ 6 w 198"/>
                  <a:gd name="T3" fmla="*/ 198 h 391"/>
                  <a:gd name="T4" fmla="*/ 198 w 198"/>
                  <a:gd name="T5" fmla="*/ 0 h 391"/>
                  <a:gd name="T6" fmla="*/ 198 w 19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" h="391">
                    <a:moveTo>
                      <a:pt x="198" y="391"/>
                    </a:moveTo>
                    <a:cubicBezTo>
                      <a:pt x="94" y="371"/>
                      <a:pt x="12" y="292"/>
                      <a:pt x="6" y="198"/>
                    </a:cubicBezTo>
                    <a:cubicBezTo>
                      <a:pt x="0" y="94"/>
                      <a:pt x="85" y="9"/>
                      <a:pt x="198" y="0"/>
                    </a:cubicBezTo>
                    <a:lnTo>
                      <a:pt x="198" y="3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3"/>
              <p:cNvSpPr>
                <a:spLocks/>
              </p:cNvSpPr>
              <p:nvPr/>
            </p:nvSpPr>
            <p:spPr bwMode="auto">
              <a:xfrm>
                <a:off x="3649150" y="3130550"/>
                <a:ext cx="266700" cy="568325"/>
              </a:xfrm>
              <a:custGeom>
                <a:avLst/>
                <a:gdLst>
                  <a:gd name="T0" fmla="*/ 121 w 121"/>
                  <a:gd name="T1" fmla="*/ 259 h 259"/>
                  <a:gd name="T2" fmla="*/ 4 w 121"/>
                  <a:gd name="T3" fmla="*/ 132 h 259"/>
                  <a:gd name="T4" fmla="*/ 121 w 121"/>
                  <a:gd name="T5" fmla="*/ 0 h 259"/>
                  <a:gd name="T6" fmla="*/ 121 w 121"/>
                  <a:gd name="T7" fmla="*/ 25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259">
                    <a:moveTo>
                      <a:pt x="121" y="259"/>
                    </a:moveTo>
                    <a:cubicBezTo>
                      <a:pt x="57" y="242"/>
                      <a:pt x="8" y="191"/>
                      <a:pt x="4" y="132"/>
                    </a:cubicBezTo>
                    <a:cubicBezTo>
                      <a:pt x="0" y="66"/>
                      <a:pt x="50" y="11"/>
                      <a:pt x="121" y="0"/>
                    </a:cubicBezTo>
                    <a:lnTo>
                      <a:pt x="121" y="259"/>
                    </a:lnTo>
                    <a:close/>
                  </a:path>
                </a:pathLst>
              </a:custGeom>
              <a:solidFill>
                <a:srgbClr val="ABD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4"/>
              <p:cNvSpPr>
                <a:spLocks/>
              </p:cNvSpPr>
              <p:nvPr/>
            </p:nvSpPr>
            <p:spPr bwMode="auto">
              <a:xfrm>
                <a:off x="1439350" y="3509962"/>
                <a:ext cx="1635125" cy="735013"/>
              </a:xfrm>
              <a:custGeom>
                <a:avLst/>
                <a:gdLst>
                  <a:gd name="T0" fmla="*/ 702 w 745"/>
                  <a:gd name="T1" fmla="*/ 335 h 335"/>
                  <a:gd name="T2" fmla="*/ 745 w 745"/>
                  <a:gd name="T3" fmla="*/ 279 h 335"/>
                  <a:gd name="T4" fmla="*/ 283 w 745"/>
                  <a:gd name="T5" fmla="*/ 108 h 335"/>
                  <a:gd name="T6" fmla="*/ 0 w 745"/>
                  <a:gd name="T7" fmla="*/ 0 h 335"/>
                  <a:gd name="T8" fmla="*/ 0 w 745"/>
                  <a:gd name="T9" fmla="*/ 73 h 335"/>
                  <a:gd name="T10" fmla="*/ 239 w 745"/>
                  <a:gd name="T11" fmla="*/ 164 h 335"/>
                  <a:gd name="T12" fmla="*/ 702 w 745"/>
                  <a:gd name="T13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5" h="335">
                    <a:moveTo>
                      <a:pt x="702" y="335"/>
                    </a:moveTo>
                    <a:cubicBezTo>
                      <a:pt x="716" y="316"/>
                      <a:pt x="730" y="298"/>
                      <a:pt x="745" y="279"/>
                    </a:cubicBezTo>
                    <a:cubicBezTo>
                      <a:pt x="590" y="222"/>
                      <a:pt x="435" y="165"/>
                      <a:pt x="283" y="108"/>
                    </a:cubicBezTo>
                    <a:cubicBezTo>
                      <a:pt x="188" y="72"/>
                      <a:pt x="93" y="36"/>
                      <a:pt x="0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79" y="103"/>
                      <a:pt x="159" y="134"/>
                      <a:pt x="239" y="164"/>
                    </a:cubicBezTo>
                    <a:cubicBezTo>
                      <a:pt x="391" y="221"/>
                      <a:pt x="546" y="278"/>
                      <a:pt x="702" y="3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5"/>
              <p:cNvSpPr>
                <a:spLocks/>
              </p:cNvSpPr>
              <p:nvPr/>
            </p:nvSpPr>
            <p:spPr bwMode="auto">
              <a:xfrm>
                <a:off x="1439350" y="2162175"/>
                <a:ext cx="188913" cy="322263"/>
              </a:xfrm>
              <a:custGeom>
                <a:avLst/>
                <a:gdLst>
                  <a:gd name="T0" fmla="*/ 0 w 86"/>
                  <a:gd name="T1" fmla="*/ 147 h 147"/>
                  <a:gd name="T2" fmla="*/ 86 w 86"/>
                  <a:gd name="T3" fmla="*/ 62 h 147"/>
                  <a:gd name="T4" fmla="*/ 60 w 86"/>
                  <a:gd name="T5" fmla="*/ 0 h 147"/>
                  <a:gd name="T6" fmla="*/ 0 w 86"/>
                  <a:gd name="T7" fmla="*/ 60 h 147"/>
                  <a:gd name="T8" fmla="*/ 0 w 86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47">
                    <a:moveTo>
                      <a:pt x="0" y="147"/>
                    </a:moveTo>
                    <a:cubicBezTo>
                      <a:pt x="28" y="119"/>
                      <a:pt x="57" y="91"/>
                      <a:pt x="86" y="62"/>
                    </a:cubicBezTo>
                    <a:cubicBezTo>
                      <a:pt x="77" y="42"/>
                      <a:pt x="69" y="21"/>
                      <a:pt x="60" y="0"/>
                    </a:cubicBezTo>
                    <a:cubicBezTo>
                      <a:pt x="40" y="20"/>
                      <a:pt x="20" y="40"/>
                      <a:pt x="0" y="60"/>
                    </a:cubicBez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6"/>
              <p:cNvSpPr>
                <a:spLocks/>
              </p:cNvSpPr>
              <p:nvPr/>
            </p:nvSpPr>
            <p:spPr bwMode="auto">
              <a:xfrm>
                <a:off x="2060063" y="1587500"/>
                <a:ext cx="893763" cy="798513"/>
              </a:xfrm>
              <a:custGeom>
                <a:avLst/>
                <a:gdLst>
                  <a:gd name="T0" fmla="*/ 0 w 407"/>
                  <a:gd name="T1" fmla="*/ 333 h 364"/>
                  <a:gd name="T2" fmla="*/ 62 w 407"/>
                  <a:gd name="T3" fmla="*/ 364 h 364"/>
                  <a:gd name="T4" fmla="*/ 407 w 407"/>
                  <a:gd name="T5" fmla="*/ 0 h 364"/>
                  <a:gd name="T6" fmla="*/ 318 w 407"/>
                  <a:gd name="T7" fmla="*/ 0 h 364"/>
                  <a:gd name="T8" fmla="*/ 0 w 407"/>
                  <a:gd name="T9" fmla="*/ 33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364">
                    <a:moveTo>
                      <a:pt x="0" y="333"/>
                    </a:moveTo>
                    <a:cubicBezTo>
                      <a:pt x="20" y="344"/>
                      <a:pt x="41" y="354"/>
                      <a:pt x="62" y="364"/>
                    </a:cubicBezTo>
                    <a:cubicBezTo>
                      <a:pt x="180" y="243"/>
                      <a:pt x="295" y="122"/>
                      <a:pt x="407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214" y="111"/>
                      <a:pt x="108" y="222"/>
                      <a:pt x="0" y="3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7"/>
              <p:cNvSpPr>
                <a:spLocks/>
              </p:cNvSpPr>
              <p:nvPr/>
            </p:nvSpPr>
            <p:spPr bwMode="auto">
              <a:xfrm>
                <a:off x="1439350" y="2681287"/>
                <a:ext cx="763588" cy="165100"/>
              </a:xfrm>
              <a:custGeom>
                <a:avLst/>
                <a:gdLst>
                  <a:gd name="T0" fmla="*/ 348 w 348"/>
                  <a:gd name="T1" fmla="*/ 75 h 75"/>
                  <a:gd name="T2" fmla="*/ 341 w 348"/>
                  <a:gd name="T3" fmla="*/ 0 h 75"/>
                  <a:gd name="T4" fmla="*/ 0 w 348"/>
                  <a:gd name="T5" fmla="*/ 0 h 75"/>
                  <a:gd name="T6" fmla="*/ 0 w 348"/>
                  <a:gd name="T7" fmla="*/ 75 h 75"/>
                  <a:gd name="T8" fmla="*/ 348 w 34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75">
                    <a:moveTo>
                      <a:pt x="348" y="75"/>
                    </a:moveTo>
                    <a:cubicBezTo>
                      <a:pt x="346" y="50"/>
                      <a:pt x="343" y="25"/>
                      <a:pt x="34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348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8"/>
              <p:cNvSpPr>
                <a:spLocks/>
              </p:cNvSpPr>
              <p:nvPr/>
            </p:nvSpPr>
            <p:spPr bwMode="auto">
              <a:xfrm>
                <a:off x="2075938" y="2679700"/>
                <a:ext cx="1839913" cy="207963"/>
              </a:xfrm>
              <a:custGeom>
                <a:avLst/>
                <a:gdLst>
                  <a:gd name="T0" fmla="*/ 838 w 838"/>
                  <a:gd name="T1" fmla="*/ 19 h 95"/>
                  <a:gd name="T2" fmla="*/ 441 w 838"/>
                  <a:gd name="T3" fmla="*/ 10 h 95"/>
                  <a:gd name="T4" fmla="*/ 10 w 838"/>
                  <a:gd name="T5" fmla="*/ 0 h 95"/>
                  <a:gd name="T6" fmla="*/ 0 w 838"/>
                  <a:gd name="T7" fmla="*/ 76 h 95"/>
                  <a:gd name="T8" fmla="*/ 435 w 838"/>
                  <a:gd name="T9" fmla="*/ 86 h 95"/>
                  <a:gd name="T10" fmla="*/ 838 w 838"/>
                  <a:gd name="T11" fmla="*/ 95 h 95"/>
                  <a:gd name="T12" fmla="*/ 838 w 838"/>
                  <a:gd name="T13" fmla="*/ 19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8" h="95">
                    <a:moveTo>
                      <a:pt x="838" y="19"/>
                    </a:moveTo>
                    <a:cubicBezTo>
                      <a:pt x="706" y="16"/>
                      <a:pt x="574" y="13"/>
                      <a:pt x="441" y="10"/>
                    </a:cubicBezTo>
                    <a:cubicBezTo>
                      <a:pt x="297" y="6"/>
                      <a:pt x="153" y="3"/>
                      <a:pt x="10" y="0"/>
                    </a:cubicBezTo>
                    <a:cubicBezTo>
                      <a:pt x="7" y="25"/>
                      <a:pt x="3" y="50"/>
                      <a:pt x="0" y="76"/>
                    </a:cubicBezTo>
                    <a:cubicBezTo>
                      <a:pt x="145" y="79"/>
                      <a:pt x="290" y="83"/>
                      <a:pt x="435" y="86"/>
                    </a:cubicBezTo>
                    <a:cubicBezTo>
                      <a:pt x="570" y="89"/>
                      <a:pt x="704" y="92"/>
                      <a:pt x="838" y="95"/>
                    </a:cubicBezTo>
                    <a:lnTo>
                      <a:pt x="838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9"/>
              <p:cNvSpPr>
                <a:spLocks/>
              </p:cNvSpPr>
              <p:nvPr/>
            </p:nvSpPr>
            <p:spPr bwMode="auto">
              <a:xfrm>
                <a:off x="2496625" y="2801937"/>
                <a:ext cx="204788" cy="649288"/>
              </a:xfrm>
              <a:custGeom>
                <a:avLst/>
                <a:gdLst>
                  <a:gd name="T0" fmla="*/ 8 w 93"/>
                  <a:gd name="T1" fmla="*/ 296 h 296"/>
                  <a:gd name="T2" fmla="*/ 93 w 93"/>
                  <a:gd name="T3" fmla="*/ 282 h 296"/>
                  <a:gd name="T4" fmla="*/ 83 w 93"/>
                  <a:gd name="T5" fmla="*/ 0 h 296"/>
                  <a:gd name="T6" fmla="*/ 0 w 93"/>
                  <a:gd name="T7" fmla="*/ 22 h 296"/>
                  <a:gd name="T8" fmla="*/ 8 w 93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96">
                    <a:moveTo>
                      <a:pt x="8" y="296"/>
                    </a:moveTo>
                    <a:cubicBezTo>
                      <a:pt x="36" y="291"/>
                      <a:pt x="65" y="287"/>
                      <a:pt x="93" y="282"/>
                    </a:cubicBezTo>
                    <a:cubicBezTo>
                      <a:pt x="90" y="188"/>
                      <a:pt x="86" y="94"/>
                      <a:pt x="83" y="0"/>
                    </a:cubicBezTo>
                    <a:cubicBezTo>
                      <a:pt x="55" y="7"/>
                      <a:pt x="27" y="15"/>
                      <a:pt x="0" y="22"/>
                    </a:cubicBezTo>
                    <a:cubicBezTo>
                      <a:pt x="2" y="113"/>
                      <a:pt x="5" y="204"/>
                      <a:pt x="8" y="2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20"/>
              <p:cNvSpPr>
                <a:spLocks/>
              </p:cNvSpPr>
              <p:nvPr/>
            </p:nvSpPr>
            <p:spPr bwMode="auto">
              <a:xfrm>
                <a:off x="3084000" y="2784475"/>
                <a:ext cx="219075" cy="649288"/>
              </a:xfrm>
              <a:custGeom>
                <a:avLst/>
                <a:gdLst>
                  <a:gd name="T0" fmla="*/ 16 w 100"/>
                  <a:gd name="T1" fmla="*/ 296 h 296"/>
                  <a:gd name="T2" fmla="*/ 100 w 100"/>
                  <a:gd name="T3" fmla="*/ 282 h 296"/>
                  <a:gd name="T4" fmla="*/ 82 w 100"/>
                  <a:gd name="T5" fmla="*/ 0 h 296"/>
                  <a:gd name="T6" fmla="*/ 0 w 100"/>
                  <a:gd name="T7" fmla="*/ 22 h 296"/>
                  <a:gd name="T8" fmla="*/ 16 w 100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296">
                    <a:moveTo>
                      <a:pt x="16" y="296"/>
                    </a:moveTo>
                    <a:cubicBezTo>
                      <a:pt x="44" y="291"/>
                      <a:pt x="72" y="287"/>
                      <a:pt x="100" y="282"/>
                    </a:cubicBezTo>
                    <a:cubicBezTo>
                      <a:pt x="94" y="189"/>
                      <a:pt x="88" y="94"/>
                      <a:pt x="82" y="0"/>
                    </a:cubicBezTo>
                    <a:cubicBezTo>
                      <a:pt x="55" y="8"/>
                      <a:pt x="28" y="15"/>
                      <a:pt x="0" y="22"/>
                    </a:cubicBezTo>
                    <a:cubicBezTo>
                      <a:pt x="6" y="113"/>
                      <a:pt x="10" y="205"/>
                      <a:pt x="16" y="2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21"/>
              <p:cNvSpPr>
                <a:spLocks/>
              </p:cNvSpPr>
              <p:nvPr/>
            </p:nvSpPr>
            <p:spPr bwMode="auto">
              <a:xfrm>
                <a:off x="1439350" y="1674812"/>
                <a:ext cx="1181100" cy="315913"/>
              </a:xfrm>
              <a:custGeom>
                <a:avLst/>
                <a:gdLst>
                  <a:gd name="T0" fmla="*/ 488 w 538"/>
                  <a:gd name="T1" fmla="*/ 144 h 144"/>
                  <a:gd name="T2" fmla="*/ 538 w 538"/>
                  <a:gd name="T3" fmla="*/ 85 h 144"/>
                  <a:gd name="T4" fmla="*/ 99 w 538"/>
                  <a:gd name="T5" fmla="*/ 16 h 144"/>
                  <a:gd name="T6" fmla="*/ 0 w 538"/>
                  <a:gd name="T7" fmla="*/ 0 h 144"/>
                  <a:gd name="T8" fmla="*/ 0 w 538"/>
                  <a:gd name="T9" fmla="*/ 68 h 144"/>
                  <a:gd name="T10" fmla="*/ 46 w 538"/>
                  <a:gd name="T11" fmla="*/ 75 h 144"/>
                  <a:gd name="T12" fmla="*/ 488 w 538"/>
                  <a:gd name="T1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8" h="144">
                    <a:moveTo>
                      <a:pt x="488" y="144"/>
                    </a:moveTo>
                    <a:cubicBezTo>
                      <a:pt x="505" y="125"/>
                      <a:pt x="522" y="105"/>
                      <a:pt x="538" y="85"/>
                    </a:cubicBezTo>
                    <a:cubicBezTo>
                      <a:pt x="391" y="62"/>
                      <a:pt x="244" y="39"/>
                      <a:pt x="99" y="16"/>
                    </a:cubicBezTo>
                    <a:cubicBezTo>
                      <a:pt x="66" y="11"/>
                      <a:pt x="33" y="5"/>
                      <a:pt x="0" y="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5" y="70"/>
                      <a:pt x="30" y="73"/>
                      <a:pt x="46" y="75"/>
                    </a:cubicBezTo>
                    <a:cubicBezTo>
                      <a:pt x="192" y="98"/>
                      <a:pt x="339" y="121"/>
                      <a:pt x="488" y="1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22"/>
              <p:cNvSpPr>
                <a:spLocks/>
              </p:cNvSpPr>
              <p:nvPr/>
            </p:nvSpPr>
            <p:spPr bwMode="auto">
              <a:xfrm>
                <a:off x="1836225" y="1587500"/>
                <a:ext cx="315913" cy="249238"/>
              </a:xfrm>
              <a:custGeom>
                <a:avLst/>
                <a:gdLst>
                  <a:gd name="T0" fmla="*/ 0 w 144"/>
                  <a:gd name="T1" fmla="*/ 88 h 114"/>
                  <a:gd name="T2" fmla="*/ 75 w 144"/>
                  <a:gd name="T3" fmla="*/ 114 h 114"/>
                  <a:gd name="T4" fmla="*/ 144 w 144"/>
                  <a:gd name="T5" fmla="*/ 0 h 114"/>
                  <a:gd name="T6" fmla="*/ 54 w 144"/>
                  <a:gd name="T7" fmla="*/ 0 h 114"/>
                  <a:gd name="T8" fmla="*/ 0 w 144"/>
                  <a:gd name="T9" fmla="*/ 8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14">
                    <a:moveTo>
                      <a:pt x="0" y="88"/>
                    </a:moveTo>
                    <a:cubicBezTo>
                      <a:pt x="25" y="97"/>
                      <a:pt x="50" y="106"/>
                      <a:pt x="75" y="114"/>
                    </a:cubicBezTo>
                    <a:cubicBezTo>
                      <a:pt x="98" y="76"/>
                      <a:pt x="121" y="38"/>
                      <a:pt x="14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36" y="30"/>
                      <a:pt x="18" y="59"/>
                      <a:pt x="0" y="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23"/>
              <p:cNvSpPr>
                <a:spLocks/>
              </p:cNvSpPr>
              <p:nvPr/>
            </p:nvSpPr>
            <p:spPr bwMode="auto">
              <a:xfrm>
                <a:off x="2318825" y="4570412"/>
                <a:ext cx="1597025" cy="331788"/>
              </a:xfrm>
              <a:custGeom>
                <a:avLst/>
                <a:gdLst>
                  <a:gd name="T0" fmla="*/ 727 w 727"/>
                  <a:gd name="T1" fmla="*/ 85 h 151"/>
                  <a:gd name="T2" fmla="*/ 0 w 727"/>
                  <a:gd name="T3" fmla="*/ 0 h 151"/>
                  <a:gd name="T4" fmla="*/ 4 w 727"/>
                  <a:gd name="T5" fmla="*/ 67 h 151"/>
                  <a:gd name="T6" fmla="*/ 727 w 727"/>
                  <a:gd name="T7" fmla="*/ 151 h 151"/>
                  <a:gd name="T8" fmla="*/ 727 w 727"/>
                  <a:gd name="T9" fmla="*/ 8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7" h="151">
                    <a:moveTo>
                      <a:pt x="727" y="85"/>
                    </a:moveTo>
                    <a:cubicBezTo>
                      <a:pt x="483" y="57"/>
                      <a:pt x="241" y="28"/>
                      <a:pt x="0" y="0"/>
                    </a:cubicBezTo>
                    <a:cubicBezTo>
                      <a:pt x="1" y="23"/>
                      <a:pt x="2" y="45"/>
                      <a:pt x="4" y="67"/>
                    </a:cubicBezTo>
                    <a:cubicBezTo>
                      <a:pt x="243" y="95"/>
                      <a:pt x="485" y="123"/>
                      <a:pt x="727" y="151"/>
                    </a:cubicBezTo>
                    <a:lnTo>
                      <a:pt x="727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4"/>
              <p:cNvSpPr>
                <a:spLocks/>
              </p:cNvSpPr>
              <p:nvPr/>
            </p:nvSpPr>
            <p:spPr bwMode="auto">
              <a:xfrm>
                <a:off x="1590163" y="5043487"/>
                <a:ext cx="2325688" cy="395288"/>
              </a:xfrm>
              <a:custGeom>
                <a:avLst/>
                <a:gdLst>
                  <a:gd name="T0" fmla="*/ 1059 w 1059"/>
                  <a:gd name="T1" fmla="*/ 113 h 180"/>
                  <a:gd name="T2" fmla="*/ 594 w 1059"/>
                  <a:gd name="T3" fmla="*/ 64 h 180"/>
                  <a:gd name="T4" fmla="*/ 0 w 1059"/>
                  <a:gd name="T5" fmla="*/ 0 h 180"/>
                  <a:gd name="T6" fmla="*/ 3 w 1059"/>
                  <a:gd name="T7" fmla="*/ 67 h 180"/>
                  <a:gd name="T8" fmla="*/ 599 w 1059"/>
                  <a:gd name="T9" fmla="*/ 131 h 180"/>
                  <a:gd name="T10" fmla="*/ 1059 w 1059"/>
                  <a:gd name="T11" fmla="*/ 180 h 180"/>
                  <a:gd name="T12" fmla="*/ 1059 w 1059"/>
                  <a:gd name="T13" fmla="*/ 11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180">
                    <a:moveTo>
                      <a:pt x="1059" y="113"/>
                    </a:moveTo>
                    <a:cubicBezTo>
                      <a:pt x="904" y="97"/>
                      <a:pt x="748" y="80"/>
                      <a:pt x="594" y="64"/>
                    </a:cubicBezTo>
                    <a:cubicBezTo>
                      <a:pt x="395" y="42"/>
                      <a:pt x="197" y="21"/>
                      <a:pt x="0" y="0"/>
                    </a:cubicBezTo>
                    <a:cubicBezTo>
                      <a:pt x="1" y="22"/>
                      <a:pt x="2" y="45"/>
                      <a:pt x="3" y="67"/>
                    </a:cubicBezTo>
                    <a:cubicBezTo>
                      <a:pt x="201" y="88"/>
                      <a:pt x="400" y="110"/>
                      <a:pt x="599" y="131"/>
                    </a:cubicBezTo>
                    <a:cubicBezTo>
                      <a:pt x="752" y="147"/>
                      <a:pt x="905" y="163"/>
                      <a:pt x="1059" y="180"/>
                    </a:cubicBezTo>
                    <a:lnTo>
                      <a:pt x="1059" y="1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25"/>
              <p:cNvSpPr>
                <a:spLocks/>
              </p:cNvSpPr>
              <p:nvPr/>
            </p:nvSpPr>
            <p:spPr bwMode="auto">
              <a:xfrm>
                <a:off x="2080700" y="4668837"/>
                <a:ext cx="939800" cy="579438"/>
              </a:xfrm>
              <a:custGeom>
                <a:avLst/>
                <a:gdLst>
                  <a:gd name="T0" fmla="*/ 0 w 428"/>
                  <a:gd name="T1" fmla="*/ 239 h 264"/>
                  <a:gd name="T2" fmla="*/ 106 w 428"/>
                  <a:gd name="T3" fmla="*/ 264 h 264"/>
                  <a:gd name="T4" fmla="*/ 428 w 428"/>
                  <a:gd name="T5" fmla="*/ 25 h 264"/>
                  <a:gd name="T6" fmla="*/ 324 w 428"/>
                  <a:gd name="T7" fmla="*/ 0 h 264"/>
                  <a:gd name="T8" fmla="*/ 0 w 428"/>
                  <a:gd name="T9" fmla="*/ 23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64">
                    <a:moveTo>
                      <a:pt x="0" y="239"/>
                    </a:moveTo>
                    <a:cubicBezTo>
                      <a:pt x="35" y="248"/>
                      <a:pt x="70" y="256"/>
                      <a:pt x="106" y="264"/>
                    </a:cubicBezTo>
                    <a:cubicBezTo>
                      <a:pt x="215" y="185"/>
                      <a:pt x="322" y="105"/>
                      <a:pt x="428" y="25"/>
                    </a:cubicBezTo>
                    <a:cubicBezTo>
                      <a:pt x="393" y="17"/>
                      <a:pt x="358" y="8"/>
                      <a:pt x="324" y="0"/>
                    </a:cubicBezTo>
                    <a:cubicBezTo>
                      <a:pt x="217" y="80"/>
                      <a:pt x="109" y="160"/>
                      <a:pt x="0" y="2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26"/>
              <p:cNvSpPr>
                <a:spLocks/>
              </p:cNvSpPr>
              <p:nvPr/>
            </p:nvSpPr>
            <p:spPr bwMode="auto">
              <a:xfrm>
                <a:off x="1439350" y="3851275"/>
                <a:ext cx="987425" cy="706438"/>
              </a:xfrm>
              <a:custGeom>
                <a:avLst/>
                <a:gdLst>
                  <a:gd name="T0" fmla="*/ 0 w 450"/>
                  <a:gd name="T1" fmla="*/ 322 h 322"/>
                  <a:gd name="T2" fmla="*/ 450 w 450"/>
                  <a:gd name="T3" fmla="*/ 62 h 322"/>
                  <a:gd name="T4" fmla="*/ 419 w 450"/>
                  <a:gd name="T5" fmla="*/ 0 h 322"/>
                  <a:gd name="T6" fmla="*/ 0 w 450"/>
                  <a:gd name="T7" fmla="*/ 243 h 322"/>
                  <a:gd name="T8" fmla="*/ 0 w 450"/>
                  <a:gd name="T9" fmla="*/ 32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322">
                    <a:moveTo>
                      <a:pt x="0" y="322"/>
                    </a:moveTo>
                    <a:cubicBezTo>
                      <a:pt x="152" y="236"/>
                      <a:pt x="302" y="149"/>
                      <a:pt x="450" y="62"/>
                    </a:cubicBezTo>
                    <a:cubicBezTo>
                      <a:pt x="439" y="42"/>
                      <a:pt x="429" y="21"/>
                      <a:pt x="419" y="0"/>
                    </a:cubicBezTo>
                    <a:cubicBezTo>
                      <a:pt x="281" y="81"/>
                      <a:pt x="141" y="162"/>
                      <a:pt x="0" y="243"/>
                    </a:cubicBez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27"/>
              <p:cNvSpPr>
                <a:spLocks/>
              </p:cNvSpPr>
              <p:nvPr/>
            </p:nvSpPr>
            <p:spPr bwMode="auto">
              <a:xfrm>
                <a:off x="1974338" y="5170487"/>
                <a:ext cx="369888" cy="504825"/>
              </a:xfrm>
              <a:custGeom>
                <a:avLst/>
                <a:gdLst>
                  <a:gd name="T0" fmla="*/ 96 w 168"/>
                  <a:gd name="T1" fmla="*/ 230 h 230"/>
                  <a:gd name="T2" fmla="*/ 168 w 168"/>
                  <a:gd name="T3" fmla="*/ 29 h 230"/>
                  <a:gd name="T4" fmla="*/ 85 w 168"/>
                  <a:gd name="T5" fmla="*/ 0 h 230"/>
                  <a:gd name="T6" fmla="*/ 0 w 168"/>
                  <a:gd name="T7" fmla="*/ 230 h 230"/>
                  <a:gd name="T8" fmla="*/ 96 w 168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230">
                    <a:moveTo>
                      <a:pt x="96" y="230"/>
                    </a:moveTo>
                    <a:cubicBezTo>
                      <a:pt x="120" y="163"/>
                      <a:pt x="144" y="96"/>
                      <a:pt x="168" y="29"/>
                    </a:cubicBezTo>
                    <a:cubicBezTo>
                      <a:pt x="140" y="19"/>
                      <a:pt x="113" y="10"/>
                      <a:pt x="85" y="0"/>
                    </a:cubicBezTo>
                    <a:cubicBezTo>
                      <a:pt x="57" y="77"/>
                      <a:pt x="29" y="153"/>
                      <a:pt x="0" y="230"/>
                    </a:cubicBezTo>
                    <a:lnTo>
                      <a:pt x="96" y="2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28"/>
              <p:cNvSpPr>
                <a:spLocks/>
              </p:cNvSpPr>
              <p:nvPr/>
            </p:nvSpPr>
            <p:spPr bwMode="auto">
              <a:xfrm>
                <a:off x="2874450" y="4092575"/>
                <a:ext cx="1041400" cy="161925"/>
              </a:xfrm>
              <a:custGeom>
                <a:avLst/>
                <a:gdLst>
                  <a:gd name="T0" fmla="*/ 474 w 474"/>
                  <a:gd name="T1" fmla="*/ 0 h 74"/>
                  <a:gd name="T2" fmla="*/ 9 w 474"/>
                  <a:gd name="T3" fmla="*/ 0 h 74"/>
                  <a:gd name="T4" fmla="*/ 0 w 474"/>
                  <a:gd name="T5" fmla="*/ 74 h 74"/>
                  <a:gd name="T6" fmla="*/ 474 w 474"/>
                  <a:gd name="T7" fmla="*/ 74 h 74"/>
                  <a:gd name="T8" fmla="*/ 474 w 47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74">
                    <a:moveTo>
                      <a:pt x="474" y="0"/>
                    </a:moveTo>
                    <a:cubicBezTo>
                      <a:pt x="319" y="0"/>
                      <a:pt x="164" y="0"/>
                      <a:pt x="9" y="0"/>
                    </a:cubicBezTo>
                    <a:cubicBezTo>
                      <a:pt x="6" y="25"/>
                      <a:pt x="3" y="49"/>
                      <a:pt x="0" y="74"/>
                    </a:cubicBezTo>
                    <a:cubicBezTo>
                      <a:pt x="474" y="74"/>
                      <a:pt x="474" y="74"/>
                      <a:pt x="474" y="74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29"/>
              <p:cNvSpPr>
                <a:spLocks/>
              </p:cNvSpPr>
              <p:nvPr/>
            </p:nvSpPr>
            <p:spPr bwMode="auto">
              <a:xfrm>
                <a:off x="1755263" y="4716462"/>
                <a:ext cx="915988" cy="390525"/>
              </a:xfrm>
              <a:custGeom>
                <a:avLst/>
                <a:gdLst>
                  <a:gd name="T0" fmla="*/ 261 w 417"/>
                  <a:gd name="T1" fmla="*/ 0 h 178"/>
                  <a:gd name="T2" fmla="*/ 417 w 417"/>
                  <a:gd name="T3" fmla="*/ 19 h 178"/>
                  <a:gd name="T4" fmla="*/ 201 w 417"/>
                  <a:gd name="T5" fmla="*/ 178 h 178"/>
                  <a:gd name="T6" fmla="*/ 0 w 417"/>
                  <a:gd name="T7" fmla="*/ 157 h 178"/>
                  <a:gd name="T8" fmla="*/ 261 w 417"/>
                  <a:gd name="T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178">
                    <a:moveTo>
                      <a:pt x="261" y="0"/>
                    </a:moveTo>
                    <a:cubicBezTo>
                      <a:pt x="313" y="6"/>
                      <a:pt x="365" y="13"/>
                      <a:pt x="417" y="19"/>
                    </a:cubicBezTo>
                    <a:cubicBezTo>
                      <a:pt x="346" y="72"/>
                      <a:pt x="274" y="125"/>
                      <a:pt x="201" y="178"/>
                    </a:cubicBezTo>
                    <a:cubicBezTo>
                      <a:pt x="134" y="171"/>
                      <a:pt x="67" y="164"/>
                      <a:pt x="0" y="157"/>
                    </a:cubicBezTo>
                    <a:cubicBezTo>
                      <a:pt x="88" y="105"/>
                      <a:pt x="175" y="53"/>
                      <a:pt x="261" y="0"/>
                    </a:cubicBezTo>
                    <a:close/>
                  </a:path>
                </a:pathLst>
              </a:custGeom>
              <a:solidFill>
                <a:srgbClr val="ABD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30"/>
              <p:cNvSpPr>
                <a:spLocks/>
              </p:cNvSpPr>
              <p:nvPr/>
            </p:nvSpPr>
            <p:spPr bwMode="auto">
              <a:xfrm>
                <a:off x="1439350" y="2847975"/>
                <a:ext cx="1073150" cy="498475"/>
              </a:xfrm>
              <a:custGeom>
                <a:avLst/>
                <a:gdLst>
                  <a:gd name="T0" fmla="*/ 0 w 489"/>
                  <a:gd name="T1" fmla="*/ 227 h 227"/>
                  <a:gd name="T2" fmla="*/ 34 w 489"/>
                  <a:gd name="T3" fmla="*/ 227 h 227"/>
                  <a:gd name="T4" fmla="*/ 489 w 489"/>
                  <a:gd name="T5" fmla="*/ 227 h 227"/>
                  <a:gd name="T6" fmla="*/ 482 w 489"/>
                  <a:gd name="T7" fmla="*/ 3 h 227"/>
                  <a:gd name="T8" fmla="*/ 0 w 489"/>
                  <a:gd name="T9" fmla="*/ 0 h 227"/>
                  <a:gd name="T10" fmla="*/ 0 w 489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9" h="227">
                    <a:moveTo>
                      <a:pt x="0" y="227"/>
                    </a:moveTo>
                    <a:cubicBezTo>
                      <a:pt x="34" y="227"/>
                      <a:pt x="34" y="227"/>
                      <a:pt x="34" y="227"/>
                    </a:cubicBezTo>
                    <a:cubicBezTo>
                      <a:pt x="185" y="227"/>
                      <a:pt x="337" y="227"/>
                      <a:pt x="489" y="227"/>
                    </a:cubicBezTo>
                    <a:cubicBezTo>
                      <a:pt x="486" y="152"/>
                      <a:pt x="484" y="78"/>
                      <a:pt x="482" y="3"/>
                    </a:cubicBezTo>
                    <a:cubicBezTo>
                      <a:pt x="321" y="2"/>
                      <a:pt x="160" y="1"/>
                      <a:pt x="0" y="0"/>
                    </a:cubicBezTo>
                    <a:lnTo>
                      <a:pt x="0" y="227"/>
                    </a:lnTo>
                    <a:close/>
                  </a:path>
                </a:pathLst>
              </a:custGeom>
              <a:solidFill>
                <a:srgbClr val="ABD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31"/>
              <p:cNvSpPr>
                <a:spLocks/>
              </p:cNvSpPr>
              <p:nvPr/>
            </p:nvSpPr>
            <p:spPr bwMode="auto">
              <a:xfrm>
                <a:off x="2682363" y="2859087"/>
                <a:ext cx="430213" cy="487363"/>
              </a:xfrm>
              <a:custGeom>
                <a:avLst/>
                <a:gdLst>
                  <a:gd name="T0" fmla="*/ 0 w 196"/>
                  <a:gd name="T1" fmla="*/ 0 h 222"/>
                  <a:gd name="T2" fmla="*/ 8 w 196"/>
                  <a:gd name="T3" fmla="*/ 222 h 222"/>
                  <a:gd name="T4" fmla="*/ 196 w 196"/>
                  <a:gd name="T5" fmla="*/ 222 h 222"/>
                  <a:gd name="T6" fmla="*/ 184 w 196"/>
                  <a:gd name="T7" fmla="*/ 4 h 222"/>
                  <a:gd name="T8" fmla="*/ 0 w 196"/>
                  <a:gd name="T9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222">
                    <a:moveTo>
                      <a:pt x="0" y="0"/>
                    </a:moveTo>
                    <a:cubicBezTo>
                      <a:pt x="2" y="74"/>
                      <a:pt x="5" y="148"/>
                      <a:pt x="8" y="222"/>
                    </a:cubicBezTo>
                    <a:cubicBezTo>
                      <a:pt x="70" y="222"/>
                      <a:pt x="133" y="222"/>
                      <a:pt x="196" y="222"/>
                    </a:cubicBezTo>
                    <a:cubicBezTo>
                      <a:pt x="192" y="149"/>
                      <a:pt x="188" y="77"/>
                      <a:pt x="184" y="4"/>
                    </a:cubicBezTo>
                    <a:cubicBezTo>
                      <a:pt x="123" y="3"/>
                      <a:pt x="61" y="2"/>
                      <a:pt x="0" y="0"/>
                    </a:cubicBezTo>
                    <a:close/>
                  </a:path>
                </a:pathLst>
              </a:custGeom>
              <a:solidFill>
                <a:srgbClr val="D4C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32"/>
              <p:cNvSpPr>
                <a:spLocks/>
              </p:cNvSpPr>
              <p:nvPr/>
            </p:nvSpPr>
            <p:spPr bwMode="auto">
              <a:xfrm>
                <a:off x="1439350" y="2286000"/>
                <a:ext cx="4763" cy="7938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0 w 3"/>
                  <a:gd name="T5" fmla="*/ 0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5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4C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33"/>
              <p:cNvSpPr>
                <a:spLocks/>
              </p:cNvSpPr>
              <p:nvPr/>
            </p:nvSpPr>
            <p:spPr bwMode="auto">
              <a:xfrm>
                <a:off x="2288663" y="1922462"/>
                <a:ext cx="1554163" cy="649288"/>
              </a:xfrm>
              <a:custGeom>
                <a:avLst/>
                <a:gdLst>
                  <a:gd name="T0" fmla="*/ 0 w 708"/>
                  <a:gd name="T1" fmla="*/ 168 h 296"/>
                  <a:gd name="T2" fmla="*/ 161 w 708"/>
                  <a:gd name="T3" fmla="*/ 0 h 296"/>
                  <a:gd name="T4" fmla="*/ 692 w 708"/>
                  <a:gd name="T5" fmla="*/ 95 h 296"/>
                  <a:gd name="T6" fmla="*/ 708 w 708"/>
                  <a:gd name="T7" fmla="*/ 296 h 296"/>
                  <a:gd name="T8" fmla="*/ 0 w 708"/>
                  <a:gd name="T9" fmla="*/ 16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8" h="296">
                    <a:moveTo>
                      <a:pt x="0" y="168"/>
                    </a:moveTo>
                    <a:cubicBezTo>
                      <a:pt x="55" y="112"/>
                      <a:pt x="108" y="56"/>
                      <a:pt x="161" y="0"/>
                    </a:cubicBezTo>
                    <a:cubicBezTo>
                      <a:pt x="337" y="32"/>
                      <a:pt x="514" y="64"/>
                      <a:pt x="692" y="95"/>
                    </a:cubicBezTo>
                    <a:cubicBezTo>
                      <a:pt x="698" y="162"/>
                      <a:pt x="703" y="229"/>
                      <a:pt x="708" y="296"/>
                    </a:cubicBezTo>
                    <a:cubicBezTo>
                      <a:pt x="470" y="253"/>
                      <a:pt x="234" y="211"/>
                      <a:pt x="0" y="168"/>
                    </a:cubicBezTo>
                    <a:close/>
                  </a:path>
                </a:pathLst>
              </a:custGeom>
              <a:solidFill>
                <a:srgbClr val="D4C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34"/>
              <p:cNvSpPr>
                <a:spLocks/>
              </p:cNvSpPr>
              <p:nvPr/>
            </p:nvSpPr>
            <p:spPr bwMode="auto">
              <a:xfrm>
                <a:off x="1606038" y="2427287"/>
                <a:ext cx="2247900" cy="292100"/>
              </a:xfrm>
              <a:custGeom>
                <a:avLst/>
                <a:gdLst>
                  <a:gd name="T0" fmla="*/ 1024 w 1024"/>
                  <a:gd name="T1" fmla="*/ 133 h 133"/>
                  <a:gd name="T2" fmla="*/ 511 w 1024"/>
                  <a:gd name="T3" fmla="*/ 125 h 133"/>
                  <a:gd name="T4" fmla="*/ 0 w 1024"/>
                  <a:gd name="T5" fmla="*/ 116 h 133"/>
                  <a:gd name="T6" fmla="*/ 278 w 1024"/>
                  <a:gd name="T7" fmla="*/ 0 h 133"/>
                  <a:gd name="T8" fmla="*/ 1024 w 1024"/>
                  <a:gd name="T9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133">
                    <a:moveTo>
                      <a:pt x="1024" y="133"/>
                    </a:moveTo>
                    <a:cubicBezTo>
                      <a:pt x="853" y="130"/>
                      <a:pt x="682" y="127"/>
                      <a:pt x="511" y="125"/>
                    </a:cubicBezTo>
                    <a:cubicBezTo>
                      <a:pt x="341" y="122"/>
                      <a:pt x="170" y="119"/>
                      <a:pt x="0" y="116"/>
                    </a:cubicBezTo>
                    <a:cubicBezTo>
                      <a:pt x="93" y="77"/>
                      <a:pt x="186" y="39"/>
                      <a:pt x="278" y="0"/>
                    </a:cubicBezTo>
                    <a:cubicBezTo>
                      <a:pt x="525" y="45"/>
                      <a:pt x="773" y="89"/>
                      <a:pt x="1024" y="133"/>
                    </a:cubicBezTo>
                    <a:close/>
                  </a:path>
                </a:pathLst>
              </a:custGeom>
              <a:solidFill>
                <a:srgbClr val="D4C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35"/>
              <p:cNvSpPr>
                <a:spLocks/>
              </p:cNvSpPr>
              <p:nvPr/>
            </p:nvSpPr>
            <p:spPr bwMode="auto">
              <a:xfrm>
                <a:off x="1439350" y="1587500"/>
                <a:ext cx="2046288" cy="1789113"/>
              </a:xfrm>
              <a:custGeom>
                <a:avLst/>
                <a:gdLst>
                  <a:gd name="T0" fmla="*/ 0 w 932"/>
                  <a:gd name="T1" fmla="*/ 181 h 816"/>
                  <a:gd name="T2" fmla="*/ 302 w 932"/>
                  <a:gd name="T3" fmla="*/ 0 h 816"/>
                  <a:gd name="T4" fmla="*/ 932 w 932"/>
                  <a:gd name="T5" fmla="*/ 0 h 816"/>
                  <a:gd name="T6" fmla="*/ 702 w 932"/>
                  <a:gd name="T7" fmla="*/ 126 h 816"/>
                  <a:gd name="T8" fmla="*/ 179 w 932"/>
                  <a:gd name="T9" fmla="*/ 523 h 816"/>
                  <a:gd name="T10" fmla="*/ 0 w 932"/>
                  <a:gd name="T11" fmla="*/ 816 h 816"/>
                  <a:gd name="T12" fmla="*/ 0 w 932"/>
                  <a:gd name="T13" fmla="*/ 181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2" h="816">
                    <a:moveTo>
                      <a:pt x="0" y="181"/>
                    </a:moveTo>
                    <a:cubicBezTo>
                      <a:pt x="90" y="122"/>
                      <a:pt x="194" y="60"/>
                      <a:pt x="302" y="0"/>
                    </a:cubicBezTo>
                    <a:cubicBezTo>
                      <a:pt x="932" y="0"/>
                      <a:pt x="932" y="0"/>
                      <a:pt x="932" y="0"/>
                    </a:cubicBezTo>
                    <a:cubicBezTo>
                      <a:pt x="844" y="50"/>
                      <a:pt x="785" y="84"/>
                      <a:pt x="702" y="126"/>
                    </a:cubicBezTo>
                    <a:cubicBezTo>
                      <a:pt x="500" y="225"/>
                      <a:pt x="317" y="359"/>
                      <a:pt x="179" y="523"/>
                    </a:cubicBezTo>
                    <a:cubicBezTo>
                      <a:pt x="104" y="612"/>
                      <a:pt x="42" y="710"/>
                      <a:pt x="0" y="816"/>
                    </a:cubicBezTo>
                    <a:lnTo>
                      <a:pt x="0" y="1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36"/>
              <p:cNvSpPr>
                <a:spLocks/>
              </p:cNvSpPr>
              <p:nvPr/>
            </p:nvSpPr>
            <p:spPr bwMode="auto">
              <a:xfrm>
                <a:off x="1439350" y="1587500"/>
                <a:ext cx="1771650" cy="1398588"/>
              </a:xfrm>
              <a:custGeom>
                <a:avLst/>
                <a:gdLst>
                  <a:gd name="T0" fmla="*/ 0 w 807"/>
                  <a:gd name="T1" fmla="*/ 638 h 638"/>
                  <a:gd name="T2" fmla="*/ 210 w 807"/>
                  <a:gd name="T3" fmla="*/ 384 h 638"/>
                  <a:gd name="T4" fmla="*/ 807 w 807"/>
                  <a:gd name="T5" fmla="*/ 0 h 638"/>
                  <a:gd name="T6" fmla="*/ 392 w 807"/>
                  <a:gd name="T7" fmla="*/ 0 h 638"/>
                  <a:gd name="T8" fmla="*/ 0 w 807"/>
                  <a:gd name="T9" fmla="*/ 243 h 638"/>
                  <a:gd name="T10" fmla="*/ 0 w 807"/>
                  <a:gd name="T11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7" h="638">
                    <a:moveTo>
                      <a:pt x="0" y="638"/>
                    </a:moveTo>
                    <a:cubicBezTo>
                      <a:pt x="58" y="544"/>
                      <a:pt x="130" y="459"/>
                      <a:pt x="210" y="384"/>
                    </a:cubicBezTo>
                    <a:cubicBezTo>
                      <a:pt x="385" y="219"/>
                      <a:pt x="599" y="97"/>
                      <a:pt x="807" y="0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255" y="69"/>
                      <a:pt x="122" y="149"/>
                      <a:pt x="0" y="243"/>
                    </a:cubicBezTo>
                    <a:lnTo>
                      <a:pt x="0" y="638"/>
                    </a:lnTo>
                    <a:close/>
                  </a:path>
                </a:pathLst>
              </a:custGeom>
              <a:solidFill>
                <a:srgbClr val="9DCF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37"/>
              <p:cNvSpPr>
                <a:spLocks/>
              </p:cNvSpPr>
              <p:nvPr/>
            </p:nvSpPr>
            <p:spPr bwMode="auto">
              <a:xfrm>
                <a:off x="1439350" y="4416425"/>
                <a:ext cx="234950" cy="768350"/>
              </a:xfrm>
              <a:custGeom>
                <a:avLst/>
                <a:gdLst>
                  <a:gd name="T0" fmla="*/ 0 w 107"/>
                  <a:gd name="T1" fmla="*/ 0 h 350"/>
                  <a:gd name="T2" fmla="*/ 107 w 107"/>
                  <a:gd name="T3" fmla="*/ 340 h 350"/>
                  <a:gd name="T4" fmla="*/ 18 w 107"/>
                  <a:gd name="T5" fmla="*/ 350 h 350"/>
                  <a:gd name="T6" fmla="*/ 0 w 107"/>
                  <a:gd name="T7" fmla="*/ 254 h 350"/>
                  <a:gd name="T8" fmla="*/ 0 w 107"/>
                  <a:gd name="T9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50">
                    <a:moveTo>
                      <a:pt x="0" y="0"/>
                    </a:moveTo>
                    <a:cubicBezTo>
                      <a:pt x="48" y="95"/>
                      <a:pt x="86" y="208"/>
                      <a:pt x="107" y="340"/>
                    </a:cubicBezTo>
                    <a:cubicBezTo>
                      <a:pt x="77" y="344"/>
                      <a:pt x="47" y="347"/>
                      <a:pt x="18" y="350"/>
                    </a:cubicBezTo>
                    <a:cubicBezTo>
                      <a:pt x="13" y="317"/>
                      <a:pt x="7" y="285"/>
                      <a:pt x="0" y="25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38"/>
              <p:cNvSpPr>
                <a:spLocks/>
              </p:cNvSpPr>
              <p:nvPr/>
            </p:nvSpPr>
            <p:spPr bwMode="auto">
              <a:xfrm>
                <a:off x="1439350" y="2136775"/>
                <a:ext cx="2476500" cy="593725"/>
              </a:xfrm>
              <a:custGeom>
                <a:avLst/>
                <a:gdLst>
                  <a:gd name="T0" fmla="*/ 1128 w 1128"/>
                  <a:gd name="T1" fmla="*/ 203 h 270"/>
                  <a:gd name="T2" fmla="*/ 70 w 1128"/>
                  <a:gd name="T3" fmla="*/ 13 h 270"/>
                  <a:gd name="T4" fmla="*/ 0 w 1128"/>
                  <a:gd name="T5" fmla="*/ 0 h 270"/>
                  <a:gd name="T6" fmla="*/ 0 w 1128"/>
                  <a:gd name="T7" fmla="*/ 68 h 270"/>
                  <a:gd name="T8" fmla="*/ 67 w 1128"/>
                  <a:gd name="T9" fmla="*/ 80 h 270"/>
                  <a:gd name="T10" fmla="*/ 1128 w 1128"/>
                  <a:gd name="T11" fmla="*/ 270 h 270"/>
                  <a:gd name="T12" fmla="*/ 1128 w 1128"/>
                  <a:gd name="T13" fmla="*/ 203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8" h="270">
                    <a:moveTo>
                      <a:pt x="1128" y="203"/>
                    </a:moveTo>
                    <a:cubicBezTo>
                      <a:pt x="771" y="140"/>
                      <a:pt x="418" y="77"/>
                      <a:pt x="70" y="13"/>
                    </a:cubicBezTo>
                    <a:cubicBezTo>
                      <a:pt x="47" y="8"/>
                      <a:pt x="23" y="4"/>
                      <a:pt x="0" y="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2" y="72"/>
                      <a:pt x="45" y="76"/>
                      <a:pt x="67" y="80"/>
                    </a:cubicBezTo>
                    <a:cubicBezTo>
                      <a:pt x="416" y="144"/>
                      <a:pt x="770" y="207"/>
                      <a:pt x="1128" y="270"/>
                    </a:cubicBezTo>
                    <a:lnTo>
                      <a:pt x="1128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39"/>
              <p:cNvSpPr>
                <a:spLocks/>
              </p:cNvSpPr>
              <p:nvPr/>
            </p:nvSpPr>
            <p:spPr bwMode="auto">
              <a:xfrm>
                <a:off x="2244213" y="1347787"/>
                <a:ext cx="865188" cy="119063"/>
              </a:xfrm>
              <a:custGeom>
                <a:avLst/>
                <a:gdLst>
                  <a:gd name="T0" fmla="*/ 367 w 394"/>
                  <a:gd name="T1" fmla="*/ 0 h 54"/>
                  <a:gd name="T2" fmla="*/ 27 w 394"/>
                  <a:gd name="T3" fmla="*/ 0 h 54"/>
                  <a:gd name="T4" fmla="*/ 0 w 394"/>
                  <a:gd name="T5" fmla="*/ 27 h 54"/>
                  <a:gd name="T6" fmla="*/ 0 w 394"/>
                  <a:gd name="T7" fmla="*/ 27 h 54"/>
                  <a:gd name="T8" fmla="*/ 27 w 394"/>
                  <a:gd name="T9" fmla="*/ 54 h 54"/>
                  <a:gd name="T10" fmla="*/ 367 w 394"/>
                  <a:gd name="T11" fmla="*/ 54 h 54"/>
                  <a:gd name="T12" fmla="*/ 394 w 394"/>
                  <a:gd name="T13" fmla="*/ 27 h 54"/>
                  <a:gd name="T14" fmla="*/ 394 w 394"/>
                  <a:gd name="T15" fmla="*/ 27 h 54"/>
                  <a:gd name="T16" fmla="*/ 367 w 394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4" h="54">
                    <a:moveTo>
                      <a:pt x="367" y="0"/>
                    </a:moveTo>
                    <a:cubicBezTo>
                      <a:pt x="254" y="0"/>
                      <a:pt x="140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2"/>
                      <a:pt x="12" y="54"/>
                      <a:pt x="27" y="54"/>
                    </a:cubicBezTo>
                    <a:cubicBezTo>
                      <a:pt x="140" y="54"/>
                      <a:pt x="254" y="54"/>
                      <a:pt x="367" y="54"/>
                    </a:cubicBezTo>
                    <a:cubicBezTo>
                      <a:pt x="382" y="54"/>
                      <a:pt x="394" y="42"/>
                      <a:pt x="394" y="27"/>
                    </a:cubicBezTo>
                    <a:cubicBezTo>
                      <a:pt x="394" y="27"/>
                      <a:pt x="394" y="27"/>
                      <a:pt x="394" y="27"/>
                    </a:cubicBezTo>
                    <a:cubicBezTo>
                      <a:pt x="394" y="12"/>
                      <a:pt x="382" y="0"/>
                      <a:pt x="367" y="0"/>
                    </a:cubicBezTo>
                    <a:close/>
                  </a:path>
                </a:pathLst>
              </a:custGeom>
              <a:solidFill>
                <a:srgbClr val="021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Oval 40"/>
              <p:cNvSpPr>
                <a:spLocks noChangeArrowheads="1"/>
              </p:cNvSpPr>
              <p:nvPr/>
            </p:nvSpPr>
            <p:spPr bwMode="auto">
              <a:xfrm>
                <a:off x="2479163" y="5813425"/>
                <a:ext cx="395288" cy="395288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41"/>
              <p:cNvSpPr>
                <a:spLocks/>
              </p:cNvSpPr>
              <p:nvPr/>
            </p:nvSpPr>
            <p:spPr bwMode="auto">
              <a:xfrm>
                <a:off x="2023550" y="2152650"/>
                <a:ext cx="711200" cy="1066800"/>
              </a:xfrm>
              <a:custGeom>
                <a:avLst/>
                <a:gdLst>
                  <a:gd name="T0" fmla="*/ 162 w 324"/>
                  <a:gd name="T1" fmla="*/ 486 h 486"/>
                  <a:gd name="T2" fmla="*/ 22 w 324"/>
                  <a:gd name="T3" fmla="*/ 244 h 486"/>
                  <a:gd name="T4" fmla="*/ 0 w 324"/>
                  <a:gd name="T5" fmla="*/ 162 h 486"/>
                  <a:gd name="T6" fmla="*/ 162 w 324"/>
                  <a:gd name="T7" fmla="*/ 0 h 486"/>
                  <a:gd name="T8" fmla="*/ 324 w 324"/>
                  <a:gd name="T9" fmla="*/ 162 h 486"/>
                  <a:gd name="T10" fmla="*/ 301 w 324"/>
                  <a:gd name="T11" fmla="*/ 244 h 486"/>
                  <a:gd name="T12" fmla="*/ 162 w 324"/>
                  <a:gd name="T13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486">
                    <a:moveTo>
                      <a:pt x="162" y="486"/>
                    </a:moveTo>
                    <a:cubicBezTo>
                      <a:pt x="22" y="244"/>
                      <a:pt x="22" y="244"/>
                      <a:pt x="22" y="244"/>
                    </a:cubicBezTo>
                    <a:cubicBezTo>
                      <a:pt x="8" y="220"/>
                      <a:pt x="0" y="192"/>
                      <a:pt x="0" y="162"/>
                    </a:cubicBezTo>
                    <a:cubicBezTo>
                      <a:pt x="0" y="73"/>
                      <a:pt x="72" y="0"/>
                      <a:pt x="162" y="0"/>
                    </a:cubicBezTo>
                    <a:cubicBezTo>
                      <a:pt x="251" y="0"/>
                      <a:pt x="324" y="73"/>
                      <a:pt x="324" y="162"/>
                    </a:cubicBezTo>
                    <a:cubicBezTo>
                      <a:pt x="324" y="192"/>
                      <a:pt x="315" y="220"/>
                      <a:pt x="301" y="244"/>
                    </a:cubicBezTo>
                    <a:lnTo>
                      <a:pt x="162" y="486"/>
                    </a:lnTo>
                    <a:close/>
                  </a:path>
                </a:pathLst>
              </a:custGeom>
              <a:solidFill>
                <a:srgbClr val="CC3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Oval 42"/>
              <p:cNvSpPr>
                <a:spLocks noChangeArrowheads="1"/>
              </p:cNvSpPr>
              <p:nvPr/>
            </p:nvSpPr>
            <p:spPr bwMode="auto">
              <a:xfrm>
                <a:off x="2126738" y="2255837"/>
                <a:ext cx="501650" cy="5032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43"/>
              <p:cNvSpPr>
                <a:spLocks/>
              </p:cNvSpPr>
              <p:nvPr/>
            </p:nvSpPr>
            <p:spPr bwMode="auto">
              <a:xfrm>
                <a:off x="1439350" y="3514725"/>
                <a:ext cx="449263" cy="1063625"/>
              </a:xfrm>
              <a:custGeom>
                <a:avLst/>
                <a:gdLst>
                  <a:gd name="T0" fmla="*/ 43 w 205"/>
                  <a:gd name="T1" fmla="*/ 485 h 485"/>
                  <a:gd name="T2" fmla="*/ 0 w 205"/>
                  <a:gd name="T3" fmla="*/ 409 h 485"/>
                  <a:gd name="T4" fmla="*/ 0 w 205"/>
                  <a:gd name="T5" fmla="*/ 6 h 485"/>
                  <a:gd name="T6" fmla="*/ 43 w 205"/>
                  <a:gd name="T7" fmla="*/ 0 h 485"/>
                  <a:gd name="T8" fmla="*/ 205 w 205"/>
                  <a:gd name="T9" fmla="*/ 161 h 485"/>
                  <a:gd name="T10" fmla="*/ 183 w 205"/>
                  <a:gd name="T11" fmla="*/ 244 h 485"/>
                  <a:gd name="T12" fmla="*/ 43 w 205"/>
                  <a:gd name="T13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485">
                    <a:moveTo>
                      <a:pt x="43" y="485"/>
                    </a:moveTo>
                    <a:cubicBezTo>
                      <a:pt x="0" y="409"/>
                      <a:pt x="0" y="409"/>
                      <a:pt x="0" y="40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3" y="2"/>
                      <a:pt x="28" y="0"/>
                      <a:pt x="43" y="0"/>
                    </a:cubicBezTo>
                    <a:cubicBezTo>
                      <a:pt x="133" y="0"/>
                      <a:pt x="205" y="72"/>
                      <a:pt x="205" y="161"/>
                    </a:cubicBezTo>
                    <a:cubicBezTo>
                      <a:pt x="205" y="191"/>
                      <a:pt x="197" y="219"/>
                      <a:pt x="183" y="244"/>
                    </a:cubicBezTo>
                    <a:lnTo>
                      <a:pt x="43" y="485"/>
                    </a:lnTo>
                    <a:close/>
                  </a:path>
                </a:pathLst>
              </a:custGeom>
              <a:solidFill>
                <a:srgbClr val="2E7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44"/>
              <p:cNvSpPr>
                <a:spLocks/>
              </p:cNvSpPr>
              <p:nvPr/>
            </p:nvSpPr>
            <p:spPr bwMode="auto">
              <a:xfrm>
                <a:off x="1439350" y="3617912"/>
                <a:ext cx="346075" cy="503238"/>
              </a:xfrm>
              <a:custGeom>
                <a:avLst/>
                <a:gdLst>
                  <a:gd name="T0" fmla="*/ 43 w 158"/>
                  <a:gd name="T1" fmla="*/ 0 h 229"/>
                  <a:gd name="T2" fmla="*/ 158 w 158"/>
                  <a:gd name="T3" fmla="*/ 114 h 229"/>
                  <a:gd name="T4" fmla="*/ 43 w 158"/>
                  <a:gd name="T5" fmla="*/ 229 h 229"/>
                  <a:gd name="T6" fmla="*/ 0 w 158"/>
                  <a:gd name="T7" fmla="*/ 220 h 229"/>
                  <a:gd name="T8" fmla="*/ 0 w 158"/>
                  <a:gd name="T9" fmla="*/ 9 h 229"/>
                  <a:gd name="T10" fmla="*/ 43 w 158"/>
                  <a:gd name="T11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" h="229">
                    <a:moveTo>
                      <a:pt x="43" y="0"/>
                    </a:moveTo>
                    <a:cubicBezTo>
                      <a:pt x="106" y="0"/>
                      <a:pt x="158" y="51"/>
                      <a:pt x="158" y="114"/>
                    </a:cubicBezTo>
                    <a:cubicBezTo>
                      <a:pt x="158" y="178"/>
                      <a:pt x="106" y="229"/>
                      <a:pt x="43" y="229"/>
                    </a:cubicBezTo>
                    <a:cubicBezTo>
                      <a:pt x="28" y="229"/>
                      <a:pt x="13" y="226"/>
                      <a:pt x="0" y="22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3"/>
                      <a:pt x="28" y="0"/>
                      <a:pt x="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45"/>
              <p:cNvSpPr>
                <a:spLocks/>
              </p:cNvSpPr>
              <p:nvPr/>
            </p:nvSpPr>
            <p:spPr bwMode="auto">
              <a:xfrm>
                <a:off x="3382450" y="3944937"/>
                <a:ext cx="533400" cy="1063625"/>
              </a:xfrm>
              <a:custGeom>
                <a:avLst/>
                <a:gdLst>
                  <a:gd name="T0" fmla="*/ 162 w 243"/>
                  <a:gd name="T1" fmla="*/ 485 h 485"/>
                  <a:gd name="T2" fmla="*/ 22 w 243"/>
                  <a:gd name="T3" fmla="*/ 244 h 485"/>
                  <a:gd name="T4" fmla="*/ 0 w 243"/>
                  <a:gd name="T5" fmla="*/ 162 h 485"/>
                  <a:gd name="T6" fmla="*/ 162 w 243"/>
                  <a:gd name="T7" fmla="*/ 0 h 485"/>
                  <a:gd name="T8" fmla="*/ 243 w 243"/>
                  <a:gd name="T9" fmla="*/ 22 h 485"/>
                  <a:gd name="T10" fmla="*/ 243 w 243"/>
                  <a:gd name="T11" fmla="*/ 344 h 485"/>
                  <a:gd name="T12" fmla="*/ 162 w 243"/>
                  <a:gd name="T13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485">
                    <a:moveTo>
                      <a:pt x="162" y="485"/>
                    </a:moveTo>
                    <a:cubicBezTo>
                      <a:pt x="22" y="244"/>
                      <a:pt x="22" y="244"/>
                      <a:pt x="22" y="244"/>
                    </a:cubicBezTo>
                    <a:cubicBezTo>
                      <a:pt x="8" y="220"/>
                      <a:pt x="0" y="192"/>
                      <a:pt x="0" y="162"/>
                    </a:cubicBezTo>
                    <a:cubicBezTo>
                      <a:pt x="0" y="72"/>
                      <a:pt x="72" y="0"/>
                      <a:pt x="162" y="0"/>
                    </a:cubicBezTo>
                    <a:cubicBezTo>
                      <a:pt x="191" y="0"/>
                      <a:pt x="219" y="8"/>
                      <a:pt x="243" y="22"/>
                    </a:cubicBezTo>
                    <a:cubicBezTo>
                      <a:pt x="243" y="344"/>
                      <a:pt x="243" y="344"/>
                      <a:pt x="243" y="344"/>
                    </a:cubicBezTo>
                    <a:lnTo>
                      <a:pt x="162" y="485"/>
                    </a:lnTo>
                    <a:close/>
                  </a:path>
                </a:pathLst>
              </a:custGeom>
              <a:solidFill>
                <a:srgbClr val="BD74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46"/>
              <p:cNvSpPr>
                <a:spLocks/>
              </p:cNvSpPr>
              <p:nvPr/>
            </p:nvSpPr>
            <p:spPr bwMode="auto">
              <a:xfrm>
                <a:off x="3485638" y="4048125"/>
                <a:ext cx="430213" cy="501650"/>
              </a:xfrm>
              <a:custGeom>
                <a:avLst/>
                <a:gdLst>
                  <a:gd name="T0" fmla="*/ 115 w 196"/>
                  <a:gd name="T1" fmla="*/ 0 h 229"/>
                  <a:gd name="T2" fmla="*/ 196 w 196"/>
                  <a:gd name="T3" fmla="*/ 34 h 229"/>
                  <a:gd name="T4" fmla="*/ 196 w 196"/>
                  <a:gd name="T5" fmla="*/ 195 h 229"/>
                  <a:gd name="T6" fmla="*/ 115 w 196"/>
                  <a:gd name="T7" fmla="*/ 229 h 229"/>
                  <a:gd name="T8" fmla="*/ 0 w 196"/>
                  <a:gd name="T9" fmla="*/ 115 h 229"/>
                  <a:gd name="T10" fmla="*/ 115 w 196"/>
                  <a:gd name="T11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6" h="229">
                    <a:moveTo>
                      <a:pt x="115" y="0"/>
                    </a:moveTo>
                    <a:cubicBezTo>
                      <a:pt x="147" y="0"/>
                      <a:pt x="175" y="13"/>
                      <a:pt x="196" y="34"/>
                    </a:cubicBezTo>
                    <a:cubicBezTo>
                      <a:pt x="196" y="195"/>
                      <a:pt x="196" y="195"/>
                      <a:pt x="196" y="195"/>
                    </a:cubicBezTo>
                    <a:cubicBezTo>
                      <a:pt x="175" y="216"/>
                      <a:pt x="147" y="229"/>
                      <a:pt x="115" y="229"/>
                    </a:cubicBezTo>
                    <a:cubicBezTo>
                      <a:pt x="51" y="229"/>
                      <a:pt x="0" y="178"/>
                      <a:pt x="0" y="115"/>
                    </a:cubicBezTo>
                    <a:cubicBezTo>
                      <a:pt x="0" y="52"/>
                      <a:pt x="51" y="0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47"/>
              <p:cNvSpPr>
                <a:spLocks noEditPoints="1"/>
              </p:cNvSpPr>
              <p:nvPr/>
            </p:nvSpPr>
            <p:spPr bwMode="auto">
              <a:xfrm>
                <a:off x="3520563" y="4256087"/>
                <a:ext cx="395288" cy="44450"/>
              </a:xfrm>
              <a:custGeom>
                <a:avLst/>
                <a:gdLst>
                  <a:gd name="T0" fmla="*/ 26 w 180"/>
                  <a:gd name="T1" fmla="*/ 20 h 20"/>
                  <a:gd name="T2" fmla="*/ 180 w 180"/>
                  <a:gd name="T3" fmla="*/ 20 h 20"/>
                  <a:gd name="T4" fmla="*/ 180 w 180"/>
                  <a:gd name="T5" fmla="*/ 20 h 20"/>
                  <a:gd name="T6" fmla="*/ 180 w 180"/>
                  <a:gd name="T7" fmla="*/ 16 h 20"/>
                  <a:gd name="T8" fmla="*/ 174 w 180"/>
                  <a:gd name="T9" fmla="*/ 19 h 20"/>
                  <a:gd name="T10" fmla="*/ 165 w 180"/>
                  <a:gd name="T11" fmla="*/ 10 h 20"/>
                  <a:gd name="T12" fmla="*/ 174 w 180"/>
                  <a:gd name="T13" fmla="*/ 1 h 20"/>
                  <a:gd name="T14" fmla="*/ 180 w 180"/>
                  <a:gd name="T15" fmla="*/ 4 h 20"/>
                  <a:gd name="T16" fmla="*/ 180 w 180"/>
                  <a:gd name="T17" fmla="*/ 0 h 20"/>
                  <a:gd name="T18" fmla="*/ 180 w 180"/>
                  <a:gd name="T19" fmla="*/ 0 h 20"/>
                  <a:gd name="T20" fmla="*/ 26 w 180"/>
                  <a:gd name="T21" fmla="*/ 0 h 20"/>
                  <a:gd name="T22" fmla="*/ 26 w 180"/>
                  <a:gd name="T23" fmla="*/ 1 h 20"/>
                  <a:gd name="T24" fmla="*/ 26 w 180"/>
                  <a:gd name="T25" fmla="*/ 1 h 20"/>
                  <a:gd name="T26" fmla="*/ 34 w 180"/>
                  <a:gd name="T27" fmla="*/ 10 h 20"/>
                  <a:gd name="T28" fmla="*/ 26 w 180"/>
                  <a:gd name="T29" fmla="*/ 19 h 20"/>
                  <a:gd name="T30" fmla="*/ 26 w 180"/>
                  <a:gd name="T31" fmla="*/ 19 h 20"/>
                  <a:gd name="T32" fmla="*/ 26 w 180"/>
                  <a:gd name="T33" fmla="*/ 20 h 20"/>
                  <a:gd name="T34" fmla="*/ 19 w 180"/>
                  <a:gd name="T35" fmla="*/ 20 h 20"/>
                  <a:gd name="T36" fmla="*/ 26 w 180"/>
                  <a:gd name="T37" fmla="*/ 20 h 20"/>
                  <a:gd name="T38" fmla="*/ 26 w 180"/>
                  <a:gd name="T39" fmla="*/ 19 h 20"/>
                  <a:gd name="T40" fmla="*/ 17 w 180"/>
                  <a:gd name="T41" fmla="*/ 10 h 20"/>
                  <a:gd name="T42" fmla="*/ 26 w 180"/>
                  <a:gd name="T43" fmla="*/ 1 h 20"/>
                  <a:gd name="T44" fmla="*/ 26 w 180"/>
                  <a:gd name="T45" fmla="*/ 0 h 20"/>
                  <a:gd name="T46" fmla="*/ 19 w 180"/>
                  <a:gd name="T47" fmla="*/ 0 h 20"/>
                  <a:gd name="T48" fmla="*/ 19 w 180"/>
                  <a:gd name="T4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20">
                    <a:moveTo>
                      <a:pt x="26" y="20"/>
                    </a:moveTo>
                    <a:cubicBezTo>
                      <a:pt x="180" y="20"/>
                      <a:pt x="180" y="20"/>
                      <a:pt x="180" y="20"/>
                    </a:cubicBezTo>
                    <a:cubicBezTo>
                      <a:pt x="180" y="20"/>
                      <a:pt x="180" y="20"/>
                      <a:pt x="180" y="20"/>
                    </a:cubicBezTo>
                    <a:cubicBezTo>
                      <a:pt x="180" y="16"/>
                      <a:pt x="180" y="16"/>
                      <a:pt x="180" y="16"/>
                    </a:cubicBezTo>
                    <a:cubicBezTo>
                      <a:pt x="179" y="17"/>
                      <a:pt x="176" y="19"/>
                      <a:pt x="174" y="19"/>
                    </a:cubicBezTo>
                    <a:cubicBezTo>
                      <a:pt x="169" y="19"/>
                      <a:pt x="165" y="15"/>
                      <a:pt x="165" y="10"/>
                    </a:cubicBezTo>
                    <a:cubicBezTo>
                      <a:pt x="165" y="5"/>
                      <a:pt x="169" y="1"/>
                      <a:pt x="174" y="1"/>
                    </a:cubicBezTo>
                    <a:cubicBezTo>
                      <a:pt x="176" y="1"/>
                      <a:pt x="179" y="3"/>
                      <a:pt x="180" y="4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28" y="0"/>
                      <a:pt x="77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30" y="1"/>
                      <a:pt x="34" y="5"/>
                      <a:pt x="34" y="10"/>
                    </a:cubicBezTo>
                    <a:cubicBezTo>
                      <a:pt x="34" y="15"/>
                      <a:pt x="30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lnTo>
                      <a:pt x="26" y="20"/>
                    </a:lnTo>
                    <a:close/>
                    <a:moveTo>
                      <a:pt x="19" y="20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1" y="19"/>
                      <a:pt x="17" y="15"/>
                      <a:pt x="17" y="10"/>
                    </a:cubicBezTo>
                    <a:cubicBezTo>
                      <a:pt x="17" y="5"/>
                      <a:pt x="21" y="1"/>
                      <a:pt x="26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1" y="20"/>
                      <a:pt x="19" y="20"/>
                    </a:cubicBezTo>
                    <a:close/>
                  </a:path>
                </a:pathLst>
              </a:custGeom>
              <a:solidFill>
                <a:srgbClr val="BD74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Oval 48"/>
              <p:cNvSpPr>
                <a:spLocks noChangeArrowheads="1"/>
              </p:cNvSpPr>
              <p:nvPr/>
            </p:nvSpPr>
            <p:spPr bwMode="auto">
              <a:xfrm>
                <a:off x="3744400" y="4103687"/>
                <a:ext cx="36513" cy="36513"/>
              </a:xfrm>
              <a:prstGeom prst="ellipse">
                <a:avLst/>
              </a:prstGeom>
              <a:solidFill>
                <a:srgbClr val="BD74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49"/>
              <p:cNvSpPr>
                <a:spLocks/>
              </p:cNvSpPr>
              <p:nvPr/>
            </p:nvSpPr>
            <p:spPr bwMode="auto">
              <a:xfrm>
                <a:off x="3766625" y="4127500"/>
                <a:ext cx="144463" cy="160338"/>
              </a:xfrm>
              <a:custGeom>
                <a:avLst/>
                <a:gdLst>
                  <a:gd name="T0" fmla="*/ 65 w 66"/>
                  <a:gd name="T1" fmla="*/ 67 h 73"/>
                  <a:gd name="T2" fmla="*/ 7 w 66"/>
                  <a:gd name="T3" fmla="*/ 1 h 73"/>
                  <a:gd name="T4" fmla="*/ 1 w 66"/>
                  <a:gd name="T5" fmla="*/ 1 h 73"/>
                  <a:gd name="T6" fmla="*/ 1 w 66"/>
                  <a:gd name="T7" fmla="*/ 1 h 73"/>
                  <a:gd name="T8" fmla="*/ 1 w 66"/>
                  <a:gd name="T9" fmla="*/ 6 h 73"/>
                  <a:gd name="T10" fmla="*/ 59 w 66"/>
                  <a:gd name="T11" fmla="*/ 72 h 73"/>
                  <a:gd name="T12" fmla="*/ 65 w 66"/>
                  <a:gd name="T13" fmla="*/ 72 h 73"/>
                  <a:gd name="T14" fmla="*/ 65 w 66"/>
                  <a:gd name="T15" fmla="*/ 72 h 73"/>
                  <a:gd name="T16" fmla="*/ 65 w 66"/>
                  <a:gd name="T17" fmla="*/ 6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73">
                    <a:moveTo>
                      <a:pt x="65" y="67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61" y="73"/>
                      <a:pt x="63" y="73"/>
                      <a:pt x="65" y="72"/>
                    </a:cubicBezTo>
                    <a:cubicBezTo>
                      <a:pt x="65" y="72"/>
                      <a:pt x="65" y="72"/>
                      <a:pt x="65" y="72"/>
                    </a:cubicBezTo>
                    <a:cubicBezTo>
                      <a:pt x="66" y="71"/>
                      <a:pt x="66" y="68"/>
                      <a:pt x="65" y="67"/>
                    </a:cubicBezTo>
                    <a:close/>
                  </a:path>
                </a:pathLst>
              </a:custGeom>
              <a:solidFill>
                <a:srgbClr val="BD74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Oval 50"/>
              <p:cNvSpPr>
                <a:spLocks noChangeArrowheads="1"/>
              </p:cNvSpPr>
              <p:nvPr/>
            </p:nvSpPr>
            <p:spPr bwMode="auto">
              <a:xfrm>
                <a:off x="3695188" y="4103687"/>
                <a:ext cx="38100" cy="36513"/>
              </a:xfrm>
              <a:prstGeom prst="ellipse">
                <a:avLst/>
              </a:prstGeom>
              <a:solidFill>
                <a:srgbClr val="BD74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51"/>
              <p:cNvSpPr>
                <a:spLocks/>
              </p:cNvSpPr>
              <p:nvPr/>
            </p:nvSpPr>
            <p:spPr bwMode="auto">
              <a:xfrm>
                <a:off x="3566600" y="4113212"/>
                <a:ext cx="157163" cy="174625"/>
              </a:xfrm>
              <a:custGeom>
                <a:avLst/>
                <a:gdLst>
                  <a:gd name="T0" fmla="*/ 1 w 72"/>
                  <a:gd name="T1" fmla="*/ 73 h 79"/>
                  <a:gd name="T2" fmla="*/ 65 w 72"/>
                  <a:gd name="T3" fmla="*/ 2 h 79"/>
                  <a:gd name="T4" fmla="*/ 70 w 72"/>
                  <a:gd name="T5" fmla="*/ 1 h 79"/>
                  <a:gd name="T6" fmla="*/ 70 w 72"/>
                  <a:gd name="T7" fmla="*/ 1 h 79"/>
                  <a:gd name="T8" fmla="*/ 70 w 72"/>
                  <a:gd name="T9" fmla="*/ 6 h 79"/>
                  <a:gd name="T10" fmla="*/ 7 w 72"/>
                  <a:gd name="T11" fmla="*/ 78 h 79"/>
                  <a:gd name="T12" fmla="*/ 1 w 72"/>
                  <a:gd name="T13" fmla="*/ 78 h 79"/>
                  <a:gd name="T14" fmla="*/ 1 w 72"/>
                  <a:gd name="T15" fmla="*/ 78 h 79"/>
                  <a:gd name="T16" fmla="*/ 1 w 72"/>
                  <a:gd name="T17" fmla="*/ 7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79">
                    <a:moveTo>
                      <a:pt x="1" y="73"/>
                    </a:moveTo>
                    <a:cubicBezTo>
                      <a:pt x="65" y="2"/>
                      <a:pt x="65" y="2"/>
                      <a:pt x="65" y="2"/>
                    </a:cubicBezTo>
                    <a:cubicBezTo>
                      <a:pt x="66" y="0"/>
                      <a:pt x="68" y="0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2" y="3"/>
                      <a:pt x="72" y="5"/>
                      <a:pt x="70" y="6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5" y="79"/>
                      <a:pt x="3" y="79"/>
                      <a:pt x="1" y="78"/>
                    </a:cubicBezTo>
                    <a:cubicBezTo>
                      <a:pt x="1" y="78"/>
                      <a:pt x="1" y="78"/>
                      <a:pt x="1" y="78"/>
                    </a:cubicBezTo>
                    <a:cubicBezTo>
                      <a:pt x="0" y="77"/>
                      <a:pt x="0" y="74"/>
                      <a:pt x="1" y="73"/>
                    </a:cubicBezTo>
                    <a:close/>
                  </a:path>
                </a:pathLst>
              </a:custGeom>
              <a:solidFill>
                <a:srgbClr val="BD74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52"/>
              <p:cNvSpPr>
                <a:spLocks noEditPoints="1"/>
              </p:cNvSpPr>
              <p:nvPr/>
            </p:nvSpPr>
            <p:spPr bwMode="auto">
              <a:xfrm>
                <a:off x="3563425" y="4313237"/>
                <a:ext cx="349250" cy="136525"/>
              </a:xfrm>
              <a:custGeom>
                <a:avLst/>
                <a:gdLst>
                  <a:gd name="T0" fmla="*/ 159 w 159"/>
                  <a:gd name="T1" fmla="*/ 0 h 62"/>
                  <a:gd name="T2" fmla="*/ 130 w 159"/>
                  <a:gd name="T3" fmla="*/ 62 h 62"/>
                  <a:gd name="T4" fmla="*/ 129 w 159"/>
                  <a:gd name="T5" fmla="*/ 49 h 62"/>
                  <a:gd name="T6" fmla="*/ 135 w 159"/>
                  <a:gd name="T7" fmla="*/ 28 h 62"/>
                  <a:gd name="T8" fmla="*/ 131 w 159"/>
                  <a:gd name="T9" fmla="*/ 6 h 62"/>
                  <a:gd name="T10" fmla="*/ 129 w 159"/>
                  <a:gd name="T11" fmla="*/ 6 h 62"/>
                  <a:gd name="T12" fmla="*/ 104 w 159"/>
                  <a:gd name="T13" fmla="*/ 0 h 62"/>
                  <a:gd name="T14" fmla="*/ 129 w 159"/>
                  <a:gd name="T15" fmla="*/ 6 h 62"/>
                  <a:gd name="T16" fmla="*/ 122 w 159"/>
                  <a:gd name="T17" fmla="*/ 28 h 62"/>
                  <a:gd name="T18" fmla="*/ 126 w 159"/>
                  <a:gd name="T19" fmla="*/ 49 h 62"/>
                  <a:gd name="T20" fmla="*/ 129 w 159"/>
                  <a:gd name="T21" fmla="*/ 49 h 62"/>
                  <a:gd name="T22" fmla="*/ 104 w 159"/>
                  <a:gd name="T23" fmla="*/ 62 h 62"/>
                  <a:gd name="T24" fmla="*/ 109 w 159"/>
                  <a:gd name="T25" fmla="*/ 43 h 62"/>
                  <a:gd name="T26" fmla="*/ 112 w 159"/>
                  <a:gd name="T27" fmla="*/ 12 h 62"/>
                  <a:gd name="T28" fmla="*/ 105 w 159"/>
                  <a:gd name="T29" fmla="*/ 6 h 62"/>
                  <a:gd name="T30" fmla="*/ 104 w 159"/>
                  <a:gd name="T31" fmla="*/ 0 h 62"/>
                  <a:gd name="T32" fmla="*/ 104 w 159"/>
                  <a:gd name="T33" fmla="*/ 0 h 62"/>
                  <a:gd name="T34" fmla="*/ 98 w 159"/>
                  <a:gd name="T35" fmla="*/ 12 h 62"/>
                  <a:gd name="T36" fmla="*/ 97 w 159"/>
                  <a:gd name="T37" fmla="*/ 43 h 62"/>
                  <a:gd name="T38" fmla="*/ 103 w 159"/>
                  <a:gd name="T39" fmla="*/ 49 h 62"/>
                  <a:gd name="T40" fmla="*/ 104 w 159"/>
                  <a:gd name="T41" fmla="*/ 62 h 62"/>
                  <a:gd name="T42" fmla="*/ 80 w 159"/>
                  <a:gd name="T43" fmla="*/ 49 h 62"/>
                  <a:gd name="T44" fmla="*/ 86 w 159"/>
                  <a:gd name="T45" fmla="*/ 28 h 62"/>
                  <a:gd name="T46" fmla="*/ 80 w 159"/>
                  <a:gd name="T47" fmla="*/ 6 h 62"/>
                  <a:gd name="T48" fmla="*/ 80 w 159"/>
                  <a:gd name="T49" fmla="*/ 6 h 62"/>
                  <a:gd name="T50" fmla="*/ 55 w 159"/>
                  <a:gd name="T51" fmla="*/ 0 h 62"/>
                  <a:gd name="T52" fmla="*/ 80 w 159"/>
                  <a:gd name="T53" fmla="*/ 6 h 62"/>
                  <a:gd name="T54" fmla="*/ 73 w 159"/>
                  <a:gd name="T55" fmla="*/ 28 h 62"/>
                  <a:gd name="T56" fmla="*/ 80 w 159"/>
                  <a:gd name="T57" fmla="*/ 49 h 62"/>
                  <a:gd name="T58" fmla="*/ 80 w 159"/>
                  <a:gd name="T59" fmla="*/ 49 h 62"/>
                  <a:gd name="T60" fmla="*/ 55 w 159"/>
                  <a:gd name="T61" fmla="*/ 62 h 62"/>
                  <a:gd name="T62" fmla="*/ 56 w 159"/>
                  <a:gd name="T63" fmla="*/ 49 h 62"/>
                  <a:gd name="T64" fmla="*/ 62 w 159"/>
                  <a:gd name="T65" fmla="*/ 43 h 62"/>
                  <a:gd name="T66" fmla="*/ 61 w 159"/>
                  <a:gd name="T67" fmla="*/ 12 h 62"/>
                  <a:gd name="T68" fmla="*/ 55 w 159"/>
                  <a:gd name="T69" fmla="*/ 0 h 62"/>
                  <a:gd name="T70" fmla="*/ 55 w 159"/>
                  <a:gd name="T71" fmla="*/ 0 h 62"/>
                  <a:gd name="T72" fmla="*/ 54 w 159"/>
                  <a:gd name="T73" fmla="*/ 6 h 62"/>
                  <a:gd name="T74" fmla="*/ 47 w 159"/>
                  <a:gd name="T75" fmla="*/ 12 h 62"/>
                  <a:gd name="T76" fmla="*/ 50 w 159"/>
                  <a:gd name="T77" fmla="*/ 43 h 62"/>
                  <a:gd name="T78" fmla="*/ 55 w 159"/>
                  <a:gd name="T79" fmla="*/ 62 h 62"/>
                  <a:gd name="T80" fmla="*/ 30 w 159"/>
                  <a:gd name="T81" fmla="*/ 49 h 62"/>
                  <a:gd name="T82" fmla="*/ 33 w 159"/>
                  <a:gd name="T83" fmla="*/ 49 h 62"/>
                  <a:gd name="T84" fmla="*/ 37 w 159"/>
                  <a:gd name="T85" fmla="*/ 28 h 62"/>
                  <a:gd name="T86" fmla="*/ 30 w 159"/>
                  <a:gd name="T87" fmla="*/ 6 h 62"/>
                  <a:gd name="T88" fmla="*/ 29 w 159"/>
                  <a:gd name="T89" fmla="*/ 62 h 62"/>
                  <a:gd name="T90" fmla="*/ 0 w 159"/>
                  <a:gd name="T91" fmla="*/ 0 h 62"/>
                  <a:gd name="T92" fmla="*/ 30 w 159"/>
                  <a:gd name="T93" fmla="*/ 6 h 62"/>
                  <a:gd name="T94" fmla="*/ 28 w 159"/>
                  <a:gd name="T95" fmla="*/ 6 h 62"/>
                  <a:gd name="T96" fmla="*/ 24 w 159"/>
                  <a:gd name="T97" fmla="*/ 28 h 62"/>
                  <a:gd name="T98" fmla="*/ 30 w 159"/>
                  <a:gd name="T99" fmla="*/ 49 h 62"/>
                  <a:gd name="T100" fmla="*/ 29 w 159"/>
                  <a:gd name="T10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9" h="62">
                    <a:moveTo>
                      <a:pt x="129" y="0"/>
                    </a:moveTo>
                    <a:cubicBezTo>
                      <a:pt x="159" y="0"/>
                      <a:pt x="159" y="0"/>
                      <a:pt x="159" y="0"/>
                    </a:cubicBezTo>
                    <a:cubicBezTo>
                      <a:pt x="151" y="45"/>
                      <a:pt x="151" y="45"/>
                      <a:pt x="151" y="45"/>
                    </a:cubicBezTo>
                    <a:cubicBezTo>
                      <a:pt x="149" y="55"/>
                      <a:pt x="145" y="62"/>
                      <a:pt x="130" y="62"/>
                    </a:cubicBezTo>
                    <a:cubicBezTo>
                      <a:pt x="129" y="62"/>
                      <a:pt x="129" y="62"/>
                      <a:pt x="129" y="62"/>
                    </a:cubicBezTo>
                    <a:cubicBezTo>
                      <a:pt x="129" y="49"/>
                      <a:pt x="129" y="49"/>
                      <a:pt x="129" y="49"/>
                    </a:cubicBezTo>
                    <a:cubicBezTo>
                      <a:pt x="131" y="48"/>
                      <a:pt x="133" y="46"/>
                      <a:pt x="133" y="43"/>
                    </a:cubicBezTo>
                    <a:cubicBezTo>
                      <a:pt x="134" y="38"/>
                      <a:pt x="135" y="33"/>
                      <a:pt x="135" y="28"/>
                    </a:cubicBezTo>
                    <a:cubicBezTo>
                      <a:pt x="136" y="23"/>
                      <a:pt x="137" y="17"/>
                      <a:pt x="137" y="12"/>
                    </a:cubicBezTo>
                    <a:cubicBezTo>
                      <a:pt x="138" y="9"/>
                      <a:pt x="135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0" y="6"/>
                      <a:pt x="129" y="6"/>
                    </a:cubicBezTo>
                    <a:lnTo>
                      <a:pt x="129" y="0"/>
                    </a:lnTo>
                    <a:close/>
                    <a:moveTo>
                      <a:pt x="104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26" y="7"/>
                      <a:pt x="124" y="10"/>
                      <a:pt x="124" y="12"/>
                    </a:cubicBezTo>
                    <a:cubicBezTo>
                      <a:pt x="123" y="17"/>
                      <a:pt x="123" y="23"/>
                      <a:pt x="122" y="28"/>
                    </a:cubicBezTo>
                    <a:cubicBezTo>
                      <a:pt x="122" y="33"/>
                      <a:pt x="121" y="38"/>
                      <a:pt x="121" y="43"/>
                    </a:cubicBezTo>
                    <a:cubicBezTo>
                      <a:pt x="120" y="47"/>
                      <a:pt x="123" y="49"/>
                      <a:pt x="126" y="49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27" y="49"/>
                      <a:pt x="128" y="49"/>
                      <a:pt x="129" y="49"/>
                    </a:cubicBezTo>
                    <a:cubicBezTo>
                      <a:pt x="129" y="62"/>
                      <a:pt x="129" y="62"/>
                      <a:pt x="129" y="62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4" y="49"/>
                      <a:pt x="104" y="49"/>
                      <a:pt x="104" y="49"/>
                    </a:cubicBezTo>
                    <a:cubicBezTo>
                      <a:pt x="107" y="49"/>
                      <a:pt x="109" y="46"/>
                      <a:pt x="109" y="43"/>
                    </a:cubicBezTo>
                    <a:cubicBezTo>
                      <a:pt x="110" y="38"/>
                      <a:pt x="110" y="33"/>
                      <a:pt x="111" y="28"/>
                    </a:cubicBezTo>
                    <a:cubicBezTo>
                      <a:pt x="111" y="23"/>
                      <a:pt x="111" y="17"/>
                      <a:pt x="112" y="12"/>
                    </a:cubicBezTo>
                    <a:cubicBezTo>
                      <a:pt x="112" y="9"/>
                      <a:pt x="109" y="6"/>
                      <a:pt x="105" y="6"/>
                    </a:cubicBezTo>
                    <a:cubicBezTo>
                      <a:pt x="105" y="6"/>
                      <a:pt x="105" y="6"/>
                      <a:pt x="105" y="6"/>
                    </a:cubicBezTo>
                    <a:cubicBezTo>
                      <a:pt x="105" y="6"/>
                      <a:pt x="105" y="6"/>
                      <a:pt x="104" y="6"/>
                    </a:cubicBezTo>
                    <a:lnTo>
                      <a:pt x="104" y="0"/>
                    </a:lnTo>
                    <a:close/>
                    <a:moveTo>
                      <a:pt x="80" y="0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1" y="7"/>
                      <a:pt x="98" y="9"/>
                      <a:pt x="98" y="12"/>
                    </a:cubicBezTo>
                    <a:cubicBezTo>
                      <a:pt x="98" y="17"/>
                      <a:pt x="98" y="23"/>
                      <a:pt x="98" y="28"/>
                    </a:cubicBezTo>
                    <a:cubicBezTo>
                      <a:pt x="97" y="33"/>
                      <a:pt x="97" y="38"/>
                      <a:pt x="97" y="43"/>
                    </a:cubicBezTo>
                    <a:cubicBezTo>
                      <a:pt x="97" y="47"/>
                      <a:pt x="99" y="49"/>
                      <a:pt x="103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9"/>
                      <a:pt x="104" y="49"/>
                      <a:pt x="104" y="49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3" y="49"/>
                      <a:pt x="86" y="47"/>
                      <a:pt x="86" y="43"/>
                    </a:cubicBezTo>
                    <a:cubicBezTo>
                      <a:pt x="86" y="38"/>
                      <a:pt x="86" y="33"/>
                      <a:pt x="86" y="28"/>
                    </a:cubicBezTo>
                    <a:cubicBezTo>
                      <a:pt x="86" y="23"/>
                      <a:pt x="86" y="17"/>
                      <a:pt x="86" y="12"/>
                    </a:cubicBezTo>
                    <a:cubicBezTo>
                      <a:pt x="86" y="9"/>
                      <a:pt x="83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lnTo>
                      <a:pt x="80" y="0"/>
                    </a:lnTo>
                    <a:close/>
                    <a:moveTo>
                      <a:pt x="55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6" y="6"/>
                      <a:pt x="73" y="9"/>
                      <a:pt x="73" y="12"/>
                    </a:cubicBezTo>
                    <a:cubicBezTo>
                      <a:pt x="73" y="17"/>
                      <a:pt x="73" y="23"/>
                      <a:pt x="73" y="28"/>
                    </a:cubicBezTo>
                    <a:cubicBezTo>
                      <a:pt x="73" y="33"/>
                      <a:pt x="73" y="38"/>
                      <a:pt x="73" y="43"/>
                    </a:cubicBezTo>
                    <a:cubicBezTo>
                      <a:pt x="73" y="47"/>
                      <a:pt x="76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49"/>
                      <a:pt x="56" y="49"/>
                      <a:pt x="56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0" y="49"/>
                      <a:pt x="62" y="47"/>
                      <a:pt x="62" y="43"/>
                    </a:cubicBezTo>
                    <a:cubicBezTo>
                      <a:pt x="62" y="38"/>
                      <a:pt x="62" y="33"/>
                      <a:pt x="61" y="28"/>
                    </a:cubicBezTo>
                    <a:cubicBezTo>
                      <a:pt x="61" y="23"/>
                      <a:pt x="61" y="17"/>
                      <a:pt x="61" y="12"/>
                    </a:cubicBezTo>
                    <a:cubicBezTo>
                      <a:pt x="61" y="9"/>
                      <a:pt x="58" y="7"/>
                      <a:pt x="55" y="6"/>
                    </a:cubicBezTo>
                    <a:lnTo>
                      <a:pt x="55" y="0"/>
                    </a:lnTo>
                    <a:close/>
                    <a:moveTo>
                      <a:pt x="30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0" y="6"/>
                      <a:pt x="47" y="9"/>
                      <a:pt x="47" y="12"/>
                    </a:cubicBezTo>
                    <a:cubicBezTo>
                      <a:pt x="48" y="17"/>
                      <a:pt x="48" y="23"/>
                      <a:pt x="49" y="28"/>
                    </a:cubicBezTo>
                    <a:cubicBezTo>
                      <a:pt x="49" y="33"/>
                      <a:pt x="49" y="38"/>
                      <a:pt x="50" y="43"/>
                    </a:cubicBezTo>
                    <a:cubicBezTo>
                      <a:pt x="50" y="46"/>
                      <a:pt x="52" y="49"/>
                      <a:pt x="55" y="49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9"/>
                      <a:pt x="32" y="49"/>
                      <a:pt x="33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6" y="49"/>
                      <a:pt x="39" y="47"/>
                      <a:pt x="38" y="43"/>
                    </a:cubicBezTo>
                    <a:cubicBezTo>
                      <a:pt x="38" y="38"/>
                      <a:pt x="37" y="33"/>
                      <a:pt x="37" y="28"/>
                    </a:cubicBezTo>
                    <a:cubicBezTo>
                      <a:pt x="36" y="23"/>
                      <a:pt x="36" y="17"/>
                      <a:pt x="35" y="12"/>
                    </a:cubicBezTo>
                    <a:cubicBezTo>
                      <a:pt x="35" y="10"/>
                      <a:pt x="33" y="7"/>
                      <a:pt x="30" y="6"/>
                    </a:cubicBezTo>
                    <a:lnTo>
                      <a:pt x="30" y="0"/>
                    </a:lnTo>
                    <a:close/>
                    <a:moveTo>
                      <a:pt x="29" y="62"/>
                    </a:moveTo>
                    <a:cubicBezTo>
                      <a:pt x="15" y="62"/>
                      <a:pt x="10" y="55"/>
                      <a:pt x="8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4" y="6"/>
                      <a:pt x="21" y="9"/>
                      <a:pt x="22" y="12"/>
                    </a:cubicBezTo>
                    <a:cubicBezTo>
                      <a:pt x="23" y="17"/>
                      <a:pt x="23" y="23"/>
                      <a:pt x="24" y="28"/>
                    </a:cubicBezTo>
                    <a:cubicBezTo>
                      <a:pt x="25" y="33"/>
                      <a:pt x="25" y="38"/>
                      <a:pt x="26" y="43"/>
                    </a:cubicBezTo>
                    <a:cubicBezTo>
                      <a:pt x="26" y="46"/>
                      <a:pt x="28" y="48"/>
                      <a:pt x="30" y="49"/>
                    </a:cubicBezTo>
                    <a:cubicBezTo>
                      <a:pt x="30" y="62"/>
                      <a:pt x="30" y="62"/>
                      <a:pt x="30" y="62"/>
                    </a:cubicBezTo>
                    <a:lnTo>
                      <a:pt x="29" y="62"/>
                    </a:lnTo>
                    <a:close/>
                  </a:path>
                </a:pathLst>
              </a:custGeom>
              <a:solidFill>
                <a:srgbClr val="BD74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53"/>
              <p:cNvSpPr>
                <a:spLocks/>
              </p:cNvSpPr>
              <p:nvPr/>
            </p:nvSpPr>
            <p:spPr bwMode="auto">
              <a:xfrm>
                <a:off x="2460113" y="2525712"/>
                <a:ext cx="90488" cy="114300"/>
              </a:xfrm>
              <a:custGeom>
                <a:avLst/>
                <a:gdLst>
                  <a:gd name="T0" fmla="*/ 0 w 41"/>
                  <a:gd name="T1" fmla="*/ 0 h 52"/>
                  <a:gd name="T2" fmla="*/ 16 w 41"/>
                  <a:gd name="T3" fmla="*/ 52 h 52"/>
                  <a:gd name="T4" fmla="*/ 41 w 41"/>
                  <a:gd name="T5" fmla="*/ 0 h 52"/>
                  <a:gd name="T6" fmla="*/ 0 w 41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2">
                    <a:moveTo>
                      <a:pt x="0" y="0"/>
                    </a:moveTo>
                    <a:cubicBezTo>
                      <a:pt x="1" y="21"/>
                      <a:pt x="8" y="39"/>
                      <a:pt x="16" y="52"/>
                    </a:cubicBezTo>
                    <a:cubicBezTo>
                      <a:pt x="30" y="39"/>
                      <a:pt x="40" y="21"/>
                      <a:pt x="4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3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54"/>
              <p:cNvSpPr>
                <a:spLocks/>
              </p:cNvSpPr>
              <p:nvPr/>
            </p:nvSpPr>
            <p:spPr bwMode="auto">
              <a:xfrm>
                <a:off x="2460113" y="2386012"/>
                <a:ext cx="90488" cy="111125"/>
              </a:xfrm>
              <a:custGeom>
                <a:avLst/>
                <a:gdLst>
                  <a:gd name="T0" fmla="*/ 16 w 41"/>
                  <a:gd name="T1" fmla="*/ 0 h 51"/>
                  <a:gd name="T2" fmla="*/ 0 w 41"/>
                  <a:gd name="T3" fmla="*/ 51 h 51"/>
                  <a:gd name="T4" fmla="*/ 41 w 41"/>
                  <a:gd name="T5" fmla="*/ 51 h 51"/>
                  <a:gd name="T6" fmla="*/ 16 w 41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1">
                    <a:moveTo>
                      <a:pt x="16" y="0"/>
                    </a:moveTo>
                    <a:cubicBezTo>
                      <a:pt x="8" y="12"/>
                      <a:pt x="1" y="30"/>
                      <a:pt x="0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0" y="31"/>
                      <a:pt x="30" y="13"/>
                      <a:pt x="16" y="0"/>
                    </a:cubicBezTo>
                    <a:close/>
                  </a:path>
                </a:pathLst>
              </a:custGeom>
              <a:solidFill>
                <a:srgbClr val="CC3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55"/>
              <p:cNvSpPr>
                <a:spLocks/>
              </p:cNvSpPr>
              <p:nvPr/>
            </p:nvSpPr>
            <p:spPr bwMode="auto">
              <a:xfrm>
                <a:off x="2391850" y="2339975"/>
                <a:ext cx="80963" cy="157163"/>
              </a:xfrm>
              <a:custGeom>
                <a:avLst/>
                <a:gdLst>
                  <a:gd name="T0" fmla="*/ 0 w 37"/>
                  <a:gd name="T1" fmla="*/ 0 h 72"/>
                  <a:gd name="T2" fmla="*/ 0 w 37"/>
                  <a:gd name="T3" fmla="*/ 72 h 72"/>
                  <a:gd name="T4" fmla="*/ 18 w 37"/>
                  <a:gd name="T5" fmla="*/ 72 h 72"/>
                  <a:gd name="T6" fmla="*/ 37 w 37"/>
                  <a:gd name="T7" fmla="*/ 13 h 72"/>
                  <a:gd name="T8" fmla="*/ 0 w 37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19" y="48"/>
                      <a:pt x="27" y="27"/>
                      <a:pt x="37" y="13"/>
                    </a:cubicBezTo>
                    <a:cubicBezTo>
                      <a:pt x="26" y="6"/>
                      <a:pt x="14" y="1"/>
                      <a:pt x="0" y="0"/>
                    </a:cubicBezTo>
                    <a:close/>
                  </a:path>
                </a:pathLst>
              </a:custGeom>
              <a:solidFill>
                <a:srgbClr val="CC3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56"/>
              <p:cNvSpPr>
                <a:spLocks/>
              </p:cNvSpPr>
              <p:nvPr/>
            </p:nvSpPr>
            <p:spPr bwMode="auto">
              <a:xfrm>
                <a:off x="2282313" y="2525712"/>
                <a:ext cx="80963" cy="158750"/>
              </a:xfrm>
              <a:custGeom>
                <a:avLst/>
                <a:gdLst>
                  <a:gd name="T0" fmla="*/ 37 w 37"/>
                  <a:gd name="T1" fmla="*/ 72 h 72"/>
                  <a:gd name="T2" fmla="*/ 37 w 37"/>
                  <a:gd name="T3" fmla="*/ 0 h 72"/>
                  <a:gd name="T4" fmla="*/ 19 w 37"/>
                  <a:gd name="T5" fmla="*/ 0 h 72"/>
                  <a:gd name="T6" fmla="*/ 0 w 37"/>
                  <a:gd name="T7" fmla="*/ 59 h 72"/>
                  <a:gd name="T8" fmla="*/ 37 w 3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37" y="7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24"/>
                      <a:pt x="10" y="45"/>
                      <a:pt x="0" y="59"/>
                    </a:cubicBezTo>
                    <a:cubicBezTo>
                      <a:pt x="11" y="67"/>
                      <a:pt x="24" y="71"/>
                      <a:pt x="37" y="72"/>
                    </a:cubicBezTo>
                    <a:close/>
                  </a:path>
                </a:pathLst>
              </a:custGeom>
              <a:solidFill>
                <a:srgbClr val="CC3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57"/>
              <p:cNvSpPr>
                <a:spLocks/>
              </p:cNvSpPr>
              <p:nvPr/>
            </p:nvSpPr>
            <p:spPr bwMode="auto">
              <a:xfrm>
                <a:off x="2282313" y="2339975"/>
                <a:ext cx="80963" cy="157163"/>
              </a:xfrm>
              <a:custGeom>
                <a:avLst/>
                <a:gdLst>
                  <a:gd name="T0" fmla="*/ 19 w 37"/>
                  <a:gd name="T1" fmla="*/ 72 h 72"/>
                  <a:gd name="T2" fmla="*/ 37 w 37"/>
                  <a:gd name="T3" fmla="*/ 72 h 72"/>
                  <a:gd name="T4" fmla="*/ 37 w 37"/>
                  <a:gd name="T5" fmla="*/ 0 h 72"/>
                  <a:gd name="T6" fmla="*/ 0 w 37"/>
                  <a:gd name="T7" fmla="*/ 13 h 72"/>
                  <a:gd name="T8" fmla="*/ 19 w 3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19" y="72"/>
                    </a:move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4" y="1"/>
                      <a:pt x="11" y="6"/>
                      <a:pt x="0" y="13"/>
                    </a:cubicBezTo>
                    <a:cubicBezTo>
                      <a:pt x="10" y="28"/>
                      <a:pt x="17" y="48"/>
                      <a:pt x="19" y="72"/>
                    </a:cubicBezTo>
                    <a:close/>
                  </a:path>
                </a:pathLst>
              </a:custGeom>
              <a:solidFill>
                <a:srgbClr val="CC3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58"/>
              <p:cNvSpPr>
                <a:spLocks/>
              </p:cNvSpPr>
              <p:nvPr/>
            </p:nvSpPr>
            <p:spPr bwMode="auto">
              <a:xfrm>
                <a:off x="2206113" y="2525712"/>
                <a:ext cx="87313" cy="112713"/>
              </a:xfrm>
              <a:custGeom>
                <a:avLst/>
                <a:gdLst>
                  <a:gd name="T0" fmla="*/ 25 w 40"/>
                  <a:gd name="T1" fmla="*/ 51 h 51"/>
                  <a:gd name="T2" fmla="*/ 40 w 40"/>
                  <a:gd name="T3" fmla="*/ 0 h 51"/>
                  <a:gd name="T4" fmla="*/ 0 w 40"/>
                  <a:gd name="T5" fmla="*/ 0 h 51"/>
                  <a:gd name="T6" fmla="*/ 25 w 40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51">
                    <a:moveTo>
                      <a:pt x="25" y="51"/>
                    </a:moveTo>
                    <a:cubicBezTo>
                      <a:pt x="33" y="38"/>
                      <a:pt x="39" y="21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20"/>
                      <a:pt x="11" y="38"/>
                      <a:pt x="25" y="51"/>
                    </a:cubicBezTo>
                    <a:close/>
                  </a:path>
                </a:pathLst>
              </a:custGeom>
              <a:solidFill>
                <a:srgbClr val="CC3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59"/>
              <p:cNvSpPr>
                <a:spLocks/>
              </p:cNvSpPr>
              <p:nvPr/>
            </p:nvSpPr>
            <p:spPr bwMode="auto">
              <a:xfrm>
                <a:off x="2206113" y="2386012"/>
                <a:ext cx="87313" cy="111125"/>
              </a:xfrm>
              <a:custGeom>
                <a:avLst/>
                <a:gdLst>
                  <a:gd name="T0" fmla="*/ 25 w 40"/>
                  <a:gd name="T1" fmla="*/ 0 h 51"/>
                  <a:gd name="T2" fmla="*/ 0 w 40"/>
                  <a:gd name="T3" fmla="*/ 51 h 51"/>
                  <a:gd name="T4" fmla="*/ 40 w 40"/>
                  <a:gd name="T5" fmla="*/ 51 h 51"/>
                  <a:gd name="T6" fmla="*/ 25 w 40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51">
                    <a:moveTo>
                      <a:pt x="25" y="0"/>
                    </a:moveTo>
                    <a:cubicBezTo>
                      <a:pt x="11" y="13"/>
                      <a:pt x="2" y="31"/>
                      <a:pt x="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39" y="31"/>
                      <a:pt x="33" y="13"/>
                      <a:pt x="25" y="0"/>
                    </a:cubicBezTo>
                    <a:close/>
                  </a:path>
                </a:pathLst>
              </a:custGeom>
              <a:solidFill>
                <a:srgbClr val="CC3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60"/>
              <p:cNvSpPr>
                <a:spLocks/>
              </p:cNvSpPr>
              <p:nvPr/>
            </p:nvSpPr>
            <p:spPr bwMode="auto">
              <a:xfrm>
                <a:off x="2391850" y="2525712"/>
                <a:ext cx="80963" cy="158750"/>
              </a:xfrm>
              <a:custGeom>
                <a:avLst/>
                <a:gdLst>
                  <a:gd name="T0" fmla="*/ 0 w 37"/>
                  <a:gd name="T1" fmla="*/ 72 h 72"/>
                  <a:gd name="T2" fmla="*/ 37 w 37"/>
                  <a:gd name="T3" fmla="*/ 60 h 72"/>
                  <a:gd name="T4" fmla="*/ 18 w 37"/>
                  <a:gd name="T5" fmla="*/ 0 h 72"/>
                  <a:gd name="T6" fmla="*/ 0 w 37"/>
                  <a:gd name="T7" fmla="*/ 0 h 72"/>
                  <a:gd name="T8" fmla="*/ 0 w 3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0" y="72"/>
                    </a:moveTo>
                    <a:cubicBezTo>
                      <a:pt x="14" y="71"/>
                      <a:pt x="26" y="67"/>
                      <a:pt x="37" y="60"/>
                    </a:cubicBezTo>
                    <a:cubicBezTo>
                      <a:pt x="27" y="45"/>
                      <a:pt x="19" y="24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C3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61"/>
              <p:cNvSpPr>
                <a:spLocks/>
              </p:cNvSpPr>
              <p:nvPr/>
            </p:nvSpPr>
            <p:spPr bwMode="auto">
              <a:xfrm>
                <a:off x="1439350" y="3709987"/>
                <a:ext cx="80963" cy="307975"/>
              </a:xfrm>
              <a:custGeom>
                <a:avLst/>
                <a:gdLst>
                  <a:gd name="T0" fmla="*/ 0 w 37"/>
                  <a:gd name="T1" fmla="*/ 59 h 140"/>
                  <a:gd name="T2" fmla="*/ 6 w 37"/>
                  <a:gd name="T3" fmla="*/ 64 h 140"/>
                  <a:gd name="T4" fmla="*/ 6 w 37"/>
                  <a:gd name="T5" fmla="*/ 140 h 140"/>
                  <a:gd name="T6" fmla="*/ 19 w 37"/>
                  <a:gd name="T7" fmla="*/ 140 h 140"/>
                  <a:gd name="T8" fmla="*/ 19 w 37"/>
                  <a:gd name="T9" fmla="*/ 64 h 140"/>
                  <a:gd name="T10" fmla="*/ 33 w 37"/>
                  <a:gd name="T11" fmla="*/ 49 h 140"/>
                  <a:gd name="T12" fmla="*/ 36 w 37"/>
                  <a:gd name="T13" fmla="*/ 34 h 140"/>
                  <a:gd name="T14" fmla="*/ 31 w 37"/>
                  <a:gd name="T15" fmla="*/ 16 h 140"/>
                  <a:gd name="T16" fmla="*/ 20 w 37"/>
                  <a:gd name="T17" fmla="*/ 0 h 140"/>
                  <a:gd name="T18" fmla="*/ 24 w 37"/>
                  <a:gd name="T19" fmla="*/ 33 h 140"/>
                  <a:gd name="T20" fmla="*/ 19 w 37"/>
                  <a:gd name="T21" fmla="*/ 33 h 140"/>
                  <a:gd name="T22" fmla="*/ 16 w 37"/>
                  <a:gd name="T23" fmla="*/ 0 h 140"/>
                  <a:gd name="T24" fmla="*/ 12 w 37"/>
                  <a:gd name="T25" fmla="*/ 0 h 140"/>
                  <a:gd name="T26" fmla="*/ 9 w 37"/>
                  <a:gd name="T27" fmla="*/ 0 h 140"/>
                  <a:gd name="T28" fmla="*/ 5 w 37"/>
                  <a:gd name="T29" fmla="*/ 33 h 140"/>
                  <a:gd name="T30" fmla="*/ 1 w 37"/>
                  <a:gd name="T31" fmla="*/ 33 h 140"/>
                  <a:gd name="T32" fmla="*/ 4 w 37"/>
                  <a:gd name="T33" fmla="*/ 0 h 140"/>
                  <a:gd name="T34" fmla="*/ 0 w 37"/>
                  <a:gd name="T35" fmla="*/ 3 h 140"/>
                  <a:gd name="T36" fmla="*/ 0 w 37"/>
                  <a:gd name="T37" fmla="*/ 5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140">
                    <a:moveTo>
                      <a:pt x="0" y="59"/>
                    </a:moveTo>
                    <a:cubicBezTo>
                      <a:pt x="1" y="61"/>
                      <a:pt x="3" y="63"/>
                      <a:pt x="6" y="64"/>
                    </a:cubicBezTo>
                    <a:cubicBezTo>
                      <a:pt x="6" y="140"/>
                      <a:pt x="6" y="140"/>
                      <a:pt x="6" y="140"/>
                    </a:cubicBezTo>
                    <a:cubicBezTo>
                      <a:pt x="19" y="140"/>
                      <a:pt x="19" y="140"/>
                      <a:pt x="19" y="140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5" y="61"/>
                      <a:pt x="30" y="54"/>
                      <a:pt x="33" y="49"/>
                    </a:cubicBezTo>
                    <a:cubicBezTo>
                      <a:pt x="35" y="44"/>
                      <a:pt x="37" y="40"/>
                      <a:pt x="36" y="34"/>
                    </a:cubicBezTo>
                    <a:cubicBezTo>
                      <a:pt x="35" y="28"/>
                      <a:pt x="33" y="22"/>
                      <a:pt x="31" y="16"/>
                    </a:cubicBezTo>
                    <a:cubicBezTo>
                      <a:pt x="29" y="12"/>
                      <a:pt x="26" y="1"/>
                      <a:pt x="20" y="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2"/>
                      <a:pt x="0" y="3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2E7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62"/>
              <p:cNvSpPr>
                <a:spLocks/>
              </p:cNvSpPr>
              <p:nvPr/>
            </p:nvSpPr>
            <p:spPr bwMode="auto">
              <a:xfrm>
                <a:off x="1553650" y="3703637"/>
                <a:ext cx="111125" cy="314325"/>
              </a:xfrm>
              <a:custGeom>
                <a:avLst/>
                <a:gdLst>
                  <a:gd name="T0" fmla="*/ 32 w 51"/>
                  <a:gd name="T1" fmla="*/ 143 h 143"/>
                  <a:gd name="T2" fmla="*/ 32 w 51"/>
                  <a:gd name="T3" fmla="*/ 68 h 143"/>
                  <a:gd name="T4" fmla="*/ 51 w 51"/>
                  <a:gd name="T5" fmla="*/ 38 h 143"/>
                  <a:gd name="T6" fmla="*/ 25 w 51"/>
                  <a:gd name="T7" fmla="*/ 0 h 143"/>
                  <a:gd name="T8" fmla="*/ 0 w 51"/>
                  <a:gd name="T9" fmla="*/ 38 h 143"/>
                  <a:gd name="T10" fmla="*/ 19 w 51"/>
                  <a:gd name="T11" fmla="*/ 68 h 143"/>
                  <a:gd name="T12" fmla="*/ 19 w 51"/>
                  <a:gd name="T13" fmla="*/ 143 h 143"/>
                  <a:gd name="T14" fmla="*/ 32 w 51"/>
                  <a:gd name="T1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143">
                    <a:moveTo>
                      <a:pt x="32" y="143"/>
                    </a:moveTo>
                    <a:cubicBezTo>
                      <a:pt x="32" y="68"/>
                      <a:pt x="32" y="68"/>
                      <a:pt x="32" y="68"/>
                    </a:cubicBezTo>
                    <a:cubicBezTo>
                      <a:pt x="43" y="65"/>
                      <a:pt x="51" y="53"/>
                      <a:pt x="51" y="38"/>
                    </a:cubicBezTo>
                    <a:cubicBezTo>
                      <a:pt x="51" y="21"/>
                      <a:pt x="40" y="0"/>
                      <a:pt x="25" y="0"/>
                    </a:cubicBezTo>
                    <a:cubicBezTo>
                      <a:pt x="11" y="0"/>
                      <a:pt x="0" y="21"/>
                      <a:pt x="0" y="38"/>
                    </a:cubicBezTo>
                    <a:cubicBezTo>
                      <a:pt x="0" y="52"/>
                      <a:pt x="8" y="65"/>
                      <a:pt x="19" y="68"/>
                    </a:cubicBezTo>
                    <a:cubicBezTo>
                      <a:pt x="19" y="143"/>
                      <a:pt x="19" y="143"/>
                      <a:pt x="19" y="143"/>
                    </a:cubicBezTo>
                    <a:lnTo>
                      <a:pt x="32" y="143"/>
                    </a:lnTo>
                    <a:close/>
                  </a:path>
                </a:pathLst>
              </a:custGeom>
              <a:solidFill>
                <a:srgbClr val="2E7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2" name="直角三角形 38"/>
          <p:cNvSpPr>
            <a:spLocks noChangeArrowheads="1"/>
          </p:cNvSpPr>
          <p:nvPr/>
        </p:nvSpPr>
        <p:spPr bwMode="auto">
          <a:xfrm flipH="1">
            <a:off x="7220597" y="5435386"/>
            <a:ext cx="4971401" cy="1437890"/>
          </a:xfrm>
          <a:prstGeom prst="rtTriangle">
            <a:avLst/>
          </a:prstGeom>
          <a:solidFill>
            <a:srgbClr val="F181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5736948" y="1834993"/>
            <a:ext cx="350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给</a:t>
            </a:r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安装</a:t>
            </a:r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GPS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？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5736948" y="2425592"/>
            <a:ext cx="579174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安装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呢？就是给页面设计多级标题，如同网站的导航条一般。</a:t>
            </a:r>
          </a:p>
        </p:txBody>
      </p:sp>
      <p:grpSp>
        <p:nvGrpSpPr>
          <p:cNvPr id="207" name="组合 206"/>
          <p:cNvGrpSpPr/>
          <p:nvPr/>
        </p:nvGrpSpPr>
        <p:grpSpPr>
          <a:xfrm>
            <a:off x="5647394" y="3100781"/>
            <a:ext cx="6019305" cy="1281834"/>
            <a:chOff x="5647394" y="3100781"/>
            <a:chExt cx="6019305" cy="1281834"/>
          </a:xfrm>
        </p:grpSpPr>
        <p:sp>
          <p:nvSpPr>
            <p:cNvPr id="197" name="文本框 196"/>
            <p:cNvSpPr txBox="1"/>
            <p:nvPr/>
          </p:nvSpPr>
          <p:spPr>
            <a:xfrm>
              <a:off x="6788415" y="3570085"/>
              <a:ext cx="4878284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受众能够随时了解当前内容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在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PPT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中的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位置；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PPT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的内在逻辑也清晰的展示出来。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99" name="组合 198"/>
            <p:cNvGrpSpPr/>
            <p:nvPr/>
          </p:nvGrpSpPr>
          <p:grpSpPr>
            <a:xfrm>
              <a:off x="5647394" y="3100781"/>
              <a:ext cx="1667762" cy="1237777"/>
              <a:chOff x="7988300" y="276225"/>
              <a:chExt cx="4008438" cy="2974976"/>
            </a:xfrm>
          </p:grpSpPr>
          <p:sp>
            <p:nvSpPr>
              <p:cNvPr id="200" name="Rectangle 5"/>
              <p:cNvSpPr>
                <a:spLocks noChangeArrowheads="1"/>
              </p:cNvSpPr>
              <p:nvPr/>
            </p:nvSpPr>
            <p:spPr bwMode="auto">
              <a:xfrm>
                <a:off x="8415338" y="1322388"/>
                <a:ext cx="1928813" cy="1928813"/>
              </a:xfrm>
              <a:prstGeom prst="rect">
                <a:avLst/>
              </a:prstGeom>
              <a:noFill/>
              <a:ln w="714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6"/>
              <p:cNvSpPr>
                <a:spLocks/>
              </p:cNvSpPr>
              <p:nvPr/>
            </p:nvSpPr>
            <p:spPr bwMode="auto">
              <a:xfrm>
                <a:off x="7988300" y="276225"/>
                <a:ext cx="4008438" cy="2792413"/>
              </a:xfrm>
              <a:custGeom>
                <a:avLst/>
                <a:gdLst>
                  <a:gd name="T0" fmla="*/ 434 w 1554"/>
                  <a:gd name="T1" fmla="*/ 794 h 1083"/>
                  <a:gd name="T2" fmla="*/ 444 w 1554"/>
                  <a:gd name="T3" fmla="*/ 805 h 1083"/>
                  <a:gd name="T4" fmla="*/ 449 w 1554"/>
                  <a:gd name="T5" fmla="*/ 809 h 1083"/>
                  <a:gd name="T6" fmla="*/ 458 w 1554"/>
                  <a:gd name="T7" fmla="*/ 818 h 1083"/>
                  <a:gd name="T8" fmla="*/ 460 w 1554"/>
                  <a:gd name="T9" fmla="*/ 820 h 1083"/>
                  <a:gd name="T10" fmla="*/ 460 w 1554"/>
                  <a:gd name="T11" fmla="*/ 821 h 1083"/>
                  <a:gd name="T12" fmla="*/ 474 w 1554"/>
                  <a:gd name="T13" fmla="*/ 804 h 1083"/>
                  <a:gd name="T14" fmla="*/ 683 w 1554"/>
                  <a:gd name="T15" fmla="*/ 558 h 1083"/>
                  <a:gd name="T16" fmla="*/ 1197 w 1554"/>
                  <a:gd name="T17" fmla="*/ 85 h 1083"/>
                  <a:gd name="T18" fmla="*/ 1237 w 1554"/>
                  <a:gd name="T19" fmla="*/ 65 h 1083"/>
                  <a:gd name="T20" fmla="*/ 1281 w 1554"/>
                  <a:gd name="T21" fmla="*/ 71 h 1083"/>
                  <a:gd name="T22" fmla="*/ 1220 w 1554"/>
                  <a:gd name="T23" fmla="*/ 128 h 1083"/>
                  <a:gd name="T24" fmla="*/ 1189 w 1554"/>
                  <a:gd name="T25" fmla="*/ 166 h 1083"/>
                  <a:gd name="T26" fmla="*/ 1303 w 1554"/>
                  <a:gd name="T27" fmla="*/ 132 h 1083"/>
                  <a:gd name="T28" fmla="*/ 1363 w 1554"/>
                  <a:gd name="T29" fmla="*/ 88 h 1083"/>
                  <a:gd name="T30" fmla="*/ 1544 w 1554"/>
                  <a:gd name="T31" fmla="*/ 0 h 1083"/>
                  <a:gd name="T32" fmla="*/ 1552 w 1554"/>
                  <a:gd name="T33" fmla="*/ 12 h 1083"/>
                  <a:gd name="T34" fmla="*/ 1502 w 1554"/>
                  <a:gd name="T35" fmla="*/ 47 h 1083"/>
                  <a:gd name="T36" fmla="*/ 1431 w 1554"/>
                  <a:gd name="T37" fmla="*/ 95 h 1083"/>
                  <a:gd name="T38" fmla="*/ 1259 w 1554"/>
                  <a:gd name="T39" fmla="*/ 227 h 1083"/>
                  <a:gd name="T40" fmla="*/ 1001 w 1554"/>
                  <a:gd name="T41" fmla="*/ 463 h 1083"/>
                  <a:gd name="T42" fmla="*/ 760 w 1554"/>
                  <a:gd name="T43" fmla="*/ 720 h 1083"/>
                  <a:gd name="T44" fmla="*/ 618 w 1554"/>
                  <a:gd name="T45" fmla="*/ 888 h 1083"/>
                  <a:gd name="T46" fmla="*/ 592 w 1554"/>
                  <a:gd name="T47" fmla="*/ 919 h 1083"/>
                  <a:gd name="T48" fmla="*/ 564 w 1554"/>
                  <a:gd name="T49" fmla="*/ 955 h 1083"/>
                  <a:gd name="T50" fmla="*/ 536 w 1554"/>
                  <a:gd name="T51" fmla="*/ 991 h 1083"/>
                  <a:gd name="T52" fmla="*/ 467 w 1554"/>
                  <a:gd name="T53" fmla="*/ 1083 h 1083"/>
                  <a:gd name="T54" fmla="*/ 218 w 1554"/>
                  <a:gd name="T55" fmla="*/ 790 h 1083"/>
                  <a:gd name="T56" fmla="*/ 92 w 1554"/>
                  <a:gd name="T57" fmla="*/ 592 h 1083"/>
                  <a:gd name="T58" fmla="*/ 168 w 1554"/>
                  <a:gd name="T59" fmla="*/ 625 h 1083"/>
                  <a:gd name="T60" fmla="*/ 145 w 1554"/>
                  <a:gd name="T61" fmla="*/ 571 h 1083"/>
                  <a:gd name="T62" fmla="*/ 183 w 1554"/>
                  <a:gd name="T63" fmla="*/ 587 h 1083"/>
                  <a:gd name="T64" fmla="*/ 162 w 1554"/>
                  <a:gd name="T65" fmla="*/ 557 h 1083"/>
                  <a:gd name="T66" fmla="*/ 257 w 1554"/>
                  <a:gd name="T67" fmla="*/ 646 h 1083"/>
                  <a:gd name="T68" fmla="*/ 181 w 1554"/>
                  <a:gd name="T69" fmla="*/ 540 h 1083"/>
                  <a:gd name="T70" fmla="*/ 316 w 1554"/>
                  <a:gd name="T71" fmla="*/ 670 h 1083"/>
                  <a:gd name="T72" fmla="*/ 406 w 1554"/>
                  <a:gd name="T73" fmla="*/ 76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4" h="1083">
                    <a:moveTo>
                      <a:pt x="406" y="764"/>
                    </a:moveTo>
                    <a:cubicBezTo>
                      <a:pt x="415" y="774"/>
                      <a:pt x="424" y="784"/>
                      <a:pt x="434" y="794"/>
                    </a:cubicBezTo>
                    <a:cubicBezTo>
                      <a:pt x="436" y="796"/>
                      <a:pt x="438" y="799"/>
                      <a:pt x="441" y="801"/>
                    </a:cubicBezTo>
                    <a:cubicBezTo>
                      <a:pt x="444" y="805"/>
                      <a:pt x="444" y="805"/>
                      <a:pt x="444" y="805"/>
                    </a:cubicBezTo>
                    <a:cubicBezTo>
                      <a:pt x="445" y="806"/>
                      <a:pt x="445" y="806"/>
                      <a:pt x="445" y="806"/>
                    </a:cubicBezTo>
                    <a:cubicBezTo>
                      <a:pt x="446" y="807"/>
                      <a:pt x="448" y="808"/>
                      <a:pt x="449" y="809"/>
                    </a:cubicBezTo>
                    <a:cubicBezTo>
                      <a:pt x="451" y="811"/>
                      <a:pt x="453" y="813"/>
                      <a:pt x="455" y="815"/>
                    </a:cubicBezTo>
                    <a:cubicBezTo>
                      <a:pt x="458" y="818"/>
                      <a:pt x="458" y="818"/>
                      <a:pt x="458" y="818"/>
                    </a:cubicBezTo>
                    <a:cubicBezTo>
                      <a:pt x="459" y="820"/>
                      <a:pt x="459" y="820"/>
                      <a:pt x="459" y="820"/>
                    </a:cubicBezTo>
                    <a:cubicBezTo>
                      <a:pt x="460" y="820"/>
                      <a:pt x="460" y="820"/>
                      <a:pt x="460" y="820"/>
                    </a:cubicBezTo>
                    <a:cubicBezTo>
                      <a:pt x="460" y="821"/>
                      <a:pt x="460" y="821"/>
                      <a:pt x="460" y="821"/>
                    </a:cubicBezTo>
                    <a:cubicBezTo>
                      <a:pt x="460" y="821"/>
                      <a:pt x="460" y="821"/>
                      <a:pt x="460" y="821"/>
                    </a:cubicBezTo>
                    <a:cubicBezTo>
                      <a:pt x="461" y="821"/>
                      <a:pt x="461" y="821"/>
                      <a:pt x="461" y="821"/>
                    </a:cubicBezTo>
                    <a:cubicBezTo>
                      <a:pt x="465" y="815"/>
                      <a:pt x="470" y="810"/>
                      <a:pt x="474" y="804"/>
                    </a:cubicBezTo>
                    <a:cubicBezTo>
                      <a:pt x="498" y="776"/>
                      <a:pt x="522" y="748"/>
                      <a:pt x="546" y="720"/>
                    </a:cubicBezTo>
                    <a:cubicBezTo>
                      <a:pt x="593" y="664"/>
                      <a:pt x="640" y="610"/>
                      <a:pt x="683" y="558"/>
                    </a:cubicBezTo>
                    <a:cubicBezTo>
                      <a:pt x="825" y="382"/>
                      <a:pt x="1003" y="209"/>
                      <a:pt x="1184" y="68"/>
                    </a:cubicBezTo>
                    <a:cubicBezTo>
                      <a:pt x="1188" y="74"/>
                      <a:pt x="1180" y="94"/>
                      <a:pt x="1197" y="85"/>
                    </a:cubicBezTo>
                    <a:cubicBezTo>
                      <a:pt x="1205" y="80"/>
                      <a:pt x="1213" y="76"/>
                      <a:pt x="1219" y="73"/>
                    </a:cubicBezTo>
                    <a:cubicBezTo>
                      <a:pt x="1226" y="70"/>
                      <a:pt x="1232" y="67"/>
                      <a:pt x="1237" y="65"/>
                    </a:cubicBezTo>
                    <a:cubicBezTo>
                      <a:pt x="1247" y="61"/>
                      <a:pt x="1255" y="60"/>
                      <a:pt x="1261" y="60"/>
                    </a:cubicBezTo>
                    <a:cubicBezTo>
                      <a:pt x="1273" y="59"/>
                      <a:pt x="1277" y="65"/>
                      <a:pt x="1281" y="71"/>
                    </a:cubicBezTo>
                    <a:cubicBezTo>
                      <a:pt x="1286" y="77"/>
                      <a:pt x="1236" y="105"/>
                      <a:pt x="1256" y="100"/>
                    </a:cubicBezTo>
                    <a:cubicBezTo>
                      <a:pt x="1244" y="108"/>
                      <a:pt x="1232" y="118"/>
                      <a:pt x="1220" y="128"/>
                    </a:cubicBezTo>
                    <a:cubicBezTo>
                      <a:pt x="1208" y="139"/>
                      <a:pt x="1196" y="148"/>
                      <a:pt x="1188" y="157"/>
                    </a:cubicBezTo>
                    <a:cubicBezTo>
                      <a:pt x="1171" y="173"/>
                      <a:pt x="1165" y="181"/>
                      <a:pt x="1189" y="166"/>
                    </a:cubicBezTo>
                    <a:cubicBezTo>
                      <a:pt x="1208" y="160"/>
                      <a:pt x="1262" y="108"/>
                      <a:pt x="1284" y="106"/>
                    </a:cubicBezTo>
                    <a:cubicBezTo>
                      <a:pt x="1305" y="103"/>
                      <a:pt x="1282" y="134"/>
                      <a:pt x="1303" y="132"/>
                    </a:cubicBezTo>
                    <a:cubicBezTo>
                      <a:pt x="1311" y="126"/>
                      <a:pt x="1322" y="118"/>
                      <a:pt x="1333" y="110"/>
                    </a:cubicBezTo>
                    <a:cubicBezTo>
                      <a:pt x="1344" y="102"/>
                      <a:pt x="1355" y="94"/>
                      <a:pt x="1363" y="88"/>
                    </a:cubicBezTo>
                    <a:cubicBezTo>
                      <a:pt x="1382" y="83"/>
                      <a:pt x="1360" y="117"/>
                      <a:pt x="1375" y="106"/>
                    </a:cubicBezTo>
                    <a:cubicBezTo>
                      <a:pt x="1424" y="80"/>
                      <a:pt x="1482" y="36"/>
                      <a:pt x="1544" y="0"/>
                    </a:cubicBezTo>
                    <a:cubicBezTo>
                      <a:pt x="1546" y="3"/>
                      <a:pt x="1552" y="4"/>
                      <a:pt x="1553" y="6"/>
                    </a:cubicBezTo>
                    <a:cubicBezTo>
                      <a:pt x="1554" y="8"/>
                      <a:pt x="1554" y="9"/>
                      <a:pt x="1552" y="12"/>
                    </a:cubicBezTo>
                    <a:cubicBezTo>
                      <a:pt x="1549" y="15"/>
                      <a:pt x="1545" y="19"/>
                      <a:pt x="1538" y="25"/>
                    </a:cubicBezTo>
                    <a:cubicBezTo>
                      <a:pt x="1526" y="32"/>
                      <a:pt x="1514" y="40"/>
                      <a:pt x="1502" y="47"/>
                    </a:cubicBezTo>
                    <a:cubicBezTo>
                      <a:pt x="1490" y="55"/>
                      <a:pt x="1478" y="63"/>
                      <a:pt x="1466" y="71"/>
                    </a:cubicBezTo>
                    <a:cubicBezTo>
                      <a:pt x="1454" y="79"/>
                      <a:pt x="1443" y="87"/>
                      <a:pt x="1431" y="95"/>
                    </a:cubicBezTo>
                    <a:cubicBezTo>
                      <a:pt x="1419" y="104"/>
                      <a:pt x="1407" y="112"/>
                      <a:pt x="1396" y="120"/>
                    </a:cubicBezTo>
                    <a:cubicBezTo>
                      <a:pt x="1350" y="154"/>
                      <a:pt x="1304" y="190"/>
                      <a:pt x="1259" y="227"/>
                    </a:cubicBezTo>
                    <a:cubicBezTo>
                      <a:pt x="1215" y="264"/>
                      <a:pt x="1171" y="302"/>
                      <a:pt x="1128" y="342"/>
                    </a:cubicBezTo>
                    <a:cubicBezTo>
                      <a:pt x="1085" y="381"/>
                      <a:pt x="1042" y="421"/>
                      <a:pt x="1001" y="463"/>
                    </a:cubicBezTo>
                    <a:cubicBezTo>
                      <a:pt x="959" y="504"/>
                      <a:pt x="919" y="546"/>
                      <a:pt x="878" y="589"/>
                    </a:cubicBezTo>
                    <a:cubicBezTo>
                      <a:pt x="838" y="632"/>
                      <a:pt x="799" y="675"/>
                      <a:pt x="760" y="720"/>
                    </a:cubicBezTo>
                    <a:cubicBezTo>
                      <a:pt x="721" y="764"/>
                      <a:pt x="683" y="808"/>
                      <a:pt x="646" y="854"/>
                    </a:cubicBezTo>
                    <a:cubicBezTo>
                      <a:pt x="618" y="888"/>
                      <a:pt x="618" y="888"/>
                      <a:pt x="618" y="888"/>
                    </a:cubicBezTo>
                    <a:cubicBezTo>
                      <a:pt x="604" y="905"/>
                      <a:pt x="604" y="905"/>
                      <a:pt x="604" y="905"/>
                    </a:cubicBezTo>
                    <a:cubicBezTo>
                      <a:pt x="592" y="919"/>
                      <a:pt x="592" y="919"/>
                      <a:pt x="592" y="919"/>
                    </a:cubicBezTo>
                    <a:cubicBezTo>
                      <a:pt x="578" y="937"/>
                      <a:pt x="578" y="937"/>
                      <a:pt x="578" y="937"/>
                    </a:cubicBezTo>
                    <a:cubicBezTo>
                      <a:pt x="564" y="955"/>
                      <a:pt x="564" y="955"/>
                      <a:pt x="564" y="955"/>
                    </a:cubicBezTo>
                    <a:cubicBezTo>
                      <a:pt x="550" y="973"/>
                      <a:pt x="550" y="973"/>
                      <a:pt x="550" y="973"/>
                    </a:cubicBezTo>
                    <a:cubicBezTo>
                      <a:pt x="536" y="991"/>
                      <a:pt x="536" y="991"/>
                      <a:pt x="536" y="991"/>
                    </a:cubicBezTo>
                    <a:cubicBezTo>
                      <a:pt x="523" y="1009"/>
                      <a:pt x="523" y="1009"/>
                      <a:pt x="523" y="1009"/>
                    </a:cubicBezTo>
                    <a:cubicBezTo>
                      <a:pt x="504" y="1034"/>
                      <a:pt x="486" y="1059"/>
                      <a:pt x="467" y="1083"/>
                    </a:cubicBezTo>
                    <a:cubicBezTo>
                      <a:pt x="413" y="1020"/>
                      <a:pt x="359" y="956"/>
                      <a:pt x="305" y="893"/>
                    </a:cubicBezTo>
                    <a:cubicBezTo>
                      <a:pt x="276" y="859"/>
                      <a:pt x="247" y="824"/>
                      <a:pt x="218" y="790"/>
                    </a:cubicBezTo>
                    <a:cubicBezTo>
                      <a:pt x="160" y="721"/>
                      <a:pt x="102" y="652"/>
                      <a:pt x="46" y="583"/>
                    </a:cubicBezTo>
                    <a:cubicBezTo>
                      <a:pt x="0" y="524"/>
                      <a:pt x="47" y="557"/>
                      <a:pt x="92" y="592"/>
                    </a:cubicBezTo>
                    <a:cubicBezTo>
                      <a:pt x="77" y="580"/>
                      <a:pt x="85" y="573"/>
                      <a:pt x="70" y="561"/>
                    </a:cubicBezTo>
                    <a:cubicBezTo>
                      <a:pt x="79" y="554"/>
                      <a:pt x="117" y="571"/>
                      <a:pt x="168" y="625"/>
                    </a:cubicBezTo>
                    <a:cubicBezTo>
                      <a:pt x="156" y="611"/>
                      <a:pt x="144" y="597"/>
                      <a:pt x="131" y="583"/>
                    </a:cubicBezTo>
                    <a:cubicBezTo>
                      <a:pt x="122" y="566"/>
                      <a:pt x="140" y="575"/>
                      <a:pt x="145" y="571"/>
                    </a:cubicBezTo>
                    <a:cubicBezTo>
                      <a:pt x="157" y="585"/>
                      <a:pt x="169" y="599"/>
                      <a:pt x="172" y="597"/>
                    </a:cubicBezTo>
                    <a:cubicBezTo>
                      <a:pt x="175" y="594"/>
                      <a:pt x="180" y="590"/>
                      <a:pt x="183" y="587"/>
                    </a:cubicBezTo>
                    <a:cubicBezTo>
                      <a:pt x="171" y="573"/>
                      <a:pt x="147" y="545"/>
                      <a:pt x="135" y="531"/>
                    </a:cubicBezTo>
                    <a:cubicBezTo>
                      <a:pt x="147" y="545"/>
                      <a:pt x="159" y="559"/>
                      <a:pt x="162" y="557"/>
                    </a:cubicBezTo>
                    <a:cubicBezTo>
                      <a:pt x="165" y="554"/>
                      <a:pt x="170" y="550"/>
                      <a:pt x="173" y="547"/>
                    </a:cubicBezTo>
                    <a:cubicBezTo>
                      <a:pt x="200" y="573"/>
                      <a:pt x="230" y="620"/>
                      <a:pt x="257" y="646"/>
                    </a:cubicBezTo>
                    <a:cubicBezTo>
                      <a:pt x="266" y="639"/>
                      <a:pt x="266" y="639"/>
                      <a:pt x="266" y="639"/>
                    </a:cubicBezTo>
                    <a:cubicBezTo>
                      <a:pt x="244" y="608"/>
                      <a:pt x="205" y="568"/>
                      <a:pt x="181" y="540"/>
                    </a:cubicBezTo>
                    <a:cubicBezTo>
                      <a:pt x="196" y="552"/>
                      <a:pt x="199" y="550"/>
                      <a:pt x="204" y="545"/>
                    </a:cubicBezTo>
                    <a:cubicBezTo>
                      <a:pt x="243" y="585"/>
                      <a:pt x="271" y="634"/>
                      <a:pt x="316" y="670"/>
                    </a:cubicBezTo>
                    <a:cubicBezTo>
                      <a:pt x="279" y="627"/>
                      <a:pt x="279" y="627"/>
                      <a:pt x="279" y="627"/>
                    </a:cubicBezTo>
                    <a:cubicBezTo>
                      <a:pt x="317" y="644"/>
                      <a:pt x="367" y="724"/>
                      <a:pt x="406" y="764"/>
                    </a:cubicBezTo>
                    <a:close/>
                  </a:path>
                </a:pathLst>
              </a:custGeom>
              <a:solidFill>
                <a:srgbClr val="00D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8" name="组合 207"/>
          <p:cNvGrpSpPr/>
          <p:nvPr/>
        </p:nvGrpSpPr>
        <p:grpSpPr>
          <a:xfrm>
            <a:off x="5742980" y="4903438"/>
            <a:ext cx="4750295" cy="1148610"/>
            <a:chOff x="5742980" y="4903438"/>
            <a:chExt cx="4750295" cy="1148610"/>
          </a:xfrm>
        </p:grpSpPr>
        <p:sp>
          <p:nvSpPr>
            <p:cNvPr id="198" name="文本框 197"/>
            <p:cNvSpPr txBox="1"/>
            <p:nvPr/>
          </p:nvSpPr>
          <p:spPr>
            <a:xfrm>
              <a:off x="6788415" y="5016316"/>
              <a:ext cx="370486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占用页面资源，带来视觉杂音；</a:t>
              </a:r>
              <a:endParaRPr lang="en-US" altLang="zh-CN" dirty="0"/>
            </a:p>
            <a:p>
              <a:r>
                <a:rPr lang="zh-CN" altLang="en-US" dirty="0"/>
                <a:t>页面版式不够丰富和活泼。</a:t>
              </a:r>
            </a:p>
          </p:txBody>
        </p:sp>
        <p:grpSp>
          <p:nvGrpSpPr>
            <p:cNvPr id="202" name="组合 201"/>
            <p:cNvGrpSpPr/>
            <p:nvPr/>
          </p:nvGrpSpPr>
          <p:grpSpPr>
            <a:xfrm>
              <a:off x="5742980" y="4903438"/>
              <a:ext cx="943194" cy="1148610"/>
              <a:chOff x="8210550" y="4016375"/>
              <a:chExt cx="2266950" cy="2760663"/>
            </a:xfrm>
          </p:grpSpPr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408989" y="4251325"/>
                <a:ext cx="1930400" cy="1930400"/>
              </a:xfrm>
              <a:prstGeom prst="rect">
                <a:avLst/>
              </a:prstGeom>
              <a:noFill/>
              <a:ln w="714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8"/>
              <p:cNvSpPr>
                <a:spLocks/>
              </p:cNvSpPr>
              <p:nvPr/>
            </p:nvSpPr>
            <p:spPr bwMode="auto">
              <a:xfrm>
                <a:off x="8210550" y="4016375"/>
                <a:ext cx="2266950" cy="2760663"/>
              </a:xfrm>
              <a:custGeom>
                <a:avLst/>
                <a:gdLst>
                  <a:gd name="T0" fmla="*/ 812 w 879"/>
                  <a:gd name="T1" fmla="*/ 946 h 1071"/>
                  <a:gd name="T2" fmla="*/ 805 w 879"/>
                  <a:gd name="T3" fmla="*/ 891 h 1071"/>
                  <a:gd name="T4" fmla="*/ 813 w 879"/>
                  <a:gd name="T5" fmla="*/ 868 h 1071"/>
                  <a:gd name="T6" fmla="*/ 831 w 879"/>
                  <a:gd name="T7" fmla="*/ 819 h 1071"/>
                  <a:gd name="T8" fmla="*/ 550 w 879"/>
                  <a:gd name="T9" fmla="*/ 514 h 1071"/>
                  <a:gd name="T10" fmla="*/ 759 w 879"/>
                  <a:gd name="T11" fmla="*/ 286 h 1071"/>
                  <a:gd name="T12" fmla="*/ 804 w 879"/>
                  <a:gd name="T13" fmla="*/ 229 h 1071"/>
                  <a:gd name="T14" fmla="*/ 864 w 879"/>
                  <a:gd name="T15" fmla="*/ 141 h 1071"/>
                  <a:gd name="T16" fmla="*/ 805 w 879"/>
                  <a:gd name="T17" fmla="*/ 186 h 1071"/>
                  <a:gd name="T18" fmla="*/ 846 w 879"/>
                  <a:gd name="T19" fmla="*/ 124 h 1071"/>
                  <a:gd name="T20" fmla="*/ 828 w 879"/>
                  <a:gd name="T21" fmla="*/ 136 h 1071"/>
                  <a:gd name="T22" fmla="*/ 830 w 879"/>
                  <a:gd name="T23" fmla="*/ 108 h 1071"/>
                  <a:gd name="T24" fmla="*/ 795 w 879"/>
                  <a:gd name="T25" fmla="*/ 118 h 1071"/>
                  <a:gd name="T26" fmla="*/ 798 w 879"/>
                  <a:gd name="T27" fmla="*/ 63 h 1071"/>
                  <a:gd name="T28" fmla="*/ 432 w 879"/>
                  <a:gd name="T29" fmla="*/ 396 h 1071"/>
                  <a:gd name="T30" fmla="*/ 213 w 879"/>
                  <a:gd name="T31" fmla="*/ 184 h 1071"/>
                  <a:gd name="T32" fmla="*/ 164 w 879"/>
                  <a:gd name="T33" fmla="*/ 138 h 1071"/>
                  <a:gd name="T34" fmla="*/ 200 w 879"/>
                  <a:gd name="T35" fmla="*/ 196 h 1071"/>
                  <a:gd name="T36" fmla="*/ 138 w 879"/>
                  <a:gd name="T37" fmla="*/ 147 h 1071"/>
                  <a:gd name="T38" fmla="*/ 109 w 879"/>
                  <a:gd name="T39" fmla="*/ 144 h 1071"/>
                  <a:gd name="T40" fmla="*/ 130 w 879"/>
                  <a:gd name="T41" fmla="*/ 186 h 1071"/>
                  <a:gd name="T42" fmla="*/ 99 w 879"/>
                  <a:gd name="T43" fmla="*/ 185 h 1071"/>
                  <a:gd name="T44" fmla="*/ 52 w 879"/>
                  <a:gd name="T45" fmla="*/ 183 h 1071"/>
                  <a:gd name="T46" fmla="*/ 28 w 879"/>
                  <a:gd name="T47" fmla="*/ 206 h 1071"/>
                  <a:gd name="T48" fmla="*/ 30 w 879"/>
                  <a:gd name="T49" fmla="*/ 828 h 1071"/>
                  <a:gd name="T50" fmla="*/ 118 w 879"/>
                  <a:gd name="T51" fmla="*/ 768 h 1071"/>
                  <a:gd name="T52" fmla="*/ 163 w 879"/>
                  <a:gd name="T53" fmla="*/ 753 h 1071"/>
                  <a:gd name="T54" fmla="*/ 238 w 879"/>
                  <a:gd name="T55" fmla="*/ 739 h 1071"/>
                  <a:gd name="T56" fmla="*/ 200 w 879"/>
                  <a:gd name="T57" fmla="*/ 804 h 1071"/>
                  <a:gd name="T58" fmla="*/ 273 w 879"/>
                  <a:gd name="T59" fmla="*/ 817 h 1071"/>
                  <a:gd name="T60" fmla="*/ 858 w 879"/>
                  <a:gd name="T61" fmla="*/ 1057 h 1071"/>
                  <a:gd name="T62" fmla="*/ 796 w 879"/>
                  <a:gd name="T63" fmla="*/ 961 h 10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1071">
                    <a:moveTo>
                      <a:pt x="796" y="961"/>
                    </a:moveTo>
                    <a:cubicBezTo>
                      <a:pt x="789" y="953"/>
                      <a:pt x="815" y="959"/>
                      <a:pt x="812" y="946"/>
                    </a:cubicBezTo>
                    <a:cubicBezTo>
                      <a:pt x="804" y="938"/>
                      <a:pt x="789" y="922"/>
                      <a:pt x="781" y="914"/>
                    </a:cubicBezTo>
                    <a:cubicBezTo>
                      <a:pt x="781" y="898"/>
                      <a:pt x="805" y="907"/>
                      <a:pt x="805" y="891"/>
                    </a:cubicBezTo>
                    <a:cubicBezTo>
                      <a:pt x="805" y="875"/>
                      <a:pt x="769" y="848"/>
                      <a:pt x="766" y="835"/>
                    </a:cubicBezTo>
                    <a:cubicBezTo>
                      <a:pt x="748" y="806"/>
                      <a:pt x="790" y="844"/>
                      <a:pt x="813" y="868"/>
                    </a:cubicBezTo>
                    <a:cubicBezTo>
                      <a:pt x="810" y="855"/>
                      <a:pt x="828" y="884"/>
                      <a:pt x="834" y="879"/>
                    </a:cubicBezTo>
                    <a:cubicBezTo>
                      <a:pt x="844" y="869"/>
                      <a:pt x="855" y="859"/>
                      <a:pt x="831" y="819"/>
                    </a:cubicBezTo>
                    <a:cubicBezTo>
                      <a:pt x="826" y="808"/>
                      <a:pt x="842" y="809"/>
                      <a:pt x="847" y="804"/>
                    </a:cubicBezTo>
                    <a:cubicBezTo>
                      <a:pt x="754" y="707"/>
                      <a:pt x="653" y="601"/>
                      <a:pt x="550" y="514"/>
                    </a:cubicBezTo>
                    <a:cubicBezTo>
                      <a:pt x="549" y="513"/>
                      <a:pt x="548" y="512"/>
                      <a:pt x="547" y="512"/>
                    </a:cubicBezTo>
                    <a:cubicBezTo>
                      <a:pt x="611" y="436"/>
                      <a:pt x="700" y="362"/>
                      <a:pt x="759" y="286"/>
                    </a:cubicBezTo>
                    <a:cubicBezTo>
                      <a:pt x="778" y="261"/>
                      <a:pt x="825" y="234"/>
                      <a:pt x="826" y="206"/>
                    </a:cubicBezTo>
                    <a:cubicBezTo>
                      <a:pt x="819" y="214"/>
                      <a:pt x="812" y="221"/>
                      <a:pt x="804" y="229"/>
                    </a:cubicBezTo>
                    <a:cubicBezTo>
                      <a:pt x="818" y="199"/>
                      <a:pt x="848" y="184"/>
                      <a:pt x="867" y="159"/>
                    </a:cubicBezTo>
                    <a:cubicBezTo>
                      <a:pt x="862" y="154"/>
                      <a:pt x="859" y="151"/>
                      <a:pt x="864" y="141"/>
                    </a:cubicBezTo>
                    <a:cubicBezTo>
                      <a:pt x="849" y="156"/>
                      <a:pt x="830" y="181"/>
                      <a:pt x="813" y="194"/>
                    </a:cubicBezTo>
                    <a:cubicBezTo>
                      <a:pt x="805" y="186"/>
                      <a:pt x="805" y="186"/>
                      <a:pt x="805" y="186"/>
                    </a:cubicBezTo>
                    <a:cubicBezTo>
                      <a:pt x="817" y="169"/>
                      <a:pt x="844" y="151"/>
                      <a:pt x="856" y="134"/>
                    </a:cubicBezTo>
                    <a:cubicBezTo>
                      <a:pt x="853" y="131"/>
                      <a:pt x="848" y="126"/>
                      <a:pt x="846" y="124"/>
                    </a:cubicBezTo>
                    <a:cubicBezTo>
                      <a:pt x="843" y="121"/>
                      <a:pt x="850" y="114"/>
                      <a:pt x="858" y="106"/>
                    </a:cubicBezTo>
                    <a:cubicBezTo>
                      <a:pt x="850" y="114"/>
                      <a:pt x="836" y="129"/>
                      <a:pt x="828" y="136"/>
                    </a:cubicBezTo>
                    <a:cubicBezTo>
                      <a:pt x="826" y="134"/>
                      <a:pt x="821" y="128"/>
                      <a:pt x="818" y="126"/>
                    </a:cubicBezTo>
                    <a:cubicBezTo>
                      <a:pt x="815" y="123"/>
                      <a:pt x="823" y="116"/>
                      <a:pt x="830" y="108"/>
                    </a:cubicBezTo>
                    <a:cubicBezTo>
                      <a:pt x="825" y="103"/>
                      <a:pt x="827" y="91"/>
                      <a:pt x="817" y="96"/>
                    </a:cubicBezTo>
                    <a:cubicBezTo>
                      <a:pt x="810" y="103"/>
                      <a:pt x="802" y="111"/>
                      <a:pt x="795" y="118"/>
                    </a:cubicBezTo>
                    <a:cubicBezTo>
                      <a:pt x="822" y="86"/>
                      <a:pt x="823" y="58"/>
                      <a:pt x="815" y="51"/>
                    </a:cubicBezTo>
                    <a:cubicBezTo>
                      <a:pt x="811" y="61"/>
                      <a:pt x="803" y="53"/>
                      <a:pt x="798" y="63"/>
                    </a:cubicBezTo>
                    <a:cubicBezTo>
                      <a:pt x="812" y="33"/>
                      <a:pt x="824" y="0"/>
                      <a:pt x="792" y="28"/>
                    </a:cubicBezTo>
                    <a:cubicBezTo>
                      <a:pt x="670" y="146"/>
                      <a:pt x="550" y="270"/>
                      <a:pt x="432" y="396"/>
                    </a:cubicBezTo>
                    <a:cubicBezTo>
                      <a:pt x="387" y="347"/>
                      <a:pt x="342" y="298"/>
                      <a:pt x="296" y="260"/>
                    </a:cubicBezTo>
                    <a:cubicBezTo>
                      <a:pt x="270" y="238"/>
                      <a:pt x="242" y="187"/>
                      <a:pt x="213" y="184"/>
                    </a:cubicBezTo>
                    <a:cubicBezTo>
                      <a:pt x="221" y="192"/>
                      <a:pt x="229" y="200"/>
                      <a:pt x="237" y="208"/>
                    </a:cubicBezTo>
                    <a:cubicBezTo>
                      <a:pt x="205" y="191"/>
                      <a:pt x="190" y="159"/>
                      <a:pt x="164" y="138"/>
                    </a:cubicBezTo>
                    <a:cubicBezTo>
                      <a:pt x="159" y="143"/>
                      <a:pt x="156" y="145"/>
                      <a:pt x="146" y="140"/>
                    </a:cubicBezTo>
                    <a:cubicBezTo>
                      <a:pt x="161" y="156"/>
                      <a:pt x="187" y="178"/>
                      <a:pt x="200" y="196"/>
                    </a:cubicBezTo>
                    <a:cubicBezTo>
                      <a:pt x="192" y="204"/>
                      <a:pt x="192" y="204"/>
                      <a:pt x="192" y="204"/>
                    </a:cubicBezTo>
                    <a:cubicBezTo>
                      <a:pt x="174" y="190"/>
                      <a:pt x="156" y="161"/>
                      <a:pt x="138" y="147"/>
                    </a:cubicBezTo>
                    <a:cubicBezTo>
                      <a:pt x="135" y="150"/>
                      <a:pt x="130" y="155"/>
                      <a:pt x="128" y="157"/>
                    </a:cubicBezTo>
                    <a:cubicBezTo>
                      <a:pt x="125" y="160"/>
                      <a:pt x="117" y="152"/>
                      <a:pt x="109" y="144"/>
                    </a:cubicBezTo>
                    <a:cubicBezTo>
                      <a:pt x="117" y="152"/>
                      <a:pt x="133" y="168"/>
                      <a:pt x="140" y="176"/>
                    </a:cubicBezTo>
                    <a:cubicBezTo>
                      <a:pt x="138" y="178"/>
                      <a:pt x="133" y="183"/>
                      <a:pt x="130" y="186"/>
                    </a:cubicBezTo>
                    <a:cubicBezTo>
                      <a:pt x="127" y="188"/>
                      <a:pt x="120" y="180"/>
                      <a:pt x="112" y="172"/>
                    </a:cubicBezTo>
                    <a:cubicBezTo>
                      <a:pt x="107" y="177"/>
                      <a:pt x="94" y="174"/>
                      <a:pt x="99" y="185"/>
                    </a:cubicBezTo>
                    <a:cubicBezTo>
                      <a:pt x="106" y="193"/>
                      <a:pt x="114" y="201"/>
                      <a:pt x="122" y="209"/>
                    </a:cubicBezTo>
                    <a:cubicBezTo>
                      <a:pt x="88" y="179"/>
                      <a:pt x="60" y="176"/>
                      <a:pt x="52" y="183"/>
                    </a:cubicBezTo>
                    <a:cubicBezTo>
                      <a:pt x="62" y="189"/>
                      <a:pt x="54" y="196"/>
                      <a:pt x="65" y="202"/>
                    </a:cubicBezTo>
                    <a:cubicBezTo>
                      <a:pt x="34" y="185"/>
                      <a:pt x="0" y="171"/>
                      <a:pt x="28" y="206"/>
                    </a:cubicBezTo>
                    <a:cubicBezTo>
                      <a:pt x="123" y="310"/>
                      <a:pt x="220" y="413"/>
                      <a:pt x="320" y="515"/>
                    </a:cubicBezTo>
                    <a:cubicBezTo>
                      <a:pt x="222" y="620"/>
                      <a:pt x="126" y="725"/>
                      <a:pt x="30" y="828"/>
                    </a:cubicBezTo>
                    <a:cubicBezTo>
                      <a:pt x="18" y="845"/>
                      <a:pt x="30" y="843"/>
                      <a:pt x="36" y="848"/>
                    </a:cubicBezTo>
                    <a:cubicBezTo>
                      <a:pt x="65" y="818"/>
                      <a:pt x="91" y="786"/>
                      <a:pt x="118" y="768"/>
                    </a:cubicBezTo>
                    <a:cubicBezTo>
                      <a:pt x="125" y="761"/>
                      <a:pt x="121" y="786"/>
                      <a:pt x="134" y="783"/>
                    </a:cubicBezTo>
                    <a:cubicBezTo>
                      <a:pt x="141" y="776"/>
                      <a:pt x="155" y="761"/>
                      <a:pt x="163" y="753"/>
                    </a:cubicBezTo>
                    <a:cubicBezTo>
                      <a:pt x="178" y="754"/>
                      <a:pt x="171" y="776"/>
                      <a:pt x="186" y="776"/>
                    </a:cubicBezTo>
                    <a:cubicBezTo>
                      <a:pt x="201" y="776"/>
                      <a:pt x="225" y="741"/>
                      <a:pt x="238" y="739"/>
                    </a:cubicBezTo>
                    <a:cubicBezTo>
                      <a:pt x="265" y="722"/>
                      <a:pt x="231" y="762"/>
                      <a:pt x="209" y="784"/>
                    </a:cubicBezTo>
                    <a:cubicBezTo>
                      <a:pt x="222" y="782"/>
                      <a:pt x="195" y="799"/>
                      <a:pt x="200" y="804"/>
                    </a:cubicBezTo>
                    <a:cubicBezTo>
                      <a:pt x="210" y="814"/>
                      <a:pt x="221" y="824"/>
                      <a:pt x="257" y="802"/>
                    </a:cubicBezTo>
                    <a:cubicBezTo>
                      <a:pt x="267" y="797"/>
                      <a:pt x="268" y="812"/>
                      <a:pt x="273" y="817"/>
                    </a:cubicBezTo>
                    <a:cubicBezTo>
                      <a:pt x="328" y="760"/>
                      <a:pt x="386" y="701"/>
                      <a:pt x="441" y="639"/>
                    </a:cubicBezTo>
                    <a:cubicBezTo>
                      <a:pt x="580" y="780"/>
                      <a:pt x="721" y="919"/>
                      <a:pt x="858" y="1057"/>
                    </a:cubicBezTo>
                    <a:cubicBezTo>
                      <a:pt x="876" y="1071"/>
                      <a:pt x="874" y="1058"/>
                      <a:pt x="879" y="1053"/>
                    </a:cubicBezTo>
                    <a:cubicBezTo>
                      <a:pt x="848" y="1020"/>
                      <a:pt x="814" y="991"/>
                      <a:pt x="796" y="961"/>
                    </a:cubicBezTo>
                    <a:close/>
                  </a:path>
                </a:pathLst>
              </a:custGeom>
              <a:solidFill>
                <a:srgbClr val="D70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06" name="图片 2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80982" y="0"/>
            <a:ext cx="12198350" cy="68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48889" decel="5111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0 L -1.04831 0 " pathEditMode="relative" rAng="0" ptsTypes="AA">
                                          <p:cBhvr>
                                            <p:cTn id="6" dur="45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42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5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" dur="10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ppt_x+-0.0500*(ppt_x*0.9511+(1-ppt_y)*0.3090)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ppt_x+-0.1000*(ppt_x*0.8090+(1-ppt_y)*0.5878)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ppt_x+-0.1500*(ppt_x*0.5878+(1-ppt_y)*0.8090)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strVal val="ppt_x+-0.2000*(ppt_x*0.3090+(1-ppt_y)*0.9511)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ppt_x+-0.2500*(ppt_x*-0.0000+(1-ppt_y)*1.0000)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ppt_x+-0.3000*(ppt_x*-0.3090+(1-ppt_y)*0.9511)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ppt_x+-0.3500*(ppt_x*-0.5878+(1-ppt_y)*0.8090)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ppt_x+-0.4000*(ppt_x*-0.8090+(1-ppt_y)*0.5878)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ppt_x+-0.4500*(ppt_x*-0.9511+(1-ppt_y)*0.3090)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-0.5000*(ppt_x*-1.0000+(1-ppt_y)*-0.0000)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ppt_x+-0.5500*(ppt_x*-0.9511+(1-ppt_y)*-0.3090)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ppt_x+-0.6000*(ppt_x*-0.8090+(1-ppt_y)*-0.5878)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ppt_x+-0.6500*(ppt_x*-0.5878+(1-ppt_y)*-0.8090)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ppt_x+-0.7000*(ppt_x*-0.3090+(1-ppt_y)*-0.9511)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ppt_x+-0.7500*(ppt_x*0.0000+(1-ppt_y)*-1.0000)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x+-0.8000*(ppt_x*0.3090+(1-ppt_y)*-0.9511)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ppt_x+-0.8500*(ppt_x*0.5878+(1-ppt_y)*-0.8090)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ppt_x+-0.9000*(ppt_x*0.8090+(1-ppt_y)*-0.5878)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ppt_x+-0.9500*(ppt_x*0.9511+(1-ppt_y)*-0.3090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-1.0000*(ppt_x*1.0000+(1-ppt_y)*0.0000)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ppt_y+-0.0500*(ppt_x*0.3090-(1-ppt_y)*0.9511)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ppt_y+-0.1000*(ppt_x*0.5878-(1-ppt_y)*0.8090)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ppt_y+-0.1500*(ppt_x*0.8090-(1-ppt_y)*0.5878)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strVal val="ppt_y+-0.2000*(ppt_x*0.9511-(1-ppt_y)*0.3090)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ppt_y+-0.2500*(ppt_x*1.0000-(1-ppt_y)*-0.0000)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ppt_y+-0.3000*(ppt_x*0.9511-(1-ppt_y)*-0.3090)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ppt_y+-0.3500*(ppt_x*0.8090-(1-ppt_y)*-0.5878)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ppt_y+-0.4000*(ppt_x*0.5878-(1-ppt_y)*-0.8090)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ppt_y+-0.4500*(ppt_x*0.3090-(1-ppt_y)*-0.9511)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y+-0.5000*(ppt_x*-0.0000-(1-ppt_y)*-1.0000)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ppt_y+-0.5500*(ppt_x*-0.3090-(1-ppt_y)*-0.9511)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ppt_y+-0.6000*(ppt_x*-0.5878-(1-ppt_y)*-0.8090)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ppt_y+-0.6500*(ppt_x*-0.8090-(1-ppt_y)*-0.5878)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ppt_y+-0.7000*(ppt_x*-0.9511-(1-ppt_y)*-0.3090)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ppt_y+-0.7500*(ppt_x*-1.0000-(1-ppt_y)*0.0000)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y+-0.8000*(ppt_x*-0.9511-(1-ppt_y)*0.3090)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ppt_y+-0.8500*(ppt_x*-0.8090-(1-ppt_y)*0.5878)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ppt_y+-0.9000*(ppt_x*-0.5878-(1-ppt_y)*0.8090)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ppt_y+-0.9500*(ppt_x*-0.3090-(1-ppt_y)*0.9511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-1.0000*(ppt_x*0.0000-(1-ppt_y)*1.0000)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accel="5250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4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4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5250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5" dur="4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6" dur="4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48889" decel="5111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0 L -1.04831 0 " pathEditMode="relative" rAng="0" ptsTypes="AA">
                                          <p:cBhvr>
                                            <p:cTn id="6" dur="45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42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5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" dur="10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ppt_x+-0.0500*(ppt_x*0.9511+(1-ppt_y)*0.3090)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ppt_x+-0.1000*(ppt_x*0.8090+(1-ppt_y)*0.5878)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ppt_x+-0.1500*(ppt_x*0.5878+(1-ppt_y)*0.8090)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strVal val="ppt_x+-0.2000*(ppt_x*0.3090+(1-ppt_y)*0.9511)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ppt_x+-0.2500*(ppt_x*-0.0000+(1-ppt_y)*1.0000)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ppt_x+-0.3000*(ppt_x*-0.3090+(1-ppt_y)*0.9511)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ppt_x+-0.3500*(ppt_x*-0.5878+(1-ppt_y)*0.8090)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ppt_x+-0.4000*(ppt_x*-0.8090+(1-ppt_y)*0.5878)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ppt_x+-0.4500*(ppt_x*-0.9511+(1-ppt_y)*0.3090)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-0.5000*(ppt_x*-1.0000+(1-ppt_y)*-0.0000)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ppt_x+-0.5500*(ppt_x*-0.9511+(1-ppt_y)*-0.3090)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ppt_x+-0.6000*(ppt_x*-0.8090+(1-ppt_y)*-0.5878)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ppt_x+-0.6500*(ppt_x*-0.5878+(1-ppt_y)*-0.8090)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ppt_x+-0.7000*(ppt_x*-0.3090+(1-ppt_y)*-0.9511)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ppt_x+-0.7500*(ppt_x*0.0000+(1-ppt_y)*-1.0000)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x+-0.8000*(ppt_x*0.3090+(1-ppt_y)*-0.9511)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ppt_x+-0.8500*(ppt_x*0.5878+(1-ppt_y)*-0.8090)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ppt_x+-0.9000*(ppt_x*0.8090+(1-ppt_y)*-0.5878)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ppt_x+-0.9500*(ppt_x*0.9511+(1-ppt_y)*-0.3090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-1.0000*(ppt_x*1.0000+(1-ppt_y)*0.0000)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ppt_y+-0.0500*(ppt_x*0.3090-(1-ppt_y)*0.9511)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ppt_y+-0.1000*(ppt_x*0.5878-(1-ppt_y)*0.8090)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ppt_y+-0.1500*(ppt_x*0.8090-(1-ppt_y)*0.5878)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strVal val="ppt_y+-0.2000*(ppt_x*0.9511-(1-ppt_y)*0.3090)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ppt_y+-0.2500*(ppt_x*1.0000-(1-ppt_y)*-0.0000)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ppt_y+-0.3000*(ppt_x*0.9511-(1-ppt_y)*-0.3090)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ppt_y+-0.3500*(ppt_x*0.8090-(1-ppt_y)*-0.5878)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ppt_y+-0.4000*(ppt_x*0.5878-(1-ppt_y)*-0.8090)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ppt_y+-0.4500*(ppt_x*0.3090-(1-ppt_y)*-0.9511)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y+-0.5000*(ppt_x*-0.0000-(1-ppt_y)*-1.0000)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ppt_y+-0.5500*(ppt_x*-0.3090-(1-ppt_y)*-0.9511)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ppt_y+-0.6000*(ppt_x*-0.5878-(1-ppt_y)*-0.8090)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ppt_y+-0.6500*(ppt_x*-0.8090-(1-ppt_y)*-0.5878)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ppt_y+-0.7000*(ppt_x*-0.9511-(1-ppt_y)*-0.3090)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ppt_y+-0.7500*(ppt_x*-1.0000-(1-ppt_y)*0.0000)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y+-0.8000*(ppt_x*-0.9511-(1-ppt_y)*0.3090)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ppt_y+-0.8500*(ppt_x*-0.8090-(1-ppt_y)*0.5878)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ppt_y+-0.9000*(ppt_x*-0.5878-(1-ppt_y)*0.8090)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ppt_y+-0.9500*(ppt_x*-0.3090-(1-ppt_y)*0.9511)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-1.0000*(ppt_x*0.0000-(1-ppt_y)*1.0000)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accel="525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4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4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525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6"/>
          <p:cNvGrpSpPr>
            <a:grpSpLocks/>
          </p:cNvGrpSpPr>
          <p:nvPr/>
        </p:nvGrpSpPr>
        <p:grpSpPr bwMode="auto">
          <a:xfrm>
            <a:off x="1727200" y="1261534"/>
            <a:ext cx="4692651" cy="1998133"/>
            <a:chOff x="0" y="0"/>
            <a:chExt cx="3519038" cy="1497581"/>
          </a:xfrm>
        </p:grpSpPr>
        <p:sp>
          <p:nvSpPr>
            <p:cNvPr id="25" name="右箭头 30"/>
            <p:cNvSpPr>
              <a:spLocks noChangeArrowheads="1"/>
            </p:cNvSpPr>
            <p:nvPr/>
          </p:nvSpPr>
          <p:spPr bwMode="auto">
            <a:xfrm rot="660000" flipH="1" flipV="1">
              <a:off x="0" y="0"/>
              <a:ext cx="3519038" cy="1497581"/>
            </a:xfrm>
            <a:prstGeom prst="rightArrow">
              <a:avLst>
                <a:gd name="adj1" fmla="val 62704"/>
                <a:gd name="adj2" fmla="val 30830"/>
              </a:avLst>
            </a:prstGeom>
            <a:solidFill>
              <a:srgbClr val="F18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311">
                <a:solidFill>
                  <a:srgbClr val="FFFFFF"/>
                </a:solidFill>
              </a:endParaRPr>
            </a:p>
          </p:txBody>
        </p:sp>
        <p:sp>
          <p:nvSpPr>
            <p:cNvPr id="26" name="矩形 9"/>
            <p:cNvSpPr>
              <a:spLocks noChangeArrowheads="1"/>
            </p:cNvSpPr>
            <p:nvPr/>
          </p:nvSpPr>
          <p:spPr bwMode="auto">
            <a:xfrm rot="660000">
              <a:off x="426847" y="510597"/>
              <a:ext cx="2828925" cy="438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zh-CN" altLang="en-US" sz="3200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需要使用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GPS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定位</a:t>
              </a:r>
              <a:endPara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2" name="TextBox 6"/>
          <p:cNvSpPr txBox="1"/>
          <p:nvPr/>
        </p:nvSpPr>
        <p:spPr>
          <a:xfrm>
            <a:off x="1367061" y="6403473"/>
            <a:ext cx="527687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2.2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单个页面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4988747" y="0"/>
            <a:ext cx="7203253" cy="6858000"/>
            <a:chOff x="557014" y="0"/>
            <a:chExt cx="5402234" cy="5143500"/>
          </a:xfrm>
        </p:grpSpPr>
        <p:sp>
          <p:nvSpPr>
            <p:cNvPr id="22" name="流程图: 手动输入 28"/>
            <p:cNvSpPr>
              <a:spLocks noChangeArrowheads="1"/>
            </p:cNvSpPr>
            <p:nvPr/>
          </p:nvSpPr>
          <p:spPr bwMode="auto">
            <a:xfrm rot="16200000" flipH="1">
              <a:off x="906235" y="90487"/>
              <a:ext cx="5143500" cy="4962526"/>
            </a:xfrm>
            <a:prstGeom prst="flowChartManualInput">
              <a:avLst/>
            </a:prstGeom>
            <a:solidFill>
              <a:srgbClr val="F18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311">
                <a:solidFill>
                  <a:srgbClr val="FFFFFF"/>
                </a:solidFill>
              </a:endParaRPr>
            </a:p>
          </p:txBody>
        </p:sp>
        <p:sp>
          <p:nvSpPr>
            <p:cNvPr id="23" name="平行四边形 11"/>
            <p:cNvSpPr>
              <a:spLocks noChangeArrowheads="1"/>
            </p:cNvSpPr>
            <p:nvPr/>
          </p:nvSpPr>
          <p:spPr bwMode="auto">
            <a:xfrm>
              <a:off x="557014" y="0"/>
              <a:ext cx="2009775" cy="5143500"/>
            </a:xfrm>
            <a:prstGeom prst="parallelogram">
              <a:avLst>
                <a:gd name="adj" fmla="val 50588"/>
              </a:avLst>
            </a:prstGeom>
            <a:solidFill>
              <a:srgbClr val="8E4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311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9"/>
          <p:cNvGrpSpPr>
            <a:grpSpLocks/>
          </p:cNvGrpSpPr>
          <p:nvPr/>
        </p:nvGrpSpPr>
        <p:grpSpPr bwMode="auto">
          <a:xfrm>
            <a:off x="6102130" y="3386668"/>
            <a:ext cx="4692651" cy="1996017"/>
            <a:chOff x="0" y="0"/>
            <a:chExt cx="3519038" cy="1497581"/>
          </a:xfrm>
          <a:solidFill>
            <a:srgbClr val="8E4B08"/>
          </a:solidFill>
        </p:grpSpPr>
        <p:sp>
          <p:nvSpPr>
            <p:cNvPr id="28" name="右箭头 52"/>
            <p:cNvSpPr>
              <a:spLocks noChangeArrowheads="1"/>
            </p:cNvSpPr>
            <p:nvPr/>
          </p:nvSpPr>
          <p:spPr bwMode="auto">
            <a:xfrm rot="660000">
              <a:off x="0" y="0"/>
              <a:ext cx="3519038" cy="1497581"/>
            </a:xfrm>
            <a:prstGeom prst="rightArrow">
              <a:avLst>
                <a:gd name="adj1" fmla="val 62704"/>
                <a:gd name="adj2" fmla="val 3083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311">
                <a:solidFill>
                  <a:srgbClr val="FFFFFF"/>
                </a:solidFill>
              </a:endParaRPr>
            </a:p>
          </p:txBody>
        </p:sp>
        <p:sp>
          <p:nvSpPr>
            <p:cNvPr id="29" name="矩形 53"/>
            <p:cNvSpPr>
              <a:spLocks noChangeArrowheads="1"/>
            </p:cNvSpPr>
            <p:nvPr/>
          </p:nvSpPr>
          <p:spPr bwMode="auto">
            <a:xfrm rot="660000">
              <a:off x="331675" y="522831"/>
              <a:ext cx="2828925" cy="4387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spcAft>
                  <a:spcPts val="800"/>
                </a:spcAft>
              </a:pPr>
              <a:r>
                <a:rPr lang="zh-CN" altLang="en-US" sz="3200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不需要使用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GPS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定位</a:t>
              </a:r>
              <a:endPara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 rot="660000">
            <a:off x="2159699" y="3213108"/>
            <a:ext cx="1826141" cy="2229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培训课件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商务汇报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融资路演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知识分享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660000">
            <a:off x="7999423" y="1293244"/>
            <a:ext cx="1826141" cy="2259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</a:rPr>
              <a:t>产品发布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</a:rPr>
              <a:t>宣传推广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</a:rPr>
              <a:t>评优表彰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</a:rPr>
              <a:t>会议辅助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2.3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细节张力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3713" y="617685"/>
            <a:ext cx="10174515" cy="782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我们知道了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「整体结构」和「单个页面」在促进表达方面的要点，仅仅这两个方面是不够的，如果让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的表达再上一个台阶，还需要在微观上再进一步提升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的设计水平。</a:t>
            </a:r>
          </a:p>
        </p:txBody>
      </p:sp>
      <p:sp>
        <p:nvSpPr>
          <p:cNvPr id="6" name="Oval 373"/>
          <p:cNvSpPr>
            <a:spLocks noChangeArrowheads="1"/>
          </p:cNvSpPr>
          <p:nvPr/>
        </p:nvSpPr>
        <p:spPr bwMode="auto">
          <a:xfrm>
            <a:off x="8472488" y="4693810"/>
            <a:ext cx="1368425" cy="1368425"/>
          </a:xfrm>
          <a:prstGeom prst="ellipse">
            <a:avLst/>
          </a:prstGeom>
          <a:solidFill>
            <a:srgbClr val="6B390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7" name="Oval 374"/>
          <p:cNvSpPr>
            <a:spLocks noChangeArrowheads="1"/>
          </p:cNvSpPr>
          <p:nvPr/>
        </p:nvSpPr>
        <p:spPr bwMode="auto">
          <a:xfrm>
            <a:off x="2351088" y="4693810"/>
            <a:ext cx="1368425" cy="1368425"/>
          </a:xfrm>
          <a:prstGeom prst="ellipse">
            <a:avLst/>
          </a:prstGeom>
          <a:solidFill>
            <a:srgbClr val="6B390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8" name="Oval 375"/>
          <p:cNvSpPr>
            <a:spLocks noChangeArrowheads="1"/>
          </p:cNvSpPr>
          <p:nvPr/>
        </p:nvSpPr>
        <p:spPr bwMode="auto">
          <a:xfrm>
            <a:off x="7104063" y="2965023"/>
            <a:ext cx="2305050" cy="2305050"/>
          </a:xfrm>
          <a:prstGeom prst="ellipse">
            <a:avLst/>
          </a:prstGeom>
          <a:solidFill>
            <a:srgbClr val="6B390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9" name="Oval 376"/>
          <p:cNvSpPr>
            <a:spLocks noChangeArrowheads="1"/>
          </p:cNvSpPr>
          <p:nvPr/>
        </p:nvSpPr>
        <p:spPr bwMode="auto">
          <a:xfrm>
            <a:off x="2782888" y="2965023"/>
            <a:ext cx="2305050" cy="2305050"/>
          </a:xfrm>
          <a:prstGeom prst="ellipse">
            <a:avLst/>
          </a:prstGeom>
          <a:solidFill>
            <a:srgbClr val="6B390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" name="Oval 377"/>
          <p:cNvSpPr>
            <a:spLocks noChangeArrowheads="1"/>
          </p:cNvSpPr>
          <p:nvPr/>
        </p:nvSpPr>
        <p:spPr bwMode="auto">
          <a:xfrm>
            <a:off x="4583113" y="1741060"/>
            <a:ext cx="3025775" cy="3025775"/>
          </a:xfrm>
          <a:prstGeom prst="ellipse">
            <a:avLst/>
          </a:prstGeom>
          <a:solidFill>
            <a:srgbClr val="6B390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1" name="Oval 378"/>
          <p:cNvSpPr>
            <a:spLocks noChangeArrowheads="1"/>
          </p:cNvSpPr>
          <p:nvPr/>
        </p:nvSpPr>
        <p:spPr bwMode="auto">
          <a:xfrm>
            <a:off x="4872038" y="2029985"/>
            <a:ext cx="2447925" cy="2447925"/>
          </a:xfrm>
          <a:prstGeom prst="ellipse">
            <a:avLst/>
          </a:prstGeom>
          <a:solidFill>
            <a:srgbClr val="F18101"/>
          </a:solidFill>
          <a:ln w="19050" algn="ctr">
            <a:solidFill>
              <a:srgbClr val="FFFFFF"/>
            </a:solidFill>
            <a:round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12" name="Oval 379"/>
          <p:cNvSpPr>
            <a:spLocks noChangeArrowheads="1"/>
          </p:cNvSpPr>
          <p:nvPr/>
        </p:nvSpPr>
        <p:spPr bwMode="auto">
          <a:xfrm>
            <a:off x="3071813" y="3253948"/>
            <a:ext cx="1727200" cy="1727200"/>
          </a:xfrm>
          <a:prstGeom prst="ellipse">
            <a:avLst/>
          </a:prstGeom>
          <a:solidFill>
            <a:srgbClr val="EA5283"/>
          </a:solidFill>
          <a:ln w="19050" algn="ctr">
            <a:solidFill>
              <a:srgbClr val="FFFFFF"/>
            </a:solidFill>
            <a:round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13" name="Oval 380"/>
          <p:cNvSpPr>
            <a:spLocks noChangeArrowheads="1"/>
          </p:cNvSpPr>
          <p:nvPr/>
        </p:nvSpPr>
        <p:spPr bwMode="auto">
          <a:xfrm>
            <a:off x="7392988" y="3253948"/>
            <a:ext cx="1727200" cy="1727200"/>
          </a:xfrm>
          <a:prstGeom prst="ellipse">
            <a:avLst/>
          </a:prstGeom>
          <a:solidFill>
            <a:srgbClr val="EA5283"/>
          </a:solidFill>
          <a:ln w="19050" algn="ctr">
            <a:solidFill>
              <a:srgbClr val="FFFFFF"/>
            </a:solidFill>
            <a:round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14" name="Oval 381"/>
          <p:cNvSpPr>
            <a:spLocks noChangeArrowheads="1"/>
          </p:cNvSpPr>
          <p:nvPr/>
        </p:nvSpPr>
        <p:spPr bwMode="auto">
          <a:xfrm>
            <a:off x="2640013" y="4982735"/>
            <a:ext cx="792163" cy="792163"/>
          </a:xfrm>
          <a:prstGeom prst="ellipse">
            <a:avLst/>
          </a:prstGeom>
          <a:solidFill>
            <a:srgbClr val="F18101"/>
          </a:solidFill>
          <a:ln w="19050" algn="ctr">
            <a:solidFill>
              <a:srgbClr val="FFFFFF"/>
            </a:solidFill>
            <a:round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15" name="Oval 382"/>
          <p:cNvSpPr>
            <a:spLocks noChangeArrowheads="1"/>
          </p:cNvSpPr>
          <p:nvPr/>
        </p:nvSpPr>
        <p:spPr bwMode="auto">
          <a:xfrm>
            <a:off x="8759826" y="4981148"/>
            <a:ext cx="792163" cy="792163"/>
          </a:xfrm>
          <a:prstGeom prst="ellipse">
            <a:avLst/>
          </a:prstGeom>
          <a:solidFill>
            <a:srgbClr val="F18101"/>
          </a:solidFill>
          <a:ln w="19050" algn="ctr">
            <a:solidFill>
              <a:srgbClr val="FFFFFF"/>
            </a:solidFill>
            <a:round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16" name="AutoShape 383"/>
          <p:cNvSpPr>
            <a:spLocks noChangeArrowheads="1"/>
          </p:cNvSpPr>
          <p:nvPr/>
        </p:nvSpPr>
        <p:spPr bwMode="auto">
          <a:xfrm>
            <a:off x="4943476" y="2101423"/>
            <a:ext cx="2305050" cy="2305050"/>
          </a:xfrm>
          <a:custGeom>
            <a:avLst/>
            <a:gdLst>
              <a:gd name="T0" fmla="*/ 3 w 21600"/>
              <a:gd name="T1" fmla="*/ 0 h 21600"/>
              <a:gd name="T2" fmla="*/ 1 w 21600"/>
              <a:gd name="T3" fmla="*/ 1 h 21600"/>
              <a:gd name="T4" fmla="*/ 3 w 21600"/>
              <a:gd name="T5" fmla="*/ 1 h 21600"/>
              <a:gd name="T6" fmla="*/ 5 w 21600"/>
              <a:gd name="T7" fmla="*/ 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425 w 21600"/>
              <a:gd name="T13" fmla="*/ 0 h 21600"/>
              <a:gd name="T14" fmla="*/ 19175 w 21600"/>
              <a:gd name="T15" fmla="*/ 529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311" y="4017"/>
                </a:moveTo>
                <a:cubicBezTo>
                  <a:pt x="6864" y="2760"/>
                  <a:pt x="8802" y="2074"/>
                  <a:pt x="10800" y="2075"/>
                </a:cubicBezTo>
                <a:cubicBezTo>
                  <a:pt x="12797" y="2075"/>
                  <a:pt x="14735" y="2760"/>
                  <a:pt x="16288" y="4017"/>
                </a:cubicBezTo>
                <a:lnTo>
                  <a:pt x="17593" y="2404"/>
                </a:lnTo>
                <a:cubicBezTo>
                  <a:pt x="15671" y="848"/>
                  <a:pt x="13273" y="-1"/>
                  <a:pt x="10799" y="0"/>
                </a:cubicBezTo>
                <a:cubicBezTo>
                  <a:pt x="8326" y="0"/>
                  <a:pt x="5928" y="848"/>
                  <a:pt x="4006" y="2404"/>
                </a:cubicBez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7" name="AutoShape 384"/>
          <p:cNvSpPr>
            <a:spLocks noChangeArrowheads="1"/>
          </p:cNvSpPr>
          <p:nvPr/>
        </p:nvSpPr>
        <p:spPr bwMode="auto">
          <a:xfrm rot="3527902">
            <a:off x="4943476" y="2101423"/>
            <a:ext cx="2305050" cy="2305050"/>
          </a:xfrm>
          <a:custGeom>
            <a:avLst/>
            <a:gdLst>
              <a:gd name="T0" fmla="*/ 3 w 21600"/>
              <a:gd name="T1" fmla="*/ 0 h 21600"/>
              <a:gd name="T2" fmla="*/ 2 w 21600"/>
              <a:gd name="T3" fmla="*/ 0 h 21600"/>
              <a:gd name="T4" fmla="*/ 3 w 21600"/>
              <a:gd name="T5" fmla="*/ 1 h 21600"/>
              <a:gd name="T6" fmla="*/ 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144 w 21600"/>
              <a:gd name="T13" fmla="*/ 0 h 21600"/>
              <a:gd name="T14" fmla="*/ 15456 w 21600"/>
              <a:gd name="T15" fmla="*/ 287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403" y="2334"/>
                </a:moveTo>
                <a:cubicBezTo>
                  <a:pt x="9183" y="2113"/>
                  <a:pt x="9989" y="2001"/>
                  <a:pt x="10800" y="2002"/>
                </a:cubicBezTo>
                <a:cubicBezTo>
                  <a:pt x="11610" y="2002"/>
                  <a:pt x="12416" y="2113"/>
                  <a:pt x="13196" y="2334"/>
                </a:cubicBezTo>
                <a:lnTo>
                  <a:pt x="13742" y="408"/>
                </a:lnTo>
                <a:cubicBezTo>
                  <a:pt x="12784" y="137"/>
                  <a:pt x="11794" y="-1"/>
                  <a:pt x="10799" y="0"/>
                </a:cubicBezTo>
                <a:cubicBezTo>
                  <a:pt x="9805" y="0"/>
                  <a:pt x="8815" y="137"/>
                  <a:pt x="7857" y="408"/>
                </a:cubicBez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34" charset="-127"/>
              <a:ea typeface="굴림" pitchFamily="34" charset="-127"/>
            </a:endParaRPr>
          </a:p>
        </p:txBody>
      </p:sp>
      <p:grpSp>
        <p:nvGrpSpPr>
          <p:cNvPr id="18" name="Group 385"/>
          <p:cNvGrpSpPr>
            <a:grpSpLocks/>
          </p:cNvGrpSpPr>
          <p:nvPr/>
        </p:nvGrpSpPr>
        <p:grpSpPr bwMode="auto">
          <a:xfrm>
            <a:off x="3143251" y="3325385"/>
            <a:ext cx="1584325" cy="1584325"/>
            <a:chOff x="2290" y="1026"/>
            <a:chExt cx="1452" cy="1452"/>
          </a:xfrm>
        </p:grpSpPr>
        <p:sp>
          <p:nvSpPr>
            <p:cNvPr id="39" name="AutoShape 386"/>
            <p:cNvSpPr>
              <a:spLocks noChangeArrowheads="1"/>
            </p:cNvSpPr>
            <p:nvPr/>
          </p:nvSpPr>
          <p:spPr bwMode="auto">
            <a:xfrm>
              <a:off x="2290" y="1026"/>
              <a:ext cx="1452" cy="1452"/>
            </a:xfrm>
            <a:custGeom>
              <a:avLst/>
              <a:gdLst>
                <a:gd name="T0" fmla="*/ 3 w 21600"/>
                <a:gd name="T1" fmla="*/ 0 h 21600"/>
                <a:gd name="T2" fmla="*/ 1 w 21600"/>
                <a:gd name="T3" fmla="*/ 1 h 21600"/>
                <a:gd name="T4" fmla="*/ 3 w 21600"/>
                <a:gd name="T5" fmla="*/ 1 h 21600"/>
                <a:gd name="T6" fmla="*/ 5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425 w 21600"/>
                <a:gd name="T13" fmla="*/ 0 h 21600"/>
                <a:gd name="T14" fmla="*/ 19175 w 21600"/>
                <a:gd name="T15" fmla="*/ 52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311" y="4017"/>
                  </a:moveTo>
                  <a:cubicBezTo>
                    <a:pt x="6864" y="2760"/>
                    <a:pt x="8802" y="2074"/>
                    <a:pt x="10800" y="2075"/>
                  </a:cubicBezTo>
                  <a:cubicBezTo>
                    <a:pt x="12797" y="2075"/>
                    <a:pt x="14735" y="2760"/>
                    <a:pt x="16288" y="4017"/>
                  </a:cubicBezTo>
                  <a:lnTo>
                    <a:pt x="17593" y="2404"/>
                  </a:lnTo>
                  <a:cubicBezTo>
                    <a:pt x="15671" y="848"/>
                    <a:pt x="13273" y="-1"/>
                    <a:pt x="10799" y="0"/>
                  </a:cubicBezTo>
                  <a:cubicBezTo>
                    <a:pt x="8326" y="0"/>
                    <a:pt x="5928" y="848"/>
                    <a:pt x="4006" y="2404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0" name="AutoShape 387"/>
            <p:cNvSpPr>
              <a:spLocks noChangeArrowheads="1"/>
            </p:cNvSpPr>
            <p:nvPr/>
          </p:nvSpPr>
          <p:spPr bwMode="auto">
            <a:xfrm rot="3527902">
              <a:off x="2290" y="1026"/>
              <a:ext cx="1452" cy="1452"/>
            </a:xfrm>
            <a:custGeom>
              <a:avLst/>
              <a:gdLst>
                <a:gd name="T0" fmla="*/ 3 w 21600"/>
                <a:gd name="T1" fmla="*/ 0 h 21600"/>
                <a:gd name="T2" fmla="*/ 2 w 21600"/>
                <a:gd name="T3" fmla="*/ 0 h 21600"/>
                <a:gd name="T4" fmla="*/ 3 w 21600"/>
                <a:gd name="T5" fmla="*/ 1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44 w 21600"/>
                <a:gd name="T13" fmla="*/ 0 h 21600"/>
                <a:gd name="T14" fmla="*/ 15456 w 21600"/>
                <a:gd name="T15" fmla="*/ 28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8403" y="2334"/>
                  </a:moveTo>
                  <a:cubicBezTo>
                    <a:pt x="9183" y="2113"/>
                    <a:pt x="9989" y="2001"/>
                    <a:pt x="10800" y="2002"/>
                  </a:cubicBezTo>
                  <a:cubicBezTo>
                    <a:pt x="11610" y="2002"/>
                    <a:pt x="12416" y="2113"/>
                    <a:pt x="13196" y="2334"/>
                  </a:cubicBezTo>
                  <a:lnTo>
                    <a:pt x="13742" y="408"/>
                  </a:lnTo>
                  <a:cubicBezTo>
                    <a:pt x="12784" y="137"/>
                    <a:pt x="11794" y="-1"/>
                    <a:pt x="10799" y="0"/>
                  </a:cubicBezTo>
                  <a:cubicBezTo>
                    <a:pt x="9805" y="0"/>
                    <a:pt x="8815" y="137"/>
                    <a:pt x="7857" y="408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endParaRPr>
            </a:p>
          </p:txBody>
        </p:sp>
      </p:grpSp>
      <p:grpSp>
        <p:nvGrpSpPr>
          <p:cNvPr id="19" name="Group 388"/>
          <p:cNvGrpSpPr>
            <a:grpSpLocks/>
          </p:cNvGrpSpPr>
          <p:nvPr/>
        </p:nvGrpSpPr>
        <p:grpSpPr bwMode="auto">
          <a:xfrm>
            <a:off x="7464426" y="3325385"/>
            <a:ext cx="1584325" cy="1584325"/>
            <a:chOff x="2290" y="1026"/>
            <a:chExt cx="1452" cy="1452"/>
          </a:xfrm>
        </p:grpSpPr>
        <p:sp>
          <p:nvSpPr>
            <p:cNvPr id="37" name="AutoShape 389"/>
            <p:cNvSpPr>
              <a:spLocks noChangeArrowheads="1"/>
            </p:cNvSpPr>
            <p:nvPr/>
          </p:nvSpPr>
          <p:spPr bwMode="auto">
            <a:xfrm>
              <a:off x="2290" y="1026"/>
              <a:ext cx="1452" cy="1452"/>
            </a:xfrm>
            <a:custGeom>
              <a:avLst/>
              <a:gdLst>
                <a:gd name="T0" fmla="*/ 3 w 21600"/>
                <a:gd name="T1" fmla="*/ 0 h 21600"/>
                <a:gd name="T2" fmla="*/ 1 w 21600"/>
                <a:gd name="T3" fmla="*/ 1 h 21600"/>
                <a:gd name="T4" fmla="*/ 3 w 21600"/>
                <a:gd name="T5" fmla="*/ 1 h 21600"/>
                <a:gd name="T6" fmla="*/ 5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425 w 21600"/>
                <a:gd name="T13" fmla="*/ 0 h 21600"/>
                <a:gd name="T14" fmla="*/ 19175 w 21600"/>
                <a:gd name="T15" fmla="*/ 52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311" y="4017"/>
                  </a:moveTo>
                  <a:cubicBezTo>
                    <a:pt x="6864" y="2760"/>
                    <a:pt x="8802" y="2074"/>
                    <a:pt x="10800" y="2075"/>
                  </a:cubicBezTo>
                  <a:cubicBezTo>
                    <a:pt x="12797" y="2075"/>
                    <a:pt x="14735" y="2760"/>
                    <a:pt x="16288" y="4017"/>
                  </a:cubicBezTo>
                  <a:lnTo>
                    <a:pt x="17593" y="2404"/>
                  </a:lnTo>
                  <a:cubicBezTo>
                    <a:pt x="15671" y="848"/>
                    <a:pt x="13273" y="-1"/>
                    <a:pt x="10799" y="0"/>
                  </a:cubicBezTo>
                  <a:cubicBezTo>
                    <a:pt x="8326" y="0"/>
                    <a:pt x="5928" y="848"/>
                    <a:pt x="4006" y="2404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8" name="AutoShape 390"/>
            <p:cNvSpPr>
              <a:spLocks noChangeArrowheads="1"/>
            </p:cNvSpPr>
            <p:nvPr/>
          </p:nvSpPr>
          <p:spPr bwMode="auto">
            <a:xfrm rot="3527902">
              <a:off x="2290" y="1026"/>
              <a:ext cx="1452" cy="1452"/>
            </a:xfrm>
            <a:custGeom>
              <a:avLst/>
              <a:gdLst>
                <a:gd name="T0" fmla="*/ 3 w 21600"/>
                <a:gd name="T1" fmla="*/ 0 h 21600"/>
                <a:gd name="T2" fmla="*/ 2 w 21600"/>
                <a:gd name="T3" fmla="*/ 0 h 21600"/>
                <a:gd name="T4" fmla="*/ 3 w 21600"/>
                <a:gd name="T5" fmla="*/ 1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44 w 21600"/>
                <a:gd name="T13" fmla="*/ 0 h 21600"/>
                <a:gd name="T14" fmla="*/ 15456 w 21600"/>
                <a:gd name="T15" fmla="*/ 28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8403" y="2334"/>
                  </a:moveTo>
                  <a:cubicBezTo>
                    <a:pt x="9183" y="2113"/>
                    <a:pt x="9989" y="2001"/>
                    <a:pt x="10800" y="2002"/>
                  </a:cubicBezTo>
                  <a:cubicBezTo>
                    <a:pt x="11610" y="2002"/>
                    <a:pt x="12416" y="2113"/>
                    <a:pt x="13196" y="2334"/>
                  </a:cubicBezTo>
                  <a:lnTo>
                    <a:pt x="13742" y="408"/>
                  </a:lnTo>
                  <a:cubicBezTo>
                    <a:pt x="12784" y="137"/>
                    <a:pt x="11794" y="-1"/>
                    <a:pt x="10799" y="0"/>
                  </a:cubicBezTo>
                  <a:cubicBezTo>
                    <a:pt x="9805" y="0"/>
                    <a:pt x="8815" y="137"/>
                    <a:pt x="7857" y="408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endParaRPr>
            </a:p>
          </p:txBody>
        </p:sp>
      </p:grpSp>
      <p:grpSp>
        <p:nvGrpSpPr>
          <p:cNvPr id="20" name="Group 391"/>
          <p:cNvGrpSpPr>
            <a:grpSpLocks/>
          </p:cNvGrpSpPr>
          <p:nvPr/>
        </p:nvGrpSpPr>
        <p:grpSpPr bwMode="auto">
          <a:xfrm>
            <a:off x="8832851" y="5054173"/>
            <a:ext cx="647700" cy="647700"/>
            <a:chOff x="2290" y="1026"/>
            <a:chExt cx="1452" cy="1452"/>
          </a:xfrm>
        </p:grpSpPr>
        <p:sp>
          <p:nvSpPr>
            <p:cNvPr id="35" name="AutoShape 392"/>
            <p:cNvSpPr>
              <a:spLocks noChangeArrowheads="1"/>
            </p:cNvSpPr>
            <p:nvPr/>
          </p:nvSpPr>
          <p:spPr bwMode="auto">
            <a:xfrm>
              <a:off x="2290" y="1026"/>
              <a:ext cx="1452" cy="1452"/>
            </a:xfrm>
            <a:custGeom>
              <a:avLst/>
              <a:gdLst>
                <a:gd name="T0" fmla="*/ 3 w 21600"/>
                <a:gd name="T1" fmla="*/ 0 h 21600"/>
                <a:gd name="T2" fmla="*/ 1 w 21600"/>
                <a:gd name="T3" fmla="*/ 1 h 21600"/>
                <a:gd name="T4" fmla="*/ 3 w 21600"/>
                <a:gd name="T5" fmla="*/ 1 h 21600"/>
                <a:gd name="T6" fmla="*/ 5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425 w 21600"/>
                <a:gd name="T13" fmla="*/ 0 h 21600"/>
                <a:gd name="T14" fmla="*/ 19175 w 21600"/>
                <a:gd name="T15" fmla="*/ 52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311" y="4017"/>
                  </a:moveTo>
                  <a:cubicBezTo>
                    <a:pt x="6864" y="2760"/>
                    <a:pt x="8802" y="2074"/>
                    <a:pt x="10800" y="2075"/>
                  </a:cubicBezTo>
                  <a:cubicBezTo>
                    <a:pt x="12797" y="2075"/>
                    <a:pt x="14735" y="2760"/>
                    <a:pt x="16288" y="4017"/>
                  </a:cubicBezTo>
                  <a:lnTo>
                    <a:pt x="17593" y="2404"/>
                  </a:lnTo>
                  <a:cubicBezTo>
                    <a:pt x="15671" y="848"/>
                    <a:pt x="13273" y="-1"/>
                    <a:pt x="10799" y="0"/>
                  </a:cubicBezTo>
                  <a:cubicBezTo>
                    <a:pt x="8326" y="0"/>
                    <a:pt x="5928" y="848"/>
                    <a:pt x="4006" y="2404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6" name="AutoShape 393"/>
            <p:cNvSpPr>
              <a:spLocks noChangeArrowheads="1"/>
            </p:cNvSpPr>
            <p:nvPr/>
          </p:nvSpPr>
          <p:spPr bwMode="auto">
            <a:xfrm rot="3527902">
              <a:off x="2290" y="1026"/>
              <a:ext cx="1452" cy="1452"/>
            </a:xfrm>
            <a:custGeom>
              <a:avLst/>
              <a:gdLst>
                <a:gd name="T0" fmla="*/ 3 w 21600"/>
                <a:gd name="T1" fmla="*/ 0 h 21600"/>
                <a:gd name="T2" fmla="*/ 2 w 21600"/>
                <a:gd name="T3" fmla="*/ 0 h 21600"/>
                <a:gd name="T4" fmla="*/ 3 w 21600"/>
                <a:gd name="T5" fmla="*/ 1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44 w 21600"/>
                <a:gd name="T13" fmla="*/ 0 h 21600"/>
                <a:gd name="T14" fmla="*/ 15456 w 21600"/>
                <a:gd name="T15" fmla="*/ 28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8403" y="2334"/>
                  </a:moveTo>
                  <a:cubicBezTo>
                    <a:pt x="9183" y="2113"/>
                    <a:pt x="9989" y="2001"/>
                    <a:pt x="10800" y="2002"/>
                  </a:cubicBezTo>
                  <a:cubicBezTo>
                    <a:pt x="11610" y="2002"/>
                    <a:pt x="12416" y="2113"/>
                    <a:pt x="13196" y="2334"/>
                  </a:cubicBezTo>
                  <a:lnTo>
                    <a:pt x="13742" y="408"/>
                  </a:lnTo>
                  <a:cubicBezTo>
                    <a:pt x="12784" y="137"/>
                    <a:pt x="11794" y="-1"/>
                    <a:pt x="10799" y="0"/>
                  </a:cubicBezTo>
                  <a:cubicBezTo>
                    <a:pt x="9805" y="0"/>
                    <a:pt x="8815" y="137"/>
                    <a:pt x="7857" y="408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endParaRPr>
            </a:p>
          </p:txBody>
        </p:sp>
      </p:grpSp>
      <p:grpSp>
        <p:nvGrpSpPr>
          <p:cNvPr id="21" name="Group 394"/>
          <p:cNvGrpSpPr>
            <a:grpSpLocks/>
          </p:cNvGrpSpPr>
          <p:nvPr/>
        </p:nvGrpSpPr>
        <p:grpSpPr bwMode="auto">
          <a:xfrm>
            <a:off x="2711451" y="5054173"/>
            <a:ext cx="647700" cy="647700"/>
            <a:chOff x="2290" y="1026"/>
            <a:chExt cx="1452" cy="1452"/>
          </a:xfrm>
        </p:grpSpPr>
        <p:sp>
          <p:nvSpPr>
            <p:cNvPr id="33" name="AutoShape 395"/>
            <p:cNvSpPr>
              <a:spLocks noChangeArrowheads="1"/>
            </p:cNvSpPr>
            <p:nvPr/>
          </p:nvSpPr>
          <p:spPr bwMode="auto">
            <a:xfrm>
              <a:off x="2290" y="1026"/>
              <a:ext cx="1452" cy="1452"/>
            </a:xfrm>
            <a:custGeom>
              <a:avLst/>
              <a:gdLst>
                <a:gd name="T0" fmla="*/ 3 w 21600"/>
                <a:gd name="T1" fmla="*/ 0 h 21600"/>
                <a:gd name="T2" fmla="*/ 1 w 21600"/>
                <a:gd name="T3" fmla="*/ 1 h 21600"/>
                <a:gd name="T4" fmla="*/ 3 w 21600"/>
                <a:gd name="T5" fmla="*/ 1 h 21600"/>
                <a:gd name="T6" fmla="*/ 5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425 w 21600"/>
                <a:gd name="T13" fmla="*/ 0 h 21600"/>
                <a:gd name="T14" fmla="*/ 19175 w 21600"/>
                <a:gd name="T15" fmla="*/ 52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311" y="4017"/>
                  </a:moveTo>
                  <a:cubicBezTo>
                    <a:pt x="6864" y="2760"/>
                    <a:pt x="8802" y="2074"/>
                    <a:pt x="10800" y="2075"/>
                  </a:cubicBezTo>
                  <a:cubicBezTo>
                    <a:pt x="12797" y="2075"/>
                    <a:pt x="14735" y="2760"/>
                    <a:pt x="16288" y="4017"/>
                  </a:cubicBezTo>
                  <a:lnTo>
                    <a:pt x="17593" y="2404"/>
                  </a:lnTo>
                  <a:cubicBezTo>
                    <a:pt x="15671" y="848"/>
                    <a:pt x="13273" y="-1"/>
                    <a:pt x="10799" y="0"/>
                  </a:cubicBezTo>
                  <a:cubicBezTo>
                    <a:pt x="8326" y="0"/>
                    <a:pt x="5928" y="848"/>
                    <a:pt x="4006" y="2404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4" name="AutoShape 396"/>
            <p:cNvSpPr>
              <a:spLocks noChangeArrowheads="1"/>
            </p:cNvSpPr>
            <p:nvPr/>
          </p:nvSpPr>
          <p:spPr bwMode="auto">
            <a:xfrm rot="3527902">
              <a:off x="2290" y="1026"/>
              <a:ext cx="1452" cy="1452"/>
            </a:xfrm>
            <a:custGeom>
              <a:avLst/>
              <a:gdLst>
                <a:gd name="T0" fmla="*/ 3 w 21600"/>
                <a:gd name="T1" fmla="*/ 0 h 21600"/>
                <a:gd name="T2" fmla="*/ 2 w 21600"/>
                <a:gd name="T3" fmla="*/ 0 h 21600"/>
                <a:gd name="T4" fmla="*/ 3 w 21600"/>
                <a:gd name="T5" fmla="*/ 1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44 w 21600"/>
                <a:gd name="T13" fmla="*/ 0 h 21600"/>
                <a:gd name="T14" fmla="*/ 15456 w 21600"/>
                <a:gd name="T15" fmla="*/ 28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8403" y="2334"/>
                  </a:moveTo>
                  <a:cubicBezTo>
                    <a:pt x="9183" y="2113"/>
                    <a:pt x="9989" y="2001"/>
                    <a:pt x="10800" y="2002"/>
                  </a:cubicBezTo>
                  <a:cubicBezTo>
                    <a:pt x="11610" y="2002"/>
                    <a:pt x="12416" y="2113"/>
                    <a:pt x="13196" y="2334"/>
                  </a:cubicBezTo>
                  <a:lnTo>
                    <a:pt x="13742" y="408"/>
                  </a:lnTo>
                  <a:cubicBezTo>
                    <a:pt x="12784" y="137"/>
                    <a:pt x="11794" y="-1"/>
                    <a:pt x="10799" y="0"/>
                  </a:cubicBezTo>
                  <a:cubicBezTo>
                    <a:pt x="9805" y="0"/>
                    <a:pt x="8815" y="137"/>
                    <a:pt x="7857" y="408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702556" y="5257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动画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832741" y="52282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切换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05680" y="3685236"/>
            <a:ext cx="15696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纯文字可用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大字报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48701" y="3685236"/>
            <a:ext cx="1415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色块对比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有张力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85522" y="2584757"/>
            <a:ext cx="1620957" cy="1429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文不如字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字不如表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表不如图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1613" y="570987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18101"/>
                </a:solidFill>
              </a:rPr>
              <a:t>动画渲染添光彩</a:t>
            </a:r>
          </a:p>
        </p:txBody>
      </p:sp>
      <p:sp>
        <p:nvSpPr>
          <p:cNvPr id="48" name="矩形 47"/>
          <p:cNvSpPr/>
          <p:nvPr/>
        </p:nvSpPr>
        <p:spPr>
          <a:xfrm>
            <a:off x="6600557" y="570987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18101"/>
                </a:solidFill>
              </a:rPr>
              <a:t>切换设计有必要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3108960" y="5593080"/>
            <a:ext cx="2331720" cy="518160"/>
          </a:xfrm>
          <a:custGeom>
            <a:avLst/>
            <a:gdLst>
              <a:gd name="connsiteX0" fmla="*/ 0 w 2331720"/>
              <a:gd name="connsiteY0" fmla="*/ 0 h 518160"/>
              <a:gd name="connsiteX1" fmla="*/ 609600 w 2331720"/>
              <a:gd name="connsiteY1" fmla="*/ 518160 h 518160"/>
              <a:gd name="connsiteX2" fmla="*/ 2331720 w 233172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1720" h="518160">
                <a:moveTo>
                  <a:pt x="0" y="0"/>
                </a:moveTo>
                <a:lnTo>
                  <a:pt x="609600" y="518160"/>
                </a:lnTo>
                <a:lnTo>
                  <a:pt x="2331720" y="51816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flipH="1">
            <a:off x="6654700" y="5593080"/>
            <a:ext cx="2331720" cy="518160"/>
          </a:xfrm>
          <a:custGeom>
            <a:avLst/>
            <a:gdLst>
              <a:gd name="connsiteX0" fmla="*/ 0 w 2331720"/>
              <a:gd name="connsiteY0" fmla="*/ 0 h 518160"/>
              <a:gd name="connsiteX1" fmla="*/ 609600 w 2331720"/>
              <a:gd name="connsiteY1" fmla="*/ 518160 h 518160"/>
              <a:gd name="connsiteX2" fmla="*/ 2331720 w 233172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1720" h="518160">
                <a:moveTo>
                  <a:pt x="0" y="0"/>
                </a:moveTo>
                <a:lnTo>
                  <a:pt x="609600" y="518160"/>
                </a:lnTo>
                <a:lnTo>
                  <a:pt x="2331720" y="51816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4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43313"/>
            <a:ext cx="12192000" cy="3214687"/>
          </a:xfrm>
          <a:prstGeom prst="rect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740729" y="1284761"/>
            <a:ext cx="4710544" cy="4717104"/>
            <a:chOff x="3639201" y="959968"/>
            <a:chExt cx="5155293" cy="5162471"/>
          </a:xfrm>
          <a:effectLst>
            <a:outerShdw dist="203200" algn="tl" rotWithShape="0">
              <a:prstClr val="black">
                <a:alpha val="20000"/>
              </a:prstClr>
            </a:outerShdw>
          </a:effectLst>
        </p:grpSpPr>
        <p:sp>
          <p:nvSpPr>
            <p:cNvPr id="3" name="菱形 2"/>
            <p:cNvSpPr/>
            <p:nvPr/>
          </p:nvSpPr>
          <p:spPr>
            <a:xfrm>
              <a:off x="4977284" y="959968"/>
              <a:ext cx="2479127" cy="2479126"/>
            </a:xfrm>
            <a:prstGeom prst="diamond">
              <a:avLst/>
            </a:prstGeom>
            <a:solidFill>
              <a:srgbClr val="F18101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6315367" y="2301640"/>
              <a:ext cx="2479127" cy="2479126"/>
            </a:xfrm>
            <a:prstGeom prst="diamond">
              <a:avLst/>
            </a:prstGeom>
            <a:solidFill>
              <a:srgbClr val="EA5283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</a:endParaRPr>
            </a:p>
          </p:txBody>
        </p:sp>
        <p:sp>
          <p:nvSpPr>
            <p:cNvPr id="5" name="菱形 4"/>
            <p:cNvSpPr/>
            <p:nvPr/>
          </p:nvSpPr>
          <p:spPr>
            <a:xfrm>
              <a:off x="3639201" y="2301640"/>
              <a:ext cx="2479127" cy="2479126"/>
            </a:xfrm>
            <a:prstGeom prst="diamond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>
              <a:off x="4977284" y="3643313"/>
              <a:ext cx="2479127" cy="2479126"/>
            </a:xfrm>
            <a:prstGeom prst="diamond">
              <a:avLst/>
            </a:prstGeom>
            <a:solidFill>
              <a:srgbClr val="6B3906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580476" y="184787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effectLst>
                  <a:outerShdw dist="152400" dir="2700000" algn="tl" rotWithShape="0">
                    <a:prstClr val="black">
                      <a:alpha val="20000"/>
                    </a:prstClr>
                  </a:outerShdw>
                </a:effectLst>
              </a:rPr>
              <a:t>文</a:t>
            </a:r>
            <a:endParaRPr lang="zh-CN" altLang="en-US" sz="6600" b="1" dirty="0">
              <a:solidFill>
                <a:schemeClr val="bg1"/>
              </a:solidFill>
              <a:effectLst>
                <a:outerShdw dist="152400" dir="2700000" algn="t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0476" y="4212827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effectLst>
                  <a:outerShdw dist="152400" dir="2700000" algn="tl" rotWithShape="0">
                    <a:prstClr val="black">
                      <a:alpha val="20000"/>
                    </a:prstClr>
                  </a:outerShdw>
                </a:effectLst>
              </a:rPr>
              <a:t>图</a:t>
            </a:r>
            <a:endParaRPr lang="zh-CN" altLang="en-US" sz="6600" b="1" dirty="0">
              <a:solidFill>
                <a:schemeClr val="bg1"/>
              </a:solidFill>
              <a:effectLst>
                <a:outerShdw dist="152400" dir="2700000" algn="t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57829" y="3019465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effectLst>
                  <a:outerShdw dist="152400" dir="2700000" algn="tl" rotWithShape="0">
                    <a:prstClr val="black">
                      <a:alpha val="20000"/>
                    </a:prstClr>
                  </a:outerShdw>
                </a:effectLst>
              </a:rPr>
              <a:t>字</a:t>
            </a:r>
            <a:endParaRPr lang="zh-CN" altLang="en-US" sz="6600" b="1" dirty="0">
              <a:solidFill>
                <a:schemeClr val="bg1"/>
              </a:solidFill>
              <a:effectLst>
                <a:outerShdw dist="152400" dir="2700000" algn="t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03121" y="3019465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effectLst>
                  <a:outerShdw dist="152400" dir="2700000" algn="tl" rotWithShape="0">
                    <a:prstClr val="black">
                      <a:alpha val="20000"/>
                    </a:prstClr>
                  </a:outerShdw>
                </a:effectLst>
              </a:rPr>
              <a:t>表</a:t>
            </a:r>
            <a:endParaRPr lang="zh-CN" altLang="en-US" sz="6600" b="1" dirty="0">
              <a:solidFill>
                <a:schemeClr val="bg1"/>
              </a:solidFill>
              <a:effectLst>
                <a:outerShdw dist="152400" dir="2700000" algn="t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16" name="Rectangle 58"/>
          <p:cNvSpPr/>
          <p:nvPr/>
        </p:nvSpPr>
        <p:spPr>
          <a:xfrm>
            <a:off x="1329990" y="2433375"/>
            <a:ext cx="2349552" cy="69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指的是未经加工的原始大段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文字。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59"/>
          <p:cNvSpPr txBox="1"/>
          <p:nvPr/>
        </p:nvSpPr>
        <p:spPr>
          <a:xfrm>
            <a:off x="1329989" y="1944918"/>
            <a:ext cx="2349552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F18101"/>
                </a:solidFill>
                <a:latin typeface="Open Sans"/>
              </a:rPr>
              <a:t>文</a:t>
            </a:r>
            <a:r>
              <a:rPr lang="zh-CN" altLang="en-US" sz="2000" dirty="0" smtClean="0">
                <a:solidFill>
                  <a:srgbClr val="F18101"/>
                </a:solidFill>
                <a:latin typeface="Open Sans"/>
              </a:rPr>
              <a:t>的含义</a:t>
            </a:r>
            <a:endParaRPr lang="en-US" altLang="zh-CN" sz="2000" dirty="0">
              <a:solidFill>
                <a:srgbClr val="F18101"/>
              </a:solidFill>
              <a:latin typeface="Open Sans"/>
            </a:endParaRPr>
          </a:p>
        </p:txBody>
      </p:sp>
      <p:sp>
        <p:nvSpPr>
          <p:cNvPr id="18" name="Rectangle 58"/>
          <p:cNvSpPr/>
          <p:nvPr/>
        </p:nvSpPr>
        <p:spPr>
          <a:xfrm>
            <a:off x="1329990" y="4732226"/>
            <a:ext cx="2349552" cy="69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指的是经过概括精简压缩的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文字。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9156963" y="4732226"/>
            <a:ext cx="2349552" cy="69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包括图片、图标、矢量剪影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等等。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59"/>
          <p:cNvSpPr txBox="1"/>
          <p:nvPr/>
        </p:nvSpPr>
        <p:spPr>
          <a:xfrm>
            <a:off x="1329989" y="4243769"/>
            <a:ext cx="2349552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Open Sans"/>
              </a:rPr>
              <a:t>字</a:t>
            </a:r>
            <a:r>
              <a:rPr lang="zh-CN" altLang="en-US" sz="2000" dirty="0" smtClean="0">
                <a:solidFill>
                  <a:schemeClr val="bg1"/>
                </a:solidFill>
                <a:latin typeface="Open Sans"/>
              </a:rPr>
              <a:t>的含义</a:t>
            </a:r>
            <a:endParaRPr lang="en-US" altLang="zh-CN" sz="20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2" name="Rectangle 58"/>
          <p:cNvSpPr/>
          <p:nvPr/>
        </p:nvSpPr>
        <p:spPr>
          <a:xfrm>
            <a:off x="9156963" y="2433375"/>
            <a:ext cx="2349552" cy="69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表格或图表，含数据或信息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图表。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TextBox 59"/>
          <p:cNvSpPr txBox="1"/>
          <p:nvPr/>
        </p:nvSpPr>
        <p:spPr>
          <a:xfrm>
            <a:off x="9156962" y="4243769"/>
            <a:ext cx="2349552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Open Sans"/>
              </a:rPr>
              <a:t>图</a:t>
            </a:r>
            <a:r>
              <a:rPr lang="zh-CN" altLang="en-US" sz="2000" dirty="0" smtClean="0">
                <a:solidFill>
                  <a:schemeClr val="bg1"/>
                </a:solidFill>
                <a:latin typeface="Open Sans"/>
              </a:rPr>
              <a:t>的含义</a:t>
            </a:r>
            <a:endParaRPr lang="en-US" altLang="zh-CN" sz="20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3" name="TextBox 59"/>
          <p:cNvSpPr txBox="1"/>
          <p:nvPr/>
        </p:nvSpPr>
        <p:spPr>
          <a:xfrm>
            <a:off x="9156962" y="1944918"/>
            <a:ext cx="2349552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solidFill>
                  <a:srgbClr val="EA5283"/>
                </a:solidFill>
                <a:latin typeface="Open Sans"/>
              </a:rPr>
              <a:t>表</a:t>
            </a:r>
            <a:r>
              <a:rPr lang="zh-CN" altLang="en-US" sz="2000" dirty="0" smtClean="0">
                <a:solidFill>
                  <a:srgbClr val="EA5283"/>
                </a:solidFill>
                <a:latin typeface="Open Sans"/>
              </a:rPr>
              <a:t>的含义</a:t>
            </a:r>
            <a:endParaRPr lang="en-US" altLang="zh-CN" sz="2000" dirty="0">
              <a:solidFill>
                <a:srgbClr val="EA5283"/>
              </a:solidFill>
              <a:latin typeface="Open San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3713" y="617685"/>
            <a:ext cx="10272801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EA5283"/>
                </a:solidFill>
              </a:rPr>
              <a:t>文不如字，字不如表，表不如</a:t>
            </a:r>
            <a:r>
              <a:rPr lang="zh-CN" altLang="en-US" b="1" dirty="0" smtClean="0">
                <a:solidFill>
                  <a:srgbClr val="EA5283"/>
                </a:solidFill>
              </a:rPr>
              <a:t>图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基础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原理，但很多人还停留在把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当作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使用的阶段。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1" b="4721"/>
          <a:stretch>
            <a:fillRect/>
          </a:stretch>
        </p:blipFill>
        <p:spPr>
          <a:xfrm>
            <a:off x="4925203" y="1815354"/>
            <a:ext cx="6714000" cy="3420000"/>
          </a:xfrm>
          <a:custGeom>
            <a:avLst/>
            <a:gdLst>
              <a:gd name="connsiteX0" fmla="*/ 0 w 6714000"/>
              <a:gd name="connsiteY0" fmla="*/ 0 h 3420000"/>
              <a:gd name="connsiteX1" fmla="*/ 6714000 w 6714000"/>
              <a:gd name="connsiteY1" fmla="*/ 0 h 3420000"/>
              <a:gd name="connsiteX2" fmla="*/ 6714000 w 6714000"/>
              <a:gd name="connsiteY2" fmla="*/ 3420000 h 3420000"/>
              <a:gd name="connsiteX3" fmla="*/ 0 w 6714000"/>
              <a:gd name="connsiteY3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4000" h="3420000">
                <a:moveTo>
                  <a:pt x="0" y="0"/>
                </a:moveTo>
                <a:lnTo>
                  <a:pt x="6714000" y="0"/>
                </a:lnTo>
                <a:lnTo>
                  <a:pt x="6714000" y="3420000"/>
                </a:lnTo>
                <a:lnTo>
                  <a:pt x="0" y="3420000"/>
                </a:lnTo>
                <a:close/>
              </a:path>
            </a:pathLst>
          </a:cu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983399" y="3326122"/>
            <a:ext cx="3476634" cy="198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指的是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PPT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忌讳大段文字的堆砌，而是精简文字，突出重点，去除一些信息杂音。特别是辅助演讲的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PPT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，更是要对文字进行精简、精简再精简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。右图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《65-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文化落地推演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中的一页，文字就非常的精简。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3830" y="27566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文不如字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983399" y="3326122"/>
            <a:ext cx="3476634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指的是用大段的文字来描述信息，不如绘制成图表来的直观，这不仅仅体现在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PPT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方面，一切视觉呈现，都符合这个原理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。</a:t>
            </a:r>
            <a:r>
              <a:rPr lang="zh-CN" altLang="en-US" sz="1600" b="1" dirty="0" smtClean="0">
                <a:solidFill>
                  <a:srgbClr val="EA528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图表包括：表格、数据图表、信息图表等几种形式。</a:t>
            </a:r>
            <a:endParaRPr lang="en-US" altLang="zh-CN" sz="1600" b="1" dirty="0">
              <a:solidFill>
                <a:srgbClr val="EA5283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3830" y="27566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字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不如</a:t>
            </a:r>
            <a:r>
              <a:rPr lang="zh-CN" altLang="en-US" sz="2400" b="1" dirty="0">
                <a:solidFill>
                  <a:schemeClr val="bg1"/>
                </a:solidFill>
              </a:rPr>
              <a:t>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" b="8994"/>
          <a:stretch>
            <a:fillRect/>
          </a:stretch>
        </p:blipFill>
        <p:spPr>
          <a:xfrm>
            <a:off x="4925203" y="1815354"/>
            <a:ext cx="6714000" cy="3420000"/>
          </a:xfrm>
          <a:custGeom>
            <a:avLst/>
            <a:gdLst>
              <a:gd name="connsiteX0" fmla="*/ 0 w 6714000"/>
              <a:gd name="connsiteY0" fmla="*/ 0 h 3420000"/>
              <a:gd name="connsiteX1" fmla="*/ 6714000 w 6714000"/>
              <a:gd name="connsiteY1" fmla="*/ 0 h 3420000"/>
              <a:gd name="connsiteX2" fmla="*/ 6714000 w 6714000"/>
              <a:gd name="connsiteY2" fmla="*/ 3420000 h 3420000"/>
              <a:gd name="connsiteX3" fmla="*/ 0 w 6714000"/>
              <a:gd name="connsiteY3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4000" h="3420000">
                <a:moveTo>
                  <a:pt x="0" y="0"/>
                </a:moveTo>
                <a:lnTo>
                  <a:pt x="6714000" y="0"/>
                </a:lnTo>
                <a:lnTo>
                  <a:pt x="6714000" y="3420000"/>
                </a:lnTo>
                <a:lnTo>
                  <a:pt x="0" y="342000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7587141" y="108921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EA5283"/>
                </a:solidFill>
              </a:rPr>
              <a:t>▼ 表格样式</a:t>
            </a:r>
            <a:endParaRPr lang="zh-CN" altLang="en-US" b="1" dirty="0">
              <a:solidFill>
                <a:srgbClr val="EA5283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925203" y="1815354"/>
            <a:ext cx="6714000" cy="3420000"/>
            <a:chOff x="4925203" y="1815354"/>
            <a:chExt cx="6714000" cy="34200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8" b="5995"/>
            <a:stretch>
              <a:fillRect/>
            </a:stretch>
          </p:blipFill>
          <p:spPr>
            <a:xfrm>
              <a:off x="4925203" y="1815354"/>
              <a:ext cx="6714000" cy="3420000"/>
            </a:xfrm>
            <a:custGeom>
              <a:avLst/>
              <a:gdLst>
                <a:gd name="connsiteX0" fmla="*/ 0 w 6714000"/>
                <a:gd name="connsiteY0" fmla="*/ 0 h 3420000"/>
                <a:gd name="connsiteX1" fmla="*/ 6714000 w 6714000"/>
                <a:gd name="connsiteY1" fmla="*/ 0 h 3420000"/>
                <a:gd name="connsiteX2" fmla="*/ 6714000 w 6714000"/>
                <a:gd name="connsiteY2" fmla="*/ 3420000 h 3420000"/>
                <a:gd name="connsiteX3" fmla="*/ 0 w 6714000"/>
                <a:gd name="connsiteY3" fmla="*/ 3420000 h 34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4000" h="3420000">
                  <a:moveTo>
                    <a:pt x="0" y="0"/>
                  </a:moveTo>
                  <a:lnTo>
                    <a:pt x="6714000" y="0"/>
                  </a:lnTo>
                  <a:lnTo>
                    <a:pt x="6714000" y="3420000"/>
                  </a:lnTo>
                  <a:lnTo>
                    <a:pt x="0" y="3420000"/>
                  </a:lnTo>
                  <a:close/>
                </a:path>
              </a:pathLst>
            </a:custGeom>
          </p:spPr>
        </p:pic>
        <p:sp>
          <p:nvSpPr>
            <p:cNvPr id="4" name="矩形 3"/>
            <p:cNvSpPr/>
            <p:nvPr/>
          </p:nvSpPr>
          <p:spPr>
            <a:xfrm>
              <a:off x="4925203" y="2097741"/>
              <a:ext cx="1731091" cy="403412"/>
            </a:xfrm>
            <a:prstGeom prst="rect">
              <a:avLst/>
            </a:prstGeom>
            <a:solidFill>
              <a:srgbClr val="EA5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▼ </a:t>
              </a:r>
              <a:r>
                <a:rPr lang="zh-CN" altLang="en-US" dirty="0" smtClean="0"/>
                <a:t>数据图表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25203" y="1815354"/>
            <a:ext cx="6714000" cy="3420000"/>
            <a:chOff x="4925203" y="1815354"/>
            <a:chExt cx="6714000" cy="34200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" b="9200"/>
            <a:stretch>
              <a:fillRect/>
            </a:stretch>
          </p:blipFill>
          <p:spPr>
            <a:xfrm>
              <a:off x="4925203" y="1815354"/>
              <a:ext cx="6714000" cy="3420000"/>
            </a:xfrm>
            <a:custGeom>
              <a:avLst/>
              <a:gdLst>
                <a:gd name="connsiteX0" fmla="*/ 0 w 6714000"/>
                <a:gd name="connsiteY0" fmla="*/ 0 h 3420000"/>
                <a:gd name="connsiteX1" fmla="*/ 6714000 w 6714000"/>
                <a:gd name="connsiteY1" fmla="*/ 0 h 3420000"/>
                <a:gd name="connsiteX2" fmla="*/ 6714000 w 6714000"/>
                <a:gd name="connsiteY2" fmla="*/ 3420000 h 3420000"/>
                <a:gd name="connsiteX3" fmla="*/ 0 w 6714000"/>
                <a:gd name="connsiteY3" fmla="*/ 3420000 h 34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4000" h="3420000">
                  <a:moveTo>
                    <a:pt x="0" y="0"/>
                  </a:moveTo>
                  <a:lnTo>
                    <a:pt x="6714000" y="0"/>
                  </a:lnTo>
                  <a:lnTo>
                    <a:pt x="6714000" y="3420000"/>
                  </a:lnTo>
                  <a:lnTo>
                    <a:pt x="0" y="3420000"/>
                  </a:lnTo>
                  <a:close/>
                </a:path>
              </a:pathLst>
            </a:custGeom>
          </p:spPr>
        </p:pic>
        <p:sp>
          <p:nvSpPr>
            <p:cNvPr id="14" name="矩形 13"/>
            <p:cNvSpPr/>
            <p:nvPr/>
          </p:nvSpPr>
          <p:spPr>
            <a:xfrm>
              <a:off x="4925203" y="2097741"/>
              <a:ext cx="1731091" cy="403412"/>
            </a:xfrm>
            <a:prstGeom prst="rect">
              <a:avLst/>
            </a:prstGeom>
            <a:solidFill>
              <a:srgbClr val="EA5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▼ </a:t>
              </a:r>
              <a:r>
                <a:rPr lang="zh-CN" altLang="en-US" dirty="0"/>
                <a:t>信息</a:t>
              </a:r>
              <a:r>
                <a:rPr lang="zh-CN" altLang="en-US" dirty="0" smtClean="0"/>
                <a:t>图表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42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accel="52500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accel="5250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accel="525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accel="525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983399" y="3326122"/>
            <a:ext cx="3476634" cy="181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eaLnBrk="0" hangingPunct="0"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指的是在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某些场合，与其使用文字绞尽脑汁去描述，不如选择一副贴切的图片来表达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</a:t>
            </a:r>
            <a:r>
              <a:rPr lang="zh-CN" altLang="en-US" sz="2000" b="1" dirty="0" smtClean="0">
                <a:solidFill>
                  <a:srgbClr val="EA528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好</a:t>
            </a:r>
            <a:r>
              <a:rPr lang="zh-CN" altLang="en-US" sz="2000" b="1" dirty="0">
                <a:solidFill>
                  <a:srgbClr val="EA528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图胜</a:t>
            </a:r>
            <a:r>
              <a:rPr lang="zh-CN" altLang="en-US" sz="2000" b="1" dirty="0" smtClean="0">
                <a:solidFill>
                  <a:srgbClr val="EA528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千</a:t>
            </a:r>
            <a:r>
              <a:rPr lang="zh-CN" altLang="en-US" sz="2000" b="1" dirty="0">
                <a:solidFill>
                  <a:srgbClr val="EA528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文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。如右图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，根本不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需要多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说什么，简直太栩栩如生了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！图还包括</a:t>
            </a:r>
            <a:r>
              <a:rPr lang="zh-CN" altLang="en-US" sz="1800" b="1" dirty="0" smtClean="0">
                <a:solidFill>
                  <a:srgbClr val="EC639D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图标、剪影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等。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3830" y="27566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表不如图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" b="4666"/>
          <a:stretch>
            <a:fillRect/>
          </a:stretch>
        </p:blipFill>
        <p:spPr>
          <a:xfrm>
            <a:off x="4925203" y="1815354"/>
            <a:ext cx="6714000" cy="3420000"/>
          </a:xfrm>
          <a:custGeom>
            <a:avLst/>
            <a:gdLst>
              <a:gd name="connsiteX0" fmla="*/ 0 w 6714000"/>
              <a:gd name="connsiteY0" fmla="*/ 0 h 3420000"/>
              <a:gd name="connsiteX1" fmla="*/ 6714000 w 6714000"/>
              <a:gd name="connsiteY1" fmla="*/ 0 h 3420000"/>
              <a:gd name="connsiteX2" fmla="*/ 6714000 w 6714000"/>
              <a:gd name="connsiteY2" fmla="*/ 3420000 h 3420000"/>
              <a:gd name="connsiteX3" fmla="*/ 0 w 6714000"/>
              <a:gd name="connsiteY3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4000" h="3420000">
                <a:moveTo>
                  <a:pt x="0" y="0"/>
                </a:moveTo>
                <a:lnTo>
                  <a:pt x="6714000" y="0"/>
                </a:lnTo>
                <a:lnTo>
                  <a:pt x="6714000" y="3420000"/>
                </a:lnTo>
                <a:lnTo>
                  <a:pt x="0" y="3420000"/>
                </a:lnTo>
                <a:close/>
              </a:path>
            </a:pathLst>
          </a:custGeom>
        </p:spPr>
      </p:pic>
      <p:grpSp>
        <p:nvGrpSpPr>
          <p:cNvPr id="10" name="组合 9"/>
          <p:cNvGrpSpPr/>
          <p:nvPr/>
        </p:nvGrpSpPr>
        <p:grpSpPr>
          <a:xfrm>
            <a:off x="4925203" y="1815354"/>
            <a:ext cx="6714000" cy="3420000"/>
            <a:chOff x="5042647" y="1993666"/>
            <a:chExt cx="6714000" cy="34200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21" b="4721"/>
            <a:stretch>
              <a:fillRect/>
            </a:stretch>
          </p:blipFill>
          <p:spPr>
            <a:xfrm>
              <a:off x="5042647" y="1993666"/>
              <a:ext cx="6714000" cy="3420000"/>
            </a:xfrm>
            <a:custGeom>
              <a:avLst/>
              <a:gdLst>
                <a:gd name="connsiteX0" fmla="*/ 0 w 6714000"/>
                <a:gd name="connsiteY0" fmla="*/ 0 h 3420000"/>
                <a:gd name="connsiteX1" fmla="*/ 6714000 w 6714000"/>
                <a:gd name="connsiteY1" fmla="*/ 0 h 3420000"/>
                <a:gd name="connsiteX2" fmla="*/ 6714000 w 6714000"/>
                <a:gd name="connsiteY2" fmla="*/ 3420000 h 3420000"/>
                <a:gd name="connsiteX3" fmla="*/ 0 w 6714000"/>
                <a:gd name="connsiteY3" fmla="*/ 3420000 h 34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4000" h="3420000">
                  <a:moveTo>
                    <a:pt x="0" y="0"/>
                  </a:moveTo>
                  <a:lnTo>
                    <a:pt x="6714000" y="0"/>
                  </a:lnTo>
                  <a:lnTo>
                    <a:pt x="6714000" y="3420000"/>
                  </a:lnTo>
                  <a:lnTo>
                    <a:pt x="0" y="3420000"/>
                  </a:lnTo>
                  <a:close/>
                </a:path>
              </a:pathLst>
            </a:custGeom>
          </p:spPr>
        </p:pic>
        <p:sp>
          <p:nvSpPr>
            <p:cNvPr id="12" name="文本框 11"/>
            <p:cNvSpPr txBox="1"/>
            <p:nvPr/>
          </p:nvSpPr>
          <p:spPr>
            <a:xfrm>
              <a:off x="7587141" y="2091387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EA5283"/>
                  </a:solidFill>
                </a:rPr>
                <a:t>▼ 图标的应用</a:t>
              </a:r>
              <a:endParaRPr lang="zh-CN" altLang="en-US" b="1" dirty="0">
                <a:solidFill>
                  <a:srgbClr val="EA5283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25203" y="1815354"/>
            <a:ext cx="6714000" cy="3420000"/>
            <a:chOff x="4925203" y="1815354"/>
            <a:chExt cx="6714000" cy="3420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" r="15528"/>
            <a:stretch>
              <a:fillRect/>
            </a:stretch>
          </p:blipFill>
          <p:spPr>
            <a:xfrm>
              <a:off x="4925203" y="1815354"/>
              <a:ext cx="6714000" cy="3420000"/>
            </a:xfrm>
            <a:custGeom>
              <a:avLst/>
              <a:gdLst>
                <a:gd name="connsiteX0" fmla="*/ 0 w 6714000"/>
                <a:gd name="connsiteY0" fmla="*/ 0 h 3420000"/>
                <a:gd name="connsiteX1" fmla="*/ 6714000 w 6714000"/>
                <a:gd name="connsiteY1" fmla="*/ 0 h 3420000"/>
                <a:gd name="connsiteX2" fmla="*/ 6714000 w 6714000"/>
                <a:gd name="connsiteY2" fmla="*/ 3420000 h 3420000"/>
                <a:gd name="connsiteX3" fmla="*/ 0 w 6714000"/>
                <a:gd name="connsiteY3" fmla="*/ 3420000 h 34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4000" h="3420000">
                  <a:moveTo>
                    <a:pt x="0" y="0"/>
                  </a:moveTo>
                  <a:lnTo>
                    <a:pt x="6714000" y="0"/>
                  </a:lnTo>
                  <a:lnTo>
                    <a:pt x="6714000" y="3420000"/>
                  </a:lnTo>
                  <a:lnTo>
                    <a:pt x="0" y="3420000"/>
                  </a:lnTo>
                  <a:close/>
                </a:path>
              </a:pathLst>
            </a:custGeom>
          </p:spPr>
        </p:pic>
        <p:sp>
          <p:nvSpPr>
            <p:cNvPr id="16" name="矩形 15"/>
            <p:cNvSpPr/>
            <p:nvPr/>
          </p:nvSpPr>
          <p:spPr>
            <a:xfrm>
              <a:off x="4925203" y="2097741"/>
              <a:ext cx="1731091" cy="403412"/>
            </a:xfrm>
            <a:prstGeom prst="rect">
              <a:avLst/>
            </a:prstGeom>
            <a:solidFill>
              <a:srgbClr val="EA5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▼ </a:t>
              </a:r>
              <a:r>
                <a:rPr lang="zh-CN" altLang="en-US" dirty="0" smtClean="0"/>
                <a:t>剪影的应用</a:t>
              </a:r>
              <a:endParaRPr lang="zh-CN" altLang="en-US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4586990" y="765453"/>
            <a:ext cx="7330190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另外，可欣赏作品</a:t>
            </a:r>
            <a:r>
              <a:rPr kumimoji="1" lang="en-US" altLang="zh-CN" sz="1600" b="1" dirty="0">
                <a:solidFill>
                  <a:srgbClr val="FF77B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《50-</a:t>
            </a:r>
            <a:r>
              <a:rPr kumimoji="1" lang="zh-CN" altLang="en-US" sz="1600" b="1" dirty="0">
                <a:solidFill>
                  <a:srgbClr val="FF77B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激情去哪儿了</a:t>
            </a:r>
            <a:r>
              <a:rPr kumimoji="1" lang="en-US" altLang="zh-CN" sz="1600" b="1" dirty="0">
                <a:solidFill>
                  <a:srgbClr val="FF77B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》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，网友评价：好图胜千文的道理，在这份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PPT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中，你将会感受极深，图文的巧妙搭配，让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PPT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说服力一下子无可匹敌！</a:t>
            </a:r>
          </a:p>
        </p:txBody>
      </p:sp>
    </p:spTree>
    <p:extLst>
      <p:ext uri="{BB962C8B-B14F-4D97-AF65-F5344CB8AC3E}">
        <p14:creationId xmlns:p14="http://schemas.microsoft.com/office/powerpoint/2010/main" val="195725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250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accel="5250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accel="52500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25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accel="525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accel="525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手动输入 28"/>
          <p:cNvSpPr>
            <a:spLocks noChangeArrowheads="1"/>
          </p:cNvSpPr>
          <p:nvPr/>
        </p:nvSpPr>
        <p:spPr bwMode="auto">
          <a:xfrm rot="16200000" flipH="1">
            <a:off x="5834287" y="500286"/>
            <a:ext cx="6858000" cy="5857429"/>
          </a:xfrm>
          <a:prstGeom prst="flowChartManualInput">
            <a:avLst/>
          </a:prstGeom>
          <a:solidFill>
            <a:srgbClr val="F1810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311">
              <a:solidFill>
                <a:srgbClr val="FFFFFF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31411" y="555891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EC639D"/>
                </a:solidFill>
                <a:latin typeface="Helvetica Neue"/>
              </a:rPr>
              <a:t>纯文字可使用大字报</a:t>
            </a:r>
            <a:endParaRPr lang="zh-CN" altLang="en-US" sz="2400" dirty="0">
              <a:solidFill>
                <a:srgbClr val="EC639D"/>
              </a:solidFill>
            </a:endParaRPr>
          </a:p>
        </p:txBody>
      </p:sp>
      <p:sp>
        <p:nvSpPr>
          <p:cNvPr id="47" name="直角三角形 46"/>
          <p:cNvSpPr/>
          <p:nvPr/>
        </p:nvSpPr>
        <p:spPr>
          <a:xfrm flipV="1">
            <a:off x="1704070" y="-2"/>
            <a:ext cx="1123142" cy="6857999"/>
          </a:xfrm>
          <a:prstGeom prst="rtTriangle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0" y="0"/>
            <a:ext cx="1709338" cy="6858000"/>
          </a:xfrm>
          <a:prstGeom prst="rect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972195" y="1212884"/>
            <a:ext cx="6696742" cy="3227563"/>
            <a:chOff x="702835" y="1003708"/>
            <a:chExt cx="6696742" cy="3227563"/>
          </a:xfrm>
          <a:effectLst>
            <a:outerShdw dist="2032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0063" y="1188953"/>
              <a:ext cx="5010960" cy="2818665"/>
            </a:xfrm>
            <a:prstGeom prst="rect">
              <a:avLst/>
            </a:prstGeom>
          </p:spPr>
        </p:pic>
        <p:grpSp>
          <p:nvGrpSpPr>
            <p:cNvPr id="52" name="Group 5"/>
            <p:cNvGrpSpPr>
              <a:grpSpLocks noChangeAspect="1"/>
            </p:cNvGrpSpPr>
            <p:nvPr/>
          </p:nvGrpSpPr>
          <p:grpSpPr bwMode="auto">
            <a:xfrm rot="16200000">
              <a:off x="2437424" y="-730881"/>
              <a:ext cx="3227563" cy="6696742"/>
              <a:chOff x="516" y="324"/>
              <a:chExt cx="1082" cy="2245"/>
            </a:xfrm>
            <a:effectLst/>
          </p:grpSpPr>
          <p:sp>
            <p:nvSpPr>
              <p:cNvPr id="53" name="Freeform 6"/>
              <p:cNvSpPr>
                <a:spLocks noEditPoints="1"/>
              </p:cNvSpPr>
              <p:nvPr/>
            </p:nvSpPr>
            <p:spPr bwMode="auto">
              <a:xfrm>
                <a:off x="528" y="335"/>
                <a:ext cx="1070" cy="2234"/>
              </a:xfrm>
              <a:custGeom>
                <a:avLst/>
                <a:gdLst>
                  <a:gd name="T0" fmla="*/ 2532 w 2992"/>
                  <a:gd name="T1" fmla="*/ 0 h 6248"/>
                  <a:gd name="T2" fmla="*/ 460 w 2992"/>
                  <a:gd name="T3" fmla="*/ 0 h 6248"/>
                  <a:gd name="T4" fmla="*/ 0 w 2992"/>
                  <a:gd name="T5" fmla="*/ 460 h 6248"/>
                  <a:gd name="T6" fmla="*/ 0 w 2992"/>
                  <a:gd name="T7" fmla="*/ 5788 h 6248"/>
                  <a:gd name="T8" fmla="*/ 460 w 2992"/>
                  <a:gd name="T9" fmla="*/ 6248 h 6248"/>
                  <a:gd name="T10" fmla="*/ 2532 w 2992"/>
                  <a:gd name="T11" fmla="*/ 6248 h 6248"/>
                  <a:gd name="T12" fmla="*/ 2992 w 2992"/>
                  <a:gd name="T13" fmla="*/ 5788 h 6248"/>
                  <a:gd name="T14" fmla="*/ 2992 w 2992"/>
                  <a:gd name="T15" fmla="*/ 460 h 6248"/>
                  <a:gd name="T16" fmla="*/ 2532 w 2992"/>
                  <a:gd name="T17" fmla="*/ 0 h 6248"/>
                  <a:gd name="T18" fmla="*/ 2776 w 2992"/>
                  <a:gd name="T19" fmla="*/ 5396 h 6248"/>
                  <a:gd name="T20" fmla="*/ 216 w 2992"/>
                  <a:gd name="T21" fmla="*/ 5396 h 6248"/>
                  <a:gd name="T22" fmla="*/ 216 w 2992"/>
                  <a:gd name="T23" fmla="*/ 852 h 6248"/>
                  <a:gd name="T24" fmla="*/ 2776 w 2992"/>
                  <a:gd name="T25" fmla="*/ 852 h 6248"/>
                  <a:gd name="T26" fmla="*/ 2776 w 2992"/>
                  <a:gd name="T27" fmla="*/ 5396 h 6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92" h="6248">
                    <a:moveTo>
                      <a:pt x="2532" y="0"/>
                    </a:moveTo>
                    <a:cubicBezTo>
                      <a:pt x="460" y="0"/>
                      <a:pt x="460" y="0"/>
                      <a:pt x="460" y="0"/>
                    </a:cubicBezTo>
                    <a:cubicBezTo>
                      <a:pt x="207" y="0"/>
                      <a:pt x="0" y="207"/>
                      <a:pt x="0" y="460"/>
                    </a:cubicBezTo>
                    <a:cubicBezTo>
                      <a:pt x="0" y="5788"/>
                      <a:pt x="0" y="5788"/>
                      <a:pt x="0" y="5788"/>
                    </a:cubicBezTo>
                    <a:cubicBezTo>
                      <a:pt x="0" y="6041"/>
                      <a:pt x="207" y="6248"/>
                      <a:pt x="460" y="6248"/>
                    </a:cubicBezTo>
                    <a:cubicBezTo>
                      <a:pt x="2532" y="6248"/>
                      <a:pt x="2532" y="6248"/>
                      <a:pt x="2532" y="6248"/>
                    </a:cubicBezTo>
                    <a:cubicBezTo>
                      <a:pt x="2785" y="6248"/>
                      <a:pt x="2992" y="6041"/>
                      <a:pt x="2992" y="5788"/>
                    </a:cubicBezTo>
                    <a:cubicBezTo>
                      <a:pt x="2992" y="460"/>
                      <a:pt x="2992" y="460"/>
                      <a:pt x="2992" y="460"/>
                    </a:cubicBezTo>
                    <a:cubicBezTo>
                      <a:pt x="2992" y="207"/>
                      <a:pt x="2785" y="0"/>
                      <a:pt x="2532" y="0"/>
                    </a:cubicBezTo>
                    <a:close/>
                    <a:moveTo>
                      <a:pt x="2776" y="5396"/>
                    </a:moveTo>
                    <a:cubicBezTo>
                      <a:pt x="216" y="5396"/>
                      <a:pt x="216" y="5396"/>
                      <a:pt x="216" y="5396"/>
                    </a:cubicBezTo>
                    <a:cubicBezTo>
                      <a:pt x="216" y="852"/>
                      <a:pt x="216" y="852"/>
                      <a:pt x="216" y="852"/>
                    </a:cubicBezTo>
                    <a:cubicBezTo>
                      <a:pt x="2776" y="852"/>
                      <a:pt x="2776" y="852"/>
                      <a:pt x="2776" y="852"/>
                    </a:cubicBezTo>
                    <a:lnTo>
                      <a:pt x="2776" y="539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7"/>
              <p:cNvSpPr>
                <a:spLocks noEditPoints="1"/>
              </p:cNvSpPr>
              <p:nvPr/>
            </p:nvSpPr>
            <p:spPr bwMode="auto">
              <a:xfrm>
                <a:off x="966" y="2308"/>
                <a:ext cx="193" cy="193"/>
              </a:xfrm>
              <a:custGeom>
                <a:avLst/>
                <a:gdLst>
                  <a:gd name="T0" fmla="*/ 270 w 540"/>
                  <a:gd name="T1" fmla="*/ 540 h 540"/>
                  <a:gd name="T2" fmla="*/ 0 w 540"/>
                  <a:gd name="T3" fmla="*/ 270 h 540"/>
                  <a:gd name="T4" fmla="*/ 270 w 540"/>
                  <a:gd name="T5" fmla="*/ 0 h 540"/>
                  <a:gd name="T6" fmla="*/ 540 w 540"/>
                  <a:gd name="T7" fmla="*/ 270 h 540"/>
                  <a:gd name="T8" fmla="*/ 270 w 540"/>
                  <a:gd name="T9" fmla="*/ 540 h 540"/>
                  <a:gd name="T10" fmla="*/ 270 w 540"/>
                  <a:gd name="T11" fmla="*/ 36 h 540"/>
                  <a:gd name="T12" fmla="*/ 36 w 540"/>
                  <a:gd name="T13" fmla="*/ 270 h 540"/>
                  <a:gd name="T14" fmla="*/ 270 w 540"/>
                  <a:gd name="T15" fmla="*/ 504 h 540"/>
                  <a:gd name="T16" fmla="*/ 504 w 540"/>
                  <a:gd name="T17" fmla="*/ 270 h 540"/>
                  <a:gd name="T18" fmla="*/ 270 w 540"/>
                  <a:gd name="T19" fmla="*/ 36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0" h="540">
                    <a:moveTo>
                      <a:pt x="270" y="540"/>
                    </a:moveTo>
                    <a:cubicBezTo>
                      <a:pt x="121" y="540"/>
                      <a:pt x="0" y="419"/>
                      <a:pt x="0" y="270"/>
                    </a:cubicBezTo>
                    <a:cubicBezTo>
                      <a:pt x="0" y="121"/>
                      <a:pt x="121" y="0"/>
                      <a:pt x="270" y="0"/>
                    </a:cubicBezTo>
                    <a:cubicBezTo>
                      <a:pt x="419" y="0"/>
                      <a:pt x="540" y="121"/>
                      <a:pt x="540" y="270"/>
                    </a:cubicBezTo>
                    <a:cubicBezTo>
                      <a:pt x="540" y="419"/>
                      <a:pt x="419" y="540"/>
                      <a:pt x="270" y="540"/>
                    </a:cubicBezTo>
                    <a:close/>
                    <a:moveTo>
                      <a:pt x="270" y="36"/>
                    </a:moveTo>
                    <a:cubicBezTo>
                      <a:pt x="141" y="36"/>
                      <a:pt x="36" y="141"/>
                      <a:pt x="36" y="270"/>
                    </a:cubicBezTo>
                    <a:cubicBezTo>
                      <a:pt x="36" y="399"/>
                      <a:pt x="141" y="504"/>
                      <a:pt x="270" y="504"/>
                    </a:cubicBezTo>
                    <a:cubicBezTo>
                      <a:pt x="399" y="504"/>
                      <a:pt x="504" y="399"/>
                      <a:pt x="504" y="270"/>
                    </a:cubicBezTo>
                    <a:cubicBezTo>
                      <a:pt x="504" y="141"/>
                      <a:pt x="399" y="36"/>
                      <a:pt x="270" y="36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043" y="418"/>
                <a:ext cx="40" cy="4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961" y="511"/>
                <a:ext cx="203" cy="26"/>
              </a:xfrm>
              <a:custGeom>
                <a:avLst/>
                <a:gdLst>
                  <a:gd name="T0" fmla="*/ 532 w 568"/>
                  <a:gd name="T1" fmla="*/ 72 h 72"/>
                  <a:gd name="T2" fmla="*/ 36 w 568"/>
                  <a:gd name="T3" fmla="*/ 72 h 72"/>
                  <a:gd name="T4" fmla="*/ 0 w 568"/>
                  <a:gd name="T5" fmla="*/ 36 h 72"/>
                  <a:gd name="T6" fmla="*/ 36 w 568"/>
                  <a:gd name="T7" fmla="*/ 0 h 72"/>
                  <a:gd name="T8" fmla="*/ 532 w 568"/>
                  <a:gd name="T9" fmla="*/ 0 h 72"/>
                  <a:gd name="T10" fmla="*/ 568 w 568"/>
                  <a:gd name="T11" fmla="*/ 36 h 72"/>
                  <a:gd name="T12" fmla="*/ 532 w 568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72">
                    <a:moveTo>
                      <a:pt x="532" y="72"/>
                    </a:moveTo>
                    <a:cubicBezTo>
                      <a:pt x="36" y="72"/>
                      <a:pt x="3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32" y="0"/>
                      <a:pt x="532" y="0"/>
                      <a:pt x="532" y="0"/>
                    </a:cubicBezTo>
                    <a:cubicBezTo>
                      <a:pt x="552" y="0"/>
                      <a:pt x="568" y="16"/>
                      <a:pt x="568" y="36"/>
                    </a:cubicBezTo>
                    <a:cubicBezTo>
                      <a:pt x="568" y="56"/>
                      <a:pt x="552" y="72"/>
                      <a:pt x="532" y="7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1246" y="324"/>
                <a:ext cx="175" cy="1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Rectangle 11"/>
              <p:cNvSpPr>
                <a:spLocks noChangeArrowheads="1"/>
              </p:cNvSpPr>
              <p:nvPr/>
            </p:nvSpPr>
            <p:spPr bwMode="auto">
              <a:xfrm>
                <a:off x="516" y="845"/>
                <a:ext cx="12" cy="7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516" y="634"/>
                <a:ext cx="12" cy="10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516" y="1023"/>
                <a:ext cx="12" cy="7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4918608" y="3292580"/>
            <a:ext cx="6339582" cy="3049775"/>
            <a:chOff x="3769021" y="3093440"/>
            <a:chExt cx="6339582" cy="3049775"/>
          </a:xfrm>
          <a:effectLst>
            <a:outerShdw dist="2032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109" y="3200620"/>
              <a:ext cx="4820417" cy="2711485"/>
            </a:xfrm>
            <a:prstGeom prst="rect">
              <a:avLst/>
            </a:prstGeom>
          </p:spPr>
        </p:pic>
        <p:grpSp>
          <p:nvGrpSpPr>
            <p:cNvPr id="63" name="Group 5"/>
            <p:cNvGrpSpPr>
              <a:grpSpLocks noChangeAspect="1"/>
            </p:cNvGrpSpPr>
            <p:nvPr/>
          </p:nvGrpSpPr>
          <p:grpSpPr bwMode="auto">
            <a:xfrm rot="16200000">
              <a:off x="5413924" y="1448537"/>
              <a:ext cx="3049775" cy="6339582"/>
              <a:chOff x="579" y="324"/>
              <a:chExt cx="1080" cy="2245"/>
            </a:xfrm>
            <a:effectLst/>
          </p:grpSpPr>
          <p:sp>
            <p:nvSpPr>
              <p:cNvPr id="64" name="Freeform 6"/>
              <p:cNvSpPr>
                <a:spLocks noEditPoints="1"/>
              </p:cNvSpPr>
              <p:nvPr/>
            </p:nvSpPr>
            <p:spPr bwMode="auto">
              <a:xfrm>
                <a:off x="589" y="335"/>
                <a:ext cx="1070" cy="2234"/>
              </a:xfrm>
              <a:custGeom>
                <a:avLst/>
                <a:gdLst>
                  <a:gd name="T0" fmla="*/ 2532 w 2992"/>
                  <a:gd name="T1" fmla="*/ 0 h 6248"/>
                  <a:gd name="T2" fmla="*/ 460 w 2992"/>
                  <a:gd name="T3" fmla="*/ 0 h 6248"/>
                  <a:gd name="T4" fmla="*/ 0 w 2992"/>
                  <a:gd name="T5" fmla="*/ 460 h 6248"/>
                  <a:gd name="T6" fmla="*/ 0 w 2992"/>
                  <a:gd name="T7" fmla="*/ 5788 h 6248"/>
                  <a:gd name="T8" fmla="*/ 460 w 2992"/>
                  <a:gd name="T9" fmla="*/ 6248 h 6248"/>
                  <a:gd name="T10" fmla="*/ 2532 w 2992"/>
                  <a:gd name="T11" fmla="*/ 6248 h 6248"/>
                  <a:gd name="T12" fmla="*/ 2992 w 2992"/>
                  <a:gd name="T13" fmla="*/ 5788 h 6248"/>
                  <a:gd name="T14" fmla="*/ 2992 w 2992"/>
                  <a:gd name="T15" fmla="*/ 460 h 6248"/>
                  <a:gd name="T16" fmla="*/ 2532 w 2992"/>
                  <a:gd name="T17" fmla="*/ 0 h 6248"/>
                  <a:gd name="T18" fmla="*/ 2776 w 2992"/>
                  <a:gd name="T19" fmla="*/ 5396 h 6248"/>
                  <a:gd name="T20" fmla="*/ 216 w 2992"/>
                  <a:gd name="T21" fmla="*/ 5396 h 6248"/>
                  <a:gd name="T22" fmla="*/ 216 w 2992"/>
                  <a:gd name="T23" fmla="*/ 852 h 6248"/>
                  <a:gd name="T24" fmla="*/ 2776 w 2992"/>
                  <a:gd name="T25" fmla="*/ 852 h 6248"/>
                  <a:gd name="T26" fmla="*/ 2776 w 2992"/>
                  <a:gd name="T27" fmla="*/ 5396 h 6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92" h="6248">
                    <a:moveTo>
                      <a:pt x="2532" y="0"/>
                    </a:moveTo>
                    <a:cubicBezTo>
                      <a:pt x="460" y="0"/>
                      <a:pt x="460" y="0"/>
                      <a:pt x="460" y="0"/>
                    </a:cubicBezTo>
                    <a:cubicBezTo>
                      <a:pt x="207" y="0"/>
                      <a:pt x="0" y="207"/>
                      <a:pt x="0" y="460"/>
                    </a:cubicBezTo>
                    <a:cubicBezTo>
                      <a:pt x="0" y="5788"/>
                      <a:pt x="0" y="5788"/>
                      <a:pt x="0" y="5788"/>
                    </a:cubicBezTo>
                    <a:cubicBezTo>
                      <a:pt x="0" y="6041"/>
                      <a:pt x="207" y="6248"/>
                      <a:pt x="460" y="6248"/>
                    </a:cubicBezTo>
                    <a:cubicBezTo>
                      <a:pt x="2532" y="6248"/>
                      <a:pt x="2532" y="6248"/>
                      <a:pt x="2532" y="6248"/>
                    </a:cubicBezTo>
                    <a:cubicBezTo>
                      <a:pt x="2785" y="6248"/>
                      <a:pt x="2992" y="6041"/>
                      <a:pt x="2992" y="5788"/>
                    </a:cubicBezTo>
                    <a:cubicBezTo>
                      <a:pt x="2992" y="460"/>
                      <a:pt x="2992" y="460"/>
                      <a:pt x="2992" y="460"/>
                    </a:cubicBezTo>
                    <a:cubicBezTo>
                      <a:pt x="2992" y="207"/>
                      <a:pt x="2785" y="0"/>
                      <a:pt x="2532" y="0"/>
                    </a:cubicBezTo>
                    <a:close/>
                    <a:moveTo>
                      <a:pt x="2776" y="5396"/>
                    </a:moveTo>
                    <a:cubicBezTo>
                      <a:pt x="216" y="5396"/>
                      <a:pt x="216" y="5396"/>
                      <a:pt x="216" y="5396"/>
                    </a:cubicBezTo>
                    <a:cubicBezTo>
                      <a:pt x="216" y="852"/>
                      <a:pt x="216" y="852"/>
                      <a:pt x="216" y="852"/>
                    </a:cubicBezTo>
                    <a:cubicBezTo>
                      <a:pt x="2776" y="852"/>
                      <a:pt x="2776" y="852"/>
                      <a:pt x="2776" y="852"/>
                    </a:cubicBezTo>
                    <a:lnTo>
                      <a:pt x="2776" y="5396"/>
                    </a:lnTo>
                    <a:close/>
                  </a:path>
                </a:pathLst>
              </a:custGeom>
              <a:solidFill>
                <a:srgbClr val="6B390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7"/>
              <p:cNvSpPr>
                <a:spLocks noEditPoints="1"/>
              </p:cNvSpPr>
              <p:nvPr/>
            </p:nvSpPr>
            <p:spPr bwMode="auto">
              <a:xfrm>
                <a:off x="1043" y="2319"/>
                <a:ext cx="193" cy="193"/>
              </a:xfrm>
              <a:custGeom>
                <a:avLst/>
                <a:gdLst>
                  <a:gd name="T0" fmla="*/ 270 w 540"/>
                  <a:gd name="T1" fmla="*/ 540 h 540"/>
                  <a:gd name="T2" fmla="*/ 0 w 540"/>
                  <a:gd name="T3" fmla="*/ 270 h 540"/>
                  <a:gd name="T4" fmla="*/ 270 w 540"/>
                  <a:gd name="T5" fmla="*/ 0 h 540"/>
                  <a:gd name="T6" fmla="*/ 540 w 540"/>
                  <a:gd name="T7" fmla="*/ 270 h 540"/>
                  <a:gd name="T8" fmla="*/ 270 w 540"/>
                  <a:gd name="T9" fmla="*/ 540 h 540"/>
                  <a:gd name="T10" fmla="*/ 270 w 540"/>
                  <a:gd name="T11" fmla="*/ 36 h 540"/>
                  <a:gd name="T12" fmla="*/ 36 w 540"/>
                  <a:gd name="T13" fmla="*/ 270 h 540"/>
                  <a:gd name="T14" fmla="*/ 270 w 540"/>
                  <a:gd name="T15" fmla="*/ 504 h 540"/>
                  <a:gd name="T16" fmla="*/ 504 w 540"/>
                  <a:gd name="T17" fmla="*/ 270 h 540"/>
                  <a:gd name="T18" fmla="*/ 270 w 540"/>
                  <a:gd name="T19" fmla="*/ 36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0" h="540">
                    <a:moveTo>
                      <a:pt x="270" y="540"/>
                    </a:moveTo>
                    <a:cubicBezTo>
                      <a:pt x="121" y="540"/>
                      <a:pt x="0" y="419"/>
                      <a:pt x="0" y="270"/>
                    </a:cubicBezTo>
                    <a:cubicBezTo>
                      <a:pt x="0" y="121"/>
                      <a:pt x="121" y="0"/>
                      <a:pt x="270" y="0"/>
                    </a:cubicBezTo>
                    <a:cubicBezTo>
                      <a:pt x="419" y="0"/>
                      <a:pt x="540" y="121"/>
                      <a:pt x="540" y="270"/>
                    </a:cubicBezTo>
                    <a:cubicBezTo>
                      <a:pt x="540" y="419"/>
                      <a:pt x="419" y="540"/>
                      <a:pt x="270" y="540"/>
                    </a:cubicBezTo>
                    <a:close/>
                    <a:moveTo>
                      <a:pt x="270" y="36"/>
                    </a:moveTo>
                    <a:cubicBezTo>
                      <a:pt x="141" y="36"/>
                      <a:pt x="36" y="141"/>
                      <a:pt x="36" y="270"/>
                    </a:cubicBezTo>
                    <a:cubicBezTo>
                      <a:pt x="36" y="399"/>
                      <a:pt x="141" y="504"/>
                      <a:pt x="270" y="504"/>
                    </a:cubicBezTo>
                    <a:cubicBezTo>
                      <a:pt x="399" y="504"/>
                      <a:pt x="504" y="399"/>
                      <a:pt x="504" y="270"/>
                    </a:cubicBezTo>
                    <a:cubicBezTo>
                      <a:pt x="504" y="141"/>
                      <a:pt x="399" y="36"/>
                      <a:pt x="270" y="36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Oval 8"/>
              <p:cNvSpPr>
                <a:spLocks noChangeArrowheads="1"/>
              </p:cNvSpPr>
              <p:nvPr/>
            </p:nvSpPr>
            <p:spPr bwMode="auto">
              <a:xfrm>
                <a:off x="1120" y="429"/>
                <a:ext cx="40" cy="4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9"/>
              <p:cNvSpPr>
                <a:spLocks/>
              </p:cNvSpPr>
              <p:nvPr/>
            </p:nvSpPr>
            <p:spPr bwMode="auto">
              <a:xfrm>
                <a:off x="1038" y="522"/>
                <a:ext cx="203" cy="26"/>
              </a:xfrm>
              <a:custGeom>
                <a:avLst/>
                <a:gdLst>
                  <a:gd name="T0" fmla="*/ 532 w 568"/>
                  <a:gd name="T1" fmla="*/ 72 h 72"/>
                  <a:gd name="T2" fmla="*/ 36 w 568"/>
                  <a:gd name="T3" fmla="*/ 72 h 72"/>
                  <a:gd name="T4" fmla="*/ 0 w 568"/>
                  <a:gd name="T5" fmla="*/ 36 h 72"/>
                  <a:gd name="T6" fmla="*/ 36 w 568"/>
                  <a:gd name="T7" fmla="*/ 0 h 72"/>
                  <a:gd name="T8" fmla="*/ 532 w 568"/>
                  <a:gd name="T9" fmla="*/ 0 h 72"/>
                  <a:gd name="T10" fmla="*/ 568 w 568"/>
                  <a:gd name="T11" fmla="*/ 36 h 72"/>
                  <a:gd name="T12" fmla="*/ 532 w 568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72">
                    <a:moveTo>
                      <a:pt x="532" y="72"/>
                    </a:moveTo>
                    <a:cubicBezTo>
                      <a:pt x="36" y="72"/>
                      <a:pt x="3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32" y="0"/>
                      <a:pt x="532" y="0"/>
                      <a:pt x="532" y="0"/>
                    </a:cubicBezTo>
                    <a:cubicBezTo>
                      <a:pt x="552" y="0"/>
                      <a:pt x="568" y="16"/>
                      <a:pt x="568" y="36"/>
                    </a:cubicBezTo>
                    <a:cubicBezTo>
                      <a:pt x="568" y="56"/>
                      <a:pt x="552" y="72"/>
                      <a:pt x="532" y="7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Rectangle 10"/>
              <p:cNvSpPr>
                <a:spLocks noChangeArrowheads="1"/>
              </p:cNvSpPr>
              <p:nvPr/>
            </p:nvSpPr>
            <p:spPr bwMode="auto">
              <a:xfrm>
                <a:off x="1309" y="324"/>
                <a:ext cx="175" cy="11"/>
              </a:xfrm>
              <a:prstGeom prst="rect">
                <a:avLst/>
              </a:prstGeom>
              <a:solidFill>
                <a:srgbClr val="6B39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Rectangle 11"/>
              <p:cNvSpPr>
                <a:spLocks noChangeArrowheads="1"/>
              </p:cNvSpPr>
              <p:nvPr/>
            </p:nvSpPr>
            <p:spPr bwMode="auto">
              <a:xfrm>
                <a:off x="579" y="845"/>
                <a:ext cx="12" cy="78"/>
              </a:xfrm>
              <a:prstGeom prst="rect">
                <a:avLst/>
              </a:prstGeom>
              <a:solidFill>
                <a:srgbClr val="6B39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Rectangle 12"/>
              <p:cNvSpPr>
                <a:spLocks noChangeArrowheads="1"/>
              </p:cNvSpPr>
              <p:nvPr/>
            </p:nvSpPr>
            <p:spPr bwMode="auto">
              <a:xfrm>
                <a:off x="579" y="634"/>
                <a:ext cx="12" cy="109"/>
              </a:xfrm>
              <a:prstGeom prst="rect">
                <a:avLst/>
              </a:prstGeom>
              <a:solidFill>
                <a:srgbClr val="6B39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579" y="1023"/>
                <a:ext cx="12" cy="79"/>
              </a:xfrm>
              <a:prstGeom prst="rect">
                <a:avLst/>
              </a:prstGeom>
              <a:solidFill>
                <a:srgbClr val="6B39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2" name="矩形 71"/>
          <p:cNvSpPr/>
          <p:nvPr/>
        </p:nvSpPr>
        <p:spPr>
          <a:xfrm>
            <a:off x="2070505" y="5306693"/>
            <a:ext cx="3018978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我早期典型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的图文杂志排版模式，如果没有图，我就不知道该如何排版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了。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070505" y="489837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EC639D"/>
                </a:solidFill>
              </a:rPr>
              <a:t>▲ 杂志型排版</a:t>
            </a:r>
            <a:endParaRPr lang="zh-CN" altLang="en-US" b="1" dirty="0">
              <a:solidFill>
                <a:srgbClr val="EC639D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979738" y="2068702"/>
            <a:ext cx="3018978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虽然没有图片，通过文字的提炼和大字报的表现形式，同样可以让表达非常有力！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7979738" y="166038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▼</a:t>
            </a:r>
            <a:r>
              <a:rPr lang="zh-CN" altLang="en-US" b="1" dirty="0" smtClean="0">
                <a:solidFill>
                  <a:schemeClr val="bg1"/>
                </a:solidFill>
              </a:rPr>
              <a:t> 大字报型排版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605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-1"/>
            <a:ext cx="12192000" cy="3573463"/>
            <a:chOff x="0" y="0"/>
            <a:chExt cx="9144000" cy="22860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 flipH="1">
              <a:off x="0" y="0"/>
              <a:ext cx="9144000" cy="2286000"/>
            </a:xfrm>
            <a:prstGeom prst="rect">
              <a:avLst/>
            </a:prstGeom>
            <a:solidFill>
              <a:srgbClr val="F18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51"/>
            <p:cNvSpPr>
              <a:spLocks noChangeArrowheads="1"/>
            </p:cNvSpPr>
            <p:nvPr/>
          </p:nvSpPr>
          <p:spPr bwMode="auto">
            <a:xfrm flipV="1">
              <a:off x="0" y="6180"/>
              <a:ext cx="9144000" cy="2279820"/>
            </a:xfrm>
            <a:prstGeom prst="triangle">
              <a:avLst>
                <a:gd name="adj" fmla="val 50000"/>
              </a:avLst>
            </a:pr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169352"/>
            <a:ext cx="8168640" cy="4594860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4926449" y="55589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色块对比有张力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9580" y="5916008"/>
            <a:ext cx="11292840" cy="77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设计的四大基本原则是：</a:t>
            </a:r>
            <a:r>
              <a:rPr kumimoji="1" lang="zh-CN" altLang="en-US" sz="1600" b="1" dirty="0">
                <a:solidFill>
                  <a:srgbClr val="EC639D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对齐、对比、亲密、重复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。对比的基本思想是，避免页面上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的各种元素太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过相似而无法突出重点，那么可以通过对比设计的方式让它们截然不同，使其</a:t>
            </a:r>
            <a:r>
              <a:rPr kumimoji="1" lang="zh-CN" altLang="en-US" b="1" dirty="0">
                <a:solidFill>
                  <a:srgbClr val="EC639D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引人注目，突出重点，而且很有设计感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6143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85"/>
          <p:cNvSpPr>
            <a:spLocks noChangeArrowheads="1"/>
          </p:cNvSpPr>
          <p:nvPr/>
        </p:nvSpPr>
        <p:spPr bwMode="auto">
          <a:xfrm>
            <a:off x="4422771" y="3685057"/>
            <a:ext cx="320550" cy="251481"/>
          </a:xfrm>
          <a:prstGeom prst="ellipse">
            <a:avLst/>
          </a:prstGeom>
          <a:solidFill>
            <a:srgbClr val="6B390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Oval 86"/>
          <p:cNvSpPr>
            <a:spLocks noChangeArrowheads="1"/>
          </p:cNvSpPr>
          <p:nvPr/>
        </p:nvSpPr>
        <p:spPr bwMode="auto">
          <a:xfrm>
            <a:off x="4349275" y="3982585"/>
            <a:ext cx="208092" cy="163818"/>
          </a:xfrm>
          <a:prstGeom prst="ellipse">
            <a:avLst/>
          </a:prstGeom>
          <a:solidFill>
            <a:srgbClr val="6B390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Oval 87"/>
          <p:cNvSpPr>
            <a:spLocks noChangeArrowheads="1"/>
          </p:cNvSpPr>
          <p:nvPr/>
        </p:nvSpPr>
        <p:spPr bwMode="auto">
          <a:xfrm>
            <a:off x="4496267" y="4212814"/>
            <a:ext cx="140794" cy="108916"/>
          </a:xfrm>
          <a:prstGeom prst="ellipse">
            <a:avLst/>
          </a:prstGeom>
          <a:solidFill>
            <a:srgbClr val="6B390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88"/>
          <p:cNvSpPr>
            <a:spLocks/>
          </p:cNvSpPr>
          <p:nvPr/>
        </p:nvSpPr>
        <p:spPr bwMode="auto">
          <a:xfrm>
            <a:off x="3686838" y="1338930"/>
            <a:ext cx="2286356" cy="1548736"/>
          </a:xfrm>
          <a:custGeom>
            <a:avLst/>
            <a:gdLst>
              <a:gd name="T0" fmla="*/ 946 w 1090"/>
              <a:gd name="T1" fmla="*/ 0 h 739"/>
              <a:gd name="T2" fmla="*/ 144 w 1090"/>
              <a:gd name="T3" fmla="*/ 0 h 739"/>
              <a:gd name="T4" fmla="*/ 0 w 1090"/>
              <a:gd name="T5" fmla="*/ 144 h 739"/>
              <a:gd name="T6" fmla="*/ 0 w 1090"/>
              <a:gd name="T7" fmla="*/ 595 h 739"/>
              <a:gd name="T8" fmla="*/ 144 w 1090"/>
              <a:gd name="T9" fmla="*/ 739 h 739"/>
              <a:gd name="T10" fmla="*/ 946 w 1090"/>
              <a:gd name="T11" fmla="*/ 739 h 739"/>
              <a:gd name="T12" fmla="*/ 1090 w 1090"/>
              <a:gd name="T13" fmla="*/ 595 h 739"/>
              <a:gd name="T14" fmla="*/ 1090 w 1090"/>
              <a:gd name="T15" fmla="*/ 144 h 739"/>
              <a:gd name="T16" fmla="*/ 946 w 1090"/>
              <a:gd name="T17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0" h="739">
                <a:moveTo>
                  <a:pt x="946" y="0"/>
                </a:moveTo>
                <a:cubicBezTo>
                  <a:pt x="144" y="0"/>
                  <a:pt x="144" y="0"/>
                  <a:pt x="144" y="0"/>
                </a:cubicBezTo>
                <a:cubicBezTo>
                  <a:pt x="64" y="0"/>
                  <a:pt x="0" y="65"/>
                  <a:pt x="0" y="144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675"/>
                  <a:pt x="64" y="739"/>
                  <a:pt x="144" y="739"/>
                </a:cubicBezTo>
                <a:cubicBezTo>
                  <a:pt x="946" y="739"/>
                  <a:pt x="946" y="739"/>
                  <a:pt x="946" y="739"/>
                </a:cubicBezTo>
                <a:cubicBezTo>
                  <a:pt x="1025" y="739"/>
                  <a:pt x="1090" y="675"/>
                  <a:pt x="1090" y="595"/>
                </a:cubicBezTo>
                <a:cubicBezTo>
                  <a:pt x="1090" y="144"/>
                  <a:pt x="1090" y="144"/>
                  <a:pt x="1090" y="144"/>
                </a:cubicBezTo>
                <a:cubicBezTo>
                  <a:pt x="1090" y="65"/>
                  <a:pt x="1025" y="0"/>
                  <a:pt x="946" y="0"/>
                </a:cubicBezTo>
              </a:path>
            </a:pathLst>
          </a:custGeom>
          <a:solidFill>
            <a:srgbClr val="6B390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Oval 8"/>
          <p:cNvSpPr>
            <a:spLocks noChangeArrowheads="1"/>
          </p:cNvSpPr>
          <p:nvPr/>
        </p:nvSpPr>
        <p:spPr bwMode="auto">
          <a:xfrm>
            <a:off x="11314444" y="3912721"/>
            <a:ext cx="318780" cy="251481"/>
          </a:xfrm>
          <a:prstGeom prst="ellipse">
            <a:avLst/>
          </a:prstGeom>
          <a:solidFill>
            <a:srgbClr val="9C70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Oval 9"/>
          <p:cNvSpPr>
            <a:spLocks noChangeArrowheads="1"/>
          </p:cNvSpPr>
          <p:nvPr/>
        </p:nvSpPr>
        <p:spPr bwMode="auto">
          <a:xfrm>
            <a:off x="11498628" y="4208477"/>
            <a:ext cx="209863" cy="162932"/>
          </a:xfrm>
          <a:prstGeom prst="ellipse">
            <a:avLst/>
          </a:prstGeom>
          <a:solidFill>
            <a:srgbClr val="9C70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Oval 10"/>
          <p:cNvSpPr>
            <a:spLocks noChangeArrowheads="1"/>
          </p:cNvSpPr>
          <p:nvPr/>
        </p:nvSpPr>
        <p:spPr bwMode="auto">
          <a:xfrm>
            <a:off x="11421589" y="4438707"/>
            <a:ext cx="138137" cy="108916"/>
          </a:xfrm>
          <a:prstGeom prst="ellipse">
            <a:avLst/>
          </a:prstGeom>
          <a:solidFill>
            <a:srgbClr val="9C70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Oval 11"/>
          <p:cNvSpPr>
            <a:spLocks noChangeArrowheads="1"/>
          </p:cNvSpPr>
          <p:nvPr/>
        </p:nvSpPr>
        <p:spPr bwMode="auto">
          <a:xfrm>
            <a:off x="7564447" y="4288770"/>
            <a:ext cx="320550" cy="251481"/>
          </a:xfrm>
          <a:prstGeom prst="ellipse">
            <a:avLst/>
          </a:prstGeom>
          <a:solidFill>
            <a:srgbClr val="EA52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Oval 12"/>
          <p:cNvSpPr>
            <a:spLocks noChangeArrowheads="1"/>
          </p:cNvSpPr>
          <p:nvPr/>
        </p:nvSpPr>
        <p:spPr bwMode="auto">
          <a:xfrm>
            <a:off x="7751287" y="4583641"/>
            <a:ext cx="207206" cy="165588"/>
          </a:xfrm>
          <a:prstGeom prst="ellipse">
            <a:avLst/>
          </a:prstGeom>
          <a:solidFill>
            <a:srgbClr val="EA52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Oval 13"/>
          <p:cNvSpPr>
            <a:spLocks noChangeArrowheads="1"/>
          </p:cNvSpPr>
          <p:nvPr/>
        </p:nvSpPr>
        <p:spPr bwMode="auto">
          <a:xfrm>
            <a:off x="7673363" y="4816527"/>
            <a:ext cx="138137" cy="108916"/>
          </a:xfrm>
          <a:prstGeom prst="ellipse">
            <a:avLst/>
          </a:prstGeom>
          <a:solidFill>
            <a:srgbClr val="EA52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Oval 14"/>
          <p:cNvSpPr>
            <a:spLocks noChangeArrowheads="1"/>
          </p:cNvSpPr>
          <p:nvPr/>
        </p:nvSpPr>
        <p:spPr bwMode="auto">
          <a:xfrm>
            <a:off x="8799590" y="2671618"/>
            <a:ext cx="320550" cy="251481"/>
          </a:xfrm>
          <a:prstGeom prst="ellipse">
            <a:avLst/>
          </a:prstGeom>
          <a:solidFill>
            <a:srgbClr val="F181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Oval 15"/>
          <p:cNvSpPr>
            <a:spLocks noChangeArrowheads="1"/>
          </p:cNvSpPr>
          <p:nvPr/>
        </p:nvSpPr>
        <p:spPr bwMode="auto">
          <a:xfrm>
            <a:off x="8984659" y="2969145"/>
            <a:ext cx="208978" cy="162932"/>
          </a:xfrm>
          <a:prstGeom prst="ellipse">
            <a:avLst/>
          </a:prstGeom>
          <a:solidFill>
            <a:srgbClr val="F181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Oval 16"/>
          <p:cNvSpPr>
            <a:spLocks noChangeArrowheads="1"/>
          </p:cNvSpPr>
          <p:nvPr/>
        </p:nvSpPr>
        <p:spPr bwMode="auto">
          <a:xfrm>
            <a:off x="8906735" y="3199374"/>
            <a:ext cx="138137" cy="108916"/>
          </a:xfrm>
          <a:prstGeom prst="ellipse">
            <a:avLst/>
          </a:prstGeom>
          <a:solidFill>
            <a:srgbClr val="F181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17"/>
          <p:cNvSpPr>
            <a:spLocks/>
          </p:cNvSpPr>
          <p:nvPr/>
        </p:nvSpPr>
        <p:spPr bwMode="auto">
          <a:xfrm>
            <a:off x="9568242" y="2279863"/>
            <a:ext cx="2223486" cy="1507117"/>
          </a:xfrm>
          <a:custGeom>
            <a:avLst/>
            <a:gdLst>
              <a:gd name="T0" fmla="*/ 921 w 1062"/>
              <a:gd name="T1" fmla="*/ 0 h 720"/>
              <a:gd name="T2" fmla="*/ 140 w 1062"/>
              <a:gd name="T3" fmla="*/ 0 h 720"/>
              <a:gd name="T4" fmla="*/ 0 w 1062"/>
              <a:gd name="T5" fmla="*/ 140 h 720"/>
              <a:gd name="T6" fmla="*/ 0 w 1062"/>
              <a:gd name="T7" fmla="*/ 580 h 720"/>
              <a:gd name="T8" fmla="*/ 140 w 1062"/>
              <a:gd name="T9" fmla="*/ 720 h 720"/>
              <a:gd name="T10" fmla="*/ 921 w 1062"/>
              <a:gd name="T11" fmla="*/ 720 h 720"/>
              <a:gd name="T12" fmla="*/ 1062 w 1062"/>
              <a:gd name="T13" fmla="*/ 580 h 720"/>
              <a:gd name="T14" fmla="*/ 1062 w 1062"/>
              <a:gd name="T15" fmla="*/ 140 h 720"/>
              <a:gd name="T16" fmla="*/ 921 w 1062"/>
              <a:gd name="T1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2" h="720">
                <a:moveTo>
                  <a:pt x="921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63"/>
                  <a:pt x="0" y="140"/>
                </a:cubicBezTo>
                <a:cubicBezTo>
                  <a:pt x="0" y="580"/>
                  <a:pt x="0" y="580"/>
                  <a:pt x="0" y="580"/>
                </a:cubicBezTo>
                <a:cubicBezTo>
                  <a:pt x="0" y="657"/>
                  <a:pt x="63" y="720"/>
                  <a:pt x="140" y="720"/>
                </a:cubicBezTo>
                <a:cubicBezTo>
                  <a:pt x="921" y="720"/>
                  <a:pt x="921" y="720"/>
                  <a:pt x="921" y="720"/>
                </a:cubicBezTo>
                <a:cubicBezTo>
                  <a:pt x="998" y="720"/>
                  <a:pt x="1062" y="657"/>
                  <a:pt x="1062" y="580"/>
                </a:cubicBezTo>
                <a:cubicBezTo>
                  <a:pt x="1062" y="140"/>
                  <a:pt x="1062" y="140"/>
                  <a:pt x="1062" y="140"/>
                </a:cubicBezTo>
                <a:cubicBezTo>
                  <a:pt x="1062" y="63"/>
                  <a:pt x="998" y="0"/>
                  <a:pt x="921" y="0"/>
                </a:cubicBezTo>
              </a:path>
            </a:pathLst>
          </a:custGeom>
          <a:solidFill>
            <a:srgbClr val="9C70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18"/>
          <p:cNvSpPr>
            <a:spLocks/>
          </p:cNvSpPr>
          <p:nvPr/>
        </p:nvSpPr>
        <p:spPr bwMode="auto">
          <a:xfrm>
            <a:off x="7303674" y="652583"/>
            <a:ext cx="2407670" cy="1532797"/>
          </a:xfrm>
          <a:custGeom>
            <a:avLst/>
            <a:gdLst>
              <a:gd name="T0" fmla="*/ 998 w 1150"/>
              <a:gd name="T1" fmla="*/ 0 h 732"/>
              <a:gd name="T2" fmla="*/ 152 w 1150"/>
              <a:gd name="T3" fmla="*/ 0 h 732"/>
              <a:gd name="T4" fmla="*/ 0 w 1150"/>
              <a:gd name="T5" fmla="*/ 143 h 732"/>
              <a:gd name="T6" fmla="*/ 0 w 1150"/>
              <a:gd name="T7" fmla="*/ 589 h 732"/>
              <a:gd name="T8" fmla="*/ 152 w 1150"/>
              <a:gd name="T9" fmla="*/ 732 h 732"/>
              <a:gd name="T10" fmla="*/ 998 w 1150"/>
              <a:gd name="T11" fmla="*/ 732 h 732"/>
              <a:gd name="T12" fmla="*/ 1150 w 1150"/>
              <a:gd name="T13" fmla="*/ 589 h 732"/>
              <a:gd name="T14" fmla="*/ 1150 w 1150"/>
              <a:gd name="T15" fmla="*/ 143 h 732"/>
              <a:gd name="T16" fmla="*/ 998 w 1150"/>
              <a:gd name="T17" fmla="*/ 0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0" h="732">
                <a:moveTo>
                  <a:pt x="998" y="0"/>
                </a:moveTo>
                <a:cubicBezTo>
                  <a:pt x="152" y="0"/>
                  <a:pt x="152" y="0"/>
                  <a:pt x="152" y="0"/>
                </a:cubicBezTo>
                <a:cubicBezTo>
                  <a:pt x="69" y="0"/>
                  <a:pt x="0" y="65"/>
                  <a:pt x="0" y="143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68"/>
                  <a:pt x="69" y="732"/>
                  <a:pt x="152" y="732"/>
                </a:cubicBezTo>
                <a:cubicBezTo>
                  <a:pt x="998" y="732"/>
                  <a:pt x="998" y="732"/>
                  <a:pt x="998" y="732"/>
                </a:cubicBezTo>
                <a:cubicBezTo>
                  <a:pt x="1081" y="732"/>
                  <a:pt x="1150" y="668"/>
                  <a:pt x="1150" y="589"/>
                </a:cubicBezTo>
                <a:cubicBezTo>
                  <a:pt x="1150" y="143"/>
                  <a:pt x="1150" y="143"/>
                  <a:pt x="1150" y="143"/>
                </a:cubicBezTo>
                <a:cubicBezTo>
                  <a:pt x="1150" y="65"/>
                  <a:pt x="1081" y="0"/>
                  <a:pt x="998" y="0"/>
                </a:cubicBezTo>
              </a:path>
            </a:pathLst>
          </a:custGeom>
          <a:solidFill>
            <a:srgbClr val="F181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19"/>
          <p:cNvSpPr>
            <a:spLocks/>
          </p:cNvSpPr>
          <p:nvPr/>
        </p:nvSpPr>
        <p:spPr bwMode="auto">
          <a:xfrm>
            <a:off x="6144827" y="2578839"/>
            <a:ext cx="2280158" cy="1546966"/>
          </a:xfrm>
          <a:custGeom>
            <a:avLst/>
            <a:gdLst>
              <a:gd name="T0" fmla="*/ 945 w 1089"/>
              <a:gd name="T1" fmla="*/ 0 h 739"/>
              <a:gd name="T2" fmla="*/ 144 w 1089"/>
              <a:gd name="T3" fmla="*/ 0 h 739"/>
              <a:gd name="T4" fmla="*/ 0 w 1089"/>
              <a:gd name="T5" fmla="*/ 144 h 739"/>
              <a:gd name="T6" fmla="*/ 0 w 1089"/>
              <a:gd name="T7" fmla="*/ 595 h 739"/>
              <a:gd name="T8" fmla="*/ 144 w 1089"/>
              <a:gd name="T9" fmla="*/ 739 h 739"/>
              <a:gd name="T10" fmla="*/ 945 w 1089"/>
              <a:gd name="T11" fmla="*/ 739 h 739"/>
              <a:gd name="T12" fmla="*/ 1089 w 1089"/>
              <a:gd name="T13" fmla="*/ 595 h 739"/>
              <a:gd name="T14" fmla="*/ 1089 w 1089"/>
              <a:gd name="T15" fmla="*/ 144 h 739"/>
              <a:gd name="T16" fmla="*/ 945 w 1089"/>
              <a:gd name="T17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9" h="739">
                <a:moveTo>
                  <a:pt x="945" y="0"/>
                </a:moveTo>
                <a:cubicBezTo>
                  <a:pt x="144" y="0"/>
                  <a:pt x="144" y="0"/>
                  <a:pt x="144" y="0"/>
                </a:cubicBezTo>
                <a:cubicBezTo>
                  <a:pt x="64" y="0"/>
                  <a:pt x="0" y="65"/>
                  <a:pt x="0" y="144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674"/>
                  <a:pt x="64" y="739"/>
                  <a:pt x="144" y="739"/>
                </a:cubicBezTo>
                <a:cubicBezTo>
                  <a:pt x="945" y="739"/>
                  <a:pt x="945" y="739"/>
                  <a:pt x="945" y="739"/>
                </a:cubicBezTo>
                <a:cubicBezTo>
                  <a:pt x="1024" y="739"/>
                  <a:pt x="1089" y="674"/>
                  <a:pt x="1089" y="595"/>
                </a:cubicBezTo>
                <a:cubicBezTo>
                  <a:pt x="1089" y="144"/>
                  <a:pt x="1089" y="144"/>
                  <a:pt x="1089" y="144"/>
                </a:cubicBezTo>
                <a:cubicBezTo>
                  <a:pt x="1089" y="65"/>
                  <a:pt x="1024" y="0"/>
                  <a:pt x="945" y="0"/>
                </a:cubicBezTo>
              </a:path>
            </a:pathLst>
          </a:custGeom>
          <a:solidFill>
            <a:srgbClr val="EA52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92"/>
          <p:cNvSpPr>
            <a:spLocks noEditPoints="1"/>
          </p:cNvSpPr>
          <p:nvPr/>
        </p:nvSpPr>
        <p:spPr bwMode="auto">
          <a:xfrm>
            <a:off x="4121150" y="4557713"/>
            <a:ext cx="1816100" cy="2300287"/>
          </a:xfrm>
          <a:custGeom>
            <a:avLst/>
            <a:gdLst>
              <a:gd name="T0" fmla="*/ 774 w 811"/>
              <a:gd name="T1" fmla="*/ 803 h 1028"/>
              <a:gd name="T2" fmla="*/ 557 w 811"/>
              <a:gd name="T3" fmla="*/ 699 h 1028"/>
              <a:gd name="T4" fmla="*/ 515 w 811"/>
              <a:gd name="T5" fmla="*/ 655 h 1028"/>
              <a:gd name="T6" fmla="*/ 617 w 811"/>
              <a:gd name="T7" fmla="*/ 606 h 1028"/>
              <a:gd name="T8" fmla="*/ 582 w 811"/>
              <a:gd name="T9" fmla="*/ 577 h 1028"/>
              <a:gd name="T10" fmla="*/ 700 w 811"/>
              <a:gd name="T11" fmla="*/ 512 h 1028"/>
              <a:gd name="T12" fmla="*/ 635 w 811"/>
              <a:gd name="T13" fmla="*/ 499 h 1028"/>
              <a:gd name="T14" fmla="*/ 721 w 811"/>
              <a:gd name="T15" fmla="*/ 427 h 1028"/>
              <a:gd name="T16" fmla="*/ 403 w 811"/>
              <a:gd name="T17" fmla="*/ 83 h 1028"/>
              <a:gd name="T18" fmla="*/ 403 w 811"/>
              <a:gd name="T19" fmla="*/ 83 h 1028"/>
              <a:gd name="T20" fmla="*/ 85 w 811"/>
              <a:gd name="T21" fmla="*/ 427 h 1028"/>
              <a:gd name="T22" fmla="*/ 172 w 811"/>
              <a:gd name="T23" fmla="*/ 499 h 1028"/>
              <a:gd name="T24" fmla="*/ 107 w 811"/>
              <a:gd name="T25" fmla="*/ 512 h 1028"/>
              <a:gd name="T26" fmla="*/ 224 w 811"/>
              <a:gd name="T27" fmla="*/ 577 h 1028"/>
              <a:gd name="T28" fmla="*/ 190 w 811"/>
              <a:gd name="T29" fmla="*/ 606 h 1028"/>
              <a:gd name="T30" fmla="*/ 292 w 811"/>
              <a:gd name="T31" fmla="*/ 658 h 1028"/>
              <a:gd name="T32" fmla="*/ 101 w 811"/>
              <a:gd name="T33" fmla="*/ 744 h 1028"/>
              <a:gd name="T34" fmla="*/ 12 w 811"/>
              <a:gd name="T35" fmla="*/ 1028 h 1028"/>
              <a:gd name="T36" fmla="*/ 403 w 811"/>
              <a:gd name="T37" fmla="*/ 1028 h 1028"/>
              <a:gd name="T38" fmla="*/ 803 w 811"/>
              <a:gd name="T39" fmla="*/ 1028 h 1028"/>
              <a:gd name="T40" fmla="*/ 774 w 811"/>
              <a:gd name="T41" fmla="*/ 803 h 1028"/>
              <a:gd name="T42" fmla="*/ 241 w 811"/>
              <a:gd name="T43" fmla="*/ 491 h 1028"/>
              <a:gd name="T44" fmla="*/ 214 w 811"/>
              <a:gd name="T45" fmla="*/ 332 h 1028"/>
              <a:gd name="T46" fmla="*/ 237 w 811"/>
              <a:gd name="T47" fmla="*/ 362 h 1028"/>
              <a:gd name="T48" fmla="*/ 249 w 811"/>
              <a:gd name="T49" fmla="*/ 351 h 1028"/>
              <a:gd name="T50" fmla="*/ 252 w 811"/>
              <a:gd name="T51" fmla="*/ 304 h 1028"/>
              <a:gd name="T52" fmla="*/ 320 w 811"/>
              <a:gd name="T53" fmla="*/ 280 h 1028"/>
              <a:gd name="T54" fmla="*/ 363 w 811"/>
              <a:gd name="T55" fmla="*/ 207 h 1028"/>
              <a:gd name="T56" fmla="*/ 347 w 811"/>
              <a:gd name="T57" fmla="*/ 273 h 1028"/>
              <a:gd name="T58" fmla="*/ 403 w 811"/>
              <a:gd name="T59" fmla="*/ 267 h 1028"/>
              <a:gd name="T60" fmla="*/ 469 w 811"/>
              <a:gd name="T61" fmla="*/ 275 h 1028"/>
              <a:gd name="T62" fmla="*/ 452 w 811"/>
              <a:gd name="T63" fmla="*/ 207 h 1028"/>
              <a:gd name="T64" fmla="*/ 495 w 811"/>
              <a:gd name="T65" fmla="*/ 282 h 1028"/>
              <a:gd name="T66" fmla="*/ 556 w 811"/>
              <a:gd name="T67" fmla="*/ 303 h 1028"/>
              <a:gd name="T68" fmla="*/ 559 w 811"/>
              <a:gd name="T69" fmla="*/ 351 h 1028"/>
              <a:gd name="T70" fmla="*/ 570 w 811"/>
              <a:gd name="T71" fmla="*/ 362 h 1028"/>
              <a:gd name="T72" fmla="*/ 593 w 811"/>
              <a:gd name="T73" fmla="*/ 332 h 1028"/>
              <a:gd name="T74" fmla="*/ 566 w 811"/>
              <a:gd name="T75" fmla="*/ 491 h 1028"/>
              <a:gd name="T76" fmla="*/ 404 w 811"/>
              <a:gd name="T77" fmla="*/ 636 h 1028"/>
              <a:gd name="T78" fmla="*/ 403 w 811"/>
              <a:gd name="T79" fmla="*/ 636 h 1028"/>
              <a:gd name="T80" fmla="*/ 241 w 811"/>
              <a:gd name="T81" fmla="*/ 491 h 1028"/>
              <a:gd name="T82" fmla="*/ 564 w 811"/>
              <a:gd name="T83" fmla="*/ 855 h 1028"/>
              <a:gd name="T84" fmla="*/ 403 w 811"/>
              <a:gd name="T85" fmla="*/ 890 h 1028"/>
              <a:gd name="T86" fmla="*/ 233 w 811"/>
              <a:gd name="T87" fmla="*/ 850 h 1028"/>
              <a:gd name="T88" fmla="*/ 129 w 811"/>
              <a:gd name="T89" fmla="*/ 746 h 1028"/>
              <a:gd name="T90" fmla="*/ 251 w 811"/>
              <a:gd name="T91" fmla="*/ 701 h 1028"/>
              <a:gd name="T92" fmla="*/ 316 w 811"/>
              <a:gd name="T93" fmla="*/ 619 h 1028"/>
              <a:gd name="T94" fmla="*/ 403 w 811"/>
              <a:gd name="T95" fmla="*/ 642 h 1028"/>
              <a:gd name="T96" fmla="*/ 403 w 811"/>
              <a:gd name="T97" fmla="*/ 642 h 1028"/>
              <a:gd name="T98" fmla="*/ 490 w 811"/>
              <a:gd name="T99" fmla="*/ 619 h 1028"/>
              <a:gd name="T100" fmla="*/ 553 w 811"/>
              <a:gd name="T101" fmla="*/ 704 h 1028"/>
              <a:gd name="T102" fmla="*/ 678 w 811"/>
              <a:gd name="T103" fmla="*/ 748 h 1028"/>
              <a:gd name="T104" fmla="*/ 564 w 811"/>
              <a:gd name="T105" fmla="*/ 855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11" h="1028">
                <a:moveTo>
                  <a:pt x="774" y="803"/>
                </a:moveTo>
                <a:cubicBezTo>
                  <a:pt x="737" y="736"/>
                  <a:pt x="636" y="732"/>
                  <a:pt x="557" y="699"/>
                </a:cubicBezTo>
                <a:cubicBezTo>
                  <a:pt x="538" y="691"/>
                  <a:pt x="515" y="673"/>
                  <a:pt x="515" y="655"/>
                </a:cubicBezTo>
                <a:cubicBezTo>
                  <a:pt x="549" y="644"/>
                  <a:pt x="598" y="626"/>
                  <a:pt x="617" y="606"/>
                </a:cubicBezTo>
                <a:cubicBezTo>
                  <a:pt x="593" y="601"/>
                  <a:pt x="585" y="588"/>
                  <a:pt x="582" y="577"/>
                </a:cubicBezTo>
                <a:cubicBezTo>
                  <a:pt x="613" y="577"/>
                  <a:pt x="665" y="575"/>
                  <a:pt x="700" y="512"/>
                </a:cubicBezTo>
                <a:cubicBezTo>
                  <a:pt x="663" y="517"/>
                  <a:pt x="649" y="511"/>
                  <a:pt x="635" y="499"/>
                </a:cubicBezTo>
                <a:cubicBezTo>
                  <a:pt x="679" y="492"/>
                  <a:pt x="727" y="458"/>
                  <a:pt x="721" y="427"/>
                </a:cubicBezTo>
                <a:cubicBezTo>
                  <a:pt x="613" y="499"/>
                  <a:pt x="691" y="0"/>
                  <a:pt x="403" y="83"/>
                </a:cubicBezTo>
                <a:cubicBezTo>
                  <a:pt x="403" y="83"/>
                  <a:pt x="403" y="83"/>
                  <a:pt x="403" y="83"/>
                </a:cubicBezTo>
                <a:cubicBezTo>
                  <a:pt x="122" y="24"/>
                  <a:pt x="193" y="498"/>
                  <a:pt x="85" y="427"/>
                </a:cubicBezTo>
                <a:cubicBezTo>
                  <a:pt x="80" y="458"/>
                  <a:pt x="128" y="492"/>
                  <a:pt x="172" y="499"/>
                </a:cubicBezTo>
                <a:cubicBezTo>
                  <a:pt x="158" y="511"/>
                  <a:pt x="144" y="517"/>
                  <a:pt x="107" y="512"/>
                </a:cubicBezTo>
                <a:cubicBezTo>
                  <a:pt x="142" y="575"/>
                  <a:pt x="194" y="577"/>
                  <a:pt x="224" y="577"/>
                </a:cubicBezTo>
                <a:cubicBezTo>
                  <a:pt x="222" y="588"/>
                  <a:pt x="214" y="601"/>
                  <a:pt x="190" y="606"/>
                </a:cubicBezTo>
                <a:cubicBezTo>
                  <a:pt x="208" y="626"/>
                  <a:pt x="258" y="647"/>
                  <a:pt x="292" y="658"/>
                </a:cubicBezTo>
                <a:cubicBezTo>
                  <a:pt x="273" y="702"/>
                  <a:pt x="130" y="729"/>
                  <a:pt x="101" y="744"/>
                </a:cubicBezTo>
                <a:cubicBezTo>
                  <a:pt x="37" y="777"/>
                  <a:pt x="0" y="896"/>
                  <a:pt x="12" y="1028"/>
                </a:cubicBezTo>
                <a:cubicBezTo>
                  <a:pt x="403" y="1028"/>
                  <a:pt x="403" y="1028"/>
                  <a:pt x="403" y="1028"/>
                </a:cubicBezTo>
                <a:cubicBezTo>
                  <a:pt x="803" y="1028"/>
                  <a:pt x="803" y="1028"/>
                  <a:pt x="803" y="1028"/>
                </a:cubicBezTo>
                <a:cubicBezTo>
                  <a:pt x="806" y="973"/>
                  <a:pt x="811" y="871"/>
                  <a:pt x="774" y="803"/>
                </a:cubicBezTo>
                <a:close/>
                <a:moveTo>
                  <a:pt x="241" y="491"/>
                </a:moveTo>
                <a:cubicBezTo>
                  <a:pt x="189" y="482"/>
                  <a:pt x="173" y="371"/>
                  <a:pt x="214" y="332"/>
                </a:cubicBezTo>
                <a:cubicBezTo>
                  <a:pt x="225" y="333"/>
                  <a:pt x="232" y="347"/>
                  <a:pt x="237" y="362"/>
                </a:cubicBezTo>
                <a:cubicBezTo>
                  <a:pt x="246" y="390"/>
                  <a:pt x="251" y="404"/>
                  <a:pt x="249" y="351"/>
                </a:cubicBezTo>
                <a:cubicBezTo>
                  <a:pt x="248" y="336"/>
                  <a:pt x="249" y="320"/>
                  <a:pt x="252" y="304"/>
                </a:cubicBezTo>
                <a:cubicBezTo>
                  <a:pt x="268" y="300"/>
                  <a:pt x="290" y="289"/>
                  <a:pt x="320" y="280"/>
                </a:cubicBezTo>
                <a:cubicBezTo>
                  <a:pt x="322" y="261"/>
                  <a:pt x="329" y="239"/>
                  <a:pt x="363" y="207"/>
                </a:cubicBezTo>
                <a:cubicBezTo>
                  <a:pt x="359" y="219"/>
                  <a:pt x="349" y="243"/>
                  <a:pt x="347" y="273"/>
                </a:cubicBezTo>
                <a:cubicBezTo>
                  <a:pt x="366" y="269"/>
                  <a:pt x="384" y="268"/>
                  <a:pt x="403" y="267"/>
                </a:cubicBezTo>
                <a:cubicBezTo>
                  <a:pt x="425" y="267"/>
                  <a:pt x="447" y="270"/>
                  <a:pt x="469" y="275"/>
                </a:cubicBezTo>
                <a:cubicBezTo>
                  <a:pt x="466" y="243"/>
                  <a:pt x="456" y="220"/>
                  <a:pt x="452" y="207"/>
                </a:cubicBezTo>
                <a:cubicBezTo>
                  <a:pt x="487" y="240"/>
                  <a:pt x="494" y="262"/>
                  <a:pt x="495" y="282"/>
                </a:cubicBezTo>
                <a:cubicBezTo>
                  <a:pt x="520" y="289"/>
                  <a:pt x="540" y="298"/>
                  <a:pt x="556" y="303"/>
                </a:cubicBezTo>
                <a:cubicBezTo>
                  <a:pt x="558" y="319"/>
                  <a:pt x="560" y="335"/>
                  <a:pt x="559" y="351"/>
                </a:cubicBezTo>
                <a:cubicBezTo>
                  <a:pt x="557" y="404"/>
                  <a:pt x="561" y="390"/>
                  <a:pt x="570" y="362"/>
                </a:cubicBezTo>
                <a:cubicBezTo>
                  <a:pt x="575" y="348"/>
                  <a:pt x="582" y="333"/>
                  <a:pt x="593" y="332"/>
                </a:cubicBezTo>
                <a:cubicBezTo>
                  <a:pt x="633" y="371"/>
                  <a:pt x="618" y="482"/>
                  <a:pt x="566" y="491"/>
                </a:cubicBezTo>
                <a:cubicBezTo>
                  <a:pt x="539" y="570"/>
                  <a:pt x="480" y="636"/>
                  <a:pt x="404" y="636"/>
                </a:cubicBezTo>
                <a:cubicBezTo>
                  <a:pt x="404" y="636"/>
                  <a:pt x="403" y="636"/>
                  <a:pt x="403" y="636"/>
                </a:cubicBezTo>
                <a:cubicBezTo>
                  <a:pt x="327" y="635"/>
                  <a:pt x="273" y="574"/>
                  <a:pt x="241" y="491"/>
                </a:cubicBezTo>
                <a:close/>
                <a:moveTo>
                  <a:pt x="564" y="855"/>
                </a:moveTo>
                <a:cubicBezTo>
                  <a:pt x="513" y="878"/>
                  <a:pt x="458" y="890"/>
                  <a:pt x="403" y="890"/>
                </a:cubicBezTo>
                <a:cubicBezTo>
                  <a:pt x="345" y="890"/>
                  <a:pt x="286" y="877"/>
                  <a:pt x="233" y="850"/>
                </a:cubicBezTo>
                <a:cubicBezTo>
                  <a:pt x="168" y="818"/>
                  <a:pt x="136" y="773"/>
                  <a:pt x="129" y="746"/>
                </a:cubicBezTo>
                <a:cubicBezTo>
                  <a:pt x="165" y="732"/>
                  <a:pt x="213" y="721"/>
                  <a:pt x="251" y="701"/>
                </a:cubicBezTo>
                <a:cubicBezTo>
                  <a:pt x="289" y="682"/>
                  <a:pt x="305" y="658"/>
                  <a:pt x="316" y="619"/>
                </a:cubicBezTo>
                <a:cubicBezTo>
                  <a:pt x="342" y="634"/>
                  <a:pt x="371" y="642"/>
                  <a:pt x="403" y="642"/>
                </a:cubicBezTo>
                <a:cubicBezTo>
                  <a:pt x="403" y="642"/>
                  <a:pt x="403" y="642"/>
                  <a:pt x="403" y="642"/>
                </a:cubicBezTo>
                <a:cubicBezTo>
                  <a:pt x="436" y="642"/>
                  <a:pt x="464" y="634"/>
                  <a:pt x="490" y="619"/>
                </a:cubicBezTo>
                <a:cubicBezTo>
                  <a:pt x="500" y="658"/>
                  <a:pt x="515" y="688"/>
                  <a:pt x="553" y="704"/>
                </a:cubicBezTo>
                <a:cubicBezTo>
                  <a:pt x="590" y="720"/>
                  <a:pt x="639" y="734"/>
                  <a:pt x="678" y="748"/>
                </a:cubicBezTo>
                <a:cubicBezTo>
                  <a:pt x="669" y="777"/>
                  <a:pt x="634" y="823"/>
                  <a:pt x="564" y="855"/>
                </a:cubicBezTo>
                <a:close/>
              </a:path>
            </a:pathLst>
          </a:custGeom>
          <a:solidFill>
            <a:srgbClr val="6B390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96"/>
          <p:cNvSpPr>
            <a:spLocks noEditPoints="1"/>
          </p:cNvSpPr>
          <p:nvPr/>
        </p:nvSpPr>
        <p:spPr bwMode="auto">
          <a:xfrm>
            <a:off x="6044815" y="4627562"/>
            <a:ext cx="1912938" cy="2230438"/>
          </a:xfrm>
          <a:custGeom>
            <a:avLst/>
            <a:gdLst>
              <a:gd name="T0" fmla="*/ 800 w 854"/>
              <a:gd name="T1" fmla="*/ 747 h 997"/>
              <a:gd name="T2" fmla="*/ 740 w 854"/>
              <a:gd name="T3" fmla="*/ 596 h 997"/>
              <a:gd name="T4" fmla="*/ 692 w 854"/>
              <a:gd name="T5" fmla="*/ 410 h 997"/>
              <a:gd name="T6" fmla="*/ 665 w 854"/>
              <a:gd name="T7" fmla="*/ 247 h 997"/>
              <a:gd name="T8" fmla="*/ 612 w 854"/>
              <a:gd name="T9" fmla="*/ 93 h 997"/>
              <a:gd name="T10" fmla="*/ 587 w 854"/>
              <a:gd name="T11" fmla="*/ 62 h 997"/>
              <a:gd name="T12" fmla="*/ 422 w 854"/>
              <a:gd name="T13" fmla="*/ 0 h 997"/>
              <a:gd name="T14" fmla="*/ 400 w 854"/>
              <a:gd name="T15" fmla="*/ 0 h 997"/>
              <a:gd name="T16" fmla="*/ 190 w 854"/>
              <a:gd name="T17" fmla="*/ 247 h 997"/>
              <a:gd name="T18" fmla="*/ 162 w 854"/>
              <a:gd name="T19" fmla="*/ 410 h 997"/>
              <a:gd name="T20" fmla="*/ 115 w 854"/>
              <a:gd name="T21" fmla="*/ 596 h 997"/>
              <a:gd name="T22" fmla="*/ 52 w 854"/>
              <a:gd name="T23" fmla="*/ 745 h 997"/>
              <a:gd name="T24" fmla="*/ 8 w 854"/>
              <a:gd name="T25" fmla="*/ 997 h 997"/>
              <a:gd name="T26" fmla="*/ 400 w 854"/>
              <a:gd name="T27" fmla="*/ 997 h 997"/>
              <a:gd name="T28" fmla="*/ 587 w 854"/>
              <a:gd name="T29" fmla="*/ 997 h 997"/>
              <a:gd name="T30" fmla="*/ 612 w 854"/>
              <a:gd name="T31" fmla="*/ 997 h 997"/>
              <a:gd name="T32" fmla="*/ 844 w 854"/>
              <a:gd name="T33" fmla="*/ 997 h 997"/>
              <a:gd name="T34" fmla="*/ 800 w 854"/>
              <a:gd name="T35" fmla="*/ 747 h 997"/>
              <a:gd name="T36" fmla="*/ 587 w 854"/>
              <a:gd name="T37" fmla="*/ 346 h 997"/>
              <a:gd name="T38" fmla="*/ 588 w 854"/>
              <a:gd name="T39" fmla="*/ 342 h 997"/>
              <a:gd name="T40" fmla="*/ 596 w 854"/>
              <a:gd name="T41" fmla="*/ 318 h 997"/>
              <a:gd name="T42" fmla="*/ 612 w 854"/>
              <a:gd name="T43" fmla="*/ 298 h 997"/>
              <a:gd name="T44" fmla="*/ 640 w 854"/>
              <a:gd name="T45" fmla="*/ 330 h 997"/>
              <a:gd name="T46" fmla="*/ 630 w 854"/>
              <a:gd name="T47" fmla="*/ 418 h 997"/>
              <a:gd name="T48" fmla="*/ 612 w 854"/>
              <a:gd name="T49" fmla="*/ 407 h 997"/>
              <a:gd name="T50" fmla="*/ 600 w 854"/>
              <a:gd name="T51" fmla="*/ 404 h 997"/>
              <a:gd name="T52" fmla="*/ 587 w 854"/>
              <a:gd name="T53" fmla="*/ 397 h 997"/>
              <a:gd name="T54" fmla="*/ 587 w 854"/>
              <a:gd name="T55" fmla="*/ 346 h 997"/>
              <a:gd name="T56" fmla="*/ 213 w 854"/>
              <a:gd name="T57" fmla="*/ 329 h 997"/>
              <a:gd name="T58" fmla="*/ 256 w 854"/>
              <a:gd name="T59" fmla="*/ 318 h 997"/>
              <a:gd name="T60" fmla="*/ 268 w 854"/>
              <a:gd name="T61" fmla="*/ 307 h 997"/>
              <a:gd name="T62" fmla="*/ 268 w 854"/>
              <a:gd name="T63" fmla="*/ 292 h 997"/>
              <a:gd name="T64" fmla="*/ 324 w 854"/>
              <a:gd name="T65" fmla="*/ 166 h 997"/>
              <a:gd name="T66" fmla="*/ 400 w 854"/>
              <a:gd name="T67" fmla="*/ 155 h 997"/>
              <a:gd name="T68" fmla="*/ 485 w 854"/>
              <a:gd name="T69" fmla="*/ 228 h 997"/>
              <a:gd name="T70" fmla="*/ 544 w 854"/>
              <a:gd name="T71" fmla="*/ 335 h 997"/>
              <a:gd name="T72" fmla="*/ 587 w 854"/>
              <a:gd name="T73" fmla="*/ 452 h 997"/>
              <a:gd name="T74" fmla="*/ 591 w 854"/>
              <a:gd name="T75" fmla="*/ 452 h 997"/>
              <a:gd name="T76" fmla="*/ 591 w 854"/>
              <a:gd name="T77" fmla="*/ 454 h 997"/>
              <a:gd name="T78" fmla="*/ 587 w 854"/>
              <a:gd name="T79" fmla="*/ 464 h 997"/>
              <a:gd name="T80" fmla="*/ 427 w 854"/>
              <a:gd name="T81" fmla="*/ 610 h 997"/>
              <a:gd name="T82" fmla="*/ 400 w 854"/>
              <a:gd name="T83" fmla="*/ 607 h 997"/>
              <a:gd name="T84" fmla="*/ 261 w 854"/>
              <a:gd name="T85" fmla="*/ 454 h 997"/>
              <a:gd name="T86" fmla="*/ 213 w 854"/>
              <a:gd name="T87" fmla="*/ 329 h 997"/>
              <a:gd name="T88" fmla="*/ 612 w 854"/>
              <a:gd name="T89" fmla="*/ 813 h 997"/>
              <a:gd name="T90" fmla="*/ 587 w 854"/>
              <a:gd name="T91" fmla="*/ 815 h 997"/>
              <a:gd name="T92" fmla="*/ 400 w 854"/>
              <a:gd name="T93" fmla="*/ 820 h 997"/>
              <a:gd name="T94" fmla="*/ 90 w 854"/>
              <a:gd name="T95" fmla="*/ 759 h 997"/>
              <a:gd name="T96" fmla="*/ 277 w 854"/>
              <a:gd name="T97" fmla="*/ 679 h 997"/>
              <a:gd name="T98" fmla="*/ 328 w 854"/>
              <a:gd name="T99" fmla="*/ 586 h 997"/>
              <a:gd name="T100" fmla="*/ 400 w 854"/>
              <a:gd name="T101" fmla="*/ 614 h 997"/>
              <a:gd name="T102" fmla="*/ 426 w 854"/>
              <a:gd name="T103" fmla="*/ 616 h 997"/>
              <a:gd name="T104" fmla="*/ 523 w 854"/>
              <a:gd name="T105" fmla="*/ 586 h 997"/>
              <a:gd name="T106" fmla="*/ 575 w 854"/>
              <a:gd name="T107" fmla="*/ 679 h 997"/>
              <a:gd name="T108" fmla="*/ 587 w 854"/>
              <a:gd name="T109" fmla="*/ 683 h 997"/>
              <a:gd name="T110" fmla="*/ 612 w 854"/>
              <a:gd name="T111" fmla="*/ 692 h 997"/>
              <a:gd name="T112" fmla="*/ 762 w 854"/>
              <a:gd name="T113" fmla="*/ 759 h 997"/>
              <a:gd name="T114" fmla="*/ 612 w 854"/>
              <a:gd name="T115" fmla="*/ 813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54" h="997">
                <a:moveTo>
                  <a:pt x="800" y="747"/>
                </a:moveTo>
                <a:cubicBezTo>
                  <a:pt x="854" y="632"/>
                  <a:pt x="712" y="658"/>
                  <a:pt x="740" y="596"/>
                </a:cubicBezTo>
                <a:cubicBezTo>
                  <a:pt x="805" y="451"/>
                  <a:pt x="649" y="479"/>
                  <a:pt x="692" y="410"/>
                </a:cubicBezTo>
                <a:cubicBezTo>
                  <a:pt x="741" y="332"/>
                  <a:pt x="672" y="309"/>
                  <a:pt x="665" y="247"/>
                </a:cubicBezTo>
                <a:cubicBezTo>
                  <a:pt x="658" y="189"/>
                  <a:pt x="641" y="135"/>
                  <a:pt x="612" y="93"/>
                </a:cubicBezTo>
                <a:cubicBezTo>
                  <a:pt x="605" y="82"/>
                  <a:pt x="596" y="71"/>
                  <a:pt x="587" y="62"/>
                </a:cubicBezTo>
                <a:cubicBezTo>
                  <a:pt x="548" y="23"/>
                  <a:pt x="495" y="0"/>
                  <a:pt x="422" y="0"/>
                </a:cubicBezTo>
                <a:cubicBezTo>
                  <a:pt x="415" y="0"/>
                  <a:pt x="408" y="0"/>
                  <a:pt x="400" y="0"/>
                </a:cubicBezTo>
                <a:cubicBezTo>
                  <a:pt x="260" y="12"/>
                  <a:pt x="208" y="133"/>
                  <a:pt x="190" y="247"/>
                </a:cubicBezTo>
                <a:cubicBezTo>
                  <a:pt x="180" y="309"/>
                  <a:pt x="113" y="332"/>
                  <a:pt x="162" y="410"/>
                </a:cubicBezTo>
                <a:cubicBezTo>
                  <a:pt x="205" y="479"/>
                  <a:pt x="50" y="451"/>
                  <a:pt x="115" y="596"/>
                </a:cubicBezTo>
                <a:cubicBezTo>
                  <a:pt x="142" y="658"/>
                  <a:pt x="0" y="632"/>
                  <a:pt x="52" y="745"/>
                </a:cubicBezTo>
                <a:cubicBezTo>
                  <a:pt x="9" y="790"/>
                  <a:pt x="10" y="944"/>
                  <a:pt x="8" y="997"/>
                </a:cubicBezTo>
                <a:cubicBezTo>
                  <a:pt x="400" y="997"/>
                  <a:pt x="400" y="997"/>
                  <a:pt x="400" y="997"/>
                </a:cubicBezTo>
                <a:cubicBezTo>
                  <a:pt x="587" y="997"/>
                  <a:pt x="587" y="997"/>
                  <a:pt x="587" y="997"/>
                </a:cubicBezTo>
                <a:cubicBezTo>
                  <a:pt x="612" y="997"/>
                  <a:pt x="612" y="997"/>
                  <a:pt x="612" y="997"/>
                </a:cubicBezTo>
                <a:cubicBezTo>
                  <a:pt x="844" y="997"/>
                  <a:pt x="844" y="997"/>
                  <a:pt x="844" y="997"/>
                </a:cubicBezTo>
                <a:cubicBezTo>
                  <a:pt x="849" y="950"/>
                  <a:pt x="845" y="791"/>
                  <a:pt x="800" y="747"/>
                </a:cubicBezTo>
                <a:close/>
                <a:moveTo>
                  <a:pt x="587" y="346"/>
                </a:moveTo>
                <a:cubicBezTo>
                  <a:pt x="587" y="345"/>
                  <a:pt x="587" y="343"/>
                  <a:pt x="588" y="342"/>
                </a:cubicBezTo>
                <a:cubicBezTo>
                  <a:pt x="590" y="338"/>
                  <a:pt x="592" y="329"/>
                  <a:pt x="596" y="318"/>
                </a:cubicBezTo>
                <a:cubicBezTo>
                  <a:pt x="600" y="307"/>
                  <a:pt x="606" y="300"/>
                  <a:pt x="612" y="298"/>
                </a:cubicBezTo>
                <a:cubicBezTo>
                  <a:pt x="623" y="295"/>
                  <a:pt x="635" y="305"/>
                  <a:pt x="640" y="330"/>
                </a:cubicBezTo>
                <a:cubicBezTo>
                  <a:pt x="646" y="359"/>
                  <a:pt x="641" y="392"/>
                  <a:pt x="630" y="418"/>
                </a:cubicBezTo>
                <a:cubicBezTo>
                  <a:pt x="624" y="413"/>
                  <a:pt x="618" y="409"/>
                  <a:pt x="612" y="407"/>
                </a:cubicBezTo>
                <a:cubicBezTo>
                  <a:pt x="608" y="405"/>
                  <a:pt x="604" y="404"/>
                  <a:pt x="600" y="404"/>
                </a:cubicBezTo>
                <a:cubicBezTo>
                  <a:pt x="594" y="403"/>
                  <a:pt x="589" y="401"/>
                  <a:pt x="587" y="397"/>
                </a:cubicBezTo>
                <a:cubicBezTo>
                  <a:pt x="579" y="387"/>
                  <a:pt x="582" y="367"/>
                  <a:pt x="587" y="346"/>
                </a:cubicBezTo>
                <a:close/>
                <a:moveTo>
                  <a:pt x="213" y="329"/>
                </a:moveTo>
                <a:cubicBezTo>
                  <a:pt x="221" y="290"/>
                  <a:pt x="240" y="283"/>
                  <a:pt x="256" y="318"/>
                </a:cubicBezTo>
                <a:cubicBezTo>
                  <a:pt x="269" y="346"/>
                  <a:pt x="272" y="362"/>
                  <a:pt x="268" y="307"/>
                </a:cubicBezTo>
                <a:cubicBezTo>
                  <a:pt x="268" y="302"/>
                  <a:pt x="268" y="297"/>
                  <a:pt x="268" y="292"/>
                </a:cubicBezTo>
                <a:cubicBezTo>
                  <a:pt x="270" y="235"/>
                  <a:pt x="292" y="193"/>
                  <a:pt x="324" y="166"/>
                </a:cubicBezTo>
                <a:cubicBezTo>
                  <a:pt x="350" y="155"/>
                  <a:pt x="377" y="152"/>
                  <a:pt x="400" y="155"/>
                </a:cubicBezTo>
                <a:cubicBezTo>
                  <a:pt x="454" y="161"/>
                  <a:pt x="493" y="196"/>
                  <a:pt x="485" y="228"/>
                </a:cubicBezTo>
                <a:cubicBezTo>
                  <a:pt x="457" y="349"/>
                  <a:pt x="576" y="242"/>
                  <a:pt x="544" y="335"/>
                </a:cubicBezTo>
                <a:cubicBezTo>
                  <a:pt x="522" y="399"/>
                  <a:pt x="558" y="448"/>
                  <a:pt x="587" y="452"/>
                </a:cubicBezTo>
                <a:cubicBezTo>
                  <a:pt x="588" y="452"/>
                  <a:pt x="590" y="452"/>
                  <a:pt x="591" y="452"/>
                </a:cubicBezTo>
                <a:cubicBezTo>
                  <a:pt x="591" y="453"/>
                  <a:pt x="591" y="454"/>
                  <a:pt x="591" y="454"/>
                </a:cubicBezTo>
                <a:cubicBezTo>
                  <a:pt x="590" y="458"/>
                  <a:pt x="588" y="461"/>
                  <a:pt x="587" y="464"/>
                </a:cubicBezTo>
                <a:cubicBezTo>
                  <a:pt x="555" y="537"/>
                  <a:pt x="505" y="610"/>
                  <a:pt x="427" y="610"/>
                </a:cubicBezTo>
                <a:cubicBezTo>
                  <a:pt x="418" y="610"/>
                  <a:pt x="409" y="609"/>
                  <a:pt x="400" y="607"/>
                </a:cubicBezTo>
                <a:cubicBezTo>
                  <a:pt x="334" y="592"/>
                  <a:pt x="288" y="521"/>
                  <a:pt x="261" y="454"/>
                </a:cubicBezTo>
                <a:cubicBezTo>
                  <a:pt x="221" y="447"/>
                  <a:pt x="202" y="380"/>
                  <a:pt x="213" y="329"/>
                </a:cubicBezTo>
                <a:close/>
                <a:moveTo>
                  <a:pt x="612" y="813"/>
                </a:moveTo>
                <a:cubicBezTo>
                  <a:pt x="604" y="814"/>
                  <a:pt x="595" y="814"/>
                  <a:pt x="587" y="815"/>
                </a:cubicBezTo>
                <a:cubicBezTo>
                  <a:pt x="530" y="820"/>
                  <a:pt x="464" y="821"/>
                  <a:pt x="400" y="820"/>
                </a:cubicBezTo>
                <a:cubicBezTo>
                  <a:pt x="237" y="817"/>
                  <a:pt x="81" y="796"/>
                  <a:pt x="90" y="759"/>
                </a:cubicBezTo>
                <a:cubicBezTo>
                  <a:pt x="128" y="715"/>
                  <a:pt x="205" y="707"/>
                  <a:pt x="277" y="679"/>
                </a:cubicBezTo>
                <a:cubicBezTo>
                  <a:pt x="320" y="662"/>
                  <a:pt x="329" y="627"/>
                  <a:pt x="328" y="586"/>
                </a:cubicBezTo>
                <a:cubicBezTo>
                  <a:pt x="350" y="601"/>
                  <a:pt x="374" y="610"/>
                  <a:pt x="400" y="614"/>
                </a:cubicBezTo>
                <a:cubicBezTo>
                  <a:pt x="409" y="615"/>
                  <a:pt x="417" y="616"/>
                  <a:pt x="426" y="616"/>
                </a:cubicBezTo>
                <a:cubicBezTo>
                  <a:pt x="462" y="616"/>
                  <a:pt x="495" y="605"/>
                  <a:pt x="523" y="586"/>
                </a:cubicBezTo>
                <a:cubicBezTo>
                  <a:pt x="522" y="627"/>
                  <a:pt x="531" y="662"/>
                  <a:pt x="575" y="679"/>
                </a:cubicBezTo>
                <a:cubicBezTo>
                  <a:pt x="579" y="680"/>
                  <a:pt x="583" y="682"/>
                  <a:pt x="587" y="683"/>
                </a:cubicBezTo>
                <a:cubicBezTo>
                  <a:pt x="595" y="686"/>
                  <a:pt x="604" y="689"/>
                  <a:pt x="612" y="692"/>
                </a:cubicBezTo>
                <a:cubicBezTo>
                  <a:pt x="672" y="711"/>
                  <a:pt x="731" y="723"/>
                  <a:pt x="762" y="759"/>
                </a:cubicBezTo>
                <a:cubicBezTo>
                  <a:pt x="769" y="786"/>
                  <a:pt x="704" y="803"/>
                  <a:pt x="612" y="813"/>
                </a:cubicBezTo>
                <a:close/>
              </a:path>
            </a:pathLst>
          </a:custGeom>
          <a:solidFill>
            <a:srgbClr val="EA52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100"/>
          <p:cNvSpPr>
            <a:spLocks noEditPoints="1"/>
          </p:cNvSpPr>
          <p:nvPr/>
        </p:nvSpPr>
        <p:spPr bwMode="auto">
          <a:xfrm>
            <a:off x="8065318" y="4670425"/>
            <a:ext cx="1836738" cy="2187575"/>
          </a:xfrm>
          <a:custGeom>
            <a:avLst/>
            <a:gdLst>
              <a:gd name="T0" fmla="*/ 721 w 820"/>
              <a:gd name="T1" fmla="*/ 710 h 978"/>
              <a:gd name="T2" fmla="*/ 566 w 820"/>
              <a:gd name="T3" fmla="*/ 654 h 978"/>
              <a:gd name="T4" fmla="*/ 523 w 820"/>
              <a:gd name="T5" fmla="*/ 572 h 978"/>
              <a:gd name="T6" fmla="*/ 564 w 820"/>
              <a:gd name="T7" fmla="*/ 608 h 978"/>
              <a:gd name="T8" fmla="*/ 514 w 820"/>
              <a:gd name="T9" fmla="*/ 38 h 978"/>
              <a:gd name="T10" fmla="*/ 408 w 820"/>
              <a:gd name="T11" fmla="*/ 3 h 978"/>
              <a:gd name="T12" fmla="*/ 144 w 820"/>
              <a:gd name="T13" fmla="*/ 321 h 978"/>
              <a:gd name="T14" fmla="*/ 241 w 820"/>
              <a:gd name="T15" fmla="*/ 605 h 978"/>
              <a:gd name="T16" fmla="*/ 288 w 820"/>
              <a:gd name="T17" fmla="*/ 566 h 978"/>
              <a:gd name="T18" fmla="*/ 240 w 820"/>
              <a:gd name="T19" fmla="*/ 653 h 978"/>
              <a:gd name="T20" fmla="*/ 93 w 820"/>
              <a:gd name="T21" fmla="*/ 706 h 978"/>
              <a:gd name="T22" fmla="*/ 11 w 820"/>
              <a:gd name="T23" fmla="*/ 978 h 978"/>
              <a:gd name="T24" fmla="*/ 408 w 820"/>
              <a:gd name="T25" fmla="*/ 978 h 978"/>
              <a:gd name="T26" fmla="*/ 805 w 820"/>
              <a:gd name="T27" fmla="*/ 978 h 978"/>
              <a:gd name="T28" fmla="*/ 721 w 820"/>
              <a:gd name="T29" fmla="*/ 710 h 978"/>
              <a:gd name="T30" fmla="*/ 240 w 820"/>
              <a:gd name="T31" fmla="*/ 435 h 978"/>
              <a:gd name="T32" fmla="*/ 220 w 820"/>
              <a:gd name="T33" fmla="*/ 425 h 978"/>
              <a:gd name="T34" fmla="*/ 408 w 820"/>
              <a:gd name="T35" fmla="*/ 247 h 978"/>
              <a:gd name="T36" fmla="*/ 453 w 820"/>
              <a:gd name="T37" fmla="*/ 204 h 978"/>
              <a:gd name="T38" fmla="*/ 408 w 820"/>
              <a:gd name="T39" fmla="*/ 291 h 978"/>
              <a:gd name="T40" fmla="*/ 312 w 820"/>
              <a:gd name="T41" fmla="*/ 370 h 978"/>
              <a:gd name="T42" fmla="*/ 408 w 820"/>
              <a:gd name="T43" fmla="*/ 353 h 978"/>
              <a:gd name="T44" fmla="*/ 529 w 820"/>
              <a:gd name="T45" fmla="*/ 249 h 978"/>
              <a:gd name="T46" fmla="*/ 595 w 820"/>
              <a:gd name="T47" fmla="*/ 421 h 978"/>
              <a:gd name="T48" fmla="*/ 570 w 820"/>
              <a:gd name="T49" fmla="*/ 435 h 978"/>
              <a:gd name="T50" fmla="*/ 408 w 820"/>
              <a:gd name="T51" fmla="*/ 588 h 978"/>
              <a:gd name="T52" fmla="*/ 405 w 820"/>
              <a:gd name="T53" fmla="*/ 588 h 978"/>
              <a:gd name="T54" fmla="*/ 240 w 820"/>
              <a:gd name="T55" fmla="*/ 435 h 978"/>
              <a:gd name="T56" fmla="*/ 408 w 820"/>
              <a:gd name="T57" fmla="*/ 846 h 978"/>
              <a:gd name="T58" fmla="*/ 103 w 820"/>
              <a:gd name="T59" fmla="*/ 713 h 978"/>
              <a:gd name="T60" fmla="*/ 250 w 820"/>
              <a:gd name="T61" fmla="*/ 660 h 978"/>
              <a:gd name="T62" fmla="*/ 316 w 820"/>
              <a:gd name="T63" fmla="*/ 569 h 978"/>
              <a:gd name="T64" fmla="*/ 405 w 820"/>
              <a:gd name="T65" fmla="*/ 594 h 978"/>
              <a:gd name="T66" fmla="*/ 408 w 820"/>
              <a:gd name="T67" fmla="*/ 594 h 978"/>
              <a:gd name="T68" fmla="*/ 493 w 820"/>
              <a:gd name="T69" fmla="*/ 570 h 978"/>
              <a:gd name="T70" fmla="*/ 554 w 820"/>
              <a:gd name="T71" fmla="*/ 660 h 978"/>
              <a:gd name="T72" fmla="*/ 713 w 820"/>
              <a:gd name="T73" fmla="*/ 717 h 978"/>
              <a:gd name="T74" fmla="*/ 408 w 820"/>
              <a:gd name="T75" fmla="*/ 846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0" h="978">
                <a:moveTo>
                  <a:pt x="721" y="710"/>
                </a:moveTo>
                <a:cubicBezTo>
                  <a:pt x="665" y="689"/>
                  <a:pt x="593" y="664"/>
                  <a:pt x="566" y="654"/>
                </a:cubicBezTo>
                <a:cubicBezTo>
                  <a:pt x="510" y="632"/>
                  <a:pt x="516" y="590"/>
                  <a:pt x="523" y="572"/>
                </a:cubicBezTo>
                <a:cubicBezTo>
                  <a:pt x="537" y="582"/>
                  <a:pt x="550" y="594"/>
                  <a:pt x="564" y="608"/>
                </a:cubicBezTo>
                <a:cubicBezTo>
                  <a:pt x="694" y="484"/>
                  <a:pt x="743" y="57"/>
                  <a:pt x="514" y="38"/>
                </a:cubicBezTo>
                <a:cubicBezTo>
                  <a:pt x="485" y="16"/>
                  <a:pt x="448" y="4"/>
                  <a:pt x="408" y="3"/>
                </a:cubicBezTo>
                <a:cubicBezTo>
                  <a:pt x="287" y="0"/>
                  <a:pt x="143" y="97"/>
                  <a:pt x="144" y="321"/>
                </a:cubicBezTo>
                <a:cubicBezTo>
                  <a:pt x="144" y="459"/>
                  <a:pt x="178" y="522"/>
                  <a:pt x="241" y="605"/>
                </a:cubicBezTo>
                <a:cubicBezTo>
                  <a:pt x="257" y="590"/>
                  <a:pt x="272" y="577"/>
                  <a:pt x="288" y="566"/>
                </a:cubicBezTo>
                <a:cubicBezTo>
                  <a:pt x="282" y="596"/>
                  <a:pt x="279" y="632"/>
                  <a:pt x="240" y="653"/>
                </a:cubicBezTo>
                <a:cubicBezTo>
                  <a:pt x="219" y="664"/>
                  <a:pt x="155" y="680"/>
                  <a:pt x="93" y="706"/>
                </a:cubicBezTo>
                <a:cubicBezTo>
                  <a:pt x="0" y="745"/>
                  <a:pt x="14" y="899"/>
                  <a:pt x="11" y="978"/>
                </a:cubicBezTo>
                <a:cubicBezTo>
                  <a:pt x="408" y="978"/>
                  <a:pt x="408" y="978"/>
                  <a:pt x="408" y="978"/>
                </a:cubicBezTo>
                <a:cubicBezTo>
                  <a:pt x="805" y="978"/>
                  <a:pt x="805" y="978"/>
                  <a:pt x="805" y="978"/>
                </a:cubicBezTo>
                <a:cubicBezTo>
                  <a:pt x="805" y="896"/>
                  <a:pt x="820" y="745"/>
                  <a:pt x="721" y="710"/>
                </a:cubicBezTo>
                <a:close/>
                <a:moveTo>
                  <a:pt x="240" y="435"/>
                </a:moveTo>
                <a:cubicBezTo>
                  <a:pt x="232" y="434"/>
                  <a:pt x="226" y="431"/>
                  <a:pt x="220" y="425"/>
                </a:cubicBezTo>
                <a:cubicBezTo>
                  <a:pt x="270" y="394"/>
                  <a:pt x="314" y="337"/>
                  <a:pt x="408" y="247"/>
                </a:cubicBezTo>
                <a:cubicBezTo>
                  <a:pt x="422" y="233"/>
                  <a:pt x="437" y="219"/>
                  <a:pt x="453" y="204"/>
                </a:cubicBezTo>
                <a:cubicBezTo>
                  <a:pt x="448" y="227"/>
                  <a:pt x="439" y="256"/>
                  <a:pt x="408" y="291"/>
                </a:cubicBezTo>
                <a:cubicBezTo>
                  <a:pt x="387" y="314"/>
                  <a:pt x="357" y="341"/>
                  <a:pt x="312" y="370"/>
                </a:cubicBezTo>
                <a:cubicBezTo>
                  <a:pt x="340" y="375"/>
                  <a:pt x="374" y="369"/>
                  <a:pt x="408" y="353"/>
                </a:cubicBezTo>
                <a:cubicBezTo>
                  <a:pt x="450" y="333"/>
                  <a:pt x="493" y="298"/>
                  <a:pt x="529" y="249"/>
                </a:cubicBezTo>
                <a:cubicBezTo>
                  <a:pt x="544" y="312"/>
                  <a:pt x="566" y="381"/>
                  <a:pt x="595" y="421"/>
                </a:cubicBezTo>
                <a:cubicBezTo>
                  <a:pt x="588" y="428"/>
                  <a:pt x="579" y="434"/>
                  <a:pt x="570" y="435"/>
                </a:cubicBezTo>
                <a:cubicBezTo>
                  <a:pt x="540" y="510"/>
                  <a:pt x="484" y="586"/>
                  <a:pt x="408" y="588"/>
                </a:cubicBezTo>
                <a:cubicBezTo>
                  <a:pt x="407" y="588"/>
                  <a:pt x="406" y="588"/>
                  <a:pt x="405" y="588"/>
                </a:cubicBezTo>
                <a:cubicBezTo>
                  <a:pt x="327" y="588"/>
                  <a:pt x="271" y="511"/>
                  <a:pt x="240" y="435"/>
                </a:cubicBezTo>
                <a:close/>
                <a:moveTo>
                  <a:pt x="408" y="846"/>
                </a:moveTo>
                <a:cubicBezTo>
                  <a:pt x="292" y="848"/>
                  <a:pt x="179" y="803"/>
                  <a:pt x="103" y="713"/>
                </a:cubicBezTo>
                <a:cubicBezTo>
                  <a:pt x="144" y="693"/>
                  <a:pt x="199" y="680"/>
                  <a:pt x="250" y="660"/>
                </a:cubicBezTo>
                <a:cubicBezTo>
                  <a:pt x="285" y="646"/>
                  <a:pt x="305" y="611"/>
                  <a:pt x="316" y="569"/>
                </a:cubicBezTo>
                <a:cubicBezTo>
                  <a:pt x="342" y="585"/>
                  <a:pt x="372" y="594"/>
                  <a:pt x="405" y="594"/>
                </a:cubicBezTo>
                <a:cubicBezTo>
                  <a:pt x="406" y="594"/>
                  <a:pt x="407" y="594"/>
                  <a:pt x="408" y="594"/>
                </a:cubicBezTo>
                <a:cubicBezTo>
                  <a:pt x="439" y="594"/>
                  <a:pt x="468" y="585"/>
                  <a:pt x="493" y="570"/>
                </a:cubicBezTo>
                <a:cubicBezTo>
                  <a:pt x="503" y="610"/>
                  <a:pt x="522" y="645"/>
                  <a:pt x="554" y="660"/>
                </a:cubicBezTo>
                <a:cubicBezTo>
                  <a:pt x="598" y="680"/>
                  <a:pt x="665" y="693"/>
                  <a:pt x="713" y="717"/>
                </a:cubicBezTo>
                <a:cubicBezTo>
                  <a:pt x="626" y="802"/>
                  <a:pt x="515" y="844"/>
                  <a:pt x="408" y="846"/>
                </a:cubicBezTo>
                <a:close/>
              </a:path>
            </a:pathLst>
          </a:custGeom>
          <a:solidFill>
            <a:srgbClr val="F181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Freeform 104"/>
          <p:cNvSpPr>
            <a:spLocks/>
          </p:cNvSpPr>
          <p:nvPr/>
        </p:nvSpPr>
        <p:spPr bwMode="auto">
          <a:xfrm>
            <a:off x="10294938" y="5726113"/>
            <a:ext cx="4763" cy="4762"/>
          </a:xfrm>
          <a:custGeom>
            <a:avLst/>
            <a:gdLst>
              <a:gd name="T0" fmla="*/ 2 w 2"/>
              <a:gd name="T1" fmla="*/ 0 h 2"/>
              <a:gd name="T2" fmla="*/ 0 w 2"/>
              <a:gd name="T3" fmla="*/ 2 h 2"/>
              <a:gd name="T4" fmla="*/ 2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2" y="0"/>
                </a:moveTo>
                <a:cubicBezTo>
                  <a:pt x="1" y="1"/>
                  <a:pt x="1" y="1"/>
                  <a:pt x="0" y="2"/>
                </a:cubicBezTo>
                <a:cubicBezTo>
                  <a:pt x="1" y="1"/>
                  <a:pt x="1" y="0"/>
                  <a:pt x="2" y="0"/>
                </a:cubicBezTo>
                <a:close/>
              </a:path>
            </a:pathLst>
          </a:custGeom>
          <a:solidFill>
            <a:srgbClr val="404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Freeform 105"/>
          <p:cNvSpPr>
            <a:spLocks noEditPoints="1"/>
          </p:cNvSpPr>
          <p:nvPr/>
        </p:nvSpPr>
        <p:spPr bwMode="auto">
          <a:xfrm>
            <a:off x="10009622" y="4540251"/>
            <a:ext cx="1798638" cy="2317749"/>
          </a:xfrm>
          <a:custGeom>
            <a:avLst/>
            <a:gdLst>
              <a:gd name="T0" fmla="*/ 756 w 803"/>
              <a:gd name="T1" fmla="*/ 797 h 1036"/>
              <a:gd name="T2" fmla="*/ 653 w 803"/>
              <a:gd name="T3" fmla="*/ 743 h 1036"/>
              <a:gd name="T4" fmla="*/ 637 w 803"/>
              <a:gd name="T5" fmla="*/ 712 h 1036"/>
              <a:gd name="T6" fmla="*/ 602 w 803"/>
              <a:gd name="T7" fmla="*/ 532 h 1036"/>
              <a:gd name="T8" fmla="*/ 594 w 803"/>
              <a:gd name="T9" fmla="*/ 537 h 1036"/>
              <a:gd name="T10" fmla="*/ 394 w 803"/>
              <a:gd name="T11" fmla="*/ 0 h 1036"/>
              <a:gd name="T12" fmla="*/ 393 w 803"/>
              <a:gd name="T13" fmla="*/ 0 h 1036"/>
              <a:gd name="T14" fmla="*/ 212 w 803"/>
              <a:gd name="T15" fmla="*/ 564 h 1036"/>
              <a:gd name="T16" fmla="*/ 278 w 803"/>
              <a:gd name="T17" fmla="*/ 619 h 1036"/>
              <a:gd name="T18" fmla="*/ 233 w 803"/>
              <a:gd name="T19" fmla="*/ 709 h 1036"/>
              <a:gd name="T20" fmla="*/ 40 w 803"/>
              <a:gd name="T21" fmla="*/ 790 h 1036"/>
              <a:gd name="T22" fmla="*/ 0 w 803"/>
              <a:gd name="T23" fmla="*/ 1036 h 1036"/>
              <a:gd name="T24" fmla="*/ 394 w 803"/>
              <a:gd name="T25" fmla="*/ 1036 h 1036"/>
              <a:gd name="T26" fmla="*/ 798 w 803"/>
              <a:gd name="T27" fmla="*/ 1036 h 1036"/>
              <a:gd name="T28" fmla="*/ 756 w 803"/>
              <a:gd name="T29" fmla="*/ 797 h 1036"/>
              <a:gd name="T30" fmla="*/ 394 w 803"/>
              <a:gd name="T31" fmla="*/ 40 h 1036"/>
              <a:gd name="T32" fmla="*/ 605 w 803"/>
              <a:gd name="T33" fmla="*/ 293 h 1036"/>
              <a:gd name="T34" fmla="*/ 394 w 803"/>
              <a:gd name="T35" fmla="*/ 95 h 1036"/>
              <a:gd name="T36" fmla="*/ 183 w 803"/>
              <a:gd name="T37" fmla="*/ 293 h 1036"/>
              <a:gd name="T38" fmla="*/ 394 w 803"/>
              <a:gd name="T39" fmla="*/ 40 h 1036"/>
              <a:gd name="T40" fmla="*/ 229 w 803"/>
              <a:gd name="T41" fmla="*/ 493 h 1036"/>
              <a:gd name="T42" fmla="*/ 201 w 803"/>
              <a:gd name="T43" fmla="*/ 326 h 1036"/>
              <a:gd name="T44" fmla="*/ 224 w 803"/>
              <a:gd name="T45" fmla="*/ 357 h 1036"/>
              <a:gd name="T46" fmla="*/ 236 w 803"/>
              <a:gd name="T47" fmla="*/ 346 h 1036"/>
              <a:gd name="T48" fmla="*/ 255 w 803"/>
              <a:gd name="T49" fmla="*/ 242 h 1036"/>
              <a:gd name="T50" fmla="*/ 370 w 803"/>
              <a:gd name="T51" fmla="*/ 334 h 1036"/>
              <a:gd name="T52" fmla="*/ 394 w 803"/>
              <a:gd name="T53" fmla="*/ 343 h 1036"/>
              <a:gd name="T54" fmla="*/ 553 w 803"/>
              <a:gd name="T55" fmla="*/ 335 h 1036"/>
              <a:gd name="T56" fmla="*/ 553 w 803"/>
              <a:gd name="T57" fmla="*/ 346 h 1036"/>
              <a:gd name="T58" fmla="*/ 564 w 803"/>
              <a:gd name="T59" fmla="*/ 357 h 1036"/>
              <a:gd name="T60" fmla="*/ 587 w 803"/>
              <a:gd name="T61" fmla="*/ 326 h 1036"/>
              <a:gd name="T62" fmla="*/ 559 w 803"/>
              <a:gd name="T63" fmla="*/ 493 h 1036"/>
              <a:gd name="T64" fmla="*/ 394 w 803"/>
              <a:gd name="T65" fmla="*/ 646 h 1036"/>
              <a:gd name="T66" fmla="*/ 229 w 803"/>
              <a:gd name="T67" fmla="*/ 493 h 1036"/>
              <a:gd name="T68" fmla="*/ 394 w 803"/>
              <a:gd name="T69" fmla="*/ 887 h 1036"/>
              <a:gd name="T70" fmla="*/ 45 w 803"/>
              <a:gd name="T71" fmla="*/ 807 h 1036"/>
              <a:gd name="T72" fmla="*/ 50 w 803"/>
              <a:gd name="T73" fmla="*/ 801 h 1036"/>
              <a:gd name="T74" fmla="*/ 239 w 803"/>
              <a:gd name="T75" fmla="*/ 718 h 1036"/>
              <a:gd name="T76" fmla="*/ 305 w 803"/>
              <a:gd name="T77" fmla="*/ 627 h 1036"/>
              <a:gd name="T78" fmla="*/ 394 w 803"/>
              <a:gd name="T79" fmla="*/ 652 h 1036"/>
              <a:gd name="T80" fmla="*/ 481 w 803"/>
              <a:gd name="T81" fmla="*/ 629 h 1036"/>
              <a:gd name="T82" fmla="*/ 619 w 803"/>
              <a:gd name="T83" fmla="*/ 838 h 1036"/>
              <a:gd name="T84" fmla="*/ 653 w 803"/>
              <a:gd name="T85" fmla="*/ 756 h 1036"/>
              <a:gd name="T86" fmla="*/ 738 w 803"/>
              <a:gd name="T87" fmla="*/ 798 h 1036"/>
              <a:gd name="T88" fmla="*/ 743 w 803"/>
              <a:gd name="T89" fmla="*/ 803 h 1036"/>
              <a:gd name="T90" fmla="*/ 394 w 803"/>
              <a:gd name="T91" fmla="*/ 887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3" h="1036">
                <a:moveTo>
                  <a:pt x="756" y="797"/>
                </a:moveTo>
                <a:cubicBezTo>
                  <a:pt x="729" y="775"/>
                  <a:pt x="692" y="756"/>
                  <a:pt x="653" y="743"/>
                </a:cubicBezTo>
                <a:cubicBezTo>
                  <a:pt x="651" y="740"/>
                  <a:pt x="638" y="714"/>
                  <a:pt x="637" y="712"/>
                </a:cubicBezTo>
                <a:cubicBezTo>
                  <a:pt x="601" y="656"/>
                  <a:pt x="521" y="629"/>
                  <a:pt x="602" y="532"/>
                </a:cubicBezTo>
                <a:cubicBezTo>
                  <a:pt x="601" y="533"/>
                  <a:pt x="598" y="535"/>
                  <a:pt x="594" y="537"/>
                </a:cubicBezTo>
                <a:cubicBezTo>
                  <a:pt x="742" y="348"/>
                  <a:pt x="598" y="1"/>
                  <a:pt x="394" y="0"/>
                </a:cubicBezTo>
                <a:cubicBezTo>
                  <a:pt x="394" y="0"/>
                  <a:pt x="393" y="0"/>
                  <a:pt x="393" y="0"/>
                </a:cubicBezTo>
                <a:cubicBezTo>
                  <a:pt x="188" y="0"/>
                  <a:pt x="26" y="384"/>
                  <a:pt x="212" y="564"/>
                </a:cubicBezTo>
                <a:cubicBezTo>
                  <a:pt x="235" y="586"/>
                  <a:pt x="257" y="604"/>
                  <a:pt x="278" y="619"/>
                </a:cubicBezTo>
                <a:cubicBezTo>
                  <a:pt x="275" y="658"/>
                  <a:pt x="271" y="689"/>
                  <a:pt x="233" y="709"/>
                </a:cubicBezTo>
                <a:cubicBezTo>
                  <a:pt x="173" y="740"/>
                  <a:pt x="88" y="751"/>
                  <a:pt x="40" y="790"/>
                </a:cubicBezTo>
                <a:cubicBezTo>
                  <a:pt x="3" y="821"/>
                  <a:pt x="0" y="983"/>
                  <a:pt x="0" y="1036"/>
                </a:cubicBezTo>
                <a:cubicBezTo>
                  <a:pt x="394" y="1036"/>
                  <a:pt x="394" y="1036"/>
                  <a:pt x="394" y="1036"/>
                </a:cubicBezTo>
                <a:cubicBezTo>
                  <a:pt x="798" y="1036"/>
                  <a:pt x="798" y="1036"/>
                  <a:pt x="798" y="1036"/>
                </a:cubicBezTo>
                <a:cubicBezTo>
                  <a:pt x="798" y="982"/>
                  <a:pt x="803" y="836"/>
                  <a:pt x="756" y="797"/>
                </a:cubicBezTo>
                <a:close/>
                <a:moveTo>
                  <a:pt x="394" y="40"/>
                </a:moveTo>
                <a:cubicBezTo>
                  <a:pt x="509" y="40"/>
                  <a:pt x="602" y="150"/>
                  <a:pt x="605" y="293"/>
                </a:cubicBezTo>
                <a:cubicBezTo>
                  <a:pt x="585" y="166"/>
                  <a:pt x="513" y="95"/>
                  <a:pt x="394" y="95"/>
                </a:cubicBezTo>
                <a:cubicBezTo>
                  <a:pt x="275" y="95"/>
                  <a:pt x="203" y="166"/>
                  <a:pt x="183" y="293"/>
                </a:cubicBezTo>
                <a:cubicBezTo>
                  <a:pt x="186" y="150"/>
                  <a:pt x="279" y="40"/>
                  <a:pt x="394" y="40"/>
                </a:cubicBezTo>
                <a:close/>
                <a:moveTo>
                  <a:pt x="229" y="493"/>
                </a:moveTo>
                <a:cubicBezTo>
                  <a:pt x="176" y="484"/>
                  <a:pt x="160" y="367"/>
                  <a:pt x="201" y="326"/>
                </a:cubicBezTo>
                <a:cubicBezTo>
                  <a:pt x="212" y="327"/>
                  <a:pt x="220" y="342"/>
                  <a:pt x="224" y="357"/>
                </a:cubicBezTo>
                <a:cubicBezTo>
                  <a:pt x="234" y="387"/>
                  <a:pt x="239" y="402"/>
                  <a:pt x="236" y="346"/>
                </a:cubicBezTo>
                <a:cubicBezTo>
                  <a:pt x="235" y="312"/>
                  <a:pt x="242" y="276"/>
                  <a:pt x="255" y="242"/>
                </a:cubicBezTo>
                <a:cubicBezTo>
                  <a:pt x="273" y="278"/>
                  <a:pt x="315" y="313"/>
                  <a:pt x="370" y="334"/>
                </a:cubicBezTo>
                <a:cubicBezTo>
                  <a:pt x="378" y="338"/>
                  <a:pt x="386" y="340"/>
                  <a:pt x="394" y="343"/>
                </a:cubicBezTo>
                <a:cubicBezTo>
                  <a:pt x="456" y="361"/>
                  <a:pt x="516" y="358"/>
                  <a:pt x="553" y="335"/>
                </a:cubicBezTo>
                <a:cubicBezTo>
                  <a:pt x="553" y="339"/>
                  <a:pt x="553" y="342"/>
                  <a:pt x="553" y="346"/>
                </a:cubicBezTo>
                <a:cubicBezTo>
                  <a:pt x="550" y="402"/>
                  <a:pt x="555" y="387"/>
                  <a:pt x="564" y="357"/>
                </a:cubicBezTo>
                <a:cubicBezTo>
                  <a:pt x="569" y="342"/>
                  <a:pt x="576" y="327"/>
                  <a:pt x="587" y="326"/>
                </a:cubicBezTo>
                <a:cubicBezTo>
                  <a:pt x="628" y="367"/>
                  <a:pt x="612" y="484"/>
                  <a:pt x="559" y="493"/>
                </a:cubicBezTo>
                <a:cubicBezTo>
                  <a:pt x="528" y="569"/>
                  <a:pt x="478" y="646"/>
                  <a:pt x="394" y="646"/>
                </a:cubicBezTo>
                <a:cubicBezTo>
                  <a:pt x="310" y="646"/>
                  <a:pt x="260" y="569"/>
                  <a:pt x="229" y="493"/>
                </a:cubicBezTo>
                <a:close/>
                <a:moveTo>
                  <a:pt x="394" y="887"/>
                </a:moveTo>
                <a:cubicBezTo>
                  <a:pt x="250" y="887"/>
                  <a:pt x="106" y="860"/>
                  <a:pt x="45" y="807"/>
                </a:cubicBezTo>
                <a:cubicBezTo>
                  <a:pt x="46" y="805"/>
                  <a:pt x="48" y="803"/>
                  <a:pt x="50" y="801"/>
                </a:cubicBezTo>
                <a:cubicBezTo>
                  <a:pt x="88" y="760"/>
                  <a:pt x="168" y="746"/>
                  <a:pt x="239" y="718"/>
                </a:cubicBezTo>
                <a:cubicBezTo>
                  <a:pt x="274" y="704"/>
                  <a:pt x="294" y="669"/>
                  <a:pt x="305" y="627"/>
                </a:cubicBezTo>
                <a:cubicBezTo>
                  <a:pt x="331" y="643"/>
                  <a:pt x="361" y="652"/>
                  <a:pt x="394" y="652"/>
                </a:cubicBezTo>
                <a:cubicBezTo>
                  <a:pt x="426" y="652"/>
                  <a:pt x="455" y="644"/>
                  <a:pt x="481" y="629"/>
                </a:cubicBezTo>
                <a:cubicBezTo>
                  <a:pt x="475" y="787"/>
                  <a:pt x="633" y="732"/>
                  <a:pt x="619" y="838"/>
                </a:cubicBezTo>
                <a:cubicBezTo>
                  <a:pt x="648" y="815"/>
                  <a:pt x="657" y="785"/>
                  <a:pt x="653" y="756"/>
                </a:cubicBezTo>
                <a:cubicBezTo>
                  <a:pt x="687" y="767"/>
                  <a:pt x="717" y="779"/>
                  <a:pt x="738" y="798"/>
                </a:cubicBezTo>
                <a:cubicBezTo>
                  <a:pt x="740" y="800"/>
                  <a:pt x="741" y="801"/>
                  <a:pt x="743" y="803"/>
                </a:cubicBezTo>
                <a:cubicBezTo>
                  <a:pt x="687" y="859"/>
                  <a:pt x="541" y="886"/>
                  <a:pt x="394" y="887"/>
                </a:cubicBezTo>
                <a:close/>
              </a:path>
            </a:pathLst>
          </a:custGeom>
          <a:solidFill>
            <a:srgbClr val="9C70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2262" y="652583"/>
            <a:ext cx="2654715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CONTENTS PAGE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35435" y="166419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思考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581164" y="296914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表达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769631" y="99888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审美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72099" y="263511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技能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87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6094" y="422506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对齐</a:t>
            </a:r>
          </a:p>
        </p:txBody>
      </p:sp>
      <p:sp>
        <p:nvSpPr>
          <p:cNvPr id="18" name="矩形 17"/>
          <p:cNvSpPr/>
          <p:nvPr/>
        </p:nvSpPr>
        <p:spPr>
          <a:xfrm>
            <a:off x="1668620" y="593374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保证页面上的某两个元素之间总是围绕一条直线对齐。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739900" y="1916113"/>
            <a:ext cx="4154311" cy="2336800"/>
          </a:xfrm>
          <a:prstGeom prst="rect">
            <a:avLst/>
          </a:prstGeom>
          <a:solidFill>
            <a:schemeClr val="bg1"/>
          </a:solidFill>
          <a:ln>
            <a:solidFill>
              <a:srgbClr val="EC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68357" y="1916113"/>
            <a:ext cx="4154311" cy="2336800"/>
          </a:xfrm>
          <a:prstGeom prst="rect">
            <a:avLst/>
          </a:prstGeom>
          <a:solidFill>
            <a:schemeClr val="bg1"/>
          </a:solidFill>
          <a:ln>
            <a:solidFill>
              <a:srgbClr val="EC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832233" y="2041922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95671" y="2417434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的副标题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59398" y="3057255"/>
            <a:ext cx="3754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、这个是第一个观点，主要是想说明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49898" y="3395809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、这个是第二个观点，然后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63258" y="3734363"/>
            <a:ext cx="3139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、这个是第三个观点，所以说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1398" y="2041922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31398" y="2417434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的副标题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31398" y="3057255"/>
            <a:ext cx="3754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、这个是第一个观点，主要是想说明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31398" y="3395809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、这个是第二个观点，然后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31398" y="3734363"/>
            <a:ext cx="3139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、这个是第三个观点，所以说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59398" y="4415680"/>
            <a:ext cx="4134813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这个排版很乱，信息量再大一点整个页面就崩了。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78105" y="4415680"/>
            <a:ext cx="4134813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调整之后马上简洁大气上档次了！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善用</a:t>
            </a:r>
            <a:r>
              <a:rPr lang="zh-CN" altLang="en-US" b="1" dirty="0" smtClean="0">
                <a:solidFill>
                  <a:srgbClr val="FF77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“对齐”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功能吧！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2.3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细节张力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56221" y="5836819"/>
            <a:ext cx="4676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设计四大基本原则的讲解引自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嘉文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钱，略有改动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9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10598" y="0"/>
            <a:ext cx="1208012" cy="1041622"/>
          </a:xfrm>
          <a:prstGeom prst="rect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46092" y="419966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对比</a:t>
            </a:r>
          </a:p>
        </p:txBody>
      </p:sp>
      <p:sp>
        <p:nvSpPr>
          <p:cNvPr id="35" name="矩形 34"/>
          <p:cNvSpPr/>
          <p:nvPr/>
        </p:nvSpPr>
        <p:spPr>
          <a:xfrm>
            <a:off x="1668618" y="593374"/>
            <a:ext cx="8392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有意识地增加不同等级元素之间的差异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性，吸引视觉注意力，突出重点。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59595" y="1916113"/>
            <a:ext cx="4154311" cy="2336800"/>
          </a:xfrm>
          <a:prstGeom prst="rect">
            <a:avLst/>
          </a:prstGeom>
          <a:solidFill>
            <a:schemeClr val="bg1"/>
          </a:solidFill>
          <a:ln>
            <a:solidFill>
              <a:srgbClr val="EC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259595" y="2080022"/>
            <a:ext cx="4154311" cy="375512"/>
          </a:xfrm>
          <a:prstGeom prst="rect">
            <a:avLst/>
          </a:prstGeom>
          <a:solidFill>
            <a:srgbClr val="FF7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322636" y="2041922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22636" y="2417434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EC63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400" dirty="0" smtClean="0">
                <a:solidFill>
                  <a:srgbClr val="EC63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rgbClr val="EC63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的副标题</a:t>
            </a:r>
            <a:endParaRPr lang="zh-CN" altLang="en-US" sz="1400" dirty="0">
              <a:solidFill>
                <a:srgbClr val="EC63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322636" y="3057255"/>
            <a:ext cx="3754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、这个是第一个观点，主要是想说明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322636" y="3395809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、这个是第二个观点，然后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322636" y="3734363"/>
            <a:ext cx="3139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、这个是第三个观点，所以说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39900" y="1916113"/>
            <a:ext cx="4154311" cy="2336800"/>
          </a:xfrm>
          <a:prstGeom prst="rect">
            <a:avLst/>
          </a:prstGeom>
          <a:solidFill>
            <a:schemeClr val="bg1"/>
          </a:solidFill>
          <a:ln>
            <a:solidFill>
              <a:srgbClr val="EC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02941" y="2041922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EC63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400" dirty="0" smtClean="0">
                <a:solidFill>
                  <a:srgbClr val="EC63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 smtClean="0">
                <a:solidFill>
                  <a:srgbClr val="EC63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的标题</a:t>
            </a:r>
            <a:endParaRPr lang="zh-CN" altLang="en-US" sz="2400" dirty="0">
              <a:solidFill>
                <a:srgbClr val="EC63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02941" y="2417434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EC63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400" dirty="0" smtClean="0">
                <a:solidFill>
                  <a:srgbClr val="EC63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rgbClr val="EC63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的副标题</a:t>
            </a:r>
            <a:endParaRPr lang="zh-CN" altLang="en-US" sz="1400" dirty="0">
              <a:solidFill>
                <a:srgbClr val="EC63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802941" y="3057255"/>
            <a:ext cx="3754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、这个是第一个观点，主要是想说明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802941" y="3395809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、这个是第二个观点，然后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02941" y="3734363"/>
            <a:ext cx="3139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、这个是第三个观点，所以说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0636" y="4415680"/>
            <a:ext cx="4134813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这个排版是简洁大气，但是略有点平淡，没有层次。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259595" y="4415680"/>
            <a:ext cx="4134813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先不论这样的调整适不适合，但是是不是马上就刺激眼球了，更有主次了？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2.3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细节张力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56221" y="5836819"/>
            <a:ext cx="4676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设计四大基本原则的讲解引自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嘉文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钱，略有改动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5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107" y="0"/>
            <a:ext cx="1208012" cy="1041622"/>
          </a:xfrm>
          <a:prstGeom prst="rect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5115" y="42431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亲密</a:t>
            </a:r>
          </a:p>
        </p:txBody>
      </p:sp>
      <p:sp>
        <p:nvSpPr>
          <p:cNvPr id="5" name="矩形 4"/>
          <p:cNvSpPr/>
          <p:nvPr/>
        </p:nvSpPr>
        <p:spPr>
          <a:xfrm>
            <a:off x="1658012" y="584050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相互关联，意思相近的内容应该放在一起。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39900" y="4409128"/>
            <a:ext cx="4154311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如果你要找一瓶可乐，那是不是要从头到尾看一次？很浪费时间对不对？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47485" y="4409128"/>
            <a:ext cx="4175183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经过亲密性原则调整后，你就可以很快地找到饮料区，从中找到可乐。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39900" y="1916113"/>
            <a:ext cx="4154311" cy="2336800"/>
          </a:xfrm>
          <a:prstGeom prst="rect">
            <a:avLst/>
          </a:prstGeom>
          <a:solidFill>
            <a:schemeClr val="bg1"/>
          </a:solidFill>
          <a:ln>
            <a:solidFill>
              <a:srgbClr val="EC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68357" y="1887312"/>
            <a:ext cx="4154311" cy="2336800"/>
          </a:xfrm>
          <a:prstGeom prst="rect">
            <a:avLst/>
          </a:prstGeom>
          <a:solidFill>
            <a:schemeClr val="bg1"/>
          </a:solidFill>
          <a:ln>
            <a:solidFill>
              <a:srgbClr val="EC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060846" y="2732897"/>
            <a:ext cx="553998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EC63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34992" y="2576681"/>
            <a:ext cx="295465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百事可乐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王老吉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可口可乐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红烧牛肉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梅菜扣肉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酸菜鱼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姜葱鸡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叫化鸡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凉拌青瓜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303" y="2732897"/>
            <a:ext cx="553998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EC63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026063" y="2576681"/>
            <a:ext cx="2123658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红烧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梅菜扣肉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酸菜鱼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姜葱鸡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叫化鸡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凉拌青瓜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78363" y="2523480"/>
            <a:ext cx="1015663" cy="112206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百事可乐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王老吉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可口可乐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2.3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细节张力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56221" y="5836819"/>
            <a:ext cx="4676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设计四大基本原则的讲解引自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嘉文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钱，略有改动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5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2.3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细节张力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6820" y="423594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重复</a:t>
            </a:r>
          </a:p>
        </p:txBody>
      </p:sp>
      <p:sp>
        <p:nvSpPr>
          <p:cNvPr id="18" name="矩形 17"/>
          <p:cNvSpPr/>
          <p:nvPr/>
        </p:nvSpPr>
        <p:spPr>
          <a:xfrm>
            <a:off x="1668620" y="593374"/>
            <a:ext cx="5314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分析元素等级后，选取相同等级的元素来重复</a:t>
            </a:r>
          </a:p>
        </p:txBody>
      </p:sp>
      <p:sp>
        <p:nvSpPr>
          <p:cNvPr id="19" name="矩形 18"/>
          <p:cNvSpPr/>
          <p:nvPr/>
        </p:nvSpPr>
        <p:spPr>
          <a:xfrm>
            <a:off x="6266399" y="1317171"/>
            <a:ext cx="4154311" cy="2336800"/>
          </a:xfrm>
          <a:prstGeom prst="rect">
            <a:avLst/>
          </a:prstGeom>
          <a:solidFill>
            <a:schemeClr val="bg1"/>
          </a:solidFill>
          <a:ln>
            <a:solidFill>
              <a:srgbClr val="EC6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66399" y="2227448"/>
            <a:ext cx="4154311" cy="375512"/>
          </a:xfrm>
          <a:prstGeom prst="rect">
            <a:avLst/>
          </a:prstGeom>
          <a:solidFill>
            <a:srgbClr val="EC6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329440" y="218934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我是第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个转场页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29440" y="256486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77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我是转场页的解释说明</a:t>
            </a:r>
            <a:endParaRPr lang="zh-CN" altLang="en-US" sz="1400" dirty="0">
              <a:solidFill>
                <a:srgbClr val="FF77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37942" y="1317171"/>
            <a:ext cx="4154311" cy="2336800"/>
          </a:xfrm>
          <a:prstGeom prst="rect">
            <a:avLst/>
          </a:prstGeom>
          <a:solidFill>
            <a:schemeClr val="bg1"/>
          </a:solidFill>
          <a:ln>
            <a:solidFill>
              <a:srgbClr val="FF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37942" y="2227448"/>
            <a:ext cx="4154311" cy="375512"/>
          </a:xfrm>
          <a:prstGeom prst="rect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00983" y="218934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我是第一个转场页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00983" y="256486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18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我是转场页的解释说明</a:t>
            </a:r>
            <a:endParaRPr lang="zh-CN" altLang="en-US" sz="1400" dirty="0">
              <a:solidFill>
                <a:srgbClr val="F181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37942" y="3854158"/>
            <a:ext cx="4154311" cy="2336800"/>
          </a:xfrm>
          <a:prstGeom prst="rect">
            <a:avLst/>
          </a:prstGeom>
          <a:solidFill>
            <a:schemeClr val="bg1"/>
          </a:solidFill>
          <a:ln>
            <a:solidFill>
              <a:srgbClr val="2CC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37942" y="4764435"/>
            <a:ext cx="4154311" cy="375512"/>
          </a:xfrm>
          <a:prstGeom prst="rect">
            <a:avLst/>
          </a:prstGeom>
          <a:solidFill>
            <a:srgbClr val="2CC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800983" y="472633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我是第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个转场页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00983" y="510184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2CC6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我是转场页的解释说明</a:t>
            </a:r>
            <a:endParaRPr lang="zh-CN" altLang="en-US" sz="1400" dirty="0">
              <a:solidFill>
                <a:srgbClr val="2CC6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00983" y="283973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18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我是转场页的解释说明</a:t>
            </a:r>
            <a:endParaRPr lang="zh-CN" altLang="en-US" sz="1400" dirty="0">
              <a:solidFill>
                <a:srgbClr val="F181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29440" y="283973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77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我是转场页的解释说明</a:t>
            </a:r>
            <a:endParaRPr lang="zh-CN" altLang="en-US" sz="1400" dirty="0">
              <a:solidFill>
                <a:srgbClr val="FF77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00983" y="5351661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2CC6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我是转场页的解释说明</a:t>
            </a:r>
            <a:endParaRPr lang="zh-CN" altLang="en-US" sz="1400" dirty="0">
              <a:solidFill>
                <a:srgbClr val="2CC6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195039" y="3815681"/>
            <a:ext cx="4225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单个页面来说，“解释说明”部分的字体、大小都体现出重复性原则，保证了单个页面的稳定性。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95039" y="4764435"/>
            <a:ext cx="4225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个页面来说，转场页属于同一等级，所以他们应该具有某些重复的特征，如这三幅例子，除了颜色之外，其他特征都是相同的，而颜色的不同提醒观众到了不同的章节。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43939" y="6476168"/>
            <a:ext cx="4676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设计四大基本原则的讲解引自</a:t>
            </a:r>
            <a:r>
              <a:rPr lang="en-US" altLang="zh-CN" sz="1600" dirty="0">
                <a:solidFill>
                  <a:schemeClr val="bg1"/>
                </a:solidFill>
              </a:rPr>
              <a:t>@</a:t>
            </a:r>
            <a:r>
              <a:rPr lang="zh-CN" altLang="en-US" sz="1600" dirty="0">
                <a:solidFill>
                  <a:schemeClr val="bg1"/>
                </a:solidFill>
              </a:rPr>
              <a:t>嘉文</a:t>
            </a:r>
            <a:r>
              <a:rPr lang="zh-CN" altLang="en-US" sz="1600" dirty="0" smtClean="0">
                <a:solidFill>
                  <a:schemeClr val="bg1"/>
                </a:solidFill>
              </a:rPr>
              <a:t>钱，略有改动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2.3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细节张力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3713" y="617685"/>
            <a:ext cx="10174515" cy="782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绝大多数人都知道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的动画和页面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切换效果很酷，却并知道该如何使用它。其实，对动画或切换效果的使用，最根本的原则是为了符合逻辑、促进表达，而不是为了炫技。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167454" y="1766960"/>
            <a:ext cx="3857092" cy="3409239"/>
            <a:chOff x="4171936" y="1766960"/>
            <a:chExt cx="3857092" cy="3409239"/>
          </a:xfrm>
        </p:grpSpPr>
        <p:grpSp>
          <p:nvGrpSpPr>
            <p:cNvPr id="7" name="组合 6"/>
            <p:cNvGrpSpPr/>
            <p:nvPr/>
          </p:nvGrpSpPr>
          <p:grpSpPr>
            <a:xfrm>
              <a:off x="4171936" y="2957435"/>
              <a:ext cx="3857092" cy="2218764"/>
              <a:chOff x="5177117" y="2164977"/>
              <a:chExt cx="1846730" cy="106231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177117" y="2164977"/>
                <a:ext cx="1062318" cy="1062318"/>
              </a:xfrm>
              <a:prstGeom prst="rect">
                <a:avLst/>
              </a:prstGeom>
              <a:solidFill>
                <a:srgbClr val="F18101"/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800" b="1" dirty="0"/>
                  <a:t>动画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961529" y="2164977"/>
                <a:ext cx="1062318" cy="1062318"/>
              </a:xfrm>
              <a:prstGeom prst="rect">
                <a:avLst/>
              </a:prstGeom>
              <a:solidFill>
                <a:srgbClr val="EC639D"/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800" b="1" dirty="0" smtClean="0"/>
                  <a:t>切换</a:t>
                </a:r>
                <a:endParaRPr lang="zh-CN" altLang="en-US" sz="4800" b="1" dirty="0"/>
              </a:p>
            </p:txBody>
          </p:sp>
        </p:grpSp>
        <p:sp>
          <p:nvSpPr>
            <p:cNvPr id="8" name="菱形 7"/>
            <p:cNvSpPr/>
            <p:nvPr/>
          </p:nvSpPr>
          <p:spPr>
            <a:xfrm>
              <a:off x="4502524" y="1766960"/>
              <a:ext cx="3186952" cy="1806503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1367061" y="2670211"/>
            <a:ext cx="2804875" cy="415941"/>
          </a:xfrm>
          <a:prstGeom prst="roundRect">
            <a:avLst/>
          </a:prstGeom>
          <a:solidFill>
            <a:srgbClr val="FA86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动画渲染添光彩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020064" y="2670211"/>
            <a:ext cx="2804875" cy="415941"/>
          </a:xfrm>
          <a:prstGeom prst="roundRect">
            <a:avLst/>
          </a:prstGeom>
          <a:solidFill>
            <a:srgbClr val="FF7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切换设计有必要</a:t>
            </a:r>
          </a:p>
        </p:txBody>
      </p:sp>
      <p:sp>
        <p:nvSpPr>
          <p:cNvPr id="12" name="矩形 11"/>
          <p:cNvSpPr/>
          <p:nvPr/>
        </p:nvSpPr>
        <p:spPr>
          <a:xfrm>
            <a:off x="1233714" y="3270197"/>
            <a:ext cx="3069346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当观点亮出时，使用恰当的动画，可以让观点更有</a:t>
            </a:r>
            <a:r>
              <a:rPr lang="zh-CN" altLang="en-US" sz="2000" b="1" dirty="0">
                <a:solidFill>
                  <a:srgbClr val="FA8601"/>
                </a:solidFill>
              </a:rPr>
              <a:t>冲击力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；同时，动画也可以根据逻辑关系或逻辑顺序来设置内容的</a:t>
            </a:r>
            <a:r>
              <a:rPr lang="zh-CN" altLang="en-US" sz="2000" b="1" dirty="0">
                <a:solidFill>
                  <a:srgbClr val="FA8601"/>
                </a:solidFill>
              </a:rPr>
              <a:t>出现顺序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，这样，则可以让受众更易于领会观点，把握逻辑。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974665" y="3270197"/>
            <a:ext cx="30693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对于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内容分为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几个章节的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，可以在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b="1" dirty="0">
                <a:solidFill>
                  <a:srgbClr val="FF77B3"/>
                </a:solidFill>
              </a:rPr>
              <a:t>过渡页设置统一的切换效果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，提醒受众又到了章节过渡的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时刻；无过渡页的宣传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，则可以适当增加切换效果的使用，持续的吸引受众的关注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b="1" dirty="0">
                <a:solidFill>
                  <a:srgbClr val="FF77B3"/>
                </a:solidFill>
              </a:rPr>
              <a:t>避免</a:t>
            </a:r>
            <a:r>
              <a:rPr lang="zh-CN" altLang="en-US" b="1" dirty="0" smtClean="0">
                <a:solidFill>
                  <a:srgbClr val="FF77B3"/>
                </a:solidFill>
              </a:rPr>
              <a:t>审美</a:t>
            </a:r>
            <a:r>
              <a:rPr lang="zh-CN" altLang="en-US" b="1" dirty="0">
                <a:solidFill>
                  <a:srgbClr val="FF77B3"/>
                </a:solidFill>
              </a:rPr>
              <a:t>疲劳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05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流程图: 手动输入 277"/>
          <p:cNvSpPr/>
          <p:nvPr/>
        </p:nvSpPr>
        <p:spPr>
          <a:xfrm rot="5400000">
            <a:off x="101136" y="-13994"/>
            <a:ext cx="6858001" cy="6885992"/>
          </a:xfrm>
          <a:prstGeom prst="flowChartManualInput">
            <a:avLst/>
          </a:prstGeom>
          <a:solidFill>
            <a:srgbClr val="6B39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113436" y="404675"/>
            <a:ext cx="3133446" cy="6048651"/>
            <a:chOff x="8118475" y="5591175"/>
            <a:chExt cx="319087" cy="615950"/>
          </a:xfrm>
        </p:grpSpPr>
        <p:sp>
          <p:nvSpPr>
            <p:cNvPr id="265" name="Freeform 31"/>
            <p:cNvSpPr>
              <a:spLocks/>
            </p:cNvSpPr>
            <p:nvPr/>
          </p:nvSpPr>
          <p:spPr bwMode="auto">
            <a:xfrm>
              <a:off x="8156575" y="5683250"/>
              <a:ext cx="242887" cy="130175"/>
            </a:xfrm>
            <a:custGeom>
              <a:avLst/>
              <a:gdLst>
                <a:gd name="T0" fmla="*/ 302 w 304"/>
                <a:gd name="T1" fmla="*/ 76 h 163"/>
                <a:gd name="T2" fmla="*/ 152 w 304"/>
                <a:gd name="T3" fmla="*/ 0 h 163"/>
                <a:gd name="T4" fmla="*/ 2 w 304"/>
                <a:gd name="T5" fmla="*/ 76 h 163"/>
                <a:gd name="T6" fmla="*/ 2 w 304"/>
                <a:gd name="T7" fmla="*/ 87 h 163"/>
                <a:gd name="T8" fmla="*/ 152 w 304"/>
                <a:gd name="T9" fmla="*/ 163 h 163"/>
                <a:gd name="T10" fmla="*/ 302 w 304"/>
                <a:gd name="T11" fmla="*/ 87 h 163"/>
                <a:gd name="T12" fmla="*/ 302 w 304"/>
                <a:gd name="T13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163">
                  <a:moveTo>
                    <a:pt x="302" y="76"/>
                  </a:moveTo>
                  <a:cubicBezTo>
                    <a:pt x="269" y="29"/>
                    <a:pt x="213" y="0"/>
                    <a:pt x="152" y="0"/>
                  </a:cubicBezTo>
                  <a:cubicBezTo>
                    <a:pt x="91" y="0"/>
                    <a:pt x="35" y="29"/>
                    <a:pt x="2" y="76"/>
                  </a:cubicBezTo>
                  <a:cubicBezTo>
                    <a:pt x="0" y="79"/>
                    <a:pt x="0" y="84"/>
                    <a:pt x="2" y="87"/>
                  </a:cubicBezTo>
                  <a:cubicBezTo>
                    <a:pt x="35" y="135"/>
                    <a:pt x="91" y="163"/>
                    <a:pt x="152" y="163"/>
                  </a:cubicBezTo>
                  <a:cubicBezTo>
                    <a:pt x="213" y="163"/>
                    <a:pt x="269" y="135"/>
                    <a:pt x="302" y="87"/>
                  </a:cubicBezTo>
                  <a:cubicBezTo>
                    <a:pt x="304" y="84"/>
                    <a:pt x="304" y="79"/>
                    <a:pt x="302" y="76"/>
                  </a:cubicBezTo>
                  <a:close/>
                </a:path>
              </a:pathLst>
            </a:custGeom>
            <a:solidFill>
              <a:srgbClr val="6B3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Oval 32"/>
            <p:cNvSpPr>
              <a:spLocks noChangeArrowheads="1"/>
            </p:cNvSpPr>
            <p:nvPr/>
          </p:nvSpPr>
          <p:spPr bwMode="auto">
            <a:xfrm>
              <a:off x="8283575" y="5722938"/>
              <a:ext cx="30162" cy="28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33"/>
            <p:cNvSpPr>
              <a:spLocks/>
            </p:cNvSpPr>
            <p:nvPr/>
          </p:nvSpPr>
          <p:spPr bwMode="auto">
            <a:xfrm>
              <a:off x="8175625" y="5700713"/>
              <a:ext cx="79375" cy="93662"/>
            </a:xfrm>
            <a:custGeom>
              <a:avLst/>
              <a:gdLst>
                <a:gd name="T0" fmla="*/ 0 w 101"/>
                <a:gd name="T1" fmla="*/ 59 h 117"/>
                <a:gd name="T2" fmla="*/ 101 w 101"/>
                <a:gd name="T3" fmla="*/ 0 h 117"/>
                <a:gd name="T4" fmla="*/ 64 w 101"/>
                <a:gd name="T5" fmla="*/ 60 h 117"/>
                <a:gd name="T6" fmla="*/ 96 w 101"/>
                <a:gd name="T7" fmla="*/ 117 h 117"/>
                <a:gd name="T8" fmla="*/ 0 w 101"/>
                <a:gd name="T9" fmla="*/ 5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17">
                  <a:moveTo>
                    <a:pt x="0" y="59"/>
                  </a:moveTo>
                  <a:cubicBezTo>
                    <a:pt x="24" y="27"/>
                    <a:pt x="61" y="6"/>
                    <a:pt x="101" y="0"/>
                  </a:cubicBezTo>
                  <a:cubicBezTo>
                    <a:pt x="79" y="10"/>
                    <a:pt x="64" y="33"/>
                    <a:pt x="64" y="60"/>
                  </a:cubicBezTo>
                  <a:cubicBezTo>
                    <a:pt x="64" y="84"/>
                    <a:pt x="77" y="105"/>
                    <a:pt x="96" y="117"/>
                  </a:cubicBezTo>
                  <a:cubicBezTo>
                    <a:pt x="58" y="109"/>
                    <a:pt x="23" y="89"/>
                    <a:pt x="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34"/>
            <p:cNvSpPr>
              <a:spLocks/>
            </p:cNvSpPr>
            <p:nvPr/>
          </p:nvSpPr>
          <p:spPr bwMode="auto">
            <a:xfrm>
              <a:off x="8302625" y="5700713"/>
              <a:ext cx="77787" cy="93662"/>
            </a:xfrm>
            <a:custGeom>
              <a:avLst/>
              <a:gdLst>
                <a:gd name="T0" fmla="*/ 5 w 99"/>
                <a:gd name="T1" fmla="*/ 116 h 116"/>
                <a:gd name="T2" fmla="*/ 37 w 99"/>
                <a:gd name="T3" fmla="*/ 60 h 116"/>
                <a:gd name="T4" fmla="*/ 0 w 99"/>
                <a:gd name="T5" fmla="*/ 0 h 116"/>
                <a:gd name="T6" fmla="*/ 99 w 99"/>
                <a:gd name="T7" fmla="*/ 59 h 116"/>
                <a:gd name="T8" fmla="*/ 5 w 99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6">
                  <a:moveTo>
                    <a:pt x="5" y="116"/>
                  </a:moveTo>
                  <a:cubicBezTo>
                    <a:pt x="24" y="105"/>
                    <a:pt x="37" y="84"/>
                    <a:pt x="37" y="60"/>
                  </a:cubicBezTo>
                  <a:cubicBezTo>
                    <a:pt x="37" y="33"/>
                    <a:pt x="22" y="11"/>
                    <a:pt x="0" y="0"/>
                  </a:cubicBezTo>
                  <a:cubicBezTo>
                    <a:pt x="40" y="7"/>
                    <a:pt x="75" y="28"/>
                    <a:pt x="99" y="59"/>
                  </a:cubicBezTo>
                  <a:cubicBezTo>
                    <a:pt x="76" y="88"/>
                    <a:pt x="43" y="108"/>
                    <a:pt x="5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35"/>
            <p:cNvSpPr>
              <a:spLocks noEditPoints="1"/>
            </p:cNvSpPr>
            <p:nvPr/>
          </p:nvSpPr>
          <p:spPr bwMode="auto">
            <a:xfrm>
              <a:off x="8118475" y="5591175"/>
              <a:ext cx="319087" cy="615950"/>
            </a:xfrm>
            <a:custGeom>
              <a:avLst/>
              <a:gdLst>
                <a:gd name="T0" fmla="*/ 400 w 400"/>
                <a:gd name="T1" fmla="*/ 202 h 772"/>
                <a:gd name="T2" fmla="*/ 200 w 400"/>
                <a:gd name="T3" fmla="*/ 0 h 772"/>
                <a:gd name="T4" fmla="*/ 0 w 400"/>
                <a:gd name="T5" fmla="*/ 202 h 772"/>
                <a:gd name="T6" fmla="*/ 179 w 400"/>
                <a:gd name="T7" fmla="*/ 402 h 772"/>
                <a:gd name="T8" fmla="*/ 179 w 400"/>
                <a:gd name="T9" fmla="*/ 428 h 772"/>
                <a:gd name="T10" fmla="*/ 131 w 400"/>
                <a:gd name="T11" fmla="*/ 428 h 772"/>
                <a:gd name="T12" fmla="*/ 131 w 400"/>
                <a:gd name="T13" fmla="*/ 476 h 772"/>
                <a:gd name="T14" fmla="*/ 142 w 400"/>
                <a:gd name="T15" fmla="*/ 476 h 772"/>
                <a:gd name="T16" fmla="*/ 142 w 400"/>
                <a:gd name="T17" fmla="*/ 712 h 772"/>
                <a:gd name="T18" fmla="*/ 201 w 400"/>
                <a:gd name="T19" fmla="*/ 772 h 772"/>
                <a:gd name="T20" fmla="*/ 261 w 400"/>
                <a:gd name="T21" fmla="*/ 712 h 772"/>
                <a:gd name="T22" fmla="*/ 261 w 400"/>
                <a:gd name="T23" fmla="*/ 476 h 772"/>
                <a:gd name="T24" fmla="*/ 272 w 400"/>
                <a:gd name="T25" fmla="*/ 476 h 772"/>
                <a:gd name="T26" fmla="*/ 272 w 400"/>
                <a:gd name="T27" fmla="*/ 428 h 772"/>
                <a:gd name="T28" fmla="*/ 224 w 400"/>
                <a:gd name="T29" fmla="*/ 428 h 772"/>
                <a:gd name="T30" fmla="*/ 224 w 400"/>
                <a:gd name="T31" fmla="*/ 401 h 772"/>
                <a:gd name="T32" fmla="*/ 400 w 400"/>
                <a:gd name="T33" fmla="*/ 202 h 772"/>
                <a:gd name="T34" fmla="*/ 28 w 400"/>
                <a:gd name="T35" fmla="*/ 202 h 772"/>
                <a:gd name="T36" fmla="*/ 200 w 400"/>
                <a:gd name="T37" fmla="*/ 29 h 772"/>
                <a:gd name="T38" fmla="*/ 372 w 400"/>
                <a:gd name="T39" fmla="*/ 202 h 772"/>
                <a:gd name="T40" fmla="*/ 200 w 400"/>
                <a:gd name="T41" fmla="*/ 375 h 772"/>
                <a:gd name="T42" fmla="*/ 28 w 400"/>
                <a:gd name="T43" fmla="*/ 20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0" h="772">
                  <a:moveTo>
                    <a:pt x="400" y="202"/>
                  </a:moveTo>
                  <a:cubicBezTo>
                    <a:pt x="400" y="91"/>
                    <a:pt x="310" y="0"/>
                    <a:pt x="200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305"/>
                    <a:pt x="78" y="391"/>
                    <a:pt x="179" y="402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1" y="476"/>
                    <a:pt x="131" y="476"/>
                    <a:pt x="131" y="476"/>
                  </a:cubicBezTo>
                  <a:cubicBezTo>
                    <a:pt x="142" y="476"/>
                    <a:pt x="142" y="476"/>
                    <a:pt x="142" y="476"/>
                  </a:cubicBezTo>
                  <a:cubicBezTo>
                    <a:pt x="142" y="712"/>
                    <a:pt x="142" y="712"/>
                    <a:pt x="142" y="712"/>
                  </a:cubicBezTo>
                  <a:cubicBezTo>
                    <a:pt x="142" y="745"/>
                    <a:pt x="168" y="772"/>
                    <a:pt x="201" y="772"/>
                  </a:cubicBezTo>
                  <a:cubicBezTo>
                    <a:pt x="234" y="772"/>
                    <a:pt x="261" y="745"/>
                    <a:pt x="261" y="712"/>
                  </a:cubicBezTo>
                  <a:cubicBezTo>
                    <a:pt x="261" y="476"/>
                    <a:pt x="261" y="476"/>
                    <a:pt x="261" y="476"/>
                  </a:cubicBezTo>
                  <a:cubicBezTo>
                    <a:pt x="272" y="476"/>
                    <a:pt x="272" y="476"/>
                    <a:pt x="272" y="476"/>
                  </a:cubicBezTo>
                  <a:cubicBezTo>
                    <a:pt x="272" y="428"/>
                    <a:pt x="272" y="428"/>
                    <a:pt x="272" y="428"/>
                  </a:cubicBezTo>
                  <a:cubicBezTo>
                    <a:pt x="224" y="428"/>
                    <a:pt x="224" y="428"/>
                    <a:pt x="224" y="428"/>
                  </a:cubicBezTo>
                  <a:cubicBezTo>
                    <a:pt x="224" y="401"/>
                    <a:pt x="224" y="401"/>
                    <a:pt x="224" y="401"/>
                  </a:cubicBezTo>
                  <a:cubicBezTo>
                    <a:pt x="323" y="389"/>
                    <a:pt x="400" y="304"/>
                    <a:pt x="400" y="202"/>
                  </a:cubicBezTo>
                  <a:close/>
                  <a:moveTo>
                    <a:pt x="28" y="202"/>
                  </a:moveTo>
                  <a:cubicBezTo>
                    <a:pt x="28" y="106"/>
                    <a:pt x="105" y="29"/>
                    <a:pt x="200" y="29"/>
                  </a:cubicBezTo>
                  <a:cubicBezTo>
                    <a:pt x="295" y="29"/>
                    <a:pt x="372" y="106"/>
                    <a:pt x="372" y="202"/>
                  </a:cubicBezTo>
                  <a:cubicBezTo>
                    <a:pt x="372" y="297"/>
                    <a:pt x="295" y="375"/>
                    <a:pt x="200" y="375"/>
                  </a:cubicBezTo>
                  <a:cubicBezTo>
                    <a:pt x="105" y="375"/>
                    <a:pt x="28" y="297"/>
                    <a:pt x="28" y="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4" name="流程图: 手动输入 273"/>
          <p:cNvSpPr/>
          <p:nvPr/>
        </p:nvSpPr>
        <p:spPr>
          <a:xfrm rot="5400000">
            <a:off x="13995" y="-13995"/>
            <a:ext cx="6858001" cy="6885992"/>
          </a:xfrm>
          <a:prstGeom prst="flowChartManualInput">
            <a:avLst/>
          </a:prstGeom>
          <a:solidFill>
            <a:srgbClr val="6B39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文本框 274"/>
          <p:cNvSpPr txBox="1"/>
          <p:nvPr/>
        </p:nvSpPr>
        <p:spPr>
          <a:xfrm>
            <a:off x="848889" y="2493799"/>
            <a:ext cx="3134191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</a:rPr>
              <a:t>第三章  </a:t>
            </a:r>
          </a:p>
          <a:p>
            <a:r>
              <a:rPr lang="zh-CN" altLang="en-US" sz="11500" b="1" dirty="0">
                <a:solidFill>
                  <a:schemeClr val="bg1"/>
                </a:solidFill>
                <a:effectLst>
                  <a:outerShdw dist="152400" dir="2700000" algn="tl" rotWithShape="0">
                    <a:prstClr val="black">
                      <a:alpha val="20000"/>
                    </a:prstClr>
                  </a:outerShdw>
                </a:effectLst>
              </a:rPr>
              <a:t>审美</a:t>
            </a:r>
          </a:p>
        </p:txBody>
      </p:sp>
      <p:sp>
        <p:nvSpPr>
          <p:cNvPr id="276" name="矩形 275"/>
          <p:cNvSpPr/>
          <p:nvPr/>
        </p:nvSpPr>
        <p:spPr>
          <a:xfrm>
            <a:off x="752355" y="697632"/>
            <a:ext cx="234326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TRANSITION PAGE </a:t>
            </a:r>
          </a:p>
        </p:txBody>
      </p:sp>
      <p:sp>
        <p:nvSpPr>
          <p:cNvPr id="277" name="矩形 276"/>
          <p:cNvSpPr/>
          <p:nvPr/>
        </p:nvSpPr>
        <p:spPr>
          <a:xfrm>
            <a:off x="752355" y="2591607"/>
            <a:ext cx="36000" cy="197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0" y="350857"/>
            <a:ext cx="12192000" cy="6507143"/>
            <a:chOff x="0" y="350857"/>
            <a:chExt cx="12192000" cy="6507143"/>
          </a:xfrm>
        </p:grpSpPr>
        <p:sp>
          <p:nvSpPr>
            <p:cNvPr id="2" name="椭圆 1"/>
            <p:cNvSpPr/>
            <p:nvPr/>
          </p:nvSpPr>
          <p:spPr>
            <a:xfrm>
              <a:off x="1023581" y="941696"/>
              <a:ext cx="4790366" cy="4790364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2546484" y="350857"/>
              <a:ext cx="1971326" cy="1051777"/>
            </a:xfrm>
            <a:prstGeom prst="ellipse">
              <a:avLst/>
            </a:prstGeom>
            <a:gradFill>
              <a:gsLst>
                <a:gs pos="55000">
                  <a:srgbClr val="973D19"/>
                </a:gs>
                <a:gs pos="0">
                  <a:srgbClr val="993D1A"/>
                </a:gs>
                <a:gs pos="100000">
                  <a:srgbClr val="7C321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73392" y="828139"/>
              <a:ext cx="2696720" cy="3142707"/>
            </a:xfrm>
            <a:custGeom>
              <a:avLst/>
              <a:gdLst>
                <a:gd name="T0" fmla="*/ 381 w 751"/>
                <a:gd name="T1" fmla="*/ 0 h 876"/>
                <a:gd name="T2" fmla="*/ 6 w 751"/>
                <a:gd name="T3" fmla="*/ 497 h 876"/>
                <a:gd name="T4" fmla="*/ 334 w 751"/>
                <a:gd name="T5" fmla="*/ 876 h 876"/>
                <a:gd name="T6" fmla="*/ 388 w 751"/>
                <a:gd name="T7" fmla="*/ 876 h 876"/>
                <a:gd name="T8" fmla="*/ 727 w 751"/>
                <a:gd name="T9" fmla="*/ 489 h 876"/>
                <a:gd name="T10" fmla="*/ 381 w 751"/>
                <a:gd name="T11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1" h="876">
                  <a:moveTo>
                    <a:pt x="381" y="0"/>
                  </a:moveTo>
                  <a:cubicBezTo>
                    <a:pt x="67" y="0"/>
                    <a:pt x="0" y="164"/>
                    <a:pt x="6" y="497"/>
                  </a:cubicBezTo>
                  <a:cubicBezTo>
                    <a:pt x="11" y="762"/>
                    <a:pt x="334" y="876"/>
                    <a:pt x="334" y="876"/>
                  </a:cubicBezTo>
                  <a:cubicBezTo>
                    <a:pt x="388" y="876"/>
                    <a:pt x="388" y="876"/>
                    <a:pt x="388" y="876"/>
                  </a:cubicBezTo>
                  <a:cubicBezTo>
                    <a:pt x="388" y="876"/>
                    <a:pt x="709" y="720"/>
                    <a:pt x="727" y="489"/>
                  </a:cubicBezTo>
                  <a:cubicBezTo>
                    <a:pt x="751" y="157"/>
                    <a:pt x="695" y="0"/>
                    <a:pt x="381" y="0"/>
                  </a:cubicBezTo>
                  <a:close/>
                </a:path>
              </a:pathLst>
            </a:custGeom>
            <a:solidFill>
              <a:srgbClr val="993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883951" y="3679819"/>
              <a:ext cx="1264265" cy="1171665"/>
            </a:xfrm>
            <a:custGeom>
              <a:avLst/>
              <a:gdLst>
                <a:gd name="T0" fmla="*/ 271 w 352"/>
                <a:gd name="T1" fmla="*/ 166 h 327"/>
                <a:gd name="T2" fmla="*/ 271 w 352"/>
                <a:gd name="T3" fmla="*/ 0 h 327"/>
                <a:gd name="T4" fmla="*/ 177 w 352"/>
                <a:gd name="T5" fmla="*/ 0 h 327"/>
                <a:gd name="T6" fmla="*/ 176 w 352"/>
                <a:gd name="T7" fmla="*/ 0 h 327"/>
                <a:gd name="T8" fmla="*/ 82 w 352"/>
                <a:gd name="T9" fmla="*/ 0 h 327"/>
                <a:gd name="T10" fmla="*/ 82 w 352"/>
                <a:gd name="T11" fmla="*/ 166 h 327"/>
                <a:gd name="T12" fmla="*/ 176 w 352"/>
                <a:gd name="T13" fmla="*/ 327 h 327"/>
                <a:gd name="T14" fmla="*/ 176 w 352"/>
                <a:gd name="T15" fmla="*/ 327 h 327"/>
                <a:gd name="T16" fmla="*/ 176 w 352"/>
                <a:gd name="T17" fmla="*/ 327 h 327"/>
                <a:gd name="T18" fmla="*/ 177 w 352"/>
                <a:gd name="T19" fmla="*/ 327 h 327"/>
                <a:gd name="T20" fmla="*/ 177 w 352"/>
                <a:gd name="T21" fmla="*/ 327 h 327"/>
                <a:gd name="T22" fmla="*/ 271 w 352"/>
                <a:gd name="T23" fmla="*/ 16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2" h="327">
                  <a:moveTo>
                    <a:pt x="271" y="166"/>
                  </a:moveTo>
                  <a:cubicBezTo>
                    <a:pt x="249" y="62"/>
                    <a:pt x="271" y="0"/>
                    <a:pt x="271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104" y="62"/>
                    <a:pt x="82" y="166"/>
                  </a:cubicBezTo>
                  <a:cubicBezTo>
                    <a:pt x="82" y="166"/>
                    <a:pt x="0" y="327"/>
                    <a:pt x="176" y="327"/>
                  </a:cubicBezTo>
                  <a:cubicBezTo>
                    <a:pt x="176" y="327"/>
                    <a:pt x="176" y="327"/>
                    <a:pt x="176" y="327"/>
                  </a:cubicBezTo>
                  <a:cubicBezTo>
                    <a:pt x="176" y="327"/>
                    <a:pt x="176" y="327"/>
                    <a:pt x="176" y="327"/>
                  </a:cubicBezTo>
                  <a:cubicBezTo>
                    <a:pt x="177" y="327"/>
                    <a:pt x="177" y="327"/>
                    <a:pt x="177" y="327"/>
                  </a:cubicBezTo>
                  <a:cubicBezTo>
                    <a:pt x="177" y="327"/>
                    <a:pt x="177" y="327"/>
                    <a:pt x="177" y="327"/>
                  </a:cubicBezTo>
                  <a:cubicBezTo>
                    <a:pt x="352" y="327"/>
                    <a:pt x="271" y="166"/>
                    <a:pt x="271" y="166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72295" y="4311006"/>
              <a:ext cx="1515606" cy="2148682"/>
            </a:xfrm>
            <a:custGeom>
              <a:avLst/>
              <a:gdLst>
                <a:gd name="T0" fmla="*/ 141 w 422"/>
                <a:gd name="T1" fmla="*/ 0 h 599"/>
                <a:gd name="T2" fmla="*/ 109 w 422"/>
                <a:gd name="T3" fmla="*/ 4 h 599"/>
                <a:gd name="T4" fmla="*/ 9 w 422"/>
                <a:gd name="T5" fmla="*/ 181 h 599"/>
                <a:gd name="T6" fmla="*/ 228 w 422"/>
                <a:gd name="T7" fmla="*/ 599 h 599"/>
                <a:gd name="T8" fmla="*/ 422 w 422"/>
                <a:gd name="T9" fmla="*/ 171 h 599"/>
                <a:gd name="T10" fmla="*/ 325 w 422"/>
                <a:gd name="T11" fmla="*/ 0 h 599"/>
                <a:gd name="T12" fmla="*/ 141 w 422"/>
                <a:gd name="T1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599">
                  <a:moveTo>
                    <a:pt x="141" y="0"/>
                  </a:moveTo>
                  <a:cubicBezTo>
                    <a:pt x="109" y="4"/>
                    <a:pt x="109" y="4"/>
                    <a:pt x="109" y="4"/>
                  </a:cubicBezTo>
                  <a:cubicBezTo>
                    <a:pt x="109" y="4"/>
                    <a:pt x="17" y="108"/>
                    <a:pt x="9" y="181"/>
                  </a:cubicBezTo>
                  <a:cubicBezTo>
                    <a:pt x="0" y="254"/>
                    <a:pt x="228" y="599"/>
                    <a:pt x="228" y="599"/>
                  </a:cubicBezTo>
                  <a:cubicBezTo>
                    <a:pt x="422" y="171"/>
                    <a:pt x="422" y="171"/>
                    <a:pt x="422" y="171"/>
                  </a:cubicBezTo>
                  <a:cubicBezTo>
                    <a:pt x="422" y="171"/>
                    <a:pt x="413" y="6"/>
                    <a:pt x="325" y="0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420954" y="1291135"/>
              <a:ext cx="2173250" cy="2751522"/>
            </a:xfrm>
            <a:custGeom>
              <a:avLst/>
              <a:gdLst>
                <a:gd name="T0" fmla="*/ 585 w 605"/>
                <a:gd name="T1" fmla="*/ 288 h 767"/>
                <a:gd name="T2" fmla="*/ 585 w 605"/>
                <a:gd name="T3" fmla="*/ 288 h 767"/>
                <a:gd name="T4" fmla="*/ 295 w 605"/>
                <a:gd name="T5" fmla="*/ 0 h 767"/>
                <a:gd name="T6" fmla="*/ 7 w 605"/>
                <a:gd name="T7" fmla="*/ 281 h 767"/>
                <a:gd name="T8" fmla="*/ 7 w 605"/>
                <a:gd name="T9" fmla="*/ 281 h 767"/>
                <a:gd name="T10" fmla="*/ 4 w 605"/>
                <a:gd name="T11" fmla="*/ 301 h 767"/>
                <a:gd name="T12" fmla="*/ 0 w 605"/>
                <a:gd name="T13" fmla="*/ 384 h 767"/>
                <a:gd name="T14" fmla="*/ 0 w 605"/>
                <a:gd name="T15" fmla="*/ 397 h 767"/>
                <a:gd name="T16" fmla="*/ 23 w 605"/>
                <a:gd name="T17" fmla="*/ 475 h 767"/>
                <a:gd name="T18" fmla="*/ 179 w 605"/>
                <a:gd name="T19" fmla="*/ 709 h 767"/>
                <a:gd name="T20" fmla="*/ 294 w 605"/>
                <a:gd name="T21" fmla="*/ 767 h 767"/>
                <a:gd name="T22" fmla="*/ 294 w 605"/>
                <a:gd name="T23" fmla="*/ 767 h 767"/>
                <a:gd name="T24" fmla="*/ 295 w 605"/>
                <a:gd name="T25" fmla="*/ 767 h 767"/>
                <a:gd name="T26" fmla="*/ 295 w 605"/>
                <a:gd name="T27" fmla="*/ 767 h 767"/>
                <a:gd name="T28" fmla="*/ 424 w 605"/>
                <a:gd name="T29" fmla="*/ 700 h 767"/>
                <a:gd name="T30" fmla="*/ 580 w 605"/>
                <a:gd name="T31" fmla="*/ 466 h 767"/>
                <a:gd name="T32" fmla="*/ 585 w 605"/>
                <a:gd name="T33" fmla="*/ 28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767">
                  <a:moveTo>
                    <a:pt x="585" y="288"/>
                  </a:moveTo>
                  <a:cubicBezTo>
                    <a:pt x="585" y="288"/>
                    <a:pt x="585" y="288"/>
                    <a:pt x="585" y="288"/>
                  </a:cubicBezTo>
                  <a:cubicBezTo>
                    <a:pt x="569" y="123"/>
                    <a:pt x="501" y="0"/>
                    <a:pt x="295" y="0"/>
                  </a:cubicBezTo>
                  <a:cubicBezTo>
                    <a:pt x="110" y="0"/>
                    <a:pt x="29" y="119"/>
                    <a:pt x="7" y="281"/>
                  </a:cubicBezTo>
                  <a:cubicBezTo>
                    <a:pt x="7" y="281"/>
                    <a:pt x="7" y="281"/>
                    <a:pt x="7" y="281"/>
                  </a:cubicBezTo>
                  <a:cubicBezTo>
                    <a:pt x="6" y="287"/>
                    <a:pt x="5" y="293"/>
                    <a:pt x="4" y="301"/>
                  </a:cubicBezTo>
                  <a:cubicBezTo>
                    <a:pt x="1" y="328"/>
                    <a:pt x="0" y="355"/>
                    <a:pt x="0" y="384"/>
                  </a:cubicBezTo>
                  <a:cubicBezTo>
                    <a:pt x="0" y="388"/>
                    <a:pt x="0" y="393"/>
                    <a:pt x="0" y="397"/>
                  </a:cubicBezTo>
                  <a:cubicBezTo>
                    <a:pt x="0" y="439"/>
                    <a:pt x="23" y="475"/>
                    <a:pt x="23" y="475"/>
                  </a:cubicBezTo>
                  <a:cubicBezTo>
                    <a:pt x="23" y="475"/>
                    <a:pt x="50" y="614"/>
                    <a:pt x="179" y="709"/>
                  </a:cubicBezTo>
                  <a:cubicBezTo>
                    <a:pt x="270" y="763"/>
                    <a:pt x="248" y="767"/>
                    <a:pt x="294" y="767"/>
                  </a:cubicBezTo>
                  <a:cubicBezTo>
                    <a:pt x="294" y="767"/>
                    <a:pt x="294" y="767"/>
                    <a:pt x="294" y="767"/>
                  </a:cubicBezTo>
                  <a:cubicBezTo>
                    <a:pt x="294" y="767"/>
                    <a:pt x="295" y="767"/>
                    <a:pt x="295" y="767"/>
                  </a:cubicBezTo>
                  <a:cubicBezTo>
                    <a:pt x="295" y="767"/>
                    <a:pt x="295" y="767"/>
                    <a:pt x="295" y="767"/>
                  </a:cubicBezTo>
                  <a:cubicBezTo>
                    <a:pt x="341" y="767"/>
                    <a:pt x="334" y="756"/>
                    <a:pt x="424" y="700"/>
                  </a:cubicBezTo>
                  <a:cubicBezTo>
                    <a:pt x="532" y="613"/>
                    <a:pt x="580" y="466"/>
                    <a:pt x="580" y="466"/>
                  </a:cubicBezTo>
                  <a:cubicBezTo>
                    <a:pt x="580" y="466"/>
                    <a:pt x="605" y="372"/>
                    <a:pt x="585" y="288"/>
                  </a:cubicBez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377184" y="2700912"/>
              <a:ext cx="164411" cy="462996"/>
            </a:xfrm>
            <a:custGeom>
              <a:avLst/>
              <a:gdLst>
                <a:gd name="T0" fmla="*/ 29 w 46"/>
                <a:gd name="T1" fmla="*/ 0 h 129"/>
                <a:gd name="T2" fmla="*/ 13 w 46"/>
                <a:gd name="T3" fmla="*/ 65 h 129"/>
                <a:gd name="T4" fmla="*/ 46 w 46"/>
                <a:gd name="T5" fmla="*/ 129 h 129"/>
                <a:gd name="T6" fmla="*/ 20 w 46"/>
                <a:gd name="T7" fmla="*/ 72 h 129"/>
                <a:gd name="T8" fmla="*/ 29 w 4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29">
                  <a:moveTo>
                    <a:pt x="29" y="0"/>
                  </a:moveTo>
                  <a:cubicBezTo>
                    <a:pt x="29" y="0"/>
                    <a:pt x="26" y="41"/>
                    <a:pt x="13" y="65"/>
                  </a:cubicBezTo>
                  <a:cubicBezTo>
                    <a:pt x="0" y="90"/>
                    <a:pt x="30" y="114"/>
                    <a:pt x="46" y="129"/>
                  </a:cubicBezTo>
                  <a:cubicBezTo>
                    <a:pt x="46" y="129"/>
                    <a:pt x="13" y="91"/>
                    <a:pt x="20" y="72"/>
                  </a:cubicBezTo>
                  <a:cubicBezTo>
                    <a:pt x="27" y="54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110725" y="1347829"/>
              <a:ext cx="1016703" cy="706778"/>
            </a:xfrm>
            <a:custGeom>
              <a:avLst/>
              <a:gdLst>
                <a:gd name="T0" fmla="*/ 283 w 283"/>
                <a:gd name="T1" fmla="*/ 0 h 197"/>
                <a:gd name="T2" fmla="*/ 0 w 283"/>
                <a:gd name="T3" fmla="*/ 197 h 197"/>
                <a:gd name="T4" fmla="*/ 187 w 283"/>
                <a:gd name="T5" fmla="*/ 0 h 197"/>
                <a:gd name="T6" fmla="*/ 283 w 283"/>
                <a:gd name="T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197">
                  <a:moveTo>
                    <a:pt x="283" y="0"/>
                  </a:moveTo>
                  <a:cubicBezTo>
                    <a:pt x="283" y="0"/>
                    <a:pt x="184" y="149"/>
                    <a:pt x="0" y="197"/>
                  </a:cubicBezTo>
                  <a:cubicBezTo>
                    <a:pt x="0" y="197"/>
                    <a:pt x="167" y="105"/>
                    <a:pt x="187" y="0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rgbClr val="993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600483" y="1234442"/>
              <a:ext cx="1288832" cy="999694"/>
            </a:xfrm>
            <a:custGeom>
              <a:avLst/>
              <a:gdLst>
                <a:gd name="T0" fmla="*/ 359 w 359"/>
                <a:gd name="T1" fmla="*/ 27 h 279"/>
                <a:gd name="T2" fmla="*/ 0 w 359"/>
                <a:gd name="T3" fmla="*/ 279 h 279"/>
                <a:gd name="T4" fmla="*/ 71 w 359"/>
                <a:gd name="T5" fmla="*/ 155 h 279"/>
                <a:gd name="T6" fmla="*/ 359 w 359"/>
                <a:gd name="T7" fmla="*/ 2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" h="279">
                  <a:moveTo>
                    <a:pt x="359" y="27"/>
                  </a:moveTo>
                  <a:cubicBezTo>
                    <a:pt x="359" y="27"/>
                    <a:pt x="255" y="187"/>
                    <a:pt x="0" y="279"/>
                  </a:cubicBezTo>
                  <a:cubicBezTo>
                    <a:pt x="0" y="279"/>
                    <a:pt x="19" y="215"/>
                    <a:pt x="71" y="155"/>
                  </a:cubicBezTo>
                  <a:cubicBezTo>
                    <a:pt x="148" y="66"/>
                    <a:pt x="244" y="0"/>
                    <a:pt x="359" y="27"/>
                  </a:cubicBezTo>
                  <a:close/>
                </a:path>
              </a:pathLst>
            </a:custGeom>
            <a:solidFill>
              <a:srgbClr val="993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929000" y="1370506"/>
              <a:ext cx="754023" cy="1322847"/>
            </a:xfrm>
            <a:custGeom>
              <a:avLst/>
              <a:gdLst>
                <a:gd name="T0" fmla="*/ 0 w 210"/>
                <a:gd name="T1" fmla="*/ 7 h 369"/>
                <a:gd name="T2" fmla="*/ 162 w 210"/>
                <a:gd name="T3" fmla="*/ 369 h 369"/>
                <a:gd name="T4" fmla="*/ 105 w 210"/>
                <a:gd name="T5" fmla="*/ 40 h 369"/>
                <a:gd name="T6" fmla="*/ 0 w 210"/>
                <a:gd name="T7" fmla="*/ 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369">
                  <a:moveTo>
                    <a:pt x="0" y="7"/>
                  </a:moveTo>
                  <a:cubicBezTo>
                    <a:pt x="0" y="7"/>
                    <a:pt x="166" y="185"/>
                    <a:pt x="162" y="369"/>
                  </a:cubicBezTo>
                  <a:cubicBezTo>
                    <a:pt x="162" y="369"/>
                    <a:pt x="210" y="100"/>
                    <a:pt x="105" y="40"/>
                  </a:cubicBezTo>
                  <a:cubicBezTo>
                    <a:pt x="35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993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73551" y="1470665"/>
              <a:ext cx="837174" cy="1322847"/>
            </a:xfrm>
            <a:custGeom>
              <a:avLst/>
              <a:gdLst>
                <a:gd name="T0" fmla="*/ 233 w 233"/>
                <a:gd name="T1" fmla="*/ 26 h 369"/>
                <a:gd name="T2" fmla="*/ 47 w 233"/>
                <a:gd name="T3" fmla="*/ 369 h 369"/>
                <a:gd name="T4" fmla="*/ 105 w 233"/>
                <a:gd name="T5" fmla="*/ 40 h 369"/>
                <a:gd name="T6" fmla="*/ 233 w 233"/>
                <a:gd name="T7" fmla="*/ 2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369">
                  <a:moveTo>
                    <a:pt x="233" y="26"/>
                  </a:moveTo>
                  <a:cubicBezTo>
                    <a:pt x="233" y="26"/>
                    <a:pt x="67" y="124"/>
                    <a:pt x="47" y="369"/>
                  </a:cubicBezTo>
                  <a:cubicBezTo>
                    <a:pt x="47" y="369"/>
                    <a:pt x="0" y="100"/>
                    <a:pt x="105" y="40"/>
                  </a:cubicBezTo>
                  <a:cubicBezTo>
                    <a:pt x="175" y="0"/>
                    <a:pt x="233" y="26"/>
                    <a:pt x="233" y="26"/>
                  </a:cubicBezTo>
                  <a:close/>
                </a:path>
              </a:pathLst>
            </a:custGeom>
            <a:solidFill>
              <a:srgbClr val="993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600483" y="1134284"/>
              <a:ext cx="1748049" cy="612289"/>
            </a:xfrm>
            <a:custGeom>
              <a:avLst/>
              <a:gdLst>
                <a:gd name="T0" fmla="*/ 0 w 487"/>
                <a:gd name="T1" fmla="*/ 171 h 171"/>
                <a:gd name="T2" fmla="*/ 284 w 487"/>
                <a:gd name="T3" fmla="*/ 0 h 171"/>
                <a:gd name="T4" fmla="*/ 459 w 487"/>
                <a:gd name="T5" fmla="*/ 83 h 171"/>
                <a:gd name="T6" fmla="*/ 0 w 48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7" h="171">
                  <a:moveTo>
                    <a:pt x="0" y="171"/>
                  </a:moveTo>
                  <a:cubicBezTo>
                    <a:pt x="0" y="171"/>
                    <a:pt x="81" y="0"/>
                    <a:pt x="284" y="0"/>
                  </a:cubicBezTo>
                  <a:cubicBezTo>
                    <a:pt x="487" y="0"/>
                    <a:pt x="459" y="83"/>
                    <a:pt x="459" y="83"/>
                  </a:cubicBezTo>
                  <a:cubicBezTo>
                    <a:pt x="459" y="83"/>
                    <a:pt x="174" y="101"/>
                    <a:pt x="0" y="171"/>
                  </a:cubicBezTo>
                  <a:close/>
                </a:path>
              </a:pathLst>
            </a:custGeom>
            <a:solidFill>
              <a:srgbClr val="993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950093" y="1079480"/>
              <a:ext cx="882529" cy="738905"/>
            </a:xfrm>
            <a:custGeom>
              <a:avLst/>
              <a:gdLst>
                <a:gd name="T0" fmla="*/ 246 w 246"/>
                <a:gd name="T1" fmla="*/ 30 h 206"/>
                <a:gd name="T2" fmla="*/ 82 w 246"/>
                <a:gd name="T3" fmla="*/ 181 h 206"/>
                <a:gd name="T4" fmla="*/ 105 w 246"/>
                <a:gd name="T5" fmla="*/ 148 h 206"/>
                <a:gd name="T6" fmla="*/ 0 w 246"/>
                <a:gd name="T7" fmla="*/ 206 h 206"/>
                <a:gd name="T8" fmla="*/ 246 w 246"/>
                <a:gd name="T9" fmla="*/ 3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06">
                  <a:moveTo>
                    <a:pt x="246" y="30"/>
                  </a:moveTo>
                  <a:cubicBezTo>
                    <a:pt x="246" y="30"/>
                    <a:pt x="188" y="145"/>
                    <a:pt x="82" y="181"/>
                  </a:cubicBezTo>
                  <a:cubicBezTo>
                    <a:pt x="82" y="181"/>
                    <a:pt x="100" y="166"/>
                    <a:pt x="105" y="148"/>
                  </a:cubicBezTo>
                  <a:cubicBezTo>
                    <a:pt x="105" y="148"/>
                    <a:pt x="33" y="200"/>
                    <a:pt x="0" y="206"/>
                  </a:cubicBezTo>
                  <a:cubicBezTo>
                    <a:pt x="0" y="206"/>
                    <a:pt x="2" y="0"/>
                    <a:pt x="246" y="30"/>
                  </a:cubicBezTo>
                  <a:close/>
                </a:path>
              </a:pathLst>
            </a:custGeom>
            <a:solidFill>
              <a:srgbClr val="AD65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604263" y="1000109"/>
              <a:ext cx="1239697" cy="914654"/>
            </a:xfrm>
            <a:custGeom>
              <a:avLst/>
              <a:gdLst>
                <a:gd name="T0" fmla="*/ 191 w 345"/>
                <a:gd name="T1" fmla="*/ 24 h 255"/>
                <a:gd name="T2" fmla="*/ 7 w 345"/>
                <a:gd name="T3" fmla="*/ 185 h 255"/>
                <a:gd name="T4" fmla="*/ 62 w 345"/>
                <a:gd name="T5" fmla="*/ 164 h 255"/>
                <a:gd name="T6" fmla="*/ 0 w 345"/>
                <a:gd name="T7" fmla="*/ 255 h 255"/>
                <a:gd name="T8" fmla="*/ 216 w 345"/>
                <a:gd name="T9" fmla="*/ 72 h 255"/>
                <a:gd name="T10" fmla="*/ 345 w 345"/>
                <a:gd name="T11" fmla="*/ 24 h 255"/>
                <a:gd name="T12" fmla="*/ 191 w 345"/>
                <a:gd name="T13" fmla="*/ 2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55">
                  <a:moveTo>
                    <a:pt x="191" y="24"/>
                  </a:moveTo>
                  <a:cubicBezTo>
                    <a:pt x="191" y="24"/>
                    <a:pt x="55" y="55"/>
                    <a:pt x="7" y="185"/>
                  </a:cubicBezTo>
                  <a:cubicBezTo>
                    <a:pt x="7" y="185"/>
                    <a:pt x="43" y="168"/>
                    <a:pt x="62" y="164"/>
                  </a:cubicBezTo>
                  <a:cubicBezTo>
                    <a:pt x="62" y="164"/>
                    <a:pt x="12" y="200"/>
                    <a:pt x="0" y="255"/>
                  </a:cubicBezTo>
                  <a:cubicBezTo>
                    <a:pt x="0" y="255"/>
                    <a:pt x="125" y="121"/>
                    <a:pt x="216" y="72"/>
                  </a:cubicBezTo>
                  <a:cubicBezTo>
                    <a:pt x="307" y="24"/>
                    <a:pt x="345" y="24"/>
                    <a:pt x="345" y="24"/>
                  </a:cubicBezTo>
                  <a:cubicBezTo>
                    <a:pt x="345" y="24"/>
                    <a:pt x="276" y="0"/>
                    <a:pt x="191" y="24"/>
                  </a:cubicBezTo>
                  <a:close/>
                </a:path>
              </a:pathLst>
            </a:custGeom>
            <a:solidFill>
              <a:srgbClr val="AD65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438267" y="1219324"/>
              <a:ext cx="2375457" cy="2513409"/>
            </a:xfrm>
            <a:custGeom>
              <a:avLst/>
              <a:gdLst>
                <a:gd name="T0" fmla="*/ 662 w 662"/>
                <a:gd name="T1" fmla="*/ 0 h 701"/>
                <a:gd name="T2" fmla="*/ 351 w 662"/>
                <a:gd name="T3" fmla="*/ 302 h 701"/>
                <a:gd name="T4" fmla="*/ 124 w 662"/>
                <a:gd name="T5" fmla="*/ 701 h 701"/>
                <a:gd name="T6" fmla="*/ 316 w 662"/>
                <a:gd name="T7" fmla="*/ 288 h 701"/>
                <a:gd name="T8" fmla="*/ 486 w 662"/>
                <a:gd name="T9" fmla="*/ 162 h 701"/>
                <a:gd name="T10" fmla="*/ 662 w 662"/>
                <a:gd name="T11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2" h="701">
                  <a:moveTo>
                    <a:pt x="662" y="0"/>
                  </a:moveTo>
                  <a:cubicBezTo>
                    <a:pt x="662" y="0"/>
                    <a:pt x="525" y="176"/>
                    <a:pt x="351" y="302"/>
                  </a:cubicBezTo>
                  <a:cubicBezTo>
                    <a:pt x="176" y="427"/>
                    <a:pt x="53" y="536"/>
                    <a:pt x="124" y="701"/>
                  </a:cubicBezTo>
                  <a:cubicBezTo>
                    <a:pt x="124" y="701"/>
                    <a:pt x="0" y="507"/>
                    <a:pt x="316" y="288"/>
                  </a:cubicBezTo>
                  <a:cubicBezTo>
                    <a:pt x="316" y="288"/>
                    <a:pt x="429" y="215"/>
                    <a:pt x="486" y="162"/>
                  </a:cubicBezTo>
                  <a:cubicBezTo>
                    <a:pt x="542" y="108"/>
                    <a:pt x="662" y="0"/>
                    <a:pt x="662" y="0"/>
                  </a:cubicBezTo>
                  <a:close/>
                </a:path>
              </a:pathLst>
            </a:custGeom>
            <a:solidFill>
              <a:srgbClr val="AD65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419369" y="1359168"/>
              <a:ext cx="2069312" cy="1326627"/>
            </a:xfrm>
            <a:custGeom>
              <a:avLst/>
              <a:gdLst>
                <a:gd name="T0" fmla="*/ 576 w 576"/>
                <a:gd name="T1" fmla="*/ 0 h 370"/>
                <a:gd name="T2" fmla="*/ 97 w 576"/>
                <a:gd name="T3" fmla="*/ 295 h 370"/>
                <a:gd name="T4" fmla="*/ 158 w 576"/>
                <a:gd name="T5" fmla="*/ 180 h 370"/>
                <a:gd name="T6" fmla="*/ 156 w 576"/>
                <a:gd name="T7" fmla="*/ 258 h 370"/>
                <a:gd name="T8" fmla="*/ 160 w 576"/>
                <a:gd name="T9" fmla="*/ 198 h 370"/>
                <a:gd name="T10" fmla="*/ 82 w 576"/>
                <a:gd name="T11" fmla="*/ 250 h 370"/>
                <a:gd name="T12" fmla="*/ 293 w 576"/>
                <a:gd name="T13" fmla="*/ 230 h 370"/>
                <a:gd name="T14" fmla="*/ 576 w 576"/>
                <a:gd name="T15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6" h="370">
                  <a:moveTo>
                    <a:pt x="576" y="0"/>
                  </a:moveTo>
                  <a:cubicBezTo>
                    <a:pt x="576" y="0"/>
                    <a:pt x="268" y="370"/>
                    <a:pt x="97" y="295"/>
                  </a:cubicBezTo>
                  <a:cubicBezTo>
                    <a:pt x="0" y="250"/>
                    <a:pt x="93" y="130"/>
                    <a:pt x="158" y="180"/>
                  </a:cubicBezTo>
                  <a:cubicBezTo>
                    <a:pt x="158" y="180"/>
                    <a:pt x="216" y="222"/>
                    <a:pt x="156" y="258"/>
                  </a:cubicBezTo>
                  <a:cubicBezTo>
                    <a:pt x="156" y="258"/>
                    <a:pt x="188" y="227"/>
                    <a:pt x="160" y="198"/>
                  </a:cubicBezTo>
                  <a:cubicBezTo>
                    <a:pt x="131" y="169"/>
                    <a:pt x="67" y="204"/>
                    <a:pt x="82" y="250"/>
                  </a:cubicBezTo>
                  <a:cubicBezTo>
                    <a:pt x="97" y="295"/>
                    <a:pt x="181" y="313"/>
                    <a:pt x="293" y="230"/>
                  </a:cubicBezTo>
                  <a:cubicBezTo>
                    <a:pt x="406" y="148"/>
                    <a:pt x="576" y="0"/>
                    <a:pt x="576" y="0"/>
                  </a:cubicBezTo>
                  <a:close/>
                </a:path>
              </a:pathLst>
            </a:custGeom>
            <a:solidFill>
              <a:srgbClr val="AD65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63650" y="1803266"/>
              <a:ext cx="1300171" cy="2284746"/>
            </a:xfrm>
            <a:custGeom>
              <a:avLst/>
              <a:gdLst>
                <a:gd name="T0" fmla="*/ 0 w 362"/>
                <a:gd name="T1" fmla="*/ 0 h 637"/>
                <a:gd name="T2" fmla="*/ 156 w 362"/>
                <a:gd name="T3" fmla="*/ 293 h 637"/>
                <a:gd name="T4" fmla="*/ 227 w 362"/>
                <a:gd name="T5" fmla="*/ 637 h 637"/>
                <a:gd name="T6" fmla="*/ 184 w 362"/>
                <a:gd name="T7" fmla="*/ 291 h 637"/>
                <a:gd name="T8" fmla="*/ 90 w 362"/>
                <a:gd name="T9" fmla="*/ 159 h 637"/>
                <a:gd name="T10" fmla="*/ 0 w 362"/>
                <a:gd name="T1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637">
                  <a:moveTo>
                    <a:pt x="0" y="0"/>
                  </a:moveTo>
                  <a:cubicBezTo>
                    <a:pt x="0" y="0"/>
                    <a:pt x="58" y="160"/>
                    <a:pt x="156" y="293"/>
                  </a:cubicBezTo>
                  <a:cubicBezTo>
                    <a:pt x="253" y="425"/>
                    <a:pt x="317" y="533"/>
                    <a:pt x="227" y="637"/>
                  </a:cubicBezTo>
                  <a:cubicBezTo>
                    <a:pt x="227" y="637"/>
                    <a:pt x="362" y="524"/>
                    <a:pt x="184" y="291"/>
                  </a:cubicBezTo>
                  <a:cubicBezTo>
                    <a:pt x="184" y="291"/>
                    <a:pt x="119" y="211"/>
                    <a:pt x="90" y="159"/>
                  </a:cubicBezTo>
                  <a:cubicBezTo>
                    <a:pt x="62" y="10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D65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789157" y="1136173"/>
              <a:ext cx="1285052" cy="2564434"/>
            </a:xfrm>
            <a:custGeom>
              <a:avLst/>
              <a:gdLst>
                <a:gd name="T0" fmla="*/ 0 w 358"/>
                <a:gd name="T1" fmla="*/ 0 h 715"/>
                <a:gd name="T2" fmla="*/ 224 w 358"/>
                <a:gd name="T3" fmla="*/ 386 h 715"/>
                <a:gd name="T4" fmla="*/ 358 w 358"/>
                <a:gd name="T5" fmla="*/ 630 h 715"/>
                <a:gd name="T6" fmla="*/ 227 w 358"/>
                <a:gd name="T7" fmla="*/ 493 h 715"/>
                <a:gd name="T8" fmla="*/ 0 w 358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715">
                  <a:moveTo>
                    <a:pt x="0" y="0"/>
                  </a:moveTo>
                  <a:cubicBezTo>
                    <a:pt x="0" y="0"/>
                    <a:pt x="188" y="2"/>
                    <a:pt x="224" y="386"/>
                  </a:cubicBezTo>
                  <a:cubicBezTo>
                    <a:pt x="246" y="606"/>
                    <a:pt x="280" y="678"/>
                    <a:pt x="358" y="630"/>
                  </a:cubicBezTo>
                  <a:cubicBezTo>
                    <a:pt x="358" y="630"/>
                    <a:pt x="249" y="715"/>
                    <a:pt x="227" y="493"/>
                  </a:cubicBezTo>
                  <a:cubicBezTo>
                    <a:pt x="205" y="275"/>
                    <a:pt x="174" y="79"/>
                    <a:pt x="0" y="0"/>
                  </a:cubicBezTo>
                  <a:close/>
                </a:path>
              </a:pathLst>
            </a:custGeom>
            <a:solidFill>
              <a:srgbClr val="AD65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420954" y="2581856"/>
              <a:ext cx="394965" cy="1014813"/>
            </a:xfrm>
            <a:custGeom>
              <a:avLst/>
              <a:gdLst>
                <a:gd name="T0" fmla="*/ 13 w 110"/>
                <a:gd name="T1" fmla="*/ 0 h 283"/>
                <a:gd name="T2" fmla="*/ 110 w 110"/>
                <a:gd name="T3" fmla="*/ 283 h 283"/>
                <a:gd name="T4" fmla="*/ 13 w 110"/>
                <a:gd name="T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283">
                  <a:moveTo>
                    <a:pt x="13" y="0"/>
                  </a:moveTo>
                  <a:cubicBezTo>
                    <a:pt x="13" y="0"/>
                    <a:pt x="0" y="170"/>
                    <a:pt x="110" y="283"/>
                  </a:cubicBezTo>
                  <a:cubicBezTo>
                    <a:pt x="110" y="283"/>
                    <a:pt x="23" y="179"/>
                    <a:pt x="13" y="0"/>
                  </a:cubicBez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142851" y="3356667"/>
              <a:ext cx="742685" cy="190868"/>
            </a:xfrm>
            <a:custGeom>
              <a:avLst/>
              <a:gdLst>
                <a:gd name="T0" fmla="*/ 0 w 207"/>
                <a:gd name="T1" fmla="*/ 0 h 53"/>
                <a:gd name="T2" fmla="*/ 207 w 207"/>
                <a:gd name="T3" fmla="*/ 0 h 53"/>
                <a:gd name="T4" fmla="*/ 105 w 207"/>
                <a:gd name="T5" fmla="*/ 53 h 53"/>
                <a:gd name="T6" fmla="*/ 0 w 207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53">
                  <a:moveTo>
                    <a:pt x="0" y="0"/>
                  </a:moveTo>
                  <a:cubicBezTo>
                    <a:pt x="0" y="0"/>
                    <a:pt x="131" y="21"/>
                    <a:pt x="207" y="0"/>
                  </a:cubicBezTo>
                  <a:cubicBezTo>
                    <a:pt x="207" y="0"/>
                    <a:pt x="173" y="53"/>
                    <a:pt x="105" y="53"/>
                  </a:cubicBezTo>
                  <a:cubicBezTo>
                    <a:pt x="36" y="5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4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142851" y="3356667"/>
              <a:ext cx="742685" cy="415752"/>
            </a:xfrm>
            <a:custGeom>
              <a:avLst/>
              <a:gdLst>
                <a:gd name="T0" fmla="*/ 0 w 207"/>
                <a:gd name="T1" fmla="*/ 0 h 116"/>
                <a:gd name="T2" fmla="*/ 35 w 207"/>
                <a:gd name="T3" fmla="*/ 24 h 116"/>
                <a:gd name="T4" fmla="*/ 169 w 207"/>
                <a:gd name="T5" fmla="*/ 30 h 116"/>
                <a:gd name="T6" fmla="*/ 207 w 207"/>
                <a:gd name="T7" fmla="*/ 0 h 116"/>
                <a:gd name="T8" fmla="*/ 186 w 207"/>
                <a:gd name="T9" fmla="*/ 36 h 116"/>
                <a:gd name="T10" fmla="*/ 28 w 207"/>
                <a:gd name="T11" fmla="*/ 42 h 116"/>
                <a:gd name="T12" fmla="*/ 0 w 207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116">
                  <a:moveTo>
                    <a:pt x="0" y="0"/>
                  </a:moveTo>
                  <a:cubicBezTo>
                    <a:pt x="0" y="0"/>
                    <a:pt x="18" y="15"/>
                    <a:pt x="35" y="24"/>
                  </a:cubicBezTo>
                  <a:cubicBezTo>
                    <a:pt x="51" y="33"/>
                    <a:pt x="105" y="59"/>
                    <a:pt x="169" y="30"/>
                  </a:cubicBezTo>
                  <a:cubicBezTo>
                    <a:pt x="197" y="14"/>
                    <a:pt x="207" y="0"/>
                    <a:pt x="207" y="0"/>
                  </a:cubicBezTo>
                  <a:cubicBezTo>
                    <a:pt x="207" y="0"/>
                    <a:pt x="194" y="26"/>
                    <a:pt x="186" y="36"/>
                  </a:cubicBezTo>
                  <a:cubicBezTo>
                    <a:pt x="178" y="46"/>
                    <a:pt x="112" y="116"/>
                    <a:pt x="28" y="42"/>
                  </a:cubicBezTo>
                  <a:cubicBezTo>
                    <a:pt x="13" y="27"/>
                    <a:pt x="5" y="6"/>
                    <a:pt x="0" y="0"/>
                  </a:cubicBezTo>
                  <a:close/>
                </a:path>
              </a:pathLst>
            </a:custGeom>
            <a:solidFill>
              <a:srgbClr val="E66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197655" y="3368005"/>
              <a:ext cx="650085" cy="96379"/>
            </a:xfrm>
            <a:custGeom>
              <a:avLst/>
              <a:gdLst>
                <a:gd name="T0" fmla="*/ 0 w 181"/>
                <a:gd name="T1" fmla="*/ 0 h 27"/>
                <a:gd name="T2" fmla="*/ 91 w 181"/>
                <a:gd name="T3" fmla="*/ 25 h 27"/>
                <a:gd name="T4" fmla="*/ 181 w 181"/>
                <a:gd name="T5" fmla="*/ 0 h 27"/>
                <a:gd name="T6" fmla="*/ 0 w 18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27">
                  <a:moveTo>
                    <a:pt x="0" y="0"/>
                  </a:moveTo>
                  <a:cubicBezTo>
                    <a:pt x="0" y="0"/>
                    <a:pt x="25" y="27"/>
                    <a:pt x="91" y="25"/>
                  </a:cubicBezTo>
                  <a:cubicBezTo>
                    <a:pt x="138" y="24"/>
                    <a:pt x="172" y="14"/>
                    <a:pt x="18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142851" y="3296194"/>
              <a:ext cx="746464" cy="168191"/>
            </a:xfrm>
            <a:custGeom>
              <a:avLst/>
              <a:gdLst>
                <a:gd name="T0" fmla="*/ 156 w 208"/>
                <a:gd name="T1" fmla="*/ 12 h 47"/>
                <a:gd name="T2" fmla="*/ 104 w 208"/>
                <a:gd name="T3" fmla="*/ 11 h 47"/>
                <a:gd name="T4" fmla="*/ 58 w 208"/>
                <a:gd name="T5" fmla="*/ 9 h 47"/>
                <a:gd name="T6" fmla="*/ 0 w 208"/>
                <a:gd name="T7" fmla="*/ 17 h 47"/>
                <a:gd name="T8" fmla="*/ 3 w 208"/>
                <a:gd name="T9" fmla="*/ 17 h 47"/>
                <a:gd name="T10" fmla="*/ 3 w 208"/>
                <a:gd name="T11" fmla="*/ 17 h 47"/>
                <a:gd name="T12" fmla="*/ 208 w 208"/>
                <a:gd name="T13" fmla="*/ 17 h 47"/>
                <a:gd name="T14" fmla="*/ 156 w 208"/>
                <a:gd name="T15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7">
                  <a:moveTo>
                    <a:pt x="156" y="12"/>
                  </a:moveTo>
                  <a:cubicBezTo>
                    <a:pt x="137" y="3"/>
                    <a:pt x="125" y="0"/>
                    <a:pt x="104" y="11"/>
                  </a:cubicBezTo>
                  <a:cubicBezTo>
                    <a:pt x="85" y="4"/>
                    <a:pt x="78" y="2"/>
                    <a:pt x="58" y="9"/>
                  </a:cubicBezTo>
                  <a:cubicBezTo>
                    <a:pt x="38" y="17"/>
                    <a:pt x="0" y="17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98" y="47"/>
                    <a:pt x="208" y="17"/>
                  </a:cubicBezTo>
                  <a:cubicBezTo>
                    <a:pt x="208" y="17"/>
                    <a:pt x="177" y="21"/>
                    <a:pt x="156" y="12"/>
                  </a:cubicBezTo>
                  <a:close/>
                </a:path>
              </a:pathLst>
            </a:custGeom>
            <a:solidFill>
              <a:srgbClr val="E66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318601" y="3436037"/>
              <a:ext cx="417642" cy="156852"/>
            </a:xfrm>
            <a:custGeom>
              <a:avLst/>
              <a:gdLst>
                <a:gd name="T0" fmla="*/ 2 w 116"/>
                <a:gd name="T1" fmla="*/ 10 h 44"/>
                <a:gd name="T2" fmla="*/ 116 w 116"/>
                <a:gd name="T3" fmla="*/ 10 h 44"/>
                <a:gd name="T4" fmla="*/ 2 w 116"/>
                <a:gd name="T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44">
                  <a:moveTo>
                    <a:pt x="2" y="10"/>
                  </a:moveTo>
                  <a:cubicBezTo>
                    <a:pt x="0" y="9"/>
                    <a:pt x="67" y="0"/>
                    <a:pt x="116" y="10"/>
                  </a:cubicBezTo>
                  <a:cubicBezTo>
                    <a:pt x="116" y="10"/>
                    <a:pt x="63" y="44"/>
                    <a:pt x="2" y="10"/>
                  </a:cubicBezTo>
                  <a:close/>
                </a:path>
              </a:pathLst>
            </a:custGeom>
            <a:solidFill>
              <a:srgbClr val="FAB5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3775928" y="2398547"/>
              <a:ext cx="563155" cy="258900"/>
            </a:xfrm>
            <a:custGeom>
              <a:avLst/>
              <a:gdLst>
                <a:gd name="T0" fmla="*/ 0 w 157"/>
                <a:gd name="T1" fmla="*/ 72 h 72"/>
                <a:gd name="T2" fmla="*/ 81 w 157"/>
                <a:gd name="T3" fmla="*/ 0 h 72"/>
                <a:gd name="T4" fmla="*/ 157 w 157"/>
                <a:gd name="T5" fmla="*/ 49 h 72"/>
                <a:gd name="T6" fmla="*/ 0 w 1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72">
                  <a:moveTo>
                    <a:pt x="0" y="72"/>
                  </a:moveTo>
                  <a:cubicBezTo>
                    <a:pt x="0" y="72"/>
                    <a:pt x="5" y="0"/>
                    <a:pt x="81" y="0"/>
                  </a:cubicBezTo>
                  <a:cubicBezTo>
                    <a:pt x="155" y="0"/>
                    <a:pt x="157" y="49"/>
                    <a:pt x="157" y="49"/>
                  </a:cubicBezTo>
                  <a:lnTo>
                    <a:pt x="0" y="72"/>
                  </a:lnTo>
                  <a:close/>
                </a:path>
              </a:pathLst>
            </a:custGeom>
            <a:solidFill>
              <a:srgbClr val="9C7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760810" y="2474139"/>
              <a:ext cx="549927" cy="251341"/>
            </a:xfrm>
            <a:custGeom>
              <a:avLst/>
              <a:gdLst>
                <a:gd name="T0" fmla="*/ 4 w 153"/>
                <a:gd name="T1" fmla="*/ 56 h 70"/>
                <a:gd name="T2" fmla="*/ 76 w 153"/>
                <a:gd name="T3" fmla="*/ 0 h 70"/>
                <a:gd name="T4" fmla="*/ 145 w 153"/>
                <a:gd name="T5" fmla="*/ 42 h 70"/>
                <a:gd name="T6" fmla="*/ 79 w 153"/>
                <a:gd name="T7" fmla="*/ 67 h 70"/>
                <a:gd name="T8" fmla="*/ 4 w 153"/>
                <a:gd name="T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70">
                  <a:moveTo>
                    <a:pt x="4" y="56"/>
                  </a:moveTo>
                  <a:cubicBezTo>
                    <a:pt x="4" y="56"/>
                    <a:pt x="27" y="0"/>
                    <a:pt x="76" y="0"/>
                  </a:cubicBezTo>
                  <a:cubicBezTo>
                    <a:pt x="126" y="0"/>
                    <a:pt x="137" y="38"/>
                    <a:pt x="145" y="42"/>
                  </a:cubicBezTo>
                  <a:cubicBezTo>
                    <a:pt x="153" y="45"/>
                    <a:pt x="125" y="65"/>
                    <a:pt x="79" y="67"/>
                  </a:cubicBezTo>
                  <a:cubicBezTo>
                    <a:pt x="33" y="70"/>
                    <a:pt x="0" y="65"/>
                    <a:pt x="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3900654" y="2468469"/>
              <a:ext cx="258900" cy="257010"/>
            </a:xfrm>
            <a:prstGeom prst="ellipse">
              <a:avLst/>
            </a:prstGeom>
            <a:solidFill>
              <a:srgbClr val="824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3936560" y="2502485"/>
              <a:ext cx="187088" cy="183309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968686" y="2665007"/>
              <a:ext cx="154962" cy="100158"/>
            </a:xfrm>
            <a:custGeom>
              <a:avLst/>
              <a:gdLst>
                <a:gd name="T0" fmla="*/ 0 w 43"/>
                <a:gd name="T1" fmla="*/ 5 h 28"/>
                <a:gd name="T2" fmla="*/ 43 w 43"/>
                <a:gd name="T3" fmla="*/ 0 h 28"/>
                <a:gd name="T4" fmla="*/ 0 w 43"/>
                <a:gd name="T5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28">
                  <a:moveTo>
                    <a:pt x="0" y="5"/>
                  </a:moveTo>
                  <a:cubicBezTo>
                    <a:pt x="0" y="5"/>
                    <a:pt x="17" y="19"/>
                    <a:pt x="43" y="0"/>
                  </a:cubicBezTo>
                  <a:cubicBezTo>
                    <a:pt x="43" y="0"/>
                    <a:pt x="25" y="28"/>
                    <a:pt x="0" y="5"/>
                  </a:cubicBezTo>
                  <a:close/>
                </a:path>
              </a:pathLst>
            </a:custGeom>
            <a:solidFill>
              <a:srgbClr val="42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4100971" y="2640439"/>
              <a:ext cx="187088" cy="71812"/>
            </a:xfrm>
            <a:custGeom>
              <a:avLst/>
              <a:gdLst>
                <a:gd name="T0" fmla="*/ 0 w 52"/>
                <a:gd name="T1" fmla="*/ 20 h 20"/>
                <a:gd name="T2" fmla="*/ 48 w 52"/>
                <a:gd name="T3" fmla="*/ 0 h 20"/>
                <a:gd name="T4" fmla="*/ 0 w 52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20">
                  <a:moveTo>
                    <a:pt x="0" y="20"/>
                  </a:moveTo>
                  <a:cubicBezTo>
                    <a:pt x="0" y="20"/>
                    <a:pt x="37" y="10"/>
                    <a:pt x="48" y="0"/>
                  </a:cubicBezTo>
                  <a:cubicBezTo>
                    <a:pt x="48" y="0"/>
                    <a:pt x="52" y="10"/>
                    <a:pt x="0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203019" y="2553510"/>
              <a:ext cx="109607" cy="103938"/>
            </a:xfrm>
            <a:custGeom>
              <a:avLst/>
              <a:gdLst>
                <a:gd name="T0" fmla="*/ 0 w 31"/>
                <a:gd name="T1" fmla="*/ 0 h 29"/>
                <a:gd name="T2" fmla="*/ 13 w 31"/>
                <a:gd name="T3" fmla="*/ 29 h 29"/>
                <a:gd name="T4" fmla="*/ 23 w 31"/>
                <a:gd name="T5" fmla="*/ 24 h 29"/>
                <a:gd name="T6" fmla="*/ 27 w 31"/>
                <a:gd name="T7" fmla="*/ 13 h 29"/>
                <a:gd name="T8" fmla="*/ 0 w 31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0" y="0"/>
                  </a:moveTo>
                  <a:cubicBezTo>
                    <a:pt x="0" y="0"/>
                    <a:pt x="31" y="19"/>
                    <a:pt x="13" y="29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775928" y="2425004"/>
              <a:ext cx="563155" cy="236223"/>
            </a:xfrm>
            <a:custGeom>
              <a:avLst/>
              <a:gdLst>
                <a:gd name="T0" fmla="*/ 157 w 157"/>
                <a:gd name="T1" fmla="*/ 42 h 66"/>
                <a:gd name="T2" fmla="*/ 71 w 157"/>
                <a:gd name="T3" fmla="*/ 6 h 66"/>
                <a:gd name="T4" fmla="*/ 0 w 157"/>
                <a:gd name="T5" fmla="*/ 66 h 66"/>
                <a:gd name="T6" fmla="*/ 71 w 157"/>
                <a:gd name="T7" fmla="*/ 19 h 66"/>
                <a:gd name="T8" fmla="*/ 138 w 157"/>
                <a:gd name="T9" fmla="*/ 54 h 66"/>
                <a:gd name="T10" fmla="*/ 135 w 157"/>
                <a:gd name="T11" fmla="*/ 43 h 66"/>
                <a:gd name="T12" fmla="*/ 142 w 157"/>
                <a:gd name="T13" fmla="*/ 48 h 66"/>
                <a:gd name="T14" fmla="*/ 157 w 157"/>
                <a:gd name="T15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66">
                  <a:moveTo>
                    <a:pt x="157" y="42"/>
                  </a:moveTo>
                  <a:cubicBezTo>
                    <a:pt x="157" y="42"/>
                    <a:pt x="123" y="0"/>
                    <a:pt x="71" y="6"/>
                  </a:cubicBezTo>
                  <a:cubicBezTo>
                    <a:pt x="14" y="13"/>
                    <a:pt x="0" y="66"/>
                    <a:pt x="0" y="66"/>
                  </a:cubicBezTo>
                  <a:cubicBezTo>
                    <a:pt x="0" y="66"/>
                    <a:pt x="20" y="19"/>
                    <a:pt x="71" y="19"/>
                  </a:cubicBezTo>
                  <a:cubicBezTo>
                    <a:pt x="97" y="20"/>
                    <a:pt x="131" y="42"/>
                    <a:pt x="138" y="54"/>
                  </a:cubicBezTo>
                  <a:cubicBezTo>
                    <a:pt x="138" y="54"/>
                    <a:pt x="137" y="49"/>
                    <a:pt x="135" y="43"/>
                  </a:cubicBezTo>
                  <a:cubicBezTo>
                    <a:pt x="142" y="48"/>
                    <a:pt x="142" y="48"/>
                    <a:pt x="142" y="48"/>
                  </a:cubicBezTo>
                  <a:lnTo>
                    <a:pt x="157" y="4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789157" y="2657447"/>
              <a:ext cx="481895" cy="136064"/>
            </a:xfrm>
            <a:custGeom>
              <a:avLst/>
              <a:gdLst>
                <a:gd name="T0" fmla="*/ 0 w 134"/>
                <a:gd name="T1" fmla="*/ 11 h 38"/>
                <a:gd name="T2" fmla="*/ 134 w 134"/>
                <a:gd name="T3" fmla="*/ 0 h 38"/>
                <a:gd name="T4" fmla="*/ 0 w 134"/>
                <a:gd name="T5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38">
                  <a:moveTo>
                    <a:pt x="0" y="11"/>
                  </a:moveTo>
                  <a:cubicBezTo>
                    <a:pt x="0" y="11"/>
                    <a:pt x="66" y="33"/>
                    <a:pt x="134" y="0"/>
                  </a:cubicBezTo>
                  <a:cubicBezTo>
                    <a:pt x="134" y="0"/>
                    <a:pt x="77" y="38"/>
                    <a:pt x="0" y="11"/>
                  </a:cubicBezTo>
                  <a:close/>
                </a:path>
              </a:pathLst>
            </a:custGeom>
            <a:solidFill>
              <a:srgbClr val="DEB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4274831" y="2636660"/>
              <a:ext cx="103938" cy="17008"/>
            </a:xfrm>
            <a:custGeom>
              <a:avLst/>
              <a:gdLst>
                <a:gd name="T0" fmla="*/ 7 w 29"/>
                <a:gd name="T1" fmla="*/ 1 h 5"/>
                <a:gd name="T2" fmla="*/ 29 w 29"/>
                <a:gd name="T3" fmla="*/ 5 h 5"/>
                <a:gd name="T4" fmla="*/ 0 w 29"/>
                <a:gd name="T5" fmla="*/ 5 h 5"/>
                <a:gd name="T6" fmla="*/ 7 w 29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">
                  <a:moveTo>
                    <a:pt x="7" y="1"/>
                  </a:moveTo>
                  <a:cubicBezTo>
                    <a:pt x="7" y="1"/>
                    <a:pt x="17" y="0"/>
                    <a:pt x="29" y="5"/>
                  </a:cubicBezTo>
                  <a:cubicBezTo>
                    <a:pt x="29" y="5"/>
                    <a:pt x="12" y="3"/>
                    <a:pt x="0" y="5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4223807" y="2653668"/>
              <a:ext cx="88820" cy="22677"/>
            </a:xfrm>
            <a:custGeom>
              <a:avLst/>
              <a:gdLst>
                <a:gd name="T0" fmla="*/ 6 w 25"/>
                <a:gd name="T1" fmla="*/ 3 h 6"/>
                <a:gd name="T2" fmla="*/ 25 w 25"/>
                <a:gd name="T3" fmla="*/ 5 h 6"/>
                <a:gd name="T4" fmla="*/ 0 w 25"/>
                <a:gd name="T5" fmla="*/ 6 h 6"/>
                <a:gd name="T6" fmla="*/ 6 w 2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6">
                  <a:moveTo>
                    <a:pt x="6" y="3"/>
                  </a:moveTo>
                  <a:cubicBezTo>
                    <a:pt x="6" y="3"/>
                    <a:pt x="15" y="0"/>
                    <a:pt x="25" y="5"/>
                  </a:cubicBezTo>
                  <a:cubicBezTo>
                    <a:pt x="25" y="5"/>
                    <a:pt x="10" y="4"/>
                    <a:pt x="0" y="6"/>
                  </a:cubicBezTo>
                  <a:lnTo>
                    <a:pt x="6" y="3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4191680" y="2553510"/>
              <a:ext cx="226774" cy="136064"/>
            </a:xfrm>
            <a:custGeom>
              <a:avLst/>
              <a:gdLst>
                <a:gd name="T0" fmla="*/ 18 w 63"/>
                <a:gd name="T1" fmla="*/ 12 h 38"/>
                <a:gd name="T2" fmla="*/ 18 w 63"/>
                <a:gd name="T3" fmla="*/ 29 h 38"/>
                <a:gd name="T4" fmla="*/ 0 w 63"/>
                <a:gd name="T5" fmla="*/ 38 h 38"/>
                <a:gd name="T6" fmla="*/ 63 w 63"/>
                <a:gd name="T7" fmla="*/ 0 h 38"/>
                <a:gd name="T8" fmla="*/ 17 w 63"/>
                <a:gd name="T9" fmla="*/ 3 h 38"/>
                <a:gd name="T10" fmla="*/ 18 w 63"/>
                <a:gd name="T11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8">
                  <a:moveTo>
                    <a:pt x="18" y="12"/>
                  </a:moveTo>
                  <a:cubicBezTo>
                    <a:pt x="18" y="12"/>
                    <a:pt x="29" y="23"/>
                    <a:pt x="18" y="29"/>
                  </a:cubicBezTo>
                  <a:cubicBezTo>
                    <a:pt x="9" y="34"/>
                    <a:pt x="0" y="38"/>
                    <a:pt x="0" y="38"/>
                  </a:cubicBezTo>
                  <a:cubicBezTo>
                    <a:pt x="0" y="38"/>
                    <a:pt x="48" y="24"/>
                    <a:pt x="63" y="0"/>
                  </a:cubicBezTo>
                  <a:cubicBezTo>
                    <a:pt x="63" y="0"/>
                    <a:pt x="44" y="12"/>
                    <a:pt x="17" y="3"/>
                  </a:cubicBezTo>
                  <a:cubicBezTo>
                    <a:pt x="7" y="0"/>
                    <a:pt x="18" y="12"/>
                    <a:pt x="18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3911992" y="2542171"/>
              <a:ext cx="77481" cy="7937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745692" y="2190671"/>
              <a:ext cx="685991" cy="190868"/>
            </a:xfrm>
            <a:custGeom>
              <a:avLst/>
              <a:gdLst>
                <a:gd name="T0" fmla="*/ 3 w 191"/>
                <a:gd name="T1" fmla="*/ 41 h 53"/>
                <a:gd name="T2" fmla="*/ 127 w 191"/>
                <a:gd name="T3" fmla="*/ 22 h 53"/>
                <a:gd name="T4" fmla="*/ 191 w 191"/>
                <a:gd name="T5" fmla="*/ 53 h 53"/>
                <a:gd name="T6" fmla="*/ 115 w 191"/>
                <a:gd name="T7" fmla="*/ 9 h 53"/>
                <a:gd name="T8" fmla="*/ 3 w 191"/>
                <a:gd name="T9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53">
                  <a:moveTo>
                    <a:pt x="3" y="41"/>
                  </a:moveTo>
                  <a:cubicBezTo>
                    <a:pt x="3" y="41"/>
                    <a:pt x="87" y="8"/>
                    <a:pt x="127" y="22"/>
                  </a:cubicBezTo>
                  <a:cubicBezTo>
                    <a:pt x="166" y="36"/>
                    <a:pt x="178" y="44"/>
                    <a:pt x="191" y="53"/>
                  </a:cubicBezTo>
                  <a:cubicBezTo>
                    <a:pt x="191" y="53"/>
                    <a:pt x="156" y="18"/>
                    <a:pt x="115" y="9"/>
                  </a:cubicBezTo>
                  <a:cubicBezTo>
                    <a:pt x="72" y="0"/>
                    <a:pt x="0" y="11"/>
                    <a:pt x="3" y="41"/>
                  </a:cubicBezTo>
                  <a:close/>
                </a:path>
              </a:pathLst>
            </a:custGeom>
            <a:solidFill>
              <a:srgbClr val="713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740327" y="2402327"/>
              <a:ext cx="565045" cy="258900"/>
            </a:xfrm>
            <a:custGeom>
              <a:avLst/>
              <a:gdLst>
                <a:gd name="T0" fmla="*/ 157 w 157"/>
                <a:gd name="T1" fmla="*/ 72 h 72"/>
                <a:gd name="T2" fmla="*/ 76 w 157"/>
                <a:gd name="T3" fmla="*/ 0 h 72"/>
                <a:gd name="T4" fmla="*/ 0 w 157"/>
                <a:gd name="T5" fmla="*/ 49 h 72"/>
                <a:gd name="T6" fmla="*/ 157 w 1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72">
                  <a:moveTo>
                    <a:pt x="157" y="72"/>
                  </a:moveTo>
                  <a:cubicBezTo>
                    <a:pt x="157" y="72"/>
                    <a:pt x="152" y="0"/>
                    <a:pt x="76" y="0"/>
                  </a:cubicBezTo>
                  <a:cubicBezTo>
                    <a:pt x="2" y="0"/>
                    <a:pt x="0" y="49"/>
                    <a:pt x="0" y="49"/>
                  </a:cubicBezTo>
                  <a:lnTo>
                    <a:pt x="157" y="72"/>
                  </a:lnTo>
                  <a:close/>
                </a:path>
              </a:pathLst>
            </a:custGeom>
            <a:solidFill>
              <a:srgbClr val="9C7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770564" y="2477918"/>
              <a:ext cx="548037" cy="251341"/>
            </a:xfrm>
            <a:custGeom>
              <a:avLst/>
              <a:gdLst>
                <a:gd name="T0" fmla="*/ 149 w 153"/>
                <a:gd name="T1" fmla="*/ 56 h 70"/>
                <a:gd name="T2" fmla="*/ 77 w 153"/>
                <a:gd name="T3" fmla="*/ 0 h 70"/>
                <a:gd name="T4" fmla="*/ 8 w 153"/>
                <a:gd name="T5" fmla="*/ 42 h 70"/>
                <a:gd name="T6" fmla="*/ 74 w 153"/>
                <a:gd name="T7" fmla="*/ 67 h 70"/>
                <a:gd name="T8" fmla="*/ 149 w 153"/>
                <a:gd name="T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70">
                  <a:moveTo>
                    <a:pt x="149" y="56"/>
                  </a:moveTo>
                  <a:cubicBezTo>
                    <a:pt x="149" y="56"/>
                    <a:pt x="126" y="0"/>
                    <a:pt x="77" y="0"/>
                  </a:cubicBezTo>
                  <a:cubicBezTo>
                    <a:pt x="27" y="0"/>
                    <a:pt x="16" y="38"/>
                    <a:pt x="8" y="42"/>
                  </a:cubicBezTo>
                  <a:cubicBezTo>
                    <a:pt x="0" y="45"/>
                    <a:pt x="28" y="65"/>
                    <a:pt x="74" y="67"/>
                  </a:cubicBezTo>
                  <a:cubicBezTo>
                    <a:pt x="120" y="70"/>
                    <a:pt x="153" y="65"/>
                    <a:pt x="149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2919856" y="2470359"/>
              <a:ext cx="258900" cy="258900"/>
            </a:xfrm>
            <a:prstGeom prst="ellipse">
              <a:avLst/>
            </a:prstGeom>
            <a:solidFill>
              <a:srgbClr val="824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2967101" y="2506265"/>
              <a:ext cx="183309" cy="183309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2955762" y="2668786"/>
              <a:ext cx="154962" cy="100158"/>
            </a:xfrm>
            <a:custGeom>
              <a:avLst/>
              <a:gdLst>
                <a:gd name="T0" fmla="*/ 43 w 43"/>
                <a:gd name="T1" fmla="*/ 5 h 28"/>
                <a:gd name="T2" fmla="*/ 0 w 43"/>
                <a:gd name="T3" fmla="*/ 0 h 28"/>
                <a:gd name="T4" fmla="*/ 43 w 43"/>
                <a:gd name="T5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28">
                  <a:moveTo>
                    <a:pt x="43" y="5"/>
                  </a:moveTo>
                  <a:cubicBezTo>
                    <a:pt x="43" y="5"/>
                    <a:pt x="26" y="19"/>
                    <a:pt x="0" y="0"/>
                  </a:cubicBezTo>
                  <a:cubicBezTo>
                    <a:pt x="0" y="0"/>
                    <a:pt x="18" y="28"/>
                    <a:pt x="43" y="5"/>
                  </a:cubicBezTo>
                  <a:close/>
                </a:path>
              </a:pathLst>
            </a:custGeom>
            <a:solidFill>
              <a:srgbClr val="42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791351" y="2642329"/>
              <a:ext cx="187088" cy="71812"/>
            </a:xfrm>
            <a:custGeom>
              <a:avLst/>
              <a:gdLst>
                <a:gd name="T0" fmla="*/ 52 w 52"/>
                <a:gd name="T1" fmla="*/ 20 h 20"/>
                <a:gd name="T2" fmla="*/ 4 w 52"/>
                <a:gd name="T3" fmla="*/ 0 h 20"/>
                <a:gd name="T4" fmla="*/ 52 w 52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20">
                  <a:moveTo>
                    <a:pt x="52" y="20"/>
                  </a:moveTo>
                  <a:cubicBezTo>
                    <a:pt x="52" y="20"/>
                    <a:pt x="15" y="10"/>
                    <a:pt x="4" y="0"/>
                  </a:cubicBezTo>
                  <a:cubicBezTo>
                    <a:pt x="4" y="0"/>
                    <a:pt x="0" y="10"/>
                    <a:pt x="52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766784" y="2557289"/>
              <a:ext cx="111497" cy="103938"/>
            </a:xfrm>
            <a:custGeom>
              <a:avLst/>
              <a:gdLst>
                <a:gd name="T0" fmla="*/ 31 w 31"/>
                <a:gd name="T1" fmla="*/ 0 h 29"/>
                <a:gd name="T2" fmla="*/ 18 w 31"/>
                <a:gd name="T3" fmla="*/ 29 h 29"/>
                <a:gd name="T4" fmla="*/ 8 w 31"/>
                <a:gd name="T5" fmla="*/ 24 h 29"/>
                <a:gd name="T6" fmla="*/ 4 w 31"/>
                <a:gd name="T7" fmla="*/ 13 h 29"/>
                <a:gd name="T8" fmla="*/ 31 w 31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31" y="0"/>
                  </a:moveTo>
                  <a:cubicBezTo>
                    <a:pt x="31" y="0"/>
                    <a:pt x="0" y="19"/>
                    <a:pt x="18" y="29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13"/>
                    <a:pt x="4" y="13"/>
                    <a:pt x="4" y="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2740327" y="2428784"/>
              <a:ext cx="565045" cy="236223"/>
            </a:xfrm>
            <a:custGeom>
              <a:avLst/>
              <a:gdLst>
                <a:gd name="T0" fmla="*/ 0 w 157"/>
                <a:gd name="T1" fmla="*/ 42 h 66"/>
                <a:gd name="T2" fmla="*/ 86 w 157"/>
                <a:gd name="T3" fmla="*/ 6 h 66"/>
                <a:gd name="T4" fmla="*/ 157 w 157"/>
                <a:gd name="T5" fmla="*/ 66 h 66"/>
                <a:gd name="T6" fmla="*/ 86 w 157"/>
                <a:gd name="T7" fmla="*/ 19 h 66"/>
                <a:gd name="T8" fmla="*/ 19 w 157"/>
                <a:gd name="T9" fmla="*/ 54 h 66"/>
                <a:gd name="T10" fmla="*/ 22 w 157"/>
                <a:gd name="T11" fmla="*/ 44 h 66"/>
                <a:gd name="T12" fmla="*/ 15 w 157"/>
                <a:gd name="T13" fmla="*/ 48 h 66"/>
                <a:gd name="T14" fmla="*/ 0 w 157"/>
                <a:gd name="T15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66">
                  <a:moveTo>
                    <a:pt x="0" y="42"/>
                  </a:moveTo>
                  <a:cubicBezTo>
                    <a:pt x="0" y="42"/>
                    <a:pt x="34" y="0"/>
                    <a:pt x="86" y="6"/>
                  </a:cubicBezTo>
                  <a:cubicBezTo>
                    <a:pt x="143" y="13"/>
                    <a:pt x="157" y="66"/>
                    <a:pt x="157" y="66"/>
                  </a:cubicBezTo>
                  <a:cubicBezTo>
                    <a:pt x="157" y="66"/>
                    <a:pt x="137" y="19"/>
                    <a:pt x="86" y="19"/>
                  </a:cubicBezTo>
                  <a:cubicBezTo>
                    <a:pt x="60" y="20"/>
                    <a:pt x="26" y="42"/>
                    <a:pt x="19" y="54"/>
                  </a:cubicBezTo>
                  <a:cubicBezTo>
                    <a:pt x="19" y="54"/>
                    <a:pt x="19" y="49"/>
                    <a:pt x="22" y="44"/>
                  </a:cubicBezTo>
                  <a:cubicBezTo>
                    <a:pt x="15" y="48"/>
                    <a:pt x="15" y="48"/>
                    <a:pt x="15" y="48"/>
                  </a:cubicBezTo>
                  <a:lnTo>
                    <a:pt x="0" y="4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2810249" y="2661227"/>
              <a:ext cx="480005" cy="136064"/>
            </a:xfrm>
            <a:custGeom>
              <a:avLst/>
              <a:gdLst>
                <a:gd name="T0" fmla="*/ 134 w 134"/>
                <a:gd name="T1" fmla="*/ 11 h 38"/>
                <a:gd name="T2" fmla="*/ 0 w 134"/>
                <a:gd name="T3" fmla="*/ 0 h 38"/>
                <a:gd name="T4" fmla="*/ 134 w 134"/>
                <a:gd name="T5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38">
                  <a:moveTo>
                    <a:pt x="134" y="11"/>
                  </a:moveTo>
                  <a:cubicBezTo>
                    <a:pt x="134" y="11"/>
                    <a:pt x="68" y="33"/>
                    <a:pt x="0" y="0"/>
                  </a:cubicBezTo>
                  <a:cubicBezTo>
                    <a:pt x="0" y="0"/>
                    <a:pt x="57" y="38"/>
                    <a:pt x="134" y="11"/>
                  </a:cubicBezTo>
                  <a:close/>
                </a:path>
              </a:pathLst>
            </a:custGeom>
            <a:solidFill>
              <a:srgbClr val="DEB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2702531" y="2640439"/>
              <a:ext cx="103938" cy="17008"/>
            </a:xfrm>
            <a:custGeom>
              <a:avLst/>
              <a:gdLst>
                <a:gd name="T0" fmla="*/ 22 w 29"/>
                <a:gd name="T1" fmla="*/ 1 h 5"/>
                <a:gd name="T2" fmla="*/ 0 w 29"/>
                <a:gd name="T3" fmla="*/ 5 h 5"/>
                <a:gd name="T4" fmla="*/ 29 w 29"/>
                <a:gd name="T5" fmla="*/ 5 h 5"/>
                <a:gd name="T6" fmla="*/ 22 w 29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">
                  <a:moveTo>
                    <a:pt x="22" y="1"/>
                  </a:moveTo>
                  <a:cubicBezTo>
                    <a:pt x="22" y="1"/>
                    <a:pt x="12" y="0"/>
                    <a:pt x="0" y="5"/>
                  </a:cubicBezTo>
                  <a:cubicBezTo>
                    <a:pt x="0" y="5"/>
                    <a:pt x="17" y="3"/>
                    <a:pt x="29" y="5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2766784" y="2657447"/>
              <a:ext cx="85040" cy="20788"/>
            </a:xfrm>
            <a:custGeom>
              <a:avLst/>
              <a:gdLst>
                <a:gd name="T0" fmla="*/ 19 w 24"/>
                <a:gd name="T1" fmla="*/ 3 h 6"/>
                <a:gd name="T2" fmla="*/ 0 w 24"/>
                <a:gd name="T3" fmla="*/ 5 h 6"/>
                <a:gd name="T4" fmla="*/ 24 w 24"/>
                <a:gd name="T5" fmla="*/ 6 h 6"/>
                <a:gd name="T6" fmla="*/ 19 w 24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19" y="3"/>
                  </a:moveTo>
                  <a:cubicBezTo>
                    <a:pt x="19" y="3"/>
                    <a:pt x="10" y="0"/>
                    <a:pt x="0" y="5"/>
                  </a:cubicBezTo>
                  <a:cubicBezTo>
                    <a:pt x="0" y="5"/>
                    <a:pt x="15" y="4"/>
                    <a:pt x="24" y="6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662846" y="2557289"/>
              <a:ext cx="224884" cy="136064"/>
            </a:xfrm>
            <a:custGeom>
              <a:avLst/>
              <a:gdLst>
                <a:gd name="T0" fmla="*/ 45 w 63"/>
                <a:gd name="T1" fmla="*/ 12 h 38"/>
                <a:gd name="T2" fmla="*/ 45 w 63"/>
                <a:gd name="T3" fmla="*/ 29 h 38"/>
                <a:gd name="T4" fmla="*/ 63 w 63"/>
                <a:gd name="T5" fmla="*/ 38 h 38"/>
                <a:gd name="T6" fmla="*/ 0 w 63"/>
                <a:gd name="T7" fmla="*/ 0 h 38"/>
                <a:gd name="T8" fmla="*/ 46 w 63"/>
                <a:gd name="T9" fmla="*/ 3 h 38"/>
                <a:gd name="T10" fmla="*/ 45 w 63"/>
                <a:gd name="T11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8">
                  <a:moveTo>
                    <a:pt x="45" y="12"/>
                  </a:moveTo>
                  <a:cubicBezTo>
                    <a:pt x="45" y="12"/>
                    <a:pt x="34" y="23"/>
                    <a:pt x="45" y="29"/>
                  </a:cubicBezTo>
                  <a:cubicBezTo>
                    <a:pt x="54" y="34"/>
                    <a:pt x="63" y="38"/>
                    <a:pt x="63" y="38"/>
                  </a:cubicBezTo>
                  <a:cubicBezTo>
                    <a:pt x="63" y="38"/>
                    <a:pt x="15" y="24"/>
                    <a:pt x="0" y="0"/>
                  </a:cubicBezTo>
                  <a:cubicBezTo>
                    <a:pt x="0" y="0"/>
                    <a:pt x="19" y="12"/>
                    <a:pt x="46" y="3"/>
                  </a:cubicBezTo>
                  <a:cubicBezTo>
                    <a:pt x="55" y="0"/>
                    <a:pt x="45" y="12"/>
                    <a:pt x="45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2938754" y="2542171"/>
              <a:ext cx="79371" cy="7937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2647728" y="2194451"/>
              <a:ext cx="685991" cy="190868"/>
            </a:xfrm>
            <a:custGeom>
              <a:avLst/>
              <a:gdLst>
                <a:gd name="T0" fmla="*/ 188 w 191"/>
                <a:gd name="T1" fmla="*/ 41 h 53"/>
                <a:gd name="T2" fmla="*/ 64 w 191"/>
                <a:gd name="T3" fmla="*/ 22 h 53"/>
                <a:gd name="T4" fmla="*/ 0 w 191"/>
                <a:gd name="T5" fmla="*/ 53 h 53"/>
                <a:gd name="T6" fmla="*/ 76 w 191"/>
                <a:gd name="T7" fmla="*/ 9 h 53"/>
                <a:gd name="T8" fmla="*/ 188 w 191"/>
                <a:gd name="T9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53">
                  <a:moveTo>
                    <a:pt x="188" y="41"/>
                  </a:moveTo>
                  <a:cubicBezTo>
                    <a:pt x="188" y="41"/>
                    <a:pt x="104" y="8"/>
                    <a:pt x="64" y="22"/>
                  </a:cubicBezTo>
                  <a:cubicBezTo>
                    <a:pt x="25" y="36"/>
                    <a:pt x="13" y="44"/>
                    <a:pt x="0" y="53"/>
                  </a:cubicBezTo>
                  <a:cubicBezTo>
                    <a:pt x="0" y="53"/>
                    <a:pt x="35" y="18"/>
                    <a:pt x="76" y="9"/>
                  </a:cubicBezTo>
                  <a:cubicBezTo>
                    <a:pt x="118" y="0"/>
                    <a:pt x="191" y="11"/>
                    <a:pt x="188" y="41"/>
                  </a:cubicBezTo>
                  <a:close/>
                </a:path>
              </a:pathLst>
            </a:custGeom>
            <a:solidFill>
              <a:srgbClr val="713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5070429" y="4866602"/>
              <a:ext cx="406303" cy="1810411"/>
            </a:xfrm>
            <a:custGeom>
              <a:avLst/>
              <a:gdLst>
                <a:gd name="T0" fmla="*/ 113 w 113"/>
                <a:gd name="T1" fmla="*/ 505 h 505"/>
                <a:gd name="T2" fmla="*/ 77 w 113"/>
                <a:gd name="T3" fmla="*/ 290 h 505"/>
                <a:gd name="T4" fmla="*/ 0 w 113"/>
                <a:gd name="T5" fmla="*/ 0 h 505"/>
                <a:gd name="T6" fmla="*/ 113 w 113"/>
                <a:gd name="T7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505">
                  <a:moveTo>
                    <a:pt x="113" y="505"/>
                  </a:moveTo>
                  <a:cubicBezTo>
                    <a:pt x="113" y="505"/>
                    <a:pt x="113" y="505"/>
                    <a:pt x="77" y="290"/>
                  </a:cubicBezTo>
                  <a:cubicBezTo>
                    <a:pt x="42" y="76"/>
                    <a:pt x="44" y="79"/>
                    <a:pt x="0" y="0"/>
                  </a:cubicBezTo>
                  <a:lnTo>
                    <a:pt x="113" y="505"/>
                  </a:lnTo>
                  <a:close/>
                </a:path>
              </a:pathLst>
            </a:custGeom>
            <a:solidFill>
              <a:srgbClr val="F3C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2052446" y="465494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7B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814334" y="4898728"/>
              <a:ext cx="47245" cy="122836"/>
            </a:xfrm>
            <a:custGeom>
              <a:avLst/>
              <a:gdLst>
                <a:gd name="T0" fmla="*/ 13 w 13"/>
                <a:gd name="T1" fmla="*/ 0 h 34"/>
                <a:gd name="T2" fmla="*/ 0 w 13"/>
                <a:gd name="T3" fmla="*/ 34 h 34"/>
                <a:gd name="T4" fmla="*/ 13 w 13"/>
                <a:gd name="T5" fmla="*/ 0 h 34"/>
                <a:gd name="T6" fmla="*/ 13 w 1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4">
                  <a:moveTo>
                    <a:pt x="13" y="0"/>
                  </a:moveTo>
                  <a:cubicBezTo>
                    <a:pt x="9" y="7"/>
                    <a:pt x="5" y="19"/>
                    <a:pt x="0" y="34"/>
                  </a:cubicBezTo>
                  <a:cubicBezTo>
                    <a:pt x="4" y="21"/>
                    <a:pt x="9" y="1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7B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2914187" y="4479197"/>
              <a:ext cx="1249146" cy="2316872"/>
            </a:xfrm>
            <a:custGeom>
              <a:avLst/>
              <a:gdLst>
                <a:gd name="T0" fmla="*/ 333 w 348"/>
                <a:gd name="T1" fmla="*/ 0 h 646"/>
                <a:gd name="T2" fmla="*/ 308 w 348"/>
                <a:gd name="T3" fmla="*/ 104 h 646"/>
                <a:gd name="T4" fmla="*/ 222 w 348"/>
                <a:gd name="T5" fmla="*/ 334 h 646"/>
                <a:gd name="T6" fmla="*/ 163 w 348"/>
                <a:gd name="T7" fmla="*/ 556 h 646"/>
                <a:gd name="T8" fmla="*/ 95 w 348"/>
                <a:gd name="T9" fmla="*/ 332 h 646"/>
                <a:gd name="T10" fmla="*/ 1 w 348"/>
                <a:gd name="T11" fmla="*/ 75 h 646"/>
                <a:gd name="T12" fmla="*/ 34 w 348"/>
                <a:gd name="T13" fmla="*/ 381 h 646"/>
                <a:gd name="T14" fmla="*/ 101 w 348"/>
                <a:gd name="T15" fmla="*/ 646 h 646"/>
                <a:gd name="T16" fmla="*/ 157 w 348"/>
                <a:gd name="T17" fmla="*/ 646 h 646"/>
                <a:gd name="T18" fmla="*/ 171 w 348"/>
                <a:gd name="T19" fmla="*/ 646 h 646"/>
                <a:gd name="T20" fmla="*/ 241 w 348"/>
                <a:gd name="T21" fmla="*/ 646 h 646"/>
                <a:gd name="T22" fmla="*/ 305 w 348"/>
                <a:gd name="T23" fmla="*/ 396 h 646"/>
                <a:gd name="T24" fmla="*/ 333 w 348"/>
                <a:gd name="T2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8" h="646">
                  <a:moveTo>
                    <a:pt x="333" y="0"/>
                  </a:moveTo>
                  <a:cubicBezTo>
                    <a:pt x="322" y="13"/>
                    <a:pt x="310" y="42"/>
                    <a:pt x="308" y="104"/>
                  </a:cubicBezTo>
                  <a:cubicBezTo>
                    <a:pt x="308" y="104"/>
                    <a:pt x="297" y="221"/>
                    <a:pt x="222" y="334"/>
                  </a:cubicBezTo>
                  <a:cubicBezTo>
                    <a:pt x="159" y="429"/>
                    <a:pt x="166" y="487"/>
                    <a:pt x="163" y="556"/>
                  </a:cubicBezTo>
                  <a:cubicBezTo>
                    <a:pt x="158" y="487"/>
                    <a:pt x="156" y="428"/>
                    <a:pt x="95" y="332"/>
                  </a:cubicBezTo>
                  <a:cubicBezTo>
                    <a:pt x="54" y="268"/>
                    <a:pt x="21" y="157"/>
                    <a:pt x="1" y="75"/>
                  </a:cubicBezTo>
                  <a:cubicBezTo>
                    <a:pt x="0" y="160"/>
                    <a:pt x="5" y="280"/>
                    <a:pt x="34" y="381"/>
                  </a:cubicBezTo>
                  <a:cubicBezTo>
                    <a:pt x="64" y="481"/>
                    <a:pt x="89" y="569"/>
                    <a:pt x="101" y="646"/>
                  </a:cubicBezTo>
                  <a:cubicBezTo>
                    <a:pt x="157" y="646"/>
                    <a:pt x="157" y="646"/>
                    <a:pt x="157" y="646"/>
                  </a:cubicBezTo>
                  <a:cubicBezTo>
                    <a:pt x="171" y="646"/>
                    <a:pt x="171" y="646"/>
                    <a:pt x="171" y="646"/>
                  </a:cubicBezTo>
                  <a:cubicBezTo>
                    <a:pt x="241" y="646"/>
                    <a:pt x="241" y="646"/>
                    <a:pt x="241" y="646"/>
                  </a:cubicBezTo>
                  <a:cubicBezTo>
                    <a:pt x="254" y="573"/>
                    <a:pt x="277" y="489"/>
                    <a:pt x="305" y="396"/>
                  </a:cubicBezTo>
                  <a:cubicBezTo>
                    <a:pt x="348" y="251"/>
                    <a:pt x="338" y="64"/>
                    <a:pt x="33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3777818" y="4396046"/>
              <a:ext cx="1810412" cy="2400023"/>
            </a:xfrm>
            <a:custGeom>
              <a:avLst/>
              <a:gdLst>
                <a:gd name="T0" fmla="*/ 504 w 504"/>
                <a:gd name="T1" fmla="*/ 669 h 669"/>
                <a:gd name="T2" fmla="*/ 397 w 504"/>
                <a:gd name="T3" fmla="*/ 159 h 669"/>
                <a:gd name="T4" fmla="*/ 345 w 504"/>
                <a:gd name="T5" fmla="*/ 91 h 669"/>
                <a:gd name="T6" fmla="*/ 90 w 504"/>
                <a:gd name="T7" fmla="*/ 0 h 669"/>
                <a:gd name="T8" fmla="*/ 92 w 504"/>
                <a:gd name="T9" fmla="*/ 23 h 669"/>
                <a:gd name="T10" fmla="*/ 64 w 504"/>
                <a:gd name="T11" fmla="*/ 419 h 669"/>
                <a:gd name="T12" fmla="*/ 0 w 504"/>
                <a:gd name="T13" fmla="*/ 669 h 669"/>
                <a:gd name="T14" fmla="*/ 251 w 504"/>
                <a:gd name="T15" fmla="*/ 669 h 669"/>
                <a:gd name="T16" fmla="*/ 281 w 504"/>
                <a:gd name="T17" fmla="*/ 669 h 669"/>
                <a:gd name="T18" fmla="*/ 270 w 504"/>
                <a:gd name="T19" fmla="*/ 425 h 669"/>
                <a:gd name="T20" fmla="*/ 325 w 504"/>
                <a:gd name="T21" fmla="*/ 669 h 669"/>
                <a:gd name="T22" fmla="*/ 504 w 504"/>
                <a:gd name="T23" fmla="*/ 66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4" h="669">
                  <a:moveTo>
                    <a:pt x="504" y="669"/>
                  </a:moveTo>
                  <a:cubicBezTo>
                    <a:pt x="483" y="537"/>
                    <a:pt x="430" y="216"/>
                    <a:pt x="397" y="159"/>
                  </a:cubicBezTo>
                  <a:cubicBezTo>
                    <a:pt x="365" y="101"/>
                    <a:pt x="350" y="92"/>
                    <a:pt x="345" y="91"/>
                  </a:cubicBezTo>
                  <a:cubicBezTo>
                    <a:pt x="317" y="67"/>
                    <a:pt x="247" y="25"/>
                    <a:pt x="90" y="0"/>
                  </a:cubicBezTo>
                  <a:cubicBezTo>
                    <a:pt x="90" y="0"/>
                    <a:pt x="91" y="8"/>
                    <a:pt x="92" y="23"/>
                  </a:cubicBezTo>
                  <a:cubicBezTo>
                    <a:pt x="97" y="87"/>
                    <a:pt x="107" y="274"/>
                    <a:pt x="64" y="419"/>
                  </a:cubicBezTo>
                  <a:cubicBezTo>
                    <a:pt x="36" y="512"/>
                    <a:pt x="13" y="596"/>
                    <a:pt x="0" y="669"/>
                  </a:cubicBezTo>
                  <a:cubicBezTo>
                    <a:pt x="251" y="669"/>
                    <a:pt x="251" y="669"/>
                    <a:pt x="251" y="669"/>
                  </a:cubicBezTo>
                  <a:cubicBezTo>
                    <a:pt x="281" y="669"/>
                    <a:pt x="281" y="669"/>
                    <a:pt x="281" y="669"/>
                  </a:cubicBezTo>
                  <a:cubicBezTo>
                    <a:pt x="274" y="569"/>
                    <a:pt x="271" y="488"/>
                    <a:pt x="270" y="425"/>
                  </a:cubicBezTo>
                  <a:cubicBezTo>
                    <a:pt x="290" y="485"/>
                    <a:pt x="309" y="579"/>
                    <a:pt x="325" y="669"/>
                  </a:cubicBezTo>
                  <a:lnTo>
                    <a:pt x="504" y="669"/>
                  </a:lnTo>
                  <a:close/>
                </a:path>
              </a:pathLst>
            </a:custGeom>
            <a:solidFill>
              <a:srgbClr val="E175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2220637" y="5590388"/>
              <a:ext cx="68032" cy="1205681"/>
            </a:xfrm>
            <a:custGeom>
              <a:avLst/>
              <a:gdLst>
                <a:gd name="T0" fmla="*/ 19 w 19"/>
                <a:gd name="T1" fmla="*/ 95 h 336"/>
                <a:gd name="T2" fmla="*/ 18 w 19"/>
                <a:gd name="T3" fmla="*/ 0 h 336"/>
                <a:gd name="T4" fmla="*/ 18 w 19"/>
                <a:gd name="T5" fmla="*/ 0 h 336"/>
                <a:gd name="T6" fmla="*/ 18 w 19"/>
                <a:gd name="T7" fmla="*/ 1 h 336"/>
                <a:gd name="T8" fmla="*/ 10 w 19"/>
                <a:gd name="T9" fmla="*/ 75 h 336"/>
                <a:gd name="T10" fmla="*/ 6 w 19"/>
                <a:gd name="T11" fmla="*/ 152 h 336"/>
                <a:gd name="T12" fmla="*/ 3 w 19"/>
                <a:gd name="T13" fmla="*/ 299 h 336"/>
                <a:gd name="T14" fmla="*/ 3 w 19"/>
                <a:gd name="T15" fmla="*/ 299 h 336"/>
                <a:gd name="T16" fmla="*/ 0 w 19"/>
                <a:gd name="T17" fmla="*/ 336 h 336"/>
                <a:gd name="T18" fmla="*/ 1 w 19"/>
                <a:gd name="T19" fmla="*/ 336 h 336"/>
                <a:gd name="T20" fmla="*/ 13 w 19"/>
                <a:gd name="T21" fmla="*/ 336 h 336"/>
                <a:gd name="T22" fmla="*/ 16 w 19"/>
                <a:gd name="T23" fmla="*/ 262 h 336"/>
                <a:gd name="T24" fmla="*/ 19 w 19"/>
                <a:gd name="T25" fmla="*/ 102 h 336"/>
                <a:gd name="T26" fmla="*/ 19 w 19"/>
                <a:gd name="T27" fmla="*/ 9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336">
                  <a:moveTo>
                    <a:pt x="19" y="95"/>
                  </a:moveTo>
                  <a:cubicBezTo>
                    <a:pt x="19" y="39"/>
                    <a:pt x="18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4" y="21"/>
                    <a:pt x="12" y="46"/>
                    <a:pt x="10" y="75"/>
                  </a:cubicBezTo>
                  <a:cubicBezTo>
                    <a:pt x="9" y="96"/>
                    <a:pt x="7" y="122"/>
                    <a:pt x="6" y="152"/>
                  </a:cubicBezTo>
                  <a:cubicBezTo>
                    <a:pt x="4" y="193"/>
                    <a:pt x="3" y="241"/>
                    <a:pt x="3" y="299"/>
                  </a:cubicBezTo>
                  <a:cubicBezTo>
                    <a:pt x="3" y="299"/>
                    <a:pt x="3" y="299"/>
                    <a:pt x="3" y="299"/>
                  </a:cubicBezTo>
                  <a:cubicBezTo>
                    <a:pt x="2" y="310"/>
                    <a:pt x="1" y="323"/>
                    <a:pt x="0" y="336"/>
                  </a:cubicBezTo>
                  <a:cubicBezTo>
                    <a:pt x="1" y="336"/>
                    <a:pt x="1" y="336"/>
                    <a:pt x="1" y="336"/>
                  </a:cubicBezTo>
                  <a:cubicBezTo>
                    <a:pt x="13" y="336"/>
                    <a:pt x="13" y="336"/>
                    <a:pt x="13" y="336"/>
                  </a:cubicBezTo>
                  <a:cubicBezTo>
                    <a:pt x="14" y="311"/>
                    <a:pt x="15" y="286"/>
                    <a:pt x="16" y="262"/>
                  </a:cubicBezTo>
                  <a:cubicBezTo>
                    <a:pt x="18" y="202"/>
                    <a:pt x="19" y="146"/>
                    <a:pt x="19" y="102"/>
                  </a:cubicBezTo>
                  <a:cubicBezTo>
                    <a:pt x="19" y="99"/>
                    <a:pt x="19" y="97"/>
                    <a:pt x="19" y="95"/>
                  </a:cubicBezTo>
                  <a:close/>
                </a:path>
              </a:pathLst>
            </a:custGeom>
            <a:solidFill>
              <a:srgbClr val="D96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052446" y="4654947"/>
              <a:ext cx="1890" cy="1890"/>
            </a:xfrm>
            <a:prstGeom prst="rect">
              <a:avLst/>
            </a:prstGeom>
            <a:solidFill>
              <a:srgbClr val="EB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774648" y="5021564"/>
              <a:ext cx="39685" cy="139844"/>
            </a:xfrm>
            <a:custGeom>
              <a:avLst/>
              <a:gdLst>
                <a:gd name="T0" fmla="*/ 0 w 11"/>
                <a:gd name="T1" fmla="*/ 39 h 39"/>
                <a:gd name="T2" fmla="*/ 11 w 11"/>
                <a:gd name="T3" fmla="*/ 0 h 39"/>
                <a:gd name="T4" fmla="*/ 0 w 11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9">
                  <a:moveTo>
                    <a:pt x="0" y="39"/>
                  </a:moveTo>
                  <a:cubicBezTo>
                    <a:pt x="4" y="24"/>
                    <a:pt x="8" y="11"/>
                    <a:pt x="11" y="0"/>
                  </a:cubicBezTo>
                  <a:cubicBezTo>
                    <a:pt x="7" y="11"/>
                    <a:pt x="4" y="24"/>
                    <a:pt x="0" y="39"/>
                  </a:cubicBezTo>
                  <a:close/>
                </a:path>
              </a:pathLst>
            </a:custGeom>
            <a:solidFill>
              <a:srgbClr val="EB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任意多边形 70"/>
            <p:cNvSpPr>
              <a:spLocks/>
            </p:cNvSpPr>
            <p:nvPr/>
          </p:nvSpPr>
          <p:spPr bwMode="auto">
            <a:xfrm>
              <a:off x="1470393" y="4358251"/>
              <a:ext cx="1804743" cy="2437818"/>
            </a:xfrm>
            <a:custGeom>
              <a:avLst/>
              <a:gdLst>
                <a:gd name="connsiteX0" fmla="*/ 514939 w 1804743"/>
                <a:gd name="connsiteY0" fmla="*/ 433155 h 2437818"/>
                <a:gd name="connsiteX1" fmla="*/ 482665 w 1804743"/>
                <a:gd name="connsiteY1" fmla="*/ 505735 h 2437818"/>
                <a:gd name="connsiteX2" fmla="*/ 482482 w 1804743"/>
                <a:gd name="connsiteY2" fmla="*/ 506238 h 2437818"/>
                <a:gd name="connsiteX3" fmla="*/ 566447 w 1804743"/>
                <a:gd name="connsiteY3" fmla="*/ 326554 h 2437818"/>
                <a:gd name="connsiteX4" fmla="*/ 538938 w 1804743"/>
                <a:gd name="connsiteY4" fmla="*/ 379185 h 2437818"/>
                <a:gd name="connsiteX5" fmla="*/ 538740 w 1804743"/>
                <a:gd name="connsiteY5" fmla="*/ 379631 h 2437818"/>
                <a:gd name="connsiteX6" fmla="*/ 1467567 w 1804743"/>
                <a:gd name="connsiteY6" fmla="*/ 0 h 2437818"/>
                <a:gd name="connsiteX7" fmla="*/ 1446046 w 1804743"/>
                <a:gd name="connsiteY7" fmla="*/ 390768 h 2437818"/>
                <a:gd name="connsiteX8" fmla="*/ 1564416 w 1804743"/>
                <a:gd name="connsiteY8" fmla="*/ 1487786 h 2437818"/>
                <a:gd name="connsiteX9" fmla="*/ 1804743 w 1804743"/>
                <a:gd name="connsiteY9" fmla="*/ 2437818 h 2437818"/>
                <a:gd name="connsiteX10" fmla="*/ 850607 w 1804743"/>
                <a:gd name="connsiteY10" fmla="*/ 2437818 h 2437818"/>
                <a:gd name="connsiteX11" fmla="*/ 796803 w 1804743"/>
                <a:gd name="connsiteY11" fmla="*/ 2437818 h 2437818"/>
                <a:gd name="connsiteX12" fmla="*/ 807564 w 1804743"/>
                <a:gd name="connsiteY12" fmla="*/ 2172526 h 2437818"/>
                <a:gd name="connsiteX13" fmla="*/ 818325 w 1804743"/>
                <a:gd name="connsiteY13" fmla="*/ 1598922 h 2437818"/>
                <a:gd name="connsiteX14" fmla="*/ 818325 w 1804743"/>
                <a:gd name="connsiteY14" fmla="*/ 1573827 h 2437818"/>
                <a:gd name="connsiteX15" fmla="*/ 814738 w 1804743"/>
                <a:gd name="connsiteY15" fmla="*/ 1233249 h 2437818"/>
                <a:gd name="connsiteX16" fmla="*/ 814738 w 1804743"/>
                <a:gd name="connsiteY16" fmla="*/ 1236834 h 2437818"/>
                <a:gd name="connsiteX17" fmla="*/ 786042 w 1804743"/>
                <a:gd name="connsiteY17" fmla="*/ 1502126 h 2437818"/>
                <a:gd name="connsiteX18" fmla="*/ 771694 w 1804743"/>
                <a:gd name="connsiteY18" fmla="*/ 1778173 h 2437818"/>
                <a:gd name="connsiteX19" fmla="*/ 638976 w 1804743"/>
                <a:gd name="connsiteY19" fmla="*/ 2437818 h 2437818"/>
                <a:gd name="connsiteX20" fmla="*/ 115277 w 1804743"/>
                <a:gd name="connsiteY20" fmla="*/ 2437818 h 2437818"/>
                <a:gd name="connsiteX21" fmla="*/ 430756 w 1804743"/>
                <a:gd name="connsiteY21" fmla="*/ 648561 h 2437818"/>
                <a:gd name="connsiteX22" fmla="*/ 464776 w 1804743"/>
                <a:gd name="connsiteY22" fmla="*/ 554916 h 2437818"/>
                <a:gd name="connsiteX23" fmla="*/ 430975 w 1804743"/>
                <a:gd name="connsiteY23" fmla="*/ 647841 h 2437818"/>
                <a:gd name="connsiteX24" fmla="*/ 114973 w 1804743"/>
                <a:gd name="connsiteY24" fmla="*/ 2437818 h 2437818"/>
                <a:gd name="connsiteX25" fmla="*/ 0 w 1804743"/>
                <a:gd name="connsiteY25" fmla="*/ 2437818 h 2437818"/>
                <a:gd name="connsiteX26" fmla="*/ 168867 w 1804743"/>
                <a:gd name="connsiteY26" fmla="*/ 1447953 h 2437818"/>
                <a:gd name="connsiteX27" fmla="*/ 305398 w 1804743"/>
                <a:gd name="connsiteY27" fmla="*/ 802388 h 2437818"/>
                <a:gd name="connsiteX28" fmla="*/ 344920 w 1804743"/>
                <a:gd name="connsiteY28" fmla="*/ 662516 h 2437818"/>
                <a:gd name="connsiteX29" fmla="*/ 391628 w 1804743"/>
                <a:gd name="connsiteY29" fmla="*/ 540576 h 2437818"/>
                <a:gd name="connsiteX30" fmla="*/ 524566 w 1804743"/>
                <a:gd name="connsiteY30" fmla="*/ 343320 h 2437818"/>
                <a:gd name="connsiteX31" fmla="*/ 582053 w 1804743"/>
                <a:gd name="connsiteY31" fmla="*/ 296696 h 2437818"/>
                <a:gd name="connsiteX32" fmla="*/ 581613 w 1804743"/>
                <a:gd name="connsiteY32" fmla="*/ 297538 h 2437818"/>
                <a:gd name="connsiteX33" fmla="*/ 631423 w 1804743"/>
                <a:gd name="connsiteY33" fmla="*/ 264479 h 2437818"/>
                <a:gd name="connsiteX34" fmla="*/ 1467567 w 1804743"/>
                <a:gd name="connsiteY34" fmla="*/ 0 h 243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04743" h="2437818">
                  <a:moveTo>
                    <a:pt x="514939" y="433155"/>
                  </a:moveTo>
                  <a:lnTo>
                    <a:pt x="482665" y="505735"/>
                  </a:lnTo>
                  <a:lnTo>
                    <a:pt x="482482" y="506238"/>
                  </a:lnTo>
                  <a:close/>
                  <a:moveTo>
                    <a:pt x="566447" y="326554"/>
                  </a:moveTo>
                  <a:lnTo>
                    <a:pt x="538938" y="379185"/>
                  </a:lnTo>
                  <a:lnTo>
                    <a:pt x="538740" y="379631"/>
                  </a:lnTo>
                  <a:close/>
                  <a:moveTo>
                    <a:pt x="1467567" y="0"/>
                  </a:moveTo>
                  <a:cubicBezTo>
                    <a:pt x="1467567" y="0"/>
                    <a:pt x="1449632" y="157741"/>
                    <a:pt x="1446046" y="390768"/>
                  </a:cubicBezTo>
                  <a:cubicBezTo>
                    <a:pt x="1442459" y="695495"/>
                    <a:pt x="1460393" y="1125698"/>
                    <a:pt x="1564416" y="1487786"/>
                  </a:cubicBezTo>
                  <a:cubicBezTo>
                    <a:pt x="1672025" y="1846289"/>
                    <a:pt x="1761699" y="2161771"/>
                    <a:pt x="1804743" y="2437818"/>
                  </a:cubicBezTo>
                  <a:cubicBezTo>
                    <a:pt x="1804743" y="2437818"/>
                    <a:pt x="1804743" y="2437818"/>
                    <a:pt x="850607" y="2437818"/>
                  </a:cubicBezTo>
                  <a:cubicBezTo>
                    <a:pt x="850607" y="2437818"/>
                    <a:pt x="850607" y="2437818"/>
                    <a:pt x="796803" y="2437818"/>
                  </a:cubicBezTo>
                  <a:cubicBezTo>
                    <a:pt x="800390" y="2348192"/>
                    <a:pt x="803977" y="2258567"/>
                    <a:pt x="807564" y="2172526"/>
                  </a:cubicBezTo>
                  <a:cubicBezTo>
                    <a:pt x="814738" y="1957425"/>
                    <a:pt x="818325" y="1756663"/>
                    <a:pt x="818325" y="1598922"/>
                  </a:cubicBezTo>
                  <a:cubicBezTo>
                    <a:pt x="818325" y="1588167"/>
                    <a:pt x="818325" y="1580997"/>
                    <a:pt x="818325" y="1573827"/>
                  </a:cubicBezTo>
                  <a:cubicBezTo>
                    <a:pt x="818325" y="1373065"/>
                    <a:pt x="814738" y="1240419"/>
                    <a:pt x="814738" y="1233249"/>
                  </a:cubicBezTo>
                  <a:cubicBezTo>
                    <a:pt x="814738" y="1233249"/>
                    <a:pt x="814738" y="1236834"/>
                    <a:pt x="814738" y="1236834"/>
                  </a:cubicBezTo>
                  <a:cubicBezTo>
                    <a:pt x="800390" y="1308535"/>
                    <a:pt x="793216" y="1398161"/>
                    <a:pt x="786042" y="1502126"/>
                  </a:cubicBezTo>
                  <a:cubicBezTo>
                    <a:pt x="782455" y="1577412"/>
                    <a:pt x="775281" y="1670623"/>
                    <a:pt x="771694" y="1778173"/>
                  </a:cubicBezTo>
                  <a:cubicBezTo>
                    <a:pt x="725063" y="1978935"/>
                    <a:pt x="678432" y="2215546"/>
                    <a:pt x="638976" y="2437818"/>
                  </a:cubicBezTo>
                  <a:cubicBezTo>
                    <a:pt x="638976" y="2437818"/>
                    <a:pt x="638976" y="2437818"/>
                    <a:pt x="115277" y="2437818"/>
                  </a:cubicBezTo>
                  <a:cubicBezTo>
                    <a:pt x="115277" y="2437818"/>
                    <a:pt x="200412" y="1342649"/>
                    <a:pt x="430756" y="648561"/>
                  </a:cubicBezTo>
                  <a:lnTo>
                    <a:pt x="464776" y="554916"/>
                  </a:lnTo>
                  <a:lnTo>
                    <a:pt x="430975" y="647841"/>
                  </a:lnTo>
                  <a:cubicBezTo>
                    <a:pt x="200249" y="1342208"/>
                    <a:pt x="114973" y="2437818"/>
                    <a:pt x="114973" y="2437818"/>
                  </a:cubicBezTo>
                  <a:cubicBezTo>
                    <a:pt x="114973" y="2437818"/>
                    <a:pt x="114973" y="2437818"/>
                    <a:pt x="0" y="2437818"/>
                  </a:cubicBezTo>
                  <a:cubicBezTo>
                    <a:pt x="28743" y="2179592"/>
                    <a:pt x="97009" y="1803013"/>
                    <a:pt x="168867" y="1447953"/>
                  </a:cubicBezTo>
                  <a:cubicBezTo>
                    <a:pt x="211982" y="1207659"/>
                    <a:pt x="262283" y="974539"/>
                    <a:pt x="305398" y="802388"/>
                  </a:cubicBezTo>
                  <a:cubicBezTo>
                    <a:pt x="319770" y="748591"/>
                    <a:pt x="334142" y="701967"/>
                    <a:pt x="344920" y="662516"/>
                  </a:cubicBezTo>
                  <a:cubicBezTo>
                    <a:pt x="359292" y="615892"/>
                    <a:pt x="377257" y="576441"/>
                    <a:pt x="391628" y="540576"/>
                  </a:cubicBezTo>
                  <a:cubicBezTo>
                    <a:pt x="438336" y="440155"/>
                    <a:pt x="488637" y="379185"/>
                    <a:pt x="524566" y="343320"/>
                  </a:cubicBezTo>
                  <a:cubicBezTo>
                    <a:pt x="560496" y="307456"/>
                    <a:pt x="582053" y="296696"/>
                    <a:pt x="582053" y="296696"/>
                  </a:cubicBezTo>
                  <a:lnTo>
                    <a:pt x="581613" y="297538"/>
                  </a:lnTo>
                  <a:lnTo>
                    <a:pt x="631423" y="264479"/>
                  </a:lnTo>
                  <a:cubicBezTo>
                    <a:pt x="764128" y="182724"/>
                    <a:pt x="1015608" y="72148"/>
                    <a:pt x="1467567" y="0"/>
                  </a:cubicBezTo>
                  <a:close/>
                </a:path>
              </a:pathLst>
            </a:custGeom>
            <a:solidFill>
              <a:srgbClr val="D96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775928" y="4288329"/>
              <a:ext cx="1007254" cy="1288831"/>
            </a:xfrm>
            <a:custGeom>
              <a:avLst/>
              <a:gdLst>
                <a:gd name="T0" fmla="*/ 29 w 281"/>
                <a:gd name="T1" fmla="*/ 8 h 359"/>
                <a:gd name="T2" fmla="*/ 105 w 281"/>
                <a:gd name="T3" fmla="*/ 46 h 359"/>
                <a:gd name="T4" fmla="*/ 281 w 281"/>
                <a:gd name="T5" fmla="*/ 282 h 359"/>
                <a:gd name="T6" fmla="*/ 58 w 281"/>
                <a:gd name="T7" fmla="*/ 231 h 359"/>
                <a:gd name="T8" fmla="*/ 0 w 281"/>
                <a:gd name="T9" fmla="*/ 359 h 359"/>
                <a:gd name="T10" fmla="*/ 29 w 281"/>
                <a:gd name="T11" fmla="*/ 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59">
                  <a:moveTo>
                    <a:pt x="29" y="8"/>
                  </a:moveTo>
                  <a:cubicBezTo>
                    <a:pt x="29" y="8"/>
                    <a:pt x="73" y="0"/>
                    <a:pt x="105" y="46"/>
                  </a:cubicBezTo>
                  <a:cubicBezTo>
                    <a:pt x="136" y="92"/>
                    <a:pt x="281" y="282"/>
                    <a:pt x="281" y="282"/>
                  </a:cubicBezTo>
                  <a:cubicBezTo>
                    <a:pt x="281" y="282"/>
                    <a:pt x="84" y="151"/>
                    <a:pt x="58" y="231"/>
                  </a:cubicBezTo>
                  <a:cubicBezTo>
                    <a:pt x="42" y="277"/>
                    <a:pt x="0" y="359"/>
                    <a:pt x="0" y="359"/>
                  </a:cubicBezTo>
                  <a:cubicBezTo>
                    <a:pt x="0" y="359"/>
                    <a:pt x="84" y="105"/>
                    <a:pt x="2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2196070" y="4288329"/>
              <a:ext cx="1011034" cy="1302059"/>
            </a:xfrm>
            <a:custGeom>
              <a:avLst/>
              <a:gdLst>
                <a:gd name="T0" fmla="*/ 266 w 282"/>
                <a:gd name="T1" fmla="*/ 7 h 363"/>
                <a:gd name="T2" fmla="*/ 176 w 282"/>
                <a:gd name="T3" fmla="*/ 46 h 363"/>
                <a:gd name="T4" fmla="*/ 0 w 282"/>
                <a:gd name="T5" fmla="*/ 282 h 363"/>
                <a:gd name="T6" fmla="*/ 223 w 282"/>
                <a:gd name="T7" fmla="*/ 231 h 363"/>
                <a:gd name="T8" fmla="*/ 282 w 282"/>
                <a:gd name="T9" fmla="*/ 363 h 363"/>
                <a:gd name="T10" fmla="*/ 266 w 282"/>
                <a:gd name="T11" fmla="*/ 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" h="363">
                  <a:moveTo>
                    <a:pt x="266" y="7"/>
                  </a:moveTo>
                  <a:cubicBezTo>
                    <a:pt x="266" y="7"/>
                    <a:pt x="208" y="0"/>
                    <a:pt x="176" y="46"/>
                  </a:cubicBezTo>
                  <a:cubicBezTo>
                    <a:pt x="145" y="92"/>
                    <a:pt x="0" y="282"/>
                    <a:pt x="0" y="282"/>
                  </a:cubicBezTo>
                  <a:cubicBezTo>
                    <a:pt x="0" y="282"/>
                    <a:pt x="197" y="151"/>
                    <a:pt x="223" y="231"/>
                  </a:cubicBezTo>
                  <a:cubicBezTo>
                    <a:pt x="239" y="277"/>
                    <a:pt x="282" y="363"/>
                    <a:pt x="282" y="363"/>
                  </a:cubicBezTo>
                  <a:cubicBezTo>
                    <a:pt x="282" y="363"/>
                    <a:pt x="189" y="92"/>
                    <a:pt x="26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0" y="4217158"/>
              <a:ext cx="12192000" cy="2640842"/>
            </a:xfrm>
            <a:custGeom>
              <a:avLst/>
              <a:gdLst>
                <a:gd name="connsiteX0" fmla="*/ 0 w 12192000"/>
                <a:gd name="connsiteY0" fmla="*/ 0 h 2640842"/>
                <a:gd name="connsiteX1" fmla="*/ 1192763 w 12192000"/>
                <a:gd name="connsiteY1" fmla="*/ 0 h 2640842"/>
                <a:gd name="connsiteX2" fmla="*/ 1211807 w 12192000"/>
                <a:gd name="connsiteY2" fmla="*/ 52033 h 2640842"/>
                <a:gd name="connsiteX3" fmla="*/ 3418764 w 12192000"/>
                <a:gd name="connsiteY3" fmla="*/ 1514902 h 2640842"/>
                <a:gd name="connsiteX4" fmla="*/ 5625722 w 12192000"/>
                <a:gd name="connsiteY4" fmla="*/ 52033 h 2640842"/>
                <a:gd name="connsiteX5" fmla="*/ 5644766 w 12192000"/>
                <a:gd name="connsiteY5" fmla="*/ 0 h 2640842"/>
                <a:gd name="connsiteX6" fmla="*/ 12192000 w 12192000"/>
                <a:gd name="connsiteY6" fmla="*/ 0 h 2640842"/>
                <a:gd name="connsiteX7" fmla="*/ 12192000 w 12192000"/>
                <a:gd name="connsiteY7" fmla="*/ 2640842 h 2640842"/>
                <a:gd name="connsiteX8" fmla="*/ 0 w 12192000"/>
                <a:gd name="connsiteY8" fmla="*/ 2640842 h 264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2640842">
                  <a:moveTo>
                    <a:pt x="0" y="0"/>
                  </a:moveTo>
                  <a:lnTo>
                    <a:pt x="1192763" y="0"/>
                  </a:lnTo>
                  <a:lnTo>
                    <a:pt x="1211807" y="52033"/>
                  </a:lnTo>
                  <a:cubicBezTo>
                    <a:pt x="1575415" y="911700"/>
                    <a:pt x="2426647" y="1514902"/>
                    <a:pt x="3418764" y="1514902"/>
                  </a:cubicBezTo>
                  <a:cubicBezTo>
                    <a:pt x="4410882" y="1514902"/>
                    <a:pt x="5262114" y="911700"/>
                    <a:pt x="5625722" y="52033"/>
                  </a:cubicBezTo>
                  <a:lnTo>
                    <a:pt x="5644766" y="0"/>
                  </a:lnTo>
                  <a:lnTo>
                    <a:pt x="12192000" y="0"/>
                  </a:lnTo>
                  <a:lnTo>
                    <a:pt x="12192000" y="2640842"/>
                  </a:lnTo>
                  <a:lnTo>
                    <a:pt x="0" y="2640842"/>
                  </a:lnTo>
                  <a:close/>
                </a:path>
              </a:pathLst>
            </a:custGeom>
            <a:solidFill>
              <a:srgbClr val="F18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矩形 72"/>
          <p:cNvSpPr/>
          <p:nvPr/>
        </p:nvSpPr>
        <p:spPr>
          <a:xfrm>
            <a:off x="1215702" y="5900239"/>
            <a:ext cx="4517610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你心目中的美女是什么样子的呢？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341308" y="1228237"/>
            <a:ext cx="3276000" cy="576000"/>
          </a:xfrm>
          <a:prstGeom prst="roundRect">
            <a:avLst/>
          </a:prstGeom>
          <a:solidFill>
            <a:srgbClr val="F4F4F4"/>
          </a:solidFill>
          <a:ln w="38100">
            <a:noFill/>
          </a:ln>
          <a:effectLst>
            <a:outerShdw dist="2032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18101"/>
                </a:solidFill>
              </a:rPr>
              <a:t>小家碧玉</a:t>
            </a:r>
            <a:endParaRPr lang="zh-CN" altLang="en-US" sz="2400" dirty="0">
              <a:solidFill>
                <a:srgbClr val="F1810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341308" y="3884354"/>
            <a:ext cx="3276000" cy="576000"/>
          </a:xfrm>
          <a:prstGeom prst="roundRect">
            <a:avLst/>
          </a:prstGeom>
          <a:solidFill>
            <a:srgbClr val="F4F4F4"/>
          </a:solidFill>
          <a:ln w="38100">
            <a:noFill/>
          </a:ln>
          <a:effectLst>
            <a:outerShdw dist="2032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18101"/>
                </a:solidFill>
              </a:rPr>
              <a:t>大家闺秀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8066238" y="1933383"/>
            <a:ext cx="1826141" cy="1232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</a:rPr>
              <a:t>衣着得体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容貌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姝丽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066238" y="4606815"/>
            <a:ext cx="1826141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</a:rPr>
              <a:t>端庄烟雅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气质脱俗</a:t>
            </a:r>
          </a:p>
        </p:txBody>
      </p:sp>
    </p:spTree>
    <p:extLst>
      <p:ext uri="{BB962C8B-B14F-4D97-AF65-F5344CB8AC3E}">
        <p14:creationId xmlns:p14="http://schemas.microsoft.com/office/powerpoint/2010/main" val="3430295999"/>
      </p:ext>
    </p:extLst>
  </p:cSld>
  <p:clrMapOvr>
    <a:masterClrMapping/>
  </p:clrMapOvr>
  <p:transition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2500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4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4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accel="52500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4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4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 animBg="1"/>
          <p:bldP spid="79" grpId="0" animBg="1"/>
          <p:bldP spid="80" grpId="0"/>
          <p:bldP spid="8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25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accel="525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4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 animBg="1"/>
          <p:bldP spid="79" grpId="0" animBg="1"/>
          <p:bldP spid="80" grpId="0"/>
          <p:bldP spid="81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84459" y="2210937"/>
            <a:ext cx="2101756" cy="2101756"/>
          </a:xfrm>
          <a:prstGeom prst="ellipse">
            <a:avLst/>
          </a:prstGeom>
          <a:solidFill>
            <a:srgbClr val="F18101"/>
          </a:solidFill>
          <a:ln w="38100">
            <a:noFill/>
          </a:ln>
          <a:effectLst>
            <a:outerShdw dist="2032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1810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205785" y="2210937"/>
            <a:ext cx="2101756" cy="2101756"/>
          </a:xfrm>
          <a:prstGeom prst="ellipse">
            <a:avLst/>
          </a:prstGeom>
          <a:solidFill>
            <a:srgbClr val="FF77B3"/>
          </a:solidFill>
          <a:ln w="38100">
            <a:noFill/>
          </a:ln>
          <a:effectLst>
            <a:outerShdw dist="2032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18101"/>
              </a:solidFill>
            </a:endParaRPr>
          </a:p>
        </p:txBody>
      </p:sp>
      <p:sp>
        <p:nvSpPr>
          <p:cNvPr id="6" name="弧形 5"/>
          <p:cNvSpPr/>
          <p:nvPr/>
        </p:nvSpPr>
        <p:spPr>
          <a:xfrm>
            <a:off x="7274257" y="1853845"/>
            <a:ext cx="1719618" cy="1719618"/>
          </a:xfrm>
          <a:prstGeom prst="arc">
            <a:avLst>
              <a:gd name="adj1" fmla="val 11680587"/>
              <a:gd name="adj2" fmla="val 16136344"/>
            </a:avLst>
          </a:prstGeom>
          <a:ln w="19050">
            <a:solidFill>
              <a:srgbClr val="F1810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60206" y="2858893"/>
            <a:ext cx="11079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漂亮的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美女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34752" y="2858893"/>
            <a:ext cx="11079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漂亮的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PPT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弧形 8"/>
          <p:cNvSpPr/>
          <p:nvPr/>
        </p:nvSpPr>
        <p:spPr>
          <a:xfrm flipH="1">
            <a:off x="3398800" y="1853845"/>
            <a:ext cx="1719618" cy="1719618"/>
          </a:xfrm>
          <a:prstGeom prst="arc">
            <a:avLst>
              <a:gd name="adj1" fmla="val 11680587"/>
              <a:gd name="adj2" fmla="val 16136344"/>
            </a:avLst>
          </a:prstGeom>
          <a:ln w="19050">
            <a:solidFill>
              <a:srgbClr val="FF77B3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flipH="1" flipV="1">
            <a:off x="3398800" y="2964819"/>
            <a:ext cx="1719618" cy="1719618"/>
          </a:xfrm>
          <a:prstGeom prst="arc">
            <a:avLst>
              <a:gd name="adj1" fmla="val 11680587"/>
              <a:gd name="adj2" fmla="val 16136344"/>
            </a:avLst>
          </a:prstGeom>
          <a:ln w="19050">
            <a:solidFill>
              <a:srgbClr val="FF77B3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flipV="1">
            <a:off x="7274257" y="2964819"/>
            <a:ext cx="1719618" cy="1719618"/>
          </a:xfrm>
          <a:prstGeom prst="arc">
            <a:avLst>
              <a:gd name="adj1" fmla="val 11680587"/>
              <a:gd name="adj2" fmla="val 16136344"/>
            </a:avLst>
          </a:prstGeom>
          <a:ln w="19050">
            <a:solidFill>
              <a:srgbClr val="F1810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672573" y="3930554"/>
            <a:ext cx="1475084" cy="1475084"/>
          </a:xfrm>
          <a:prstGeom prst="ellipse">
            <a:avLst/>
          </a:prstGeom>
          <a:solidFill>
            <a:srgbClr val="FF77B3"/>
          </a:solidFill>
          <a:ln w="38100">
            <a:noFill/>
          </a:ln>
          <a:effectLst>
            <a:outerShdw dist="152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大家闺秀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672573" y="1116303"/>
            <a:ext cx="1475084" cy="1475084"/>
          </a:xfrm>
          <a:prstGeom prst="ellipse">
            <a:avLst/>
          </a:prstGeom>
          <a:solidFill>
            <a:srgbClr val="FF77B3"/>
          </a:solidFill>
          <a:ln w="38100">
            <a:noFill/>
          </a:ln>
          <a:effectLst>
            <a:outerShdw dist="152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小家碧玉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213426" y="3930554"/>
            <a:ext cx="1475084" cy="1475084"/>
          </a:xfrm>
          <a:prstGeom prst="ellipse">
            <a:avLst/>
          </a:prstGeom>
          <a:solidFill>
            <a:srgbClr val="F18101"/>
          </a:solidFill>
          <a:ln w="38100">
            <a:noFill/>
          </a:ln>
          <a:effectLst>
            <a:outerShdw dist="152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高端要求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213426" y="1116303"/>
            <a:ext cx="1475084" cy="1475084"/>
          </a:xfrm>
          <a:prstGeom prst="ellipse">
            <a:avLst/>
          </a:prstGeom>
          <a:solidFill>
            <a:srgbClr val="F18101"/>
          </a:solidFill>
          <a:ln w="38100">
            <a:noFill/>
          </a:ln>
          <a:effectLst>
            <a:outerShdw dist="152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基本要求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88250" y="1438346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衣着得体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容貌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姝丽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88250" y="4312693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端庄烟雅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气质脱俗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933044" y="1438346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风格统一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整齐规范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933044" y="4312693"/>
            <a:ext cx="1210588" cy="804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潮流风格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有设计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感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3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 txBox="1"/>
          <p:nvPr/>
        </p:nvSpPr>
        <p:spPr>
          <a:xfrm>
            <a:off x="1367061" y="6403473"/>
            <a:ext cx="527687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3.1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审美的基本要求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33713" y="617685"/>
            <a:ext cx="1017451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没有人愿意拒绝美，同样的主题和内容，高颜值的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一定会比山寨的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更受欢迎。高颜值的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或者可望而不及，但基本的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审美标准要满足，就是</a:t>
            </a:r>
            <a:r>
              <a:rPr lang="zh-CN" altLang="en-US" sz="2400" b="1" dirty="0">
                <a:solidFill>
                  <a:srgbClr val="FF77B3"/>
                </a:solidFill>
              </a:rPr>
              <a:t>不难看、不山寨、不唐突、很和谐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376421" y="2540393"/>
            <a:ext cx="1980000" cy="465221"/>
          </a:xfrm>
          <a:prstGeom prst="roundRect">
            <a:avLst>
              <a:gd name="adj" fmla="val 5000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整体效果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9368138" y="5156020"/>
            <a:ext cx="1980000" cy="465221"/>
          </a:xfrm>
          <a:prstGeom prst="roundRect">
            <a:avLst>
              <a:gd name="adj" fmla="val 5000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单个页面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284421" y="2292086"/>
            <a:ext cx="6083717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风格统一</a:t>
            </a:r>
            <a:endParaRPr lang="en-US" altLang="zh-CN" sz="11500" dirty="0" smtClean="0">
              <a:solidFill>
                <a:schemeClr val="tx1">
                  <a:lumMod val="65000"/>
                  <a:lumOff val="3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  <a:p>
            <a:r>
              <a:rPr lang="zh-CN" altLang="en-US" sz="1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整齐规范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76421" y="3079736"/>
            <a:ext cx="190799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让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受众在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观感上统一，而不是花里胡哨。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40139" y="3929968"/>
            <a:ext cx="190799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避免参差不齐、大小不一，或距离不匀等情况。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0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 txBox="1"/>
          <p:nvPr/>
        </p:nvSpPr>
        <p:spPr>
          <a:xfrm>
            <a:off x="1367061" y="6403473"/>
            <a:ext cx="527687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3.1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审美的基本要求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9" name="文本框 147"/>
          <p:cNvSpPr txBox="1"/>
          <p:nvPr/>
        </p:nvSpPr>
        <p:spPr>
          <a:xfrm>
            <a:off x="1565485" y="611393"/>
            <a:ext cx="906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风格统一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15579" y="2237860"/>
            <a:ext cx="3352448" cy="2905377"/>
            <a:chOff x="4154959" y="2675589"/>
            <a:chExt cx="3352448" cy="2905377"/>
          </a:xfrm>
        </p:grpSpPr>
        <p:sp>
          <p:nvSpPr>
            <p:cNvPr id="11" name="Oval 274"/>
            <p:cNvSpPr>
              <a:spLocks noChangeArrowheads="1"/>
            </p:cNvSpPr>
            <p:nvPr/>
          </p:nvSpPr>
          <p:spPr bwMode="auto">
            <a:xfrm>
              <a:off x="4243088" y="2771472"/>
              <a:ext cx="1653905" cy="1654300"/>
            </a:xfrm>
            <a:prstGeom prst="ellipse">
              <a:avLst/>
            </a:prstGeom>
            <a:solidFill>
              <a:srgbClr val="FF77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276"/>
            <p:cNvSpPr>
              <a:spLocks noChangeArrowheads="1"/>
            </p:cNvSpPr>
            <p:nvPr/>
          </p:nvSpPr>
          <p:spPr bwMode="auto">
            <a:xfrm>
              <a:off x="5490859" y="2675589"/>
              <a:ext cx="2016548" cy="2016000"/>
            </a:xfrm>
            <a:prstGeom prst="ellipse">
              <a:avLst/>
            </a:prstGeom>
            <a:solidFill>
              <a:srgbClr val="EE9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277"/>
            <p:cNvSpPr>
              <a:spLocks noChangeArrowheads="1"/>
            </p:cNvSpPr>
            <p:nvPr/>
          </p:nvSpPr>
          <p:spPr bwMode="auto">
            <a:xfrm>
              <a:off x="4793723" y="3887551"/>
              <a:ext cx="1694223" cy="1693415"/>
            </a:xfrm>
            <a:prstGeom prst="ellipse">
              <a:avLst/>
            </a:prstGeom>
            <a:solidFill>
              <a:srgbClr val="5EC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93724" y="4499828"/>
              <a:ext cx="16488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 调动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154959" y="3354944"/>
              <a:ext cx="1495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 管理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变革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451103" y="3429000"/>
              <a:ext cx="2016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① 组织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调整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146648" y="2237860"/>
            <a:ext cx="3352448" cy="2905377"/>
            <a:chOff x="4154959" y="2675589"/>
            <a:chExt cx="3352448" cy="2905377"/>
          </a:xfrm>
        </p:grpSpPr>
        <p:sp>
          <p:nvSpPr>
            <p:cNvPr id="18" name="Oval 274"/>
            <p:cNvSpPr>
              <a:spLocks noChangeArrowheads="1"/>
            </p:cNvSpPr>
            <p:nvPr/>
          </p:nvSpPr>
          <p:spPr bwMode="auto">
            <a:xfrm>
              <a:off x="4243088" y="2771472"/>
              <a:ext cx="1653905" cy="16543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Oval 276"/>
            <p:cNvSpPr>
              <a:spLocks noChangeArrowheads="1"/>
            </p:cNvSpPr>
            <p:nvPr/>
          </p:nvSpPr>
          <p:spPr bwMode="auto">
            <a:xfrm>
              <a:off x="5490859" y="2675589"/>
              <a:ext cx="2016548" cy="201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77"/>
            <p:cNvSpPr>
              <a:spLocks noChangeArrowheads="1"/>
            </p:cNvSpPr>
            <p:nvPr/>
          </p:nvSpPr>
          <p:spPr bwMode="auto">
            <a:xfrm>
              <a:off x="4793723" y="3887551"/>
              <a:ext cx="1694223" cy="1693415"/>
            </a:xfrm>
            <a:prstGeom prst="ellipse">
              <a:avLst/>
            </a:prstGeom>
            <a:solidFill>
              <a:srgbClr val="EE9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793724" y="4499828"/>
              <a:ext cx="16488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 调动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154959" y="3354944"/>
              <a:ext cx="1495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 管理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变革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451103" y="3429000"/>
              <a:ext cx="2016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① 组织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调整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81113" y="2237860"/>
            <a:ext cx="3352448" cy="2905377"/>
            <a:chOff x="4154959" y="2675589"/>
            <a:chExt cx="3352448" cy="2905377"/>
          </a:xfrm>
        </p:grpSpPr>
        <p:sp>
          <p:nvSpPr>
            <p:cNvPr id="32" name="Oval 274"/>
            <p:cNvSpPr>
              <a:spLocks noChangeArrowheads="1"/>
            </p:cNvSpPr>
            <p:nvPr/>
          </p:nvSpPr>
          <p:spPr bwMode="auto">
            <a:xfrm>
              <a:off x="4243088" y="2771472"/>
              <a:ext cx="1653905" cy="1654300"/>
            </a:xfrm>
            <a:prstGeom prst="ellipse">
              <a:avLst/>
            </a:prstGeom>
            <a:solidFill>
              <a:srgbClr val="F4B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76"/>
            <p:cNvSpPr>
              <a:spLocks noChangeArrowheads="1"/>
            </p:cNvSpPr>
            <p:nvPr/>
          </p:nvSpPr>
          <p:spPr bwMode="auto">
            <a:xfrm>
              <a:off x="5490859" y="2675589"/>
              <a:ext cx="2016548" cy="2016000"/>
            </a:xfrm>
            <a:prstGeom prst="ellipse">
              <a:avLst/>
            </a:prstGeom>
            <a:solidFill>
              <a:srgbClr val="CA76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77"/>
            <p:cNvSpPr>
              <a:spLocks noChangeArrowheads="1"/>
            </p:cNvSpPr>
            <p:nvPr/>
          </p:nvSpPr>
          <p:spPr bwMode="auto">
            <a:xfrm>
              <a:off x="4793723" y="3887551"/>
              <a:ext cx="1694223" cy="1693415"/>
            </a:xfrm>
            <a:prstGeom prst="ellipse">
              <a:avLst/>
            </a:prstGeom>
            <a:solidFill>
              <a:srgbClr val="EE9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793724" y="4499828"/>
              <a:ext cx="16488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 调动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154959" y="3354944"/>
              <a:ext cx="1495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 管理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变革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451103" y="3429000"/>
              <a:ext cx="20165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① 组织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调整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1"/>
          <p:cNvSpPr txBox="1"/>
          <p:nvPr/>
        </p:nvSpPr>
        <p:spPr>
          <a:xfrm>
            <a:off x="2194931" y="1414712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文字、段落、图表、图片等元素的格式趋于一致，即相当于美女之衣着得体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1848684" y="5562770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上图表示不同的用色方式，第一为多色，中间为单色系，第三为色彩不够灰色来凑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/>
          <p:cNvSpPr/>
          <p:nvPr/>
        </p:nvSpPr>
        <p:spPr>
          <a:xfrm>
            <a:off x="175750" y="329087"/>
            <a:ext cx="6064898" cy="6064898"/>
          </a:xfrm>
          <a:prstGeom prst="ellipse">
            <a:avLst/>
          </a:prstGeom>
          <a:solidFill>
            <a:srgbClr val="6B3906"/>
          </a:solidFill>
          <a:ln>
            <a:noFill/>
          </a:ln>
          <a:effectLst>
            <a:outerShdw dist="1016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846"/>
          <p:cNvGrpSpPr>
            <a:grpSpLocks noChangeAspect="1"/>
          </p:cNvGrpSpPr>
          <p:nvPr/>
        </p:nvGrpSpPr>
        <p:grpSpPr bwMode="auto">
          <a:xfrm>
            <a:off x="1728092" y="697632"/>
            <a:ext cx="3350477" cy="6160368"/>
            <a:chOff x="5386" y="56"/>
            <a:chExt cx="2318" cy="4262"/>
          </a:xfrm>
        </p:grpSpPr>
        <p:sp>
          <p:nvSpPr>
            <p:cNvPr id="3" name="Freeform 847"/>
            <p:cNvSpPr>
              <a:spLocks/>
            </p:cNvSpPr>
            <p:nvPr/>
          </p:nvSpPr>
          <p:spPr bwMode="auto">
            <a:xfrm>
              <a:off x="5545" y="3541"/>
              <a:ext cx="1109" cy="296"/>
            </a:xfrm>
            <a:custGeom>
              <a:avLst/>
              <a:gdLst>
                <a:gd name="T0" fmla="*/ 1109 w 1109"/>
                <a:gd name="T1" fmla="*/ 296 h 296"/>
                <a:gd name="T2" fmla="*/ 559 w 1109"/>
                <a:gd name="T3" fmla="*/ 296 h 296"/>
                <a:gd name="T4" fmla="*/ 0 w 1109"/>
                <a:gd name="T5" fmla="*/ 296 h 296"/>
                <a:gd name="T6" fmla="*/ 0 w 1109"/>
                <a:gd name="T7" fmla="*/ 150 h 296"/>
                <a:gd name="T8" fmla="*/ 0 w 1109"/>
                <a:gd name="T9" fmla="*/ 0 h 296"/>
                <a:gd name="T10" fmla="*/ 730 w 1109"/>
                <a:gd name="T11" fmla="*/ 0 h 296"/>
                <a:gd name="T12" fmla="*/ 1109 w 1109"/>
                <a:gd name="T13" fmla="*/ 0 h 296"/>
                <a:gd name="T14" fmla="*/ 1109 w 1109"/>
                <a:gd name="T15" fmla="*/ 150 h 296"/>
                <a:gd name="T16" fmla="*/ 1109 w 1109"/>
                <a:gd name="T17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296">
                  <a:moveTo>
                    <a:pt x="1109" y="296"/>
                  </a:moveTo>
                  <a:lnTo>
                    <a:pt x="559" y="296"/>
                  </a:lnTo>
                  <a:lnTo>
                    <a:pt x="0" y="296"/>
                  </a:lnTo>
                  <a:lnTo>
                    <a:pt x="0" y="150"/>
                  </a:lnTo>
                  <a:lnTo>
                    <a:pt x="0" y="0"/>
                  </a:lnTo>
                  <a:lnTo>
                    <a:pt x="730" y="0"/>
                  </a:lnTo>
                  <a:lnTo>
                    <a:pt x="1109" y="0"/>
                  </a:lnTo>
                  <a:lnTo>
                    <a:pt x="1109" y="150"/>
                  </a:lnTo>
                  <a:lnTo>
                    <a:pt x="1109" y="296"/>
                  </a:lnTo>
                  <a:close/>
                </a:path>
              </a:pathLst>
            </a:custGeom>
            <a:solidFill>
              <a:srgbClr val="F8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Oval 848"/>
            <p:cNvSpPr>
              <a:spLocks noChangeArrowheads="1"/>
            </p:cNvSpPr>
            <p:nvPr/>
          </p:nvSpPr>
          <p:spPr bwMode="auto">
            <a:xfrm>
              <a:off x="6410" y="3612"/>
              <a:ext cx="156" cy="157"/>
            </a:xfrm>
            <a:prstGeom prst="ellipse">
              <a:avLst/>
            </a:prstGeom>
            <a:solidFill>
              <a:srgbClr val="F18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849"/>
            <p:cNvSpPr>
              <a:spLocks noChangeArrowheads="1"/>
            </p:cNvSpPr>
            <p:nvPr/>
          </p:nvSpPr>
          <p:spPr bwMode="auto">
            <a:xfrm>
              <a:off x="5545" y="3837"/>
              <a:ext cx="1109" cy="481"/>
            </a:xfrm>
            <a:prstGeom prst="rect">
              <a:avLst/>
            </a:prstGeom>
            <a:solidFill>
              <a:srgbClr val="EA5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50"/>
            <p:cNvSpPr>
              <a:spLocks/>
            </p:cNvSpPr>
            <p:nvPr/>
          </p:nvSpPr>
          <p:spPr bwMode="auto">
            <a:xfrm>
              <a:off x="6602" y="2813"/>
              <a:ext cx="879" cy="260"/>
            </a:xfrm>
            <a:custGeom>
              <a:avLst/>
              <a:gdLst>
                <a:gd name="T0" fmla="*/ 311 w 371"/>
                <a:gd name="T1" fmla="*/ 110 h 110"/>
                <a:gd name="T2" fmla="*/ 60 w 371"/>
                <a:gd name="T3" fmla="*/ 110 h 110"/>
                <a:gd name="T4" fmla="*/ 0 w 371"/>
                <a:gd name="T5" fmla="*/ 55 h 110"/>
                <a:gd name="T6" fmla="*/ 60 w 371"/>
                <a:gd name="T7" fmla="*/ 0 h 110"/>
                <a:gd name="T8" fmla="*/ 311 w 371"/>
                <a:gd name="T9" fmla="*/ 0 h 110"/>
                <a:gd name="T10" fmla="*/ 371 w 371"/>
                <a:gd name="T11" fmla="*/ 55 h 110"/>
                <a:gd name="T12" fmla="*/ 311 w 371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1" h="110">
                  <a:moveTo>
                    <a:pt x="311" y="110"/>
                  </a:moveTo>
                  <a:cubicBezTo>
                    <a:pt x="60" y="110"/>
                    <a:pt x="60" y="110"/>
                    <a:pt x="60" y="110"/>
                  </a:cubicBezTo>
                  <a:cubicBezTo>
                    <a:pt x="27" y="110"/>
                    <a:pt x="0" y="85"/>
                    <a:pt x="0" y="55"/>
                  </a:cubicBezTo>
                  <a:cubicBezTo>
                    <a:pt x="0" y="25"/>
                    <a:pt x="27" y="0"/>
                    <a:pt x="60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44" y="0"/>
                    <a:pt x="371" y="25"/>
                    <a:pt x="371" y="55"/>
                  </a:cubicBezTo>
                  <a:cubicBezTo>
                    <a:pt x="371" y="85"/>
                    <a:pt x="344" y="110"/>
                    <a:pt x="311" y="11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51"/>
            <p:cNvSpPr>
              <a:spLocks/>
            </p:cNvSpPr>
            <p:nvPr/>
          </p:nvSpPr>
          <p:spPr bwMode="auto">
            <a:xfrm>
              <a:off x="7154" y="2985"/>
              <a:ext cx="232" cy="88"/>
            </a:xfrm>
            <a:custGeom>
              <a:avLst/>
              <a:gdLst>
                <a:gd name="T0" fmla="*/ 73 w 98"/>
                <a:gd name="T1" fmla="*/ 0 h 37"/>
                <a:gd name="T2" fmla="*/ 24 w 98"/>
                <a:gd name="T3" fmla="*/ 0 h 37"/>
                <a:gd name="T4" fmla="*/ 0 w 98"/>
                <a:gd name="T5" fmla="*/ 25 h 37"/>
                <a:gd name="T6" fmla="*/ 0 w 98"/>
                <a:gd name="T7" fmla="*/ 37 h 37"/>
                <a:gd name="T8" fmla="*/ 78 w 98"/>
                <a:gd name="T9" fmla="*/ 37 h 37"/>
                <a:gd name="T10" fmla="*/ 98 w 98"/>
                <a:gd name="T11" fmla="*/ 34 h 37"/>
                <a:gd name="T12" fmla="*/ 98 w 98"/>
                <a:gd name="T13" fmla="*/ 25 h 37"/>
                <a:gd name="T14" fmla="*/ 73 w 98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37">
                  <a:moveTo>
                    <a:pt x="7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85" y="37"/>
                    <a:pt x="91" y="36"/>
                    <a:pt x="98" y="34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11"/>
                    <a:pt x="87" y="0"/>
                    <a:pt x="73" y="0"/>
                  </a:cubicBezTo>
                  <a:close/>
                </a:path>
              </a:pathLst>
            </a:custGeom>
            <a:solidFill>
              <a:srgbClr val="CFB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52"/>
            <p:cNvSpPr>
              <a:spLocks/>
            </p:cNvSpPr>
            <p:nvPr/>
          </p:nvSpPr>
          <p:spPr bwMode="auto">
            <a:xfrm>
              <a:off x="6557" y="2302"/>
              <a:ext cx="1147" cy="795"/>
            </a:xfrm>
            <a:custGeom>
              <a:avLst/>
              <a:gdLst>
                <a:gd name="T0" fmla="*/ 68 w 484"/>
                <a:gd name="T1" fmla="*/ 336 h 336"/>
                <a:gd name="T2" fmla="*/ 17 w 484"/>
                <a:gd name="T3" fmla="*/ 307 h 336"/>
                <a:gd name="T4" fmla="*/ 37 w 484"/>
                <a:gd name="T5" fmla="*/ 225 h 336"/>
                <a:gd name="T6" fmla="*/ 384 w 484"/>
                <a:gd name="T7" fmla="*/ 17 h 336"/>
                <a:gd name="T8" fmla="*/ 466 w 484"/>
                <a:gd name="T9" fmla="*/ 37 h 336"/>
                <a:gd name="T10" fmla="*/ 446 w 484"/>
                <a:gd name="T11" fmla="*/ 119 h 336"/>
                <a:gd name="T12" fmla="*/ 99 w 484"/>
                <a:gd name="T13" fmla="*/ 327 h 336"/>
                <a:gd name="T14" fmla="*/ 68 w 484"/>
                <a:gd name="T1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4" h="336">
                  <a:moveTo>
                    <a:pt x="68" y="336"/>
                  </a:moveTo>
                  <a:cubicBezTo>
                    <a:pt x="48" y="336"/>
                    <a:pt x="28" y="326"/>
                    <a:pt x="17" y="307"/>
                  </a:cubicBezTo>
                  <a:cubicBezTo>
                    <a:pt x="0" y="278"/>
                    <a:pt x="9" y="242"/>
                    <a:pt x="37" y="225"/>
                  </a:cubicBezTo>
                  <a:cubicBezTo>
                    <a:pt x="384" y="17"/>
                    <a:pt x="384" y="17"/>
                    <a:pt x="384" y="17"/>
                  </a:cubicBezTo>
                  <a:cubicBezTo>
                    <a:pt x="413" y="0"/>
                    <a:pt x="449" y="9"/>
                    <a:pt x="466" y="37"/>
                  </a:cubicBezTo>
                  <a:cubicBezTo>
                    <a:pt x="484" y="66"/>
                    <a:pt x="474" y="102"/>
                    <a:pt x="446" y="119"/>
                  </a:cubicBezTo>
                  <a:cubicBezTo>
                    <a:pt x="99" y="327"/>
                    <a:pt x="99" y="327"/>
                    <a:pt x="99" y="327"/>
                  </a:cubicBezTo>
                  <a:cubicBezTo>
                    <a:pt x="90" y="333"/>
                    <a:pt x="79" y="336"/>
                    <a:pt x="68" y="33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53"/>
            <p:cNvSpPr>
              <a:spLocks/>
            </p:cNvSpPr>
            <p:nvPr/>
          </p:nvSpPr>
          <p:spPr bwMode="auto">
            <a:xfrm>
              <a:off x="7441" y="2484"/>
              <a:ext cx="225" cy="184"/>
            </a:xfrm>
            <a:custGeom>
              <a:avLst/>
              <a:gdLst>
                <a:gd name="T0" fmla="*/ 92 w 95"/>
                <a:gd name="T1" fmla="*/ 15 h 78"/>
                <a:gd name="T2" fmla="*/ 57 w 95"/>
                <a:gd name="T3" fmla="*/ 8 h 78"/>
                <a:gd name="T4" fmla="*/ 15 w 95"/>
                <a:gd name="T5" fmla="*/ 36 h 78"/>
                <a:gd name="T6" fmla="*/ 8 w 95"/>
                <a:gd name="T7" fmla="*/ 71 h 78"/>
                <a:gd name="T8" fmla="*/ 13 w 95"/>
                <a:gd name="T9" fmla="*/ 78 h 78"/>
                <a:gd name="T10" fmla="*/ 73 w 95"/>
                <a:gd name="T11" fmla="*/ 42 h 78"/>
                <a:gd name="T12" fmla="*/ 95 w 95"/>
                <a:gd name="T13" fmla="*/ 19 h 78"/>
                <a:gd name="T14" fmla="*/ 92 w 95"/>
                <a:gd name="T15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78">
                  <a:moveTo>
                    <a:pt x="92" y="15"/>
                  </a:moveTo>
                  <a:cubicBezTo>
                    <a:pt x="85" y="3"/>
                    <a:pt x="69" y="0"/>
                    <a:pt x="57" y="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3" y="44"/>
                    <a:pt x="0" y="60"/>
                    <a:pt x="8" y="71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83" y="37"/>
                    <a:pt x="90" y="28"/>
                    <a:pt x="95" y="19"/>
                  </a:cubicBezTo>
                  <a:lnTo>
                    <a:pt x="92" y="15"/>
                  </a:lnTo>
                  <a:close/>
                </a:path>
              </a:pathLst>
            </a:custGeom>
            <a:solidFill>
              <a:srgbClr val="D9B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54"/>
            <p:cNvSpPr>
              <a:spLocks/>
            </p:cNvSpPr>
            <p:nvPr/>
          </p:nvSpPr>
          <p:spPr bwMode="auto">
            <a:xfrm>
              <a:off x="6628" y="1833"/>
              <a:ext cx="716" cy="1247"/>
            </a:xfrm>
            <a:custGeom>
              <a:avLst/>
              <a:gdLst>
                <a:gd name="T0" fmla="*/ 25 w 302"/>
                <a:gd name="T1" fmla="*/ 527 h 527"/>
                <a:gd name="T2" fmla="*/ 1 w 302"/>
                <a:gd name="T3" fmla="*/ 409 h 527"/>
                <a:gd name="T4" fmla="*/ 0 w 302"/>
                <a:gd name="T5" fmla="*/ 409 h 527"/>
                <a:gd name="T6" fmla="*/ 180 w 302"/>
                <a:gd name="T7" fmla="*/ 58 h 527"/>
                <a:gd name="T8" fmla="*/ 244 w 302"/>
                <a:gd name="T9" fmla="*/ 2 h 527"/>
                <a:gd name="T10" fmla="*/ 300 w 302"/>
                <a:gd name="T11" fmla="*/ 66 h 527"/>
                <a:gd name="T12" fmla="*/ 25 w 302"/>
                <a:gd name="T13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527">
                  <a:moveTo>
                    <a:pt x="25" y="527"/>
                  </a:moveTo>
                  <a:cubicBezTo>
                    <a:pt x="1" y="409"/>
                    <a:pt x="1" y="409"/>
                    <a:pt x="1" y="409"/>
                  </a:cubicBezTo>
                  <a:cubicBezTo>
                    <a:pt x="1" y="409"/>
                    <a:pt x="1" y="409"/>
                    <a:pt x="0" y="409"/>
                  </a:cubicBezTo>
                  <a:cubicBezTo>
                    <a:pt x="6" y="408"/>
                    <a:pt x="159" y="366"/>
                    <a:pt x="180" y="58"/>
                  </a:cubicBezTo>
                  <a:cubicBezTo>
                    <a:pt x="182" y="25"/>
                    <a:pt x="211" y="0"/>
                    <a:pt x="244" y="2"/>
                  </a:cubicBezTo>
                  <a:cubicBezTo>
                    <a:pt x="277" y="4"/>
                    <a:pt x="302" y="33"/>
                    <a:pt x="300" y="66"/>
                  </a:cubicBezTo>
                  <a:cubicBezTo>
                    <a:pt x="272" y="471"/>
                    <a:pt x="35" y="525"/>
                    <a:pt x="25" y="52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55"/>
            <p:cNvSpPr>
              <a:spLocks/>
            </p:cNvSpPr>
            <p:nvPr/>
          </p:nvSpPr>
          <p:spPr bwMode="auto">
            <a:xfrm>
              <a:off x="7223" y="1899"/>
              <a:ext cx="116" cy="282"/>
            </a:xfrm>
            <a:custGeom>
              <a:avLst/>
              <a:gdLst>
                <a:gd name="T0" fmla="*/ 8 w 49"/>
                <a:gd name="T1" fmla="*/ 26 h 119"/>
                <a:gd name="T2" fmla="*/ 2 w 49"/>
                <a:gd name="T3" fmla="*/ 85 h 119"/>
                <a:gd name="T4" fmla="*/ 28 w 49"/>
                <a:gd name="T5" fmla="*/ 117 h 119"/>
                <a:gd name="T6" fmla="*/ 40 w 49"/>
                <a:gd name="T7" fmla="*/ 119 h 119"/>
                <a:gd name="T8" fmla="*/ 49 w 49"/>
                <a:gd name="T9" fmla="*/ 38 h 119"/>
                <a:gd name="T10" fmla="*/ 38 w 49"/>
                <a:gd name="T11" fmla="*/ 0 h 119"/>
                <a:gd name="T12" fmla="*/ 8 w 49"/>
                <a:gd name="T13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19">
                  <a:moveTo>
                    <a:pt x="8" y="26"/>
                  </a:moveTo>
                  <a:cubicBezTo>
                    <a:pt x="2" y="85"/>
                    <a:pt x="2" y="85"/>
                    <a:pt x="2" y="85"/>
                  </a:cubicBezTo>
                  <a:cubicBezTo>
                    <a:pt x="0" y="101"/>
                    <a:pt x="12" y="116"/>
                    <a:pt x="28" y="117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44" y="93"/>
                    <a:pt x="47" y="67"/>
                    <a:pt x="49" y="38"/>
                  </a:cubicBezTo>
                  <a:cubicBezTo>
                    <a:pt x="49" y="24"/>
                    <a:pt x="45" y="11"/>
                    <a:pt x="38" y="0"/>
                  </a:cubicBezTo>
                  <a:cubicBezTo>
                    <a:pt x="23" y="0"/>
                    <a:pt x="10" y="11"/>
                    <a:pt x="8" y="26"/>
                  </a:cubicBezTo>
                  <a:close/>
                </a:path>
              </a:pathLst>
            </a:custGeom>
            <a:solidFill>
              <a:srgbClr val="E3C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56"/>
            <p:cNvSpPr>
              <a:spLocks/>
            </p:cNvSpPr>
            <p:nvPr/>
          </p:nvSpPr>
          <p:spPr bwMode="auto">
            <a:xfrm>
              <a:off x="5585" y="1821"/>
              <a:ext cx="1391" cy="1720"/>
            </a:xfrm>
            <a:custGeom>
              <a:avLst/>
              <a:gdLst>
                <a:gd name="T0" fmla="*/ 383 w 587"/>
                <a:gd name="T1" fmla="*/ 112 h 727"/>
                <a:gd name="T2" fmla="*/ 473 w 587"/>
                <a:gd name="T3" fmla="*/ 269 h 727"/>
                <a:gd name="T4" fmla="*/ 307 w 587"/>
                <a:gd name="T5" fmla="*/ 377 h 727"/>
                <a:gd name="T6" fmla="*/ 212 w 587"/>
                <a:gd name="T7" fmla="*/ 377 h 727"/>
                <a:gd name="T8" fmla="*/ 133 w 587"/>
                <a:gd name="T9" fmla="*/ 306 h 727"/>
                <a:gd name="T10" fmla="*/ 133 w 587"/>
                <a:gd name="T11" fmla="*/ 214 h 727"/>
                <a:gd name="T12" fmla="*/ 66 w 587"/>
                <a:gd name="T13" fmla="*/ 147 h 727"/>
                <a:gd name="T14" fmla="*/ 0 w 587"/>
                <a:gd name="T15" fmla="*/ 214 h 727"/>
                <a:gd name="T16" fmla="*/ 0 w 587"/>
                <a:gd name="T17" fmla="*/ 400 h 727"/>
                <a:gd name="T18" fmla="*/ 0 w 587"/>
                <a:gd name="T19" fmla="*/ 413 h 727"/>
                <a:gd name="T20" fmla="*/ 0 w 587"/>
                <a:gd name="T21" fmla="*/ 727 h 727"/>
                <a:gd name="T22" fmla="*/ 434 w 587"/>
                <a:gd name="T23" fmla="*/ 727 h 727"/>
                <a:gd name="T24" fmla="*/ 566 w 587"/>
                <a:gd name="T25" fmla="*/ 371 h 727"/>
                <a:gd name="T26" fmla="*/ 579 w 587"/>
                <a:gd name="T27" fmla="*/ 271 h 727"/>
                <a:gd name="T28" fmla="*/ 463 w 587"/>
                <a:gd name="T29" fmla="*/ 22 h 727"/>
                <a:gd name="T30" fmla="*/ 378 w 587"/>
                <a:gd name="T31" fmla="*/ 27 h 727"/>
                <a:gd name="T32" fmla="*/ 383 w 587"/>
                <a:gd name="T33" fmla="*/ 112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7" h="727">
                  <a:moveTo>
                    <a:pt x="383" y="112"/>
                  </a:moveTo>
                  <a:cubicBezTo>
                    <a:pt x="406" y="132"/>
                    <a:pt x="487" y="205"/>
                    <a:pt x="473" y="269"/>
                  </a:cubicBezTo>
                  <a:cubicBezTo>
                    <a:pt x="451" y="367"/>
                    <a:pt x="403" y="367"/>
                    <a:pt x="307" y="377"/>
                  </a:cubicBezTo>
                  <a:cubicBezTo>
                    <a:pt x="212" y="377"/>
                    <a:pt x="212" y="377"/>
                    <a:pt x="212" y="377"/>
                  </a:cubicBezTo>
                  <a:cubicBezTo>
                    <a:pt x="168" y="382"/>
                    <a:pt x="133" y="350"/>
                    <a:pt x="133" y="306"/>
                  </a:cubicBezTo>
                  <a:cubicBezTo>
                    <a:pt x="133" y="214"/>
                    <a:pt x="133" y="214"/>
                    <a:pt x="133" y="214"/>
                  </a:cubicBezTo>
                  <a:cubicBezTo>
                    <a:pt x="133" y="177"/>
                    <a:pt x="103" y="147"/>
                    <a:pt x="66" y="147"/>
                  </a:cubicBezTo>
                  <a:cubicBezTo>
                    <a:pt x="29" y="147"/>
                    <a:pt x="0" y="177"/>
                    <a:pt x="0" y="214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434" y="727"/>
                    <a:pt x="434" y="727"/>
                    <a:pt x="434" y="727"/>
                  </a:cubicBezTo>
                  <a:cubicBezTo>
                    <a:pt x="434" y="727"/>
                    <a:pt x="552" y="464"/>
                    <a:pt x="566" y="371"/>
                  </a:cubicBezTo>
                  <a:cubicBezTo>
                    <a:pt x="570" y="345"/>
                    <a:pt x="578" y="298"/>
                    <a:pt x="579" y="271"/>
                  </a:cubicBezTo>
                  <a:cubicBezTo>
                    <a:pt x="587" y="133"/>
                    <a:pt x="468" y="26"/>
                    <a:pt x="463" y="22"/>
                  </a:cubicBezTo>
                  <a:cubicBezTo>
                    <a:pt x="438" y="0"/>
                    <a:pt x="400" y="2"/>
                    <a:pt x="378" y="27"/>
                  </a:cubicBezTo>
                  <a:cubicBezTo>
                    <a:pt x="356" y="52"/>
                    <a:pt x="358" y="90"/>
                    <a:pt x="383" y="112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57"/>
            <p:cNvSpPr>
              <a:spLocks/>
            </p:cNvSpPr>
            <p:nvPr/>
          </p:nvSpPr>
          <p:spPr bwMode="auto">
            <a:xfrm>
              <a:off x="5585" y="2287"/>
              <a:ext cx="107" cy="280"/>
            </a:xfrm>
            <a:custGeom>
              <a:avLst/>
              <a:gdLst>
                <a:gd name="T0" fmla="*/ 16 w 45"/>
                <a:gd name="T1" fmla="*/ 118 h 118"/>
                <a:gd name="T2" fmla="*/ 45 w 45"/>
                <a:gd name="T3" fmla="*/ 89 h 118"/>
                <a:gd name="T4" fmla="*/ 45 w 45"/>
                <a:gd name="T5" fmla="*/ 29 h 118"/>
                <a:gd name="T6" fmla="*/ 16 w 45"/>
                <a:gd name="T7" fmla="*/ 0 h 118"/>
                <a:gd name="T8" fmla="*/ 2 w 45"/>
                <a:gd name="T9" fmla="*/ 0 h 118"/>
                <a:gd name="T10" fmla="*/ 0 w 45"/>
                <a:gd name="T11" fmla="*/ 17 h 118"/>
                <a:gd name="T12" fmla="*/ 0 w 45"/>
                <a:gd name="T13" fmla="*/ 118 h 118"/>
                <a:gd name="T14" fmla="*/ 16 w 45"/>
                <a:gd name="T15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18">
                  <a:moveTo>
                    <a:pt x="16" y="118"/>
                  </a:moveTo>
                  <a:cubicBezTo>
                    <a:pt x="32" y="118"/>
                    <a:pt x="45" y="105"/>
                    <a:pt x="45" y="8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13"/>
                    <a:pt x="32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11"/>
                    <a:pt x="0" y="17"/>
                  </a:cubicBezTo>
                  <a:cubicBezTo>
                    <a:pt x="0" y="118"/>
                    <a:pt x="0" y="118"/>
                    <a:pt x="0" y="118"/>
                  </a:cubicBezTo>
                  <a:lnTo>
                    <a:pt x="16" y="118"/>
                  </a:lnTo>
                  <a:close/>
                </a:path>
              </a:pathLst>
            </a:custGeom>
            <a:solidFill>
              <a:srgbClr val="E3C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858"/>
            <p:cNvSpPr>
              <a:spLocks/>
            </p:cNvSpPr>
            <p:nvPr/>
          </p:nvSpPr>
          <p:spPr bwMode="auto">
            <a:xfrm>
              <a:off x="6557" y="1838"/>
              <a:ext cx="253" cy="213"/>
            </a:xfrm>
            <a:custGeom>
              <a:avLst/>
              <a:gdLst>
                <a:gd name="T0" fmla="*/ 53 w 107"/>
                <a:gd name="T1" fmla="*/ 15 h 90"/>
                <a:gd name="T2" fmla="*/ 15 w 107"/>
                <a:gd name="T3" fmla="*/ 0 h 90"/>
                <a:gd name="T4" fmla="*/ 9 w 107"/>
                <a:gd name="T5" fmla="*/ 11 h 90"/>
                <a:gd name="T6" fmla="*/ 19 w 107"/>
                <a:gd name="T7" fmla="*/ 51 h 90"/>
                <a:gd name="T8" fmla="*/ 69 w 107"/>
                <a:gd name="T9" fmla="*/ 82 h 90"/>
                <a:gd name="T10" fmla="*/ 107 w 107"/>
                <a:gd name="T11" fmla="*/ 76 h 90"/>
                <a:gd name="T12" fmla="*/ 53 w 107"/>
                <a:gd name="T13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90">
                  <a:moveTo>
                    <a:pt x="53" y="15"/>
                  </a:moveTo>
                  <a:cubicBezTo>
                    <a:pt x="42" y="5"/>
                    <a:pt x="29" y="1"/>
                    <a:pt x="15" y="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25"/>
                    <a:pt x="5" y="43"/>
                    <a:pt x="19" y="51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82" y="90"/>
                    <a:pt x="97" y="87"/>
                    <a:pt x="107" y="76"/>
                  </a:cubicBezTo>
                  <a:cubicBezTo>
                    <a:pt x="80" y="40"/>
                    <a:pt x="55" y="17"/>
                    <a:pt x="53" y="15"/>
                  </a:cubicBezTo>
                  <a:close/>
                </a:path>
              </a:pathLst>
            </a:custGeom>
            <a:solidFill>
              <a:srgbClr val="E3C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859"/>
            <p:cNvSpPr>
              <a:spLocks noChangeArrowheads="1"/>
            </p:cNvSpPr>
            <p:nvPr/>
          </p:nvSpPr>
          <p:spPr bwMode="auto">
            <a:xfrm>
              <a:off x="6045" y="2408"/>
              <a:ext cx="270" cy="69"/>
            </a:xfrm>
            <a:prstGeom prst="rect">
              <a:avLst/>
            </a:prstGeom>
            <a:solidFill>
              <a:srgbClr val="EA5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860"/>
            <p:cNvSpPr>
              <a:spLocks noChangeArrowheads="1"/>
            </p:cNvSpPr>
            <p:nvPr/>
          </p:nvSpPr>
          <p:spPr bwMode="auto">
            <a:xfrm>
              <a:off x="6045" y="2408"/>
              <a:ext cx="270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61"/>
            <p:cNvSpPr>
              <a:spLocks/>
            </p:cNvSpPr>
            <p:nvPr/>
          </p:nvSpPr>
          <p:spPr bwMode="auto">
            <a:xfrm>
              <a:off x="5386" y="56"/>
              <a:ext cx="1586" cy="1820"/>
            </a:xfrm>
            <a:custGeom>
              <a:avLst/>
              <a:gdLst>
                <a:gd name="T0" fmla="*/ 669 w 669"/>
                <a:gd name="T1" fmla="*/ 334 h 769"/>
                <a:gd name="T2" fmla="*/ 335 w 669"/>
                <a:gd name="T3" fmla="*/ 0 h 769"/>
                <a:gd name="T4" fmla="*/ 0 w 669"/>
                <a:gd name="T5" fmla="*/ 334 h 769"/>
                <a:gd name="T6" fmla="*/ 111 w 669"/>
                <a:gd name="T7" fmla="*/ 583 h 769"/>
                <a:gd name="T8" fmla="*/ 111 w 669"/>
                <a:gd name="T9" fmla="*/ 583 h 769"/>
                <a:gd name="T10" fmla="*/ 112 w 669"/>
                <a:gd name="T11" fmla="*/ 583 h 769"/>
                <a:gd name="T12" fmla="*/ 131 w 669"/>
                <a:gd name="T13" fmla="*/ 600 h 769"/>
                <a:gd name="T14" fmla="*/ 219 w 669"/>
                <a:gd name="T15" fmla="*/ 769 h 769"/>
                <a:gd name="T16" fmla="*/ 451 w 669"/>
                <a:gd name="T17" fmla="*/ 769 h 769"/>
                <a:gd name="T18" fmla="*/ 538 w 669"/>
                <a:gd name="T19" fmla="*/ 600 h 769"/>
                <a:gd name="T20" fmla="*/ 558 w 669"/>
                <a:gd name="T21" fmla="*/ 583 h 769"/>
                <a:gd name="T22" fmla="*/ 558 w 669"/>
                <a:gd name="T23" fmla="*/ 583 h 769"/>
                <a:gd name="T24" fmla="*/ 558 w 669"/>
                <a:gd name="T25" fmla="*/ 583 h 769"/>
                <a:gd name="T26" fmla="*/ 669 w 669"/>
                <a:gd name="T27" fmla="*/ 33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9" h="769">
                  <a:moveTo>
                    <a:pt x="669" y="334"/>
                  </a:moveTo>
                  <a:cubicBezTo>
                    <a:pt x="669" y="149"/>
                    <a:pt x="520" y="0"/>
                    <a:pt x="335" y="0"/>
                  </a:cubicBezTo>
                  <a:cubicBezTo>
                    <a:pt x="150" y="0"/>
                    <a:pt x="0" y="149"/>
                    <a:pt x="0" y="334"/>
                  </a:cubicBezTo>
                  <a:cubicBezTo>
                    <a:pt x="0" y="433"/>
                    <a:pt x="43" y="522"/>
                    <a:pt x="111" y="583"/>
                  </a:cubicBezTo>
                  <a:cubicBezTo>
                    <a:pt x="111" y="583"/>
                    <a:pt x="111" y="583"/>
                    <a:pt x="111" y="583"/>
                  </a:cubicBezTo>
                  <a:cubicBezTo>
                    <a:pt x="112" y="583"/>
                    <a:pt x="112" y="583"/>
                    <a:pt x="112" y="583"/>
                  </a:cubicBezTo>
                  <a:cubicBezTo>
                    <a:pt x="118" y="589"/>
                    <a:pt x="124" y="594"/>
                    <a:pt x="131" y="600"/>
                  </a:cubicBezTo>
                  <a:cubicBezTo>
                    <a:pt x="225" y="683"/>
                    <a:pt x="219" y="769"/>
                    <a:pt x="219" y="769"/>
                  </a:cubicBezTo>
                  <a:cubicBezTo>
                    <a:pt x="451" y="769"/>
                    <a:pt x="451" y="769"/>
                    <a:pt x="451" y="769"/>
                  </a:cubicBezTo>
                  <a:cubicBezTo>
                    <a:pt x="451" y="769"/>
                    <a:pt x="445" y="683"/>
                    <a:pt x="538" y="600"/>
                  </a:cubicBezTo>
                  <a:cubicBezTo>
                    <a:pt x="545" y="594"/>
                    <a:pt x="552" y="589"/>
                    <a:pt x="558" y="583"/>
                  </a:cubicBezTo>
                  <a:cubicBezTo>
                    <a:pt x="558" y="583"/>
                    <a:pt x="558" y="583"/>
                    <a:pt x="558" y="583"/>
                  </a:cubicBezTo>
                  <a:cubicBezTo>
                    <a:pt x="558" y="583"/>
                    <a:pt x="558" y="583"/>
                    <a:pt x="558" y="583"/>
                  </a:cubicBezTo>
                  <a:cubicBezTo>
                    <a:pt x="626" y="522"/>
                    <a:pt x="669" y="433"/>
                    <a:pt x="669" y="334"/>
                  </a:cubicBezTo>
                </a:path>
              </a:pathLst>
            </a:custGeom>
            <a:solidFill>
              <a:srgbClr val="F18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62"/>
            <p:cNvSpPr>
              <a:spLocks/>
            </p:cNvSpPr>
            <p:nvPr/>
          </p:nvSpPr>
          <p:spPr bwMode="auto">
            <a:xfrm>
              <a:off x="5481" y="151"/>
              <a:ext cx="749" cy="748"/>
            </a:xfrm>
            <a:custGeom>
              <a:avLst/>
              <a:gdLst>
                <a:gd name="T0" fmla="*/ 22 w 316"/>
                <a:gd name="T1" fmla="*/ 316 h 316"/>
                <a:gd name="T2" fmla="*/ 0 w 316"/>
                <a:gd name="T3" fmla="*/ 294 h 316"/>
                <a:gd name="T4" fmla="*/ 295 w 316"/>
                <a:gd name="T5" fmla="*/ 0 h 316"/>
                <a:gd name="T6" fmla="*/ 316 w 316"/>
                <a:gd name="T7" fmla="*/ 21 h 316"/>
                <a:gd name="T8" fmla="*/ 295 w 316"/>
                <a:gd name="T9" fmla="*/ 43 h 316"/>
                <a:gd name="T10" fmla="*/ 43 w 316"/>
                <a:gd name="T11" fmla="*/ 294 h 316"/>
                <a:gd name="T12" fmla="*/ 22 w 316"/>
                <a:gd name="T13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6">
                  <a:moveTo>
                    <a:pt x="22" y="316"/>
                  </a:moveTo>
                  <a:cubicBezTo>
                    <a:pt x="10" y="316"/>
                    <a:pt x="0" y="306"/>
                    <a:pt x="0" y="294"/>
                  </a:cubicBezTo>
                  <a:cubicBezTo>
                    <a:pt x="0" y="132"/>
                    <a:pt x="132" y="0"/>
                    <a:pt x="295" y="0"/>
                  </a:cubicBezTo>
                  <a:cubicBezTo>
                    <a:pt x="307" y="0"/>
                    <a:pt x="316" y="9"/>
                    <a:pt x="316" y="21"/>
                  </a:cubicBezTo>
                  <a:cubicBezTo>
                    <a:pt x="316" y="33"/>
                    <a:pt x="307" y="43"/>
                    <a:pt x="295" y="43"/>
                  </a:cubicBezTo>
                  <a:cubicBezTo>
                    <a:pt x="156" y="43"/>
                    <a:pt x="43" y="156"/>
                    <a:pt x="43" y="294"/>
                  </a:cubicBezTo>
                  <a:cubicBezTo>
                    <a:pt x="43" y="306"/>
                    <a:pt x="34" y="316"/>
                    <a:pt x="22" y="3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63"/>
            <p:cNvSpPr>
              <a:spLocks/>
            </p:cNvSpPr>
            <p:nvPr/>
          </p:nvSpPr>
          <p:spPr bwMode="auto">
            <a:xfrm>
              <a:off x="5905" y="1876"/>
              <a:ext cx="550" cy="549"/>
            </a:xfrm>
            <a:custGeom>
              <a:avLst/>
              <a:gdLst>
                <a:gd name="T0" fmla="*/ 0 w 232"/>
                <a:gd name="T1" fmla="*/ 0 h 232"/>
                <a:gd name="T2" fmla="*/ 0 w 232"/>
                <a:gd name="T3" fmla="*/ 189 h 232"/>
                <a:gd name="T4" fmla="*/ 43 w 232"/>
                <a:gd name="T5" fmla="*/ 232 h 232"/>
                <a:gd name="T6" fmla="*/ 189 w 232"/>
                <a:gd name="T7" fmla="*/ 232 h 232"/>
                <a:gd name="T8" fmla="*/ 232 w 232"/>
                <a:gd name="T9" fmla="*/ 189 h 232"/>
                <a:gd name="T10" fmla="*/ 232 w 232"/>
                <a:gd name="T11" fmla="*/ 0 h 232"/>
                <a:gd name="T12" fmla="*/ 0 w 232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232">
                  <a:moveTo>
                    <a:pt x="0" y="0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213"/>
                    <a:pt x="19" y="232"/>
                    <a:pt x="43" y="232"/>
                  </a:cubicBezTo>
                  <a:cubicBezTo>
                    <a:pt x="189" y="232"/>
                    <a:pt x="189" y="232"/>
                    <a:pt x="189" y="232"/>
                  </a:cubicBezTo>
                  <a:cubicBezTo>
                    <a:pt x="213" y="232"/>
                    <a:pt x="232" y="213"/>
                    <a:pt x="232" y="189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64"/>
            <p:cNvSpPr>
              <a:spLocks/>
            </p:cNvSpPr>
            <p:nvPr/>
          </p:nvSpPr>
          <p:spPr bwMode="auto">
            <a:xfrm>
              <a:off x="5846" y="1031"/>
              <a:ext cx="666" cy="845"/>
            </a:xfrm>
            <a:custGeom>
              <a:avLst/>
              <a:gdLst>
                <a:gd name="T0" fmla="*/ 93 w 281"/>
                <a:gd name="T1" fmla="*/ 357 h 357"/>
                <a:gd name="T2" fmla="*/ 36 w 281"/>
                <a:gd name="T3" fmla="*/ 76 h 357"/>
                <a:gd name="T4" fmla="*/ 40 w 281"/>
                <a:gd name="T5" fmla="*/ 79 h 357"/>
                <a:gd name="T6" fmla="*/ 71 w 281"/>
                <a:gd name="T7" fmla="*/ 93 h 357"/>
                <a:gd name="T8" fmla="*/ 102 w 281"/>
                <a:gd name="T9" fmla="*/ 79 h 357"/>
                <a:gd name="T10" fmla="*/ 117 w 281"/>
                <a:gd name="T11" fmla="*/ 71 h 357"/>
                <a:gd name="T12" fmla="*/ 133 w 281"/>
                <a:gd name="T13" fmla="*/ 79 h 357"/>
                <a:gd name="T14" fmla="*/ 164 w 281"/>
                <a:gd name="T15" fmla="*/ 93 h 357"/>
                <a:gd name="T16" fmla="*/ 195 w 281"/>
                <a:gd name="T17" fmla="*/ 79 h 357"/>
                <a:gd name="T18" fmla="*/ 211 w 281"/>
                <a:gd name="T19" fmla="*/ 71 h 357"/>
                <a:gd name="T20" fmla="*/ 226 w 281"/>
                <a:gd name="T21" fmla="*/ 79 h 357"/>
                <a:gd name="T22" fmla="*/ 242 w 281"/>
                <a:gd name="T23" fmla="*/ 90 h 357"/>
                <a:gd name="T24" fmla="*/ 189 w 281"/>
                <a:gd name="T25" fmla="*/ 357 h 357"/>
                <a:gd name="T26" fmla="*/ 211 w 281"/>
                <a:gd name="T27" fmla="*/ 357 h 357"/>
                <a:gd name="T28" fmla="*/ 281 w 281"/>
                <a:gd name="T29" fmla="*/ 4 h 357"/>
                <a:gd name="T30" fmla="*/ 260 w 281"/>
                <a:gd name="T31" fmla="*/ 0 h 357"/>
                <a:gd name="T32" fmla="*/ 247 w 281"/>
                <a:gd name="T33" fmla="*/ 68 h 357"/>
                <a:gd name="T34" fmla="*/ 241 w 281"/>
                <a:gd name="T35" fmla="*/ 63 h 357"/>
                <a:gd name="T36" fmla="*/ 211 w 281"/>
                <a:gd name="T37" fmla="*/ 50 h 357"/>
                <a:gd name="T38" fmla="*/ 180 w 281"/>
                <a:gd name="T39" fmla="*/ 63 h 357"/>
                <a:gd name="T40" fmla="*/ 164 w 281"/>
                <a:gd name="T41" fmla="*/ 71 h 357"/>
                <a:gd name="T42" fmla="*/ 148 w 281"/>
                <a:gd name="T43" fmla="*/ 63 h 357"/>
                <a:gd name="T44" fmla="*/ 117 w 281"/>
                <a:gd name="T45" fmla="*/ 50 h 357"/>
                <a:gd name="T46" fmla="*/ 87 w 281"/>
                <a:gd name="T47" fmla="*/ 63 h 357"/>
                <a:gd name="T48" fmla="*/ 71 w 281"/>
                <a:gd name="T49" fmla="*/ 71 h 357"/>
                <a:gd name="T50" fmla="*/ 55 w 281"/>
                <a:gd name="T51" fmla="*/ 63 h 357"/>
                <a:gd name="T52" fmla="*/ 31 w 281"/>
                <a:gd name="T53" fmla="*/ 50 h 357"/>
                <a:gd name="T54" fmla="*/ 21 w 281"/>
                <a:gd name="T55" fmla="*/ 0 h 357"/>
                <a:gd name="T56" fmla="*/ 0 w 281"/>
                <a:gd name="T57" fmla="*/ 4 h 357"/>
                <a:gd name="T58" fmla="*/ 71 w 281"/>
                <a:gd name="T59" fmla="*/ 357 h 357"/>
                <a:gd name="T60" fmla="*/ 93 w 281"/>
                <a:gd name="T61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1" h="357">
                  <a:moveTo>
                    <a:pt x="93" y="357"/>
                  </a:moveTo>
                  <a:cubicBezTo>
                    <a:pt x="36" y="76"/>
                    <a:pt x="36" y="76"/>
                    <a:pt x="36" y="76"/>
                  </a:cubicBezTo>
                  <a:cubicBezTo>
                    <a:pt x="38" y="77"/>
                    <a:pt x="39" y="78"/>
                    <a:pt x="40" y="79"/>
                  </a:cubicBezTo>
                  <a:cubicBezTo>
                    <a:pt x="47" y="85"/>
                    <a:pt x="55" y="93"/>
                    <a:pt x="71" y="93"/>
                  </a:cubicBezTo>
                  <a:cubicBezTo>
                    <a:pt x="87" y="93"/>
                    <a:pt x="95" y="85"/>
                    <a:pt x="102" y="79"/>
                  </a:cubicBezTo>
                  <a:cubicBezTo>
                    <a:pt x="107" y="74"/>
                    <a:pt x="110" y="71"/>
                    <a:pt x="117" y="71"/>
                  </a:cubicBezTo>
                  <a:cubicBezTo>
                    <a:pt x="125" y="71"/>
                    <a:pt x="128" y="74"/>
                    <a:pt x="133" y="79"/>
                  </a:cubicBezTo>
                  <a:cubicBezTo>
                    <a:pt x="140" y="85"/>
                    <a:pt x="148" y="93"/>
                    <a:pt x="164" y="93"/>
                  </a:cubicBezTo>
                  <a:cubicBezTo>
                    <a:pt x="180" y="93"/>
                    <a:pt x="188" y="85"/>
                    <a:pt x="195" y="79"/>
                  </a:cubicBezTo>
                  <a:cubicBezTo>
                    <a:pt x="200" y="74"/>
                    <a:pt x="203" y="71"/>
                    <a:pt x="211" y="71"/>
                  </a:cubicBezTo>
                  <a:cubicBezTo>
                    <a:pt x="218" y="71"/>
                    <a:pt x="221" y="74"/>
                    <a:pt x="226" y="79"/>
                  </a:cubicBezTo>
                  <a:cubicBezTo>
                    <a:pt x="230" y="83"/>
                    <a:pt x="235" y="87"/>
                    <a:pt x="242" y="90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211" y="357"/>
                    <a:pt x="211" y="357"/>
                    <a:pt x="211" y="357"/>
                  </a:cubicBezTo>
                  <a:cubicBezTo>
                    <a:pt x="281" y="4"/>
                    <a:pt x="281" y="4"/>
                    <a:pt x="281" y="4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5" y="67"/>
                    <a:pt x="243" y="65"/>
                    <a:pt x="241" y="63"/>
                  </a:cubicBezTo>
                  <a:cubicBezTo>
                    <a:pt x="235" y="57"/>
                    <a:pt x="226" y="50"/>
                    <a:pt x="211" y="50"/>
                  </a:cubicBezTo>
                  <a:cubicBezTo>
                    <a:pt x="195" y="50"/>
                    <a:pt x="186" y="57"/>
                    <a:pt x="180" y="63"/>
                  </a:cubicBezTo>
                  <a:cubicBezTo>
                    <a:pt x="175" y="68"/>
                    <a:pt x="171" y="71"/>
                    <a:pt x="164" y="71"/>
                  </a:cubicBezTo>
                  <a:cubicBezTo>
                    <a:pt x="157" y="71"/>
                    <a:pt x="153" y="68"/>
                    <a:pt x="148" y="63"/>
                  </a:cubicBezTo>
                  <a:cubicBezTo>
                    <a:pt x="142" y="57"/>
                    <a:pt x="133" y="50"/>
                    <a:pt x="117" y="50"/>
                  </a:cubicBezTo>
                  <a:cubicBezTo>
                    <a:pt x="102" y="50"/>
                    <a:pt x="93" y="57"/>
                    <a:pt x="87" y="63"/>
                  </a:cubicBezTo>
                  <a:cubicBezTo>
                    <a:pt x="82" y="68"/>
                    <a:pt x="78" y="71"/>
                    <a:pt x="71" y="71"/>
                  </a:cubicBezTo>
                  <a:cubicBezTo>
                    <a:pt x="64" y="71"/>
                    <a:pt x="60" y="68"/>
                    <a:pt x="55" y="63"/>
                  </a:cubicBezTo>
                  <a:cubicBezTo>
                    <a:pt x="50" y="58"/>
                    <a:pt x="43" y="52"/>
                    <a:pt x="31" y="5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1" y="357"/>
                    <a:pt x="71" y="357"/>
                    <a:pt x="71" y="357"/>
                  </a:cubicBezTo>
                  <a:cubicBezTo>
                    <a:pt x="93" y="357"/>
                    <a:pt x="93" y="357"/>
                    <a:pt x="93" y="3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65"/>
            <p:cNvSpPr>
              <a:spLocks/>
            </p:cNvSpPr>
            <p:nvPr/>
          </p:nvSpPr>
          <p:spPr bwMode="auto">
            <a:xfrm>
              <a:off x="5863" y="1909"/>
              <a:ext cx="632" cy="166"/>
            </a:xfrm>
            <a:custGeom>
              <a:avLst/>
              <a:gdLst>
                <a:gd name="T0" fmla="*/ 257 w 267"/>
                <a:gd name="T1" fmla="*/ 22 h 70"/>
                <a:gd name="T2" fmla="*/ 11 w 267"/>
                <a:gd name="T3" fmla="*/ 69 h 70"/>
                <a:gd name="T4" fmla="*/ 0 w 267"/>
                <a:gd name="T5" fmla="*/ 61 h 70"/>
                <a:gd name="T6" fmla="*/ 11 w 267"/>
                <a:gd name="T7" fmla="*/ 48 h 70"/>
                <a:gd name="T8" fmla="*/ 257 w 267"/>
                <a:gd name="T9" fmla="*/ 1 h 70"/>
                <a:gd name="T10" fmla="*/ 267 w 267"/>
                <a:gd name="T11" fmla="*/ 10 h 70"/>
                <a:gd name="T12" fmla="*/ 257 w 267"/>
                <a:gd name="T1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70">
                  <a:moveTo>
                    <a:pt x="257" y="22"/>
                  </a:moveTo>
                  <a:cubicBezTo>
                    <a:pt x="11" y="69"/>
                    <a:pt x="11" y="69"/>
                    <a:pt x="11" y="69"/>
                  </a:cubicBezTo>
                  <a:cubicBezTo>
                    <a:pt x="5" y="70"/>
                    <a:pt x="0" y="66"/>
                    <a:pt x="0" y="61"/>
                  </a:cubicBezTo>
                  <a:cubicBezTo>
                    <a:pt x="0" y="55"/>
                    <a:pt x="5" y="49"/>
                    <a:pt x="11" y="48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62" y="0"/>
                    <a:pt x="267" y="4"/>
                    <a:pt x="267" y="10"/>
                  </a:cubicBezTo>
                  <a:cubicBezTo>
                    <a:pt x="267" y="15"/>
                    <a:pt x="262" y="21"/>
                    <a:pt x="257" y="22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66"/>
            <p:cNvSpPr>
              <a:spLocks/>
            </p:cNvSpPr>
            <p:nvPr/>
          </p:nvSpPr>
          <p:spPr bwMode="auto">
            <a:xfrm>
              <a:off x="5863" y="2006"/>
              <a:ext cx="632" cy="166"/>
            </a:xfrm>
            <a:custGeom>
              <a:avLst/>
              <a:gdLst>
                <a:gd name="T0" fmla="*/ 257 w 267"/>
                <a:gd name="T1" fmla="*/ 22 h 70"/>
                <a:gd name="T2" fmla="*/ 11 w 267"/>
                <a:gd name="T3" fmla="*/ 69 h 70"/>
                <a:gd name="T4" fmla="*/ 0 w 267"/>
                <a:gd name="T5" fmla="*/ 60 h 70"/>
                <a:gd name="T6" fmla="*/ 11 w 267"/>
                <a:gd name="T7" fmla="*/ 48 h 70"/>
                <a:gd name="T8" fmla="*/ 257 w 267"/>
                <a:gd name="T9" fmla="*/ 1 h 70"/>
                <a:gd name="T10" fmla="*/ 267 w 267"/>
                <a:gd name="T11" fmla="*/ 9 h 70"/>
                <a:gd name="T12" fmla="*/ 257 w 267"/>
                <a:gd name="T1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70">
                  <a:moveTo>
                    <a:pt x="257" y="22"/>
                  </a:moveTo>
                  <a:cubicBezTo>
                    <a:pt x="11" y="69"/>
                    <a:pt x="11" y="69"/>
                    <a:pt x="11" y="69"/>
                  </a:cubicBezTo>
                  <a:cubicBezTo>
                    <a:pt x="5" y="70"/>
                    <a:pt x="0" y="66"/>
                    <a:pt x="0" y="60"/>
                  </a:cubicBezTo>
                  <a:cubicBezTo>
                    <a:pt x="0" y="55"/>
                    <a:pt x="5" y="49"/>
                    <a:pt x="11" y="48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62" y="0"/>
                    <a:pt x="267" y="4"/>
                    <a:pt x="267" y="9"/>
                  </a:cubicBezTo>
                  <a:cubicBezTo>
                    <a:pt x="267" y="15"/>
                    <a:pt x="262" y="21"/>
                    <a:pt x="257" y="22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7"/>
            <p:cNvSpPr>
              <a:spLocks/>
            </p:cNvSpPr>
            <p:nvPr/>
          </p:nvSpPr>
          <p:spPr bwMode="auto">
            <a:xfrm>
              <a:off x="5863" y="2103"/>
              <a:ext cx="632" cy="163"/>
            </a:xfrm>
            <a:custGeom>
              <a:avLst/>
              <a:gdLst>
                <a:gd name="T0" fmla="*/ 257 w 267"/>
                <a:gd name="T1" fmla="*/ 21 h 69"/>
                <a:gd name="T2" fmla="*/ 11 w 267"/>
                <a:gd name="T3" fmla="*/ 68 h 69"/>
                <a:gd name="T4" fmla="*/ 0 w 267"/>
                <a:gd name="T5" fmla="*/ 60 h 69"/>
                <a:gd name="T6" fmla="*/ 11 w 267"/>
                <a:gd name="T7" fmla="*/ 48 h 69"/>
                <a:gd name="T8" fmla="*/ 257 w 267"/>
                <a:gd name="T9" fmla="*/ 1 h 69"/>
                <a:gd name="T10" fmla="*/ 267 w 267"/>
                <a:gd name="T11" fmla="*/ 9 h 69"/>
                <a:gd name="T12" fmla="*/ 257 w 267"/>
                <a:gd name="T13" fmla="*/ 2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69">
                  <a:moveTo>
                    <a:pt x="257" y="21"/>
                  </a:moveTo>
                  <a:cubicBezTo>
                    <a:pt x="11" y="68"/>
                    <a:pt x="11" y="68"/>
                    <a:pt x="11" y="68"/>
                  </a:cubicBezTo>
                  <a:cubicBezTo>
                    <a:pt x="5" y="69"/>
                    <a:pt x="0" y="66"/>
                    <a:pt x="0" y="60"/>
                  </a:cubicBezTo>
                  <a:cubicBezTo>
                    <a:pt x="0" y="54"/>
                    <a:pt x="5" y="49"/>
                    <a:pt x="11" y="48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62" y="0"/>
                    <a:pt x="267" y="3"/>
                    <a:pt x="267" y="9"/>
                  </a:cubicBezTo>
                  <a:cubicBezTo>
                    <a:pt x="267" y="15"/>
                    <a:pt x="262" y="20"/>
                    <a:pt x="257" y="21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68"/>
            <p:cNvSpPr>
              <a:spLocks/>
            </p:cNvSpPr>
            <p:nvPr/>
          </p:nvSpPr>
          <p:spPr bwMode="auto">
            <a:xfrm>
              <a:off x="5863" y="2198"/>
              <a:ext cx="632" cy="165"/>
            </a:xfrm>
            <a:custGeom>
              <a:avLst/>
              <a:gdLst>
                <a:gd name="T0" fmla="*/ 257 w 267"/>
                <a:gd name="T1" fmla="*/ 22 h 70"/>
                <a:gd name="T2" fmla="*/ 11 w 267"/>
                <a:gd name="T3" fmla="*/ 69 h 70"/>
                <a:gd name="T4" fmla="*/ 0 w 267"/>
                <a:gd name="T5" fmla="*/ 61 h 70"/>
                <a:gd name="T6" fmla="*/ 11 w 267"/>
                <a:gd name="T7" fmla="*/ 48 h 70"/>
                <a:gd name="T8" fmla="*/ 257 w 267"/>
                <a:gd name="T9" fmla="*/ 2 h 70"/>
                <a:gd name="T10" fmla="*/ 267 w 267"/>
                <a:gd name="T11" fmla="*/ 10 h 70"/>
                <a:gd name="T12" fmla="*/ 257 w 267"/>
                <a:gd name="T1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70">
                  <a:moveTo>
                    <a:pt x="257" y="22"/>
                  </a:moveTo>
                  <a:cubicBezTo>
                    <a:pt x="11" y="69"/>
                    <a:pt x="11" y="69"/>
                    <a:pt x="11" y="69"/>
                  </a:cubicBezTo>
                  <a:cubicBezTo>
                    <a:pt x="5" y="70"/>
                    <a:pt x="0" y="66"/>
                    <a:pt x="0" y="61"/>
                  </a:cubicBezTo>
                  <a:cubicBezTo>
                    <a:pt x="0" y="55"/>
                    <a:pt x="5" y="50"/>
                    <a:pt x="11" y="48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62" y="0"/>
                    <a:pt x="267" y="4"/>
                    <a:pt x="267" y="10"/>
                  </a:cubicBezTo>
                  <a:cubicBezTo>
                    <a:pt x="267" y="15"/>
                    <a:pt x="262" y="21"/>
                    <a:pt x="257" y="22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69"/>
            <p:cNvSpPr>
              <a:spLocks/>
            </p:cNvSpPr>
            <p:nvPr/>
          </p:nvSpPr>
          <p:spPr bwMode="auto">
            <a:xfrm>
              <a:off x="6455" y="1866"/>
              <a:ext cx="7" cy="50"/>
            </a:xfrm>
            <a:custGeom>
              <a:avLst/>
              <a:gdLst>
                <a:gd name="T0" fmla="*/ 0 w 3"/>
                <a:gd name="T1" fmla="*/ 0 h 21"/>
                <a:gd name="T2" fmla="*/ 0 w 3"/>
                <a:gd name="T3" fmla="*/ 4 h 21"/>
                <a:gd name="T4" fmla="*/ 0 w 3"/>
                <a:gd name="T5" fmla="*/ 4 h 21"/>
                <a:gd name="T6" fmla="*/ 0 w 3"/>
                <a:gd name="T7" fmla="*/ 21 h 21"/>
                <a:gd name="T8" fmla="*/ 3 w 3"/>
                <a:gd name="T9" fmla="*/ 20 h 21"/>
                <a:gd name="T10" fmla="*/ 3 w 3"/>
                <a:gd name="T11" fmla="*/ 20 h 21"/>
                <a:gd name="T12" fmla="*/ 0 w 3"/>
                <a:gd name="T13" fmla="*/ 21 h 21"/>
                <a:gd name="T14" fmla="*/ 0 w 3"/>
                <a:gd name="T15" fmla="*/ 4 h 21"/>
                <a:gd name="T16" fmla="*/ 0 w 3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1">
                  <a:moveTo>
                    <a:pt x="0" y="0"/>
                  </a:moveTo>
                  <a:cubicBezTo>
                    <a:pt x="0" y="2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70"/>
            <p:cNvSpPr>
              <a:spLocks/>
            </p:cNvSpPr>
            <p:nvPr/>
          </p:nvSpPr>
          <p:spPr bwMode="auto">
            <a:xfrm>
              <a:off x="6462" y="1911"/>
              <a:ext cx="10" cy="3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0 h 1"/>
                <a:gd name="T10" fmla="*/ 4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D6B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871"/>
            <p:cNvSpPr>
              <a:spLocks/>
            </p:cNvSpPr>
            <p:nvPr/>
          </p:nvSpPr>
          <p:spPr bwMode="auto">
            <a:xfrm>
              <a:off x="6180" y="56"/>
              <a:ext cx="792" cy="1820"/>
            </a:xfrm>
            <a:custGeom>
              <a:avLst/>
              <a:gdLst>
                <a:gd name="T0" fmla="*/ 0 w 334"/>
                <a:gd name="T1" fmla="*/ 0 h 769"/>
                <a:gd name="T2" fmla="*/ 0 w 334"/>
                <a:gd name="T3" fmla="*/ 40 h 769"/>
                <a:gd name="T4" fmla="*/ 21 w 334"/>
                <a:gd name="T5" fmla="*/ 61 h 769"/>
                <a:gd name="T6" fmla="*/ 0 w 334"/>
                <a:gd name="T7" fmla="*/ 83 h 769"/>
                <a:gd name="T8" fmla="*/ 0 w 334"/>
                <a:gd name="T9" fmla="*/ 469 h 769"/>
                <a:gd name="T10" fmla="*/ 7 w 334"/>
                <a:gd name="T11" fmla="*/ 475 h 769"/>
                <a:gd name="T12" fmla="*/ 23 w 334"/>
                <a:gd name="T13" fmla="*/ 483 h 769"/>
                <a:gd name="T14" fmla="*/ 39 w 334"/>
                <a:gd name="T15" fmla="*/ 475 h 769"/>
                <a:gd name="T16" fmla="*/ 70 w 334"/>
                <a:gd name="T17" fmla="*/ 462 h 769"/>
                <a:gd name="T18" fmla="*/ 100 w 334"/>
                <a:gd name="T19" fmla="*/ 475 h 769"/>
                <a:gd name="T20" fmla="*/ 106 w 334"/>
                <a:gd name="T21" fmla="*/ 480 h 769"/>
                <a:gd name="T22" fmla="*/ 119 w 334"/>
                <a:gd name="T23" fmla="*/ 412 h 769"/>
                <a:gd name="T24" fmla="*/ 140 w 334"/>
                <a:gd name="T25" fmla="*/ 416 h 769"/>
                <a:gd name="T26" fmla="*/ 70 w 334"/>
                <a:gd name="T27" fmla="*/ 769 h 769"/>
                <a:gd name="T28" fmla="*/ 48 w 334"/>
                <a:gd name="T29" fmla="*/ 769 h 769"/>
                <a:gd name="T30" fmla="*/ 101 w 334"/>
                <a:gd name="T31" fmla="*/ 502 h 769"/>
                <a:gd name="T32" fmla="*/ 85 w 334"/>
                <a:gd name="T33" fmla="*/ 491 h 769"/>
                <a:gd name="T34" fmla="*/ 70 w 334"/>
                <a:gd name="T35" fmla="*/ 483 h 769"/>
                <a:gd name="T36" fmla="*/ 54 w 334"/>
                <a:gd name="T37" fmla="*/ 491 h 769"/>
                <a:gd name="T38" fmla="*/ 23 w 334"/>
                <a:gd name="T39" fmla="*/ 505 h 769"/>
                <a:gd name="T40" fmla="*/ 0 w 334"/>
                <a:gd name="T41" fmla="*/ 497 h 769"/>
                <a:gd name="T42" fmla="*/ 0 w 334"/>
                <a:gd name="T43" fmla="*/ 769 h 769"/>
                <a:gd name="T44" fmla="*/ 116 w 334"/>
                <a:gd name="T45" fmla="*/ 769 h 769"/>
                <a:gd name="T46" fmla="*/ 116 w 334"/>
                <a:gd name="T47" fmla="*/ 765 h 769"/>
                <a:gd name="T48" fmla="*/ 203 w 334"/>
                <a:gd name="T49" fmla="*/ 600 h 769"/>
                <a:gd name="T50" fmla="*/ 223 w 334"/>
                <a:gd name="T51" fmla="*/ 583 h 769"/>
                <a:gd name="T52" fmla="*/ 223 w 334"/>
                <a:gd name="T53" fmla="*/ 583 h 769"/>
                <a:gd name="T54" fmla="*/ 223 w 334"/>
                <a:gd name="T55" fmla="*/ 583 h 769"/>
                <a:gd name="T56" fmla="*/ 223 w 334"/>
                <a:gd name="T57" fmla="*/ 583 h 769"/>
                <a:gd name="T58" fmla="*/ 334 w 334"/>
                <a:gd name="T59" fmla="*/ 334 h 769"/>
                <a:gd name="T60" fmla="*/ 0 w 334"/>
                <a:gd name="T61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4" h="769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2" y="40"/>
                    <a:pt x="21" y="49"/>
                    <a:pt x="21" y="61"/>
                  </a:cubicBezTo>
                  <a:cubicBezTo>
                    <a:pt x="21" y="73"/>
                    <a:pt x="12" y="83"/>
                    <a:pt x="0" y="83"/>
                  </a:cubicBezTo>
                  <a:cubicBezTo>
                    <a:pt x="0" y="469"/>
                    <a:pt x="0" y="469"/>
                    <a:pt x="0" y="469"/>
                  </a:cubicBezTo>
                  <a:cubicBezTo>
                    <a:pt x="3" y="471"/>
                    <a:pt x="5" y="473"/>
                    <a:pt x="7" y="475"/>
                  </a:cubicBezTo>
                  <a:cubicBezTo>
                    <a:pt x="12" y="480"/>
                    <a:pt x="16" y="483"/>
                    <a:pt x="23" y="483"/>
                  </a:cubicBezTo>
                  <a:cubicBezTo>
                    <a:pt x="30" y="483"/>
                    <a:pt x="34" y="480"/>
                    <a:pt x="39" y="475"/>
                  </a:cubicBezTo>
                  <a:cubicBezTo>
                    <a:pt x="45" y="469"/>
                    <a:pt x="54" y="462"/>
                    <a:pt x="70" y="462"/>
                  </a:cubicBezTo>
                  <a:cubicBezTo>
                    <a:pt x="85" y="462"/>
                    <a:pt x="94" y="469"/>
                    <a:pt x="100" y="475"/>
                  </a:cubicBezTo>
                  <a:cubicBezTo>
                    <a:pt x="102" y="477"/>
                    <a:pt x="104" y="479"/>
                    <a:pt x="106" y="480"/>
                  </a:cubicBezTo>
                  <a:cubicBezTo>
                    <a:pt x="119" y="412"/>
                    <a:pt x="119" y="412"/>
                    <a:pt x="119" y="412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70" y="769"/>
                    <a:pt x="70" y="769"/>
                    <a:pt x="70" y="769"/>
                  </a:cubicBezTo>
                  <a:cubicBezTo>
                    <a:pt x="48" y="769"/>
                    <a:pt x="48" y="769"/>
                    <a:pt x="48" y="769"/>
                  </a:cubicBezTo>
                  <a:cubicBezTo>
                    <a:pt x="101" y="502"/>
                    <a:pt x="101" y="502"/>
                    <a:pt x="101" y="502"/>
                  </a:cubicBezTo>
                  <a:cubicBezTo>
                    <a:pt x="94" y="499"/>
                    <a:pt x="89" y="495"/>
                    <a:pt x="85" y="491"/>
                  </a:cubicBezTo>
                  <a:cubicBezTo>
                    <a:pt x="80" y="486"/>
                    <a:pt x="77" y="483"/>
                    <a:pt x="70" y="483"/>
                  </a:cubicBezTo>
                  <a:cubicBezTo>
                    <a:pt x="62" y="483"/>
                    <a:pt x="59" y="486"/>
                    <a:pt x="54" y="491"/>
                  </a:cubicBezTo>
                  <a:cubicBezTo>
                    <a:pt x="47" y="497"/>
                    <a:pt x="39" y="505"/>
                    <a:pt x="23" y="505"/>
                  </a:cubicBezTo>
                  <a:cubicBezTo>
                    <a:pt x="13" y="505"/>
                    <a:pt x="5" y="501"/>
                    <a:pt x="0" y="497"/>
                  </a:cubicBezTo>
                  <a:cubicBezTo>
                    <a:pt x="0" y="769"/>
                    <a:pt x="0" y="769"/>
                    <a:pt x="0" y="769"/>
                  </a:cubicBezTo>
                  <a:cubicBezTo>
                    <a:pt x="116" y="769"/>
                    <a:pt x="116" y="769"/>
                    <a:pt x="116" y="769"/>
                  </a:cubicBezTo>
                  <a:cubicBezTo>
                    <a:pt x="116" y="769"/>
                    <a:pt x="116" y="767"/>
                    <a:pt x="116" y="765"/>
                  </a:cubicBezTo>
                  <a:cubicBezTo>
                    <a:pt x="116" y="748"/>
                    <a:pt x="121" y="673"/>
                    <a:pt x="203" y="600"/>
                  </a:cubicBezTo>
                  <a:cubicBezTo>
                    <a:pt x="210" y="594"/>
                    <a:pt x="217" y="589"/>
                    <a:pt x="223" y="583"/>
                  </a:cubicBezTo>
                  <a:cubicBezTo>
                    <a:pt x="223" y="583"/>
                    <a:pt x="223" y="583"/>
                    <a:pt x="223" y="583"/>
                  </a:cubicBezTo>
                  <a:cubicBezTo>
                    <a:pt x="223" y="583"/>
                    <a:pt x="223" y="583"/>
                    <a:pt x="223" y="583"/>
                  </a:cubicBezTo>
                  <a:cubicBezTo>
                    <a:pt x="223" y="583"/>
                    <a:pt x="223" y="583"/>
                    <a:pt x="223" y="583"/>
                  </a:cubicBezTo>
                  <a:cubicBezTo>
                    <a:pt x="291" y="522"/>
                    <a:pt x="334" y="433"/>
                    <a:pt x="334" y="334"/>
                  </a:cubicBezTo>
                  <a:cubicBezTo>
                    <a:pt x="334" y="149"/>
                    <a:pt x="185" y="0"/>
                    <a:pt x="0" y="0"/>
                  </a:cubicBezTo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72"/>
            <p:cNvSpPr>
              <a:spLocks/>
            </p:cNvSpPr>
            <p:nvPr/>
          </p:nvSpPr>
          <p:spPr bwMode="auto">
            <a:xfrm>
              <a:off x="6180" y="151"/>
              <a:ext cx="50" cy="102"/>
            </a:xfrm>
            <a:custGeom>
              <a:avLst/>
              <a:gdLst>
                <a:gd name="T0" fmla="*/ 0 w 21"/>
                <a:gd name="T1" fmla="*/ 0 h 43"/>
                <a:gd name="T2" fmla="*/ 0 w 21"/>
                <a:gd name="T3" fmla="*/ 43 h 43"/>
                <a:gd name="T4" fmla="*/ 21 w 21"/>
                <a:gd name="T5" fmla="*/ 21 h 43"/>
                <a:gd name="T6" fmla="*/ 0 w 21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21" y="33"/>
                    <a:pt x="21" y="21"/>
                  </a:cubicBezTo>
                  <a:cubicBezTo>
                    <a:pt x="21" y="9"/>
                    <a:pt x="12" y="0"/>
                    <a:pt x="0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73"/>
            <p:cNvSpPr>
              <a:spLocks/>
            </p:cNvSpPr>
            <p:nvPr/>
          </p:nvSpPr>
          <p:spPr bwMode="auto">
            <a:xfrm>
              <a:off x="6180" y="1876"/>
              <a:ext cx="275" cy="92"/>
            </a:xfrm>
            <a:custGeom>
              <a:avLst/>
              <a:gdLst>
                <a:gd name="T0" fmla="*/ 275 w 275"/>
                <a:gd name="T1" fmla="*/ 0 h 92"/>
                <a:gd name="T2" fmla="*/ 275 w 275"/>
                <a:gd name="T3" fmla="*/ 0 h 92"/>
                <a:gd name="T4" fmla="*/ 0 w 275"/>
                <a:gd name="T5" fmla="*/ 0 h 92"/>
                <a:gd name="T6" fmla="*/ 0 w 275"/>
                <a:gd name="T7" fmla="*/ 92 h 92"/>
                <a:gd name="T8" fmla="*/ 275 w 275"/>
                <a:gd name="T9" fmla="*/ 40 h 92"/>
                <a:gd name="T10" fmla="*/ 275 w 275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92">
                  <a:moveTo>
                    <a:pt x="275" y="0"/>
                  </a:moveTo>
                  <a:lnTo>
                    <a:pt x="275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275" y="40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874"/>
            <p:cNvSpPr>
              <a:spLocks/>
            </p:cNvSpPr>
            <p:nvPr/>
          </p:nvSpPr>
          <p:spPr bwMode="auto">
            <a:xfrm>
              <a:off x="6180" y="1876"/>
              <a:ext cx="275" cy="92"/>
            </a:xfrm>
            <a:custGeom>
              <a:avLst/>
              <a:gdLst>
                <a:gd name="T0" fmla="*/ 275 w 275"/>
                <a:gd name="T1" fmla="*/ 0 h 92"/>
                <a:gd name="T2" fmla="*/ 275 w 275"/>
                <a:gd name="T3" fmla="*/ 0 h 92"/>
                <a:gd name="T4" fmla="*/ 0 w 275"/>
                <a:gd name="T5" fmla="*/ 0 h 92"/>
                <a:gd name="T6" fmla="*/ 0 w 275"/>
                <a:gd name="T7" fmla="*/ 92 h 92"/>
                <a:gd name="T8" fmla="*/ 275 w 275"/>
                <a:gd name="T9" fmla="*/ 40 h 92"/>
                <a:gd name="T10" fmla="*/ 275 w 275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92">
                  <a:moveTo>
                    <a:pt x="275" y="0"/>
                  </a:moveTo>
                  <a:lnTo>
                    <a:pt x="275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275" y="40"/>
                  </a:lnTo>
                  <a:lnTo>
                    <a:pt x="2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75"/>
            <p:cNvSpPr>
              <a:spLocks/>
            </p:cNvSpPr>
            <p:nvPr/>
          </p:nvSpPr>
          <p:spPr bwMode="auto">
            <a:xfrm>
              <a:off x="6180" y="1031"/>
              <a:ext cx="332" cy="845"/>
            </a:xfrm>
            <a:custGeom>
              <a:avLst/>
              <a:gdLst>
                <a:gd name="T0" fmla="*/ 119 w 140"/>
                <a:gd name="T1" fmla="*/ 0 h 357"/>
                <a:gd name="T2" fmla="*/ 106 w 140"/>
                <a:gd name="T3" fmla="*/ 68 h 357"/>
                <a:gd name="T4" fmla="*/ 100 w 140"/>
                <a:gd name="T5" fmla="*/ 63 h 357"/>
                <a:gd name="T6" fmla="*/ 70 w 140"/>
                <a:gd name="T7" fmla="*/ 50 h 357"/>
                <a:gd name="T8" fmla="*/ 39 w 140"/>
                <a:gd name="T9" fmla="*/ 63 h 357"/>
                <a:gd name="T10" fmla="*/ 23 w 140"/>
                <a:gd name="T11" fmla="*/ 71 h 357"/>
                <a:gd name="T12" fmla="*/ 7 w 140"/>
                <a:gd name="T13" fmla="*/ 63 h 357"/>
                <a:gd name="T14" fmla="*/ 0 w 140"/>
                <a:gd name="T15" fmla="*/ 57 h 357"/>
                <a:gd name="T16" fmla="*/ 0 w 140"/>
                <a:gd name="T17" fmla="*/ 85 h 357"/>
                <a:gd name="T18" fmla="*/ 23 w 140"/>
                <a:gd name="T19" fmla="*/ 93 h 357"/>
                <a:gd name="T20" fmla="*/ 54 w 140"/>
                <a:gd name="T21" fmla="*/ 79 h 357"/>
                <a:gd name="T22" fmla="*/ 70 w 140"/>
                <a:gd name="T23" fmla="*/ 71 h 357"/>
                <a:gd name="T24" fmla="*/ 85 w 140"/>
                <a:gd name="T25" fmla="*/ 79 h 357"/>
                <a:gd name="T26" fmla="*/ 101 w 140"/>
                <a:gd name="T27" fmla="*/ 90 h 357"/>
                <a:gd name="T28" fmla="*/ 48 w 140"/>
                <a:gd name="T29" fmla="*/ 357 h 357"/>
                <a:gd name="T30" fmla="*/ 70 w 140"/>
                <a:gd name="T31" fmla="*/ 357 h 357"/>
                <a:gd name="T32" fmla="*/ 140 w 140"/>
                <a:gd name="T33" fmla="*/ 4 h 357"/>
                <a:gd name="T34" fmla="*/ 119 w 140"/>
                <a:gd name="T35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357">
                  <a:moveTo>
                    <a:pt x="119" y="0"/>
                  </a:moveTo>
                  <a:cubicBezTo>
                    <a:pt x="106" y="68"/>
                    <a:pt x="106" y="68"/>
                    <a:pt x="106" y="68"/>
                  </a:cubicBezTo>
                  <a:cubicBezTo>
                    <a:pt x="104" y="67"/>
                    <a:pt x="102" y="65"/>
                    <a:pt x="100" y="63"/>
                  </a:cubicBezTo>
                  <a:cubicBezTo>
                    <a:pt x="94" y="57"/>
                    <a:pt x="85" y="50"/>
                    <a:pt x="70" y="50"/>
                  </a:cubicBezTo>
                  <a:cubicBezTo>
                    <a:pt x="54" y="50"/>
                    <a:pt x="45" y="57"/>
                    <a:pt x="39" y="63"/>
                  </a:cubicBezTo>
                  <a:cubicBezTo>
                    <a:pt x="34" y="68"/>
                    <a:pt x="30" y="71"/>
                    <a:pt x="23" y="71"/>
                  </a:cubicBezTo>
                  <a:cubicBezTo>
                    <a:pt x="16" y="71"/>
                    <a:pt x="12" y="68"/>
                    <a:pt x="7" y="63"/>
                  </a:cubicBezTo>
                  <a:cubicBezTo>
                    <a:pt x="5" y="61"/>
                    <a:pt x="3" y="59"/>
                    <a:pt x="0" y="5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" y="89"/>
                    <a:pt x="13" y="93"/>
                    <a:pt x="23" y="93"/>
                  </a:cubicBezTo>
                  <a:cubicBezTo>
                    <a:pt x="39" y="93"/>
                    <a:pt x="47" y="85"/>
                    <a:pt x="54" y="79"/>
                  </a:cubicBezTo>
                  <a:cubicBezTo>
                    <a:pt x="59" y="74"/>
                    <a:pt x="62" y="71"/>
                    <a:pt x="70" y="71"/>
                  </a:cubicBezTo>
                  <a:cubicBezTo>
                    <a:pt x="77" y="71"/>
                    <a:pt x="80" y="74"/>
                    <a:pt x="85" y="79"/>
                  </a:cubicBezTo>
                  <a:cubicBezTo>
                    <a:pt x="89" y="83"/>
                    <a:pt x="94" y="87"/>
                    <a:pt x="101" y="90"/>
                  </a:cubicBezTo>
                  <a:cubicBezTo>
                    <a:pt x="48" y="357"/>
                    <a:pt x="48" y="357"/>
                    <a:pt x="48" y="357"/>
                  </a:cubicBezTo>
                  <a:cubicBezTo>
                    <a:pt x="70" y="357"/>
                    <a:pt x="70" y="357"/>
                    <a:pt x="70" y="357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76"/>
            <p:cNvSpPr>
              <a:spLocks noEditPoints="1"/>
            </p:cNvSpPr>
            <p:nvPr/>
          </p:nvSpPr>
          <p:spPr bwMode="auto">
            <a:xfrm>
              <a:off x="6455" y="1911"/>
              <a:ext cx="21" cy="100"/>
            </a:xfrm>
            <a:custGeom>
              <a:avLst/>
              <a:gdLst>
                <a:gd name="T0" fmla="*/ 0 w 9"/>
                <a:gd name="T1" fmla="*/ 22 h 42"/>
                <a:gd name="T2" fmla="*/ 0 w 9"/>
                <a:gd name="T3" fmla="*/ 22 h 42"/>
                <a:gd name="T4" fmla="*/ 0 w 9"/>
                <a:gd name="T5" fmla="*/ 42 h 42"/>
                <a:gd name="T6" fmla="*/ 7 w 9"/>
                <a:gd name="T7" fmla="*/ 41 h 42"/>
                <a:gd name="T8" fmla="*/ 7 w 9"/>
                <a:gd name="T9" fmla="*/ 41 h 42"/>
                <a:gd name="T10" fmla="*/ 7 w 9"/>
                <a:gd name="T11" fmla="*/ 41 h 42"/>
                <a:gd name="T12" fmla="*/ 0 w 9"/>
                <a:gd name="T13" fmla="*/ 42 h 42"/>
                <a:gd name="T14" fmla="*/ 0 w 9"/>
                <a:gd name="T15" fmla="*/ 22 h 42"/>
                <a:gd name="T16" fmla="*/ 9 w 9"/>
                <a:gd name="T17" fmla="*/ 0 h 42"/>
                <a:gd name="T18" fmla="*/ 7 w 9"/>
                <a:gd name="T19" fmla="*/ 0 h 42"/>
                <a:gd name="T20" fmla="*/ 9 w 9"/>
                <a:gd name="T21" fmla="*/ 0 h 42"/>
                <a:gd name="T22" fmla="*/ 9 w 9"/>
                <a:gd name="T23" fmla="*/ 0 h 42"/>
                <a:gd name="T24" fmla="*/ 9 w 9"/>
                <a:gd name="T25" fmla="*/ 0 h 42"/>
                <a:gd name="T26" fmla="*/ 9 w 9"/>
                <a:gd name="T27" fmla="*/ 0 h 42"/>
                <a:gd name="T28" fmla="*/ 9 w 9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42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B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77"/>
            <p:cNvSpPr>
              <a:spLocks/>
            </p:cNvSpPr>
            <p:nvPr/>
          </p:nvSpPr>
          <p:spPr bwMode="auto">
            <a:xfrm>
              <a:off x="6180" y="1963"/>
              <a:ext cx="275" cy="102"/>
            </a:xfrm>
            <a:custGeom>
              <a:avLst/>
              <a:gdLst>
                <a:gd name="T0" fmla="*/ 275 w 275"/>
                <a:gd name="T1" fmla="*/ 0 h 102"/>
                <a:gd name="T2" fmla="*/ 0 w 275"/>
                <a:gd name="T3" fmla="*/ 52 h 102"/>
                <a:gd name="T4" fmla="*/ 0 w 275"/>
                <a:gd name="T5" fmla="*/ 102 h 102"/>
                <a:gd name="T6" fmla="*/ 275 w 275"/>
                <a:gd name="T7" fmla="*/ 48 h 102"/>
                <a:gd name="T8" fmla="*/ 275 w 275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02">
                  <a:moveTo>
                    <a:pt x="275" y="0"/>
                  </a:moveTo>
                  <a:lnTo>
                    <a:pt x="0" y="52"/>
                  </a:lnTo>
                  <a:lnTo>
                    <a:pt x="0" y="102"/>
                  </a:lnTo>
                  <a:lnTo>
                    <a:pt x="275" y="48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78"/>
            <p:cNvSpPr>
              <a:spLocks/>
            </p:cNvSpPr>
            <p:nvPr/>
          </p:nvSpPr>
          <p:spPr bwMode="auto">
            <a:xfrm>
              <a:off x="6180" y="1963"/>
              <a:ext cx="275" cy="102"/>
            </a:xfrm>
            <a:custGeom>
              <a:avLst/>
              <a:gdLst>
                <a:gd name="T0" fmla="*/ 275 w 275"/>
                <a:gd name="T1" fmla="*/ 0 h 102"/>
                <a:gd name="T2" fmla="*/ 0 w 275"/>
                <a:gd name="T3" fmla="*/ 52 h 102"/>
                <a:gd name="T4" fmla="*/ 0 w 275"/>
                <a:gd name="T5" fmla="*/ 102 h 102"/>
                <a:gd name="T6" fmla="*/ 275 w 275"/>
                <a:gd name="T7" fmla="*/ 48 h 102"/>
                <a:gd name="T8" fmla="*/ 275 w 275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02">
                  <a:moveTo>
                    <a:pt x="275" y="0"/>
                  </a:moveTo>
                  <a:lnTo>
                    <a:pt x="0" y="52"/>
                  </a:lnTo>
                  <a:lnTo>
                    <a:pt x="0" y="102"/>
                  </a:lnTo>
                  <a:lnTo>
                    <a:pt x="275" y="48"/>
                  </a:lnTo>
                  <a:lnTo>
                    <a:pt x="2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9"/>
            <p:cNvSpPr>
              <a:spLocks noEditPoints="1"/>
            </p:cNvSpPr>
            <p:nvPr/>
          </p:nvSpPr>
          <p:spPr bwMode="auto">
            <a:xfrm>
              <a:off x="6472" y="2008"/>
              <a:ext cx="4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  <a:gd name="T4" fmla="*/ 2 w 2"/>
                <a:gd name="T5" fmla="*/ 2 w 2"/>
                <a:gd name="T6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D6B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0"/>
            <p:cNvSpPr>
              <a:spLocks/>
            </p:cNvSpPr>
            <p:nvPr/>
          </p:nvSpPr>
          <p:spPr bwMode="auto">
            <a:xfrm>
              <a:off x="6455" y="2060"/>
              <a:ext cx="17" cy="48"/>
            </a:xfrm>
            <a:custGeom>
              <a:avLst/>
              <a:gdLst>
                <a:gd name="T0" fmla="*/ 0 w 17"/>
                <a:gd name="T1" fmla="*/ 0 h 48"/>
                <a:gd name="T2" fmla="*/ 0 w 17"/>
                <a:gd name="T3" fmla="*/ 0 h 48"/>
                <a:gd name="T4" fmla="*/ 0 w 17"/>
                <a:gd name="T5" fmla="*/ 48 h 48"/>
                <a:gd name="T6" fmla="*/ 17 w 17"/>
                <a:gd name="T7" fmla="*/ 45 h 48"/>
                <a:gd name="T8" fmla="*/ 17 w 17"/>
                <a:gd name="T9" fmla="*/ 45 h 48"/>
                <a:gd name="T10" fmla="*/ 17 w 17"/>
                <a:gd name="T11" fmla="*/ 45 h 48"/>
                <a:gd name="T12" fmla="*/ 0 w 17"/>
                <a:gd name="T13" fmla="*/ 48 h 48"/>
                <a:gd name="T14" fmla="*/ 0 w 17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81"/>
            <p:cNvSpPr>
              <a:spLocks/>
            </p:cNvSpPr>
            <p:nvPr/>
          </p:nvSpPr>
          <p:spPr bwMode="auto">
            <a:xfrm>
              <a:off x="6455" y="2060"/>
              <a:ext cx="17" cy="48"/>
            </a:xfrm>
            <a:custGeom>
              <a:avLst/>
              <a:gdLst>
                <a:gd name="T0" fmla="*/ 0 w 17"/>
                <a:gd name="T1" fmla="*/ 0 h 48"/>
                <a:gd name="T2" fmla="*/ 0 w 17"/>
                <a:gd name="T3" fmla="*/ 0 h 48"/>
                <a:gd name="T4" fmla="*/ 0 w 17"/>
                <a:gd name="T5" fmla="*/ 48 h 48"/>
                <a:gd name="T6" fmla="*/ 17 w 17"/>
                <a:gd name="T7" fmla="*/ 45 h 48"/>
                <a:gd name="T8" fmla="*/ 17 w 17"/>
                <a:gd name="T9" fmla="*/ 45 h 48"/>
                <a:gd name="T10" fmla="*/ 17 w 17"/>
                <a:gd name="T11" fmla="*/ 45 h 48"/>
                <a:gd name="T12" fmla="*/ 0 w 17"/>
                <a:gd name="T13" fmla="*/ 48 h 48"/>
                <a:gd name="T14" fmla="*/ 0 w 17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82"/>
            <p:cNvSpPr>
              <a:spLocks/>
            </p:cNvSpPr>
            <p:nvPr/>
          </p:nvSpPr>
          <p:spPr bwMode="auto">
            <a:xfrm>
              <a:off x="6180" y="2060"/>
              <a:ext cx="275" cy="100"/>
            </a:xfrm>
            <a:custGeom>
              <a:avLst/>
              <a:gdLst>
                <a:gd name="T0" fmla="*/ 275 w 275"/>
                <a:gd name="T1" fmla="*/ 0 h 100"/>
                <a:gd name="T2" fmla="*/ 0 w 275"/>
                <a:gd name="T3" fmla="*/ 52 h 100"/>
                <a:gd name="T4" fmla="*/ 0 w 275"/>
                <a:gd name="T5" fmla="*/ 100 h 100"/>
                <a:gd name="T6" fmla="*/ 275 w 275"/>
                <a:gd name="T7" fmla="*/ 48 h 100"/>
                <a:gd name="T8" fmla="*/ 275 w 275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00">
                  <a:moveTo>
                    <a:pt x="275" y="0"/>
                  </a:moveTo>
                  <a:lnTo>
                    <a:pt x="0" y="52"/>
                  </a:lnTo>
                  <a:lnTo>
                    <a:pt x="0" y="100"/>
                  </a:lnTo>
                  <a:lnTo>
                    <a:pt x="275" y="48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83"/>
            <p:cNvSpPr>
              <a:spLocks/>
            </p:cNvSpPr>
            <p:nvPr/>
          </p:nvSpPr>
          <p:spPr bwMode="auto">
            <a:xfrm>
              <a:off x="6180" y="2060"/>
              <a:ext cx="275" cy="100"/>
            </a:xfrm>
            <a:custGeom>
              <a:avLst/>
              <a:gdLst>
                <a:gd name="T0" fmla="*/ 275 w 275"/>
                <a:gd name="T1" fmla="*/ 0 h 100"/>
                <a:gd name="T2" fmla="*/ 0 w 275"/>
                <a:gd name="T3" fmla="*/ 52 h 100"/>
                <a:gd name="T4" fmla="*/ 0 w 275"/>
                <a:gd name="T5" fmla="*/ 100 h 100"/>
                <a:gd name="T6" fmla="*/ 275 w 275"/>
                <a:gd name="T7" fmla="*/ 48 h 100"/>
                <a:gd name="T8" fmla="*/ 275 w 275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00">
                  <a:moveTo>
                    <a:pt x="275" y="0"/>
                  </a:moveTo>
                  <a:lnTo>
                    <a:pt x="0" y="52"/>
                  </a:lnTo>
                  <a:lnTo>
                    <a:pt x="0" y="100"/>
                  </a:lnTo>
                  <a:lnTo>
                    <a:pt x="275" y="48"/>
                  </a:lnTo>
                  <a:lnTo>
                    <a:pt x="2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84"/>
            <p:cNvSpPr>
              <a:spLocks noEditPoints="1"/>
            </p:cNvSpPr>
            <p:nvPr/>
          </p:nvSpPr>
          <p:spPr bwMode="auto">
            <a:xfrm>
              <a:off x="6455" y="2105"/>
              <a:ext cx="21" cy="100"/>
            </a:xfrm>
            <a:custGeom>
              <a:avLst/>
              <a:gdLst>
                <a:gd name="T0" fmla="*/ 0 w 9"/>
                <a:gd name="T1" fmla="*/ 22 h 42"/>
                <a:gd name="T2" fmla="*/ 0 w 9"/>
                <a:gd name="T3" fmla="*/ 22 h 42"/>
                <a:gd name="T4" fmla="*/ 0 w 9"/>
                <a:gd name="T5" fmla="*/ 42 h 42"/>
                <a:gd name="T6" fmla="*/ 7 w 9"/>
                <a:gd name="T7" fmla="*/ 41 h 42"/>
                <a:gd name="T8" fmla="*/ 7 w 9"/>
                <a:gd name="T9" fmla="*/ 41 h 42"/>
                <a:gd name="T10" fmla="*/ 7 w 9"/>
                <a:gd name="T11" fmla="*/ 41 h 42"/>
                <a:gd name="T12" fmla="*/ 0 w 9"/>
                <a:gd name="T13" fmla="*/ 42 h 42"/>
                <a:gd name="T14" fmla="*/ 0 w 9"/>
                <a:gd name="T15" fmla="*/ 22 h 42"/>
                <a:gd name="T16" fmla="*/ 7 w 9"/>
                <a:gd name="T17" fmla="*/ 0 h 42"/>
                <a:gd name="T18" fmla="*/ 7 w 9"/>
                <a:gd name="T19" fmla="*/ 0 h 42"/>
                <a:gd name="T20" fmla="*/ 7 w 9"/>
                <a:gd name="T21" fmla="*/ 0 h 42"/>
                <a:gd name="T22" fmla="*/ 9 w 9"/>
                <a:gd name="T23" fmla="*/ 0 h 42"/>
                <a:gd name="T24" fmla="*/ 7 w 9"/>
                <a:gd name="T25" fmla="*/ 0 h 42"/>
                <a:gd name="T26" fmla="*/ 9 w 9"/>
                <a:gd name="T27" fmla="*/ 0 h 42"/>
                <a:gd name="T28" fmla="*/ 9 w 9"/>
                <a:gd name="T29" fmla="*/ 0 h 42"/>
                <a:gd name="T30" fmla="*/ 9 w 9"/>
                <a:gd name="T31" fmla="*/ 0 h 42"/>
                <a:gd name="T32" fmla="*/ 9 w 9"/>
                <a:gd name="T33" fmla="*/ 0 h 42"/>
                <a:gd name="T34" fmla="*/ 9 w 9"/>
                <a:gd name="T3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42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85"/>
            <p:cNvSpPr>
              <a:spLocks/>
            </p:cNvSpPr>
            <p:nvPr/>
          </p:nvSpPr>
          <p:spPr bwMode="auto">
            <a:xfrm>
              <a:off x="6180" y="2157"/>
              <a:ext cx="275" cy="100"/>
            </a:xfrm>
            <a:custGeom>
              <a:avLst/>
              <a:gdLst>
                <a:gd name="T0" fmla="*/ 275 w 275"/>
                <a:gd name="T1" fmla="*/ 0 h 100"/>
                <a:gd name="T2" fmla="*/ 0 w 275"/>
                <a:gd name="T3" fmla="*/ 52 h 100"/>
                <a:gd name="T4" fmla="*/ 0 w 275"/>
                <a:gd name="T5" fmla="*/ 100 h 100"/>
                <a:gd name="T6" fmla="*/ 275 w 275"/>
                <a:gd name="T7" fmla="*/ 48 h 100"/>
                <a:gd name="T8" fmla="*/ 275 w 275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00">
                  <a:moveTo>
                    <a:pt x="275" y="0"/>
                  </a:moveTo>
                  <a:lnTo>
                    <a:pt x="0" y="52"/>
                  </a:lnTo>
                  <a:lnTo>
                    <a:pt x="0" y="100"/>
                  </a:lnTo>
                  <a:lnTo>
                    <a:pt x="275" y="48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86"/>
            <p:cNvSpPr>
              <a:spLocks/>
            </p:cNvSpPr>
            <p:nvPr/>
          </p:nvSpPr>
          <p:spPr bwMode="auto">
            <a:xfrm>
              <a:off x="6180" y="2157"/>
              <a:ext cx="275" cy="100"/>
            </a:xfrm>
            <a:custGeom>
              <a:avLst/>
              <a:gdLst>
                <a:gd name="T0" fmla="*/ 275 w 275"/>
                <a:gd name="T1" fmla="*/ 0 h 100"/>
                <a:gd name="T2" fmla="*/ 0 w 275"/>
                <a:gd name="T3" fmla="*/ 52 h 100"/>
                <a:gd name="T4" fmla="*/ 0 w 275"/>
                <a:gd name="T5" fmla="*/ 100 h 100"/>
                <a:gd name="T6" fmla="*/ 275 w 275"/>
                <a:gd name="T7" fmla="*/ 48 h 100"/>
                <a:gd name="T8" fmla="*/ 275 w 275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00">
                  <a:moveTo>
                    <a:pt x="275" y="0"/>
                  </a:moveTo>
                  <a:lnTo>
                    <a:pt x="0" y="52"/>
                  </a:lnTo>
                  <a:lnTo>
                    <a:pt x="0" y="100"/>
                  </a:lnTo>
                  <a:lnTo>
                    <a:pt x="275" y="48"/>
                  </a:lnTo>
                  <a:lnTo>
                    <a:pt x="2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87"/>
            <p:cNvSpPr>
              <a:spLocks/>
            </p:cNvSpPr>
            <p:nvPr/>
          </p:nvSpPr>
          <p:spPr bwMode="auto">
            <a:xfrm>
              <a:off x="6180" y="1911"/>
              <a:ext cx="315" cy="104"/>
            </a:xfrm>
            <a:custGeom>
              <a:avLst/>
              <a:gdLst>
                <a:gd name="T0" fmla="*/ 125 w 133"/>
                <a:gd name="T1" fmla="*/ 0 h 44"/>
                <a:gd name="T2" fmla="*/ 125 w 133"/>
                <a:gd name="T3" fmla="*/ 0 h 44"/>
                <a:gd name="T4" fmla="*/ 123 w 133"/>
                <a:gd name="T5" fmla="*/ 0 h 44"/>
                <a:gd name="T6" fmla="*/ 123 w 133"/>
                <a:gd name="T7" fmla="*/ 0 h 44"/>
                <a:gd name="T8" fmla="*/ 123 w 133"/>
                <a:gd name="T9" fmla="*/ 0 h 44"/>
                <a:gd name="T10" fmla="*/ 119 w 133"/>
                <a:gd name="T11" fmla="*/ 1 h 44"/>
                <a:gd name="T12" fmla="*/ 116 w 133"/>
                <a:gd name="T13" fmla="*/ 2 h 44"/>
                <a:gd name="T14" fmla="*/ 0 w 133"/>
                <a:gd name="T15" fmla="*/ 24 h 44"/>
                <a:gd name="T16" fmla="*/ 0 w 133"/>
                <a:gd name="T17" fmla="*/ 44 h 44"/>
                <a:gd name="T18" fmla="*/ 116 w 133"/>
                <a:gd name="T19" fmla="*/ 22 h 44"/>
                <a:gd name="T20" fmla="*/ 116 w 133"/>
                <a:gd name="T21" fmla="*/ 22 h 44"/>
                <a:gd name="T22" fmla="*/ 123 w 133"/>
                <a:gd name="T23" fmla="*/ 21 h 44"/>
                <a:gd name="T24" fmla="*/ 133 w 133"/>
                <a:gd name="T25" fmla="*/ 9 h 44"/>
                <a:gd name="T26" fmla="*/ 133 w 133"/>
                <a:gd name="T27" fmla="*/ 9 h 44"/>
                <a:gd name="T28" fmla="*/ 125 w 133"/>
                <a:gd name="T29" fmla="*/ 0 h 44"/>
                <a:gd name="T30" fmla="*/ 125 w 133"/>
                <a:gd name="T3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44"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4" y="0"/>
                    <a:pt x="124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8" y="20"/>
                    <a:pt x="133" y="14"/>
                    <a:pt x="133" y="9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rgbClr val="CF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888"/>
            <p:cNvSpPr>
              <a:spLocks/>
            </p:cNvSpPr>
            <p:nvPr/>
          </p:nvSpPr>
          <p:spPr bwMode="auto">
            <a:xfrm>
              <a:off x="6180" y="2008"/>
              <a:ext cx="315" cy="104"/>
            </a:xfrm>
            <a:custGeom>
              <a:avLst/>
              <a:gdLst>
                <a:gd name="T0" fmla="*/ 125 w 133"/>
                <a:gd name="T1" fmla="*/ 0 h 44"/>
                <a:gd name="T2" fmla="*/ 125 w 133"/>
                <a:gd name="T3" fmla="*/ 0 h 44"/>
                <a:gd name="T4" fmla="*/ 123 w 133"/>
                <a:gd name="T5" fmla="*/ 0 h 44"/>
                <a:gd name="T6" fmla="*/ 123 w 133"/>
                <a:gd name="T7" fmla="*/ 0 h 44"/>
                <a:gd name="T8" fmla="*/ 123 w 133"/>
                <a:gd name="T9" fmla="*/ 0 h 44"/>
                <a:gd name="T10" fmla="*/ 116 w 133"/>
                <a:gd name="T11" fmla="*/ 1 h 44"/>
                <a:gd name="T12" fmla="*/ 0 w 133"/>
                <a:gd name="T13" fmla="*/ 24 h 44"/>
                <a:gd name="T14" fmla="*/ 0 w 133"/>
                <a:gd name="T15" fmla="*/ 44 h 44"/>
                <a:gd name="T16" fmla="*/ 116 w 133"/>
                <a:gd name="T17" fmla="*/ 22 h 44"/>
                <a:gd name="T18" fmla="*/ 116 w 133"/>
                <a:gd name="T19" fmla="*/ 22 h 44"/>
                <a:gd name="T20" fmla="*/ 123 w 133"/>
                <a:gd name="T21" fmla="*/ 21 h 44"/>
                <a:gd name="T22" fmla="*/ 133 w 133"/>
                <a:gd name="T23" fmla="*/ 8 h 44"/>
                <a:gd name="T24" fmla="*/ 133 w 133"/>
                <a:gd name="T25" fmla="*/ 8 h 44"/>
                <a:gd name="T26" fmla="*/ 125 w 133"/>
                <a:gd name="T27" fmla="*/ 0 h 44"/>
                <a:gd name="T28" fmla="*/ 125 w 13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44"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4" y="0"/>
                    <a:pt x="124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8" y="20"/>
                    <a:pt x="133" y="14"/>
                    <a:pt x="133" y="8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3" y="3"/>
                    <a:pt x="129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rgbClr val="CF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889"/>
            <p:cNvSpPr>
              <a:spLocks/>
            </p:cNvSpPr>
            <p:nvPr/>
          </p:nvSpPr>
          <p:spPr bwMode="auto">
            <a:xfrm>
              <a:off x="6180" y="2105"/>
              <a:ext cx="315" cy="104"/>
            </a:xfrm>
            <a:custGeom>
              <a:avLst/>
              <a:gdLst>
                <a:gd name="T0" fmla="*/ 125 w 133"/>
                <a:gd name="T1" fmla="*/ 0 h 44"/>
                <a:gd name="T2" fmla="*/ 125 w 133"/>
                <a:gd name="T3" fmla="*/ 0 h 44"/>
                <a:gd name="T4" fmla="*/ 123 w 133"/>
                <a:gd name="T5" fmla="*/ 0 h 44"/>
                <a:gd name="T6" fmla="*/ 123 w 133"/>
                <a:gd name="T7" fmla="*/ 0 h 44"/>
                <a:gd name="T8" fmla="*/ 123 w 133"/>
                <a:gd name="T9" fmla="*/ 0 h 44"/>
                <a:gd name="T10" fmla="*/ 123 w 133"/>
                <a:gd name="T11" fmla="*/ 0 h 44"/>
                <a:gd name="T12" fmla="*/ 123 w 133"/>
                <a:gd name="T13" fmla="*/ 0 h 44"/>
                <a:gd name="T14" fmla="*/ 116 w 133"/>
                <a:gd name="T15" fmla="*/ 1 h 44"/>
                <a:gd name="T16" fmla="*/ 0 w 133"/>
                <a:gd name="T17" fmla="*/ 23 h 44"/>
                <a:gd name="T18" fmla="*/ 0 w 133"/>
                <a:gd name="T19" fmla="*/ 44 h 44"/>
                <a:gd name="T20" fmla="*/ 116 w 133"/>
                <a:gd name="T21" fmla="*/ 22 h 44"/>
                <a:gd name="T22" fmla="*/ 116 w 133"/>
                <a:gd name="T23" fmla="*/ 22 h 44"/>
                <a:gd name="T24" fmla="*/ 123 w 133"/>
                <a:gd name="T25" fmla="*/ 20 h 44"/>
                <a:gd name="T26" fmla="*/ 133 w 133"/>
                <a:gd name="T27" fmla="*/ 8 h 44"/>
                <a:gd name="T28" fmla="*/ 133 w 133"/>
                <a:gd name="T29" fmla="*/ 8 h 44"/>
                <a:gd name="T30" fmla="*/ 125 w 133"/>
                <a:gd name="T31" fmla="*/ 0 h 44"/>
                <a:gd name="T32" fmla="*/ 125 w 133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" h="44"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4" y="0"/>
                    <a:pt x="124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8" y="19"/>
                    <a:pt x="133" y="14"/>
                    <a:pt x="133" y="8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3" y="3"/>
                    <a:pt x="129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rgbClr val="CF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890"/>
            <p:cNvSpPr>
              <a:spLocks noEditPoints="1"/>
            </p:cNvSpPr>
            <p:nvPr/>
          </p:nvSpPr>
          <p:spPr bwMode="auto">
            <a:xfrm>
              <a:off x="6472" y="2200"/>
              <a:ext cx="4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891"/>
            <p:cNvSpPr>
              <a:spLocks noChangeArrowheads="1"/>
            </p:cNvSpPr>
            <p:nvPr/>
          </p:nvSpPr>
          <p:spPr bwMode="auto">
            <a:xfrm>
              <a:off x="6180" y="2425"/>
              <a:ext cx="135" cy="52"/>
            </a:xfrm>
            <a:prstGeom prst="rect">
              <a:avLst/>
            </a:prstGeom>
            <a:solidFill>
              <a:srgbClr val="EA52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892"/>
            <p:cNvSpPr>
              <a:spLocks noChangeArrowheads="1"/>
            </p:cNvSpPr>
            <p:nvPr/>
          </p:nvSpPr>
          <p:spPr bwMode="auto">
            <a:xfrm>
              <a:off x="6180" y="2425"/>
              <a:ext cx="135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893"/>
            <p:cNvSpPr>
              <a:spLocks/>
            </p:cNvSpPr>
            <p:nvPr/>
          </p:nvSpPr>
          <p:spPr bwMode="auto">
            <a:xfrm>
              <a:off x="6180" y="2252"/>
              <a:ext cx="275" cy="173"/>
            </a:xfrm>
            <a:custGeom>
              <a:avLst/>
              <a:gdLst>
                <a:gd name="T0" fmla="*/ 116 w 116"/>
                <a:gd name="T1" fmla="*/ 0 h 73"/>
                <a:gd name="T2" fmla="*/ 0 w 116"/>
                <a:gd name="T3" fmla="*/ 22 h 73"/>
                <a:gd name="T4" fmla="*/ 0 w 116"/>
                <a:gd name="T5" fmla="*/ 73 h 73"/>
                <a:gd name="T6" fmla="*/ 57 w 116"/>
                <a:gd name="T7" fmla="*/ 73 h 73"/>
                <a:gd name="T8" fmla="*/ 73 w 116"/>
                <a:gd name="T9" fmla="*/ 73 h 73"/>
                <a:gd name="T10" fmla="*/ 116 w 116"/>
                <a:gd name="T11" fmla="*/ 30 h 73"/>
                <a:gd name="T12" fmla="*/ 116 w 116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73">
                  <a:moveTo>
                    <a:pt x="116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97" y="73"/>
                    <a:pt x="116" y="54"/>
                    <a:pt x="116" y="30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94"/>
            <p:cNvSpPr>
              <a:spLocks/>
            </p:cNvSpPr>
            <p:nvPr/>
          </p:nvSpPr>
          <p:spPr bwMode="auto">
            <a:xfrm>
              <a:off x="6180" y="2200"/>
              <a:ext cx="315" cy="104"/>
            </a:xfrm>
            <a:custGeom>
              <a:avLst/>
              <a:gdLst>
                <a:gd name="T0" fmla="*/ 125 w 133"/>
                <a:gd name="T1" fmla="*/ 0 h 44"/>
                <a:gd name="T2" fmla="*/ 125 w 133"/>
                <a:gd name="T3" fmla="*/ 0 h 44"/>
                <a:gd name="T4" fmla="*/ 123 w 133"/>
                <a:gd name="T5" fmla="*/ 1 h 44"/>
                <a:gd name="T6" fmla="*/ 123 w 133"/>
                <a:gd name="T7" fmla="*/ 1 h 44"/>
                <a:gd name="T8" fmla="*/ 123 w 133"/>
                <a:gd name="T9" fmla="*/ 1 h 44"/>
                <a:gd name="T10" fmla="*/ 116 w 133"/>
                <a:gd name="T11" fmla="*/ 2 h 44"/>
                <a:gd name="T12" fmla="*/ 0 w 133"/>
                <a:gd name="T13" fmla="*/ 24 h 44"/>
                <a:gd name="T14" fmla="*/ 0 w 133"/>
                <a:gd name="T15" fmla="*/ 44 h 44"/>
                <a:gd name="T16" fmla="*/ 116 w 133"/>
                <a:gd name="T17" fmla="*/ 22 h 44"/>
                <a:gd name="T18" fmla="*/ 116 w 133"/>
                <a:gd name="T19" fmla="*/ 22 h 44"/>
                <a:gd name="T20" fmla="*/ 123 w 133"/>
                <a:gd name="T21" fmla="*/ 21 h 44"/>
                <a:gd name="T22" fmla="*/ 133 w 133"/>
                <a:gd name="T23" fmla="*/ 9 h 44"/>
                <a:gd name="T24" fmla="*/ 133 w 133"/>
                <a:gd name="T25" fmla="*/ 9 h 44"/>
                <a:gd name="T26" fmla="*/ 125 w 133"/>
                <a:gd name="T27" fmla="*/ 0 h 44"/>
                <a:gd name="T28" fmla="*/ 125 w 13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44"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4" y="0"/>
                    <a:pt x="124" y="0"/>
                    <a:pt x="123" y="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8" y="20"/>
                    <a:pt x="133" y="14"/>
                    <a:pt x="133" y="9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30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rgbClr val="CF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7310205" y="2493799"/>
            <a:ext cx="3134191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</a:rPr>
              <a:t>第一章  </a:t>
            </a:r>
            <a:endParaRPr lang="en-US" altLang="zh-CN" sz="2200" dirty="0" smtClean="0">
              <a:solidFill>
                <a:schemeClr val="bg1"/>
              </a:solidFill>
            </a:endParaRPr>
          </a:p>
          <a:p>
            <a:r>
              <a:rPr lang="zh-CN" altLang="en-US" sz="11500" b="1" dirty="0" smtClean="0">
                <a:solidFill>
                  <a:schemeClr val="bg1"/>
                </a:solidFill>
                <a:effectLst>
                  <a:outerShdw dist="152400" dir="2700000" algn="tl" rotWithShape="0">
                    <a:prstClr val="black">
                      <a:alpha val="20000"/>
                    </a:prstClr>
                  </a:outerShdw>
                </a:effectLst>
              </a:rPr>
              <a:t>思考</a:t>
            </a:r>
            <a:endParaRPr lang="zh-CN" altLang="en-US" sz="11500" b="1" dirty="0">
              <a:solidFill>
                <a:schemeClr val="bg1"/>
              </a:solidFill>
              <a:effectLst>
                <a:outerShdw dist="152400" dir="2700000" algn="t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512558" y="697632"/>
            <a:ext cx="234326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TRANSITION PAGE </a:t>
            </a:r>
          </a:p>
        </p:txBody>
      </p:sp>
      <p:sp>
        <p:nvSpPr>
          <p:cNvPr id="63" name="矩形 62"/>
          <p:cNvSpPr/>
          <p:nvPr/>
        </p:nvSpPr>
        <p:spPr>
          <a:xfrm>
            <a:off x="7213671" y="2591607"/>
            <a:ext cx="36000" cy="197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 txBox="1"/>
          <p:nvPr/>
        </p:nvSpPr>
        <p:spPr>
          <a:xfrm>
            <a:off x="1367061" y="6403473"/>
            <a:ext cx="527687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3.1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审美的基本要求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3" name="Rectangle 17"/>
          <p:cNvSpPr/>
          <p:nvPr/>
        </p:nvSpPr>
        <p:spPr bwMode="auto">
          <a:xfrm>
            <a:off x="9873853" y="2343777"/>
            <a:ext cx="1039447" cy="3499963"/>
          </a:xfrm>
          <a:prstGeom prst="rect">
            <a:avLst/>
          </a:prstGeom>
          <a:solidFill>
            <a:srgbClr val="F181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685466"/>
            <a:endParaRPr lang="en-US" sz="1700" dirty="0">
              <a:solidFill>
                <a:srgbClr val="FFFFFF">
                  <a:alpha val="98824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1"/>
          <p:cNvGrpSpPr/>
          <p:nvPr/>
        </p:nvGrpSpPr>
        <p:grpSpPr>
          <a:xfrm>
            <a:off x="1127448" y="2343777"/>
            <a:ext cx="2572420" cy="2093624"/>
            <a:chOff x="708848" y="1820883"/>
            <a:chExt cx="3429000" cy="2791498"/>
          </a:xfrm>
        </p:grpSpPr>
        <p:sp>
          <p:nvSpPr>
            <p:cNvPr id="5" name="Rectangle 17"/>
            <p:cNvSpPr/>
            <p:nvPr/>
          </p:nvSpPr>
          <p:spPr bwMode="auto">
            <a:xfrm>
              <a:off x="708848" y="1820883"/>
              <a:ext cx="3429000" cy="2791498"/>
            </a:xfrm>
            <a:prstGeom prst="rect">
              <a:avLst/>
            </a:prstGeom>
            <a:solidFill>
              <a:srgbClr val="F181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66"/>
              <a:endParaRPr lang="en-US" sz="1700" dirty="0">
                <a:solidFill>
                  <a:srgbClr val="FFFFFF">
                    <a:alpha val="98824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 Placeholder 4"/>
            <p:cNvSpPr txBox="1">
              <a:spLocks/>
            </p:cNvSpPr>
            <p:nvPr/>
          </p:nvSpPr>
          <p:spPr>
            <a:xfrm>
              <a:off x="975547" y="3615933"/>
              <a:ext cx="2895602" cy="517064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347914" indent="-347914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2"/>
                </a:buBlip>
                <a:defRPr sz="2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673338" indent="-339976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2"/>
                </a:buBlip>
                <a:defRPr sz="24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961722" indent="-302936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2"/>
                </a:buBlip>
                <a:defRPr sz="20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227618" indent="-265896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2"/>
                </a:buBlip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516002" indent="-273833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2"/>
                </a:buBlip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技术标准</a:t>
              </a:r>
              <a:endParaRPr lang="en-US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6"/>
            <p:cNvSpPr>
              <a:spLocks/>
            </p:cNvSpPr>
            <p:nvPr/>
          </p:nvSpPr>
          <p:spPr bwMode="black">
            <a:xfrm>
              <a:off x="1743644" y="2329024"/>
              <a:ext cx="1359408" cy="1059941"/>
            </a:xfrm>
            <a:custGeom>
              <a:avLst/>
              <a:gdLst>
                <a:gd name="T0" fmla="*/ 313 w 315"/>
                <a:gd name="T1" fmla="*/ 135 h 236"/>
                <a:gd name="T2" fmla="*/ 300 w 315"/>
                <a:gd name="T3" fmla="*/ 125 h 236"/>
                <a:gd name="T4" fmla="*/ 294 w 315"/>
                <a:gd name="T5" fmla="*/ 122 h 236"/>
                <a:gd name="T6" fmla="*/ 124 w 315"/>
                <a:gd name="T7" fmla="*/ 58 h 236"/>
                <a:gd name="T8" fmla="*/ 125 w 315"/>
                <a:gd name="T9" fmla="*/ 56 h 236"/>
                <a:gd name="T10" fmla="*/ 100 w 315"/>
                <a:gd name="T11" fmla="*/ 39 h 236"/>
                <a:gd name="T12" fmla="*/ 153 w 315"/>
                <a:gd name="T13" fmla="*/ 11 h 236"/>
                <a:gd name="T14" fmla="*/ 103 w 315"/>
                <a:gd name="T15" fmla="*/ 8 h 236"/>
                <a:gd name="T16" fmla="*/ 61 w 315"/>
                <a:gd name="T17" fmla="*/ 44 h 236"/>
                <a:gd name="T18" fmla="*/ 54 w 315"/>
                <a:gd name="T19" fmla="*/ 85 h 236"/>
                <a:gd name="T20" fmla="*/ 37 w 315"/>
                <a:gd name="T21" fmla="*/ 112 h 236"/>
                <a:gd name="T22" fmla="*/ 56 w 315"/>
                <a:gd name="T23" fmla="*/ 133 h 236"/>
                <a:gd name="T24" fmla="*/ 63 w 315"/>
                <a:gd name="T25" fmla="*/ 135 h 236"/>
                <a:gd name="T26" fmla="*/ 35 w 315"/>
                <a:gd name="T27" fmla="*/ 135 h 236"/>
                <a:gd name="T28" fmla="*/ 31 w 315"/>
                <a:gd name="T29" fmla="*/ 141 h 236"/>
                <a:gd name="T30" fmla="*/ 35 w 315"/>
                <a:gd name="T31" fmla="*/ 147 h 236"/>
                <a:gd name="T32" fmla="*/ 50 w 315"/>
                <a:gd name="T33" fmla="*/ 147 h 236"/>
                <a:gd name="T34" fmla="*/ 50 w 315"/>
                <a:gd name="T35" fmla="*/ 176 h 236"/>
                <a:gd name="T36" fmla="*/ 0 w 315"/>
                <a:gd name="T37" fmla="*/ 176 h 236"/>
                <a:gd name="T38" fmla="*/ 0 w 315"/>
                <a:gd name="T39" fmla="*/ 236 h 236"/>
                <a:gd name="T40" fmla="*/ 227 w 315"/>
                <a:gd name="T41" fmla="*/ 236 h 236"/>
                <a:gd name="T42" fmla="*/ 227 w 315"/>
                <a:gd name="T43" fmla="*/ 176 h 236"/>
                <a:gd name="T44" fmla="*/ 61 w 315"/>
                <a:gd name="T45" fmla="*/ 176 h 236"/>
                <a:gd name="T46" fmla="*/ 61 w 315"/>
                <a:gd name="T47" fmla="*/ 147 h 236"/>
                <a:gd name="T48" fmla="*/ 75 w 315"/>
                <a:gd name="T49" fmla="*/ 147 h 236"/>
                <a:gd name="T50" fmla="*/ 79 w 315"/>
                <a:gd name="T51" fmla="*/ 141 h 236"/>
                <a:gd name="T52" fmla="*/ 75 w 315"/>
                <a:gd name="T53" fmla="*/ 135 h 236"/>
                <a:gd name="T54" fmla="*/ 70 w 315"/>
                <a:gd name="T55" fmla="*/ 135 h 236"/>
                <a:gd name="T56" fmla="*/ 77 w 315"/>
                <a:gd name="T57" fmla="*/ 127 h 236"/>
                <a:gd name="T58" fmla="*/ 84 w 315"/>
                <a:gd name="T59" fmla="*/ 93 h 236"/>
                <a:gd name="T60" fmla="*/ 112 w 315"/>
                <a:gd name="T61" fmla="*/ 93 h 236"/>
                <a:gd name="T62" fmla="*/ 113 w 315"/>
                <a:gd name="T63" fmla="*/ 90 h 236"/>
                <a:gd name="T64" fmla="*/ 282 w 315"/>
                <a:gd name="T65" fmla="*/ 154 h 236"/>
                <a:gd name="T66" fmla="*/ 289 w 315"/>
                <a:gd name="T67" fmla="*/ 156 h 236"/>
                <a:gd name="T68" fmla="*/ 305 w 315"/>
                <a:gd name="T69" fmla="*/ 156 h 236"/>
                <a:gd name="T70" fmla="*/ 314 w 315"/>
                <a:gd name="T71" fmla="*/ 145 h 236"/>
                <a:gd name="T72" fmla="*/ 313 w 315"/>
                <a:gd name="T73" fmla="*/ 1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5" h="236">
                  <a:moveTo>
                    <a:pt x="313" y="135"/>
                  </a:moveTo>
                  <a:cubicBezTo>
                    <a:pt x="311" y="131"/>
                    <a:pt x="306" y="127"/>
                    <a:pt x="300" y="125"/>
                  </a:cubicBezTo>
                  <a:cubicBezTo>
                    <a:pt x="298" y="124"/>
                    <a:pt x="296" y="123"/>
                    <a:pt x="294" y="122"/>
                  </a:cubicBezTo>
                  <a:cubicBezTo>
                    <a:pt x="237" y="101"/>
                    <a:pt x="181" y="80"/>
                    <a:pt x="124" y="58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32" y="52"/>
                    <a:pt x="104" y="51"/>
                    <a:pt x="100" y="39"/>
                  </a:cubicBezTo>
                  <a:cubicBezTo>
                    <a:pt x="96" y="26"/>
                    <a:pt x="146" y="14"/>
                    <a:pt x="153" y="11"/>
                  </a:cubicBezTo>
                  <a:cubicBezTo>
                    <a:pt x="161" y="7"/>
                    <a:pt x="125" y="0"/>
                    <a:pt x="103" y="8"/>
                  </a:cubicBezTo>
                  <a:cubicBezTo>
                    <a:pt x="81" y="16"/>
                    <a:pt x="69" y="29"/>
                    <a:pt x="61" y="44"/>
                  </a:cubicBezTo>
                  <a:cubicBezTo>
                    <a:pt x="53" y="58"/>
                    <a:pt x="55" y="77"/>
                    <a:pt x="54" y="85"/>
                  </a:cubicBezTo>
                  <a:cubicBezTo>
                    <a:pt x="54" y="92"/>
                    <a:pt x="40" y="104"/>
                    <a:pt x="37" y="112"/>
                  </a:cubicBezTo>
                  <a:cubicBezTo>
                    <a:pt x="32" y="125"/>
                    <a:pt x="46" y="129"/>
                    <a:pt x="56" y="133"/>
                  </a:cubicBezTo>
                  <a:cubicBezTo>
                    <a:pt x="59" y="134"/>
                    <a:pt x="61" y="135"/>
                    <a:pt x="63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3" y="135"/>
                    <a:pt x="31" y="138"/>
                    <a:pt x="31" y="141"/>
                  </a:cubicBezTo>
                  <a:cubicBezTo>
                    <a:pt x="31" y="144"/>
                    <a:pt x="33" y="147"/>
                    <a:pt x="35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227" y="236"/>
                    <a:pt x="227" y="236"/>
                    <a:pt x="227" y="236"/>
                  </a:cubicBezTo>
                  <a:cubicBezTo>
                    <a:pt x="227" y="176"/>
                    <a:pt x="227" y="176"/>
                    <a:pt x="227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7" y="147"/>
                    <a:pt x="79" y="144"/>
                    <a:pt x="79" y="141"/>
                  </a:cubicBezTo>
                  <a:cubicBezTo>
                    <a:pt x="79" y="138"/>
                    <a:pt x="77" y="135"/>
                    <a:pt x="75" y="135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73" y="134"/>
                    <a:pt x="75" y="132"/>
                    <a:pt x="77" y="127"/>
                  </a:cubicBezTo>
                  <a:cubicBezTo>
                    <a:pt x="82" y="118"/>
                    <a:pt x="76" y="104"/>
                    <a:pt x="84" y="93"/>
                  </a:cubicBezTo>
                  <a:cubicBezTo>
                    <a:pt x="91" y="83"/>
                    <a:pt x="112" y="93"/>
                    <a:pt x="112" y="93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70" y="111"/>
                    <a:pt x="226" y="132"/>
                    <a:pt x="282" y="154"/>
                  </a:cubicBezTo>
                  <a:cubicBezTo>
                    <a:pt x="284" y="154"/>
                    <a:pt x="287" y="155"/>
                    <a:pt x="289" y="156"/>
                  </a:cubicBezTo>
                  <a:cubicBezTo>
                    <a:pt x="294" y="158"/>
                    <a:pt x="300" y="158"/>
                    <a:pt x="305" y="156"/>
                  </a:cubicBezTo>
                  <a:cubicBezTo>
                    <a:pt x="310" y="154"/>
                    <a:pt x="314" y="150"/>
                    <a:pt x="314" y="145"/>
                  </a:cubicBezTo>
                  <a:cubicBezTo>
                    <a:pt x="315" y="142"/>
                    <a:pt x="314" y="138"/>
                    <a:pt x="313" y="1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FFFFFF"/>
                </a:solidFill>
              </a:endParaRPr>
            </a:p>
          </p:txBody>
        </p:sp>
      </p:grp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127449" y="4719288"/>
            <a:ext cx="8409549" cy="1124452"/>
          </a:xfrm>
          <a:prstGeom prst="rect">
            <a:avLst/>
          </a:prstGeom>
          <a:solidFill>
            <a:srgbClr val="7F7F7F">
              <a:alpha val="69804"/>
            </a:srgbClr>
          </a:solidFill>
          <a:ln w="19050">
            <a:noFill/>
          </a:ln>
        </p:spPr>
        <p:txBody>
          <a:bodyPr anchor="ctr"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136737" y="4904952"/>
            <a:ext cx="8409549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</a:rPr>
              <a:t>标准的类别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10" name="Group 4"/>
          <p:cNvGrpSpPr/>
          <p:nvPr/>
        </p:nvGrpSpPr>
        <p:grpSpPr>
          <a:xfrm>
            <a:off x="6958384" y="2343777"/>
            <a:ext cx="2572420" cy="2093624"/>
            <a:chOff x="8489660" y="1820883"/>
            <a:chExt cx="3429000" cy="2791498"/>
          </a:xfrm>
        </p:grpSpPr>
        <p:sp>
          <p:nvSpPr>
            <p:cNvPr id="11" name="Rectangle 18"/>
            <p:cNvSpPr/>
            <p:nvPr/>
          </p:nvSpPr>
          <p:spPr bwMode="auto">
            <a:xfrm>
              <a:off x="8489660" y="1820883"/>
              <a:ext cx="3429000" cy="2791498"/>
            </a:xfrm>
            <a:prstGeom prst="rect">
              <a:avLst/>
            </a:prstGeom>
            <a:solidFill>
              <a:srgbClr val="F181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66"/>
              <a:endParaRPr lang="en-US" sz="1700" dirty="0">
                <a:solidFill>
                  <a:srgbClr val="FFFFFF">
                    <a:alpha val="98824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8756359" y="3615933"/>
              <a:ext cx="2895602" cy="517064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347914" indent="-347914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2"/>
                </a:buBlip>
                <a:defRPr sz="2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673338" indent="-339976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2"/>
                </a:buBlip>
                <a:defRPr sz="24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961722" indent="-302936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2"/>
                </a:buBlip>
                <a:defRPr sz="20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227618" indent="-265896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2"/>
                </a:buBlip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516002" indent="-273833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2"/>
                </a:buBlip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工作标准</a:t>
              </a:r>
              <a:endParaRPr lang="en-US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42916" y="2349714"/>
            <a:ext cx="2572420" cy="2093624"/>
            <a:chOff x="4056889" y="1844824"/>
            <a:chExt cx="2572420" cy="2093624"/>
          </a:xfrm>
        </p:grpSpPr>
        <p:grpSp>
          <p:nvGrpSpPr>
            <p:cNvPr id="14" name="Group 5"/>
            <p:cNvGrpSpPr/>
            <p:nvPr/>
          </p:nvGrpSpPr>
          <p:grpSpPr>
            <a:xfrm>
              <a:off x="4056889" y="1844824"/>
              <a:ext cx="2572420" cy="2093624"/>
              <a:chOff x="4418012" y="1828800"/>
              <a:chExt cx="3429000" cy="2791498"/>
            </a:xfrm>
          </p:grpSpPr>
          <p:sp>
            <p:nvSpPr>
              <p:cNvPr id="16" name="Rectangle 13"/>
              <p:cNvSpPr/>
              <p:nvPr/>
            </p:nvSpPr>
            <p:spPr bwMode="auto">
              <a:xfrm>
                <a:off x="4418012" y="1828800"/>
                <a:ext cx="3429000" cy="2791498"/>
              </a:xfrm>
              <a:prstGeom prst="rect">
                <a:avLst/>
              </a:prstGeom>
              <a:solidFill>
                <a:srgbClr val="F181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466"/>
                <a:endParaRPr lang="en-US" sz="1700" dirty="0">
                  <a:solidFill>
                    <a:srgbClr val="FFFFFF">
                      <a:alpha val="98824"/>
                    </a:srgbClr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Content Placeholder 4"/>
              <p:cNvSpPr txBox="1">
                <a:spLocks/>
              </p:cNvSpPr>
              <p:nvPr/>
            </p:nvSpPr>
            <p:spPr>
              <a:xfrm>
                <a:off x="4684711" y="3615945"/>
                <a:ext cx="2895602" cy="517064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347914" indent="-347914" algn="l" defTabSz="914363" rtl="0" eaLnBrk="1" latinLnBrk="0" hangingPunct="1">
                  <a:lnSpc>
                    <a:spcPct val="90000"/>
                  </a:lnSpc>
                  <a:spcBef>
                    <a:spcPct val="20000"/>
                  </a:spcBef>
                  <a:buSzPct val="90000"/>
                  <a:buFontTx/>
                  <a:buBlip>
                    <a:blip r:embed="rId2"/>
                  </a:buBlip>
                  <a:defRPr sz="2800" kern="1200">
                    <a:gradFill>
                      <a:gsLst>
                        <a:gs pos="0">
                          <a:schemeClr val="tx1"/>
                        </a:gs>
                        <a:gs pos="86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1pPr>
                <a:lvl2pPr marL="673338" indent="-339976" algn="l" defTabSz="914363" rtl="0" eaLnBrk="1" latinLnBrk="0" hangingPunct="1">
                  <a:lnSpc>
                    <a:spcPct val="90000"/>
                  </a:lnSpc>
                  <a:spcBef>
                    <a:spcPct val="20000"/>
                  </a:spcBef>
                  <a:buSzPct val="90000"/>
                  <a:buFontTx/>
                  <a:buBlip>
                    <a:blip r:embed="rId2"/>
                  </a:buBlip>
                  <a:defRPr sz="2400" kern="1200">
                    <a:gradFill>
                      <a:gsLst>
                        <a:gs pos="0">
                          <a:schemeClr val="tx1"/>
                        </a:gs>
                        <a:gs pos="86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961722" indent="-302936" algn="l" defTabSz="914363" rtl="0" eaLnBrk="1" latinLnBrk="0" hangingPunct="1">
                  <a:lnSpc>
                    <a:spcPct val="90000"/>
                  </a:lnSpc>
                  <a:spcBef>
                    <a:spcPct val="20000"/>
                  </a:spcBef>
                  <a:buSzPct val="90000"/>
                  <a:buFontTx/>
                  <a:buBlip>
                    <a:blip r:embed="rId2"/>
                  </a:buBlip>
                  <a:defRPr sz="2000" kern="1200">
                    <a:gradFill>
                      <a:gsLst>
                        <a:gs pos="0">
                          <a:schemeClr val="tx1"/>
                        </a:gs>
                        <a:gs pos="86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227618" indent="-265896" algn="l" defTabSz="914363" rtl="0" eaLnBrk="1" latinLnBrk="0" hangingPunct="1">
                  <a:lnSpc>
                    <a:spcPct val="90000"/>
                  </a:lnSpc>
                  <a:spcBef>
                    <a:spcPct val="20000"/>
                  </a:spcBef>
                  <a:buSzPct val="90000"/>
                  <a:buFontTx/>
                  <a:buBlip>
                    <a:blip r:embed="rId2"/>
                  </a:buBlip>
                  <a:defRPr sz="1800" kern="1200">
                    <a:gradFill>
                      <a:gsLst>
                        <a:gs pos="0">
                          <a:schemeClr val="tx1"/>
                        </a:gs>
                        <a:gs pos="86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516002" indent="-273833" algn="l" defTabSz="914363" rtl="0" eaLnBrk="1" latinLnBrk="0" hangingPunct="1">
                  <a:lnSpc>
                    <a:spcPct val="90000"/>
                  </a:lnSpc>
                  <a:spcBef>
                    <a:spcPct val="20000"/>
                  </a:spcBef>
                  <a:buSzPct val="90000"/>
                  <a:buFontTx/>
                  <a:buBlip>
                    <a:blip r:embed="rId2"/>
                  </a:buBlip>
                  <a:defRPr sz="1800" kern="1200">
                    <a:gradFill>
                      <a:gsLst>
                        <a:gs pos="0">
                          <a:schemeClr val="tx1"/>
                        </a:gs>
                        <a:gs pos="86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dirty="0">
                    <a:gradFill>
                      <a:gsLst>
                        <a:gs pos="0">
                          <a:srgbClr val="FFFFFF"/>
                        </a:gs>
                        <a:gs pos="86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管理标准</a:t>
                </a:r>
                <a:endParaRPr lang="en-US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5" name="Picture 7" descr="C:\Users\jonahs\Documents\Dropbox\Projects SCOTT\MEET Windows Azure\source\Background\Service-Icon-VM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497" y="2217974"/>
              <a:ext cx="799200" cy="798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594" y="2708360"/>
            <a:ext cx="828000" cy="828000"/>
          </a:xfrm>
          <a:prstGeom prst="rect">
            <a:avLst/>
          </a:prstGeom>
        </p:spPr>
      </p:pic>
      <p:sp>
        <p:nvSpPr>
          <p:cNvPr id="19" name="Circle Arrow"/>
          <p:cNvSpPr>
            <a:spLocks noEditPoints="1"/>
          </p:cNvSpPr>
          <p:nvPr/>
        </p:nvSpPr>
        <p:spPr bwMode="auto">
          <a:xfrm rot="5400000">
            <a:off x="10078060" y="5030968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rgbClr val="FFFFFF">
              <a:lumMod val="20000"/>
              <a:lumOff val="80000"/>
            </a:srgbClr>
          </a:solidFill>
          <a:ln>
            <a:noFill/>
          </a:ln>
        </p:spPr>
        <p:txBody>
          <a:bodyPr vert="horz" wrap="square" lIns="68550" tIns="34276" rIns="68550" bIns="34276" numCol="1" anchor="t" anchorCtr="0" compatLnSpc="1">
            <a:prstTxWarp prst="textNoShape">
              <a:avLst/>
            </a:prstTxWarp>
          </a:bodyPr>
          <a:lstStyle/>
          <a:p>
            <a:pPr defTabSz="685487">
              <a:defRPr/>
            </a:pPr>
            <a:endParaRPr lang="en-US" sz="1400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1" name="文本框 147"/>
          <p:cNvSpPr txBox="1"/>
          <p:nvPr/>
        </p:nvSpPr>
        <p:spPr>
          <a:xfrm>
            <a:off x="1565486" y="611393"/>
            <a:ext cx="906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整齐规范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449008" y="1338166"/>
            <a:ext cx="729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的文字、图片、色块等整齐有序，如同美女之五官端正、容貌姝丽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45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009053" y="2286552"/>
            <a:ext cx="6173894" cy="3500650"/>
            <a:chOff x="1576639" y="743654"/>
            <a:chExt cx="9038722" cy="512503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923" y="3355190"/>
              <a:ext cx="4468438" cy="25134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639" y="743654"/>
              <a:ext cx="4468438" cy="25134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923" y="743654"/>
              <a:ext cx="4468438" cy="250828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639" y="3355190"/>
              <a:ext cx="4468438" cy="25134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2748419" y="2037722"/>
            <a:ext cx="1105468" cy="1105470"/>
            <a:chOff x="1269243" y="450375"/>
            <a:chExt cx="1105468" cy="1105470"/>
          </a:xfrm>
        </p:grpSpPr>
        <p:sp>
          <p:nvSpPr>
            <p:cNvPr id="9" name="直角三角形 8"/>
            <p:cNvSpPr/>
            <p:nvPr/>
          </p:nvSpPr>
          <p:spPr>
            <a:xfrm flipV="1">
              <a:off x="1269243" y="450375"/>
              <a:ext cx="1105468" cy="1105470"/>
            </a:xfrm>
            <a:prstGeom prst="rtTriangle">
              <a:avLst/>
            </a:prstGeom>
            <a:solidFill>
              <a:srgbClr val="F18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8900000">
              <a:off x="1366544" y="68998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简约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363495" y="2037722"/>
            <a:ext cx="1105468" cy="1105470"/>
            <a:chOff x="9896460" y="450375"/>
            <a:chExt cx="1105468" cy="1105470"/>
          </a:xfrm>
        </p:grpSpPr>
        <p:sp>
          <p:nvSpPr>
            <p:cNvPr id="12" name="直角三角形 11"/>
            <p:cNvSpPr/>
            <p:nvPr/>
          </p:nvSpPr>
          <p:spPr>
            <a:xfrm flipH="1" flipV="1">
              <a:off x="9896460" y="450375"/>
              <a:ext cx="1105468" cy="1105470"/>
            </a:xfrm>
            <a:prstGeom prst="rtTriangle">
              <a:avLst/>
            </a:prstGeom>
            <a:solidFill>
              <a:srgbClr val="F18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rot="2700000">
              <a:off x="10292194" y="6847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扁平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48419" y="4928781"/>
            <a:ext cx="1107817" cy="1105470"/>
            <a:chOff x="1266894" y="5019853"/>
            <a:chExt cx="1107817" cy="1105470"/>
          </a:xfrm>
        </p:grpSpPr>
        <p:sp>
          <p:nvSpPr>
            <p:cNvPr id="14" name="直角三角形 13"/>
            <p:cNvSpPr/>
            <p:nvPr/>
          </p:nvSpPr>
          <p:spPr>
            <a:xfrm>
              <a:off x="1269243" y="5019853"/>
              <a:ext cx="1105468" cy="1105470"/>
            </a:xfrm>
            <a:prstGeom prst="rtTriangle">
              <a:avLst/>
            </a:prstGeom>
            <a:solidFill>
              <a:srgbClr val="F18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 rot="2634335">
              <a:off x="1266894" y="560504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微立体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363495" y="4928781"/>
            <a:ext cx="1105468" cy="1105470"/>
            <a:chOff x="9896460" y="5019853"/>
            <a:chExt cx="1105468" cy="1105470"/>
          </a:xfrm>
        </p:grpSpPr>
        <p:sp>
          <p:nvSpPr>
            <p:cNvPr id="15" name="直角三角形 14"/>
            <p:cNvSpPr/>
            <p:nvPr/>
          </p:nvSpPr>
          <p:spPr>
            <a:xfrm flipH="1">
              <a:off x="9896460" y="5019853"/>
              <a:ext cx="1105468" cy="1105470"/>
            </a:xfrm>
            <a:prstGeom prst="rtTriangle">
              <a:avLst/>
            </a:prstGeom>
            <a:solidFill>
              <a:srgbClr val="F18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 rot="18872625">
              <a:off x="10276427" y="55998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低面</a:t>
              </a:r>
            </a:p>
          </p:txBody>
        </p:sp>
      </p:grpSp>
      <p:sp>
        <p:nvSpPr>
          <p:cNvPr id="20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3.2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审美的高端要求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33713" y="617685"/>
            <a:ext cx="1017451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审美的高端要求就是要有</a:t>
            </a:r>
            <a:r>
              <a:rPr lang="zh-CN" altLang="en-US" sz="2400" b="1" dirty="0">
                <a:solidFill>
                  <a:srgbClr val="FF77B3"/>
                </a:solidFill>
              </a:rPr>
              <a:t>设计感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，不是简单的对内容进行罗列或对素材进行堆砌，而是经过一番思考精心设计的，看起来比较</a:t>
            </a:r>
            <a:r>
              <a:rPr lang="zh-CN" altLang="en-US" sz="2400" b="1" dirty="0">
                <a:solidFill>
                  <a:srgbClr val="FF77B3"/>
                </a:solidFill>
              </a:rPr>
              <a:t>专业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，甚至有一定的设计风格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6"/>
          <p:cNvSpPr>
            <a:spLocks/>
          </p:cNvSpPr>
          <p:nvPr/>
        </p:nvSpPr>
        <p:spPr bwMode="auto">
          <a:xfrm>
            <a:off x="6268557" y="1264406"/>
            <a:ext cx="4238154" cy="2911378"/>
          </a:xfrm>
          <a:custGeom>
            <a:avLst/>
            <a:gdLst>
              <a:gd name="T0" fmla="*/ 209 w 215"/>
              <a:gd name="T1" fmla="*/ 82 h 147"/>
              <a:gd name="T2" fmla="*/ 209 w 215"/>
              <a:gd name="T3" fmla="*/ 65 h 147"/>
              <a:gd name="T4" fmla="*/ 132 w 215"/>
              <a:gd name="T5" fmla="*/ 0 h 147"/>
              <a:gd name="T6" fmla="*/ 132 w 215"/>
              <a:gd name="T7" fmla="*/ 23 h 147"/>
              <a:gd name="T8" fmla="*/ 0 w 215"/>
              <a:gd name="T9" fmla="*/ 23 h 147"/>
              <a:gd name="T10" fmla="*/ 0 w 215"/>
              <a:gd name="T11" fmla="*/ 124 h 147"/>
              <a:gd name="T12" fmla="*/ 132 w 215"/>
              <a:gd name="T13" fmla="*/ 124 h 147"/>
              <a:gd name="T14" fmla="*/ 132 w 215"/>
              <a:gd name="T15" fmla="*/ 147 h 147"/>
              <a:gd name="T16" fmla="*/ 209 w 215"/>
              <a:gd name="T17" fmla="*/ 8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5" h="147">
                <a:moveTo>
                  <a:pt x="209" y="82"/>
                </a:moveTo>
                <a:cubicBezTo>
                  <a:pt x="215" y="77"/>
                  <a:pt x="215" y="69"/>
                  <a:pt x="209" y="65"/>
                </a:cubicBezTo>
                <a:cubicBezTo>
                  <a:pt x="132" y="0"/>
                  <a:pt x="132" y="0"/>
                  <a:pt x="132" y="0"/>
                </a:cubicBezTo>
                <a:cubicBezTo>
                  <a:pt x="132" y="23"/>
                  <a:pt x="132" y="23"/>
                  <a:pt x="132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4"/>
                  <a:pt x="0" y="124"/>
                  <a:pt x="0" y="124"/>
                </a:cubicBezTo>
                <a:cubicBezTo>
                  <a:pt x="132" y="124"/>
                  <a:pt x="132" y="124"/>
                  <a:pt x="132" y="124"/>
                </a:cubicBezTo>
                <a:cubicBezTo>
                  <a:pt x="132" y="147"/>
                  <a:pt x="132" y="147"/>
                  <a:pt x="132" y="147"/>
                </a:cubicBezTo>
                <a:lnTo>
                  <a:pt x="209" y="82"/>
                </a:lnTo>
                <a:close/>
              </a:path>
            </a:pathLst>
          </a:custGeom>
          <a:solidFill>
            <a:srgbClr val="F884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Freeform 67"/>
          <p:cNvSpPr>
            <a:spLocks/>
          </p:cNvSpPr>
          <p:nvPr/>
        </p:nvSpPr>
        <p:spPr bwMode="auto">
          <a:xfrm>
            <a:off x="6268557" y="1719218"/>
            <a:ext cx="1137194" cy="3534650"/>
          </a:xfrm>
          <a:custGeom>
            <a:avLst/>
            <a:gdLst>
              <a:gd name="T0" fmla="*/ 0 w 524"/>
              <a:gd name="T1" fmla="*/ 0 h 1469"/>
              <a:gd name="T2" fmla="*/ 524 w 524"/>
              <a:gd name="T3" fmla="*/ 554 h 1469"/>
              <a:gd name="T4" fmla="*/ 524 w 524"/>
              <a:gd name="T5" fmla="*/ 1469 h 1469"/>
              <a:gd name="T6" fmla="*/ 0 w 524"/>
              <a:gd name="T7" fmla="*/ 1053 h 1469"/>
              <a:gd name="T8" fmla="*/ 0 w 524"/>
              <a:gd name="T9" fmla="*/ 0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" h="1469">
                <a:moveTo>
                  <a:pt x="0" y="0"/>
                </a:moveTo>
                <a:lnTo>
                  <a:pt x="524" y="554"/>
                </a:lnTo>
                <a:lnTo>
                  <a:pt x="524" y="1469"/>
                </a:lnTo>
                <a:lnTo>
                  <a:pt x="0" y="1053"/>
                </a:lnTo>
                <a:lnTo>
                  <a:pt x="0" y="0"/>
                </a:lnTo>
                <a:close/>
              </a:path>
            </a:pathLst>
          </a:custGeom>
          <a:solidFill>
            <a:srgbClr val="6B390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68"/>
          <p:cNvSpPr>
            <a:spLocks/>
          </p:cNvSpPr>
          <p:nvPr/>
        </p:nvSpPr>
        <p:spPr bwMode="auto">
          <a:xfrm>
            <a:off x="1785780" y="2459793"/>
            <a:ext cx="5619973" cy="3838384"/>
          </a:xfrm>
          <a:custGeom>
            <a:avLst/>
            <a:gdLst>
              <a:gd name="T0" fmla="*/ 7 w 285"/>
              <a:gd name="T1" fmla="*/ 85 h 194"/>
              <a:gd name="T2" fmla="*/ 7 w 285"/>
              <a:gd name="T3" fmla="*/ 108 h 194"/>
              <a:gd name="T4" fmla="*/ 109 w 285"/>
              <a:gd name="T5" fmla="*/ 194 h 194"/>
              <a:gd name="T6" fmla="*/ 109 w 285"/>
              <a:gd name="T7" fmla="*/ 164 h 194"/>
              <a:gd name="T8" fmla="*/ 285 w 285"/>
              <a:gd name="T9" fmla="*/ 164 h 194"/>
              <a:gd name="T10" fmla="*/ 285 w 285"/>
              <a:gd name="T11" fmla="*/ 30 h 194"/>
              <a:gd name="T12" fmla="*/ 109 w 285"/>
              <a:gd name="T13" fmla="*/ 30 h 194"/>
              <a:gd name="T14" fmla="*/ 109 w 285"/>
              <a:gd name="T15" fmla="*/ 0 h 194"/>
              <a:gd name="T16" fmla="*/ 7 w 285"/>
              <a:gd name="T17" fmla="*/ 85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" h="194">
                <a:moveTo>
                  <a:pt x="7" y="85"/>
                </a:moveTo>
                <a:cubicBezTo>
                  <a:pt x="0" y="92"/>
                  <a:pt x="0" y="102"/>
                  <a:pt x="7" y="108"/>
                </a:cubicBezTo>
                <a:cubicBezTo>
                  <a:pt x="109" y="194"/>
                  <a:pt x="109" y="194"/>
                  <a:pt x="109" y="194"/>
                </a:cubicBezTo>
                <a:cubicBezTo>
                  <a:pt x="109" y="164"/>
                  <a:pt x="109" y="164"/>
                  <a:pt x="109" y="164"/>
                </a:cubicBezTo>
                <a:cubicBezTo>
                  <a:pt x="285" y="164"/>
                  <a:pt x="285" y="164"/>
                  <a:pt x="285" y="164"/>
                </a:cubicBezTo>
                <a:cubicBezTo>
                  <a:pt x="285" y="30"/>
                  <a:pt x="285" y="30"/>
                  <a:pt x="285" y="30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109" y="0"/>
                  <a:pt x="109" y="0"/>
                  <a:pt x="109" y="0"/>
                </a:cubicBezTo>
                <a:lnTo>
                  <a:pt x="7" y="85"/>
                </a:lnTo>
                <a:close/>
              </a:path>
            </a:pathLst>
          </a:custGeom>
          <a:solidFill>
            <a:srgbClr val="FF77B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738155" y="3694349"/>
            <a:ext cx="4538408" cy="1139801"/>
            <a:chOff x="2738155" y="4264889"/>
            <a:chExt cx="4538408" cy="1139801"/>
          </a:xfrm>
        </p:grpSpPr>
        <p:sp>
          <p:nvSpPr>
            <p:cNvPr id="5" name="文本框 4"/>
            <p:cNvSpPr txBox="1"/>
            <p:nvPr/>
          </p:nvSpPr>
          <p:spPr>
            <a:xfrm>
              <a:off x="3867886" y="4264889"/>
              <a:ext cx="3408677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</a:rPr>
                <a:t>多见识真正漂亮的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，甚至优秀的平面设计作品，然后加以模仿。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8155" y="4327472"/>
              <a:ext cx="10054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正向</a:t>
              </a:r>
              <a:endParaRPr lang="en-US" altLang="zh-CN" sz="3200" b="1" dirty="0" smtClean="0">
                <a:solidFill>
                  <a:schemeClr val="bg1"/>
                </a:solidFill>
              </a:endParaRPr>
            </a:p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提升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19748" y="2141183"/>
            <a:ext cx="2584263" cy="1077218"/>
            <a:chOff x="7419748" y="2141183"/>
            <a:chExt cx="2584263" cy="1077218"/>
          </a:xfrm>
        </p:grpSpPr>
        <p:sp>
          <p:nvSpPr>
            <p:cNvPr id="7" name="文本框 6"/>
            <p:cNvSpPr txBox="1"/>
            <p:nvPr/>
          </p:nvSpPr>
          <p:spPr>
            <a:xfrm>
              <a:off x="8998608" y="2141183"/>
              <a:ext cx="10054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反向</a:t>
              </a:r>
              <a:endParaRPr lang="en-US" altLang="zh-CN" sz="3200" b="1" dirty="0" smtClean="0">
                <a:solidFill>
                  <a:schemeClr val="bg1"/>
                </a:solidFill>
              </a:endParaRPr>
            </a:p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规避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419748" y="2213587"/>
              <a:ext cx="1890409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觉得别扭就修改，直到看起来舒服、和谐为止。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689616" y="4566016"/>
            <a:ext cx="4339252" cy="957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但是一个人有好的品味，往往不是因为他善于发现“美”，而是因为他善于识别“丑”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——《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设计：好的，坏的和丑的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3713" y="617685"/>
            <a:ext cx="10174515" cy="83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一个人的“审美”也可以说是一个人的品味，是一个人心目中“美”的标准。一个人做出什么样的作品，代表他是什么样的品味。</a:t>
            </a:r>
            <a:r>
              <a:rPr lang="zh-CN" altLang="en-US" sz="2400" b="1" dirty="0">
                <a:solidFill>
                  <a:srgbClr val="FF77B3"/>
                </a:solidFill>
              </a:rPr>
              <a:t>如何提升审美水平呢？</a:t>
            </a:r>
            <a:endParaRPr lang="zh-CN" altLang="en-US" sz="2800" b="1" dirty="0">
              <a:solidFill>
                <a:srgbClr val="FF77B3"/>
              </a:soli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367061" y="6403473"/>
            <a:ext cx="527687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0" dirty="0" smtClean="0">
                <a:solidFill>
                  <a:schemeClr val="bg1"/>
                </a:solidFill>
              </a:rPr>
              <a:t>3.3 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如何提升审美水平？</a:t>
            </a:r>
            <a:endParaRPr lang="zh-CN" altLang="zh-CN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250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accel="56000" decel="44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3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3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accel="5250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25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accel="56000" decel="44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3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3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accel="525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直角三角形 35"/>
          <p:cNvSpPr/>
          <p:nvPr/>
        </p:nvSpPr>
        <p:spPr>
          <a:xfrm flipV="1">
            <a:off x="-1" y="-3"/>
            <a:ext cx="12192001" cy="6858002"/>
          </a:xfrm>
          <a:prstGeom prst="rtTriangle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02572" y="5012509"/>
            <a:ext cx="8186857" cy="1458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18101"/>
                </a:solidFill>
              </a:rPr>
              <a:t>我比较狠</a:t>
            </a:r>
            <a:endParaRPr lang="en-US" altLang="zh-CN" sz="6000" b="1" dirty="0" smtClean="0">
              <a:solidFill>
                <a:srgbClr val="F1810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我把那些优秀的设计界面都截图保存了下来！并分类保存！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573463" y="2135445"/>
            <a:ext cx="5045075" cy="2729986"/>
            <a:chOff x="3573463" y="1617663"/>
            <a:chExt cx="5045075" cy="2729986"/>
          </a:xfrm>
          <a:effectLst>
            <a:outerShdw dist="152400" dir="2700000" algn="tl" rotWithShape="0">
              <a:prstClr val="black">
                <a:alpha val="15000"/>
              </a:prstClr>
            </a:outerShdw>
          </a:effectLst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4008438" y="1617663"/>
              <a:ext cx="4175125" cy="2535237"/>
            </a:xfrm>
            <a:custGeom>
              <a:avLst/>
              <a:gdLst>
                <a:gd name="T0" fmla="*/ 1080 w 1111"/>
                <a:gd name="T1" fmla="*/ 0 h 673"/>
                <a:gd name="T2" fmla="*/ 31 w 1111"/>
                <a:gd name="T3" fmla="*/ 0 h 673"/>
                <a:gd name="T4" fmla="*/ 0 w 1111"/>
                <a:gd name="T5" fmla="*/ 32 h 673"/>
                <a:gd name="T6" fmla="*/ 0 w 1111"/>
                <a:gd name="T7" fmla="*/ 641 h 673"/>
                <a:gd name="T8" fmla="*/ 31 w 1111"/>
                <a:gd name="T9" fmla="*/ 673 h 673"/>
                <a:gd name="T10" fmla="*/ 1080 w 1111"/>
                <a:gd name="T11" fmla="*/ 673 h 673"/>
                <a:gd name="T12" fmla="*/ 1111 w 1111"/>
                <a:gd name="T13" fmla="*/ 641 h 673"/>
                <a:gd name="T14" fmla="*/ 1111 w 1111"/>
                <a:gd name="T15" fmla="*/ 32 h 673"/>
                <a:gd name="T16" fmla="*/ 1080 w 1111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1" h="673">
                  <a:moveTo>
                    <a:pt x="108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0" y="659"/>
                    <a:pt x="14" y="673"/>
                    <a:pt x="31" y="673"/>
                  </a:cubicBezTo>
                  <a:cubicBezTo>
                    <a:pt x="1080" y="673"/>
                    <a:pt x="1080" y="673"/>
                    <a:pt x="1080" y="673"/>
                  </a:cubicBezTo>
                  <a:cubicBezTo>
                    <a:pt x="1097" y="673"/>
                    <a:pt x="1111" y="659"/>
                    <a:pt x="1111" y="641"/>
                  </a:cubicBezTo>
                  <a:cubicBezTo>
                    <a:pt x="1111" y="32"/>
                    <a:pt x="1111" y="32"/>
                    <a:pt x="1111" y="32"/>
                  </a:cubicBezTo>
                  <a:cubicBezTo>
                    <a:pt x="1111" y="14"/>
                    <a:pt x="1097" y="0"/>
                    <a:pt x="1080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4219576" y="1828800"/>
              <a:ext cx="3752850" cy="2117725"/>
            </a:xfrm>
            <a:prstGeom prst="rect">
              <a:avLst/>
            </a:prstGeom>
            <a:solidFill>
              <a:srgbClr val="EA52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6056313" y="1697038"/>
              <a:ext cx="79375" cy="76200"/>
            </a:xfrm>
            <a:prstGeom prst="ellipse">
              <a:avLst/>
            </a:pr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3573463" y="4188899"/>
              <a:ext cx="5045075" cy="158750"/>
            </a:xfrm>
            <a:custGeom>
              <a:avLst/>
              <a:gdLst>
                <a:gd name="T0" fmla="*/ 1331 w 1343"/>
                <a:gd name="T1" fmla="*/ 42 h 42"/>
                <a:gd name="T2" fmla="*/ 12 w 1343"/>
                <a:gd name="T3" fmla="*/ 42 h 42"/>
                <a:gd name="T4" fmla="*/ 0 w 1343"/>
                <a:gd name="T5" fmla="*/ 30 h 42"/>
                <a:gd name="T6" fmla="*/ 0 w 1343"/>
                <a:gd name="T7" fmla="*/ 0 h 42"/>
                <a:gd name="T8" fmla="*/ 1343 w 1343"/>
                <a:gd name="T9" fmla="*/ 0 h 42"/>
                <a:gd name="T10" fmla="*/ 1343 w 1343"/>
                <a:gd name="T11" fmla="*/ 30 h 42"/>
                <a:gd name="T12" fmla="*/ 1331 w 1343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3" h="42">
                  <a:moveTo>
                    <a:pt x="1331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5" y="42"/>
                    <a:pt x="0" y="37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43" y="0"/>
                    <a:pt x="1343" y="0"/>
                    <a:pt x="1343" y="0"/>
                  </a:cubicBezTo>
                  <a:cubicBezTo>
                    <a:pt x="1343" y="30"/>
                    <a:pt x="1343" y="30"/>
                    <a:pt x="1343" y="30"/>
                  </a:cubicBezTo>
                  <a:cubicBezTo>
                    <a:pt x="1343" y="37"/>
                    <a:pt x="1338" y="42"/>
                    <a:pt x="1331" y="42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5530851" y="4010025"/>
              <a:ext cx="1130300" cy="33337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4219576" y="1828800"/>
              <a:ext cx="3752850" cy="2117725"/>
            </a:xfrm>
            <a:custGeom>
              <a:avLst/>
              <a:gdLst>
                <a:gd name="T0" fmla="*/ 0 w 2364"/>
                <a:gd name="T1" fmla="*/ 1334 h 1334"/>
                <a:gd name="T2" fmla="*/ 2364 w 2364"/>
                <a:gd name="T3" fmla="*/ 0 h 1334"/>
                <a:gd name="T4" fmla="*/ 2364 w 2364"/>
                <a:gd name="T5" fmla="*/ 1334 h 1334"/>
                <a:gd name="T6" fmla="*/ 0 w 2364"/>
                <a:gd name="T7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4" h="1334">
                  <a:moveTo>
                    <a:pt x="0" y="1334"/>
                  </a:moveTo>
                  <a:lnTo>
                    <a:pt x="2364" y="0"/>
                  </a:lnTo>
                  <a:lnTo>
                    <a:pt x="2364" y="1334"/>
                  </a:lnTo>
                  <a:lnTo>
                    <a:pt x="0" y="1334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5080338" y="2778650"/>
            <a:ext cx="203132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effectLst>
                  <a:outerShdw dist="101600" dir="2700000" algn="tl" rotWithShape="0">
                    <a:prstClr val="black">
                      <a:alpha val="20000"/>
                    </a:prstClr>
                  </a:outerShdw>
                </a:effectLst>
              </a:rPr>
              <a:t>提升审美</a:t>
            </a:r>
            <a:endParaRPr lang="en-US" altLang="zh-CN" sz="3600" b="1" dirty="0" smtClean="0">
              <a:solidFill>
                <a:schemeClr val="bg1"/>
              </a:solidFill>
              <a:effectLst>
                <a:outerShdw dist="101600" dir="2700000" algn="tl" rotWithShape="0">
                  <a:prstClr val="black">
                    <a:alpha val="20000"/>
                  </a:prst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effectLst>
                  <a:outerShdw dist="101600" dir="2700000" algn="tl" rotWithShape="0">
                    <a:prstClr val="black">
                      <a:alpha val="20000"/>
                    </a:prstClr>
                  </a:outerShdw>
                </a:effectLst>
              </a:rPr>
              <a:t>激发灵感</a:t>
            </a:r>
            <a:endParaRPr lang="zh-CN" altLang="en-US" sz="3600" b="1" dirty="0">
              <a:solidFill>
                <a:schemeClr val="bg1"/>
              </a:solidFill>
              <a:effectLst>
                <a:outerShdw dist="101600" dir="2700000" algn="t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695340" y="523044"/>
            <a:ext cx="4801314" cy="1166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100" dirty="0">
                <a:solidFill>
                  <a:schemeClr val="bg1"/>
                </a:solidFill>
              </a:rPr>
              <a:t>审美是一种需要不断培养和提升的能力</a:t>
            </a:r>
            <a:endParaRPr lang="en-US" altLang="zh-CN" sz="21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4000" b="1" dirty="0">
                <a:solidFill>
                  <a:schemeClr val="bg1"/>
                </a:solidFill>
              </a:rPr>
              <a:t>前提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就是要见多识广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043051" y="2135445"/>
            <a:ext cx="2016000" cy="460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花瓣网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043051" y="2849017"/>
            <a:ext cx="2016000" cy="460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站酷网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043051" y="3562589"/>
            <a:ext cx="2016000" cy="460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千图网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043051" y="4276161"/>
            <a:ext cx="2016000" cy="460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设计师导航网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9223438" y="2135445"/>
            <a:ext cx="2016000" cy="4608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FreePik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9223438" y="2849017"/>
            <a:ext cx="2016000" cy="4608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Behance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223438" y="3562589"/>
            <a:ext cx="2016000" cy="4608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Pinterest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9223438" y="4276161"/>
            <a:ext cx="2016000" cy="4608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dribbble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46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193" y="1539876"/>
            <a:ext cx="5275643" cy="4289424"/>
            <a:chOff x="3084513" y="1539876"/>
            <a:chExt cx="6003925" cy="4881562"/>
          </a:xfrm>
        </p:grpSpPr>
        <p:grpSp>
          <p:nvGrpSpPr>
            <p:cNvPr id="18" name="组合 17"/>
            <p:cNvGrpSpPr/>
            <p:nvPr/>
          </p:nvGrpSpPr>
          <p:grpSpPr>
            <a:xfrm>
              <a:off x="5857875" y="4530726"/>
              <a:ext cx="1323975" cy="641350"/>
              <a:chOff x="5857875" y="4530726"/>
              <a:chExt cx="1323975" cy="641350"/>
            </a:xfrm>
          </p:grpSpPr>
          <p:sp>
            <p:nvSpPr>
              <p:cNvPr id="215" name="Freeform 9"/>
              <p:cNvSpPr>
                <a:spLocks/>
              </p:cNvSpPr>
              <p:nvPr/>
            </p:nvSpPr>
            <p:spPr bwMode="auto">
              <a:xfrm>
                <a:off x="5921375" y="4572001"/>
                <a:ext cx="1260475" cy="600075"/>
              </a:xfrm>
              <a:custGeom>
                <a:avLst/>
                <a:gdLst>
                  <a:gd name="T0" fmla="*/ 296 w 588"/>
                  <a:gd name="T1" fmla="*/ 73 h 280"/>
                  <a:gd name="T2" fmla="*/ 163 w 588"/>
                  <a:gd name="T3" fmla="*/ 23 h 280"/>
                  <a:gd name="T4" fmla="*/ 26 w 588"/>
                  <a:gd name="T5" fmla="*/ 2 h 280"/>
                  <a:gd name="T6" fmla="*/ 6 w 588"/>
                  <a:gd name="T7" fmla="*/ 16 h 280"/>
                  <a:gd name="T8" fmla="*/ 11 w 588"/>
                  <a:gd name="T9" fmla="*/ 43 h 280"/>
                  <a:gd name="T10" fmla="*/ 19 w 588"/>
                  <a:gd name="T11" fmla="*/ 103 h 280"/>
                  <a:gd name="T12" fmla="*/ 4 w 588"/>
                  <a:gd name="T13" fmla="*/ 147 h 280"/>
                  <a:gd name="T14" fmla="*/ 29 w 588"/>
                  <a:gd name="T15" fmla="*/ 162 h 280"/>
                  <a:gd name="T16" fmla="*/ 105 w 588"/>
                  <a:gd name="T17" fmla="*/ 210 h 280"/>
                  <a:gd name="T18" fmla="*/ 226 w 588"/>
                  <a:gd name="T19" fmla="*/ 173 h 280"/>
                  <a:gd name="T20" fmla="*/ 288 w 588"/>
                  <a:gd name="T21" fmla="*/ 116 h 280"/>
                  <a:gd name="T22" fmla="*/ 323 w 588"/>
                  <a:gd name="T23" fmla="*/ 192 h 280"/>
                  <a:gd name="T24" fmla="*/ 420 w 588"/>
                  <a:gd name="T25" fmla="*/ 273 h 280"/>
                  <a:gd name="T26" fmla="*/ 508 w 588"/>
                  <a:gd name="T27" fmla="*/ 258 h 280"/>
                  <a:gd name="T28" fmla="*/ 538 w 588"/>
                  <a:gd name="T29" fmla="*/ 254 h 280"/>
                  <a:gd name="T30" fmla="*/ 541 w 588"/>
                  <a:gd name="T31" fmla="*/ 207 h 280"/>
                  <a:gd name="T32" fmla="*/ 571 w 588"/>
                  <a:gd name="T33" fmla="*/ 155 h 280"/>
                  <a:gd name="T34" fmla="*/ 586 w 588"/>
                  <a:gd name="T35" fmla="*/ 132 h 280"/>
                  <a:gd name="T36" fmla="*/ 573 w 588"/>
                  <a:gd name="T37" fmla="*/ 111 h 280"/>
                  <a:gd name="T38" fmla="*/ 438 w 588"/>
                  <a:gd name="T39" fmla="*/ 78 h 280"/>
                  <a:gd name="T40" fmla="*/ 296 w 588"/>
                  <a:gd name="T41" fmla="*/ 73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88" h="280">
                    <a:moveTo>
                      <a:pt x="296" y="73"/>
                    </a:moveTo>
                    <a:cubicBezTo>
                      <a:pt x="279" y="70"/>
                      <a:pt x="212" y="37"/>
                      <a:pt x="163" y="23"/>
                    </a:cubicBezTo>
                    <a:cubicBezTo>
                      <a:pt x="114" y="9"/>
                      <a:pt x="39" y="0"/>
                      <a:pt x="26" y="2"/>
                    </a:cubicBezTo>
                    <a:cubicBezTo>
                      <a:pt x="10" y="4"/>
                      <a:pt x="9" y="5"/>
                      <a:pt x="6" y="16"/>
                    </a:cubicBezTo>
                    <a:cubicBezTo>
                      <a:pt x="3" y="28"/>
                      <a:pt x="3" y="38"/>
                      <a:pt x="11" y="43"/>
                    </a:cubicBezTo>
                    <a:cubicBezTo>
                      <a:pt x="22" y="49"/>
                      <a:pt x="20" y="63"/>
                      <a:pt x="19" y="103"/>
                    </a:cubicBezTo>
                    <a:cubicBezTo>
                      <a:pt x="11" y="119"/>
                      <a:pt x="6" y="136"/>
                      <a:pt x="4" y="147"/>
                    </a:cubicBezTo>
                    <a:cubicBezTo>
                      <a:pt x="0" y="168"/>
                      <a:pt x="18" y="181"/>
                      <a:pt x="29" y="162"/>
                    </a:cubicBezTo>
                    <a:cubicBezTo>
                      <a:pt x="41" y="181"/>
                      <a:pt x="63" y="198"/>
                      <a:pt x="105" y="210"/>
                    </a:cubicBezTo>
                    <a:cubicBezTo>
                      <a:pt x="180" y="230"/>
                      <a:pt x="215" y="187"/>
                      <a:pt x="226" y="173"/>
                    </a:cubicBezTo>
                    <a:cubicBezTo>
                      <a:pt x="246" y="148"/>
                      <a:pt x="249" y="108"/>
                      <a:pt x="288" y="116"/>
                    </a:cubicBezTo>
                    <a:cubicBezTo>
                      <a:pt x="326" y="124"/>
                      <a:pt x="314" y="161"/>
                      <a:pt x="323" y="192"/>
                    </a:cubicBezTo>
                    <a:cubicBezTo>
                      <a:pt x="328" y="209"/>
                      <a:pt x="343" y="263"/>
                      <a:pt x="420" y="273"/>
                    </a:cubicBezTo>
                    <a:cubicBezTo>
                      <a:pt x="463" y="278"/>
                      <a:pt x="490" y="271"/>
                      <a:pt x="508" y="258"/>
                    </a:cubicBezTo>
                    <a:cubicBezTo>
                      <a:pt x="512" y="280"/>
                      <a:pt x="533" y="275"/>
                      <a:pt x="538" y="254"/>
                    </a:cubicBezTo>
                    <a:cubicBezTo>
                      <a:pt x="540" y="243"/>
                      <a:pt x="542" y="225"/>
                      <a:pt x="541" y="207"/>
                    </a:cubicBezTo>
                    <a:cubicBezTo>
                      <a:pt x="555" y="170"/>
                      <a:pt x="559" y="156"/>
                      <a:pt x="571" y="155"/>
                    </a:cubicBezTo>
                    <a:cubicBezTo>
                      <a:pt x="580" y="154"/>
                      <a:pt x="584" y="144"/>
                      <a:pt x="586" y="132"/>
                    </a:cubicBezTo>
                    <a:cubicBezTo>
                      <a:pt x="588" y="121"/>
                      <a:pt x="587" y="119"/>
                      <a:pt x="573" y="111"/>
                    </a:cubicBezTo>
                    <a:cubicBezTo>
                      <a:pt x="561" y="105"/>
                      <a:pt x="489" y="84"/>
                      <a:pt x="438" y="78"/>
                    </a:cubicBezTo>
                    <a:cubicBezTo>
                      <a:pt x="393" y="73"/>
                      <a:pt x="336" y="80"/>
                      <a:pt x="296" y="7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19"/>
              <p:cNvSpPr>
                <a:spLocks/>
              </p:cNvSpPr>
              <p:nvPr/>
            </p:nvSpPr>
            <p:spPr bwMode="auto">
              <a:xfrm>
                <a:off x="5857875" y="4535488"/>
                <a:ext cx="1190625" cy="598488"/>
              </a:xfrm>
              <a:custGeom>
                <a:avLst/>
                <a:gdLst>
                  <a:gd name="T0" fmla="*/ 31 w 556"/>
                  <a:gd name="T1" fmla="*/ 5 h 279"/>
                  <a:gd name="T2" fmla="*/ 507 w 556"/>
                  <a:gd name="T3" fmla="*/ 139 h 279"/>
                  <a:gd name="T4" fmla="*/ 544 w 556"/>
                  <a:gd name="T5" fmla="*/ 251 h 279"/>
                  <a:gd name="T6" fmla="*/ 516 w 556"/>
                  <a:gd name="T7" fmla="*/ 235 h 279"/>
                  <a:gd name="T8" fmla="*/ 495 w 556"/>
                  <a:gd name="T9" fmla="*/ 158 h 279"/>
                  <a:gd name="T10" fmla="*/ 29 w 556"/>
                  <a:gd name="T11" fmla="*/ 37 h 279"/>
                  <a:gd name="T12" fmla="*/ 31 w 556"/>
                  <a:gd name="T13" fmla="*/ 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6" h="279">
                    <a:moveTo>
                      <a:pt x="31" y="5"/>
                    </a:moveTo>
                    <a:cubicBezTo>
                      <a:pt x="127" y="22"/>
                      <a:pt x="458" y="117"/>
                      <a:pt x="507" y="139"/>
                    </a:cubicBezTo>
                    <a:cubicBezTo>
                      <a:pt x="556" y="161"/>
                      <a:pt x="549" y="226"/>
                      <a:pt x="544" y="251"/>
                    </a:cubicBezTo>
                    <a:cubicBezTo>
                      <a:pt x="539" y="277"/>
                      <a:pt x="507" y="279"/>
                      <a:pt x="516" y="235"/>
                    </a:cubicBezTo>
                    <a:cubicBezTo>
                      <a:pt x="525" y="191"/>
                      <a:pt x="525" y="166"/>
                      <a:pt x="495" y="158"/>
                    </a:cubicBezTo>
                    <a:cubicBezTo>
                      <a:pt x="465" y="149"/>
                      <a:pt x="57" y="44"/>
                      <a:pt x="29" y="37"/>
                    </a:cubicBezTo>
                    <a:cubicBezTo>
                      <a:pt x="0" y="31"/>
                      <a:pt x="13" y="0"/>
                      <a:pt x="31" y="5"/>
                    </a:cubicBezTo>
                    <a:close/>
                  </a:path>
                </a:pathLst>
              </a:custGeom>
              <a:solidFill>
                <a:srgbClr val="2546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120"/>
              <p:cNvSpPr>
                <a:spLocks/>
              </p:cNvSpPr>
              <p:nvPr/>
            </p:nvSpPr>
            <p:spPr bwMode="auto">
              <a:xfrm>
                <a:off x="5867400" y="4649788"/>
                <a:ext cx="1271588" cy="279400"/>
              </a:xfrm>
              <a:custGeom>
                <a:avLst/>
                <a:gdLst>
                  <a:gd name="T0" fmla="*/ 574 w 593"/>
                  <a:gd name="T1" fmla="*/ 61 h 131"/>
                  <a:gd name="T2" fmla="*/ 83 w 593"/>
                  <a:gd name="T3" fmla="*/ 2 h 131"/>
                  <a:gd name="T4" fmla="*/ 6 w 593"/>
                  <a:gd name="T5" fmla="*/ 92 h 131"/>
                  <a:gd name="T6" fmla="*/ 38 w 593"/>
                  <a:gd name="T7" fmla="*/ 87 h 131"/>
                  <a:gd name="T8" fmla="*/ 87 w 593"/>
                  <a:gd name="T9" fmla="*/ 24 h 131"/>
                  <a:gd name="T10" fmla="*/ 564 w 593"/>
                  <a:gd name="T11" fmla="*/ 92 h 131"/>
                  <a:gd name="T12" fmla="*/ 574 w 593"/>
                  <a:gd name="T13" fmla="*/ 6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3" h="131">
                    <a:moveTo>
                      <a:pt x="574" y="61"/>
                    </a:moveTo>
                    <a:cubicBezTo>
                      <a:pt x="479" y="40"/>
                      <a:pt x="137" y="0"/>
                      <a:pt x="83" y="2"/>
                    </a:cubicBezTo>
                    <a:cubicBezTo>
                      <a:pt x="29" y="3"/>
                      <a:pt x="11" y="66"/>
                      <a:pt x="6" y="92"/>
                    </a:cubicBezTo>
                    <a:cubicBezTo>
                      <a:pt x="0" y="117"/>
                      <a:pt x="29" y="131"/>
                      <a:pt x="38" y="87"/>
                    </a:cubicBezTo>
                    <a:cubicBezTo>
                      <a:pt x="47" y="43"/>
                      <a:pt x="56" y="20"/>
                      <a:pt x="87" y="24"/>
                    </a:cubicBezTo>
                    <a:cubicBezTo>
                      <a:pt x="118" y="27"/>
                      <a:pt x="535" y="87"/>
                      <a:pt x="564" y="92"/>
                    </a:cubicBezTo>
                    <a:cubicBezTo>
                      <a:pt x="592" y="97"/>
                      <a:pt x="593" y="64"/>
                      <a:pt x="574" y="61"/>
                    </a:cubicBezTo>
                    <a:close/>
                  </a:path>
                </a:pathLst>
              </a:custGeom>
              <a:solidFill>
                <a:srgbClr val="2546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21"/>
              <p:cNvSpPr>
                <a:spLocks noEditPoints="1"/>
              </p:cNvSpPr>
              <p:nvPr/>
            </p:nvSpPr>
            <p:spPr bwMode="auto">
              <a:xfrm>
                <a:off x="5876925" y="4530726"/>
                <a:ext cx="1252538" cy="596900"/>
              </a:xfrm>
              <a:custGeom>
                <a:avLst/>
                <a:gdLst>
                  <a:gd name="T0" fmla="*/ 432 w 585"/>
                  <a:gd name="T1" fmla="*/ 274 h 278"/>
                  <a:gd name="T2" fmla="*/ 535 w 585"/>
                  <a:gd name="T3" fmla="*/ 214 h 278"/>
                  <a:gd name="T4" fmla="*/ 568 w 585"/>
                  <a:gd name="T5" fmla="*/ 154 h 278"/>
                  <a:gd name="T6" fmla="*/ 584 w 585"/>
                  <a:gd name="T7" fmla="*/ 132 h 278"/>
                  <a:gd name="T8" fmla="*/ 571 w 585"/>
                  <a:gd name="T9" fmla="*/ 111 h 278"/>
                  <a:gd name="T10" fmla="*/ 436 w 585"/>
                  <a:gd name="T11" fmla="*/ 77 h 278"/>
                  <a:gd name="T12" fmla="*/ 432 w 585"/>
                  <a:gd name="T13" fmla="*/ 77 h 278"/>
                  <a:gd name="T14" fmla="*/ 432 w 585"/>
                  <a:gd name="T15" fmla="*/ 89 h 278"/>
                  <a:gd name="T16" fmla="*/ 528 w 585"/>
                  <a:gd name="T17" fmla="*/ 117 h 278"/>
                  <a:gd name="T18" fmla="*/ 505 w 585"/>
                  <a:gd name="T19" fmla="*/ 239 h 278"/>
                  <a:gd name="T20" fmla="*/ 432 w 585"/>
                  <a:gd name="T21" fmla="*/ 262 h 278"/>
                  <a:gd name="T22" fmla="*/ 432 w 585"/>
                  <a:gd name="T23" fmla="*/ 274 h 278"/>
                  <a:gd name="T24" fmla="*/ 293 w 585"/>
                  <a:gd name="T25" fmla="*/ 72 h 278"/>
                  <a:gd name="T26" fmla="*/ 161 w 585"/>
                  <a:gd name="T27" fmla="*/ 22 h 278"/>
                  <a:gd name="T28" fmla="*/ 136 w 585"/>
                  <a:gd name="T29" fmla="*/ 16 h 278"/>
                  <a:gd name="T30" fmla="*/ 136 w 585"/>
                  <a:gd name="T31" fmla="*/ 29 h 278"/>
                  <a:gd name="T32" fmla="*/ 239 w 585"/>
                  <a:gd name="T33" fmla="*/ 81 h 278"/>
                  <a:gd name="T34" fmla="*/ 161 w 585"/>
                  <a:gd name="T35" fmla="*/ 201 h 278"/>
                  <a:gd name="T36" fmla="*/ 136 w 585"/>
                  <a:gd name="T37" fmla="*/ 203 h 278"/>
                  <a:gd name="T38" fmla="*/ 136 w 585"/>
                  <a:gd name="T39" fmla="*/ 215 h 278"/>
                  <a:gd name="T40" fmla="*/ 224 w 585"/>
                  <a:gd name="T41" fmla="*/ 172 h 278"/>
                  <a:gd name="T42" fmla="*/ 285 w 585"/>
                  <a:gd name="T43" fmla="*/ 116 h 278"/>
                  <a:gd name="T44" fmla="*/ 321 w 585"/>
                  <a:gd name="T45" fmla="*/ 191 h 278"/>
                  <a:gd name="T46" fmla="*/ 417 w 585"/>
                  <a:gd name="T47" fmla="*/ 272 h 278"/>
                  <a:gd name="T48" fmla="*/ 432 w 585"/>
                  <a:gd name="T49" fmla="*/ 274 h 278"/>
                  <a:gd name="T50" fmla="*/ 432 w 585"/>
                  <a:gd name="T51" fmla="*/ 262 h 278"/>
                  <a:gd name="T52" fmla="*/ 367 w 585"/>
                  <a:gd name="T53" fmla="*/ 242 h 278"/>
                  <a:gd name="T54" fmla="*/ 341 w 585"/>
                  <a:gd name="T55" fmla="*/ 102 h 278"/>
                  <a:gd name="T56" fmla="*/ 432 w 585"/>
                  <a:gd name="T57" fmla="*/ 89 h 278"/>
                  <a:gd name="T58" fmla="*/ 432 w 585"/>
                  <a:gd name="T59" fmla="*/ 77 h 278"/>
                  <a:gd name="T60" fmla="*/ 293 w 585"/>
                  <a:gd name="T61" fmla="*/ 72 h 278"/>
                  <a:gd name="T62" fmla="*/ 136 w 585"/>
                  <a:gd name="T63" fmla="*/ 16 h 278"/>
                  <a:gd name="T64" fmla="*/ 23 w 585"/>
                  <a:gd name="T65" fmla="*/ 1 h 278"/>
                  <a:gd name="T66" fmla="*/ 4 w 585"/>
                  <a:gd name="T67" fmla="*/ 16 h 278"/>
                  <a:gd name="T68" fmla="*/ 9 w 585"/>
                  <a:gd name="T69" fmla="*/ 42 h 278"/>
                  <a:gd name="T70" fmla="*/ 16 w 585"/>
                  <a:gd name="T71" fmla="*/ 110 h 278"/>
                  <a:gd name="T72" fmla="*/ 103 w 585"/>
                  <a:gd name="T73" fmla="*/ 209 h 278"/>
                  <a:gd name="T74" fmla="*/ 136 w 585"/>
                  <a:gd name="T75" fmla="*/ 215 h 278"/>
                  <a:gd name="T76" fmla="*/ 136 w 585"/>
                  <a:gd name="T77" fmla="*/ 203 h 278"/>
                  <a:gd name="T78" fmla="*/ 35 w 585"/>
                  <a:gd name="T79" fmla="*/ 145 h 278"/>
                  <a:gd name="T80" fmla="*/ 60 w 585"/>
                  <a:gd name="T81" fmla="*/ 23 h 278"/>
                  <a:gd name="T82" fmla="*/ 136 w 585"/>
                  <a:gd name="T83" fmla="*/ 29 h 278"/>
                  <a:gd name="T84" fmla="*/ 136 w 585"/>
                  <a:gd name="T85" fmla="*/ 16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5" h="278">
                    <a:moveTo>
                      <a:pt x="432" y="274"/>
                    </a:moveTo>
                    <a:cubicBezTo>
                      <a:pt x="499" y="278"/>
                      <a:pt x="521" y="251"/>
                      <a:pt x="535" y="214"/>
                    </a:cubicBezTo>
                    <a:cubicBezTo>
                      <a:pt x="552" y="171"/>
                      <a:pt x="555" y="156"/>
                      <a:pt x="568" y="154"/>
                    </a:cubicBezTo>
                    <a:cubicBezTo>
                      <a:pt x="578" y="153"/>
                      <a:pt x="582" y="144"/>
                      <a:pt x="584" y="132"/>
                    </a:cubicBezTo>
                    <a:cubicBezTo>
                      <a:pt x="585" y="120"/>
                      <a:pt x="585" y="119"/>
                      <a:pt x="571" y="111"/>
                    </a:cubicBezTo>
                    <a:cubicBezTo>
                      <a:pt x="559" y="104"/>
                      <a:pt x="486" y="83"/>
                      <a:pt x="436" y="77"/>
                    </a:cubicBezTo>
                    <a:cubicBezTo>
                      <a:pt x="435" y="77"/>
                      <a:pt x="433" y="77"/>
                      <a:pt x="432" y="77"/>
                    </a:cubicBezTo>
                    <a:cubicBezTo>
                      <a:pt x="432" y="89"/>
                      <a:pt x="432" y="89"/>
                      <a:pt x="432" y="89"/>
                    </a:cubicBezTo>
                    <a:cubicBezTo>
                      <a:pt x="475" y="94"/>
                      <a:pt x="518" y="108"/>
                      <a:pt x="528" y="117"/>
                    </a:cubicBezTo>
                    <a:cubicBezTo>
                      <a:pt x="551" y="137"/>
                      <a:pt x="531" y="208"/>
                      <a:pt x="505" y="239"/>
                    </a:cubicBezTo>
                    <a:cubicBezTo>
                      <a:pt x="490" y="257"/>
                      <a:pt x="461" y="263"/>
                      <a:pt x="432" y="262"/>
                    </a:cubicBezTo>
                    <a:lnTo>
                      <a:pt x="432" y="274"/>
                    </a:lnTo>
                    <a:close/>
                    <a:moveTo>
                      <a:pt x="293" y="72"/>
                    </a:moveTo>
                    <a:cubicBezTo>
                      <a:pt x="276" y="69"/>
                      <a:pt x="210" y="36"/>
                      <a:pt x="161" y="22"/>
                    </a:cubicBezTo>
                    <a:cubicBezTo>
                      <a:pt x="153" y="20"/>
                      <a:pt x="145" y="18"/>
                      <a:pt x="136" y="16"/>
                    </a:cubicBezTo>
                    <a:cubicBezTo>
                      <a:pt x="136" y="29"/>
                      <a:pt x="136" y="29"/>
                      <a:pt x="136" y="29"/>
                    </a:cubicBezTo>
                    <a:cubicBezTo>
                      <a:pt x="180" y="38"/>
                      <a:pt x="227" y="56"/>
                      <a:pt x="239" y="81"/>
                    </a:cubicBezTo>
                    <a:cubicBezTo>
                      <a:pt x="257" y="119"/>
                      <a:pt x="202" y="191"/>
                      <a:pt x="161" y="201"/>
                    </a:cubicBezTo>
                    <a:cubicBezTo>
                      <a:pt x="153" y="203"/>
                      <a:pt x="145" y="203"/>
                      <a:pt x="136" y="203"/>
                    </a:cubicBezTo>
                    <a:cubicBezTo>
                      <a:pt x="136" y="215"/>
                      <a:pt x="136" y="215"/>
                      <a:pt x="136" y="215"/>
                    </a:cubicBezTo>
                    <a:cubicBezTo>
                      <a:pt x="188" y="217"/>
                      <a:pt x="214" y="184"/>
                      <a:pt x="224" y="172"/>
                    </a:cubicBezTo>
                    <a:cubicBezTo>
                      <a:pt x="244" y="147"/>
                      <a:pt x="247" y="108"/>
                      <a:pt x="285" y="116"/>
                    </a:cubicBezTo>
                    <a:cubicBezTo>
                      <a:pt x="323" y="123"/>
                      <a:pt x="312" y="160"/>
                      <a:pt x="321" y="191"/>
                    </a:cubicBezTo>
                    <a:cubicBezTo>
                      <a:pt x="326" y="208"/>
                      <a:pt x="341" y="263"/>
                      <a:pt x="417" y="272"/>
                    </a:cubicBezTo>
                    <a:cubicBezTo>
                      <a:pt x="423" y="273"/>
                      <a:pt x="428" y="273"/>
                      <a:pt x="432" y="274"/>
                    </a:cubicBezTo>
                    <a:cubicBezTo>
                      <a:pt x="432" y="262"/>
                      <a:pt x="432" y="262"/>
                      <a:pt x="432" y="262"/>
                    </a:cubicBezTo>
                    <a:cubicBezTo>
                      <a:pt x="407" y="261"/>
                      <a:pt x="383" y="254"/>
                      <a:pt x="367" y="242"/>
                    </a:cubicBezTo>
                    <a:cubicBezTo>
                      <a:pt x="333" y="217"/>
                      <a:pt x="310" y="129"/>
                      <a:pt x="341" y="102"/>
                    </a:cubicBezTo>
                    <a:cubicBezTo>
                      <a:pt x="358" y="86"/>
                      <a:pt x="395" y="85"/>
                      <a:pt x="432" y="89"/>
                    </a:cubicBezTo>
                    <a:cubicBezTo>
                      <a:pt x="432" y="77"/>
                      <a:pt x="432" y="77"/>
                      <a:pt x="432" y="77"/>
                    </a:cubicBezTo>
                    <a:cubicBezTo>
                      <a:pt x="388" y="73"/>
                      <a:pt x="333" y="79"/>
                      <a:pt x="293" y="72"/>
                    </a:cubicBezTo>
                    <a:close/>
                    <a:moveTo>
                      <a:pt x="136" y="16"/>
                    </a:moveTo>
                    <a:cubicBezTo>
                      <a:pt x="90" y="6"/>
                      <a:pt x="35" y="0"/>
                      <a:pt x="23" y="1"/>
                    </a:cubicBezTo>
                    <a:cubicBezTo>
                      <a:pt x="7" y="3"/>
                      <a:pt x="7" y="4"/>
                      <a:pt x="4" y="16"/>
                    </a:cubicBezTo>
                    <a:cubicBezTo>
                      <a:pt x="1" y="27"/>
                      <a:pt x="0" y="37"/>
                      <a:pt x="9" y="42"/>
                    </a:cubicBezTo>
                    <a:cubicBezTo>
                      <a:pt x="20" y="49"/>
                      <a:pt x="17" y="64"/>
                      <a:pt x="16" y="110"/>
                    </a:cubicBezTo>
                    <a:cubicBezTo>
                      <a:pt x="16" y="152"/>
                      <a:pt x="27" y="188"/>
                      <a:pt x="103" y="209"/>
                    </a:cubicBezTo>
                    <a:cubicBezTo>
                      <a:pt x="115" y="212"/>
                      <a:pt x="126" y="214"/>
                      <a:pt x="136" y="215"/>
                    </a:cubicBezTo>
                    <a:cubicBezTo>
                      <a:pt x="136" y="203"/>
                      <a:pt x="136" y="203"/>
                      <a:pt x="136" y="203"/>
                    </a:cubicBezTo>
                    <a:cubicBezTo>
                      <a:pt x="96" y="201"/>
                      <a:pt x="46" y="179"/>
                      <a:pt x="35" y="145"/>
                    </a:cubicBezTo>
                    <a:cubicBezTo>
                      <a:pt x="22" y="106"/>
                      <a:pt x="32" y="33"/>
                      <a:pt x="60" y="23"/>
                    </a:cubicBezTo>
                    <a:cubicBezTo>
                      <a:pt x="71" y="20"/>
                      <a:pt x="102" y="22"/>
                      <a:pt x="136" y="29"/>
                    </a:cubicBezTo>
                    <a:lnTo>
                      <a:pt x="13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22"/>
              <p:cNvSpPr>
                <a:spLocks noEditPoints="1"/>
              </p:cNvSpPr>
              <p:nvPr/>
            </p:nvSpPr>
            <p:spPr bwMode="auto">
              <a:xfrm>
                <a:off x="5922963" y="4564063"/>
                <a:ext cx="1133475" cy="550863"/>
              </a:xfrm>
              <a:custGeom>
                <a:avLst/>
                <a:gdLst>
                  <a:gd name="T0" fmla="*/ 38 w 529"/>
                  <a:gd name="T1" fmla="*/ 8 h 257"/>
                  <a:gd name="T2" fmla="*/ 217 w 529"/>
                  <a:gd name="T3" fmla="*/ 66 h 257"/>
                  <a:gd name="T4" fmla="*/ 139 w 529"/>
                  <a:gd name="T5" fmla="*/ 186 h 257"/>
                  <a:gd name="T6" fmla="*/ 13 w 529"/>
                  <a:gd name="T7" fmla="*/ 130 h 257"/>
                  <a:gd name="T8" fmla="*/ 38 w 529"/>
                  <a:gd name="T9" fmla="*/ 8 h 257"/>
                  <a:gd name="T10" fmla="*/ 506 w 529"/>
                  <a:gd name="T11" fmla="*/ 102 h 257"/>
                  <a:gd name="T12" fmla="*/ 319 w 529"/>
                  <a:gd name="T13" fmla="*/ 87 h 257"/>
                  <a:gd name="T14" fmla="*/ 345 w 529"/>
                  <a:gd name="T15" fmla="*/ 227 h 257"/>
                  <a:gd name="T16" fmla="*/ 483 w 529"/>
                  <a:gd name="T17" fmla="*/ 224 h 257"/>
                  <a:gd name="T18" fmla="*/ 506 w 529"/>
                  <a:gd name="T19" fmla="*/ 102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257">
                    <a:moveTo>
                      <a:pt x="38" y="8"/>
                    </a:moveTo>
                    <a:cubicBezTo>
                      <a:pt x="63" y="0"/>
                      <a:pt x="196" y="21"/>
                      <a:pt x="217" y="66"/>
                    </a:cubicBezTo>
                    <a:cubicBezTo>
                      <a:pt x="235" y="104"/>
                      <a:pt x="180" y="176"/>
                      <a:pt x="139" y="186"/>
                    </a:cubicBezTo>
                    <a:cubicBezTo>
                      <a:pt x="99" y="196"/>
                      <a:pt x="26" y="171"/>
                      <a:pt x="13" y="130"/>
                    </a:cubicBezTo>
                    <a:cubicBezTo>
                      <a:pt x="0" y="91"/>
                      <a:pt x="10" y="18"/>
                      <a:pt x="38" y="8"/>
                    </a:cubicBezTo>
                    <a:close/>
                    <a:moveTo>
                      <a:pt x="506" y="102"/>
                    </a:moveTo>
                    <a:cubicBezTo>
                      <a:pt x="487" y="84"/>
                      <a:pt x="356" y="54"/>
                      <a:pt x="319" y="87"/>
                    </a:cubicBezTo>
                    <a:cubicBezTo>
                      <a:pt x="288" y="114"/>
                      <a:pt x="311" y="202"/>
                      <a:pt x="345" y="227"/>
                    </a:cubicBezTo>
                    <a:cubicBezTo>
                      <a:pt x="378" y="252"/>
                      <a:pt x="455" y="257"/>
                      <a:pt x="483" y="224"/>
                    </a:cubicBezTo>
                    <a:cubicBezTo>
                      <a:pt x="509" y="193"/>
                      <a:pt x="529" y="122"/>
                      <a:pt x="506" y="102"/>
                    </a:cubicBezTo>
                    <a:close/>
                  </a:path>
                </a:pathLst>
              </a:custGeom>
              <a:solidFill>
                <a:srgbClr val="B0C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23"/>
              <p:cNvSpPr>
                <a:spLocks/>
              </p:cNvSpPr>
              <p:nvPr/>
            </p:nvSpPr>
            <p:spPr bwMode="auto">
              <a:xfrm>
                <a:off x="6035675" y="4573588"/>
                <a:ext cx="381000" cy="339725"/>
              </a:xfrm>
              <a:custGeom>
                <a:avLst/>
                <a:gdLst>
                  <a:gd name="T0" fmla="*/ 0 w 178"/>
                  <a:gd name="T1" fmla="*/ 2 h 158"/>
                  <a:gd name="T2" fmla="*/ 165 w 178"/>
                  <a:gd name="T3" fmla="*/ 61 h 158"/>
                  <a:gd name="T4" fmla="*/ 125 w 178"/>
                  <a:gd name="T5" fmla="*/ 158 h 158"/>
                  <a:gd name="T6" fmla="*/ 0 w 178"/>
                  <a:gd name="T7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58">
                    <a:moveTo>
                      <a:pt x="0" y="2"/>
                    </a:moveTo>
                    <a:cubicBezTo>
                      <a:pt x="42" y="0"/>
                      <a:pt x="146" y="22"/>
                      <a:pt x="165" y="61"/>
                    </a:cubicBezTo>
                    <a:cubicBezTo>
                      <a:pt x="178" y="88"/>
                      <a:pt x="154" y="131"/>
                      <a:pt x="125" y="15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D1E2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24"/>
              <p:cNvSpPr>
                <a:spLocks/>
              </p:cNvSpPr>
              <p:nvPr/>
            </p:nvSpPr>
            <p:spPr bwMode="auto">
              <a:xfrm>
                <a:off x="6657975" y="4699001"/>
                <a:ext cx="398463" cy="365125"/>
              </a:xfrm>
              <a:custGeom>
                <a:avLst/>
                <a:gdLst>
                  <a:gd name="T0" fmla="*/ 0 w 186"/>
                  <a:gd name="T1" fmla="*/ 12 h 171"/>
                  <a:gd name="T2" fmla="*/ 128 w 186"/>
                  <a:gd name="T3" fmla="*/ 171 h 171"/>
                  <a:gd name="T4" fmla="*/ 140 w 186"/>
                  <a:gd name="T5" fmla="*/ 161 h 171"/>
                  <a:gd name="T6" fmla="*/ 163 w 186"/>
                  <a:gd name="T7" fmla="*/ 39 h 171"/>
                  <a:gd name="T8" fmla="*/ 0 w 186"/>
                  <a:gd name="T9" fmla="*/ 1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171">
                    <a:moveTo>
                      <a:pt x="0" y="12"/>
                    </a:move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32" y="169"/>
                      <a:pt x="136" y="165"/>
                      <a:pt x="140" y="161"/>
                    </a:cubicBezTo>
                    <a:cubicBezTo>
                      <a:pt x="166" y="130"/>
                      <a:pt x="186" y="59"/>
                      <a:pt x="163" y="39"/>
                    </a:cubicBezTo>
                    <a:cubicBezTo>
                      <a:pt x="147" y="24"/>
                      <a:pt x="52" y="0"/>
                      <a:pt x="0" y="12"/>
                    </a:cubicBezTo>
                    <a:close/>
                  </a:path>
                </a:pathLst>
              </a:custGeom>
              <a:solidFill>
                <a:srgbClr val="D1E2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25"/>
              <p:cNvSpPr>
                <a:spLocks noEditPoints="1"/>
              </p:cNvSpPr>
              <p:nvPr/>
            </p:nvSpPr>
            <p:spPr bwMode="auto">
              <a:xfrm>
                <a:off x="5935663" y="4576763"/>
                <a:ext cx="1093788" cy="461963"/>
              </a:xfrm>
              <a:custGeom>
                <a:avLst/>
                <a:gdLst>
                  <a:gd name="T0" fmla="*/ 326 w 510"/>
                  <a:gd name="T1" fmla="*/ 73 h 216"/>
                  <a:gd name="T2" fmla="*/ 325 w 510"/>
                  <a:gd name="T3" fmla="*/ 73 h 216"/>
                  <a:gd name="T4" fmla="*/ 324 w 510"/>
                  <a:gd name="T5" fmla="*/ 74 h 216"/>
                  <a:gd name="T6" fmla="*/ 324 w 510"/>
                  <a:gd name="T7" fmla="*/ 74 h 216"/>
                  <a:gd name="T8" fmla="*/ 323 w 510"/>
                  <a:gd name="T9" fmla="*/ 74 h 216"/>
                  <a:gd name="T10" fmla="*/ 322 w 510"/>
                  <a:gd name="T11" fmla="*/ 74 h 216"/>
                  <a:gd name="T12" fmla="*/ 322 w 510"/>
                  <a:gd name="T13" fmla="*/ 75 h 216"/>
                  <a:gd name="T14" fmla="*/ 321 w 510"/>
                  <a:gd name="T15" fmla="*/ 75 h 216"/>
                  <a:gd name="T16" fmla="*/ 320 w 510"/>
                  <a:gd name="T17" fmla="*/ 75 h 216"/>
                  <a:gd name="T18" fmla="*/ 320 w 510"/>
                  <a:gd name="T19" fmla="*/ 76 h 216"/>
                  <a:gd name="T20" fmla="*/ 319 w 510"/>
                  <a:gd name="T21" fmla="*/ 76 h 216"/>
                  <a:gd name="T22" fmla="*/ 318 w 510"/>
                  <a:gd name="T23" fmla="*/ 77 h 216"/>
                  <a:gd name="T24" fmla="*/ 318 w 510"/>
                  <a:gd name="T25" fmla="*/ 77 h 216"/>
                  <a:gd name="T26" fmla="*/ 317 w 510"/>
                  <a:gd name="T27" fmla="*/ 77 h 216"/>
                  <a:gd name="T28" fmla="*/ 317 w 510"/>
                  <a:gd name="T29" fmla="*/ 78 h 216"/>
                  <a:gd name="T30" fmla="*/ 316 w 510"/>
                  <a:gd name="T31" fmla="*/ 78 h 216"/>
                  <a:gd name="T32" fmla="*/ 316 w 510"/>
                  <a:gd name="T33" fmla="*/ 79 h 216"/>
                  <a:gd name="T34" fmla="*/ 315 w 510"/>
                  <a:gd name="T35" fmla="*/ 79 h 216"/>
                  <a:gd name="T36" fmla="*/ 315 w 510"/>
                  <a:gd name="T37" fmla="*/ 79 h 216"/>
                  <a:gd name="T38" fmla="*/ 314 w 510"/>
                  <a:gd name="T39" fmla="*/ 80 h 216"/>
                  <a:gd name="T40" fmla="*/ 313 w 510"/>
                  <a:gd name="T41" fmla="*/ 80 h 216"/>
                  <a:gd name="T42" fmla="*/ 313 w 510"/>
                  <a:gd name="T43" fmla="*/ 81 h 216"/>
                  <a:gd name="T44" fmla="*/ 312 w 510"/>
                  <a:gd name="T45" fmla="*/ 81 h 216"/>
                  <a:gd name="T46" fmla="*/ 312 w 510"/>
                  <a:gd name="T47" fmla="*/ 82 h 216"/>
                  <a:gd name="T48" fmla="*/ 311 w 510"/>
                  <a:gd name="T49" fmla="*/ 82 h 216"/>
                  <a:gd name="T50" fmla="*/ 311 w 510"/>
                  <a:gd name="T51" fmla="*/ 82 h 216"/>
                  <a:gd name="T52" fmla="*/ 302 w 510"/>
                  <a:gd name="T53" fmla="*/ 98 h 216"/>
                  <a:gd name="T54" fmla="*/ 505 w 510"/>
                  <a:gd name="T55" fmla="*/ 160 h 216"/>
                  <a:gd name="T56" fmla="*/ 500 w 510"/>
                  <a:gd name="T57" fmla="*/ 96 h 216"/>
                  <a:gd name="T58" fmla="*/ 202 w 510"/>
                  <a:gd name="T59" fmla="*/ 48 h 216"/>
                  <a:gd name="T60" fmla="*/ 203 w 510"/>
                  <a:gd name="T61" fmla="*/ 49 h 216"/>
                  <a:gd name="T62" fmla="*/ 204 w 510"/>
                  <a:gd name="T63" fmla="*/ 50 h 216"/>
                  <a:gd name="T64" fmla="*/ 204 w 510"/>
                  <a:gd name="T65" fmla="*/ 50 h 216"/>
                  <a:gd name="T66" fmla="*/ 205 w 510"/>
                  <a:gd name="T67" fmla="*/ 51 h 216"/>
                  <a:gd name="T68" fmla="*/ 205 w 510"/>
                  <a:gd name="T69" fmla="*/ 51 h 216"/>
                  <a:gd name="T70" fmla="*/ 206 w 510"/>
                  <a:gd name="T71" fmla="*/ 52 h 216"/>
                  <a:gd name="T72" fmla="*/ 206 w 510"/>
                  <a:gd name="T73" fmla="*/ 52 h 216"/>
                  <a:gd name="T74" fmla="*/ 206 w 510"/>
                  <a:gd name="T75" fmla="*/ 53 h 216"/>
                  <a:gd name="T76" fmla="*/ 207 w 510"/>
                  <a:gd name="T77" fmla="*/ 54 h 216"/>
                  <a:gd name="T78" fmla="*/ 207 w 510"/>
                  <a:gd name="T79" fmla="*/ 54 h 216"/>
                  <a:gd name="T80" fmla="*/ 208 w 510"/>
                  <a:gd name="T81" fmla="*/ 55 h 216"/>
                  <a:gd name="T82" fmla="*/ 208 w 510"/>
                  <a:gd name="T83" fmla="*/ 55 h 216"/>
                  <a:gd name="T84" fmla="*/ 209 w 510"/>
                  <a:gd name="T85" fmla="*/ 56 h 216"/>
                  <a:gd name="T86" fmla="*/ 209 w 510"/>
                  <a:gd name="T87" fmla="*/ 56 h 216"/>
                  <a:gd name="T88" fmla="*/ 209 w 510"/>
                  <a:gd name="T89" fmla="*/ 57 h 216"/>
                  <a:gd name="T90" fmla="*/ 210 w 510"/>
                  <a:gd name="T91" fmla="*/ 58 h 216"/>
                  <a:gd name="T92" fmla="*/ 210 w 510"/>
                  <a:gd name="T93" fmla="*/ 58 h 216"/>
                  <a:gd name="T94" fmla="*/ 210 w 510"/>
                  <a:gd name="T95" fmla="*/ 59 h 216"/>
                  <a:gd name="T96" fmla="*/ 211 w 510"/>
                  <a:gd name="T97" fmla="*/ 60 h 216"/>
                  <a:gd name="T98" fmla="*/ 211 w 510"/>
                  <a:gd name="T99" fmla="*/ 60 h 216"/>
                  <a:gd name="T100" fmla="*/ 211 w 510"/>
                  <a:gd name="T101" fmla="*/ 61 h 216"/>
                  <a:gd name="T102" fmla="*/ 212 w 510"/>
                  <a:gd name="T103" fmla="*/ 61 h 216"/>
                  <a:gd name="T104" fmla="*/ 212 w 510"/>
                  <a:gd name="T105" fmla="*/ 62 h 216"/>
                  <a:gd name="T106" fmla="*/ 212 w 510"/>
                  <a:gd name="T107" fmla="*/ 62 h 216"/>
                  <a:gd name="T108" fmla="*/ 212 w 510"/>
                  <a:gd name="T109" fmla="*/ 63 h 216"/>
                  <a:gd name="T110" fmla="*/ 6 w 510"/>
                  <a:gd name="T111" fmla="*/ 121 h 216"/>
                  <a:gd name="T112" fmla="*/ 13 w 510"/>
                  <a:gd name="T113" fmla="*/ 2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0" h="216">
                    <a:moveTo>
                      <a:pt x="471" y="83"/>
                    </a:moveTo>
                    <a:cubicBezTo>
                      <a:pt x="437" y="77"/>
                      <a:pt x="398" y="72"/>
                      <a:pt x="357" y="67"/>
                    </a:cubicBezTo>
                    <a:cubicBezTo>
                      <a:pt x="345" y="67"/>
                      <a:pt x="334" y="69"/>
                      <a:pt x="326" y="73"/>
                    </a:cubicBezTo>
                    <a:cubicBezTo>
                      <a:pt x="326" y="73"/>
                      <a:pt x="326" y="73"/>
                      <a:pt x="326" y="73"/>
                    </a:cubicBezTo>
                    <a:cubicBezTo>
                      <a:pt x="326" y="73"/>
                      <a:pt x="326" y="73"/>
                      <a:pt x="326" y="73"/>
                    </a:cubicBezTo>
                    <a:cubicBezTo>
                      <a:pt x="326" y="73"/>
                      <a:pt x="326" y="73"/>
                      <a:pt x="326" y="73"/>
                    </a:cubicBezTo>
                    <a:cubicBezTo>
                      <a:pt x="325" y="73"/>
                      <a:pt x="325" y="73"/>
                      <a:pt x="325" y="73"/>
                    </a:cubicBezTo>
                    <a:cubicBezTo>
                      <a:pt x="325" y="73"/>
                      <a:pt x="325" y="73"/>
                      <a:pt x="325" y="73"/>
                    </a:cubicBezTo>
                    <a:cubicBezTo>
                      <a:pt x="325" y="73"/>
                      <a:pt x="325" y="73"/>
                      <a:pt x="325" y="73"/>
                    </a:cubicBezTo>
                    <a:cubicBezTo>
                      <a:pt x="325" y="73"/>
                      <a:pt x="325" y="73"/>
                      <a:pt x="325" y="73"/>
                    </a:cubicBezTo>
                    <a:cubicBezTo>
                      <a:pt x="325" y="73"/>
                      <a:pt x="325" y="73"/>
                      <a:pt x="325" y="73"/>
                    </a:cubicBezTo>
                    <a:cubicBezTo>
                      <a:pt x="324" y="74"/>
                      <a:pt x="324" y="74"/>
                      <a:pt x="324" y="74"/>
                    </a:cubicBezTo>
                    <a:cubicBezTo>
                      <a:pt x="324" y="74"/>
                      <a:pt x="324" y="74"/>
                      <a:pt x="324" y="74"/>
                    </a:cubicBezTo>
                    <a:cubicBezTo>
                      <a:pt x="324" y="74"/>
                      <a:pt x="324" y="74"/>
                      <a:pt x="324" y="74"/>
                    </a:cubicBezTo>
                    <a:cubicBezTo>
                      <a:pt x="324" y="74"/>
                      <a:pt x="324" y="74"/>
                      <a:pt x="324" y="74"/>
                    </a:cubicBezTo>
                    <a:cubicBezTo>
                      <a:pt x="324" y="74"/>
                      <a:pt x="324" y="74"/>
                      <a:pt x="324" y="74"/>
                    </a:cubicBezTo>
                    <a:cubicBezTo>
                      <a:pt x="324" y="74"/>
                      <a:pt x="324" y="74"/>
                      <a:pt x="324" y="74"/>
                    </a:cubicBezTo>
                    <a:cubicBezTo>
                      <a:pt x="323" y="74"/>
                      <a:pt x="323" y="74"/>
                      <a:pt x="323" y="74"/>
                    </a:cubicBezTo>
                    <a:cubicBezTo>
                      <a:pt x="323" y="74"/>
                      <a:pt x="323" y="74"/>
                      <a:pt x="323" y="74"/>
                    </a:cubicBezTo>
                    <a:cubicBezTo>
                      <a:pt x="323" y="74"/>
                      <a:pt x="323" y="74"/>
                      <a:pt x="323" y="74"/>
                    </a:cubicBezTo>
                    <a:cubicBezTo>
                      <a:pt x="323" y="74"/>
                      <a:pt x="323" y="74"/>
                      <a:pt x="323" y="74"/>
                    </a:cubicBezTo>
                    <a:cubicBezTo>
                      <a:pt x="323" y="74"/>
                      <a:pt x="323" y="74"/>
                      <a:pt x="323" y="74"/>
                    </a:cubicBezTo>
                    <a:cubicBezTo>
                      <a:pt x="322" y="74"/>
                      <a:pt x="322" y="74"/>
                      <a:pt x="322" y="74"/>
                    </a:cubicBezTo>
                    <a:cubicBezTo>
                      <a:pt x="322" y="74"/>
                      <a:pt x="322" y="74"/>
                      <a:pt x="322" y="74"/>
                    </a:cubicBezTo>
                    <a:cubicBezTo>
                      <a:pt x="322" y="75"/>
                      <a:pt x="322" y="75"/>
                      <a:pt x="322" y="75"/>
                    </a:cubicBezTo>
                    <a:cubicBezTo>
                      <a:pt x="322" y="75"/>
                      <a:pt x="322" y="75"/>
                      <a:pt x="322" y="75"/>
                    </a:cubicBezTo>
                    <a:cubicBezTo>
                      <a:pt x="322" y="75"/>
                      <a:pt x="322" y="75"/>
                      <a:pt x="322" y="75"/>
                    </a:cubicBezTo>
                    <a:cubicBezTo>
                      <a:pt x="322" y="75"/>
                      <a:pt x="322" y="75"/>
                      <a:pt x="322" y="75"/>
                    </a:cubicBezTo>
                    <a:cubicBezTo>
                      <a:pt x="322" y="75"/>
                      <a:pt x="322" y="75"/>
                      <a:pt x="322" y="75"/>
                    </a:cubicBezTo>
                    <a:cubicBezTo>
                      <a:pt x="321" y="75"/>
                      <a:pt x="321" y="75"/>
                      <a:pt x="321" y="75"/>
                    </a:cubicBezTo>
                    <a:cubicBezTo>
                      <a:pt x="321" y="75"/>
                      <a:pt x="321" y="75"/>
                      <a:pt x="321" y="75"/>
                    </a:cubicBezTo>
                    <a:cubicBezTo>
                      <a:pt x="321" y="75"/>
                      <a:pt x="321" y="75"/>
                      <a:pt x="321" y="75"/>
                    </a:cubicBezTo>
                    <a:cubicBezTo>
                      <a:pt x="321" y="75"/>
                      <a:pt x="321" y="75"/>
                      <a:pt x="321" y="75"/>
                    </a:cubicBezTo>
                    <a:cubicBezTo>
                      <a:pt x="321" y="75"/>
                      <a:pt x="321" y="75"/>
                      <a:pt x="321" y="75"/>
                    </a:cubicBezTo>
                    <a:cubicBezTo>
                      <a:pt x="321" y="75"/>
                      <a:pt x="321" y="75"/>
                      <a:pt x="321" y="75"/>
                    </a:cubicBezTo>
                    <a:cubicBezTo>
                      <a:pt x="320" y="75"/>
                      <a:pt x="320" y="75"/>
                      <a:pt x="320" y="75"/>
                    </a:cubicBezTo>
                    <a:cubicBezTo>
                      <a:pt x="320" y="76"/>
                      <a:pt x="320" y="76"/>
                      <a:pt x="320" y="76"/>
                    </a:cubicBezTo>
                    <a:cubicBezTo>
                      <a:pt x="320" y="76"/>
                      <a:pt x="320" y="76"/>
                      <a:pt x="320" y="76"/>
                    </a:cubicBezTo>
                    <a:cubicBezTo>
                      <a:pt x="320" y="76"/>
                      <a:pt x="320" y="76"/>
                      <a:pt x="320" y="76"/>
                    </a:cubicBezTo>
                    <a:cubicBezTo>
                      <a:pt x="320" y="76"/>
                      <a:pt x="320" y="76"/>
                      <a:pt x="320" y="76"/>
                    </a:cubicBezTo>
                    <a:cubicBezTo>
                      <a:pt x="320" y="76"/>
                      <a:pt x="320" y="76"/>
                      <a:pt x="320" y="76"/>
                    </a:cubicBezTo>
                    <a:cubicBezTo>
                      <a:pt x="320" y="76"/>
                      <a:pt x="320" y="76"/>
                      <a:pt x="320" y="76"/>
                    </a:cubicBezTo>
                    <a:cubicBezTo>
                      <a:pt x="319" y="76"/>
                      <a:pt x="319" y="76"/>
                      <a:pt x="319" y="76"/>
                    </a:cubicBezTo>
                    <a:cubicBezTo>
                      <a:pt x="319" y="76"/>
                      <a:pt x="319" y="76"/>
                      <a:pt x="319" y="76"/>
                    </a:cubicBezTo>
                    <a:cubicBezTo>
                      <a:pt x="319" y="76"/>
                      <a:pt x="319" y="76"/>
                      <a:pt x="319" y="76"/>
                    </a:cubicBezTo>
                    <a:cubicBezTo>
                      <a:pt x="319" y="76"/>
                      <a:pt x="319" y="76"/>
                      <a:pt x="319" y="76"/>
                    </a:cubicBezTo>
                    <a:cubicBezTo>
                      <a:pt x="319" y="76"/>
                      <a:pt x="319" y="76"/>
                      <a:pt x="319" y="76"/>
                    </a:cubicBezTo>
                    <a:cubicBezTo>
                      <a:pt x="318" y="77"/>
                      <a:pt x="318" y="77"/>
                      <a:pt x="318" y="77"/>
                    </a:cubicBezTo>
                    <a:cubicBezTo>
                      <a:pt x="318" y="77"/>
                      <a:pt x="318" y="77"/>
                      <a:pt x="318" y="77"/>
                    </a:cubicBezTo>
                    <a:cubicBezTo>
                      <a:pt x="318" y="77"/>
                      <a:pt x="318" y="77"/>
                      <a:pt x="318" y="77"/>
                    </a:cubicBezTo>
                    <a:cubicBezTo>
                      <a:pt x="318" y="77"/>
                      <a:pt x="318" y="77"/>
                      <a:pt x="318" y="77"/>
                    </a:cubicBezTo>
                    <a:cubicBezTo>
                      <a:pt x="318" y="77"/>
                      <a:pt x="318" y="77"/>
                      <a:pt x="318" y="77"/>
                    </a:cubicBezTo>
                    <a:cubicBezTo>
                      <a:pt x="318" y="77"/>
                      <a:pt x="318" y="77"/>
                      <a:pt x="318" y="77"/>
                    </a:cubicBezTo>
                    <a:cubicBezTo>
                      <a:pt x="317" y="77"/>
                      <a:pt x="317" y="77"/>
                      <a:pt x="317" y="77"/>
                    </a:cubicBezTo>
                    <a:cubicBezTo>
                      <a:pt x="317" y="77"/>
                      <a:pt x="317" y="77"/>
                      <a:pt x="317" y="77"/>
                    </a:cubicBezTo>
                    <a:cubicBezTo>
                      <a:pt x="317" y="77"/>
                      <a:pt x="317" y="77"/>
                      <a:pt x="317" y="77"/>
                    </a:cubicBezTo>
                    <a:cubicBezTo>
                      <a:pt x="317" y="77"/>
                      <a:pt x="317" y="77"/>
                      <a:pt x="317" y="77"/>
                    </a:cubicBezTo>
                    <a:cubicBezTo>
                      <a:pt x="317" y="78"/>
                      <a:pt x="317" y="78"/>
                      <a:pt x="317" y="78"/>
                    </a:cubicBezTo>
                    <a:cubicBezTo>
                      <a:pt x="317" y="78"/>
                      <a:pt x="317" y="78"/>
                      <a:pt x="317" y="78"/>
                    </a:cubicBezTo>
                    <a:cubicBezTo>
                      <a:pt x="317" y="78"/>
                      <a:pt x="317" y="78"/>
                      <a:pt x="317" y="78"/>
                    </a:cubicBezTo>
                    <a:cubicBezTo>
                      <a:pt x="316" y="78"/>
                      <a:pt x="316" y="78"/>
                      <a:pt x="316" y="78"/>
                    </a:cubicBezTo>
                    <a:cubicBezTo>
                      <a:pt x="316" y="78"/>
                      <a:pt x="316" y="78"/>
                      <a:pt x="316" y="78"/>
                    </a:cubicBezTo>
                    <a:cubicBezTo>
                      <a:pt x="316" y="78"/>
                      <a:pt x="316" y="78"/>
                      <a:pt x="316" y="78"/>
                    </a:cubicBezTo>
                    <a:cubicBezTo>
                      <a:pt x="316" y="78"/>
                      <a:pt x="316" y="78"/>
                      <a:pt x="316" y="78"/>
                    </a:cubicBezTo>
                    <a:cubicBezTo>
                      <a:pt x="316" y="78"/>
                      <a:pt x="316" y="78"/>
                      <a:pt x="316" y="78"/>
                    </a:cubicBezTo>
                    <a:cubicBezTo>
                      <a:pt x="316" y="78"/>
                      <a:pt x="316" y="78"/>
                      <a:pt x="316" y="78"/>
                    </a:cubicBezTo>
                    <a:cubicBezTo>
                      <a:pt x="316" y="78"/>
                      <a:pt x="316" y="78"/>
                      <a:pt x="316" y="78"/>
                    </a:cubicBezTo>
                    <a:cubicBezTo>
                      <a:pt x="316" y="79"/>
                      <a:pt x="316" y="79"/>
                      <a:pt x="316" y="79"/>
                    </a:cubicBezTo>
                    <a:cubicBezTo>
                      <a:pt x="315" y="79"/>
                      <a:pt x="315" y="79"/>
                      <a:pt x="315" y="79"/>
                    </a:cubicBezTo>
                    <a:cubicBezTo>
                      <a:pt x="315" y="79"/>
                      <a:pt x="315" y="79"/>
                      <a:pt x="315" y="79"/>
                    </a:cubicBezTo>
                    <a:cubicBezTo>
                      <a:pt x="315" y="79"/>
                      <a:pt x="315" y="79"/>
                      <a:pt x="315" y="79"/>
                    </a:cubicBezTo>
                    <a:cubicBezTo>
                      <a:pt x="315" y="79"/>
                      <a:pt x="315" y="79"/>
                      <a:pt x="315" y="79"/>
                    </a:cubicBezTo>
                    <a:cubicBezTo>
                      <a:pt x="315" y="79"/>
                      <a:pt x="315" y="79"/>
                      <a:pt x="315" y="79"/>
                    </a:cubicBezTo>
                    <a:cubicBezTo>
                      <a:pt x="315" y="79"/>
                      <a:pt x="315" y="79"/>
                      <a:pt x="315" y="79"/>
                    </a:cubicBezTo>
                    <a:cubicBezTo>
                      <a:pt x="315" y="79"/>
                      <a:pt x="315" y="79"/>
                      <a:pt x="315" y="79"/>
                    </a:cubicBezTo>
                    <a:cubicBezTo>
                      <a:pt x="315" y="79"/>
                      <a:pt x="315" y="79"/>
                      <a:pt x="315" y="79"/>
                    </a:cubicBezTo>
                    <a:cubicBezTo>
                      <a:pt x="314" y="79"/>
                      <a:pt x="314" y="79"/>
                      <a:pt x="314" y="79"/>
                    </a:cubicBezTo>
                    <a:cubicBezTo>
                      <a:pt x="314" y="80"/>
                      <a:pt x="314" y="80"/>
                      <a:pt x="314" y="80"/>
                    </a:cubicBezTo>
                    <a:cubicBezTo>
                      <a:pt x="314" y="80"/>
                      <a:pt x="314" y="80"/>
                      <a:pt x="314" y="80"/>
                    </a:cubicBezTo>
                    <a:cubicBezTo>
                      <a:pt x="314" y="80"/>
                      <a:pt x="314" y="80"/>
                      <a:pt x="314" y="80"/>
                    </a:cubicBezTo>
                    <a:cubicBezTo>
                      <a:pt x="314" y="80"/>
                      <a:pt x="314" y="80"/>
                      <a:pt x="314" y="80"/>
                    </a:cubicBezTo>
                    <a:cubicBezTo>
                      <a:pt x="314" y="80"/>
                      <a:pt x="314" y="80"/>
                      <a:pt x="314" y="80"/>
                    </a:cubicBezTo>
                    <a:cubicBezTo>
                      <a:pt x="313" y="80"/>
                      <a:pt x="313" y="80"/>
                      <a:pt x="313" y="80"/>
                    </a:cubicBezTo>
                    <a:cubicBezTo>
                      <a:pt x="313" y="80"/>
                      <a:pt x="313" y="80"/>
                      <a:pt x="313" y="80"/>
                    </a:cubicBezTo>
                    <a:cubicBezTo>
                      <a:pt x="313" y="81"/>
                      <a:pt x="313" y="81"/>
                      <a:pt x="313" y="81"/>
                    </a:cubicBezTo>
                    <a:cubicBezTo>
                      <a:pt x="313" y="81"/>
                      <a:pt x="313" y="81"/>
                      <a:pt x="313" y="81"/>
                    </a:cubicBezTo>
                    <a:cubicBezTo>
                      <a:pt x="313" y="81"/>
                      <a:pt x="313" y="81"/>
                      <a:pt x="313" y="81"/>
                    </a:cubicBezTo>
                    <a:cubicBezTo>
                      <a:pt x="313" y="81"/>
                      <a:pt x="313" y="81"/>
                      <a:pt x="313" y="81"/>
                    </a:cubicBezTo>
                    <a:cubicBezTo>
                      <a:pt x="313" y="81"/>
                      <a:pt x="313" y="81"/>
                      <a:pt x="313" y="81"/>
                    </a:cubicBezTo>
                    <a:cubicBezTo>
                      <a:pt x="312" y="81"/>
                      <a:pt x="312" y="81"/>
                      <a:pt x="312" y="81"/>
                    </a:cubicBezTo>
                    <a:cubicBezTo>
                      <a:pt x="312" y="81"/>
                      <a:pt x="312" y="81"/>
                      <a:pt x="312" y="81"/>
                    </a:cubicBezTo>
                    <a:cubicBezTo>
                      <a:pt x="312" y="81"/>
                      <a:pt x="312" y="81"/>
                      <a:pt x="312" y="81"/>
                    </a:cubicBezTo>
                    <a:cubicBezTo>
                      <a:pt x="312" y="81"/>
                      <a:pt x="312" y="81"/>
                      <a:pt x="312" y="81"/>
                    </a:cubicBezTo>
                    <a:cubicBezTo>
                      <a:pt x="312" y="81"/>
                      <a:pt x="312" y="81"/>
                      <a:pt x="312" y="81"/>
                    </a:cubicBezTo>
                    <a:cubicBezTo>
                      <a:pt x="312" y="82"/>
                      <a:pt x="312" y="82"/>
                      <a:pt x="312" y="82"/>
                    </a:cubicBezTo>
                    <a:cubicBezTo>
                      <a:pt x="312" y="82"/>
                      <a:pt x="312" y="82"/>
                      <a:pt x="312" y="82"/>
                    </a:cubicBezTo>
                    <a:cubicBezTo>
                      <a:pt x="312" y="82"/>
                      <a:pt x="312" y="82"/>
                      <a:pt x="312" y="82"/>
                    </a:cubicBezTo>
                    <a:cubicBezTo>
                      <a:pt x="312" y="82"/>
                      <a:pt x="312" y="82"/>
                      <a:pt x="312" y="82"/>
                    </a:cubicBezTo>
                    <a:cubicBezTo>
                      <a:pt x="312" y="82"/>
                      <a:pt x="312" y="82"/>
                      <a:pt x="312" y="82"/>
                    </a:cubicBezTo>
                    <a:cubicBezTo>
                      <a:pt x="311" y="82"/>
                      <a:pt x="311" y="82"/>
                      <a:pt x="311" y="82"/>
                    </a:cubicBezTo>
                    <a:cubicBezTo>
                      <a:pt x="311" y="82"/>
                      <a:pt x="311" y="82"/>
                      <a:pt x="311" y="82"/>
                    </a:cubicBezTo>
                    <a:cubicBezTo>
                      <a:pt x="311" y="82"/>
                      <a:pt x="311" y="82"/>
                      <a:pt x="311" y="82"/>
                    </a:cubicBezTo>
                    <a:cubicBezTo>
                      <a:pt x="311" y="82"/>
                      <a:pt x="311" y="82"/>
                      <a:pt x="311" y="82"/>
                    </a:cubicBezTo>
                    <a:cubicBezTo>
                      <a:pt x="311" y="82"/>
                      <a:pt x="311" y="82"/>
                      <a:pt x="311" y="82"/>
                    </a:cubicBezTo>
                    <a:cubicBezTo>
                      <a:pt x="311" y="83"/>
                      <a:pt x="311" y="83"/>
                      <a:pt x="311" y="83"/>
                    </a:cubicBezTo>
                    <a:cubicBezTo>
                      <a:pt x="311" y="83"/>
                      <a:pt x="311" y="83"/>
                      <a:pt x="311" y="83"/>
                    </a:cubicBezTo>
                    <a:cubicBezTo>
                      <a:pt x="311" y="83"/>
                      <a:pt x="311" y="83"/>
                      <a:pt x="311" y="83"/>
                    </a:cubicBezTo>
                    <a:cubicBezTo>
                      <a:pt x="307" y="87"/>
                      <a:pt x="304" y="92"/>
                      <a:pt x="302" y="98"/>
                    </a:cubicBezTo>
                    <a:cubicBezTo>
                      <a:pt x="381" y="118"/>
                      <a:pt x="447" y="135"/>
                      <a:pt x="458" y="139"/>
                    </a:cubicBezTo>
                    <a:cubicBezTo>
                      <a:pt x="488" y="147"/>
                      <a:pt x="488" y="172"/>
                      <a:pt x="479" y="216"/>
                    </a:cubicBezTo>
                    <a:cubicBezTo>
                      <a:pt x="479" y="216"/>
                      <a:pt x="479" y="216"/>
                      <a:pt x="479" y="216"/>
                    </a:cubicBezTo>
                    <a:cubicBezTo>
                      <a:pt x="490" y="201"/>
                      <a:pt x="500" y="180"/>
                      <a:pt x="505" y="160"/>
                    </a:cubicBezTo>
                    <a:cubicBezTo>
                      <a:pt x="500" y="143"/>
                      <a:pt x="489" y="128"/>
                      <a:pt x="470" y="120"/>
                    </a:cubicBezTo>
                    <a:cubicBezTo>
                      <a:pt x="467" y="119"/>
                      <a:pt x="463" y="117"/>
                      <a:pt x="459" y="115"/>
                    </a:cubicBezTo>
                    <a:cubicBezTo>
                      <a:pt x="480" y="118"/>
                      <a:pt x="497" y="121"/>
                      <a:pt x="510" y="123"/>
                    </a:cubicBezTo>
                    <a:cubicBezTo>
                      <a:pt x="510" y="111"/>
                      <a:pt x="507" y="102"/>
                      <a:pt x="500" y="96"/>
                    </a:cubicBezTo>
                    <a:cubicBezTo>
                      <a:pt x="496" y="92"/>
                      <a:pt x="485" y="87"/>
                      <a:pt x="471" y="83"/>
                    </a:cubicBezTo>
                    <a:close/>
                    <a:moveTo>
                      <a:pt x="65" y="1"/>
                    </a:moveTo>
                    <a:cubicBezTo>
                      <a:pt x="97" y="9"/>
                      <a:pt x="136" y="19"/>
                      <a:pt x="176" y="30"/>
                    </a:cubicBezTo>
                    <a:cubicBezTo>
                      <a:pt x="187" y="36"/>
                      <a:pt x="196" y="42"/>
                      <a:pt x="202" y="48"/>
                    </a:cubicBezTo>
                    <a:cubicBezTo>
                      <a:pt x="202" y="48"/>
                      <a:pt x="202" y="48"/>
                      <a:pt x="202" y="48"/>
                    </a:cubicBezTo>
                    <a:cubicBezTo>
                      <a:pt x="202" y="48"/>
                      <a:pt x="202" y="48"/>
                      <a:pt x="202" y="48"/>
                    </a:cubicBezTo>
                    <a:cubicBezTo>
                      <a:pt x="202" y="48"/>
                      <a:pt x="202" y="48"/>
                      <a:pt x="202" y="48"/>
                    </a:cubicBezTo>
                    <a:cubicBezTo>
                      <a:pt x="203" y="49"/>
                      <a:pt x="203" y="49"/>
                      <a:pt x="203" y="49"/>
                    </a:cubicBezTo>
                    <a:cubicBezTo>
                      <a:pt x="203" y="49"/>
                      <a:pt x="203" y="49"/>
                      <a:pt x="203" y="49"/>
                    </a:cubicBezTo>
                    <a:cubicBezTo>
                      <a:pt x="203" y="49"/>
                      <a:pt x="203" y="49"/>
                      <a:pt x="203" y="49"/>
                    </a:cubicBezTo>
                    <a:cubicBezTo>
                      <a:pt x="204" y="50"/>
                      <a:pt x="204" y="50"/>
                      <a:pt x="204" y="50"/>
                    </a:cubicBezTo>
                    <a:cubicBezTo>
                      <a:pt x="204" y="50"/>
                      <a:pt x="204" y="50"/>
                      <a:pt x="204" y="50"/>
                    </a:cubicBezTo>
                    <a:cubicBezTo>
                      <a:pt x="204" y="50"/>
                      <a:pt x="204" y="50"/>
                      <a:pt x="204" y="50"/>
                    </a:cubicBezTo>
                    <a:cubicBezTo>
                      <a:pt x="204" y="50"/>
                      <a:pt x="204" y="50"/>
                      <a:pt x="204" y="50"/>
                    </a:cubicBezTo>
                    <a:cubicBezTo>
                      <a:pt x="204" y="50"/>
                      <a:pt x="204" y="50"/>
                      <a:pt x="204" y="50"/>
                    </a:cubicBezTo>
                    <a:cubicBezTo>
                      <a:pt x="204" y="50"/>
                      <a:pt x="204" y="50"/>
                      <a:pt x="204" y="50"/>
                    </a:cubicBezTo>
                    <a:cubicBezTo>
                      <a:pt x="204" y="50"/>
                      <a:pt x="204" y="50"/>
                      <a:pt x="204" y="50"/>
                    </a:cubicBezTo>
                    <a:cubicBezTo>
                      <a:pt x="204" y="51"/>
                      <a:pt x="204" y="51"/>
                      <a:pt x="204" y="51"/>
                    </a:cubicBezTo>
                    <a:cubicBezTo>
                      <a:pt x="205" y="51"/>
                      <a:pt x="205" y="51"/>
                      <a:pt x="205" y="51"/>
                    </a:cubicBezTo>
                    <a:cubicBezTo>
                      <a:pt x="205" y="51"/>
                      <a:pt x="205" y="51"/>
                      <a:pt x="205" y="51"/>
                    </a:cubicBezTo>
                    <a:cubicBezTo>
                      <a:pt x="205" y="51"/>
                      <a:pt x="205" y="51"/>
                      <a:pt x="205" y="51"/>
                    </a:cubicBezTo>
                    <a:cubicBezTo>
                      <a:pt x="205" y="51"/>
                      <a:pt x="205" y="51"/>
                      <a:pt x="205" y="51"/>
                    </a:cubicBezTo>
                    <a:cubicBezTo>
                      <a:pt x="205" y="51"/>
                      <a:pt x="205" y="51"/>
                      <a:pt x="205" y="51"/>
                    </a:cubicBezTo>
                    <a:cubicBezTo>
                      <a:pt x="205" y="51"/>
                      <a:pt x="205" y="51"/>
                      <a:pt x="205" y="51"/>
                    </a:cubicBezTo>
                    <a:cubicBezTo>
                      <a:pt x="205" y="51"/>
                      <a:pt x="205" y="51"/>
                      <a:pt x="205" y="51"/>
                    </a:cubicBezTo>
                    <a:cubicBezTo>
                      <a:pt x="205" y="52"/>
                      <a:pt x="205" y="52"/>
                      <a:pt x="205" y="52"/>
                    </a:cubicBezTo>
                    <a:cubicBezTo>
                      <a:pt x="206" y="52"/>
                      <a:pt x="206" y="52"/>
                      <a:pt x="206" y="52"/>
                    </a:cubicBezTo>
                    <a:cubicBezTo>
                      <a:pt x="206" y="52"/>
                      <a:pt x="206" y="52"/>
                      <a:pt x="206" y="52"/>
                    </a:cubicBezTo>
                    <a:cubicBezTo>
                      <a:pt x="206" y="52"/>
                      <a:pt x="206" y="52"/>
                      <a:pt x="206" y="52"/>
                    </a:cubicBezTo>
                    <a:cubicBezTo>
                      <a:pt x="206" y="52"/>
                      <a:pt x="206" y="52"/>
                      <a:pt x="206" y="52"/>
                    </a:cubicBezTo>
                    <a:cubicBezTo>
                      <a:pt x="206" y="52"/>
                      <a:pt x="206" y="52"/>
                      <a:pt x="206" y="52"/>
                    </a:cubicBezTo>
                    <a:cubicBezTo>
                      <a:pt x="206" y="52"/>
                      <a:pt x="206" y="52"/>
                      <a:pt x="206" y="52"/>
                    </a:cubicBezTo>
                    <a:cubicBezTo>
                      <a:pt x="206" y="53"/>
                      <a:pt x="206" y="53"/>
                      <a:pt x="206" y="53"/>
                    </a:cubicBezTo>
                    <a:cubicBezTo>
                      <a:pt x="206" y="53"/>
                      <a:pt x="206" y="53"/>
                      <a:pt x="206" y="53"/>
                    </a:cubicBezTo>
                    <a:cubicBezTo>
                      <a:pt x="206" y="53"/>
                      <a:pt x="206" y="53"/>
                      <a:pt x="206" y="53"/>
                    </a:cubicBezTo>
                    <a:cubicBezTo>
                      <a:pt x="206" y="53"/>
                      <a:pt x="206" y="53"/>
                      <a:pt x="206" y="53"/>
                    </a:cubicBezTo>
                    <a:cubicBezTo>
                      <a:pt x="207" y="53"/>
                      <a:pt x="207" y="53"/>
                      <a:pt x="207" y="53"/>
                    </a:cubicBezTo>
                    <a:cubicBezTo>
                      <a:pt x="207" y="53"/>
                      <a:pt x="207" y="53"/>
                      <a:pt x="207" y="53"/>
                    </a:cubicBezTo>
                    <a:cubicBezTo>
                      <a:pt x="207" y="53"/>
                      <a:pt x="207" y="53"/>
                      <a:pt x="207" y="53"/>
                    </a:cubicBezTo>
                    <a:cubicBezTo>
                      <a:pt x="207" y="54"/>
                      <a:pt x="207" y="54"/>
                      <a:pt x="207" y="54"/>
                    </a:cubicBezTo>
                    <a:cubicBezTo>
                      <a:pt x="207" y="54"/>
                      <a:pt x="207" y="54"/>
                      <a:pt x="207" y="54"/>
                    </a:cubicBezTo>
                    <a:cubicBezTo>
                      <a:pt x="207" y="54"/>
                      <a:pt x="207" y="54"/>
                      <a:pt x="207" y="54"/>
                    </a:cubicBezTo>
                    <a:cubicBezTo>
                      <a:pt x="207" y="54"/>
                      <a:pt x="207" y="54"/>
                      <a:pt x="207" y="54"/>
                    </a:cubicBezTo>
                    <a:cubicBezTo>
                      <a:pt x="207" y="54"/>
                      <a:pt x="207" y="54"/>
                      <a:pt x="207" y="54"/>
                    </a:cubicBezTo>
                    <a:cubicBezTo>
                      <a:pt x="208" y="54"/>
                      <a:pt x="208" y="54"/>
                      <a:pt x="208" y="54"/>
                    </a:cubicBezTo>
                    <a:cubicBezTo>
                      <a:pt x="208" y="54"/>
                      <a:pt x="208" y="54"/>
                      <a:pt x="208" y="54"/>
                    </a:cubicBezTo>
                    <a:cubicBezTo>
                      <a:pt x="208" y="55"/>
                      <a:pt x="208" y="55"/>
                      <a:pt x="208" y="55"/>
                    </a:cubicBezTo>
                    <a:cubicBezTo>
                      <a:pt x="208" y="55"/>
                      <a:pt x="208" y="55"/>
                      <a:pt x="208" y="55"/>
                    </a:cubicBezTo>
                    <a:cubicBezTo>
                      <a:pt x="208" y="55"/>
                      <a:pt x="208" y="55"/>
                      <a:pt x="208" y="55"/>
                    </a:cubicBezTo>
                    <a:cubicBezTo>
                      <a:pt x="208" y="55"/>
                      <a:pt x="208" y="55"/>
                      <a:pt x="208" y="55"/>
                    </a:cubicBezTo>
                    <a:cubicBezTo>
                      <a:pt x="208" y="55"/>
                      <a:pt x="208" y="55"/>
                      <a:pt x="208" y="55"/>
                    </a:cubicBezTo>
                    <a:cubicBezTo>
                      <a:pt x="208" y="55"/>
                      <a:pt x="208" y="55"/>
                      <a:pt x="208" y="55"/>
                    </a:cubicBezTo>
                    <a:cubicBezTo>
                      <a:pt x="208" y="55"/>
                      <a:pt x="208" y="55"/>
                      <a:pt x="208" y="55"/>
                    </a:cubicBezTo>
                    <a:cubicBezTo>
                      <a:pt x="208" y="56"/>
                      <a:pt x="208" y="56"/>
                      <a:pt x="208" y="56"/>
                    </a:cubicBezTo>
                    <a:cubicBezTo>
                      <a:pt x="209" y="56"/>
                      <a:pt x="209" y="56"/>
                      <a:pt x="209" y="56"/>
                    </a:cubicBezTo>
                    <a:cubicBezTo>
                      <a:pt x="209" y="56"/>
                      <a:pt x="209" y="56"/>
                      <a:pt x="209" y="56"/>
                    </a:cubicBezTo>
                    <a:cubicBezTo>
                      <a:pt x="209" y="56"/>
                      <a:pt x="209" y="56"/>
                      <a:pt x="209" y="56"/>
                    </a:cubicBezTo>
                    <a:cubicBezTo>
                      <a:pt x="209" y="56"/>
                      <a:pt x="209" y="56"/>
                      <a:pt x="209" y="56"/>
                    </a:cubicBezTo>
                    <a:cubicBezTo>
                      <a:pt x="209" y="56"/>
                      <a:pt x="209" y="56"/>
                      <a:pt x="209" y="56"/>
                    </a:cubicBezTo>
                    <a:cubicBezTo>
                      <a:pt x="209" y="56"/>
                      <a:pt x="209" y="56"/>
                      <a:pt x="209" y="56"/>
                    </a:cubicBezTo>
                    <a:cubicBezTo>
                      <a:pt x="209" y="57"/>
                      <a:pt x="209" y="57"/>
                      <a:pt x="209" y="57"/>
                    </a:cubicBezTo>
                    <a:cubicBezTo>
                      <a:pt x="209" y="57"/>
                      <a:pt x="209" y="57"/>
                      <a:pt x="209" y="57"/>
                    </a:cubicBezTo>
                    <a:cubicBezTo>
                      <a:pt x="209" y="57"/>
                      <a:pt x="209" y="57"/>
                      <a:pt x="209" y="57"/>
                    </a:cubicBezTo>
                    <a:cubicBezTo>
                      <a:pt x="209" y="57"/>
                      <a:pt x="209" y="57"/>
                      <a:pt x="209" y="57"/>
                    </a:cubicBezTo>
                    <a:cubicBezTo>
                      <a:pt x="209" y="57"/>
                      <a:pt x="209" y="57"/>
                      <a:pt x="209" y="57"/>
                    </a:cubicBezTo>
                    <a:cubicBezTo>
                      <a:pt x="209" y="57"/>
                      <a:pt x="209" y="57"/>
                      <a:pt x="209" y="57"/>
                    </a:cubicBezTo>
                    <a:cubicBezTo>
                      <a:pt x="210" y="57"/>
                      <a:pt x="210" y="57"/>
                      <a:pt x="210" y="57"/>
                    </a:cubicBezTo>
                    <a:cubicBezTo>
                      <a:pt x="210" y="58"/>
                      <a:pt x="210" y="58"/>
                      <a:pt x="210" y="58"/>
                    </a:cubicBezTo>
                    <a:cubicBezTo>
                      <a:pt x="210" y="58"/>
                      <a:pt x="210" y="58"/>
                      <a:pt x="210" y="58"/>
                    </a:cubicBezTo>
                    <a:cubicBezTo>
                      <a:pt x="210" y="58"/>
                      <a:pt x="210" y="58"/>
                      <a:pt x="210" y="58"/>
                    </a:cubicBezTo>
                    <a:cubicBezTo>
                      <a:pt x="210" y="58"/>
                      <a:pt x="210" y="58"/>
                      <a:pt x="210" y="58"/>
                    </a:cubicBezTo>
                    <a:cubicBezTo>
                      <a:pt x="210" y="58"/>
                      <a:pt x="210" y="58"/>
                      <a:pt x="210" y="58"/>
                    </a:cubicBezTo>
                    <a:cubicBezTo>
                      <a:pt x="210" y="58"/>
                      <a:pt x="210" y="58"/>
                      <a:pt x="210" y="58"/>
                    </a:cubicBezTo>
                    <a:cubicBezTo>
                      <a:pt x="210" y="58"/>
                      <a:pt x="210" y="58"/>
                      <a:pt x="210" y="58"/>
                    </a:cubicBezTo>
                    <a:cubicBezTo>
                      <a:pt x="210" y="59"/>
                      <a:pt x="210" y="59"/>
                      <a:pt x="210" y="59"/>
                    </a:cubicBezTo>
                    <a:cubicBezTo>
                      <a:pt x="210" y="59"/>
                      <a:pt x="210" y="59"/>
                      <a:pt x="210" y="59"/>
                    </a:cubicBezTo>
                    <a:cubicBezTo>
                      <a:pt x="210" y="59"/>
                      <a:pt x="210" y="59"/>
                      <a:pt x="210" y="59"/>
                    </a:cubicBezTo>
                    <a:cubicBezTo>
                      <a:pt x="211" y="59"/>
                      <a:pt x="211" y="59"/>
                      <a:pt x="211" y="59"/>
                    </a:cubicBezTo>
                    <a:cubicBezTo>
                      <a:pt x="211" y="59"/>
                      <a:pt x="211" y="59"/>
                      <a:pt x="211" y="59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2" y="61"/>
                      <a:pt x="212" y="61"/>
                      <a:pt x="212" y="61"/>
                    </a:cubicBezTo>
                    <a:cubicBezTo>
                      <a:pt x="212" y="61"/>
                      <a:pt x="212" y="61"/>
                      <a:pt x="212" y="61"/>
                    </a:cubicBezTo>
                    <a:cubicBezTo>
                      <a:pt x="212" y="62"/>
                      <a:pt x="212" y="62"/>
                      <a:pt x="212" y="62"/>
                    </a:cubicBezTo>
                    <a:cubicBezTo>
                      <a:pt x="212" y="62"/>
                      <a:pt x="212" y="62"/>
                      <a:pt x="212" y="62"/>
                    </a:cubicBezTo>
                    <a:cubicBezTo>
                      <a:pt x="212" y="62"/>
                      <a:pt x="212" y="62"/>
                      <a:pt x="212" y="62"/>
                    </a:cubicBezTo>
                    <a:cubicBezTo>
                      <a:pt x="212" y="62"/>
                      <a:pt x="212" y="62"/>
                      <a:pt x="212" y="62"/>
                    </a:cubicBezTo>
                    <a:cubicBezTo>
                      <a:pt x="212" y="62"/>
                      <a:pt x="212" y="62"/>
                      <a:pt x="212" y="62"/>
                    </a:cubicBezTo>
                    <a:cubicBezTo>
                      <a:pt x="212" y="62"/>
                      <a:pt x="212" y="62"/>
                      <a:pt x="212" y="62"/>
                    </a:cubicBezTo>
                    <a:cubicBezTo>
                      <a:pt x="212" y="62"/>
                      <a:pt x="212" y="62"/>
                      <a:pt x="212" y="62"/>
                    </a:cubicBezTo>
                    <a:cubicBezTo>
                      <a:pt x="212" y="62"/>
                      <a:pt x="212" y="62"/>
                      <a:pt x="212" y="62"/>
                    </a:cubicBezTo>
                    <a:cubicBezTo>
                      <a:pt x="212" y="63"/>
                      <a:pt x="212" y="63"/>
                      <a:pt x="212" y="63"/>
                    </a:cubicBezTo>
                    <a:cubicBezTo>
                      <a:pt x="212" y="63"/>
                      <a:pt x="212" y="63"/>
                      <a:pt x="212" y="63"/>
                    </a:cubicBezTo>
                    <a:cubicBezTo>
                      <a:pt x="212" y="63"/>
                      <a:pt x="212" y="63"/>
                      <a:pt x="212" y="63"/>
                    </a:cubicBezTo>
                    <a:cubicBezTo>
                      <a:pt x="212" y="63"/>
                      <a:pt x="212" y="63"/>
                      <a:pt x="212" y="63"/>
                    </a:cubicBezTo>
                    <a:cubicBezTo>
                      <a:pt x="214" y="68"/>
                      <a:pt x="215" y="74"/>
                      <a:pt x="214" y="80"/>
                    </a:cubicBezTo>
                    <a:cubicBezTo>
                      <a:pt x="134" y="68"/>
                      <a:pt x="66" y="59"/>
                      <a:pt x="55" y="58"/>
                    </a:cubicBezTo>
                    <a:cubicBezTo>
                      <a:pt x="24" y="54"/>
                      <a:pt x="15" y="77"/>
                      <a:pt x="6" y="121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1" y="104"/>
                      <a:pt x="0" y="81"/>
                      <a:pt x="3" y="59"/>
                    </a:cubicBezTo>
                    <a:cubicBezTo>
                      <a:pt x="15" y="46"/>
                      <a:pt x="30" y="36"/>
                      <a:pt x="51" y="36"/>
                    </a:cubicBezTo>
                    <a:cubicBezTo>
                      <a:pt x="54" y="36"/>
                      <a:pt x="58" y="36"/>
                      <a:pt x="63" y="36"/>
                    </a:cubicBezTo>
                    <a:cubicBezTo>
                      <a:pt x="43" y="31"/>
                      <a:pt x="26" y="26"/>
                      <a:pt x="13" y="23"/>
                    </a:cubicBezTo>
                    <a:cubicBezTo>
                      <a:pt x="18" y="13"/>
                      <a:pt x="24" y="5"/>
                      <a:pt x="32" y="2"/>
                    </a:cubicBezTo>
                    <a:cubicBezTo>
                      <a:pt x="38" y="0"/>
                      <a:pt x="50" y="0"/>
                      <a:pt x="65" y="1"/>
                    </a:cubicBezTo>
                    <a:close/>
                  </a:path>
                </a:pathLst>
              </a:custGeom>
              <a:solidFill>
                <a:srgbClr val="617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26"/>
              <p:cNvSpPr>
                <a:spLocks/>
              </p:cNvSpPr>
              <p:nvPr/>
            </p:nvSpPr>
            <p:spPr bwMode="auto">
              <a:xfrm>
                <a:off x="6035675" y="4576763"/>
                <a:ext cx="361950" cy="171450"/>
              </a:xfrm>
              <a:custGeom>
                <a:avLst/>
                <a:gdLst>
                  <a:gd name="T0" fmla="*/ 50 w 169"/>
                  <a:gd name="T1" fmla="*/ 63 h 80"/>
                  <a:gd name="T2" fmla="*/ 166 w 169"/>
                  <a:gd name="T3" fmla="*/ 63 h 80"/>
                  <a:gd name="T4" fmla="*/ 166 w 169"/>
                  <a:gd name="T5" fmla="*/ 63 h 80"/>
                  <a:gd name="T6" fmla="*/ 166 w 169"/>
                  <a:gd name="T7" fmla="*/ 62 h 80"/>
                  <a:gd name="T8" fmla="*/ 166 w 169"/>
                  <a:gd name="T9" fmla="*/ 62 h 80"/>
                  <a:gd name="T10" fmla="*/ 166 w 169"/>
                  <a:gd name="T11" fmla="*/ 62 h 80"/>
                  <a:gd name="T12" fmla="*/ 166 w 169"/>
                  <a:gd name="T13" fmla="*/ 62 h 80"/>
                  <a:gd name="T14" fmla="*/ 166 w 169"/>
                  <a:gd name="T15" fmla="*/ 61 h 80"/>
                  <a:gd name="T16" fmla="*/ 165 w 169"/>
                  <a:gd name="T17" fmla="*/ 61 h 80"/>
                  <a:gd name="T18" fmla="*/ 165 w 169"/>
                  <a:gd name="T19" fmla="*/ 61 h 80"/>
                  <a:gd name="T20" fmla="*/ 165 w 169"/>
                  <a:gd name="T21" fmla="*/ 61 h 80"/>
                  <a:gd name="T22" fmla="*/ 165 w 169"/>
                  <a:gd name="T23" fmla="*/ 60 h 80"/>
                  <a:gd name="T24" fmla="*/ 165 w 169"/>
                  <a:gd name="T25" fmla="*/ 60 h 80"/>
                  <a:gd name="T26" fmla="*/ 165 w 169"/>
                  <a:gd name="T27" fmla="*/ 60 h 80"/>
                  <a:gd name="T28" fmla="*/ 165 w 169"/>
                  <a:gd name="T29" fmla="*/ 59 h 80"/>
                  <a:gd name="T30" fmla="*/ 164 w 169"/>
                  <a:gd name="T31" fmla="*/ 59 h 80"/>
                  <a:gd name="T32" fmla="*/ 164 w 169"/>
                  <a:gd name="T33" fmla="*/ 58 h 80"/>
                  <a:gd name="T34" fmla="*/ 164 w 169"/>
                  <a:gd name="T35" fmla="*/ 58 h 80"/>
                  <a:gd name="T36" fmla="*/ 164 w 169"/>
                  <a:gd name="T37" fmla="*/ 58 h 80"/>
                  <a:gd name="T38" fmla="*/ 164 w 169"/>
                  <a:gd name="T39" fmla="*/ 58 h 80"/>
                  <a:gd name="T40" fmla="*/ 163 w 169"/>
                  <a:gd name="T41" fmla="*/ 57 h 80"/>
                  <a:gd name="T42" fmla="*/ 163 w 169"/>
                  <a:gd name="T43" fmla="*/ 57 h 80"/>
                  <a:gd name="T44" fmla="*/ 163 w 169"/>
                  <a:gd name="T45" fmla="*/ 57 h 80"/>
                  <a:gd name="T46" fmla="*/ 163 w 169"/>
                  <a:gd name="T47" fmla="*/ 56 h 80"/>
                  <a:gd name="T48" fmla="*/ 163 w 169"/>
                  <a:gd name="T49" fmla="*/ 56 h 80"/>
                  <a:gd name="T50" fmla="*/ 163 w 169"/>
                  <a:gd name="T51" fmla="*/ 56 h 80"/>
                  <a:gd name="T52" fmla="*/ 162 w 169"/>
                  <a:gd name="T53" fmla="*/ 56 h 80"/>
                  <a:gd name="T54" fmla="*/ 162 w 169"/>
                  <a:gd name="T55" fmla="*/ 55 h 80"/>
                  <a:gd name="T56" fmla="*/ 162 w 169"/>
                  <a:gd name="T57" fmla="*/ 55 h 80"/>
                  <a:gd name="T58" fmla="*/ 162 w 169"/>
                  <a:gd name="T59" fmla="*/ 55 h 80"/>
                  <a:gd name="T60" fmla="*/ 162 w 169"/>
                  <a:gd name="T61" fmla="*/ 54 h 80"/>
                  <a:gd name="T62" fmla="*/ 161 w 169"/>
                  <a:gd name="T63" fmla="*/ 54 h 80"/>
                  <a:gd name="T64" fmla="*/ 161 w 169"/>
                  <a:gd name="T65" fmla="*/ 54 h 80"/>
                  <a:gd name="T66" fmla="*/ 161 w 169"/>
                  <a:gd name="T67" fmla="*/ 54 h 80"/>
                  <a:gd name="T68" fmla="*/ 161 w 169"/>
                  <a:gd name="T69" fmla="*/ 53 h 80"/>
                  <a:gd name="T70" fmla="*/ 160 w 169"/>
                  <a:gd name="T71" fmla="*/ 53 h 80"/>
                  <a:gd name="T72" fmla="*/ 160 w 169"/>
                  <a:gd name="T73" fmla="*/ 53 h 80"/>
                  <a:gd name="T74" fmla="*/ 160 w 169"/>
                  <a:gd name="T75" fmla="*/ 52 h 80"/>
                  <a:gd name="T76" fmla="*/ 160 w 169"/>
                  <a:gd name="T77" fmla="*/ 52 h 80"/>
                  <a:gd name="T78" fmla="*/ 160 w 169"/>
                  <a:gd name="T79" fmla="*/ 52 h 80"/>
                  <a:gd name="T80" fmla="*/ 159 w 169"/>
                  <a:gd name="T81" fmla="*/ 52 h 80"/>
                  <a:gd name="T82" fmla="*/ 159 w 169"/>
                  <a:gd name="T83" fmla="*/ 51 h 80"/>
                  <a:gd name="T84" fmla="*/ 159 w 169"/>
                  <a:gd name="T85" fmla="*/ 51 h 80"/>
                  <a:gd name="T86" fmla="*/ 159 w 169"/>
                  <a:gd name="T87" fmla="*/ 51 h 80"/>
                  <a:gd name="T88" fmla="*/ 158 w 169"/>
                  <a:gd name="T89" fmla="*/ 51 h 80"/>
                  <a:gd name="T90" fmla="*/ 158 w 169"/>
                  <a:gd name="T91" fmla="*/ 50 h 80"/>
                  <a:gd name="T92" fmla="*/ 158 w 169"/>
                  <a:gd name="T93" fmla="*/ 50 h 80"/>
                  <a:gd name="T94" fmla="*/ 158 w 169"/>
                  <a:gd name="T95" fmla="*/ 50 h 80"/>
                  <a:gd name="T96" fmla="*/ 157 w 169"/>
                  <a:gd name="T97" fmla="*/ 49 h 80"/>
                  <a:gd name="T98" fmla="*/ 157 w 169"/>
                  <a:gd name="T99" fmla="*/ 49 h 80"/>
                  <a:gd name="T100" fmla="*/ 156 w 169"/>
                  <a:gd name="T101" fmla="*/ 48 h 80"/>
                  <a:gd name="T102" fmla="*/ 156 w 169"/>
                  <a:gd name="T103" fmla="*/ 48 h 80"/>
                  <a:gd name="T104" fmla="*/ 19 w 169"/>
                  <a:gd name="T105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9" h="80">
                    <a:moveTo>
                      <a:pt x="0" y="1"/>
                    </a:moveTo>
                    <a:cubicBezTo>
                      <a:pt x="50" y="63"/>
                      <a:pt x="50" y="63"/>
                      <a:pt x="50" y="63"/>
                    </a:cubicBezTo>
                    <a:cubicBezTo>
                      <a:pt x="79" y="67"/>
                      <a:pt x="122" y="73"/>
                      <a:pt x="168" y="80"/>
                    </a:cubicBezTo>
                    <a:cubicBezTo>
                      <a:pt x="169" y="74"/>
                      <a:pt x="168" y="68"/>
                      <a:pt x="166" y="63"/>
                    </a:cubicBezTo>
                    <a:cubicBezTo>
                      <a:pt x="166" y="63"/>
                      <a:pt x="166" y="63"/>
                      <a:pt x="166" y="63"/>
                    </a:cubicBezTo>
                    <a:cubicBezTo>
                      <a:pt x="166" y="63"/>
                      <a:pt x="166" y="63"/>
                      <a:pt x="166" y="63"/>
                    </a:cubicBezTo>
                    <a:cubicBezTo>
                      <a:pt x="166" y="63"/>
                      <a:pt x="166" y="63"/>
                      <a:pt x="166" y="63"/>
                    </a:cubicBezTo>
                    <a:cubicBezTo>
                      <a:pt x="166" y="62"/>
                      <a:pt x="166" y="62"/>
                      <a:pt x="166" y="62"/>
                    </a:cubicBezTo>
                    <a:cubicBezTo>
                      <a:pt x="166" y="62"/>
                      <a:pt x="166" y="62"/>
                      <a:pt x="166" y="62"/>
                    </a:cubicBezTo>
                    <a:cubicBezTo>
                      <a:pt x="166" y="62"/>
                      <a:pt x="166" y="62"/>
                      <a:pt x="166" y="62"/>
                    </a:cubicBezTo>
                    <a:cubicBezTo>
                      <a:pt x="166" y="62"/>
                      <a:pt x="166" y="62"/>
                      <a:pt x="166" y="62"/>
                    </a:cubicBezTo>
                    <a:cubicBezTo>
                      <a:pt x="166" y="62"/>
                      <a:pt x="166" y="62"/>
                      <a:pt x="166" y="62"/>
                    </a:cubicBezTo>
                    <a:cubicBezTo>
                      <a:pt x="166" y="62"/>
                      <a:pt x="166" y="62"/>
                      <a:pt x="166" y="62"/>
                    </a:cubicBezTo>
                    <a:cubicBezTo>
                      <a:pt x="166" y="62"/>
                      <a:pt x="166" y="62"/>
                      <a:pt x="166" y="62"/>
                    </a:cubicBezTo>
                    <a:cubicBezTo>
                      <a:pt x="166" y="62"/>
                      <a:pt x="166" y="62"/>
                      <a:pt x="166" y="62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65" y="61"/>
                      <a:pt x="165" y="61"/>
                      <a:pt x="165" y="61"/>
                    </a:cubicBezTo>
                    <a:cubicBezTo>
                      <a:pt x="165" y="61"/>
                      <a:pt x="165" y="61"/>
                      <a:pt x="165" y="61"/>
                    </a:cubicBezTo>
                    <a:cubicBezTo>
                      <a:pt x="165" y="61"/>
                      <a:pt x="165" y="61"/>
                      <a:pt x="165" y="61"/>
                    </a:cubicBezTo>
                    <a:cubicBezTo>
                      <a:pt x="165" y="61"/>
                      <a:pt x="165" y="61"/>
                      <a:pt x="165" y="61"/>
                    </a:cubicBezTo>
                    <a:cubicBezTo>
                      <a:pt x="165" y="61"/>
                      <a:pt x="165" y="61"/>
                      <a:pt x="165" y="61"/>
                    </a:cubicBezTo>
                    <a:cubicBezTo>
                      <a:pt x="165" y="61"/>
                      <a:pt x="165" y="61"/>
                      <a:pt x="165" y="61"/>
                    </a:cubicBezTo>
                    <a:cubicBezTo>
                      <a:pt x="165" y="60"/>
                      <a:pt x="165" y="60"/>
                      <a:pt x="165" y="60"/>
                    </a:cubicBezTo>
                    <a:cubicBezTo>
                      <a:pt x="165" y="60"/>
                      <a:pt x="165" y="60"/>
                      <a:pt x="165" y="60"/>
                    </a:cubicBezTo>
                    <a:cubicBezTo>
                      <a:pt x="165" y="60"/>
                      <a:pt x="165" y="60"/>
                      <a:pt x="165" y="60"/>
                    </a:cubicBezTo>
                    <a:cubicBezTo>
                      <a:pt x="165" y="60"/>
                      <a:pt x="165" y="60"/>
                      <a:pt x="165" y="60"/>
                    </a:cubicBezTo>
                    <a:cubicBezTo>
                      <a:pt x="165" y="60"/>
                      <a:pt x="165" y="60"/>
                      <a:pt x="165" y="60"/>
                    </a:cubicBezTo>
                    <a:cubicBezTo>
                      <a:pt x="165" y="59"/>
                      <a:pt x="165" y="59"/>
                      <a:pt x="165" y="59"/>
                    </a:cubicBezTo>
                    <a:cubicBezTo>
                      <a:pt x="165" y="59"/>
                      <a:pt x="165" y="59"/>
                      <a:pt x="165" y="59"/>
                    </a:cubicBezTo>
                    <a:cubicBezTo>
                      <a:pt x="164" y="59"/>
                      <a:pt x="164" y="59"/>
                      <a:pt x="164" y="59"/>
                    </a:cubicBezTo>
                    <a:cubicBezTo>
                      <a:pt x="164" y="59"/>
                      <a:pt x="164" y="59"/>
                      <a:pt x="164" y="59"/>
                    </a:cubicBezTo>
                    <a:cubicBezTo>
                      <a:pt x="164" y="59"/>
                      <a:pt x="164" y="59"/>
                      <a:pt x="164" y="59"/>
                    </a:cubicBezTo>
                    <a:cubicBezTo>
                      <a:pt x="164" y="58"/>
                      <a:pt x="164" y="58"/>
                      <a:pt x="164" y="58"/>
                    </a:cubicBezTo>
                    <a:cubicBezTo>
                      <a:pt x="164" y="58"/>
                      <a:pt x="164" y="58"/>
                      <a:pt x="164" y="58"/>
                    </a:cubicBezTo>
                    <a:cubicBezTo>
                      <a:pt x="164" y="58"/>
                      <a:pt x="164" y="58"/>
                      <a:pt x="164" y="58"/>
                    </a:cubicBezTo>
                    <a:cubicBezTo>
                      <a:pt x="164" y="58"/>
                      <a:pt x="164" y="58"/>
                      <a:pt x="164" y="58"/>
                    </a:cubicBezTo>
                    <a:cubicBezTo>
                      <a:pt x="164" y="58"/>
                      <a:pt x="164" y="58"/>
                      <a:pt x="164" y="58"/>
                    </a:cubicBezTo>
                    <a:cubicBezTo>
                      <a:pt x="164" y="58"/>
                      <a:pt x="164" y="58"/>
                      <a:pt x="164" y="58"/>
                    </a:cubicBezTo>
                    <a:cubicBezTo>
                      <a:pt x="164" y="58"/>
                      <a:pt x="164" y="58"/>
                      <a:pt x="164" y="58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57"/>
                      <a:pt x="163" y="57"/>
                      <a:pt x="163" y="57"/>
                    </a:cubicBezTo>
                    <a:cubicBezTo>
                      <a:pt x="163" y="57"/>
                      <a:pt x="163" y="57"/>
                      <a:pt x="163" y="57"/>
                    </a:cubicBezTo>
                    <a:cubicBezTo>
                      <a:pt x="163" y="57"/>
                      <a:pt x="163" y="57"/>
                      <a:pt x="163" y="57"/>
                    </a:cubicBezTo>
                    <a:cubicBezTo>
                      <a:pt x="163" y="57"/>
                      <a:pt x="163" y="57"/>
                      <a:pt x="163" y="57"/>
                    </a:cubicBezTo>
                    <a:cubicBezTo>
                      <a:pt x="163" y="57"/>
                      <a:pt x="163" y="57"/>
                      <a:pt x="163" y="57"/>
                    </a:cubicBezTo>
                    <a:cubicBezTo>
                      <a:pt x="163" y="57"/>
                      <a:pt x="163" y="57"/>
                      <a:pt x="163" y="57"/>
                    </a:cubicBezTo>
                    <a:cubicBezTo>
                      <a:pt x="163" y="56"/>
                      <a:pt x="163" y="56"/>
                      <a:pt x="163" y="56"/>
                    </a:cubicBezTo>
                    <a:cubicBezTo>
                      <a:pt x="163" y="56"/>
                      <a:pt x="163" y="56"/>
                      <a:pt x="163" y="56"/>
                    </a:cubicBezTo>
                    <a:cubicBezTo>
                      <a:pt x="163" y="56"/>
                      <a:pt x="163" y="56"/>
                      <a:pt x="163" y="56"/>
                    </a:cubicBezTo>
                    <a:cubicBezTo>
                      <a:pt x="163" y="56"/>
                      <a:pt x="163" y="56"/>
                      <a:pt x="163" y="56"/>
                    </a:cubicBezTo>
                    <a:cubicBezTo>
                      <a:pt x="163" y="56"/>
                      <a:pt x="163" y="56"/>
                      <a:pt x="163" y="56"/>
                    </a:cubicBezTo>
                    <a:cubicBezTo>
                      <a:pt x="163" y="56"/>
                      <a:pt x="163" y="56"/>
                      <a:pt x="163" y="56"/>
                    </a:cubicBezTo>
                    <a:cubicBezTo>
                      <a:pt x="162" y="56"/>
                      <a:pt x="162" y="56"/>
                      <a:pt x="162" y="56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4"/>
                      <a:pt x="161" y="54"/>
                      <a:pt x="161" y="54"/>
                    </a:cubicBezTo>
                    <a:cubicBezTo>
                      <a:pt x="161" y="54"/>
                      <a:pt x="161" y="54"/>
                      <a:pt x="161" y="54"/>
                    </a:cubicBezTo>
                    <a:cubicBezTo>
                      <a:pt x="161" y="54"/>
                      <a:pt x="161" y="54"/>
                      <a:pt x="161" y="54"/>
                    </a:cubicBezTo>
                    <a:cubicBezTo>
                      <a:pt x="161" y="54"/>
                      <a:pt x="161" y="54"/>
                      <a:pt x="161" y="54"/>
                    </a:cubicBezTo>
                    <a:cubicBezTo>
                      <a:pt x="161" y="54"/>
                      <a:pt x="161" y="54"/>
                      <a:pt x="161" y="54"/>
                    </a:cubicBezTo>
                    <a:cubicBezTo>
                      <a:pt x="161" y="53"/>
                      <a:pt x="161" y="53"/>
                      <a:pt x="161" y="53"/>
                    </a:cubicBezTo>
                    <a:cubicBezTo>
                      <a:pt x="161" y="53"/>
                      <a:pt x="161" y="53"/>
                      <a:pt x="161" y="53"/>
                    </a:cubicBezTo>
                    <a:cubicBezTo>
                      <a:pt x="161" y="53"/>
                      <a:pt x="161" y="53"/>
                      <a:pt x="161" y="53"/>
                    </a:cubicBezTo>
                    <a:cubicBezTo>
                      <a:pt x="160" y="53"/>
                      <a:pt x="160" y="53"/>
                      <a:pt x="160" y="53"/>
                    </a:cubicBezTo>
                    <a:cubicBezTo>
                      <a:pt x="160" y="53"/>
                      <a:pt x="160" y="53"/>
                      <a:pt x="160" y="53"/>
                    </a:cubicBezTo>
                    <a:cubicBezTo>
                      <a:pt x="160" y="53"/>
                      <a:pt x="160" y="53"/>
                      <a:pt x="160" y="53"/>
                    </a:cubicBezTo>
                    <a:cubicBezTo>
                      <a:pt x="160" y="53"/>
                      <a:pt x="160" y="53"/>
                      <a:pt x="160" y="53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59" y="52"/>
                      <a:pt x="159" y="52"/>
                      <a:pt x="159" y="52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58" y="51"/>
                      <a:pt x="158" y="51"/>
                      <a:pt x="158" y="51"/>
                    </a:cubicBezTo>
                    <a:cubicBezTo>
                      <a:pt x="158" y="50"/>
                      <a:pt x="158" y="50"/>
                      <a:pt x="158" y="50"/>
                    </a:cubicBezTo>
                    <a:cubicBezTo>
                      <a:pt x="158" y="50"/>
                      <a:pt x="158" y="50"/>
                      <a:pt x="158" y="50"/>
                    </a:cubicBezTo>
                    <a:cubicBezTo>
                      <a:pt x="158" y="50"/>
                      <a:pt x="158" y="50"/>
                      <a:pt x="158" y="50"/>
                    </a:cubicBezTo>
                    <a:cubicBezTo>
                      <a:pt x="158" y="50"/>
                      <a:pt x="158" y="50"/>
                      <a:pt x="158" y="50"/>
                    </a:cubicBezTo>
                    <a:cubicBezTo>
                      <a:pt x="158" y="50"/>
                      <a:pt x="158" y="50"/>
                      <a:pt x="158" y="50"/>
                    </a:cubicBezTo>
                    <a:cubicBezTo>
                      <a:pt x="158" y="50"/>
                      <a:pt x="158" y="50"/>
                      <a:pt x="158" y="50"/>
                    </a:cubicBezTo>
                    <a:cubicBezTo>
                      <a:pt x="158" y="50"/>
                      <a:pt x="158" y="50"/>
                      <a:pt x="158" y="50"/>
                    </a:cubicBezTo>
                    <a:cubicBezTo>
                      <a:pt x="157" y="49"/>
                      <a:pt x="157" y="49"/>
                      <a:pt x="157" y="49"/>
                    </a:cubicBezTo>
                    <a:cubicBezTo>
                      <a:pt x="157" y="49"/>
                      <a:pt x="157" y="49"/>
                      <a:pt x="157" y="49"/>
                    </a:cubicBezTo>
                    <a:cubicBezTo>
                      <a:pt x="157" y="49"/>
                      <a:pt x="157" y="49"/>
                      <a:pt x="157" y="49"/>
                    </a:cubicBezTo>
                    <a:cubicBezTo>
                      <a:pt x="157" y="49"/>
                      <a:pt x="157" y="49"/>
                      <a:pt x="156" y="48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50" y="42"/>
                      <a:pt x="141" y="36"/>
                      <a:pt x="130" y="30"/>
                    </a:cubicBezTo>
                    <a:cubicBezTo>
                      <a:pt x="90" y="19"/>
                      <a:pt x="51" y="9"/>
                      <a:pt x="19" y="1"/>
                    </a:cubicBezTo>
                    <a:cubicBezTo>
                      <a:pt x="12" y="1"/>
                      <a:pt x="5" y="0"/>
                      <a:pt x="0" y="1"/>
                    </a:cubicBezTo>
                    <a:close/>
                  </a:path>
                </a:pathLst>
              </a:custGeom>
              <a:solidFill>
                <a:srgbClr val="8097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27"/>
              <p:cNvSpPr>
                <a:spLocks/>
              </p:cNvSpPr>
              <p:nvPr/>
            </p:nvSpPr>
            <p:spPr bwMode="auto">
              <a:xfrm>
                <a:off x="6657975" y="4719638"/>
                <a:ext cx="371475" cy="319088"/>
              </a:xfrm>
              <a:custGeom>
                <a:avLst/>
                <a:gdLst>
                  <a:gd name="T0" fmla="*/ 134 w 173"/>
                  <a:gd name="T1" fmla="*/ 16 h 149"/>
                  <a:gd name="T2" fmla="*/ 20 w 173"/>
                  <a:gd name="T3" fmla="*/ 0 h 149"/>
                  <a:gd name="T4" fmla="*/ 0 w 173"/>
                  <a:gd name="T5" fmla="*/ 2 h 149"/>
                  <a:gd name="T6" fmla="*/ 38 w 173"/>
                  <a:gd name="T7" fmla="*/ 49 h 149"/>
                  <a:gd name="T8" fmla="*/ 121 w 173"/>
                  <a:gd name="T9" fmla="*/ 72 h 149"/>
                  <a:gd name="T10" fmla="*/ 142 w 173"/>
                  <a:gd name="T11" fmla="*/ 149 h 149"/>
                  <a:gd name="T12" fmla="*/ 142 w 173"/>
                  <a:gd name="T13" fmla="*/ 149 h 149"/>
                  <a:gd name="T14" fmla="*/ 168 w 173"/>
                  <a:gd name="T15" fmla="*/ 93 h 149"/>
                  <a:gd name="T16" fmla="*/ 133 w 173"/>
                  <a:gd name="T17" fmla="*/ 53 h 149"/>
                  <a:gd name="T18" fmla="*/ 122 w 173"/>
                  <a:gd name="T19" fmla="*/ 48 h 149"/>
                  <a:gd name="T20" fmla="*/ 173 w 173"/>
                  <a:gd name="T21" fmla="*/ 56 h 149"/>
                  <a:gd name="T22" fmla="*/ 163 w 173"/>
                  <a:gd name="T23" fmla="*/ 29 h 149"/>
                  <a:gd name="T24" fmla="*/ 134 w 173"/>
                  <a:gd name="T25" fmla="*/ 1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149">
                    <a:moveTo>
                      <a:pt x="134" y="16"/>
                    </a:moveTo>
                    <a:cubicBezTo>
                      <a:pt x="100" y="10"/>
                      <a:pt x="61" y="5"/>
                      <a:pt x="20" y="0"/>
                    </a:cubicBezTo>
                    <a:cubicBezTo>
                      <a:pt x="13" y="0"/>
                      <a:pt x="6" y="1"/>
                      <a:pt x="0" y="2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82" y="61"/>
                      <a:pt x="114" y="69"/>
                      <a:pt x="121" y="72"/>
                    </a:cubicBezTo>
                    <a:cubicBezTo>
                      <a:pt x="151" y="80"/>
                      <a:pt x="151" y="105"/>
                      <a:pt x="142" y="149"/>
                    </a:cubicBezTo>
                    <a:cubicBezTo>
                      <a:pt x="142" y="149"/>
                      <a:pt x="142" y="149"/>
                      <a:pt x="142" y="149"/>
                    </a:cubicBezTo>
                    <a:cubicBezTo>
                      <a:pt x="153" y="134"/>
                      <a:pt x="163" y="113"/>
                      <a:pt x="168" y="93"/>
                    </a:cubicBezTo>
                    <a:cubicBezTo>
                      <a:pt x="163" y="76"/>
                      <a:pt x="152" y="61"/>
                      <a:pt x="133" y="53"/>
                    </a:cubicBezTo>
                    <a:cubicBezTo>
                      <a:pt x="130" y="52"/>
                      <a:pt x="126" y="50"/>
                      <a:pt x="122" y="48"/>
                    </a:cubicBezTo>
                    <a:cubicBezTo>
                      <a:pt x="143" y="51"/>
                      <a:pt x="160" y="54"/>
                      <a:pt x="173" y="56"/>
                    </a:cubicBezTo>
                    <a:cubicBezTo>
                      <a:pt x="173" y="44"/>
                      <a:pt x="170" y="35"/>
                      <a:pt x="163" y="29"/>
                    </a:cubicBezTo>
                    <a:cubicBezTo>
                      <a:pt x="159" y="25"/>
                      <a:pt x="148" y="20"/>
                      <a:pt x="134" y="16"/>
                    </a:cubicBezTo>
                    <a:close/>
                  </a:path>
                </a:pathLst>
              </a:custGeom>
              <a:solidFill>
                <a:srgbClr val="8097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219450" y="2327276"/>
              <a:ext cx="930276" cy="1006475"/>
              <a:chOff x="3219450" y="2327276"/>
              <a:chExt cx="930276" cy="1006475"/>
            </a:xfrm>
          </p:grpSpPr>
          <p:sp>
            <p:nvSpPr>
              <p:cNvPr id="205" name="Freeform 6"/>
              <p:cNvSpPr>
                <a:spLocks/>
              </p:cNvSpPr>
              <p:nvPr/>
            </p:nvSpPr>
            <p:spPr bwMode="auto">
              <a:xfrm>
                <a:off x="3268663" y="2366963"/>
                <a:ext cx="881063" cy="966788"/>
              </a:xfrm>
              <a:custGeom>
                <a:avLst/>
                <a:gdLst>
                  <a:gd name="T0" fmla="*/ 223 w 411"/>
                  <a:gd name="T1" fmla="*/ 41 h 451"/>
                  <a:gd name="T2" fmla="*/ 411 w 411"/>
                  <a:gd name="T3" fmla="*/ 246 h 451"/>
                  <a:gd name="T4" fmla="*/ 206 w 411"/>
                  <a:gd name="T5" fmla="*/ 451 h 451"/>
                  <a:gd name="T6" fmla="*/ 0 w 411"/>
                  <a:gd name="T7" fmla="*/ 246 h 451"/>
                  <a:gd name="T8" fmla="*/ 177 w 411"/>
                  <a:gd name="T9" fmla="*/ 42 h 451"/>
                  <a:gd name="T10" fmla="*/ 177 w 411"/>
                  <a:gd name="T11" fmla="*/ 16 h 451"/>
                  <a:gd name="T12" fmla="*/ 193 w 411"/>
                  <a:gd name="T13" fmla="*/ 0 h 451"/>
                  <a:gd name="T14" fmla="*/ 207 w 411"/>
                  <a:gd name="T15" fmla="*/ 0 h 451"/>
                  <a:gd name="T16" fmla="*/ 223 w 411"/>
                  <a:gd name="T17" fmla="*/ 16 h 451"/>
                  <a:gd name="T18" fmla="*/ 223 w 411"/>
                  <a:gd name="T19" fmla="*/ 4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451">
                    <a:moveTo>
                      <a:pt x="223" y="41"/>
                    </a:moveTo>
                    <a:cubicBezTo>
                      <a:pt x="328" y="50"/>
                      <a:pt x="411" y="138"/>
                      <a:pt x="411" y="246"/>
                    </a:cubicBezTo>
                    <a:cubicBezTo>
                      <a:pt x="411" y="359"/>
                      <a:pt x="319" y="451"/>
                      <a:pt x="206" y="451"/>
                    </a:cubicBezTo>
                    <a:cubicBezTo>
                      <a:pt x="92" y="451"/>
                      <a:pt x="0" y="359"/>
                      <a:pt x="0" y="246"/>
                    </a:cubicBezTo>
                    <a:cubicBezTo>
                      <a:pt x="0" y="142"/>
                      <a:pt x="77" y="56"/>
                      <a:pt x="177" y="42"/>
                    </a:cubicBezTo>
                    <a:cubicBezTo>
                      <a:pt x="177" y="16"/>
                      <a:pt x="177" y="16"/>
                      <a:pt x="177" y="16"/>
                    </a:cubicBezTo>
                    <a:cubicBezTo>
                      <a:pt x="177" y="8"/>
                      <a:pt x="184" y="0"/>
                      <a:pt x="193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16" y="0"/>
                      <a:pt x="223" y="8"/>
                      <a:pt x="223" y="16"/>
                    </a:cubicBezTo>
                    <a:lnTo>
                      <a:pt x="223" y="41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Oval 128"/>
              <p:cNvSpPr>
                <a:spLocks noChangeArrowheads="1"/>
              </p:cNvSpPr>
              <p:nvPr/>
            </p:nvSpPr>
            <p:spPr bwMode="auto">
              <a:xfrm>
                <a:off x="3219450" y="2413001"/>
                <a:ext cx="881063" cy="8794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Oval 129"/>
              <p:cNvSpPr>
                <a:spLocks noChangeArrowheads="1"/>
              </p:cNvSpPr>
              <p:nvPr/>
            </p:nvSpPr>
            <p:spPr bwMode="auto">
              <a:xfrm>
                <a:off x="3248025" y="2439988"/>
                <a:ext cx="823913" cy="825500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30"/>
              <p:cNvSpPr>
                <a:spLocks/>
              </p:cNvSpPr>
              <p:nvPr/>
            </p:nvSpPr>
            <p:spPr bwMode="auto">
              <a:xfrm>
                <a:off x="3598863" y="2327276"/>
                <a:ext cx="98425" cy="284163"/>
              </a:xfrm>
              <a:custGeom>
                <a:avLst/>
                <a:gdLst>
                  <a:gd name="T0" fmla="*/ 16 w 46"/>
                  <a:gd name="T1" fmla="*/ 0 h 133"/>
                  <a:gd name="T2" fmla="*/ 29 w 46"/>
                  <a:gd name="T3" fmla="*/ 0 h 133"/>
                  <a:gd name="T4" fmla="*/ 46 w 46"/>
                  <a:gd name="T5" fmla="*/ 16 h 133"/>
                  <a:gd name="T6" fmla="*/ 46 w 46"/>
                  <a:gd name="T7" fmla="*/ 117 h 133"/>
                  <a:gd name="T8" fmla="*/ 29 w 46"/>
                  <a:gd name="T9" fmla="*/ 133 h 133"/>
                  <a:gd name="T10" fmla="*/ 16 w 46"/>
                  <a:gd name="T11" fmla="*/ 133 h 133"/>
                  <a:gd name="T12" fmla="*/ 0 w 46"/>
                  <a:gd name="T13" fmla="*/ 117 h 133"/>
                  <a:gd name="T14" fmla="*/ 0 w 46"/>
                  <a:gd name="T15" fmla="*/ 16 h 133"/>
                  <a:gd name="T16" fmla="*/ 16 w 46"/>
                  <a:gd name="T1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33">
                    <a:moveTo>
                      <a:pt x="16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38" y="0"/>
                      <a:pt x="46" y="7"/>
                      <a:pt x="46" y="16"/>
                    </a:cubicBezTo>
                    <a:cubicBezTo>
                      <a:pt x="46" y="117"/>
                      <a:pt x="46" y="117"/>
                      <a:pt x="46" y="117"/>
                    </a:cubicBezTo>
                    <a:cubicBezTo>
                      <a:pt x="46" y="126"/>
                      <a:pt x="38" y="133"/>
                      <a:pt x="29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7" y="133"/>
                      <a:pt x="0" y="126"/>
                      <a:pt x="0" y="1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31"/>
              <p:cNvSpPr>
                <a:spLocks/>
              </p:cNvSpPr>
              <p:nvPr/>
            </p:nvSpPr>
            <p:spPr bwMode="auto">
              <a:xfrm>
                <a:off x="3616325" y="2344738"/>
                <a:ext cx="61913" cy="246063"/>
              </a:xfrm>
              <a:custGeom>
                <a:avLst/>
                <a:gdLst>
                  <a:gd name="T0" fmla="*/ 10 w 29"/>
                  <a:gd name="T1" fmla="*/ 0 h 115"/>
                  <a:gd name="T2" fmla="*/ 19 w 29"/>
                  <a:gd name="T3" fmla="*/ 0 h 115"/>
                  <a:gd name="T4" fmla="*/ 29 w 29"/>
                  <a:gd name="T5" fmla="*/ 10 h 115"/>
                  <a:gd name="T6" fmla="*/ 29 w 29"/>
                  <a:gd name="T7" fmla="*/ 105 h 115"/>
                  <a:gd name="T8" fmla="*/ 19 w 29"/>
                  <a:gd name="T9" fmla="*/ 115 h 115"/>
                  <a:gd name="T10" fmla="*/ 10 w 29"/>
                  <a:gd name="T11" fmla="*/ 115 h 115"/>
                  <a:gd name="T12" fmla="*/ 0 w 29"/>
                  <a:gd name="T13" fmla="*/ 105 h 115"/>
                  <a:gd name="T14" fmla="*/ 0 w 29"/>
                  <a:gd name="T15" fmla="*/ 10 h 115"/>
                  <a:gd name="T16" fmla="*/ 10 w 29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15">
                    <a:moveTo>
                      <a:pt x="10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25" y="0"/>
                      <a:pt x="29" y="4"/>
                      <a:pt x="29" y="10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9" y="110"/>
                      <a:pt x="25" y="115"/>
                      <a:pt x="19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5" y="115"/>
                      <a:pt x="0" y="110"/>
                      <a:pt x="0" y="10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Oval 132"/>
              <p:cNvSpPr>
                <a:spLocks noChangeArrowheads="1"/>
              </p:cNvSpPr>
              <p:nvPr/>
            </p:nvSpPr>
            <p:spPr bwMode="auto">
              <a:xfrm>
                <a:off x="3314700" y="2506663"/>
                <a:ext cx="690563" cy="6921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Oval 133"/>
              <p:cNvSpPr>
                <a:spLocks noChangeArrowheads="1"/>
              </p:cNvSpPr>
              <p:nvPr/>
            </p:nvSpPr>
            <p:spPr bwMode="auto">
              <a:xfrm>
                <a:off x="3348038" y="2541588"/>
                <a:ext cx="623888" cy="6223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Oval 134"/>
              <p:cNvSpPr>
                <a:spLocks noChangeArrowheads="1"/>
              </p:cNvSpPr>
              <p:nvPr/>
            </p:nvSpPr>
            <p:spPr bwMode="auto">
              <a:xfrm>
                <a:off x="3394075" y="2587626"/>
                <a:ext cx="530225" cy="530225"/>
              </a:xfrm>
              <a:prstGeom prst="ellipse">
                <a:avLst/>
              </a:prstGeom>
              <a:solidFill>
                <a:srgbClr val="8867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Oval 135"/>
              <p:cNvSpPr>
                <a:spLocks noChangeArrowheads="1"/>
              </p:cNvSpPr>
              <p:nvPr/>
            </p:nvSpPr>
            <p:spPr bwMode="auto">
              <a:xfrm>
                <a:off x="3468688" y="2660651"/>
                <a:ext cx="382588" cy="384175"/>
              </a:xfrm>
              <a:prstGeom prst="ellipse">
                <a:avLst/>
              </a:prstGeom>
              <a:solidFill>
                <a:srgbClr val="694F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36"/>
              <p:cNvSpPr>
                <a:spLocks/>
              </p:cNvSpPr>
              <p:nvPr/>
            </p:nvSpPr>
            <p:spPr bwMode="auto">
              <a:xfrm>
                <a:off x="3513138" y="2706688"/>
                <a:ext cx="381000" cy="382588"/>
              </a:xfrm>
              <a:custGeom>
                <a:avLst/>
                <a:gdLst>
                  <a:gd name="T0" fmla="*/ 155 w 178"/>
                  <a:gd name="T1" fmla="*/ 0 h 179"/>
                  <a:gd name="T2" fmla="*/ 178 w 178"/>
                  <a:gd name="T3" fmla="*/ 68 h 179"/>
                  <a:gd name="T4" fmla="*/ 68 w 178"/>
                  <a:gd name="T5" fmla="*/ 179 h 179"/>
                  <a:gd name="T6" fmla="*/ 0 w 178"/>
                  <a:gd name="T7" fmla="*/ 155 h 179"/>
                  <a:gd name="T8" fmla="*/ 61 w 178"/>
                  <a:gd name="T9" fmla="*/ 173 h 179"/>
                  <a:gd name="T10" fmla="*/ 173 w 178"/>
                  <a:gd name="T11" fmla="*/ 61 h 179"/>
                  <a:gd name="T12" fmla="*/ 155 w 178"/>
                  <a:gd name="T1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179">
                    <a:moveTo>
                      <a:pt x="155" y="0"/>
                    </a:moveTo>
                    <a:cubicBezTo>
                      <a:pt x="170" y="19"/>
                      <a:pt x="178" y="43"/>
                      <a:pt x="178" y="68"/>
                    </a:cubicBezTo>
                    <a:cubicBezTo>
                      <a:pt x="178" y="129"/>
                      <a:pt x="129" y="179"/>
                      <a:pt x="68" y="179"/>
                    </a:cubicBezTo>
                    <a:cubicBezTo>
                      <a:pt x="43" y="179"/>
                      <a:pt x="19" y="170"/>
                      <a:pt x="0" y="155"/>
                    </a:cubicBezTo>
                    <a:cubicBezTo>
                      <a:pt x="18" y="166"/>
                      <a:pt x="38" y="173"/>
                      <a:pt x="61" y="173"/>
                    </a:cubicBezTo>
                    <a:cubicBezTo>
                      <a:pt x="123" y="173"/>
                      <a:pt x="173" y="123"/>
                      <a:pt x="173" y="61"/>
                    </a:cubicBezTo>
                    <a:cubicBezTo>
                      <a:pt x="173" y="39"/>
                      <a:pt x="166" y="18"/>
                      <a:pt x="155" y="0"/>
                    </a:cubicBezTo>
                    <a:close/>
                  </a:path>
                </a:pathLst>
              </a:custGeom>
              <a:solidFill>
                <a:srgbClr val="BD9D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80250" y="5195888"/>
              <a:ext cx="815976" cy="1004888"/>
              <a:chOff x="7080250" y="5195888"/>
              <a:chExt cx="815976" cy="1004888"/>
            </a:xfrm>
          </p:grpSpPr>
          <p:sp>
            <p:nvSpPr>
              <p:cNvPr id="197" name="Freeform 10"/>
              <p:cNvSpPr>
                <a:spLocks/>
              </p:cNvSpPr>
              <p:nvPr/>
            </p:nvSpPr>
            <p:spPr bwMode="auto">
              <a:xfrm>
                <a:off x="7132638" y="5238751"/>
                <a:ext cx="763588" cy="962025"/>
              </a:xfrm>
              <a:custGeom>
                <a:avLst/>
                <a:gdLst>
                  <a:gd name="T0" fmla="*/ 218 w 357"/>
                  <a:gd name="T1" fmla="*/ 10 h 449"/>
                  <a:gd name="T2" fmla="*/ 328 w 357"/>
                  <a:gd name="T3" fmla="*/ 66 h 449"/>
                  <a:gd name="T4" fmla="*/ 347 w 357"/>
                  <a:gd name="T5" fmla="*/ 124 h 449"/>
                  <a:gd name="T6" fmla="*/ 196 w 357"/>
                  <a:gd name="T7" fmla="*/ 420 h 449"/>
                  <a:gd name="T8" fmla="*/ 139 w 357"/>
                  <a:gd name="T9" fmla="*/ 438 h 449"/>
                  <a:gd name="T10" fmla="*/ 29 w 357"/>
                  <a:gd name="T11" fmla="*/ 382 h 449"/>
                  <a:gd name="T12" fmla="*/ 10 w 357"/>
                  <a:gd name="T13" fmla="*/ 325 h 449"/>
                  <a:gd name="T14" fmla="*/ 161 w 357"/>
                  <a:gd name="T15" fmla="*/ 29 h 449"/>
                  <a:gd name="T16" fmla="*/ 218 w 357"/>
                  <a:gd name="T17" fmla="*/ 10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" h="449">
                    <a:moveTo>
                      <a:pt x="218" y="10"/>
                    </a:moveTo>
                    <a:cubicBezTo>
                      <a:pt x="328" y="66"/>
                      <a:pt x="328" y="66"/>
                      <a:pt x="328" y="66"/>
                    </a:cubicBezTo>
                    <a:cubicBezTo>
                      <a:pt x="349" y="77"/>
                      <a:pt x="357" y="103"/>
                      <a:pt x="347" y="124"/>
                    </a:cubicBezTo>
                    <a:cubicBezTo>
                      <a:pt x="196" y="420"/>
                      <a:pt x="196" y="420"/>
                      <a:pt x="196" y="420"/>
                    </a:cubicBezTo>
                    <a:cubicBezTo>
                      <a:pt x="186" y="441"/>
                      <a:pt x="160" y="449"/>
                      <a:pt x="139" y="438"/>
                    </a:cubicBezTo>
                    <a:cubicBezTo>
                      <a:pt x="29" y="382"/>
                      <a:pt x="29" y="382"/>
                      <a:pt x="29" y="382"/>
                    </a:cubicBezTo>
                    <a:cubicBezTo>
                      <a:pt x="8" y="372"/>
                      <a:pt x="0" y="346"/>
                      <a:pt x="10" y="325"/>
                    </a:cubicBezTo>
                    <a:cubicBezTo>
                      <a:pt x="161" y="29"/>
                      <a:pt x="161" y="29"/>
                      <a:pt x="161" y="29"/>
                    </a:cubicBezTo>
                    <a:cubicBezTo>
                      <a:pt x="171" y="8"/>
                      <a:pt x="197" y="0"/>
                      <a:pt x="218" y="1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137"/>
              <p:cNvSpPr>
                <a:spLocks/>
              </p:cNvSpPr>
              <p:nvPr/>
            </p:nvSpPr>
            <p:spPr bwMode="auto">
              <a:xfrm>
                <a:off x="7080250" y="5195888"/>
                <a:ext cx="766763" cy="963613"/>
              </a:xfrm>
              <a:custGeom>
                <a:avLst/>
                <a:gdLst>
                  <a:gd name="T0" fmla="*/ 218 w 358"/>
                  <a:gd name="T1" fmla="*/ 11 h 450"/>
                  <a:gd name="T2" fmla="*/ 329 w 358"/>
                  <a:gd name="T3" fmla="*/ 67 h 450"/>
                  <a:gd name="T4" fmla="*/ 347 w 358"/>
                  <a:gd name="T5" fmla="*/ 124 h 450"/>
                  <a:gd name="T6" fmla="*/ 197 w 358"/>
                  <a:gd name="T7" fmla="*/ 420 h 450"/>
                  <a:gd name="T8" fmla="*/ 140 w 358"/>
                  <a:gd name="T9" fmla="*/ 439 h 450"/>
                  <a:gd name="T10" fmla="*/ 30 w 358"/>
                  <a:gd name="T11" fmla="*/ 383 h 450"/>
                  <a:gd name="T12" fmla="*/ 11 w 358"/>
                  <a:gd name="T13" fmla="*/ 326 h 450"/>
                  <a:gd name="T14" fmla="*/ 161 w 358"/>
                  <a:gd name="T15" fmla="*/ 30 h 450"/>
                  <a:gd name="T16" fmla="*/ 218 w 358"/>
                  <a:gd name="T17" fmla="*/ 11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8" h="450">
                    <a:moveTo>
                      <a:pt x="218" y="11"/>
                    </a:moveTo>
                    <a:cubicBezTo>
                      <a:pt x="329" y="67"/>
                      <a:pt x="329" y="67"/>
                      <a:pt x="329" y="67"/>
                    </a:cubicBezTo>
                    <a:cubicBezTo>
                      <a:pt x="349" y="78"/>
                      <a:pt x="358" y="103"/>
                      <a:pt x="347" y="124"/>
                    </a:cubicBezTo>
                    <a:cubicBezTo>
                      <a:pt x="197" y="420"/>
                      <a:pt x="197" y="420"/>
                      <a:pt x="197" y="420"/>
                    </a:cubicBezTo>
                    <a:cubicBezTo>
                      <a:pt x="186" y="441"/>
                      <a:pt x="161" y="450"/>
                      <a:pt x="140" y="439"/>
                    </a:cubicBezTo>
                    <a:cubicBezTo>
                      <a:pt x="30" y="383"/>
                      <a:pt x="30" y="383"/>
                      <a:pt x="30" y="383"/>
                    </a:cubicBezTo>
                    <a:cubicBezTo>
                      <a:pt x="9" y="372"/>
                      <a:pt x="0" y="347"/>
                      <a:pt x="11" y="326"/>
                    </a:cubicBezTo>
                    <a:cubicBezTo>
                      <a:pt x="161" y="30"/>
                      <a:pt x="161" y="30"/>
                      <a:pt x="161" y="30"/>
                    </a:cubicBezTo>
                    <a:cubicBezTo>
                      <a:pt x="172" y="9"/>
                      <a:pt x="198" y="0"/>
                      <a:pt x="21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38"/>
              <p:cNvSpPr>
                <a:spLocks/>
              </p:cNvSpPr>
              <p:nvPr/>
            </p:nvSpPr>
            <p:spPr bwMode="auto">
              <a:xfrm>
                <a:off x="7146925" y="5276851"/>
                <a:ext cx="647700" cy="776288"/>
              </a:xfrm>
              <a:custGeom>
                <a:avLst/>
                <a:gdLst>
                  <a:gd name="T0" fmla="*/ 193 w 408"/>
                  <a:gd name="T1" fmla="*/ 0 h 489"/>
                  <a:gd name="T2" fmla="*/ 408 w 408"/>
                  <a:gd name="T3" fmla="*/ 108 h 489"/>
                  <a:gd name="T4" fmla="*/ 215 w 408"/>
                  <a:gd name="T5" fmla="*/ 489 h 489"/>
                  <a:gd name="T6" fmla="*/ 0 w 408"/>
                  <a:gd name="T7" fmla="*/ 379 h 489"/>
                  <a:gd name="T8" fmla="*/ 193 w 408"/>
                  <a:gd name="T9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89">
                    <a:moveTo>
                      <a:pt x="193" y="0"/>
                    </a:moveTo>
                    <a:lnTo>
                      <a:pt x="408" y="108"/>
                    </a:lnTo>
                    <a:lnTo>
                      <a:pt x="215" y="489"/>
                    </a:lnTo>
                    <a:lnTo>
                      <a:pt x="0" y="37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39"/>
              <p:cNvSpPr>
                <a:spLocks/>
              </p:cNvSpPr>
              <p:nvPr/>
            </p:nvSpPr>
            <p:spPr bwMode="auto">
              <a:xfrm>
                <a:off x="7562850" y="5265738"/>
                <a:ext cx="171450" cy="98425"/>
              </a:xfrm>
              <a:custGeom>
                <a:avLst/>
                <a:gdLst>
                  <a:gd name="T0" fmla="*/ 2 w 80"/>
                  <a:gd name="T1" fmla="*/ 8 h 46"/>
                  <a:gd name="T2" fmla="*/ 74 w 80"/>
                  <a:gd name="T3" fmla="*/ 45 h 46"/>
                  <a:gd name="T4" fmla="*/ 79 w 80"/>
                  <a:gd name="T5" fmla="*/ 43 h 46"/>
                  <a:gd name="T6" fmla="*/ 79 w 80"/>
                  <a:gd name="T7" fmla="*/ 43 h 46"/>
                  <a:gd name="T8" fmla="*/ 78 w 80"/>
                  <a:gd name="T9" fmla="*/ 38 h 46"/>
                  <a:gd name="T10" fmla="*/ 6 w 80"/>
                  <a:gd name="T11" fmla="*/ 1 h 46"/>
                  <a:gd name="T12" fmla="*/ 1 w 80"/>
                  <a:gd name="T13" fmla="*/ 3 h 46"/>
                  <a:gd name="T14" fmla="*/ 1 w 80"/>
                  <a:gd name="T15" fmla="*/ 3 h 46"/>
                  <a:gd name="T16" fmla="*/ 2 w 80"/>
                  <a:gd name="T1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46">
                    <a:moveTo>
                      <a:pt x="2" y="8"/>
                    </a:move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6"/>
                      <a:pt x="78" y="45"/>
                      <a:pt x="79" y="43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80" y="41"/>
                      <a:pt x="79" y="39"/>
                      <a:pt x="78" y="38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7"/>
                      <a:pt x="2" y="8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40"/>
              <p:cNvSpPr>
                <a:spLocks/>
              </p:cNvSpPr>
              <p:nvPr/>
            </p:nvSpPr>
            <p:spPr bwMode="auto">
              <a:xfrm>
                <a:off x="7453313" y="5276851"/>
                <a:ext cx="341313" cy="776288"/>
              </a:xfrm>
              <a:custGeom>
                <a:avLst/>
                <a:gdLst>
                  <a:gd name="T0" fmla="*/ 0 w 215"/>
                  <a:gd name="T1" fmla="*/ 0 h 489"/>
                  <a:gd name="T2" fmla="*/ 22 w 215"/>
                  <a:gd name="T3" fmla="*/ 489 h 489"/>
                  <a:gd name="T4" fmla="*/ 215 w 215"/>
                  <a:gd name="T5" fmla="*/ 108 h 489"/>
                  <a:gd name="T6" fmla="*/ 0 w 215"/>
                  <a:gd name="T7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489">
                    <a:moveTo>
                      <a:pt x="0" y="0"/>
                    </a:moveTo>
                    <a:lnTo>
                      <a:pt x="22" y="489"/>
                    </a:lnTo>
                    <a:lnTo>
                      <a:pt x="215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41"/>
              <p:cNvSpPr>
                <a:spLocks/>
              </p:cNvSpPr>
              <p:nvPr/>
            </p:nvSpPr>
            <p:spPr bwMode="auto">
              <a:xfrm>
                <a:off x="7145338" y="5940426"/>
                <a:ext cx="288925" cy="161925"/>
              </a:xfrm>
              <a:custGeom>
                <a:avLst/>
                <a:gdLst>
                  <a:gd name="T0" fmla="*/ 5 w 135"/>
                  <a:gd name="T1" fmla="*/ 13 h 75"/>
                  <a:gd name="T2" fmla="*/ 125 w 135"/>
                  <a:gd name="T3" fmla="*/ 74 h 75"/>
                  <a:gd name="T4" fmla="*/ 133 w 135"/>
                  <a:gd name="T5" fmla="*/ 71 h 75"/>
                  <a:gd name="T6" fmla="*/ 133 w 135"/>
                  <a:gd name="T7" fmla="*/ 71 h 75"/>
                  <a:gd name="T8" fmla="*/ 131 w 135"/>
                  <a:gd name="T9" fmla="*/ 63 h 75"/>
                  <a:gd name="T10" fmla="*/ 10 w 135"/>
                  <a:gd name="T11" fmla="*/ 2 h 75"/>
                  <a:gd name="T12" fmla="*/ 2 w 135"/>
                  <a:gd name="T13" fmla="*/ 4 h 75"/>
                  <a:gd name="T14" fmla="*/ 2 w 135"/>
                  <a:gd name="T15" fmla="*/ 4 h 75"/>
                  <a:gd name="T16" fmla="*/ 5 w 135"/>
                  <a:gd name="T17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75">
                    <a:moveTo>
                      <a:pt x="5" y="13"/>
                    </a:moveTo>
                    <a:cubicBezTo>
                      <a:pt x="125" y="74"/>
                      <a:pt x="125" y="74"/>
                      <a:pt x="125" y="74"/>
                    </a:cubicBezTo>
                    <a:cubicBezTo>
                      <a:pt x="128" y="75"/>
                      <a:pt x="132" y="74"/>
                      <a:pt x="133" y="71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5" y="68"/>
                      <a:pt x="134" y="64"/>
                      <a:pt x="131" y="6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0"/>
                      <a:pt x="3" y="1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0" y="7"/>
                      <a:pt x="2" y="11"/>
                      <a:pt x="5" y="13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42"/>
              <p:cNvSpPr>
                <a:spLocks/>
              </p:cNvSpPr>
              <p:nvPr/>
            </p:nvSpPr>
            <p:spPr bwMode="auto">
              <a:xfrm>
                <a:off x="7231063" y="5962651"/>
                <a:ext cx="117475" cy="117475"/>
              </a:xfrm>
              <a:custGeom>
                <a:avLst/>
                <a:gdLst>
                  <a:gd name="T0" fmla="*/ 38 w 55"/>
                  <a:gd name="T1" fmla="*/ 6 h 55"/>
                  <a:gd name="T2" fmla="*/ 49 w 55"/>
                  <a:gd name="T3" fmla="*/ 38 h 55"/>
                  <a:gd name="T4" fmla="*/ 17 w 55"/>
                  <a:gd name="T5" fmla="*/ 49 h 55"/>
                  <a:gd name="T6" fmla="*/ 6 w 55"/>
                  <a:gd name="T7" fmla="*/ 17 h 55"/>
                  <a:gd name="T8" fmla="*/ 38 w 55"/>
                  <a:gd name="T9" fmla="*/ 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38" y="6"/>
                    </a:moveTo>
                    <a:cubicBezTo>
                      <a:pt x="50" y="12"/>
                      <a:pt x="55" y="27"/>
                      <a:pt x="49" y="38"/>
                    </a:cubicBezTo>
                    <a:cubicBezTo>
                      <a:pt x="43" y="50"/>
                      <a:pt x="28" y="55"/>
                      <a:pt x="17" y="49"/>
                    </a:cubicBezTo>
                    <a:cubicBezTo>
                      <a:pt x="5" y="43"/>
                      <a:pt x="0" y="29"/>
                      <a:pt x="6" y="17"/>
                    </a:cubicBezTo>
                    <a:cubicBezTo>
                      <a:pt x="12" y="5"/>
                      <a:pt x="27" y="0"/>
                      <a:pt x="38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43"/>
              <p:cNvSpPr>
                <a:spLocks/>
              </p:cNvSpPr>
              <p:nvPr/>
            </p:nvSpPr>
            <p:spPr bwMode="auto">
              <a:xfrm>
                <a:off x="7246938" y="5980113"/>
                <a:ext cx="84138" cy="82550"/>
              </a:xfrm>
              <a:custGeom>
                <a:avLst/>
                <a:gdLst>
                  <a:gd name="T0" fmla="*/ 27 w 39"/>
                  <a:gd name="T1" fmla="*/ 4 h 39"/>
                  <a:gd name="T2" fmla="*/ 35 w 39"/>
                  <a:gd name="T3" fmla="*/ 27 h 39"/>
                  <a:gd name="T4" fmla="*/ 12 w 39"/>
                  <a:gd name="T5" fmla="*/ 35 h 39"/>
                  <a:gd name="T6" fmla="*/ 4 w 39"/>
                  <a:gd name="T7" fmla="*/ 12 h 39"/>
                  <a:gd name="T8" fmla="*/ 27 w 39"/>
                  <a:gd name="T9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9">
                    <a:moveTo>
                      <a:pt x="27" y="4"/>
                    </a:moveTo>
                    <a:cubicBezTo>
                      <a:pt x="35" y="9"/>
                      <a:pt x="39" y="19"/>
                      <a:pt x="35" y="27"/>
                    </a:cubicBezTo>
                    <a:cubicBezTo>
                      <a:pt x="30" y="36"/>
                      <a:pt x="20" y="39"/>
                      <a:pt x="12" y="35"/>
                    </a:cubicBezTo>
                    <a:cubicBezTo>
                      <a:pt x="3" y="30"/>
                      <a:pt x="0" y="20"/>
                      <a:pt x="4" y="12"/>
                    </a:cubicBezTo>
                    <a:cubicBezTo>
                      <a:pt x="9" y="4"/>
                      <a:pt x="19" y="0"/>
                      <a:pt x="27" y="4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84513" y="3835401"/>
              <a:ext cx="2305050" cy="2586037"/>
              <a:chOff x="3084513" y="3835401"/>
              <a:chExt cx="2305050" cy="2586037"/>
            </a:xfrm>
          </p:grpSpPr>
          <p:sp>
            <p:nvSpPr>
              <p:cNvPr id="156" name="Freeform 8"/>
              <p:cNvSpPr>
                <a:spLocks/>
              </p:cNvSpPr>
              <p:nvPr/>
            </p:nvSpPr>
            <p:spPr bwMode="auto">
              <a:xfrm>
                <a:off x="3136900" y="3875088"/>
                <a:ext cx="2252663" cy="2546350"/>
              </a:xfrm>
              <a:custGeom>
                <a:avLst/>
                <a:gdLst>
                  <a:gd name="T0" fmla="*/ 0 w 1419"/>
                  <a:gd name="T1" fmla="*/ 405 h 1604"/>
                  <a:gd name="T2" fmla="*/ 847 w 1419"/>
                  <a:gd name="T3" fmla="*/ 0 h 1604"/>
                  <a:gd name="T4" fmla="*/ 1419 w 1419"/>
                  <a:gd name="T5" fmla="*/ 1199 h 1604"/>
                  <a:gd name="T6" fmla="*/ 570 w 1419"/>
                  <a:gd name="T7" fmla="*/ 1604 h 1604"/>
                  <a:gd name="T8" fmla="*/ 0 w 1419"/>
                  <a:gd name="T9" fmla="*/ 405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9" h="1604">
                    <a:moveTo>
                      <a:pt x="0" y="405"/>
                    </a:moveTo>
                    <a:lnTo>
                      <a:pt x="847" y="0"/>
                    </a:lnTo>
                    <a:lnTo>
                      <a:pt x="1419" y="1199"/>
                    </a:lnTo>
                    <a:lnTo>
                      <a:pt x="570" y="1604"/>
                    </a:lnTo>
                    <a:lnTo>
                      <a:pt x="0" y="405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44"/>
              <p:cNvSpPr>
                <a:spLocks/>
              </p:cNvSpPr>
              <p:nvPr/>
            </p:nvSpPr>
            <p:spPr bwMode="auto">
              <a:xfrm>
                <a:off x="3084513" y="3835401"/>
                <a:ext cx="2254250" cy="2544763"/>
              </a:xfrm>
              <a:custGeom>
                <a:avLst/>
                <a:gdLst>
                  <a:gd name="T0" fmla="*/ 0 w 1420"/>
                  <a:gd name="T1" fmla="*/ 403 h 1603"/>
                  <a:gd name="T2" fmla="*/ 848 w 1420"/>
                  <a:gd name="T3" fmla="*/ 0 h 1603"/>
                  <a:gd name="T4" fmla="*/ 1420 w 1420"/>
                  <a:gd name="T5" fmla="*/ 1198 h 1603"/>
                  <a:gd name="T6" fmla="*/ 572 w 1420"/>
                  <a:gd name="T7" fmla="*/ 1603 h 1603"/>
                  <a:gd name="T8" fmla="*/ 0 w 1420"/>
                  <a:gd name="T9" fmla="*/ 403 h 1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0" h="1603">
                    <a:moveTo>
                      <a:pt x="0" y="403"/>
                    </a:moveTo>
                    <a:lnTo>
                      <a:pt x="848" y="0"/>
                    </a:lnTo>
                    <a:lnTo>
                      <a:pt x="1420" y="1198"/>
                    </a:lnTo>
                    <a:lnTo>
                      <a:pt x="572" y="16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45"/>
              <p:cNvSpPr>
                <a:spLocks/>
              </p:cNvSpPr>
              <p:nvPr/>
            </p:nvSpPr>
            <p:spPr bwMode="auto">
              <a:xfrm>
                <a:off x="3529013" y="4203701"/>
                <a:ext cx="669925" cy="344488"/>
              </a:xfrm>
              <a:custGeom>
                <a:avLst/>
                <a:gdLst>
                  <a:gd name="T0" fmla="*/ 0 w 422"/>
                  <a:gd name="T1" fmla="*/ 196 h 217"/>
                  <a:gd name="T2" fmla="*/ 411 w 422"/>
                  <a:gd name="T3" fmla="*/ 0 h 217"/>
                  <a:gd name="T4" fmla="*/ 422 w 422"/>
                  <a:gd name="T5" fmla="*/ 22 h 217"/>
                  <a:gd name="T6" fmla="*/ 10 w 422"/>
                  <a:gd name="T7" fmla="*/ 217 h 217"/>
                  <a:gd name="T8" fmla="*/ 0 w 422"/>
                  <a:gd name="T9" fmla="*/ 19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2" h="217">
                    <a:moveTo>
                      <a:pt x="0" y="196"/>
                    </a:moveTo>
                    <a:lnTo>
                      <a:pt x="411" y="0"/>
                    </a:lnTo>
                    <a:lnTo>
                      <a:pt x="422" y="22"/>
                    </a:lnTo>
                    <a:lnTo>
                      <a:pt x="10" y="217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46"/>
              <p:cNvSpPr>
                <a:spLocks/>
              </p:cNvSpPr>
              <p:nvPr/>
            </p:nvSpPr>
            <p:spPr bwMode="auto">
              <a:xfrm>
                <a:off x="3346450" y="4179888"/>
                <a:ext cx="1114425" cy="558800"/>
              </a:xfrm>
              <a:custGeom>
                <a:avLst/>
                <a:gdLst>
                  <a:gd name="T0" fmla="*/ 0 w 702"/>
                  <a:gd name="T1" fmla="*/ 331 h 352"/>
                  <a:gd name="T2" fmla="*/ 692 w 702"/>
                  <a:gd name="T3" fmla="*/ 0 h 352"/>
                  <a:gd name="T4" fmla="*/ 702 w 702"/>
                  <a:gd name="T5" fmla="*/ 22 h 352"/>
                  <a:gd name="T6" fmla="*/ 9 w 702"/>
                  <a:gd name="T7" fmla="*/ 352 h 352"/>
                  <a:gd name="T8" fmla="*/ 0 w 702"/>
                  <a:gd name="T9" fmla="*/ 331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352">
                    <a:moveTo>
                      <a:pt x="0" y="331"/>
                    </a:moveTo>
                    <a:lnTo>
                      <a:pt x="692" y="0"/>
                    </a:lnTo>
                    <a:lnTo>
                      <a:pt x="702" y="22"/>
                    </a:lnTo>
                    <a:lnTo>
                      <a:pt x="9" y="352"/>
                    </a:lnTo>
                    <a:lnTo>
                      <a:pt x="0" y="33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47"/>
              <p:cNvSpPr>
                <a:spLocks/>
              </p:cNvSpPr>
              <p:nvPr/>
            </p:nvSpPr>
            <p:spPr bwMode="auto">
              <a:xfrm>
                <a:off x="3373438" y="4240213"/>
                <a:ext cx="1114425" cy="557213"/>
              </a:xfrm>
              <a:custGeom>
                <a:avLst/>
                <a:gdLst>
                  <a:gd name="T0" fmla="*/ 0 w 702"/>
                  <a:gd name="T1" fmla="*/ 329 h 351"/>
                  <a:gd name="T2" fmla="*/ 693 w 702"/>
                  <a:gd name="T3" fmla="*/ 0 h 351"/>
                  <a:gd name="T4" fmla="*/ 702 w 702"/>
                  <a:gd name="T5" fmla="*/ 20 h 351"/>
                  <a:gd name="T6" fmla="*/ 11 w 702"/>
                  <a:gd name="T7" fmla="*/ 351 h 351"/>
                  <a:gd name="T8" fmla="*/ 0 w 702"/>
                  <a:gd name="T9" fmla="*/ 32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351">
                    <a:moveTo>
                      <a:pt x="0" y="329"/>
                    </a:moveTo>
                    <a:lnTo>
                      <a:pt x="693" y="0"/>
                    </a:lnTo>
                    <a:lnTo>
                      <a:pt x="702" y="20"/>
                    </a:lnTo>
                    <a:lnTo>
                      <a:pt x="11" y="351"/>
                    </a:lnTo>
                    <a:lnTo>
                      <a:pt x="0" y="329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48"/>
              <p:cNvSpPr>
                <a:spLocks/>
              </p:cNvSpPr>
              <p:nvPr/>
            </p:nvSpPr>
            <p:spPr bwMode="auto">
              <a:xfrm>
                <a:off x="3402013" y="4297363"/>
                <a:ext cx="1114425" cy="557213"/>
              </a:xfrm>
              <a:custGeom>
                <a:avLst/>
                <a:gdLst>
                  <a:gd name="T0" fmla="*/ 0 w 702"/>
                  <a:gd name="T1" fmla="*/ 331 h 351"/>
                  <a:gd name="T2" fmla="*/ 692 w 702"/>
                  <a:gd name="T3" fmla="*/ 0 h 351"/>
                  <a:gd name="T4" fmla="*/ 702 w 702"/>
                  <a:gd name="T5" fmla="*/ 22 h 351"/>
                  <a:gd name="T6" fmla="*/ 11 w 702"/>
                  <a:gd name="T7" fmla="*/ 351 h 351"/>
                  <a:gd name="T8" fmla="*/ 0 w 702"/>
                  <a:gd name="T9" fmla="*/ 33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351">
                    <a:moveTo>
                      <a:pt x="0" y="331"/>
                    </a:moveTo>
                    <a:lnTo>
                      <a:pt x="692" y="0"/>
                    </a:lnTo>
                    <a:lnTo>
                      <a:pt x="702" y="22"/>
                    </a:lnTo>
                    <a:lnTo>
                      <a:pt x="11" y="351"/>
                    </a:lnTo>
                    <a:lnTo>
                      <a:pt x="0" y="33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49"/>
              <p:cNvSpPr>
                <a:spLocks/>
              </p:cNvSpPr>
              <p:nvPr/>
            </p:nvSpPr>
            <p:spPr bwMode="auto">
              <a:xfrm>
                <a:off x="3429000" y="4356101"/>
                <a:ext cx="1117600" cy="558800"/>
              </a:xfrm>
              <a:custGeom>
                <a:avLst/>
                <a:gdLst>
                  <a:gd name="T0" fmla="*/ 0 w 704"/>
                  <a:gd name="T1" fmla="*/ 330 h 352"/>
                  <a:gd name="T2" fmla="*/ 693 w 704"/>
                  <a:gd name="T3" fmla="*/ 0 h 352"/>
                  <a:gd name="T4" fmla="*/ 704 w 704"/>
                  <a:gd name="T5" fmla="*/ 21 h 352"/>
                  <a:gd name="T6" fmla="*/ 11 w 704"/>
                  <a:gd name="T7" fmla="*/ 352 h 352"/>
                  <a:gd name="T8" fmla="*/ 0 w 704"/>
                  <a:gd name="T9" fmla="*/ 33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4" h="352">
                    <a:moveTo>
                      <a:pt x="0" y="330"/>
                    </a:moveTo>
                    <a:lnTo>
                      <a:pt x="693" y="0"/>
                    </a:lnTo>
                    <a:lnTo>
                      <a:pt x="704" y="21"/>
                    </a:lnTo>
                    <a:lnTo>
                      <a:pt x="11" y="352"/>
                    </a:lnTo>
                    <a:lnTo>
                      <a:pt x="0" y="33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50"/>
              <p:cNvSpPr>
                <a:spLocks/>
              </p:cNvSpPr>
              <p:nvPr/>
            </p:nvSpPr>
            <p:spPr bwMode="auto">
              <a:xfrm>
                <a:off x="3457575" y="4416426"/>
                <a:ext cx="1116013" cy="555625"/>
              </a:xfrm>
              <a:custGeom>
                <a:avLst/>
                <a:gdLst>
                  <a:gd name="T0" fmla="*/ 0 w 703"/>
                  <a:gd name="T1" fmla="*/ 329 h 350"/>
                  <a:gd name="T2" fmla="*/ 692 w 703"/>
                  <a:gd name="T3" fmla="*/ 0 h 350"/>
                  <a:gd name="T4" fmla="*/ 703 w 703"/>
                  <a:gd name="T5" fmla="*/ 20 h 350"/>
                  <a:gd name="T6" fmla="*/ 11 w 703"/>
                  <a:gd name="T7" fmla="*/ 350 h 350"/>
                  <a:gd name="T8" fmla="*/ 0 w 703"/>
                  <a:gd name="T9" fmla="*/ 32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3" h="350">
                    <a:moveTo>
                      <a:pt x="0" y="329"/>
                    </a:moveTo>
                    <a:lnTo>
                      <a:pt x="692" y="0"/>
                    </a:lnTo>
                    <a:lnTo>
                      <a:pt x="703" y="20"/>
                    </a:lnTo>
                    <a:lnTo>
                      <a:pt x="11" y="350"/>
                    </a:lnTo>
                    <a:lnTo>
                      <a:pt x="0" y="329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51"/>
              <p:cNvSpPr>
                <a:spLocks/>
              </p:cNvSpPr>
              <p:nvPr/>
            </p:nvSpPr>
            <p:spPr bwMode="auto">
              <a:xfrm>
                <a:off x="3486150" y="4473576"/>
                <a:ext cx="1116013" cy="558800"/>
              </a:xfrm>
              <a:custGeom>
                <a:avLst/>
                <a:gdLst>
                  <a:gd name="T0" fmla="*/ 0 w 703"/>
                  <a:gd name="T1" fmla="*/ 331 h 352"/>
                  <a:gd name="T2" fmla="*/ 692 w 703"/>
                  <a:gd name="T3" fmla="*/ 0 h 352"/>
                  <a:gd name="T4" fmla="*/ 703 w 703"/>
                  <a:gd name="T5" fmla="*/ 22 h 352"/>
                  <a:gd name="T6" fmla="*/ 10 w 703"/>
                  <a:gd name="T7" fmla="*/ 352 h 352"/>
                  <a:gd name="T8" fmla="*/ 0 w 703"/>
                  <a:gd name="T9" fmla="*/ 331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3" h="352">
                    <a:moveTo>
                      <a:pt x="0" y="331"/>
                    </a:moveTo>
                    <a:lnTo>
                      <a:pt x="692" y="0"/>
                    </a:lnTo>
                    <a:lnTo>
                      <a:pt x="703" y="22"/>
                    </a:lnTo>
                    <a:lnTo>
                      <a:pt x="10" y="352"/>
                    </a:lnTo>
                    <a:lnTo>
                      <a:pt x="0" y="33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52"/>
              <p:cNvSpPr>
                <a:spLocks/>
              </p:cNvSpPr>
              <p:nvPr/>
            </p:nvSpPr>
            <p:spPr bwMode="auto">
              <a:xfrm>
                <a:off x="3513138" y="4533901"/>
                <a:ext cx="1116013" cy="557213"/>
              </a:xfrm>
              <a:custGeom>
                <a:avLst/>
                <a:gdLst>
                  <a:gd name="T0" fmla="*/ 0 w 703"/>
                  <a:gd name="T1" fmla="*/ 329 h 351"/>
                  <a:gd name="T2" fmla="*/ 692 w 703"/>
                  <a:gd name="T3" fmla="*/ 0 h 351"/>
                  <a:gd name="T4" fmla="*/ 703 w 703"/>
                  <a:gd name="T5" fmla="*/ 20 h 351"/>
                  <a:gd name="T6" fmla="*/ 11 w 703"/>
                  <a:gd name="T7" fmla="*/ 351 h 351"/>
                  <a:gd name="T8" fmla="*/ 0 w 703"/>
                  <a:gd name="T9" fmla="*/ 32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3" h="351">
                    <a:moveTo>
                      <a:pt x="0" y="329"/>
                    </a:moveTo>
                    <a:lnTo>
                      <a:pt x="692" y="0"/>
                    </a:lnTo>
                    <a:lnTo>
                      <a:pt x="703" y="20"/>
                    </a:lnTo>
                    <a:lnTo>
                      <a:pt x="11" y="351"/>
                    </a:lnTo>
                    <a:lnTo>
                      <a:pt x="0" y="329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153"/>
              <p:cNvSpPr>
                <a:spLocks/>
              </p:cNvSpPr>
              <p:nvPr/>
            </p:nvSpPr>
            <p:spPr bwMode="auto">
              <a:xfrm>
                <a:off x="3541713" y="4591051"/>
                <a:ext cx="1116013" cy="557213"/>
              </a:xfrm>
              <a:custGeom>
                <a:avLst/>
                <a:gdLst>
                  <a:gd name="T0" fmla="*/ 0 w 703"/>
                  <a:gd name="T1" fmla="*/ 331 h 351"/>
                  <a:gd name="T2" fmla="*/ 692 w 703"/>
                  <a:gd name="T3" fmla="*/ 0 h 351"/>
                  <a:gd name="T4" fmla="*/ 703 w 703"/>
                  <a:gd name="T5" fmla="*/ 22 h 351"/>
                  <a:gd name="T6" fmla="*/ 10 w 703"/>
                  <a:gd name="T7" fmla="*/ 351 h 351"/>
                  <a:gd name="T8" fmla="*/ 0 w 703"/>
                  <a:gd name="T9" fmla="*/ 33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3" h="351">
                    <a:moveTo>
                      <a:pt x="0" y="331"/>
                    </a:moveTo>
                    <a:lnTo>
                      <a:pt x="692" y="0"/>
                    </a:lnTo>
                    <a:lnTo>
                      <a:pt x="703" y="22"/>
                    </a:lnTo>
                    <a:lnTo>
                      <a:pt x="10" y="351"/>
                    </a:lnTo>
                    <a:lnTo>
                      <a:pt x="0" y="33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154"/>
              <p:cNvSpPr>
                <a:spLocks/>
              </p:cNvSpPr>
              <p:nvPr/>
            </p:nvSpPr>
            <p:spPr bwMode="auto">
              <a:xfrm>
                <a:off x="3568700" y="4913313"/>
                <a:ext cx="565150" cy="295275"/>
              </a:xfrm>
              <a:custGeom>
                <a:avLst/>
                <a:gdLst>
                  <a:gd name="T0" fmla="*/ 0 w 356"/>
                  <a:gd name="T1" fmla="*/ 164 h 186"/>
                  <a:gd name="T2" fmla="*/ 347 w 356"/>
                  <a:gd name="T3" fmla="*/ 0 h 186"/>
                  <a:gd name="T4" fmla="*/ 356 w 356"/>
                  <a:gd name="T5" fmla="*/ 20 h 186"/>
                  <a:gd name="T6" fmla="*/ 11 w 356"/>
                  <a:gd name="T7" fmla="*/ 186 h 186"/>
                  <a:gd name="T8" fmla="*/ 0 w 356"/>
                  <a:gd name="T9" fmla="*/ 16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186">
                    <a:moveTo>
                      <a:pt x="0" y="164"/>
                    </a:moveTo>
                    <a:lnTo>
                      <a:pt x="347" y="0"/>
                    </a:lnTo>
                    <a:lnTo>
                      <a:pt x="356" y="20"/>
                    </a:lnTo>
                    <a:lnTo>
                      <a:pt x="11" y="18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55"/>
              <p:cNvSpPr>
                <a:spLocks/>
              </p:cNvSpPr>
              <p:nvPr/>
            </p:nvSpPr>
            <p:spPr bwMode="auto">
              <a:xfrm>
                <a:off x="4500563" y="4860926"/>
                <a:ext cx="360363" cy="360363"/>
              </a:xfrm>
              <a:custGeom>
                <a:avLst/>
                <a:gdLst>
                  <a:gd name="T0" fmla="*/ 52 w 168"/>
                  <a:gd name="T1" fmla="*/ 18 h 168"/>
                  <a:gd name="T2" fmla="*/ 151 w 168"/>
                  <a:gd name="T3" fmla="*/ 53 h 168"/>
                  <a:gd name="T4" fmla="*/ 116 w 168"/>
                  <a:gd name="T5" fmla="*/ 151 h 168"/>
                  <a:gd name="T6" fmla="*/ 17 w 168"/>
                  <a:gd name="T7" fmla="*/ 116 h 168"/>
                  <a:gd name="T8" fmla="*/ 52 w 168"/>
                  <a:gd name="T9" fmla="*/ 1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68">
                    <a:moveTo>
                      <a:pt x="52" y="18"/>
                    </a:moveTo>
                    <a:cubicBezTo>
                      <a:pt x="89" y="0"/>
                      <a:pt x="133" y="16"/>
                      <a:pt x="151" y="53"/>
                    </a:cubicBezTo>
                    <a:cubicBezTo>
                      <a:pt x="168" y="89"/>
                      <a:pt x="152" y="133"/>
                      <a:pt x="116" y="151"/>
                    </a:cubicBezTo>
                    <a:cubicBezTo>
                      <a:pt x="79" y="168"/>
                      <a:pt x="35" y="153"/>
                      <a:pt x="17" y="116"/>
                    </a:cubicBezTo>
                    <a:cubicBezTo>
                      <a:pt x="0" y="79"/>
                      <a:pt x="16" y="35"/>
                      <a:pt x="52" y="18"/>
                    </a:cubicBezTo>
                    <a:close/>
                  </a:path>
                </a:pathLst>
              </a:custGeom>
              <a:solidFill>
                <a:srgbClr val="F18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6"/>
              <p:cNvSpPr>
                <a:spLocks/>
              </p:cNvSpPr>
              <p:nvPr/>
            </p:nvSpPr>
            <p:spPr bwMode="auto">
              <a:xfrm>
                <a:off x="4584700" y="5041901"/>
                <a:ext cx="96838" cy="155575"/>
              </a:xfrm>
              <a:custGeom>
                <a:avLst/>
                <a:gdLst>
                  <a:gd name="T0" fmla="*/ 35 w 45"/>
                  <a:gd name="T1" fmla="*/ 73 h 73"/>
                  <a:gd name="T2" fmla="*/ 0 w 45"/>
                  <a:gd name="T3" fmla="*/ 59 h 73"/>
                  <a:gd name="T4" fmla="*/ 45 w 45"/>
                  <a:gd name="T5" fmla="*/ 0 h 73"/>
                  <a:gd name="T6" fmla="*/ 35 w 45"/>
                  <a:gd name="T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73">
                    <a:moveTo>
                      <a:pt x="35" y="73"/>
                    </a:moveTo>
                    <a:cubicBezTo>
                      <a:pt x="22" y="72"/>
                      <a:pt x="10" y="67"/>
                      <a:pt x="0" y="59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35" y="73"/>
                    </a:lnTo>
                    <a:close/>
                  </a:path>
                </a:pathLst>
              </a:custGeom>
              <a:solidFill>
                <a:srgbClr val="FEB8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57"/>
              <p:cNvSpPr>
                <a:spLocks/>
              </p:cNvSpPr>
              <p:nvPr/>
            </p:nvSpPr>
            <p:spPr bwMode="auto">
              <a:xfrm>
                <a:off x="4516438" y="4972051"/>
                <a:ext cx="165100" cy="195263"/>
              </a:xfrm>
              <a:custGeom>
                <a:avLst/>
                <a:gdLst>
                  <a:gd name="T0" fmla="*/ 32 w 77"/>
                  <a:gd name="T1" fmla="*/ 91 h 91"/>
                  <a:gd name="T2" fmla="*/ 10 w 77"/>
                  <a:gd name="T3" fmla="*/ 64 h 91"/>
                  <a:gd name="T4" fmla="*/ 11 w 77"/>
                  <a:gd name="T5" fmla="*/ 0 h 91"/>
                  <a:gd name="T6" fmla="*/ 77 w 77"/>
                  <a:gd name="T7" fmla="*/ 32 h 91"/>
                  <a:gd name="T8" fmla="*/ 32 w 7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91">
                    <a:moveTo>
                      <a:pt x="32" y="91"/>
                    </a:moveTo>
                    <a:cubicBezTo>
                      <a:pt x="23" y="84"/>
                      <a:pt x="16" y="75"/>
                      <a:pt x="10" y="64"/>
                    </a:cubicBezTo>
                    <a:cubicBezTo>
                      <a:pt x="0" y="43"/>
                      <a:pt x="1" y="19"/>
                      <a:pt x="11" y="0"/>
                    </a:cubicBezTo>
                    <a:cubicBezTo>
                      <a:pt x="77" y="32"/>
                      <a:pt x="77" y="32"/>
                      <a:pt x="77" y="32"/>
                    </a:cubicBezTo>
                    <a:lnTo>
                      <a:pt x="32" y="91"/>
                    </a:lnTo>
                    <a:close/>
                  </a:path>
                </a:pathLst>
              </a:custGeom>
              <a:solidFill>
                <a:srgbClr val="FEA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58"/>
              <p:cNvSpPr>
                <a:spLocks/>
              </p:cNvSpPr>
              <p:nvPr/>
            </p:nvSpPr>
            <p:spPr bwMode="auto">
              <a:xfrm>
                <a:off x="4540250" y="4900613"/>
                <a:ext cx="141288" cy="141288"/>
              </a:xfrm>
              <a:custGeom>
                <a:avLst/>
                <a:gdLst>
                  <a:gd name="T0" fmla="*/ 0 w 66"/>
                  <a:gd name="T1" fmla="*/ 34 h 66"/>
                  <a:gd name="T2" fmla="*/ 34 w 66"/>
                  <a:gd name="T3" fmla="*/ 0 h 66"/>
                  <a:gd name="T4" fmla="*/ 66 w 66"/>
                  <a:gd name="T5" fmla="*/ 66 h 66"/>
                  <a:gd name="T6" fmla="*/ 0 w 66"/>
                  <a:gd name="T7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6">
                    <a:moveTo>
                      <a:pt x="0" y="34"/>
                    </a:moveTo>
                    <a:cubicBezTo>
                      <a:pt x="7" y="19"/>
                      <a:pt x="19" y="7"/>
                      <a:pt x="34" y="0"/>
                    </a:cubicBezTo>
                    <a:cubicBezTo>
                      <a:pt x="66" y="66"/>
                      <a:pt x="66" y="66"/>
                      <a:pt x="66" y="66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E9E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59"/>
              <p:cNvSpPr>
                <a:spLocks/>
              </p:cNvSpPr>
              <p:nvPr/>
            </p:nvSpPr>
            <p:spPr bwMode="auto">
              <a:xfrm>
                <a:off x="4611688" y="4879976"/>
                <a:ext cx="122238" cy="161925"/>
              </a:xfrm>
              <a:custGeom>
                <a:avLst/>
                <a:gdLst>
                  <a:gd name="T0" fmla="*/ 0 w 57"/>
                  <a:gd name="T1" fmla="*/ 9 h 75"/>
                  <a:gd name="T2" fmla="*/ 32 w 57"/>
                  <a:gd name="T3" fmla="*/ 75 h 75"/>
                  <a:gd name="T4" fmla="*/ 57 w 57"/>
                  <a:gd name="T5" fmla="*/ 6 h 75"/>
                  <a:gd name="T6" fmla="*/ 0 w 57"/>
                  <a:gd name="T7" fmla="*/ 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5">
                    <a:moveTo>
                      <a:pt x="0" y="9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39" y="0"/>
                      <a:pt x="19" y="0"/>
                      <a:pt x="0" y="9"/>
                    </a:cubicBezTo>
                    <a:close/>
                  </a:path>
                </a:pathLst>
              </a:custGeom>
              <a:solidFill>
                <a:srgbClr val="FE90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60"/>
              <p:cNvSpPr>
                <a:spLocks/>
              </p:cNvSpPr>
              <p:nvPr/>
            </p:nvSpPr>
            <p:spPr bwMode="auto">
              <a:xfrm>
                <a:off x="3805238" y="5354638"/>
                <a:ext cx="661988" cy="327025"/>
              </a:xfrm>
              <a:custGeom>
                <a:avLst/>
                <a:gdLst>
                  <a:gd name="T0" fmla="*/ 0 w 417"/>
                  <a:gd name="T1" fmla="*/ 195 h 206"/>
                  <a:gd name="T2" fmla="*/ 411 w 417"/>
                  <a:gd name="T3" fmla="*/ 0 h 206"/>
                  <a:gd name="T4" fmla="*/ 417 w 417"/>
                  <a:gd name="T5" fmla="*/ 9 h 206"/>
                  <a:gd name="T6" fmla="*/ 4 w 417"/>
                  <a:gd name="T7" fmla="*/ 206 h 206"/>
                  <a:gd name="T8" fmla="*/ 0 w 417"/>
                  <a:gd name="T9" fmla="*/ 19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06">
                    <a:moveTo>
                      <a:pt x="0" y="195"/>
                    </a:moveTo>
                    <a:lnTo>
                      <a:pt x="411" y="0"/>
                    </a:lnTo>
                    <a:lnTo>
                      <a:pt x="417" y="9"/>
                    </a:lnTo>
                    <a:lnTo>
                      <a:pt x="4" y="206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61"/>
              <p:cNvSpPr>
                <a:spLocks/>
              </p:cNvSpPr>
              <p:nvPr/>
            </p:nvSpPr>
            <p:spPr bwMode="auto">
              <a:xfrm>
                <a:off x="3636963" y="5259388"/>
                <a:ext cx="282575" cy="404813"/>
              </a:xfrm>
              <a:custGeom>
                <a:avLst/>
                <a:gdLst>
                  <a:gd name="T0" fmla="*/ 0 w 178"/>
                  <a:gd name="T1" fmla="*/ 35 h 255"/>
                  <a:gd name="T2" fmla="*/ 73 w 178"/>
                  <a:gd name="T3" fmla="*/ 0 h 255"/>
                  <a:gd name="T4" fmla="*/ 178 w 178"/>
                  <a:gd name="T5" fmla="*/ 220 h 255"/>
                  <a:gd name="T6" fmla="*/ 106 w 178"/>
                  <a:gd name="T7" fmla="*/ 255 h 255"/>
                  <a:gd name="T8" fmla="*/ 0 w 178"/>
                  <a:gd name="T9" fmla="*/ 3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255">
                    <a:moveTo>
                      <a:pt x="0" y="35"/>
                    </a:moveTo>
                    <a:lnTo>
                      <a:pt x="73" y="0"/>
                    </a:lnTo>
                    <a:lnTo>
                      <a:pt x="178" y="220"/>
                    </a:lnTo>
                    <a:lnTo>
                      <a:pt x="106" y="25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76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62"/>
              <p:cNvSpPr>
                <a:spLocks/>
              </p:cNvSpPr>
              <p:nvPr/>
            </p:nvSpPr>
            <p:spPr bwMode="auto">
              <a:xfrm>
                <a:off x="3835400" y="5327651"/>
                <a:ext cx="220663" cy="273050"/>
              </a:xfrm>
              <a:custGeom>
                <a:avLst/>
                <a:gdLst>
                  <a:gd name="T0" fmla="*/ 0 w 139"/>
                  <a:gd name="T1" fmla="*/ 34 h 172"/>
                  <a:gd name="T2" fmla="*/ 72 w 139"/>
                  <a:gd name="T3" fmla="*/ 0 h 172"/>
                  <a:gd name="T4" fmla="*/ 139 w 139"/>
                  <a:gd name="T5" fmla="*/ 137 h 172"/>
                  <a:gd name="T6" fmla="*/ 64 w 139"/>
                  <a:gd name="T7" fmla="*/ 172 h 172"/>
                  <a:gd name="T8" fmla="*/ 0 w 139"/>
                  <a:gd name="T9" fmla="*/ 3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72">
                    <a:moveTo>
                      <a:pt x="0" y="34"/>
                    </a:moveTo>
                    <a:lnTo>
                      <a:pt x="72" y="0"/>
                    </a:lnTo>
                    <a:lnTo>
                      <a:pt x="139" y="137"/>
                    </a:lnTo>
                    <a:lnTo>
                      <a:pt x="64" y="17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18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63"/>
              <p:cNvSpPr>
                <a:spLocks/>
              </p:cNvSpPr>
              <p:nvPr/>
            </p:nvSpPr>
            <p:spPr bwMode="auto">
              <a:xfrm>
                <a:off x="4003675" y="5337176"/>
                <a:ext cx="184150" cy="198438"/>
              </a:xfrm>
              <a:custGeom>
                <a:avLst/>
                <a:gdLst>
                  <a:gd name="T0" fmla="*/ 0 w 116"/>
                  <a:gd name="T1" fmla="*/ 35 h 125"/>
                  <a:gd name="T2" fmla="*/ 73 w 116"/>
                  <a:gd name="T3" fmla="*/ 0 h 125"/>
                  <a:gd name="T4" fmla="*/ 116 w 116"/>
                  <a:gd name="T5" fmla="*/ 90 h 125"/>
                  <a:gd name="T6" fmla="*/ 43 w 116"/>
                  <a:gd name="T7" fmla="*/ 125 h 125"/>
                  <a:gd name="T8" fmla="*/ 0 w 116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25">
                    <a:moveTo>
                      <a:pt x="0" y="35"/>
                    </a:moveTo>
                    <a:lnTo>
                      <a:pt x="73" y="0"/>
                    </a:lnTo>
                    <a:lnTo>
                      <a:pt x="116" y="90"/>
                    </a:lnTo>
                    <a:lnTo>
                      <a:pt x="43" y="12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E9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64"/>
              <p:cNvSpPr>
                <a:spLocks/>
              </p:cNvSpPr>
              <p:nvPr/>
            </p:nvSpPr>
            <p:spPr bwMode="auto">
              <a:xfrm>
                <a:off x="4106863" y="5207001"/>
                <a:ext cx="215900" cy="265113"/>
              </a:xfrm>
              <a:custGeom>
                <a:avLst/>
                <a:gdLst>
                  <a:gd name="T0" fmla="*/ 0 w 136"/>
                  <a:gd name="T1" fmla="*/ 33 h 167"/>
                  <a:gd name="T2" fmla="*/ 73 w 136"/>
                  <a:gd name="T3" fmla="*/ 0 h 167"/>
                  <a:gd name="T4" fmla="*/ 136 w 136"/>
                  <a:gd name="T5" fmla="*/ 132 h 167"/>
                  <a:gd name="T6" fmla="*/ 63 w 136"/>
                  <a:gd name="T7" fmla="*/ 167 h 167"/>
                  <a:gd name="T8" fmla="*/ 0 w 136"/>
                  <a:gd name="T9" fmla="*/ 33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167">
                    <a:moveTo>
                      <a:pt x="0" y="33"/>
                    </a:moveTo>
                    <a:lnTo>
                      <a:pt x="73" y="0"/>
                    </a:lnTo>
                    <a:lnTo>
                      <a:pt x="136" y="132"/>
                    </a:lnTo>
                    <a:lnTo>
                      <a:pt x="63" y="167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EA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65"/>
              <p:cNvSpPr>
                <a:spLocks/>
              </p:cNvSpPr>
              <p:nvPr/>
            </p:nvSpPr>
            <p:spPr bwMode="auto">
              <a:xfrm>
                <a:off x="4268788" y="5202238"/>
                <a:ext cx="188913" cy="204788"/>
              </a:xfrm>
              <a:custGeom>
                <a:avLst/>
                <a:gdLst>
                  <a:gd name="T0" fmla="*/ 0 w 119"/>
                  <a:gd name="T1" fmla="*/ 35 h 129"/>
                  <a:gd name="T2" fmla="*/ 73 w 119"/>
                  <a:gd name="T3" fmla="*/ 0 h 129"/>
                  <a:gd name="T4" fmla="*/ 119 w 119"/>
                  <a:gd name="T5" fmla="*/ 96 h 129"/>
                  <a:gd name="T6" fmla="*/ 46 w 119"/>
                  <a:gd name="T7" fmla="*/ 129 h 129"/>
                  <a:gd name="T8" fmla="*/ 0 w 119"/>
                  <a:gd name="T9" fmla="*/ 3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9">
                    <a:moveTo>
                      <a:pt x="0" y="35"/>
                    </a:moveTo>
                    <a:lnTo>
                      <a:pt x="73" y="0"/>
                    </a:lnTo>
                    <a:lnTo>
                      <a:pt x="119" y="96"/>
                    </a:lnTo>
                    <a:lnTo>
                      <a:pt x="46" y="1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EB8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66"/>
              <p:cNvSpPr>
                <a:spLocks/>
              </p:cNvSpPr>
              <p:nvPr/>
            </p:nvSpPr>
            <p:spPr bwMode="auto">
              <a:xfrm>
                <a:off x="4627563" y="5245101"/>
                <a:ext cx="66675" cy="44450"/>
              </a:xfrm>
              <a:custGeom>
                <a:avLst/>
                <a:gdLst>
                  <a:gd name="T0" fmla="*/ 0 w 42"/>
                  <a:gd name="T1" fmla="*/ 17 h 28"/>
                  <a:gd name="T2" fmla="*/ 36 w 42"/>
                  <a:gd name="T3" fmla="*/ 0 h 28"/>
                  <a:gd name="T4" fmla="*/ 42 w 42"/>
                  <a:gd name="T5" fmla="*/ 11 h 28"/>
                  <a:gd name="T6" fmla="*/ 5 w 42"/>
                  <a:gd name="T7" fmla="*/ 28 h 28"/>
                  <a:gd name="T8" fmla="*/ 0 w 42"/>
                  <a:gd name="T9" fmla="*/ 1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0" y="17"/>
                    </a:moveTo>
                    <a:lnTo>
                      <a:pt x="36" y="0"/>
                    </a:lnTo>
                    <a:lnTo>
                      <a:pt x="42" y="11"/>
                    </a:lnTo>
                    <a:lnTo>
                      <a:pt x="5" y="28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67"/>
              <p:cNvSpPr>
                <a:spLocks/>
              </p:cNvSpPr>
              <p:nvPr/>
            </p:nvSpPr>
            <p:spPr bwMode="auto">
              <a:xfrm>
                <a:off x="4713288" y="5148263"/>
                <a:ext cx="182563" cy="101600"/>
              </a:xfrm>
              <a:custGeom>
                <a:avLst/>
                <a:gdLst>
                  <a:gd name="T0" fmla="*/ 0 w 115"/>
                  <a:gd name="T1" fmla="*/ 53 h 64"/>
                  <a:gd name="T2" fmla="*/ 109 w 115"/>
                  <a:gd name="T3" fmla="*/ 0 h 64"/>
                  <a:gd name="T4" fmla="*/ 115 w 115"/>
                  <a:gd name="T5" fmla="*/ 11 h 64"/>
                  <a:gd name="T6" fmla="*/ 5 w 115"/>
                  <a:gd name="T7" fmla="*/ 64 h 64"/>
                  <a:gd name="T8" fmla="*/ 0 w 115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4">
                    <a:moveTo>
                      <a:pt x="0" y="53"/>
                    </a:moveTo>
                    <a:lnTo>
                      <a:pt x="109" y="0"/>
                    </a:lnTo>
                    <a:lnTo>
                      <a:pt x="115" y="11"/>
                    </a:lnTo>
                    <a:lnTo>
                      <a:pt x="5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68"/>
              <p:cNvSpPr>
                <a:spLocks/>
              </p:cNvSpPr>
              <p:nvPr/>
            </p:nvSpPr>
            <p:spPr bwMode="auto">
              <a:xfrm>
                <a:off x="3836988" y="5492751"/>
                <a:ext cx="520700" cy="274638"/>
              </a:xfrm>
              <a:custGeom>
                <a:avLst/>
                <a:gdLst>
                  <a:gd name="T0" fmla="*/ 0 w 328"/>
                  <a:gd name="T1" fmla="*/ 153 h 173"/>
                  <a:gd name="T2" fmla="*/ 318 w 328"/>
                  <a:gd name="T3" fmla="*/ 0 h 173"/>
                  <a:gd name="T4" fmla="*/ 328 w 328"/>
                  <a:gd name="T5" fmla="*/ 22 h 173"/>
                  <a:gd name="T6" fmla="*/ 11 w 328"/>
                  <a:gd name="T7" fmla="*/ 173 h 173"/>
                  <a:gd name="T8" fmla="*/ 0 w 328"/>
                  <a:gd name="T9" fmla="*/ 15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173">
                    <a:moveTo>
                      <a:pt x="0" y="153"/>
                    </a:moveTo>
                    <a:lnTo>
                      <a:pt x="318" y="0"/>
                    </a:lnTo>
                    <a:lnTo>
                      <a:pt x="328" y="22"/>
                    </a:lnTo>
                    <a:lnTo>
                      <a:pt x="11" y="173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69"/>
              <p:cNvSpPr>
                <a:spLocks/>
              </p:cNvSpPr>
              <p:nvPr/>
            </p:nvSpPr>
            <p:spPr bwMode="auto">
              <a:xfrm>
                <a:off x="3863975" y="5553076"/>
                <a:ext cx="520700" cy="274638"/>
              </a:xfrm>
              <a:custGeom>
                <a:avLst/>
                <a:gdLst>
                  <a:gd name="T0" fmla="*/ 0 w 328"/>
                  <a:gd name="T1" fmla="*/ 151 h 173"/>
                  <a:gd name="T2" fmla="*/ 319 w 328"/>
                  <a:gd name="T3" fmla="*/ 0 h 173"/>
                  <a:gd name="T4" fmla="*/ 328 w 328"/>
                  <a:gd name="T5" fmla="*/ 20 h 173"/>
                  <a:gd name="T6" fmla="*/ 11 w 328"/>
                  <a:gd name="T7" fmla="*/ 173 h 173"/>
                  <a:gd name="T8" fmla="*/ 0 w 328"/>
                  <a:gd name="T9" fmla="*/ 15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173">
                    <a:moveTo>
                      <a:pt x="0" y="151"/>
                    </a:moveTo>
                    <a:lnTo>
                      <a:pt x="319" y="0"/>
                    </a:lnTo>
                    <a:lnTo>
                      <a:pt x="328" y="20"/>
                    </a:lnTo>
                    <a:lnTo>
                      <a:pt x="11" y="173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70"/>
              <p:cNvSpPr>
                <a:spLocks/>
              </p:cNvSpPr>
              <p:nvPr/>
            </p:nvSpPr>
            <p:spPr bwMode="auto">
              <a:xfrm>
                <a:off x="3892550" y="5611813"/>
                <a:ext cx="520700" cy="273050"/>
              </a:xfrm>
              <a:custGeom>
                <a:avLst/>
                <a:gdLst>
                  <a:gd name="T0" fmla="*/ 0 w 328"/>
                  <a:gd name="T1" fmla="*/ 151 h 172"/>
                  <a:gd name="T2" fmla="*/ 318 w 328"/>
                  <a:gd name="T3" fmla="*/ 0 h 172"/>
                  <a:gd name="T4" fmla="*/ 328 w 328"/>
                  <a:gd name="T5" fmla="*/ 21 h 172"/>
                  <a:gd name="T6" fmla="*/ 11 w 328"/>
                  <a:gd name="T7" fmla="*/ 172 h 172"/>
                  <a:gd name="T8" fmla="*/ 0 w 328"/>
                  <a:gd name="T9" fmla="*/ 1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172">
                    <a:moveTo>
                      <a:pt x="0" y="151"/>
                    </a:moveTo>
                    <a:lnTo>
                      <a:pt x="318" y="0"/>
                    </a:lnTo>
                    <a:lnTo>
                      <a:pt x="328" y="21"/>
                    </a:lnTo>
                    <a:lnTo>
                      <a:pt x="11" y="172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71"/>
              <p:cNvSpPr>
                <a:spLocks/>
              </p:cNvSpPr>
              <p:nvPr/>
            </p:nvSpPr>
            <p:spPr bwMode="auto">
              <a:xfrm>
                <a:off x="3919538" y="5668963"/>
                <a:ext cx="520700" cy="274638"/>
              </a:xfrm>
              <a:custGeom>
                <a:avLst/>
                <a:gdLst>
                  <a:gd name="T0" fmla="*/ 0 w 328"/>
                  <a:gd name="T1" fmla="*/ 153 h 173"/>
                  <a:gd name="T2" fmla="*/ 319 w 328"/>
                  <a:gd name="T3" fmla="*/ 0 h 173"/>
                  <a:gd name="T4" fmla="*/ 328 w 328"/>
                  <a:gd name="T5" fmla="*/ 22 h 173"/>
                  <a:gd name="T6" fmla="*/ 11 w 328"/>
                  <a:gd name="T7" fmla="*/ 173 h 173"/>
                  <a:gd name="T8" fmla="*/ 0 w 328"/>
                  <a:gd name="T9" fmla="*/ 15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173">
                    <a:moveTo>
                      <a:pt x="0" y="153"/>
                    </a:moveTo>
                    <a:lnTo>
                      <a:pt x="319" y="0"/>
                    </a:lnTo>
                    <a:lnTo>
                      <a:pt x="328" y="22"/>
                    </a:lnTo>
                    <a:lnTo>
                      <a:pt x="11" y="173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72"/>
              <p:cNvSpPr>
                <a:spLocks/>
              </p:cNvSpPr>
              <p:nvPr/>
            </p:nvSpPr>
            <p:spPr bwMode="auto">
              <a:xfrm>
                <a:off x="3949700" y="5729288"/>
                <a:ext cx="519113" cy="274638"/>
              </a:xfrm>
              <a:custGeom>
                <a:avLst/>
                <a:gdLst>
                  <a:gd name="T0" fmla="*/ 0 w 327"/>
                  <a:gd name="T1" fmla="*/ 151 h 173"/>
                  <a:gd name="T2" fmla="*/ 318 w 327"/>
                  <a:gd name="T3" fmla="*/ 0 h 173"/>
                  <a:gd name="T4" fmla="*/ 327 w 327"/>
                  <a:gd name="T5" fmla="*/ 20 h 173"/>
                  <a:gd name="T6" fmla="*/ 10 w 327"/>
                  <a:gd name="T7" fmla="*/ 173 h 173"/>
                  <a:gd name="T8" fmla="*/ 0 w 327"/>
                  <a:gd name="T9" fmla="*/ 15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173">
                    <a:moveTo>
                      <a:pt x="0" y="151"/>
                    </a:moveTo>
                    <a:lnTo>
                      <a:pt x="318" y="0"/>
                    </a:lnTo>
                    <a:lnTo>
                      <a:pt x="327" y="20"/>
                    </a:lnTo>
                    <a:lnTo>
                      <a:pt x="10" y="173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73"/>
              <p:cNvSpPr>
                <a:spLocks/>
              </p:cNvSpPr>
              <p:nvPr/>
            </p:nvSpPr>
            <p:spPr bwMode="auto">
              <a:xfrm>
                <a:off x="3978275" y="5786438"/>
                <a:ext cx="519113" cy="274638"/>
              </a:xfrm>
              <a:custGeom>
                <a:avLst/>
                <a:gdLst>
                  <a:gd name="T0" fmla="*/ 0 w 327"/>
                  <a:gd name="T1" fmla="*/ 151 h 173"/>
                  <a:gd name="T2" fmla="*/ 317 w 327"/>
                  <a:gd name="T3" fmla="*/ 0 h 173"/>
                  <a:gd name="T4" fmla="*/ 327 w 327"/>
                  <a:gd name="T5" fmla="*/ 22 h 173"/>
                  <a:gd name="T6" fmla="*/ 9 w 327"/>
                  <a:gd name="T7" fmla="*/ 173 h 173"/>
                  <a:gd name="T8" fmla="*/ 0 w 327"/>
                  <a:gd name="T9" fmla="*/ 15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173">
                    <a:moveTo>
                      <a:pt x="0" y="151"/>
                    </a:moveTo>
                    <a:lnTo>
                      <a:pt x="317" y="0"/>
                    </a:lnTo>
                    <a:lnTo>
                      <a:pt x="327" y="22"/>
                    </a:lnTo>
                    <a:lnTo>
                      <a:pt x="9" y="173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74"/>
              <p:cNvSpPr>
                <a:spLocks/>
              </p:cNvSpPr>
              <p:nvPr/>
            </p:nvSpPr>
            <p:spPr bwMode="auto">
              <a:xfrm>
                <a:off x="4005263" y="5846763"/>
                <a:ext cx="519113" cy="271463"/>
              </a:xfrm>
              <a:custGeom>
                <a:avLst/>
                <a:gdLst>
                  <a:gd name="T0" fmla="*/ 0 w 327"/>
                  <a:gd name="T1" fmla="*/ 151 h 171"/>
                  <a:gd name="T2" fmla="*/ 318 w 327"/>
                  <a:gd name="T3" fmla="*/ 0 h 171"/>
                  <a:gd name="T4" fmla="*/ 327 w 327"/>
                  <a:gd name="T5" fmla="*/ 20 h 171"/>
                  <a:gd name="T6" fmla="*/ 10 w 327"/>
                  <a:gd name="T7" fmla="*/ 171 h 171"/>
                  <a:gd name="T8" fmla="*/ 0 w 327"/>
                  <a:gd name="T9" fmla="*/ 15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171">
                    <a:moveTo>
                      <a:pt x="0" y="151"/>
                    </a:moveTo>
                    <a:lnTo>
                      <a:pt x="318" y="0"/>
                    </a:lnTo>
                    <a:lnTo>
                      <a:pt x="327" y="20"/>
                    </a:lnTo>
                    <a:lnTo>
                      <a:pt x="10" y="171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75"/>
              <p:cNvSpPr>
                <a:spLocks/>
              </p:cNvSpPr>
              <p:nvPr/>
            </p:nvSpPr>
            <p:spPr bwMode="auto">
              <a:xfrm>
                <a:off x="4033838" y="6024563"/>
                <a:ext cx="268288" cy="153988"/>
              </a:xfrm>
              <a:custGeom>
                <a:avLst/>
                <a:gdLst>
                  <a:gd name="T0" fmla="*/ 0 w 169"/>
                  <a:gd name="T1" fmla="*/ 76 h 97"/>
                  <a:gd name="T2" fmla="*/ 158 w 169"/>
                  <a:gd name="T3" fmla="*/ 0 h 97"/>
                  <a:gd name="T4" fmla="*/ 169 w 169"/>
                  <a:gd name="T5" fmla="*/ 22 h 97"/>
                  <a:gd name="T6" fmla="*/ 9 w 169"/>
                  <a:gd name="T7" fmla="*/ 97 h 97"/>
                  <a:gd name="T8" fmla="*/ 0 w 169"/>
                  <a:gd name="T9" fmla="*/ 7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97">
                    <a:moveTo>
                      <a:pt x="0" y="76"/>
                    </a:moveTo>
                    <a:lnTo>
                      <a:pt x="158" y="0"/>
                    </a:lnTo>
                    <a:lnTo>
                      <a:pt x="169" y="22"/>
                    </a:lnTo>
                    <a:lnTo>
                      <a:pt x="9" y="97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76"/>
              <p:cNvSpPr>
                <a:spLocks/>
              </p:cNvSpPr>
              <p:nvPr/>
            </p:nvSpPr>
            <p:spPr bwMode="auto">
              <a:xfrm>
                <a:off x="4432300" y="5210176"/>
                <a:ext cx="520700" cy="274638"/>
              </a:xfrm>
              <a:custGeom>
                <a:avLst/>
                <a:gdLst>
                  <a:gd name="T0" fmla="*/ 0 w 328"/>
                  <a:gd name="T1" fmla="*/ 151 h 173"/>
                  <a:gd name="T2" fmla="*/ 317 w 328"/>
                  <a:gd name="T3" fmla="*/ 0 h 173"/>
                  <a:gd name="T4" fmla="*/ 328 w 328"/>
                  <a:gd name="T5" fmla="*/ 22 h 173"/>
                  <a:gd name="T6" fmla="*/ 9 w 328"/>
                  <a:gd name="T7" fmla="*/ 173 h 173"/>
                  <a:gd name="T8" fmla="*/ 0 w 328"/>
                  <a:gd name="T9" fmla="*/ 15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173">
                    <a:moveTo>
                      <a:pt x="0" y="151"/>
                    </a:moveTo>
                    <a:lnTo>
                      <a:pt x="317" y="0"/>
                    </a:lnTo>
                    <a:lnTo>
                      <a:pt x="328" y="22"/>
                    </a:lnTo>
                    <a:lnTo>
                      <a:pt x="9" y="173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7"/>
              <p:cNvSpPr>
                <a:spLocks/>
              </p:cNvSpPr>
              <p:nvPr/>
            </p:nvSpPr>
            <p:spPr bwMode="auto">
              <a:xfrm>
                <a:off x="4460875" y="5268913"/>
                <a:ext cx="520700" cy="273050"/>
              </a:xfrm>
              <a:custGeom>
                <a:avLst/>
                <a:gdLst>
                  <a:gd name="T0" fmla="*/ 0 w 328"/>
                  <a:gd name="T1" fmla="*/ 152 h 172"/>
                  <a:gd name="T2" fmla="*/ 317 w 328"/>
                  <a:gd name="T3" fmla="*/ 0 h 172"/>
                  <a:gd name="T4" fmla="*/ 328 w 328"/>
                  <a:gd name="T5" fmla="*/ 21 h 172"/>
                  <a:gd name="T6" fmla="*/ 9 w 328"/>
                  <a:gd name="T7" fmla="*/ 172 h 172"/>
                  <a:gd name="T8" fmla="*/ 0 w 328"/>
                  <a:gd name="T9" fmla="*/ 15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172">
                    <a:moveTo>
                      <a:pt x="0" y="152"/>
                    </a:moveTo>
                    <a:lnTo>
                      <a:pt x="317" y="0"/>
                    </a:lnTo>
                    <a:lnTo>
                      <a:pt x="328" y="21"/>
                    </a:lnTo>
                    <a:lnTo>
                      <a:pt x="9" y="172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78"/>
              <p:cNvSpPr>
                <a:spLocks/>
              </p:cNvSpPr>
              <p:nvPr/>
            </p:nvSpPr>
            <p:spPr bwMode="auto">
              <a:xfrm>
                <a:off x="4487863" y="5327651"/>
                <a:ext cx="520700" cy="274638"/>
              </a:xfrm>
              <a:custGeom>
                <a:avLst/>
                <a:gdLst>
                  <a:gd name="T0" fmla="*/ 0 w 328"/>
                  <a:gd name="T1" fmla="*/ 152 h 173"/>
                  <a:gd name="T2" fmla="*/ 317 w 328"/>
                  <a:gd name="T3" fmla="*/ 0 h 173"/>
                  <a:gd name="T4" fmla="*/ 328 w 328"/>
                  <a:gd name="T5" fmla="*/ 21 h 173"/>
                  <a:gd name="T6" fmla="*/ 10 w 328"/>
                  <a:gd name="T7" fmla="*/ 173 h 173"/>
                  <a:gd name="T8" fmla="*/ 0 w 328"/>
                  <a:gd name="T9" fmla="*/ 15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173">
                    <a:moveTo>
                      <a:pt x="0" y="152"/>
                    </a:moveTo>
                    <a:lnTo>
                      <a:pt x="317" y="0"/>
                    </a:lnTo>
                    <a:lnTo>
                      <a:pt x="328" y="21"/>
                    </a:lnTo>
                    <a:lnTo>
                      <a:pt x="10" y="173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79"/>
              <p:cNvSpPr>
                <a:spLocks/>
              </p:cNvSpPr>
              <p:nvPr/>
            </p:nvSpPr>
            <p:spPr bwMode="auto">
              <a:xfrm>
                <a:off x="4516438" y="5386388"/>
                <a:ext cx="520700" cy="274638"/>
              </a:xfrm>
              <a:custGeom>
                <a:avLst/>
                <a:gdLst>
                  <a:gd name="T0" fmla="*/ 0 w 328"/>
                  <a:gd name="T1" fmla="*/ 151 h 173"/>
                  <a:gd name="T2" fmla="*/ 317 w 328"/>
                  <a:gd name="T3" fmla="*/ 0 h 173"/>
                  <a:gd name="T4" fmla="*/ 328 w 328"/>
                  <a:gd name="T5" fmla="*/ 22 h 173"/>
                  <a:gd name="T6" fmla="*/ 9 w 328"/>
                  <a:gd name="T7" fmla="*/ 173 h 173"/>
                  <a:gd name="T8" fmla="*/ 0 w 328"/>
                  <a:gd name="T9" fmla="*/ 15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173">
                    <a:moveTo>
                      <a:pt x="0" y="151"/>
                    </a:moveTo>
                    <a:lnTo>
                      <a:pt x="317" y="0"/>
                    </a:lnTo>
                    <a:lnTo>
                      <a:pt x="328" y="22"/>
                    </a:lnTo>
                    <a:lnTo>
                      <a:pt x="9" y="173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80"/>
              <p:cNvSpPr>
                <a:spLocks/>
              </p:cNvSpPr>
              <p:nvPr/>
            </p:nvSpPr>
            <p:spPr bwMode="auto">
              <a:xfrm>
                <a:off x="4543425" y="5443538"/>
                <a:ext cx="520700" cy="274638"/>
              </a:xfrm>
              <a:custGeom>
                <a:avLst/>
                <a:gdLst>
                  <a:gd name="T0" fmla="*/ 0 w 328"/>
                  <a:gd name="T1" fmla="*/ 153 h 173"/>
                  <a:gd name="T2" fmla="*/ 317 w 328"/>
                  <a:gd name="T3" fmla="*/ 0 h 173"/>
                  <a:gd name="T4" fmla="*/ 328 w 328"/>
                  <a:gd name="T5" fmla="*/ 22 h 173"/>
                  <a:gd name="T6" fmla="*/ 10 w 328"/>
                  <a:gd name="T7" fmla="*/ 173 h 173"/>
                  <a:gd name="T8" fmla="*/ 0 w 328"/>
                  <a:gd name="T9" fmla="*/ 15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173">
                    <a:moveTo>
                      <a:pt x="0" y="153"/>
                    </a:moveTo>
                    <a:lnTo>
                      <a:pt x="317" y="0"/>
                    </a:lnTo>
                    <a:lnTo>
                      <a:pt x="328" y="22"/>
                    </a:lnTo>
                    <a:lnTo>
                      <a:pt x="10" y="173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81"/>
              <p:cNvSpPr>
                <a:spLocks/>
              </p:cNvSpPr>
              <p:nvPr/>
            </p:nvSpPr>
            <p:spPr bwMode="auto">
              <a:xfrm>
                <a:off x="4572000" y="5503863"/>
                <a:ext cx="520700" cy="274638"/>
              </a:xfrm>
              <a:custGeom>
                <a:avLst/>
                <a:gdLst>
                  <a:gd name="T0" fmla="*/ 0 w 328"/>
                  <a:gd name="T1" fmla="*/ 151 h 173"/>
                  <a:gd name="T2" fmla="*/ 317 w 328"/>
                  <a:gd name="T3" fmla="*/ 0 h 173"/>
                  <a:gd name="T4" fmla="*/ 328 w 328"/>
                  <a:gd name="T5" fmla="*/ 20 h 173"/>
                  <a:gd name="T6" fmla="*/ 11 w 328"/>
                  <a:gd name="T7" fmla="*/ 173 h 173"/>
                  <a:gd name="T8" fmla="*/ 0 w 328"/>
                  <a:gd name="T9" fmla="*/ 15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173">
                    <a:moveTo>
                      <a:pt x="0" y="151"/>
                    </a:moveTo>
                    <a:lnTo>
                      <a:pt x="317" y="0"/>
                    </a:lnTo>
                    <a:lnTo>
                      <a:pt x="328" y="20"/>
                    </a:lnTo>
                    <a:lnTo>
                      <a:pt x="11" y="173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82"/>
              <p:cNvSpPr>
                <a:spLocks/>
              </p:cNvSpPr>
              <p:nvPr/>
            </p:nvSpPr>
            <p:spPr bwMode="auto">
              <a:xfrm>
                <a:off x="4598988" y="5562601"/>
                <a:ext cx="520700" cy="273050"/>
              </a:xfrm>
              <a:custGeom>
                <a:avLst/>
                <a:gdLst>
                  <a:gd name="T0" fmla="*/ 0 w 328"/>
                  <a:gd name="T1" fmla="*/ 151 h 172"/>
                  <a:gd name="T2" fmla="*/ 317 w 328"/>
                  <a:gd name="T3" fmla="*/ 0 h 172"/>
                  <a:gd name="T4" fmla="*/ 328 w 328"/>
                  <a:gd name="T5" fmla="*/ 21 h 172"/>
                  <a:gd name="T6" fmla="*/ 11 w 328"/>
                  <a:gd name="T7" fmla="*/ 172 h 172"/>
                  <a:gd name="T8" fmla="*/ 0 w 328"/>
                  <a:gd name="T9" fmla="*/ 1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172">
                    <a:moveTo>
                      <a:pt x="0" y="151"/>
                    </a:moveTo>
                    <a:lnTo>
                      <a:pt x="317" y="0"/>
                    </a:lnTo>
                    <a:lnTo>
                      <a:pt x="328" y="21"/>
                    </a:lnTo>
                    <a:lnTo>
                      <a:pt x="11" y="172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83"/>
              <p:cNvSpPr>
                <a:spLocks/>
              </p:cNvSpPr>
              <p:nvPr/>
            </p:nvSpPr>
            <p:spPr bwMode="auto">
              <a:xfrm>
                <a:off x="4627563" y="5692776"/>
                <a:ext cx="369888" cy="201613"/>
              </a:xfrm>
              <a:custGeom>
                <a:avLst/>
                <a:gdLst>
                  <a:gd name="T0" fmla="*/ 0 w 233"/>
                  <a:gd name="T1" fmla="*/ 107 h 127"/>
                  <a:gd name="T2" fmla="*/ 224 w 233"/>
                  <a:gd name="T3" fmla="*/ 0 h 127"/>
                  <a:gd name="T4" fmla="*/ 233 w 233"/>
                  <a:gd name="T5" fmla="*/ 20 h 127"/>
                  <a:gd name="T6" fmla="*/ 11 w 233"/>
                  <a:gd name="T7" fmla="*/ 127 h 127"/>
                  <a:gd name="T8" fmla="*/ 0 w 233"/>
                  <a:gd name="T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27">
                    <a:moveTo>
                      <a:pt x="0" y="107"/>
                    </a:moveTo>
                    <a:lnTo>
                      <a:pt x="224" y="0"/>
                    </a:lnTo>
                    <a:lnTo>
                      <a:pt x="233" y="20"/>
                    </a:lnTo>
                    <a:lnTo>
                      <a:pt x="11" y="12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305300" y="1539876"/>
              <a:ext cx="4484688" cy="3190875"/>
              <a:chOff x="4305300" y="1539876"/>
              <a:chExt cx="4484688" cy="3190875"/>
            </a:xfrm>
          </p:grpSpPr>
          <p:sp>
            <p:nvSpPr>
              <p:cNvPr id="47" name="Freeform 7"/>
              <p:cNvSpPr>
                <a:spLocks noEditPoints="1"/>
              </p:cNvSpPr>
              <p:nvPr/>
            </p:nvSpPr>
            <p:spPr bwMode="auto">
              <a:xfrm>
                <a:off x="4354513" y="1581151"/>
                <a:ext cx="4435475" cy="3149600"/>
              </a:xfrm>
              <a:custGeom>
                <a:avLst/>
                <a:gdLst>
                  <a:gd name="T0" fmla="*/ 1990 w 2070"/>
                  <a:gd name="T1" fmla="*/ 412 h 1470"/>
                  <a:gd name="T2" fmla="*/ 2004 w 2070"/>
                  <a:gd name="T3" fmla="*/ 683 h 1470"/>
                  <a:gd name="T4" fmla="*/ 2048 w 2070"/>
                  <a:gd name="T5" fmla="*/ 813 h 1470"/>
                  <a:gd name="T6" fmla="*/ 1967 w 2070"/>
                  <a:gd name="T7" fmla="*/ 1185 h 1470"/>
                  <a:gd name="T8" fmla="*/ 1960 w 2070"/>
                  <a:gd name="T9" fmla="*/ 1470 h 1470"/>
                  <a:gd name="T10" fmla="*/ 1957 w 2070"/>
                  <a:gd name="T11" fmla="*/ 1184 h 1470"/>
                  <a:gd name="T12" fmla="*/ 2038 w 2070"/>
                  <a:gd name="T13" fmla="*/ 814 h 1470"/>
                  <a:gd name="T14" fmla="*/ 1999 w 2070"/>
                  <a:gd name="T15" fmla="*/ 692 h 1470"/>
                  <a:gd name="T16" fmla="*/ 1835 w 2070"/>
                  <a:gd name="T17" fmla="*/ 860 h 1470"/>
                  <a:gd name="T18" fmla="*/ 1971 w 2070"/>
                  <a:gd name="T19" fmla="*/ 720 h 1470"/>
                  <a:gd name="T20" fmla="*/ 1944 w 2070"/>
                  <a:gd name="T21" fmla="*/ 648 h 1470"/>
                  <a:gd name="T22" fmla="*/ 1835 w 2070"/>
                  <a:gd name="T23" fmla="*/ 622 h 1470"/>
                  <a:gd name="T24" fmla="*/ 1997 w 2070"/>
                  <a:gd name="T25" fmla="*/ 675 h 1470"/>
                  <a:gd name="T26" fmla="*/ 1983 w 2070"/>
                  <a:gd name="T27" fmla="*/ 419 h 1470"/>
                  <a:gd name="T28" fmla="*/ 1835 w 2070"/>
                  <a:gd name="T29" fmla="*/ 335 h 1470"/>
                  <a:gd name="T30" fmla="*/ 1832 w 2070"/>
                  <a:gd name="T31" fmla="*/ 334 h 1470"/>
                  <a:gd name="T32" fmla="*/ 1835 w 2070"/>
                  <a:gd name="T33" fmla="*/ 345 h 1470"/>
                  <a:gd name="T34" fmla="*/ 1526 w 2070"/>
                  <a:gd name="T35" fmla="*/ 328 h 1470"/>
                  <a:gd name="T36" fmla="*/ 1495 w 2070"/>
                  <a:gd name="T37" fmla="*/ 1183 h 1470"/>
                  <a:gd name="T38" fmla="*/ 835 w 2070"/>
                  <a:gd name="T39" fmla="*/ 265 h 1470"/>
                  <a:gd name="T40" fmla="*/ 1363 w 2070"/>
                  <a:gd name="T41" fmla="*/ 249 h 1470"/>
                  <a:gd name="T42" fmla="*/ 835 w 2070"/>
                  <a:gd name="T43" fmla="*/ 0 h 1470"/>
                  <a:gd name="T44" fmla="*/ 1654 w 2070"/>
                  <a:gd name="T45" fmla="*/ 42 h 1470"/>
                  <a:gd name="T46" fmla="*/ 1431 w 2070"/>
                  <a:gd name="T47" fmla="*/ 249 h 1470"/>
                  <a:gd name="T48" fmla="*/ 1495 w 2070"/>
                  <a:gd name="T49" fmla="*/ 265 h 1470"/>
                  <a:gd name="T50" fmla="*/ 1526 w 2070"/>
                  <a:gd name="T51" fmla="*/ 318 h 1470"/>
                  <a:gd name="T52" fmla="*/ 1835 w 2070"/>
                  <a:gd name="T53" fmla="*/ 849 h 1470"/>
                  <a:gd name="T54" fmla="*/ 1695 w 2070"/>
                  <a:gd name="T55" fmla="*/ 808 h 1470"/>
                  <a:gd name="T56" fmla="*/ 1835 w 2070"/>
                  <a:gd name="T57" fmla="*/ 632 h 1470"/>
                  <a:gd name="T58" fmla="*/ 1835 w 2070"/>
                  <a:gd name="T59" fmla="*/ 622 h 1470"/>
                  <a:gd name="T60" fmla="*/ 1677 w 2070"/>
                  <a:gd name="T61" fmla="*/ 707 h 1470"/>
                  <a:gd name="T62" fmla="*/ 1784 w 2070"/>
                  <a:gd name="T63" fmla="*/ 868 h 1470"/>
                  <a:gd name="T64" fmla="*/ 835 w 2070"/>
                  <a:gd name="T65" fmla="*/ 1183 h 1470"/>
                  <a:gd name="T66" fmla="*/ 144 w 2070"/>
                  <a:gd name="T67" fmla="*/ 1152 h 1470"/>
                  <a:gd name="T68" fmla="*/ 174 w 2070"/>
                  <a:gd name="T69" fmla="*/ 265 h 1470"/>
                  <a:gd name="T70" fmla="*/ 239 w 2070"/>
                  <a:gd name="T71" fmla="*/ 249 h 1470"/>
                  <a:gd name="T72" fmla="*/ 26 w 2070"/>
                  <a:gd name="T73" fmla="*/ 63 h 1470"/>
                  <a:gd name="T74" fmla="*/ 835 w 2070"/>
                  <a:gd name="T75" fmla="*/ 0 h 1470"/>
                  <a:gd name="T76" fmla="*/ 306 w 2070"/>
                  <a:gd name="T77" fmla="*/ 249 h 1470"/>
                  <a:gd name="T78" fmla="*/ 835 w 2070"/>
                  <a:gd name="T79" fmla="*/ 265 h 1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70" h="1470">
                    <a:moveTo>
                      <a:pt x="1835" y="335"/>
                    </a:moveTo>
                    <a:cubicBezTo>
                      <a:pt x="1898" y="351"/>
                      <a:pt x="1952" y="376"/>
                      <a:pt x="1990" y="412"/>
                    </a:cubicBezTo>
                    <a:cubicBezTo>
                      <a:pt x="2029" y="449"/>
                      <a:pt x="2050" y="497"/>
                      <a:pt x="2044" y="559"/>
                    </a:cubicBezTo>
                    <a:cubicBezTo>
                      <a:pt x="2041" y="595"/>
                      <a:pt x="2028" y="637"/>
                      <a:pt x="2004" y="683"/>
                    </a:cubicBezTo>
                    <a:cubicBezTo>
                      <a:pt x="2010" y="691"/>
                      <a:pt x="2016" y="699"/>
                      <a:pt x="2020" y="708"/>
                    </a:cubicBezTo>
                    <a:cubicBezTo>
                      <a:pt x="2036" y="738"/>
                      <a:pt x="2045" y="774"/>
                      <a:pt x="2048" y="813"/>
                    </a:cubicBezTo>
                    <a:cubicBezTo>
                      <a:pt x="2057" y="933"/>
                      <a:pt x="2014" y="1083"/>
                      <a:pt x="1969" y="1179"/>
                    </a:cubicBezTo>
                    <a:cubicBezTo>
                      <a:pt x="1967" y="1185"/>
                      <a:pt x="1967" y="1185"/>
                      <a:pt x="1967" y="1185"/>
                    </a:cubicBezTo>
                    <a:cubicBezTo>
                      <a:pt x="2024" y="1189"/>
                      <a:pt x="2070" y="1251"/>
                      <a:pt x="2070" y="1327"/>
                    </a:cubicBezTo>
                    <a:cubicBezTo>
                      <a:pt x="2070" y="1406"/>
                      <a:pt x="2021" y="1470"/>
                      <a:pt x="1960" y="1470"/>
                    </a:cubicBezTo>
                    <a:cubicBezTo>
                      <a:pt x="1900" y="1470"/>
                      <a:pt x="1851" y="1406"/>
                      <a:pt x="1851" y="1327"/>
                    </a:cubicBezTo>
                    <a:cubicBezTo>
                      <a:pt x="1851" y="1250"/>
                      <a:pt x="1898" y="1187"/>
                      <a:pt x="1957" y="1184"/>
                    </a:cubicBezTo>
                    <a:cubicBezTo>
                      <a:pt x="1961" y="1175"/>
                      <a:pt x="1961" y="1175"/>
                      <a:pt x="1961" y="1175"/>
                    </a:cubicBezTo>
                    <a:cubicBezTo>
                      <a:pt x="2005" y="1080"/>
                      <a:pt x="2048" y="932"/>
                      <a:pt x="2038" y="814"/>
                    </a:cubicBezTo>
                    <a:cubicBezTo>
                      <a:pt x="2035" y="776"/>
                      <a:pt x="2027" y="741"/>
                      <a:pt x="2012" y="713"/>
                    </a:cubicBezTo>
                    <a:cubicBezTo>
                      <a:pt x="2008" y="705"/>
                      <a:pt x="2004" y="699"/>
                      <a:pt x="1999" y="692"/>
                    </a:cubicBezTo>
                    <a:cubicBezTo>
                      <a:pt x="1993" y="703"/>
                      <a:pt x="1987" y="714"/>
                      <a:pt x="1979" y="725"/>
                    </a:cubicBezTo>
                    <a:cubicBezTo>
                      <a:pt x="1931" y="802"/>
                      <a:pt x="1880" y="843"/>
                      <a:pt x="1835" y="860"/>
                    </a:cubicBezTo>
                    <a:cubicBezTo>
                      <a:pt x="1835" y="849"/>
                      <a:pt x="1835" y="849"/>
                      <a:pt x="1835" y="849"/>
                    </a:cubicBezTo>
                    <a:cubicBezTo>
                      <a:pt x="1878" y="833"/>
                      <a:pt x="1925" y="793"/>
                      <a:pt x="1971" y="720"/>
                    </a:cubicBezTo>
                    <a:cubicBezTo>
                      <a:pt x="1979" y="708"/>
                      <a:pt x="1986" y="696"/>
                      <a:pt x="1992" y="684"/>
                    </a:cubicBezTo>
                    <a:cubicBezTo>
                      <a:pt x="1979" y="669"/>
                      <a:pt x="1963" y="657"/>
                      <a:pt x="1944" y="648"/>
                    </a:cubicBezTo>
                    <a:cubicBezTo>
                      <a:pt x="1916" y="634"/>
                      <a:pt x="1880" y="629"/>
                      <a:pt x="1835" y="632"/>
                    </a:cubicBezTo>
                    <a:cubicBezTo>
                      <a:pt x="1835" y="622"/>
                      <a:pt x="1835" y="622"/>
                      <a:pt x="1835" y="622"/>
                    </a:cubicBezTo>
                    <a:cubicBezTo>
                      <a:pt x="1881" y="619"/>
                      <a:pt x="1918" y="625"/>
                      <a:pt x="1948" y="639"/>
                    </a:cubicBezTo>
                    <a:cubicBezTo>
                      <a:pt x="1968" y="648"/>
                      <a:pt x="1984" y="660"/>
                      <a:pt x="1997" y="675"/>
                    </a:cubicBezTo>
                    <a:cubicBezTo>
                      <a:pt x="2020" y="631"/>
                      <a:pt x="2032" y="592"/>
                      <a:pt x="2035" y="558"/>
                    </a:cubicBezTo>
                    <a:cubicBezTo>
                      <a:pt x="2040" y="499"/>
                      <a:pt x="2020" y="454"/>
                      <a:pt x="1983" y="419"/>
                    </a:cubicBezTo>
                    <a:cubicBezTo>
                      <a:pt x="1947" y="384"/>
                      <a:pt x="1895" y="360"/>
                      <a:pt x="1835" y="345"/>
                    </a:cubicBezTo>
                    <a:lnTo>
                      <a:pt x="1835" y="335"/>
                    </a:lnTo>
                    <a:close/>
                    <a:moveTo>
                      <a:pt x="1526" y="318"/>
                    </a:moveTo>
                    <a:cubicBezTo>
                      <a:pt x="1626" y="307"/>
                      <a:pt x="1738" y="311"/>
                      <a:pt x="1832" y="334"/>
                    </a:cubicBezTo>
                    <a:cubicBezTo>
                      <a:pt x="1835" y="335"/>
                      <a:pt x="1835" y="335"/>
                      <a:pt x="1835" y="335"/>
                    </a:cubicBezTo>
                    <a:cubicBezTo>
                      <a:pt x="1835" y="345"/>
                      <a:pt x="1835" y="345"/>
                      <a:pt x="1835" y="345"/>
                    </a:cubicBezTo>
                    <a:cubicBezTo>
                      <a:pt x="1833" y="344"/>
                      <a:pt x="1832" y="344"/>
                      <a:pt x="1830" y="343"/>
                    </a:cubicBezTo>
                    <a:cubicBezTo>
                      <a:pt x="1737" y="320"/>
                      <a:pt x="1626" y="317"/>
                      <a:pt x="1526" y="328"/>
                    </a:cubicBezTo>
                    <a:cubicBezTo>
                      <a:pt x="1526" y="1152"/>
                      <a:pt x="1526" y="1152"/>
                      <a:pt x="1526" y="1152"/>
                    </a:cubicBezTo>
                    <a:cubicBezTo>
                      <a:pt x="1526" y="1169"/>
                      <a:pt x="1512" y="1183"/>
                      <a:pt x="1495" y="1183"/>
                    </a:cubicBezTo>
                    <a:cubicBezTo>
                      <a:pt x="835" y="1183"/>
                      <a:pt x="835" y="1183"/>
                      <a:pt x="835" y="1183"/>
                    </a:cubicBezTo>
                    <a:cubicBezTo>
                      <a:pt x="835" y="265"/>
                      <a:pt x="835" y="265"/>
                      <a:pt x="835" y="265"/>
                    </a:cubicBezTo>
                    <a:cubicBezTo>
                      <a:pt x="1363" y="265"/>
                      <a:pt x="1363" y="265"/>
                      <a:pt x="1363" y="265"/>
                    </a:cubicBezTo>
                    <a:cubicBezTo>
                      <a:pt x="1363" y="249"/>
                      <a:pt x="1363" y="249"/>
                      <a:pt x="1363" y="249"/>
                    </a:cubicBezTo>
                    <a:cubicBezTo>
                      <a:pt x="835" y="249"/>
                      <a:pt x="835" y="249"/>
                      <a:pt x="835" y="249"/>
                    </a:cubicBezTo>
                    <a:cubicBezTo>
                      <a:pt x="835" y="0"/>
                      <a:pt x="835" y="0"/>
                      <a:pt x="835" y="0"/>
                    </a:cubicBezTo>
                    <a:cubicBezTo>
                      <a:pt x="1620" y="0"/>
                      <a:pt x="1620" y="0"/>
                      <a:pt x="1620" y="0"/>
                    </a:cubicBezTo>
                    <a:cubicBezTo>
                      <a:pt x="1658" y="0"/>
                      <a:pt x="1670" y="18"/>
                      <a:pt x="1654" y="42"/>
                    </a:cubicBezTo>
                    <a:cubicBezTo>
                      <a:pt x="1522" y="249"/>
                      <a:pt x="1522" y="249"/>
                      <a:pt x="1522" y="249"/>
                    </a:cubicBezTo>
                    <a:cubicBezTo>
                      <a:pt x="1431" y="249"/>
                      <a:pt x="1431" y="249"/>
                      <a:pt x="1431" y="249"/>
                    </a:cubicBezTo>
                    <a:cubicBezTo>
                      <a:pt x="1431" y="265"/>
                      <a:pt x="1431" y="265"/>
                      <a:pt x="1431" y="265"/>
                    </a:cubicBezTo>
                    <a:cubicBezTo>
                      <a:pt x="1495" y="265"/>
                      <a:pt x="1495" y="265"/>
                      <a:pt x="1495" y="265"/>
                    </a:cubicBezTo>
                    <a:cubicBezTo>
                      <a:pt x="1512" y="265"/>
                      <a:pt x="1526" y="278"/>
                      <a:pt x="1526" y="295"/>
                    </a:cubicBezTo>
                    <a:cubicBezTo>
                      <a:pt x="1526" y="318"/>
                      <a:pt x="1526" y="318"/>
                      <a:pt x="1526" y="318"/>
                    </a:cubicBezTo>
                    <a:close/>
                    <a:moveTo>
                      <a:pt x="1835" y="860"/>
                    </a:moveTo>
                    <a:cubicBezTo>
                      <a:pt x="1835" y="849"/>
                      <a:pt x="1835" y="849"/>
                      <a:pt x="1835" y="849"/>
                    </a:cubicBezTo>
                    <a:cubicBezTo>
                      <a:pt x="1817" y="856"/>
                      <a:pt x="1800" y="859"/>
                      <a:pt x="1784" y="859"/>
                    </a:cubicBezTo>
                    <a:cubicBezTo>
                      <a:pt x="1745" y="858"/>
                      <a:pt x="1714" y="837"/>
                      <a:pt x="1695" y="808"/>
                    </a:cubicBezTo>
                    <a:cubicBezTo>
                      <a:pt x="1677" y="780"/>
                      <a:pt x="1672" y="744"/>
                      <a:pt x="1686" y="711"/>
                    </a:cubicBezTo>
                    <a:cubicBezTo>
                      <a:pt x="1703" y="672"/>
                      <a:pt x="1749" y="639"/>
                      <a:pt x="1835" y="632"/>
                    </a:cubicBezTo>
                    <a:cubicBezTo>
                      <a:pt x="1835" y="632"/>
                      <a:pt x="1835" y="632"/>
                      <a:pt x="1835" y="632"/>
                    </a:cubicBezTo>
                    <a:cubicBezTo>
                      <a:pt x="1835" y="622"/>
                      <a:pt x="1835" y="622"/>
                      <a:pt x="1835" y="622"/>
                    </a:cubicBezTo>
                    <a:cubicBezTo>
                      <a:pt x="1834" y="622"/>
                      <a:pt x="1834" y="622"/>
                      <a:pt x="1834" y="622"/>
                    </a:cubicBezTo>
                    <a:cubicBezTo>
                      <a:pt x="1744" y="629"/>
                      <a:pt x="1696" y="665"/>
                      <a:pt x="1677" y="707"/>
                    </a:cubicBezTo>
                    <a:cubicBezTo>
                      <a:pt x="1662" y="743"/>
                      <a:pt x="1667" y="782"/>
                      <a:pt x="1687" y="814"/>
                    </a:cubicBezTo>
                    <a:cubicBezTo>
                      <a:pt x="1707" y="845"/>
                      <a:pt x="1742" y="867"/>
                      <a:pt x="1784" y="868"/>
                    </a:cubicBezTo>
                    <a:cubicBezTo>
                      <a:pt x="1800" y="869"/>
                      <a:pt x="1817" y="866"/>
                      <a:pt x="1835" y="860"/>
                    </a:cubicBezTo>
                    <a:close/>
                    <a:moveTo>
                      <a:pt x="835" y="1183"/>
                    </a:moveTo>
                    <a:cubicBezTo>
                      <a:pt x="174" y="1183"/>
                      <a:pt x="174" y="1183"/>
                      <a:pt x="174" y="1183"/>
                    </a:cubicBezTo>
                    <a:cubicBezTo>
                      <a:pt x="157" y="1183"/>
                      <a:pt x="144" y="1169"/>
                      <a:pt x="144" y="1152"/>
                    </a:cubicBezTo>
                    <a:cubicBezTo>
                      <a:pt x="144" y="295"/>
                      <a:pt x="144" y="295"/>
                      <a:pt x="144" y="295"/>
                    </a:cubicBezTo>
                    <a:cubicBezTo>
                      <a:pt x="144" y="278"/>
                      <a:pt x="157" y="265"/>
                      <a:pt x="174" y="265"/>
                    </a:cubicBezTo>
                    <a:cubicBezTo>
                      <a:pt x="239" y="265"/>
                      <a:pt x="239" y="265"/>
                      <a:pt x="239" y="265"/>
                    </a:cubicBezTo>
                    <a:cubicBezTo>
                      <a:pt x="239" y="249"/>
                      <a:pt x="239" y="249"/>
                      <a:pt x="239" y="249"/>
                    </a:cubicBezTo>
                    <a:cubicBezTo>
                      <a:pt x="144" y="249"/>
                      <a:pt x="144" y="249"/>
                      <a:pt x="144" y="249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0" y="22"/>
                      <a:pt x="5" y="0"/>
                      <a:pt x="47" y="0"/>
                    </a:cubicBezTo>
                    <a:cubicBezTo>
                      <a:pt x="835" y="0"/>
                      <a:pt x="835" y="0"/>
                      <a:pt x="835" y="0"/>
                    </a:cubicBezTo>
                    <a:cubicBezTo>
                      <a:pt x="835" y="249"/>
                      <a:pt x="835" y="249"/>
                      <a:pt x="835" y="249"/>
                    </a:cubicBezTo>
                    <a:cubicBezTo>
                      <a:pt x="306" y="249"/>
                      <a:pt x="306" y="249"/>
                      <a:pt x="306" y="249"/>
                    </a:cubicBezTo>
                    <a:cubicBezTo>
                      <a:pt x="306" y="265"/>
                      <a:pt x="306" y="265"/>
                      <a:pt x="306" y="265"/>
                    </a:cubicBezTo>
                    <a:cubicBezTo>
                      <a:pt x="835" y="265"/>
                      <a:pt x="835" y="265"/>
                      <a:pt x="835" y="265"/>
                    </a:cubicBezTo>
                    <a:lnTo>
                      <a:pt x="835" y="1183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6"/>
              <p:cNvSpPr>
                <a:spLocks noEditPoints="1"/>
              </p:cNvSpPr>
              <p:nvPr/>
            </p:nvSpPr>
            <p:spPr bwMode="auto">
              <a:xfrm>
                <a:off x="7431088" y="2193926"/>
                <a:ext cx="1281113" cy="1962150"/>
              </a:xfrm>
              <a:custGeom>
                <a:avLst/>
                <a:gdLst>
                  <a:gd name="T0" fmla="*/ 376 w 598"/>
                  <a:gd name="T1" fmla="*/ 29 h 916"/>
                  <a:gd name="T2" fmla="*/ 531 w 598"/>
                  <a:gd name="T3" fmla="*/ 106 h 916"/>
                  <a:gd name="T4" fmla="*/ 585 w 598"/>
                  <a:gd name="T5" fmla="*/ 253 h 916"/>
                  <a:gd name="T6" fmla="*/ 545 w 598"/>
                  <a:gd name="T7" fmla="*/ 377 h 916"/>
                  <a:gd name="T8" fmla="*/ 561 w 598"/>
                  <a:gd name="T9" fmla="*/ 403 h 916"/>
                  <a:gd name="T10" fmla="*/ 589 w 598"/>
                  <a:gd name="T11" fmla="*/ 508 h 916"/>
                  <a:gd name="T12" fmla="*/ 510 w 598"/>
                  <a:gd name="T13" fmla="*/ 874 h 916"/>
                  <a:gd name="T14" fmla="*/ 492 w 598"/>
                  <a:gd name="T15" fmla="*/ 916 h 916"/>
                  <a:gd name="T16" fmla="*/ 490 w 598"/>
                  <a:gd name="T17" fmla="*/ 898 h 916"/>
                  <a:gd name="T18" fmla="*/ 501 w 598"/>
                  <a:gd name="T19" fmla="*/ 870 h 916"/>
                  <a:gd name="T20" fmla="*/ 579 w 598"/>
                  <a:gd name="T21" fmla="*/ 508 h 916"/>
                  <a:gd name="T22" fmla="*/ 553 w 598"/>
                  <a:gd name="T23" fmla="*/ 407 h 916"/>
                  <a:gd name="T24" fmla="*/ 540 w 598"/>
                  <a:gd name="T25" fmla="*/ 387 h 916"/>
                  <a:gd name="T26" fmla="*/ 520 w 598"/>
                  <a:gd name="T27" fmla="*/ 420 h 916"/>
                  <a:gd name="T28" fmla="*/ 376 w 598"/>
                  <a:gd name="T29" fmla="*/ 554 h 916"/>
                  <a:gd name="T30" fmla="*/ 376 w 598"/>
                  <a:gd name="T31" fmla="*/ 544 h 916"/>
                  <a:gd name="T32" fmla="*/ 512 w 598"/>
                  <a:gd name="T33" fmla="*/ 415 h 916"/>
                  <a:gd name="T34" fmla="*/ 533 w 598"/>
                  <a:gd name="T35" fmla="*/ 379 h 916"/>
                  <a:gd name="T36" fmla="*/ 485 w 598"/>
                  <a:gd name="T37" fmla="*/ 342 h 916"/>
                  <a:gd name="T38" fmla="*/ 376 w 598"/>
                  <a:gd name="T39" fmla="*/ 326 h 916"/>
                  <a:gd name="T40" fmla="*/ 376 w 598"/>
                  <a:gd name="T41" fmla="*/ 317 h 916"/>
                  <a:gd name="T42" fmla="*/ 489 w 598"/>
                  <a:gd name="T43" fmla="*/ 333 h 916"/>
                  <a:gd name="T44" fmla="*/ 538 w 598"/>
                  <a:gd name="T45" fmla="*/ 370 h 916"/>
                  <a:gd name="T46" fmla="*/ 575 w 598"/>
                  <a:gd name="T47" fmla="*/ 252 h 916"/>
                  <a:gd name="T48" fmla="*/ 524 w 598"/>
                  <a:gd name="T49" fmla="*/ 113 h 916"/>
                  <a:gd name="T50" fmla="*/ 376 w 598"/>
                  <a:gd name="T51" fmla="*/ 39 h 916"/>
                  <a:gd name="T52" fmla="*/ 376 w 598"/>
                  <a:gd name="T53" fmla="*/ 29 h 916"/>
                  <a:gd name="T54" fmla="*/ 0 w 598"/>
                  <a:gd name="T55" fmla="*/ 22 h 916"/>
                  <a:gd name="T56" fmla="*/ 373 w 598"/>
                  <a:gd name="T57" fmla="*/ 29 h 916"/>
                  <a:gd name="T58" fmla="*/ 376 w 598"/>
                  <a:gd name="T59" fmla="*/ 29 h 916"/>
                  <a:gd name="T60" fmla="*/ 376 w 598"/>
                  <a:gd name="T61" fmla="*/ 39 h 916"/>
                  <a:gd name="T62" fmla="*/ 371 w 598"/>
                  <a:gd name="T63" fmla="*/ 38 h 916"/>
                  <a:gd name="T64" fmla="*/ 2 w 598"/>
                  <a:gd name="T65" fmla="*/ 32 h 916"/>
                  <a:gd name="T66" fmla="*/ 0 w 598"/>
                  <a:gd name="T67" fmla="*/ 22 h 916"/>
                  <a:gd name="T68" fmla="*/ 376 w 598"/>
                  <a:gd name="T69" fmla="*/ 554 h 916"/>
                  <a:gd name="T70" fmla="*/ 324 w 598"/>
                  <a:gd name="T71" fmla="*/ 563 h 916"/>
                  <a:gd name="T72" fmla="*/ 228 w 598"/>
                  <a:gd name="T73" fmla="*/ 508 h 916"/>
                  <a:gd name="T74" fmla="*/ 218 w 598"/>
                  <a:gd name="T75" fmla="*/ 402 h 916"/>
                  <a:gd name="T76" fmla="*/ 374 w 598"/>
                  <a:gd name="T77" fmla="*/ 317 h 916"/>
                  <a:gd name="T78" fmla="*/ 376 w 598"/>
                  <a:gd name="T79" fmla="*/ 317 h 916"/>
                  <a:gd name="T80" fmla="*/ 376 w 598"/>
                  <a:gd name="T81" fmla="*/ 326 h 916"/>
                  <a:gd name="T82" fmla="*/ 375 w 598"/>
                  <a:gd name="T83" fmla="*/ 327 h 916"/>
                  <a:gd name="T84" fmla="*/ 227 w 598"/>
                  <a:gd name="T85" fmla="*/ 406 h 916"/>
                  <a:gd name="T86" fmla="*/ 236 w 598"/>
                  <a:gd name="T87" fmla="*/ 503 h 916"/>
                  <a:gd name="T88" fmla="*/ 325 w 598"/>
                  <a:gd name="T89" fmla="*/ 553 h 916"/>
                  <a:gd name="T90" fmla="*/ 376 w 598"/>
                  <a:gd name="T91" fmla="*/ 544 h 916"/>
                  <a:gd name="T92" fmla="*/ 376 w 598"/>
                  <a:gd name="T93" fmla="*/ 554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98" h="916">
                    <a:moveTo>
                      <a:pt x="376" y="29"/>
                    </a:moveTo>
                    <a:cubicBezTo>
                      <a:pt x="438" y="45"/>
                      <a:pt x="493" y="70"/>
                      <a:pt x="531" y="106"/>
                    </a:cubicBezTo>
                    <a:cubicBezTo>
                      <a:pt x="569" y="143"/>
                      <a:pt x="590" y="192"/>
                      <a:pt x="585" y="253"/>
                    </a:cubicBezTo>
                    <a:cubicBezTo>
                      <a:pt x="582" y="290"/>
                      <a:pt x="569" y="331"/>
                      <a:pt x="545" y="377"/>
                    </a:cubicBezTo>
                    <a:cubicBezTo>
                      <a:pt x="551" y="385"/>
                      <a:pt x="556" y="394"/>
                      <a:pt x="561" y="403"/>
                    </a:cubicBezTo>
                    <a:cubicBezTo>
                      <a:pt x="577" y="433"/>
                      <a:pt x="586" y="469"/>
                      <a:pt x="589" y="508"/>
                    </a:cubicBezTo>
                    <a:cubicBezTo>
                      <a:pt x="598" y="627"/>
                      <a:pt x="554" y="777"/>
                      <a:pt x="510" y="874"/>
                    </a:cubicBezTo>
                    <a:cubicBezTo>
                      <a:pt x="492" y="916"/>
                      <a:pt x="492" y="916"/>
                      <a:pt x="492" y="916"/>
                    </a:cubicBezTo>
                    <a:cubicBezTo>
                      <a:pt x="490" y="898"/>
                      <a:pt x="490" y="898"/>
                      <a:pt x="490" y="898"/>
                    </a:cubicBezTo>
                    <a:cubicBezTo>
                      <a:pt x="501" y="870"/>
                      <a:pt x="501" y="870"/>
                      <a:pt x="501" y="870"/>
                    </a:cubicBezTo>
                    <a:cubicBezTo>
                      <a:pt x="545" y="774"/>
                      <a:pt x="588" y="626"/>
                      <a:pt x="579" y="508"/>
                    </a:cubicBezTo>
                    <a:cubicBezTo>
                      <a:pt x="576" y="471"/>
                      <a:pt x="568" y="436"/>
                      <a:pt x="553" y="407"/>
                    </a:cubicBezTo>
                    <a:cubicBezTo>
                      <a:pt x="549" y="400"/>
                      <a:pt x="544" y="393"/>
                      <a:pt x="540" y="387"/>
                    </a:cubicBezTo>
                    <a:cubicBezTo>
                      <a:pt x="534" y="397"/>
                      <a:pt x="527" y="408"/>
                      <a:pt x="520" y="420"/>
                    </a:cubicBezTo>
                    <a:cubicBezTo>
                      <a:pt x="471" y="497"/>
                      <a:pt x="421" y="538"/>
                      <a:pt x="376" y="554"/>
                    </a:cubicBezTo>
                    <a:cubicBezTo>
                      <a:pt x="376" y="544"/>
                      <a:pt x="376" y="544"/>
                      <a:pt x="376" y="544"/>
                    </a:cubicBezTo>
                    <a:cubicBezTo>
                      <a:pt x="418" y="528"/>
                      <a:pt x="466" y="488"/>
                      <a:pt x="512" y="415"/>
                    </a:cubicBezTo>
                    <a:cubicBezTo>
                      <a:pt x="520" y="402"/>
                      <a:pt x="527" y="390"/>
                      <a:pt x="533" y="379"/>
                    </a:cubicBezTo>
                    <a:cubicBezTo>
                      <a:pt x="520" y="363"/>
                      <a:pt x="504" y="351"/>
                      <a:pt x="485" y="342"/>
                    </a:cubicBezTo>
                    <a:cubicBezTo>
                      <a:pt x="456" y="329"/>
                      <a:pt x="420" y="323"/>
                      <a:pt x="376" y="326"/>
                    </a:cubicBezTo>
                    <a:cubicBezTo>
                      <a:pt x="376" y="317"/>
                      <a:pt x="376" y="317"/>
                      <a:pt x="376" y="317"/>
                    </a:cubicBezTo>
                    <a:cubicBezTo>
                      <a:pt x="422" y="313"/>
                      <a:pt x="459" y="320"/>
                      <a:pt x="489" y="333"/>
                    </a:cubicBezTo>
                    <a:cubicBezTo>
                      <a:pt x="508" y="342"/>
                      <a:pt x="524" y="355"/>
                      <a:pt x="538" y="370"/>
                    </a:cubicBezTo>
                    <a:cubicBezTo>
                      <a:pt x="560" y="326"/>
                      <a:pt x="572" y="287"/>
                      <a:pt x="575" y="252"/>
                    </a:cubicBezTo>
                    <a:cubicBezTo>
                      <a:pt x="581" y="194"/>
                      <a:pt x="561" y="148"/>
                      <a:pt x="524" y="113"/>
                    </a:cubicBezTo>
                    <a:cubicBezTo>
                      <a:pt x="488" y="79"/>
                      <a:pt x="436" y="55"/>
                      <a:pt x="376" y="39"/>
                    </a:cubicBezTo>
                    <a:lnTo>
                      <a:pt x="376" y="29"/>
                    </a:lnTo>
                    <a:close/>
                    <a:moveTo>
                      <a:pt x="0" y="22"/>
                    </a:moveTo>
                    <a:cubicBezTo>
                      <a:pt x="115" y="1"/>
                      <a:pt x="258" y="0"/>
                      <a:pt x="373" y="29"/>
                    </a:cubicBezTo>
                    <a:cubicBezTo>
                      <a:pt x="376" y="29"/>
                      <a:pt x="376" y="29"/>
                      <a:pt x="376" y="29"/>
                    </a:cubicBezTo>
                    <a:cubicBezTo>
                      <a:pt x="376" y="39"/>
                      <a:pt x="376" y="39"/>
                      <a:pt x="376" y="39"/>
                    </a:cubicBezTo>
                    <a:cubicBezTo>
                      <a:pt x="374" y="39"/>
                      <a:pt x="372" y="38"/>
                      <a:pt x="371" y="38"/>
                    </a:cubicBezTo>
                    <a:cubicBezTo>
                      <a:pt x="257" y="9"/>
                      <a:pt x="116" y="11"/>
                      <a:pt x="2" y="32"/>
                    </a:cubicBezTo>
                    <a:cubicBezTo>
                      <a:pt x="0" y="22"/>
                      <a:pt x="0" y="22"/>
                      <a:pt x="0" y="22"/>
                    </a:cubicBezTo>
                    <a:close/>
                    <a:moveTo>
                      <a:pt x="376" y="554"/>
                    </a:moveTo>
                    <a:cubicBezTo>
                      <a:pt x="358" y="561"/>
                      <a:pt x="341" y="563"/>
                      <a:pt x="324" y="563"/>
                    </a:cubicBezTo>
                    <a:cubicBezTo>
                      <a:pt x="282" y="562"/>
                      <a:pt x="248" y="539"/>
                      <a:pt x="228" y="508"/>
                    </a:cubicBezTo>
                    <a:cubicBezTo>
                      <a:pt x="208" y="477"/>
                      <a:pt x="202" y="437"/>
                      <a:pt x="218" y="402"/>
                    </a:cubicBezTo>
                    <a:cubicBezTo>
                      <a:pt x="236" y="360"/>
                      <a:pt x="285" y="324"/>
                      <a:pt x="374" y="317"/>
                    </a:cubicBezTo>
                    <a:cubicBezTo>
                      <a:pt x="376" y="317"/>
                      <a:pt x="376" y="317"/>
                      <a:pt x="376" y="317"/>
                    </a:cubicBezTo>
                    <a:cubicBezTo>
                      <a:pt x="376" y="326"/>
                      <a:pt x="376" y="326"/>
                      <a:pt x="376" y="326"/>
                    </a:cubicBezTo>
                    <a:cubicBezTo>
                      <a:pt x="375" y="327"/>
                      <a:pt x="375" y="327"/>
                      <a:pt x="375" y="327"/>
                    </a:cubicBezTo>
                    <a:cubicBezTo>
                      <a:pt x="290" y="333"/>
                      <a:pt x="244" y="367"/>
                      <a:pt x="227" y="406"/>
                    </a:cubicBezTo>
                    <a:cubicBezTo>
                      <a:pt x="212" y="438"/>
                      <a:pt x="218" y="474"/>
                      <a:pt x="236" y="503"/>
                    </a:cubicBezTo>
                    <a:cubicBezTo>
                      <a:pt x="254" y="531"/>
                      <a:pt x="286" y="552"/>
                      <a:pt x="325" y="553"/>
                    </a:cubicBezTo>
                    <a:cubicBezTo>
                      <a:pt x="341" y="554"/>
                      <a:pt x="358" y="551"/>
                      <a:pt x="376" y="544"/>
                    </a:cubicBezTo>
                    <a:lnTo>
                      <a:pt x="376" y="5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7"/>
              <p:cNvSpPr>
                <a:spLocks/>
              </p:cNvSpPr>
              <p:nvPr/>
            </p:nvSpPr>
            <p:spPr bwMode="auto">
              <a:xfrm>
                <a:off x="4611688" y="2106613"/>
                <a:ext cx="2963863" cy="1966913"/>
              </a:xfrm>
              <a:custGeom>
                <a:avLst/>
                <a:gdLst>
                  <a:gd name="T0" fmla="*/ 31 w 1383"/>
                  <a:gd name="T1" fmla="*/ 0 h 918"/>
                  <a:gd name="T2" fmla="*/ 1352 w 1383"/>
                  <a:gd name="T3" fmla="*/ 0 h 918"/>
                  <a:gd name="T4" fmla="*/ 1383 w 1383"/>
                  <a:gd name="T5" fmla="*/ 31 h 918"/>
                  <a:gd name="T6" fmla="*/ 1383 w 1383"/>
                  <a:gd name="T7" fmla="*/ 888 h 918"/>
                  <a:gd name="T8" fmla="*/ 1352 w 1383"/>
                  <a:gd name="T9" fmla="*/ 918 h 918"/>
                  <a:gd name="T10" fmla="*/ 31 w 1383"/>
                  <a:gd name="T11" fmla="*/ 918 h 918"/>
                  <a:gd name="T12" fmla="*/ 0 w 1383"/>
                  <a:gd name="T13" fmla="*/ 888 h 918"/>
                  <a:gd name="T14" fmla="*/ 0 w 1383"/>
                  <a:gd name="T15" fmla="*/ 31 h 918"/>
                  <a:gd name="T16" fmla="*/ 31 w 1383"/>
                  <a:gd name="T17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3" h="918">
                    <a:moveTo>
                      <a:pt x="31" y="0"/>
                    </a:moveTo>
                    <a:cubicBezTo>
                      <a:pt x="1352" y="0"/>
                      <a:pt x="1352" y="0"/>
                      <a:pt x="1352" y="0"/>
                    </a:cubicBezTo>
                    <a:cubicBezTo>
                      <a:pt x="1369" y="0"/>
                      <a:pt x="1383" y="14"/>
                      <a:pt x="1383" y="31"/>
                    </a:cubicBezTo>
                    <a:cubicBezTo>
                      <a:pt x="1383" y="888"/>
                      <a:pt x="1383" y="888"/>
                      <a:pt x="1383" y="888"/>
                    </a:cubicBezTo>
                    <a:cubicBezTo>
                      <a:pt x="1383" y="905"/>
                      <a:pt x="1369" y="918"/>
                      <a:pt x="1352" y="918"/>
                    </a:cubicBezTo>
                    <a:cubicBezTo>
                      <a:pt x="31" y="918"/>
                      <a:pt x="31" y="918"/>
                      <a:pt x="31" y="918"/>
                    </a:cubicBezTo>
                    <a:cubicBezTo>
                      <a:pt x="14" y="918"/>
                      <a:pt x="0" y="905"/>
                      <a:pt x="0" y="88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8"/>
              <p:cNvSpPr>
                <a:spLocks/>
              </p:cNvSpPr>
              <p:nvPr/>
            </p:nvSpPr>
            <p:spPr bwMode="auto">
              <a:xfrm>
                <a:off x="4806950" y="2106613"/>
                <a:ext cx="165100" cy="109538"/>
              </a:xfrm>
              <a:custGeom>
                <a:avLst/>
                <a:gdLst>
                  <a:gd name="T0" fmla="*/ 0 w 77"/>
                  <a:gd name="T1" fmla="*/ 0 h 51"/>
                  <a:gd name="T2" fmla="*/ 77 w 77"/>
                  <a:gd name="T3" fmla="*/ 0 h 51"/>
                  <a:gd name="T4" fmla="*/ 77 w 77"/>
                  <a:gd name="T5" fmla="*/ 44 h 51"/>
                  <a:gd name="T6" fmla="*/ 69 w 77"/>
                  <a:gd name="T7" fmla="*/ 51 h 51"/>
                  <a:gd name="T8" fmla="*/ 7 w 77"/>
                  <a:gd name="T9" fmla="*/ 51 h 51"/>
                  <a:gd name="T10" fmla="*/ 0 w 77"/>
                  <a:gd name="T11" fmla="*/ 44 h 51"/>
                  <a:gd name="T12" fmla="*/ 0 w 77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51">
                    <a:moveTo>
                      <a:pt x="0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48"/>
                      <a:pt x="73" y="51"/>
                      <a:pt x="69" y="51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3" y="51"/>
                      <a:pt x="0" y="48"/>
                      <a:pt x="0" y="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>
                <a:off x="7215188" y="2106613"/>
                <a:ext cx="165100" cy="109538"/>
              </a:xfrm>
              <a:custGeom>
                <a:avLst/>
                <a:gdLst>
                  <a:gd name="T0" fmla="*/ 0 w 77"/>
                  <a:gd name="T1" fmla="*/ 0 h 51"/>
                  <a:gd name="T2" fmla="*/ 77 w 77"/>
                  <a:gd name="T3" fmla="*/ 0 h 51"/>
                  <a:gd name="T4" fmla="*/ 77 w 77"/>
                  <a:gd name="T5" fmla="*/ 44 h 51"/>
                  <a:gd name="T6" fmla="*/ 70 w 77"/>
                  <a:gd name="T7" fmla="*/ 51 h 51"/>
                  <a:gd name="T8" fmla="*/ 7 w 77"/>
                  <a:gd name="T9" fmla="*/ 51 h 51"/>
                  <a:gd name="T10" fmla="*/ 0 w 77"/>
                  <a:gd name="T11" fmla="*/ 44 h 51"/>
                  <a:gd name="T12" fmla="*/ 0 w 77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51">
                    <a:moveTo>
                      <a:pt x="0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48"/>
                      <a:pt x="74" y="51"/>
                      <a:pt x="70" y="51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4" y="51"/>
                      <a:pt x="0" y="48"/>
                      <a:pt x="0" y="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0"/>
              <p:cNvSpPr>
                <a:spLocks/>
              </p:cNvSpPr>
              <p:nvPr/>
            </p:nvSpPr>
            <p:spPr bwMode="auto">
              <a:xfrm>
                <a:off x="4305300" y="1539876"/>
                <a:ext cx="3576638" cy="531813"/>
              </a:xfrm>
              <a:custGeom>
                <a:avLst/>
                <a:gdLst>
                  <a:gd name="T0" fmla="*/ 46 w 1669"/>
                  <a:gd name="T1" fmla="*/ 0 h 248"/>
                  <a:gd name="T2" fmla="*/ 1620 w 1669"/>
                  <a:gd name="T3" fmla="*/ 0 h 248"/>
                  <a:gd name="T4" fmla="*/ 1654 w 1669"/>
                  <a:gd name="T5" fmla="*/ 42 h 248"/>
                  <a:gd name="T6" fmla="*/ 1522 w 1669"/>
                  <a:gd name="T7" fmla="*/ 248 h 248"/>
                  <a:gd name="T8" fmla="*/ 143 w 1669"/>
                  <a:gd name="T9" fmla="*/ 248 h 248"/>
                  <a:gd name="T10" fmla="*/ 26 w 1669"/>
                  <a:gd name="T11" fmla="*/ 63 h 248"/>
                  <a:gd name="T12" fmla="*/ 46 w 1669"/>
                  <a:gd name="T13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9" h="248">
                    <a:moveTo>
                      <a:pt x="46" y="0"/>
                    </a:moveTo>
                    <a:cubicBezTo>
                      <a:pt x="1620" y="0"/>
                      <a:pt x="1620" y="0"/>
                      <a:pt x="1620" y="0"/>
                    </a:cubicBezTo>
                    <a:cubicBezTo>
                      <a:pt x="1658" y="0"/>
                      <a:pt x="1669" y="17"/>
                      <a:pt x="1654" y="42"/>
                    </a:cubicBezTo>
                    <a:cubicBezTo>
                      <a:pt x="1522" y="248"/>
                      <a:pt x="1522" y="248"/>
                      <a:pt x="1522" y="248"/>
                    </a:cubicBezTo>
                    <a:cubicBezTo>
                      <a:pt x="143" y="248"/>
                      <a:pt x="143" y="248"/>
                      <a:pt x="143" y="248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0" y="21"/>
                      <a:pt x="5" y="0"/>
                      <a:pt x="46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1"/>
              <p:cNvSpPr>
                <a:spLocks/>
              </p:cNvSpPr>
              <p:nvPr/>
            </p:nvSpPr>
            <p:spPr bwMode="auto">
              <a:xfrm>
                <a:off x="4503738" y="1674813"/>
                <a:ext cx="3171825" cy="339725"/>
              </a:xfrm>
              <a:custGeom>
                <a:avLst/>
                <a:gdLst>
                  <a:gd name="T0" fmla="*/ 1998 w 1998"/>
                  <a:gd name="T1" fmla="*/ 0 h 214"/>
                  <a:gd name="T2" fmla="*/ 1869 w 1998"/>
                  <a:gd name="T3" fmla="*/ 214 h 214"/>
                  <a:gd name="T4" fmla="*/ 130 w 1998"/>
                  <a:gd name="T5" fmla="*/ 214 h 214"/>
                  <a:gd name="T6" fmla="*/ 0 w 1998"/>
                  <a:gd name="T7" fmla="*/ 0 h 214"/>
                  <a:gd name="T8" fmla="*/ 1998 w 1998"/>
                  <a:gd name="T9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8" h="214">
                    <a:moveTo>
                      <a:pt x="1998" y="0"/>
                    </a:moveTo>
                    <a:lnTo>
                      <a:pt x="1869" y="214"/>
                    </a:lnTo>
                    <a:lnTo>
                      <a:pt x="130" y="214"/>
                    </a:lnTo>
                    <a:lnTo>
                      <a:pt x="0" y="0"/>
                    </a:lnTo>
                    <a:lnTo>
                      <a:pt x="19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4371975" y="1554163"/>
                <a:ext cx="3444875" cy="25400"/>
              </a:xfrm>
              <a:custGeom>
                <a:avLst/>
                <a:gdLst>
                  <a:gd name="T0" fmla="*/ 7 w 1608"/>
                  <a:gd name="T1" fmla="*/ 0 h 12"/>
                  <a:gd name="T2" fmla="*/ 1601 w 1608"/>
                  <a:gd name="T3" fmla="*/ 0 h 12"/>
                  <a:gd name="T4" fmla="*/ 1608 w 1608"/>
                  <a:gd name="T5" fmla="*/ 6 h 12"/>
                  <a:gd name="T6" fmla="*/ 1608 w 1608"/>
                  <a:gd name="T7" fmla="*/ 6 h 12"/>
                  <a:gd name="T8" fmla="*/ 1601 w 1608"/>
                  <a:gd name="T9" fmla="*/ 12 h 12"/>
                  <a:gd name="T10" fmla="*/ 7 w 1608"/>
                  <a:gd name="T11" fmla="*/ 12 h 12"/>
                  <a:gd name="T12" fmla="*/ 0 w 1608"/>
                  <a:gd name="T13" fmla="*/ 6 h 12"/>
                  <a:gd name="T14" fmla="*/ 0 w 1608"/>
                  <a:gd name="T15" fmla="*/ 6 h 12"/>
                  <a:gd name="T16" fmla="*/ 7 w 1608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8" h="12">
                    <a:moveTo>
                      <a:pt x="7" y="0"/>
                    </a:moveTo>
                    <a:cubicBezTo>
                      <a:pt x="1601" y="0"/>
                      <a:pt x="1601" y="0"/>
                      <a:pt x="1601" y="0"/>
                    </a:cubicBezTo>
                    <a:cubicBezTo>
                      <a:pt x="1605" y="0"/>
                      <a:pt x="1608" y="2"/>
                      <a:pt x="1608" y="6"/>
                    </a:cubicBezTo>
                    <a:cubicBezTo>
                      <a:pt x="1608" y="6"/>
                      <a:pt x="1608" y="6"/>
                      <a:pt x="1608" y="6"/>
                    </a:cubicBezTo>
                    <a:cubicBezTo>
                      <a:pt x="1608" y="9"/>
                      <a:pt x="1605" y="12"/>
                      <a:pt x="1601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23"/>
              <p:cNvSpPr>
                <a:spLocks/>
              </p:cNvSpPr>
              <p:nvPr/>
            </p:nvSpPr>
            <p:spPr bwMode="auto">
              <a:xfrm>
                <a:off x="4818063" y="2020888"/>
                <a:ext cx="142875" cy="166688"/>
              </a:xfrm>
              <a:custGeom>
                <a:avLst/>
                <a:gdLst>
                  <a:gd name="T0" fmla="*/ 6 w 67"/>
                  <a:gd name="T1" fmla="*/ 0 h 78"/>
                  <a:gd name="T2" fmla="*/ 61 w 67"/>
                  <a:gd name="T3" fmla="*/ 0 h 78"/>
                  <a:gd name="T4" fmla="*/ 67 w 67"/>
                  <a:gd name="T5" fmla="*/ 7 h 78"/>
                  <a:gd name="T6" fmla="*/ 67 w 67"/>
                  <a:gd name="T7" fmla="*/ 72 h 78"/>
                  <a:gd name="T8" fmla="*/ 61 w 67"/>
                  <a:gd name="T9" fmla="*/ 78 h 78"/>
                  <a:gd name="T10" fmla="*/ 6 w 67"/>
                  <a:gd name="T11" fmla="*/ 78 h 78"/>
                  <a:gd name="T12" fmla="*/ 0 w 67"/>
                  <a:gd name="T13" fmla="*/ 72 h 78"/>
                  <a:gd name="T14" fmla="*/ 0 w 67"/>
                  <a:gd name="T15" fmla="*/ 7 h 78"/>
                  <a:gd name="T16" fmla="*/ 6 w 67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78">
                    <a:moveTo>
                      <a:pt x="6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64" y="0"/>
                      <a:pt x="67" y="3"/>
                      <a:pt x="67" y="7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7" y="75"/>
                      <a:pt x="64" y="78"/>
                      <a:pt x="61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2" y="78"/>
                      <a:pt x="0" y="75"/>
                      <a:pt x="0" y="7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4"/>
              <p:cNvSpPr>
                <a:spLocks/>
              </p:cNvSpPr>
              <p:nvPr/>
            </p:nvSpPr>
            <p:spPr bwMode="auto">
              <a:xfrm>
                <a:off x="7226300" y="2020888"/>
                <a:ext cx="142875" cy="166688"/>
              </a:xfrm>
              <a:custGeom>
                <a:avLst/>
                <a:gdLst>
                  <a:gd name="T0" fmla="*/ 6 w 67"/>
                  <a:gd name="T1" fmla="*/ 0 h 78"/>
                  <a:gd name="T2" fmla="*/ 61 w 67"/>
                  <a:gd name="T3" fmla="*/ 0 h 78"/>
                  <a:gd name="T4" fmla="*/ 67 w 67"/>
                  <a:gd name="T5" fmla="*/ 7 h 78"/>
                  <a:gd name="T6" fmla="*/ 67 w 67"/>
                  <a:gd name="T7" fmla="*/ 72 h 78"/>
                  <a:gd name="T8" fmla="*/ 61 w 67"/>
                  <a:gd name="T9" fmla="*/ 78 h 78"/>
                  <a:gd name="T10" fmla="*/ 6 w 67"/>
                  <a:gd name="T11" fmla="*/ 78 h 78"/>
                  <a:gd name="T12" fmla="*/ 0 w 67"/>
                  <a:gd name="T13" fmla="*/ 72 h 78"/>
                  <a:gd name="T14" fmla="*/ 0 w 67"/>
                  <a:gd name="T15" fmla="*/ 7 h 78"/>
                  <a:gd name="T16" fmla="*/ 6 w 67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78">
                    <a:moveTo>
                      <a:pt x="6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64" y="0"/>
                      <a:pt x="67" y="3"/>
                      <a:pt x="67" y="7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7" y="75"/>
                      <a:pt x="64" y="78"/>
                      <a:pt x="61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3" y="78"/>
                      <a:pt x="0" y="75"/>
                      <a:pt x="0" y="7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25"/>
              <p:cNvSpPr>
                <a:spLocks/>
              </p:cNvSpPr>
              <p:nvPr/>
            </p:nvSpPr>
            <p:spPr bwMode="auto">
              <a:xfrm>
                <a:off x="7267575" y="2366963"/>
                <a:ext cx="130175" cy="107950"/>
              </a:xfrm>
              <a:custGeom>
                <a:avLst/>
                <a:gdLst>
                  <a:gd name="T0" fmla="*/ 9 w 61"/>
                  <a:gd name="T1" fmla="*/ 0 h 50"/>
                  <a:gd name="T2" fmla="*/ 52 w 61"/>
                  <a:gd name="T3" fmla="*/ 0 h 50"/>
                  <a:gd name="T4" fmla="*/ 61 w 61"/>
                  <a:gd name="T5" fmla="*/ 9 h 50"/>
                  <a:gd name="T6" fmla="*/ 61 w 61"/>
                  <a:gd name="T7" fmla="*/ 41 h 50"/>
                  <a:gd name="T8" fmla="*/ 52 w 61"/>
                  <a:gd name="T9" fmla="*/ 50 h 50"/>
                  <a:gd name="T10" fmla="*/ 9 w 61"/>
                  <a:gd name="T11" fmla="*/ 50 h 50"/>
                  <a:gd name="T12" fmla="*/ 0 w 61"/>
                  <a:gd name="T13" fmla="*/ 41 h 50"/>
                  <a:gd name="T14" fmla="*/ 0 w 61"/>
                  <a:gd name="T15" fmla="*/ 9 h 50"/>
                  <a:gd name="T16" fmla="*/ 9 w 61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0">
                    <a:moveTo>
                      <a:pt x="9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7" y="0"/>
                      <a:pt x="61" y="4"/>
                      <a:pt x="61" y="9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6"/>
                      <a:pt x="57" y="50"/>
                      <a:pt x="52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6"/>
              <p:cNvSpPr>
                <a:spLocks/>
              </p:cNvSpPr>
              <p:nvPr/>
            </p:nvSpPr>
            <p:spPr bwMode="auto">
              <a:xfrm>
                <a:off x="7267575" y="2498726"/>
                <a:ext cx="130175" cy="136525"/>
              </a:xfrm>
              <a:custGeom>
                <a:avLst/>
                <a:gdLst>
                  <a:gd name="T0" fmla="*/ 11 w 61"/>
                  <a:gd name="T1" fmla="*/ 0 h 64"/>
                  <a:gd name="T2" fmla="*/ 50 w 61"/>
                  <a:gd name="T3" fmla="*/ 0 h 64"/>
                  <a:gd name="T4" fmla="*/ 61 w 61"/>
                  <a:gd name="T5" fmla="*/ 11 h 64"/>
                  <a:gd name="T6" fmla="*/ 61 w 61"/>
                  <a:gd name="T7" fmla="*/ 54 h 64"/>
                  <a:gd name="T8" fmla="*/ 50 w 61"/>
                  <a:gd name="T9" fmla="*/ 64 h 64"/>
                  <a:gd name="T10" fmla="*/ 11 w 61"/>
                  <a:gd name="T11" fmla="*/ 64 h 64"/>
                  <a:gd name="T12" fmla="*/ 0 w 61"/>
                  <a:gd name="T13" fmla="*/ 54 h 64"/>
                  <a:gd name="T14" fmla="*/ 0 w 61"/>
                  <a:gd name="T15" fmla="*/ 11 h 64"/>
                  <a:gd name="T16" fmla="*/ 11 w 61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64">
                    <a:moveTo>
                      <a:pt x="11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1" y="5"/>
                      <a:pt x="61" y="11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1" y="60"/>
                      <a:pt x="56" y="64"/>
                      <a:pt x="5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7"/>
              <p:cNvSpPr>
                <a:spLocks/>
              </p:cNvSpPr>
              <p:nvPr/>
            </p:nvSpPr>
            <p:spPr bwMode="auto">
              <a:xfrm>
                <a:off x="7267575" y="2660651"/>
                <a:ext cx="130175" cy="138113"/>
              </a:xfrm>
              <a:custGeom>
                <a:avLst/>
                <a:gdLst>
                  <a:gd name="T0" fmla="*/ 11 w 61"/>
                  <a:gd name="T1" fmla="*/ 0 h 64"/>
                  <a:gd name="T2" fmla="*/ 50 w 61"/>
                  <a:gd name="T3" fmla="*/ 0 h 64"/>
                  <a:gd name="T4" fmla="*/ 61 w 61"/>
                  <a:gd name="T5" fmla="*/ 10 h 64"/>
                  <a:gd name="T6" fmla="*/ 61 w 61"/>
                  <a:gd name="T7" fmla="*/ 53 h 64"/>
                  <a:gd name="T8" fmla="*/ 50 w 61"/>
                  <a:gd name="T9" fmla="*/ 64 h 64"/>
                  <a:gd name="T10" fmla="*/ 11 w 61"/>
                  <a:gd name="T11" fmla="*/ 64 h 64"/>
                  <a:gd name="T12" fmla="*/ 0 w 61"/>
                  <a:gd name="T13" fmla="*/ 53 h 64"/>
                  <a:gd name="T14" fmla="*/ 0 w 61"/>
                  <a:gd name="T15" fmla="*/ 10 h 64"/>
                  <a:gd name="T16" fmla="*/ 11 w 61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64">
                    <a:moveTo>
                      <a:pt x="11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1" y="4"/>
                      <a:pt x="61" y="10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9"/>
                      <a:pt x="56" y="64"/>
                      <a:pt x="5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8"/>
              <p:cNvSpPr>
                <a:spLocks/>
              </p:cNvSpPr>
              <p:nvPr/>
            </p:nvSpPr>
            <p:spPr bwMode="auto">
              <a:xfrm>
                <a:off x="7267575" y="2820988"/>
                <a:ext cx="130175" cy="139700"/>
              </a:xfrm>
              <a:custGeom>
                <a:avLst/>
                <a:gdLst>
                  <a:gd name="T0" fmla="*/ 11 w 61"/>
                  <a:gd name="T1" fmla="*/ 0 h 65"/>
                  <a:gd name="T2" fmla="*/ 50 w 61"/>
                  <a:gd name="T3" fmla="*/ 0 h 65"/>
                  <a:gd name="T4" fmla="*/ 61 w 61"/>
                  <a:gd name="T5" fmla="*/ 11 h 65"/>
                  <a:gd name="T6" fmla="*/ 61 w 61"/>
                  <a:gd name="T7" fmla="*/ 54 h 65"/>
                  <a:gd name="T8" fmla="*/ 50 w 61"/>
                  <a:gd name="T9" fmla="*/ 65 h 65"/>
                  <a:gd name="T10" fmla="*/ 11 w 61"/>
                  <a:gd name="T11" fmla="*/ 65 h 65"/>
                  <a:gd name="T12" fmla="*/ 0 w 61"/>
                  <a:gd name="T13" fmla="*/ 54 h 65"/>
                  <a:gd name="T14" fmla="*/ 0 w 61"/>
                  <a:gd name="T15" fmla="*/ 11 h 65"/>
                  <a:gd name="T16" fmla="*/ 11 w 61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65">
                    <a:moveTo>
                      <a:pt x="11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1" y="5"/>
                      <a:pt x="61" y="11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1" y="60"/>
                      <a:pt x="56" y="65"/>
                      <a:pt x="50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29"/>
              <p:cNvSpPr>
                <a:spLocks/>
              </p:cNvSpPr>
              <p:nvPr/>
            </p:nvSpPr>
            <p:spPr bwMode="auto">
              <a:xfrm>
                <a:off x="7267575" y="2984501"/>
                <a:ext cx="130175" cy="136525"/>
              </a:xfrm>
              <a:custGeom>
                <a:avLst/>
                <a:gdLst>
                  <a:gd name="T0" fmla="*/ 11 w 61"/>
                  <a:gd name="T1" fmla="*/ 0 h 64"/>
                  <a:gd name="T2" fmla="*/ 50 w 61"/>
                  <a:gd name="T3" fmla="*/ 0 h 64"/>
                  <a:gd name="T4" fmla="*/ 61 w 61"/>
                  <a:gd name="T5" fmla="*/ 11 h 64"/>
                  <a:gd name="T6" fmla="*/ 61 w 61"/>
                  <a:gd name="T7" fmla="*/ 54 h 64"/>
                  <a:gd name="T8" fmla="*/ 50 w 61"/>
                  <a:gd name="T9" fmla="*/ 64 h 64"/>
                  <a:gd name="T10" fmla="*/ 11 w 61"/>
                  <a:gd name="T11" fmla="*/ 64 h 64"/>
                  <a:gd name="T12" fmla="*/ 0 w 61"/>
                  <a:gd name="T13" fmla="*/ 54 h 64"/>
                  <a:gd name="T14" fmla="*/ 0 w 61"/>
                  <a:gd name="T15" fmla="*/ 11 h 64"/>
                  <a:gd name="T16" fmla="*/ 11 w 61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64">
                    <a:moveTo>
                      <a:pt x="11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1" y="5"/>
                      <a:pt x="61" y="11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1" y="59"/>
                      <a:pt x="56" y="64"/>
                      <a:pt x="5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0"/>
              <p:cNvSpPr>
                <a:spLocks/>
              </p:cNvSpPr>
              <p:nvPr/>
            </p:nvSpPr>
            <p:spPr bwMode="auto">
              <a:xfrm>
                <a:off x="7267575" y="3144838"/>
                <a:ext cx="130175" cy="139700"/>
              </a:xfrm>
              <a:custGeom>
                <a:avLst/>
                <a:gdLst>
                  <a:gd name="T0" fmla="*/ 11 w 61"/>
                  <a:gd name="T1" fmla="*/ 0 h 65"/>
                  <a:gd name="T2" fmla="*/ 50 w 61"/>
                  <a:gd name="T3" fmla="*/ 0 h 65"/>
                  <a:gd name="T4" fmla="*/ 61 w 61"/>
                  <a:gd name="T5" fmla="*/ 11 h 65"/>
                  <a:gd name="T6" fmla="*/ 61 w 61"/>
                  <a:gd name="T7" fmla="*/ 54 h 65"/>
                  <a:gd name="T8" fmla="*/ 50 w 61"/>
                  <a:gd name="T9" fmla="*/ 65 h 65"/>
                  <a:gd name="T10" fmla="*/ 11 w 61"/>
                  <a:gd name="T11" fmla="*/ 65 h 65"/>
                  <a:gd name="T12" fmla="*/ 0 w 61"/>
                  <a:gd name="T13" fmla="*/ 54 h 65"/>
                  <a:gd name="T14" fmla="*/ 0 w 61"/>
                  <a:gd name="T15" fmla="*/ 11 h 65"/>
                  <a:gd name="T16" fmla="*/ 11 w 61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65">
                    <a:moveTo>
                      <a:pt x="11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1" y="5"/>
                      <a:pt x="61" y="11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1" y="60"/>
                      <a:pt x="56" y="65"/>
                      <a:pt x="50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1"/>
              <p:cNvSpPr>
                <a:spLocks/>
              </p:cNvSpPr>
              <p:nvPr/>
            </p:nvSpPr>
            <p:spPr bwMode="auto">
              <a:xfrm>
                <a:off x="7105650" y="2366963"/>
                <a:ext cx="128588" cy="107950"/>
              </a:xfrm>
              <a:custGeom>
                <a:avLst/>
                <a:gdLst>
                  <a:gd name="T0" fmla="*/ 9 w 60"/>
                  <a:gd name="T1" fmla="*/ 0 h 50"/>
                  <a:gd name="T2" fmla="*/ 51 w 60"/>
                  <a:gd name="T3" fmla="*/ 0 h 50"/>
                  <a:gd name="T4" fmla="*/ 60 w 60"/>
                  <a:gd name="T5" fmla="*/ 9 h 50"/>
                  <a:gd name="T6" fmla="*/ 60 w 60"/>
                  <a:gd name="T7" fmla="*/ 41 h 50"/>
                  <a:gd name="T8" fmla="*/ 51 w 60"/>
                  <a:gd name="T9" fmla="*/ 50 h 50"/>
                  <a:gd name="T10" fmla="*/ 9 w 60"/>
                  <a:gd name="T11" fmla="*/ 50 h 50"/>
                  <a:gd name="T12" fmla="*/ 0 w 60"/>
                  <a:gd name="T13" fmla="*/ 41 h 50"/>
                  <a:gd name="T14" fmla="*/ 0 w 60"/>
                  <a:gd name="T15" fmla="*/ 9 h 50"/>
                  <a:gd name="T16" fmla="*/ 9 w 60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50">
                    <a:moveTo>
                      <a:pt x="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6" y="0"/>
                      <a:pt x="60" y="4"/>
                      <a:pt x="60" y="9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6"/>
                      <a:pt x="56" y="50"/>
                      <a:pt x="51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>
                <a:spLocks/>
              </p:cNvSpPr>
              <p:nvPr/>
            </p:nvSpPr>
            <p:spPr bwMode="auto">
              <a:xfrm>
                <a:off x="6956425" y="2498726"/>
                <a:ext cx="277813" cy="136525"/>
              </a:xfrm>
              <a:custGeom>
                <a:avLst/>
                <a:gdLst>
                  <a:gd name="T0" fmla="*/ 12 w 130"/>
                  <a:gd name="T1" fmla="*/ 0 h 64"/>
                  <a:gd name="T2" fmla="*/ 119 w 130"/>
                  <a:gd name="T3" fmla="*/ 0 h 64"/>
                  <a:gd name="T4" fmla="*/ 130 w 130"/>
                  <a:gd name="T5" fmla="*/ 11 h 64"/>
                  <a:gd name="T6" fmla="*/ 130 w 130"/>
                  <a:gd name="T7" fmla="*/ 53 h 64"/>
                  <a:gd name="T8" fmla="*/ 119 w 130"/>
                  <a:gd name="T9" fmla="*/ 64 h 64"/>
                  <a:gd name="T10" fmla="*/ 12 w 130"/>
                  <a:gd name="T11" fmla="*/ 64 h 64"/>
                  <a:gd name="T12" fmla="*/ 0 w 130"/>
                  <a:gd name="T13" fmla="*/ 53 h 64"/>
                  <a:gd name="T14" fmla="*/ 0 w 130"/>
                  <a:gd name="T15" fmla="*/ 11 h 64"/>
                  <a:gd name="T16" fmla="*/ 12 w 130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4">
                    <a:moveTo>
                      <a:pt x="12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125" y="0"/>
                      <a:pt x="130" y="5"/>
                      <a:pt x="130" y="11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30" y="59"/>
                      <a:pt x="125" y="64"/>
                      <a:pt x="119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6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>
                <a:spLocks/>
              </p:cNvSpPr>
              <p:nvPr/>
            </p:nvSpPr>
            <p:spPr bwMode="auto">
              <a:xfrm>
                <a:off x="7061200" y="2660651"/>
                <a:ext cx="173038" cy="138113"/>
              </a:xfrm>
              <a:custGeom>
                <a:avLst/>
                <a:gdLst>
                  <a:gd name="T0" fmla="*/ 12 w 81"/>
                  <a:gd name="T1" fmla="*/ 0 h 64"/>
                  <a:gd name="T2" fmla="*/ 70 w 81"/>
                  <a:gd name="T3" fmla="*/ 0 h 64"/>
                  <a:gd name="T4" fmla="*/ 81 w 81"/>
                  <a:gd name="T5" fmla="*/ 11 h 64"/>
                  <a:gd name="T6" fmla="*/ 81 w 81"/>
                  <a:gd name="T7" fmla="*/ 53 h 64"/>
                  <a:gd name="T8" fmla="*/ 70 w 81"/>
                  <a:gd name="T9" fmla="*/ 64 h 64"/>
                  <a:gd name="T10" fmla="*/ 12 w 81"/>
                  <a:gd name="T11" fmla="*/ 64 h 64"/>
                  <a:gd name="T12" fmla="*/ 0 w 81"/>
                  <a:gd name="T13" fmla="*/ 53 h 64"/>
                  <a:gd name="T14" fmla="*/ 0 w 81"/>
                  <a:gd name="T15" fmla="*/ 11 h 64"/>
                  <a:gd name="T16" fmla="*/ 12 w 81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64">
                    <a:moveTo>
                      <a:pt x="12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6" y="0"/>
                      <a:pt x="81" y="5"/>
                      <a:pt x="81" y="11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9"/>
                      <a:pt x="76" y="64"/>
                      <a:pt x="70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6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>
                <a:spLocks/>
              </p:cNvSpPr>
              <p:nvPr/>
            </p:nvSpPr>
            <p:spPr bwMode="auto">
              <a:xfrm>
                <a:off x="6938963" y="2820988"/>
                <a:ext cx="295275" cy="139700"/>
              </a:xfrm>
              <a:custGeom>
                <a:avLst/>
                <a:gdLst>
                  <a:gd name="T0" fmla="*/ 11 w 138"/>
                  <a:gd name="T1" fmla="*/ 0 h 65"/>
                  <a:gd name="T2" fmla="*/ 127 w 138"/>
                  <a:gd name="T3" fmla="*/ 0 h 65"/>
                  <a:gd name="T4" fmla="*/ 138 w 138"/>
                  <a:gd name="T5" fmla="*/ 12 h 65"/>
                  <a:gd name="T6" fmla="*/ 138 w 138"/>
                  <a:gd name="T7" fmla="*/ 53 h 65"/>
                  <a:gd name="T8" fmla="*/ 127 w 138"/>
                  <a:gd name="T9" fmla="*/ 65 h 65"/>
                  <a:gd name="T10" fmla="*/ 11 w 138"/>
                  <a:gd name="T11" fmla="*/ 65 h 65"/>
                  <a:gd name="T12" fmla="*/ 0 w 138"/>
                  <a:gd name="T13" fmla="*/ 53 h 65"/>
                  <a:gd name="T14" fmla="*/ 0 w 138"/>
                  <a:gd name="T15" fmla="*/ 12 h 65"/>
                  <a:gd name="T16" fmla="*/ 11 w 138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65">
                    <a:moveTo>
                      <a:pt x="11" y="0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133" y="0"/>
                      <a:pt x="138" y="5"/>
                      <a:pt x="138" y="12"/>
                    </a:cubicBezTo>
                    <a:cubicBezTo>
                      <a:pt x="138" y="53"/>
                      <a:pt x="138" y="53"/>
                      <a:pt x="138" y="53"/>
                    </a:cubicBezTo>
                    <a:cubicBezTo>
                      <a:pt x="138" y="59"/>
                      <a:pt x="133" y="65"/>
                      <a:pt x="127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59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7105650" y="2984501"/>
                <a:ext cx="128588" cy="136525"/>
              </a:xfrm>
              <a:custGeom>
                <a:avLst/>
                <a:gdLst>
                  <a:gd name="T0" fmla="*/ 11 w 60"/>
                  <a:gd name="T1" fmla="*/ 0 h 64"/>
                  <a:gd name="T2" fmla="*/ 49 w 60"/>
                  <a:gd name="T3" fmla="*/ 0 h 64"/>
                  <a:gd name="T4" fmla="*/ 60 w 60"/>
                  <a:gd name="T5" fmla="*/ 11 h 64"/>
                  <a:gd name="T6" fmla="*/ 60 w 60"/>
                  <a:gd name="T7" fmla="*/ 54 h 64"/>
                  <a:gd name="T8" fmla="*/ 49 w 60"/>
                  <a:gd name="T9" fmla="*/ 64 h 64"/>
                  <a:gd name="T10" fmla="*/ 11 w 60"/>
                  <a:gd name="T11" fmla="*/ 64 h 64"/>
                  <a:gd name="T12" fmla="*/ 0 w 60"/>
                  <a:gd name="T13" fmla="*/ 54 h 64"/>
                  <a:gd name="T14" fmla="*/ 0 w 60"/>
                  <a:gd name="T15" fmla="*/ 11 h 64"/>
                  <a:gd name="T16" fmla="*/ 11 w 60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64">
                    <a:moveTo>
                      <a:pt x="1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60" y="5"/>
                      <a:pt x="60" y="11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0" y="59"/>
                      <a:pt x="55" y="64"/>
                      <a:pt x="49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>
                <a:spLocks/>
              </p:cNvSpPr>
              <p:nvPr/>
            </p:nvSpPr>
            <p:spPr bwMode="auto">
              <a:xfrm>
                <a:off x="7105650" y="3144838"/>
                <a:ext cx="128588" cy="139700"/>
              </a:xfrm>
              <a:custGeom>
                <a:avLst/>
                <a:gdLst>
                  <a:gd name="T0" fmla="*/ 11 w 60"/>
                  <a:gd name="T1" fmla="*/ 0 h 65"/>
                  <a:gd name="T2" fmla="*/ 49 w 60"/>
                  <a:gd name="T3" fmla="*/ 0 h 65"/>
                  <a:gd name="T4" fmla="*/ 60 w 60"/>
                  <a:gd name="T5" fmla="*/ 11 h 65"/>
                  <a:gd name="T6" fmla="*/ 60 w 60"/>
                  <a:gd name="T7" fmla="*/ 54 h 65"/>
                  <a:gd name="T8" fmla="*/ 49 w 60"/>
                  <a:gd name="T9" fmla="*/ 65 h 65"/>
                  <a:gd name="T10" fmla="*/ 11 w 60"/>
                  <a:gd name="T11" fmla="*/ 65 h 65"/>
                  <a:gd name="T12" fmla="*/ 0 w 60"/>
                  <a:gd name="T13" fmla="*/ 54 h 65"/>
                  <a:gd name="T14" fmla="*/ 0 w 60"/>
                  <a:gd name="T15" fmla="*/ 11 h 65"/>
                  <a:gd name="T16" fmla="*/ 11 w 60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65">
                    <a:moveTo>
                      <a:pt x="1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60" y="5"/>
                      <a:pt x="60" y="11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0" y="60"/>
                      <a:pt x="55" y="65"/>
                      <a:pt x="49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>
                <a:spLocks/>
              </p:cNvSpPr>
              <p:nvPr/>
            </p:nvSpPr>
            <p:spPr bwMode="auto">
              <a:xfrm>
                <a:off x="6956425" y="2366963"/>
                <a:ext cx="117475" cy="107950"/>
              </a:xfrm>
              <a:custGeom>
                <a:avLst/>
                <a:gdLst>
                  <a:gd name="T0" fmla="*/ 9 w 55"/>
                  <a:gd name="T1" fmla="*/ 0 h 50"/>
                  <a:gd name="T2" fmla="*/ 46 w 55"/>
                  <a:gd name="T3" fmla="*/ 0 h 50"/>
                  <a:gd name="T4" fmla="*/ 55 w 55"/>
                  <a:gd name="T5" fmla="*/ 9 h 50"/>
                  <a:gd name="T6" fmla="*/ 55 w 55"/>
                  <a:gd name="T7" fmla="*/ 41 h 50"/>
                  <a:gd name="T8" fmla="*/ 46 w 55"/>
                  <a:gd name="T9" fmla="*/ 50 h 50"/>
                  <a:gd name="T10" fmla="*/ 9 w 55"/>
                  <a:gd name="T11" fmla="*/ 50 h 50"/>
                  <a:gd name="T12" fmla="*/ 0 w 55"/>
                  <a:gd name="T13" fmla="*/ 41 h 50"/>
                  <a:gd name="T14" fmla="*/ 0 w 55"/>
                  <a:gd name="T15" fmla="*/ 9 h 50"/>
                  <a:gd name="T16" fmla="*/ 9 w 5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0">
                    <a:moveTo>
                      <a:pt x="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6"/>
                      <a:pt x="51" y="50"/>
                      <a:pt x="46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8"/>
              <p:cNvSpPr>
                <a:spLocks/>
              </p:cNvSpPr>
              <p:nvPr/>
            </p:nvSpPr>
            <p:spPr bwMode="auto">
              <a:xfrm>
                <a:off x="6805613" y="2366963"/>
                <a:ext cx="115888" cy="107950"/>
              </a:xfrm>
              <a:custGeom>
                <a:avLst/>
                <a:gdLst>
                  <a:gd name="T0" fmla="*/ 8 w 54"/>
                  <a:gd name="T1" fmla="*/ 0 h 50"/>
                  <a:gd name="T2" fmla="*/ 45 w 54"/>
                  <a:gd name="T3" fmla="*/ 0 h 50"/>
                  <a:gd name="T4" fmla="*/ 54 w 54"/>
                  <a:gd name="T5" fmla="*/ 9 h 50"/>
                  <a:gd name="T6" fmla="*/ 54 w 54"/>
                  <a:gd name="T7" fmla="*/ 41 h 50"/>
                  <a:gd name="T8" fmla="*/ 45 w 54"/>
                  <a:gd name="T9" fmla="*/ 50 h 50"/>
                  <a:gd name="T10" fmla="*/ 8 w 54"/>
                  <a:gd name="T11" fmla="*/ 50 h 50"/>
                  <a:gd name="T12" fmla="*/ 0 w 54"/>
                  <a:gd name="T13" fmla="*/ 41 h 50"/>
                  <a:gd name="T14" fmla="*/ 0 w 54"/>
                  <a:gd name="T15" fmla="*/ 9 h 50"/>
                  <a:gd name="T16" fmla="*/ 8 w 54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0">
                    <a:moveTo>
                      <a:pt x="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50" y="0"/>
                      <a:pt x="54" y="4"/>
                      <a:pt x="54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6"/>
                      <a:pt x="50" y="50"/>
                      <a:pt x="45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>
                <a:spLocks/>
              </p:cNvSpPr>
              <p:nvPr/>
            </p:nvSpPr>
            <p:spPr bwMode="auto">
              <a:xfrm>
                <a:off x="6654800" y="2366963"/>
                <a:ext cx="114300" cy="107950"/>
              </a:xfrm>
              <a:custGeom>
                <a:avLst/>
                <a:gdLst>
                  <a:gd name="T0" fmla="*/ 9 w 54"/>
                  <a:gd name="T1" fmla="*/ 0 h 50"/>
                  <a:gd name="T2" fmla="*/ 46 w 54"/>
                  <a:gd name="T3" fmla="*/ 0 h 50"/>
                  <a:gd name="T4" fmla="*/ 54 w 54"/>
                  <a:gd name="T5" fmla="*/ 9 h 50"/>
                  <a:gd name="T6" fmla="*/ 54 w 54"/>
                  <a:gd name="T7" fmla="*/ 41 h 50"/>
                  <a:gd name="T8" fmla="*/ 46 w 54"/>
                  <a:gd name="T9" fmla="*/ 50 h 50"/>
                  <a:gd name="T10" fmla="*/ 9 w 54"/>
                  <a:gd name="T11" fmla="*/ 50 h 50"/>
                  <a:gd name="T12" fmla="*/ 0 w 54"/>
                  <a:gd name="T13" fmla="*/ 41 h 50"/>
                  <a:gd name="T14" fmla="*/ 0 w 54"/>
                  <a:gd name="T15" fmla="*/ 9 h 50"/>
                  <a:gd name="T16" fmla="*/ 9 w 54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0">
                    <a:moveTo>
                      <a:pt x="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50" y="0"/>
                      <a:pt x="54" y="4"/>
                      <a:pt x="54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6"/>
                      <a:pt x="50" y="50"/>
                      <a:pt x="46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>
                <a:spLocks/>
              </p:cNvSpPr>
              <p:nvPr/>
            </p:nvSpPr>
            <p:spPr bwMode="auto">
              <a:xfrm>
                <a:off x="6502400" y="2366963"/>
                <a:ext cx="117475" cy="107950"/>
              </a:xfrm>
              <a:custGeom>
                <a:avLst/>
                <a:gdLst>
                  <a:gd name="T0" fmla="*/ 9 w 55"/>
                  <a:gd name="T1" fmla="*/ 0 h 50"/>
                  <a:gd name="T2" fmla="*/ 46 w 55"/>
                  <a:gd name="T3" fmla="*/ 0 h 50"/>
                  <a:gd name="T4" fmla="*/ 55 w 55"/>
                  <a:gd name="T5" fmla="*/ 9 h 50"/>
                  <a:gd name="T6" fmla="*/ 55 w 55"/>
                  <a:gd name="T7" fmla="*/ 41 h 50"/>
                  <a:gd name="T8" fmla="*/ 46 w 55"/>
                  <a:gd name="T9" fmla="*/ 50 h 50"/>
                  <a:gd name="T10" fmla="*/ 9 w 55"/>
                  <a:gd name="T11" fmla="*/ 50 h 50"/>
                  <a:gd name="T12" fmla="*/ 0 w 55"/>
                  <a:gd name="T13" fmla="*/ 41 h 50"/>
                  <a:gd name="T14" fmla="*/ 0 w 55"/>
                  <a:gd name="T15" fmla="*/ 9 h 50"/>
                  <a:gd name="T16" fmla="*/ 9 w 5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0">
                    <a:moveTo>
                      <a:pt x="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6"/>
                      <a:pt x="51" y="50"/>
                      <a:pt x="46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41"/>
              <p:cNvSpPr>
                <a:spLocks/>
              </p:cNvSpPr>
              <p:nvPr/>
            </p:nvSpPr>
            <p:spPr bwMode="auto">
              <a:xfrm>
                <a:off x="6350000" y="2366963"/>
                <a:ext cx="117475" cy="107950"/>
              </a:xfrm>
              <a:custGeom>
                <a:avLst/>
                <a:gdLst>
                  <a:gd name="T0" fmla="*/ 9 w 55"/>
                  <a:gd name="T1" fmla="*/ 0 h 50"/>
                  <a:gd name="T2" fmla="*/ 46 w 55"/>
                  <a:gd name="T3" fmla="*/ 0 h 50"/>
                  <a:gd name="T4" fmla="*/ 55 w 55"/>
                  <a:gd name="T5" fmla="*/ 9 h 50"/>
                  <a:gd name="T6" fmla="*/ 55 w 55"/>
                  <a:gd name="T7" fmla="*/ 41 h 50"/>
                  <a:gd name="T8" fmla="*/ 46 w 55"/>
                  <a:gd name="T9" fmla="*/ 50 h 50"/>
                  <a:gd name="T10" fmla="*/ 9 w 55"/>
                  <a:gd name="T11" fmla="*/ 50 h 50"/>
                  <a:gd name="T12" fmla="*/ 0 w 55"/>
                  <a:gd name="T13" fmla="*/ 41 h 50"/>
                  <a:gd name="T14" fmla="*/ 0 w 55"/>
                  <a:gd name="T15" fmla="*/ 9 h 50"/>
                  <a:gd name="T16" fmla="*/ 9 w 5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0">
                    <a:moveTo>
                      <a:pt x="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6"/>
                      <a:pt x="51" y="50"/>
                      <a:pt x="46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42"/>
              <p:cNvSpPr>
                <a:spLocks/>
              </p:cNvSpPr>
              <p:nvPr/>
            </p:nvSpPr>
            <p:spPr bwMode="auto">
              <a:xfrm>
                <a:off x="6199188" y="2366963"/>
                <a:ext cx="115888" cy="107950"/>
              </a:xfrm>
              <a:custGeom>
                <a:avLst/>
                <a:gdLst>
                  <a:gd name="T0" fmla="*/ 8 w 54"/>
                  <a:gd name="T1" fmla="*/ 0 h 50"/>
                  <a:gd name="T2" fmla="*/ 45 w 54"/>
                  <a:gd name="T3" fmla="*/ 0 h 50"/>
                  <a:gd name="T4" fmla="*/ 54 w 54"/>
                  <a:gd name="T5" fmla="*/ 9 h 50"/>
                  <a:gd name="T6" fmla="*/ 54 w 54"/>
                  <a:gd name="T7" fmla="*/ 41 h 50"/>
                  <a:gd name="T8" fmla="*/ 45 w 54"/>
                  <a:gd name="T9" fmla="*/ 50 h 50"/>
                  <a:gd name="T10" fmla="*/ 8 w 54"/>
                  <a:gd name="T11" fmla="*/ 50 h 50"/>
                  <a:gd name="T12" fmla="*/ 0 w 54"/>
                  <a:gd name="T13" fmla="*/ 41 h 50"/>
                  <a:gd name="T14" fmla="*/ 0 w 54"/>
                  <a:gd name="T15" fmla="*/ 9 h 50"/>
                  <a:gd name="T16" fmla="*/ 8 w 54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0">
                    <a:moveTo>
                      <a:pt x="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50" y="0"/>
                      <a:pt x="54" y="4"/>
                      <a:pt x="54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6"/>
                      <a:pt x="50" y="50"/>
                      <a:pt x="45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>
                <a:spLocks/>
              </p:cNvSpPr>
              <p:nvPr/>
            </p:nvSpPr>
            <p:spPr bwMode="auto">
              <a:xfrm>
                <a:off x="6048375" y="2366963"/>
                <a:ext cx="114300" cy="107950"/>
              </a:xfrm>
              <a:custGeom>
                <a:avLst/>
                <a:gdLst>
                  <a:gd name="T0" fmla="*/ 9 w 54"/>
                  <a:gd name="T1" fmla="*/ 0 h 50"/>
                  <a:gd name="T2" fmla="*/ 46 w 54"/>
                  <a:gd name="T3" fmla="*/ 0 h 50"/>
                  <a:gd name="T4" fmla="*/ 54 w 54"/>
                  <a:gd name="T5" fmla="*/ 9 h 50"/>
                  <a:gd name="T6" fmla="*/ 54 w 54"/>
                  <a:gd name="T7" fmla="*/ 41 h 50"/>
                  <a:gd name="T8" fmla="*/ 46 w 54"/>
                  <a:gd name="T9" fmla="*/ 50 h 50"/>
                  <a:gd name="T10" fmla="*/ 9 w 54"/>
                  <a:gd name="T11" fmla="*/ 50 h 50"/>
                  <a:gd name="T12" fmla="*/ 0 w 54"/>
                  <a:gd name="T13" fmla="*/ 41 h 50"/>
                  <a:gd name="T14" fmla="*/ 0 w 54"/>
                  <a:gd name="T15" fmla="*/ 9 h 50"/>
                  <a:gd name="T16" fmla="*/ 9 w 54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0">
                    <a:moveTo>
                      <a:pt x="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50" y="0"/>
                      <a:pt x="54" y="4"/>
                      <a:pt x="54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6"/>
                      <a:pt x="50" y="50"/>
                      <a:pt x="46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44"/>
              <p:cNvSpPr>
                <a:spLocks/>
              </p:cNvSpPr>
              <p:nvPr/>
            </p:nvSpPr>
            <p:spPr bwMode="auto">
              <a:xfrm>
                <a:off x="5895975" y="2366963"/>
                <a:ext cx="117475" cy="107950"/>
              </a:xfrm>
              <a:custGeom>
                <a:avLst/>
                <a:gdLst>
                  <a:gd name="T0" fmla="*/ 9 w 55"/>
                  <a:gd name="T1" fmla="*/ 0 h 50"/>
                  <a:gd name="T2" fmla="*/ 46 w 55"/>
                  <a:gd name="T3" fmla="*/ 0 h 50"/>
                  <a:gd name="T4" fmla="*/ 55 w 55"/>
                  <a:gd name="T5" fmla="*/ 9 h 50"/>
                  <a:gd name="T6" fmla="*/ 55 w 55"/>
                  <a:gd name="T7" fmla="*/ 41 h 50"/>
                  <a:gd name="T8" fmla="*/ 46 w 55"/>
                  <a:gd name="T9" fmla="*/ 50 h 50"/>
                  <a:gd name="T10" fmla="*/ 9 w 55"/>
                  <a:gd name="T11" fmla="*/ 50 h 50"/>
                  <a:gd name="T12" fmla="*/ 0 w 55"/>
                  <a:gd name="T13" fmla="*/ 41 h 50"/>
                  <a:gd name="T14" fmla="*/ 0 w 55"/>
                  <a:gd name="T15" fmla="*/ 9 h 50"/>
                  <a:gd name="T16" fmla="*/ 9 w 5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0">
                    <a:moveTo>
                      <a:pt x="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6"/>
                      <a:pt x="51" y="50"/>
                      <a:pt x="46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45"/>
              <p:cNvSpPr>
                <a:spLocks/>
              </p:cNvSpPr>
              <p:nvPr/>
            </p:nvSpPr>
            <p:spPr bwMode="auto">
              <a:xfrm>
                <a:off x="5743575" y="2366963"/>
                <a:ext cx="117475" cy="107950"/>
              </a:xfrm>
              <a:custGeom>
                <a:avLst/>
                <a:gdLst>
                  <a:gd name="T0" fmla="*/ 9 w 55"/>
                  <a:gd name="T1" fmla="*/ 0 h 50"/>
                  <a:gd name="T2" fmla="*/ 46 w 55"/>
                  <a:gd name="T3" fmla="*/ 0 h 50"/>
                  <a:gd name="T4" fmla="*/ 55 w 55"/>
                  <a:gd name="T5" fmla="*/ 9 h 50"/>
                  <a:gd name="T6" fmla="*/ 55 w 55"/>
                  <a:gd name="T7" fmla="*/ 41 h 50"/>
                  <a:gd name="T8" fmla="*/ 46 w 55"/>
                  <a:gd name="T9" fmla="*/ 50 h 50"/>
                  <a:gd name="T10" fmla="*/ 9 w 55"/>
                  <a:gd name="T11" fmla="*/ 50 h 50"/>
                  <a:gd name="T12" fmla="*/ 0 w 55"/>
                  <a:gd name="T13" fmla="*/ 41 h 50"/>
                  <a:gd name="T14" fmla="*/ 0 w 55"/>
                  <a:gd name="T15" fmla="*/ 9 h 50"/>
                  <a:gd name="T16" fmla="*/ 9 w 5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0">
                    <a:moveTo>
                      <a:pt x="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6"/>
                      <a:pt x="51" y="50"/>
                      <a:pt x="46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46"/>
              <p:cNvSpPr>
                <a:spLocks/>
              </p:cNvSpPr>
              <p:nvPr/>
            </p:nvSpPr>
            <p:spPr bwMode="auto">
              <a:xfrm>
                <a:off x="5594350" y="2366963"/>
                <a:ext cx="114300" cy="107950"/>
              </a:xfrm>
              <a:custGeom>
                <a:avLst/>
                <a:gdLst>
                  <a:gd name="T0" fmla="*/ 9 w 54"/>
                  <a:gd name="T1" fmla="*/ 0 h 50"/>
                  <a:gd name="T2" fmla="*/ 45 w 54"/>
                  <a:gd name="T3" fmla="*/ 0 h 50"/>
                  <a:gd name="T4" fmla="*/ 54 w 54"/>
                  <a:gd name="T5" fmla="*/ 9 h 50"/>
                  <a:gd name="T6" fmla="*/ 54 w 54"/>
                  <a:gd name="T7" fmla="*/ 41 h 50"/>
                  <a:gd name="T8" fmla="*/ 45 w 54"/>
                  <a:gd name="T9" fmla="*/ 50 h 50"/>
                  <a:gd name="T10" fmla="*/ 9 w 54"/>
                  <a:gd name="T11" fmla="*/ 50 h 50"/>
                  <a:gd name="T12" fmla="*/ 0 w 54"/>
                  <a:gd name="T13" fmla="*/ 41 h 50"/>
                  <a:gd name="T14" fmla="*/ 0 w 54"/>
                  <a:gd name="T15" fmla="*/ 9 h 50"/>
                  <a:gd name="T16" fmla="*/ 9 w 54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0">
                    <a:moveTo>
                      <a:pt x="9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50" y="0"/>
                      <a:pt x="54" y="4"/>
                      <a:pt x="54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6"/>
                      <a:pt x="50" y="50"/>
                      <a:pt x="45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7"/>
              <p:cNvSpPr>
                <a:spLocks/>
              </p:cNvSpPr>
              <p:nvPr/>
            </p:nvSpPr>
            <p:spPr bwMode="auto">
              <a:xfrm>
                <a:off x="5441950" y="2366963"/>
                <a:ext cx="115888" cy="107950"/>
              </a:xfrm>
              <a:custGeom>
                <a:avLst/>
                <a:gdLst>
                  <a:gd name="T0" fmla="*/ 9 w 54"/>
                  <a:gd name="T1" fmla="*/ 0 h 50"/>
                  <a:gd name="T2" fmla="*/ 46 w 54"/>
                  <a:gd name="T3" fmla="*/ 0 h 50"/>
                  <a:gd name="T4" fmla="*/ 54 w 54"/>
                  <a:gd name="T5" fmla="*/ 9 h 50"/>
                  <a:gd name="T6" fmla="*/ 54 w 54"/>
                  <a:gd name="T7" fmla="*/ 41 h 50"/>
                  <a:gd name="T8" fmla="*/ 46 w 54"/>
                  <a:gd name="T9" fmla="*/ 50 h 50"/>
                  <a:gd name="T10" fmla="*/ 9 w 54"/>
                  <a:gd name="T11" fmla="*/ 50 h 50"/>
                  <a:gd name="T12" fmla="*/ 0 w 54"/>
                  <a:gd name="T13" fmla="*/ 41 h 50"/>
                  <a:gd name="T14" fmla="*/ 0 w 54"/>
                  <a:gd name="T15" fmla="*/ 9 h 50"/>
                  <a:gd name="T16" fmla="*/ 9 w 54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0">
                    <a:moveTo>
                      <a:pt x="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4" y="4"/>
                      <a:pt x="54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6"/>
                      <a:pt x="51" y="50"/>
                      <a:pt x="46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8"/>
              <p:cNvSpPr>
                <a:spLocks/>
              </p:cNvSpPr>
              <p:nvPr/>
            </p:nvSpPr>
            <p:spPr bwMode="auto">
              <a:xfrm>
                <a:off x="5289550" y="2366963"/>
                <a:ext cx="117475" cy="107950"/>
              </a:xfrm>
              <a:custGeom>
                <a:avLst/>
                <a:gdLst>
                  <a:gd name="T0" fmla="*/ 9 w 55"/>
                  <a:gd name="T1" fmla="*/ 0 h 50"/>
                  <a:gd name="T2" fmla="*/ 46 w 55"/>
                  <a:gd name="T3" fmla="*/ 0 h 50"/>
                  <a:gd name="T4" fmla="*/ 55 w 55"/>
                  <a:gd name="T5" fmla="*/ 9 h 50"/>
                  <a:gd name="T6" fmla="*/ 55 w 55"/>
                  <a:gd name="T7" fmla="*/ 41 h 50"/>
                  <a:gd name="T8" fmla="*/ 46 w 55"/>
                  <a:gd name="T9" fmla="*/ 50 h 50"/>
                  <a:gd name="T10" fmla="*/ 9 w 55"/>
                  <a:gd name="T11" fmla="*/ 50 h 50"/>
                  <a:gd name="T12" fmla="*/ 0 w 55"/>
                  <a:gd name="T13" fmla="*/ 41 h 50"/>
                  <a:gd name="T14" fmla="*/ 0 w 55"/>
                  <a:gd name="T15" fmla="*/ 9 h 50"/>
                  <a:gd name="T16" fmla="*/ 9 w 5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0">
                    <a:moveTo>
                      <a:pt x="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6"/>
                      <a:pt x="51" y="50"/>
                      <a:pt x="46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9"/>
              <p:cNvSpPr>
                <a:spLocks/>
              </p:cNvSpPr>
              <p:nvPr/>
            </p:nvSpPr>
            <p:spPr bwMode="auto">
              <a:xfrm>
                <a:off x="5137150" y="2366963"/>
                <a:ext cx="117475" cy="107950"/>
              </a:xfrm>
              <a:custGeom>
                <a:avLst/>
                <a:gdLst>
                  <a:gd name="T0" fmla="*/ 9 w 55"/>
                  <a:gd name="T1" fmla="*/ 0 h 50"/>
                  <a:gd name="T2" fmla="*/ 46 w 55"/>
                  <a:gd name="T3" fmla="*/ 0 h 50"/>
                  <a:gd name="T4" fmla="*/ 55 w 55"/>
                  <a:gd name="T5" fmla="*/ 9 h 50"/>
                  <a:gd name="T6" fmla="*/ 55 w 55"/>
                  <a:gd name="T7" fmla="*/ 41 h 50"/>
                  <a:gd name="T8" fmla="*/ 46 w 55"/>
                  <a:gd name="T9" fmla="*/ 50 h 50"/>
                  <a:gd name="T10" fmla="*/ 9 w 55"/>
                  <a:gd name="T11" fmla="*/ 50 h 50"/>
                  <a:gd name="T12" fmla="*/ 0 w 55"/>
                  <a:gd name="T13" fmla="*/ 41 h 50"/>
                  <a:gd name="T14" fmla="*/ 0 w 55"/>
                  <a:gd name="T15" fmla="*/ 9 h 50"/>
                  <a:gd name="T16" fmla="*/ 9 w 5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0">
                    <a:moveTo>
                      <a:pt x="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6"/>
                      <a:pt x="51" y="50"/>
                      <a:pt x="46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50"/>
              <p:cNvSpPr>
                <a:spLocks/>
              </p:cNvSpPr>
              <p:nvPr/>
            </p:nvSpPr>
            <p:spPr bwMode="auto">
              <a:xfrm>
                <a:off x="4987925" y="2366963"/>
                <a:ext cx="114300" cy="107950"/>
              </a:xfrm>
              <a:custGeom>
                <a:avLst/>
                <a:gdLst>
                  <a:gd name="T0" fmla="*/ 9 w 54"/>
                  <a:gd name="T1" fmla="*/ 0 h 50"/>
                  <a:gd name="T2" fmla="*/ 45 w 54"/>
                  <a:gd name="T3" fmla="*/ 0 h 50"/>
                  <a:gd name="T4" fmla="*/ 54 w 54"/>
                  <a:gd name="T5" fmla="*/ 9 h 50"/>
                  <a:gd name="T6" fmla="*/ 54 w 54"/>
                  <a:gd name="T7" fmla="*/ 41 h 50"/>
                  <a:gd name="T8" fmla="*/ 45 w 54"/>
                  <a:gd name="T9" fmla="*/ 50 h 50"/>
                  <a:gd name="T10" fmla="*/ 9 w 54"/>
                  <a:gd name="T11" fmla="*/ 50 h 50"/>
                  <a:gd name="T12" fmla="*/ 0 w 54"/>
                  <a:gd name="T13" fmla="*/ 41 h 50"/>
                  <a:gd name="T14" fmla="*/ 0 w 54"/>
                  <a:gd name="T15" fmla="*/ 9 h 50"/>
                  <a:gd name="T16" fmla="*/ 9 w 54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0">
                    <a:moveTo>
                      <a:pt x="9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50" y="0"/>
                      <a:pt x="54" y="4"/>
                      <a:pt x="54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6"/>
                      <a:pt x="50" y="50"/>
                      <a:pt x="45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51"/>
              <p:cNvSpPr>
                <a:spLocks/>
              </p:cNvSpPr>
              <p:nvPr/>
            </p:nvSpPr>
            <p:spPr bwMode="auto">
              <a:xfrm>
                <a:off x="4816475" y="2366963"/>
                <a:ext cx="130175" cy="107950"/>
              </a:xfrm>
              <a:custGeom>
                <a:avLst/>
                <a:gdLst>
                  <a:gd name="T0" fmla="*/ 9 w 61"/>
                  <a:gd name="T1" fmla="*/ 0 h 50"/>
                  <a:gd name="T2" fmla="*/ 52 w 61"/>
                  <a:gd name="T3" fmla="*/ 0 h 50"/>
                  <a:gd name="T4" fmla="*/ 61 w 61"/>
                  <a:gd name="T5" fmla="*/ 9 h 50"/>
                  <a:gd name="T6" fmla="*/ 61 w 61"/>
                  <a:gd name="T7" fmla="*/ 41 h 50"/>
                  <a:gd name="T8" fmla="*/ 52 w 61"/>
                  <a:gd name="T9" fmla="*/ 50 h 50"/>
                  <a:gd name="T10" fmla="*/ 9 w 61"/>
                  <a:gd name="T11" fmla="*/ 50 h 50"/>
                  <a:gd name="T12" fmla="*/ 0 w 61"/>
                  <a:gd name="T13" fmla="*/ 41 h 50"/>
                  <a:gd name="T14" fmla="*/ 0 w 61"/>
                  <a:gd name="T15" fmla="*/ 9 h 50"/>
                  <a:gd name="T16" fmla="*/ 9 w 61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0">
                    <a:moveTo>
                      <a:pt x="9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7" y="0"/>
                      <a:pt x="61" y="4"/>
                      <a:pt x="61" y="9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6"/>
                      <a:pt x="57" y="50"/>
                      <a:pt x="52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4" y="50"/>
                      <a:pt x="0" y="46"/>
                      <a:pt x="0" y="4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52"/>
              <p:cNvSpPr>
                <a:spLocks/>
              </p:cNvSpPr>
              <p:nvPr/>
            </p:nvSpPr>
            <p:spPr bwMode="auto">
              <a:xfrm>
                <a:off x="6796088" y="2498726"/>
                <a:ext cx="125413" cy="136525"/>
              </a:xfrm>
              <a:custGeom>
                <a:avLst/>
                <a:gdLst>
                  <a:gd name="T0" fmla="*/ 11 w 59"/>
                  <a:gd name="T1" fmla="*/ 0 h 64"/>
                  <a:gd name="T2" fmla="*/ 49 w 59"/>
                  <a:gd name="T3" fmla="*/ 0 h 64"/>
                  <a:gd name="T4" fmla="*/ 59 w 59"/>
                  <a:gd name="T5" fmla="*/ 11 h 64"/>
                  <a:gd name="T6" fmla="*/ 59 w 59"/>
                  <a:gd name="T7" fmla="*/ 54 h 64"/>
                  <a:gd name="T8" fmla="*/ 49 w 59"/>
                  <a:gd name="T9" fmla="*/ 64 h 64"/>
                  <a:gd name="T10" fmla="*/ 11 w 59"/>
                  <a:gd name="T11" fmla="*/ 64 h 64"/>
                  <a:gd name="T12" fmla="*/ 0 w 59"/>
                  <a:gd name="T13" fmla="*/ 54 h 64"/>
                  <a:gd name="T14" fmla="*/ 0 w 59"/>
                  <a:gd name="T15" fmla="*/ 11 h 64"/>
                  <a:gd name="T16" fmla="*/ 11 w 59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4">
                    <a:moveTo>
                      <a:pt x="1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4" y="0"/>
                      <a:pt x="59" y="5"/>
                      <a:pt x="59" y="11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9" y="60"/>
                      <a:pt x="54" y="64"/>
                      <a:pt x="49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53"/>
              <p:cNvSpPr>
                <a:spLocks/>
              </p:cNvSpPr>
              <p:nvPr/>
            </p:nvSpPr>
            <p:spPr bwMode="auto">
              <a:xfrm>
                <a:off x="6630988" y="2498726"/>
                <a:ext cx="125413" cy="136525"/>
              </a:xfrm>
              <a:custGeom>
                <a:avLst/>
                <a:gdLst>
                  <a:gd name="T0" fmla="*/ 11 w 59"/>
                  <a:gd name="T1" fmla="*/ 0 h 64"/>
                  <a:gd name="T2" fmla="*/ 49 w 59"/>
                  <a:gd name="T3" fmla="*/ 0 h 64"/>
                  <a:gd name="T4" fmla="*/ 59 w 59"/>
                  <a:gd name="T5" fmla="*/ 11 h 64"/>
                  <a:gd name="T6" fmla="*/ 59 w 59"/>
                  <a:gd name="T7" fmla="*/ 54 h 64"/>
                  <a:gd name="T8" fmla="*/ 49 w 59"/>
                  <a:gd name="T9" fmla="*/ 64 h 64"/>
                  <a:gd name="T10" fmla="*/ 11 w 59"/>
                  <a:gd name="T11" fmla="*/ 64 h 64"/>
                  <a:gd name="T12" fmla="*/ 0 w 59"/>
                  <a:gd name="T13" fmla="*/ 54 h 64"/>
                  <a:gd name="T14" fmla="*/ 0 w 59"/>
                  <a:gd name="T15" fmla="*/ 11 h 64"/>
                  <a:gd name="T16" fmla="*/ 11 w 59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4">
                    <a:moveTo>
                      <a:pt x="1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59" y="5"/>
                      <a:pt x="59" y="11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9" y="60"/>
                      <a:pt x="55" y="64"/>
                      <a:pt x="49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54"/>
              <p:cNvSpPr>
                <a:spLocks/>
              </p:cNvSpPr>
              <p:nvPr/>
            </p:nvSpPr>
            <p:spPr bwMode="auto">
              <a:xfrm>
                <a:off x="6465888" y="2498726"/>
                <a:ext cx="128588" cy="136525"/>
              </a:xfrm>
              <a:custGeom>
                <a:avLst/>
                <a:gdLst>
                  <a:gd name="T0" fmla="*/ 11 w 60"/>
                  <a:gd name="T1" fmla="*/ 0 h 64"/>
                  <a:gd name="T2" fmla="*/ 49 w 60"/>
                  <a:gd name="T3" fmla="*/ 0 h 64"/>
                  <a:gd name="T4" fmla="*/ 60 w 60"/>
                  <a:gd name="T5" fmla="*/ 11 h 64"/>
                  <a:gd name="T6" fmla="*/ 60 w 60"/>
                  <a:gd name="T7" fmla="*/ 54 h 64"/>
                  <a:gd name="T8" fmla="*/ 49 w 60"/>
                  <a:gd name="T9" fmla="*/ 64 h 64"/>
                  <a:gd name="T10" fmla="*/ 11 w 60"/>
                  <a:gd name="T11" fmla="*/ 64 h 64"/>
                  <a:gd name="T12" fmla="*/ 0 w 60"/>
                  <a:gd name="T13" fmla="*/ 54 h 64"/>
                  <a:gd name="T14" fmla="*/ 0 w 60"/>
                  <a:gd name="T15" fmla="*/ 11 h 64"/>
                  <a:gd name="T16" fmla="*/ 11 w 60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64">
                    <a:moveTo>
                      <a:pt x="1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60" y="5"/>
                      <a:pt x="60" y="11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0" y="60"/>
                      <a:pt x="55" y="64"/>
                      <a:pt x="49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55"/>
              <p:cNvSpPr>
                <a:spLocks/>
              </p:cNvSpPr>
              <p:nvPr/>
            </p:nvSpPr>
            <p:spPr bwMode="auto">
              <a:xfrm>
                <a:off x="6302375" y="2498726"/>
                <a:ext cx="127000" cy="136525"/>
              </a:xfrm>
              <a:custGeom>
                <a:avLst/>
                <a:gdLst>
                  <a:gd name="T0" fmla="*/ 10 w 59"/>
                  <a:gd name="T1" fmla="*/ 0 h 64"/>
                  <a:gd name="T2" fmla="*/ 48 w 59"/>
                  <a:gd name="T3" fmla="*/ 0 h 64"/>
                  <a:gd name="T4" fmla="*/ 59 w 59"/>
                  <a:gd name="T5" fmla="*/ 11 h 64"/>
                  <a:gd name="T6" fmla="*/ 59 w 59"/>
                  <a:gd name="T7" fmla="*/ 54 h 64"/>
                  <a:gd name="T8" fmla="*/ 48 w 59"/>
                  <a:gd name="T9" fmla="*/ 64 h 64"/>
                  <a:gd name="T10" fmla="*/ 10 w 59"/>
                  <a:gd name="T11" fmla="*/ 64 h 64"/>
                  <a:gd name="T12" fmla="*/ 0 w 59"/>
                  <a:gd name="T13" fmla="*/ 54 h 64"/>
                  <a:gd name="T14" fmla="*/ 0 w 59"/>
                  <a:gd name="T15" fmla="*/ 11 h 64"/>
                  <a:gd name="T16" fmla="*/ 10 w 59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4">
                    <a:moveTo>
                      <a:pt x="10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4" y="0"/>
                      <a:pt x="59" y="5"/>
                      <a:pt x="59" y="11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9" y="60"/>
                      <a:pt x="54" y="64"/>
                      <a:pt x="48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4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56"/>
              <p:cNvSpPr>
                <a:spLocks/>
              </p:cNvSpPr>
              <p:nvPr/>
            </p:nvSpPr>
            <p:spPr bwMode="auto">
              <a:xfrm>
                <a:off x="6137275" y="2498726"/>
                <a:ext cx="127000" cy="136525"/>
              </a:xfrm>
              <a:custGeom>
                <a:avLst/>
                <a:gdLst>
                  <a:gd name="T0" fmla="*/ 11 w 59"/>
                  <a:gd name="T1" fmla="*/ 0 h 64"/>
                  <a:gd name="T2" fmla="*/ 49 w 59"/>
                  <a:gd name="T3" fmla="*/ 0 h 64"/>
                  <a:gd name="T4" fmla="*/ 59 w 59"/>
                  <a:gd name="T5" fmla="*/ 11 h 64"/>
                  <a:gd name="T6" fmla="*/ 59 w 59"/>
                  <a:gd name="T7" fmla="*/ 54 h 64"/>
                  <a:gd name="T8" fmla="*/ 49 w 59"/>
                  <a:gd name="T9" fmla="*/ 64 h 64"/>
                  <a:gd name="T10" fmla="*/ 11 w 59"/>
                  <a:gd name="T11" fmla="*/ 64 h 64"/>
                  <a:gd name="T12" fmla="*/ 0 w 59"/>
                  <a:gd name="T13" fmla="*/ 54 h 64"/>
                  <a:gd name="T14" fmla="*/ 0 w 59"/>
                  <a:gd name="T15" fmla="*/ 11 h 64"/>
                  <a:gd name="T16" fmla="*/ 11 w 59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4">
                    <a:moveTo>
                      <a:pt x="1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4" y="0"/>
                      <a:pt x="59" y="5"/>
                      <a:pt x="59" y="11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9" y="60"/>
                      <a:pt x="54" y="64"/>
                      <a:pt x="49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57"/>
              <p:cNvSpPr>
                <a:spLocks/>
              </p:cNvSpPr>
              <p:nvPr/>
            </p:nvSpPr>
            <p:spPr bwMode="auto">
              <a:xfrm>
                <a:off x="5972175" y="2498726"/>
                <a:ext cx="127000" cy="136525"/>
              </a:xfrm>
              <a:custGeom>
                <a:avLst/>
                <a:gdLst>
                  <a:gd name="T0" fmla="*/ 11 w 59"/>
                  <a:gd name="T1" fmla="*/ 0 h 64"/>
                  <a:gd name="T2" fmla="*/ 49 w 59"/>
                  <a:gd name="T3" fmla="*/ 0 h 64"/>
                  <a:gd name="T4" fmla="*/ 59 w 59"/>
                  <a:gd name="T5" fmla="*/ 11 h 64"/>
                  <a:gd name="T6" fmla="*/ 59 w 59"/>
                  <a:gd name="T7" fmla="*/ 54 h 64"/>
                  <a:gd name="T8" fmla="*/ 49 w 59"/>
                  <a:gd name="T9" fmla="*/ 64 h 64"/>
                  <a:gd name="T10" fmla="*/ 11 w 59"/>
                  <a:gd name="T11" fmla="*/ 64 h 64"/>
                  <a:gd name="T12" fmla="*/ 0 w 59"/>
                  <a:gd name="T13" fmla="*/ 54 h 64"/>
                  <a:gd name="T14" fmla="*/ 0 w 59"/>
                  <a:gd name="T15" fmla="*/ 11 h 64"/>
                  <a:gd name="T16" fmla="*/ 11 w 59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4">
                    <a:moveTo>
                      <a:pt x="1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59" y="5"/>
                      <a:pt x="59" y="11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9" y="60"/>
                      <a:pt x="55" y="64"/>
                      <a:pt x="49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58"/>
              <p:cNvSpPr>
                <a:spLocks/>
              </p:cNvSpPr>
              <p:nvPr/>
            </p:nvSpPr>
            <p:spPr bwMode="auto">
              <a:xfrm>
                <a:off x="5807075" y="2498726"/>
                <a:ext cx="128588" cy="136525"/>
              </a:xfrm>
              <a:custGeom>
                <a:avLst/>
                <a:gdLst>
                  <a:gd name="T0" fmla="*/ 11 w 60"/>
                  <a:gd name="T1" fmla="*/ 0 h 64"/>
                  <a:gd name="T2" fmla="*/ 49 w 60"/>
                  <a:gd name="T3" fmla="*/ 0 h 64"/>
                  <a:gd name="T4" fmla="*/ 60 w 60"/>
                  <a:gd name="T5" fmla="*/ 11 h 64"/>
                  <a:gd name="T6" fmla="*/ 60 w 60"/>
                  <a:gd name="T7" fmla="*/ 54 h 64"/>
                  <a:gd name="T8" fmla="*/ 49 w 60"/>
                  <a:gd name="T9" fmla="*/ 64 h 64"/>
                  <a:gd name="T10" fmla="*/ 11 w 60"/>
                  <a:gd name="T11" fmla="*/ 64 h 64"/>
                  <a:gd name="T12" fmla="*/ 0 w 60"/>
                  <a:gd name="T13" fmla="*/ 54 h 64"/>
                  <a:gd name="T14" fmla="*/ 0 w 60"/>
                  <a:gd name="T15" fmla="*/ 11 h 64"/>
                  <a:gd name="T16" fmla="*/ 11 w 60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64">
                    <a:moveTo>
                      <a:pt x="1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60" y="5"/>
                      <a:pt x="60" y="11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0" y="60"/>
                      <a:pt x="55" y="64"/>
                      <a:pt x="49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9"/>
              <p:cNvSpPr>
                <a:spLocks/>
              </p:cNvSpPr>
              <p:nvPr/>
            </p:nvSpPr>
            <p:spPr bwMode="auto">
              <a:xfrm>
                <a:off x="5645150" y="2498726"/>
                <a:ext cx="127000" cy="136525"/>
              </a:xfrm>
              <a:custGeom>
                <a:avLst/>
                <a:gdLst>
                  <a:gd name="T0" fmla="*/ 10 w 59"/>
                  <a:gd name="T1" fmla="*/ 0 h 64"/>
                  <a:gd name="T2" fmla="*/ 48 w 59"/>
                  <a:gd name="T3" fmla="*/ 0 h 64"/>
                  <a:gd name="T4" fmla="*/ 59 w 59"/>
                  <a:gd name="T5" fmla="*/ 11 h 64"/>
                  <a:gd name="T6" fmla="*/ 59 w 59"/>
                  <a:gd name="T7" fmla="*/ 54 h 64"/>
                  <a:gd name="T8" fmla="*/ 48 w 59"/>
                  <a:gd name="T9" fmla="*/ 64 h 64"/>
                  <a:gd name="T10" fmla="*/ 10 w 59"/>
                  <a:gd name="T11" fmla="*/ 64 h 64"/>
                  <a:gd name="T12" fmla="*/ 0 w 59"/>
                  <a:gd name="T13" fmla="*/ 54 h 64"/>
                  <a:gd name="T14" fmla="*/ 0 w 59"/>
                  <a:gd name="T15" fmla="*/ 11 h 64"/>
                  <a:gd name="T16" fmla="*/ 10 w 59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4">
                    <a:moveTo>
                      <a:pt x="10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4" y="0"/>
                      <a:pt x="59" y="5"/>
                      <a:pt x="59" y="11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9" y="60"/>
                      <a:pt x="54" y="64"/>
                      <a:pt x="48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4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60"/>
              <p:cNvSpPr>
                <a:spLocks/>
              </p:cNvSpPr>
              <p:nvPr/>
            </p:nvSpPr>
            <p:spPr bwMode="auto">
              <a:xfrm>
                <a:off x="5480050" y="2498726"/>
                <a:ext cx="127000" cy="136525"/>
              </a:xfrm>
              <a:custGeom>
                <a:avLst/>
                <a:gdLst>
                  <a:gd name="T0" fmla="*/ 11 w 59"/>
                  <a:gd name="T1" fmla="*/ 0 h 64"/>
                  <a:gd name="T2" fmla="*/ 49 w 59"/>
                  <a:gd name="T3" fmla="*/ 0 h 64"/>
                  <a:gd name="T4" fmla="*/ 59 w 59"/>
                  <a:gd name="T5" fmla="*/ 11 h 64"/>
                  <a:gd name="T6" fmla="*/ 59 w 59"/>
                  <a:gd name="T7" fmla="*/ 54 h 64"/>
                  <a:gd name="T8" fmla="*/ 49 w 59"/>
                  <a:gd name="T9" fmla="*/ 64 h 64"/>
                  <a:gd name="T10" fmla="*/ 11 w 59"/>
                  <a:gd name="T11" fmla="*/ 64 h 64"/>
                  <a:gd name="T12" fmla="*/ 0 w 59"/>
                  <a:gd name="T13" fmla="*/ 54 h 64"/>
                  <a:gd name="T14" fmla="*/ 0 w 59"/>
                  <a:gd name="T15" fmla="*/ 11 h 64"/>
                  <a:gd name="T16" fmla="*/ 11 w 59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4">
                    <a:moveTo>
                      <a:pt x="1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4" y="0"/>
                      <a:pt x="59" y="5"/>
                      <a:pt x="59" y="11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9" y="60"/>
                      <a:pt x="54" y="64"/>
                      <a:pt x="49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1"/>
              <p:cNvSpPr>
                <a:spLocks/>
              </p:cNvSpPr>
              <p:nvPr/>
            </p:nvSpPr>
            <p:spPr bwMode="auto">
              <a:xfrm>
                <a:off x="5314950" y="2498726"/>
                <a:ext cx="127000" cy="136525"/>
              </a:xfrm>
              <a:custGeom>
                <a:avLst/>
                <a:gdLst>
                  <a:gd name="T0" fmla="*/ 11 w 59"/>
                  <a:gd name="T1" fmla="*/ 0 h 64"/>
                  <a:gd name="T2" fmla="*/ 49 w 59"/>
                  <a:gd name="T3" fmla="*/ 0 h 64"/>
                  <a:gd name="T4" fmla="*/ 59 w 59"/>
                  <a:gd name="T5" fmla="*/ 11 h 64"/>
                  <a:gd name="T6" fmla="*/ 59 w 59"/>
                  <a:gd name="T7" fmla="*/ 54 h 64"/>
                  <a:gd name="T8" fmla="*/ 49 w 59"/>
                  <a:gd name="T9" fmla="*/ 64 h 64"/>
                  <a:gd name="T10" fmla="*/ 11 w 59"/>
                  <a:gd name="T11" fmla="*/ 64 h 64"/>
                  <a:gd name="T12" fmla="*/ 0 w 59"/>
                  <a:gd name="T13" fmla="*/ 54 h 64"/>
                  <a:gd name="T14" fmla="*/ 0 w 59"/>
                  <a:gd name="T15" fmla="*/ 11 h 64"/>
                  <a:gd name="T16" fmla="*/ 11 w 59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4">
                    <a:moveTo>
                      <a:pt x="1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59" y="5"/>
                      <a:pt x="59" y="11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9" y="60"/>
                      <a:pt x="55" y="64"/>
                      <a:pt x="49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62"/>
              <p:cNvSpPr>
                <a:spLocks/>
              </p:cNvSpPr>
              <p:nvPr/>
            </p:nvSpPr>
            <p:spPr bwMode="auto">
              <a:xfrm>
                <a:off x="5149850" y="2498726"/>
                <a:ext cx="128588" cy="136525"/>
              </a:xfrm>
              <a:custGeom>
                <a:avLst/>
                <a:gdLst>
                  <a:gd name="T0" fmla="*/ 11 w 60"/>
                  <a:gd name="T1" fmla="*/ 0 h 64"/>
                  <a:gd name="T2" fmla="*/ 49 w 60"/>
                  <a:gd name="T3" fmla="*/ 0 h 64"/>
                  <a:gd name="T4" fmla="*/ 60 w 60"/>
                  <a:gd name="T5" fmla="*/ 11 h 64"/>
                  <a:gd name="T6" fmla="*/ 60 w 60"/>
                  <a:gd name="T7" fmla="*/ 54 h 64"/>
                  <a:gd name="T8" fmla="*/ 49 w 60"/>
                  <a:gd name="T9" fmla="*/ 64 h 64"/>
                  <a:gd name="T10" fmla="*/ 11 w 60"/>
                  <a:gd name="T11" fmla="*/ 64 h 64"/>
                  <a:gd name="T12" fmla="*/ 0 w 60"/>
                  <a:gd name="T13" fmla="*/ 54 h 64"/>
                  <a:gd name="T14" fmla="*/ 0 w 60"/>
                  <a:gd name="T15" fmla="*/ 11 h 64"/>
                  <a:gd name="T16" fmla="*/ 11 w 60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64">
                    <a:moveTo>
                      <a:pt x="1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60" y="5"/>
                      <a:pt x="60" y="11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0" y="60"/>
                      <a:pt x="55" y="64"/>
                      <a:pt x="49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63"/>
              <p:cNvSpPr>
                <a:spLocks/>
              </p:cNvSpPr>
              <p:nvPr/>
            </p:nvSpPr>
            <p:spPr bwMode="auto">
              <a:xfrm>
                <a:off x="4987925" y="2498726"/>
                <a:ext cx="125413" cy="136525"/>
              </a:xfrm>
              <a:custGeom>
                <a:avLst/>
                <a:gdLst>
                  <a:gd name="T0" fmla="*/ 10 w 59"/>
                  <a:gd name="T1" fmla="*/ 0 h 64"/>
                  <a:gd name="T2" fmla="*/ 48 w 59"/>
                  <a:gd name="T3" fmla="*/ 0 h 64"/>
                  <a:gd name="T4" fmla="*/ 59 w 59"/>
                  <a:gd name="T5" fmla="*/ 11 h 64"/>
                  <a:gd name="T6" fmla="*/ 59 w 59"/>
                  <a:gd name="T7" fmla="*/ 54 h 64"/>
                  <a:gd name="T8" fmla="*/ 48 w 59"/>
                  <a:gd name="T9" fmla="*/ 64 h 64"/>
                  <a:gd name="T10" fmla="*/ 10 w 59"/>
                  <a:gd name="T11" fmla="*/ 64 h 64"/>
                  <a:gd name="T12" fmla="*/ 0 w 59"/>
                  <a:gd name="T13" fmla="*/ 54 h 64"/>
                  <a:gd name="T14" fmla="*/ 0 w 59"/>
                  <a:gd name="T15" fmla="*/ 11 h 64"/>
                  <a:gd name="T16" fmla="*/ 10 w 59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4">
                    <a:moveTo>
                      <a:pt x="10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4" y="0"/>
                      <a:pt x="59" y="5"/>
                      <a:pt x="59" y="11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9" y="60"/>
                      <a:pt x="54" y="64"/>
                      <a:pt x="48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4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4"/>
              <p:cNvSpPr>
                <a:spLocks/>
              </p:cNvSpPr>
              <p:nvPr/>
            </p:nvSpPr>
            <p:spPr bwMode="auto">
              <a:xfrm>
                <a:off x="4816475" y="2498726"/>
                <a:ext cx="130175" cy="136525"/>
              </a:xfrm>
              <a:custGeom>
                <a:avLst/>
                <a:gdLst>
                  <a:gd name="T0" fmla="*/ 11 w 61"/>
                  <a:gd name="T1" fmla="*/ 0 h 64"/>
                  <a:gd name="T2" fmla="*/ 50 w 61"/>
                  <a:gd name="T3" fmla="*/ 0 h 64"/>
                  <a:gd name="T4" fmla="*/ 61 w 61"/>
                  <a:gd name="T5" fmla="*/ 11 h 64"/>
                  <a:gd name="T6" fmla="*/ 61 w 61"/>
                  <a:gd name="T7" fmla="*/ 54 h 64"/>
                  <a:gd name="T8" fmla="*/ 50 w 61"/>
                  <a:gd name="T9" fmla="*/ 64 h 64"/>
                  <a:gd name="T10" fmla="*/ 11 w 61"/>
                  <a:gd name="T11" fmla="*/ 64 h 64"/>
                  <a:gd name="T12" fmla="*/ 0 w 61"/>
                  <a:gd name="T13" fmla="*/ 54 h 64"/>
                  <a:gd name="T14" fmla="*/ 0 w 61"/>
                  <a:gd name="T15" fmla="*/ 11 h 64"/>
                  <a:gd name="T16" fmla="*/ 11 w 61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64">
                    <a:moveTo>
                      <a:pt x="11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1" y="5"/>
                      <a:pt x="61" y="11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1" y="60"/>
                      <a:pt x="56" y="64"/>
                      <a:pt x="5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5"/>
              <p:cNvSpPr>
                <a:spLocks/>
              </p:cNvSpPr>
              <p:nvPr/>
            </p:nvSpPr>
            <p:spPr bwMode="auto">
              <a:xfrm>
                <a:off x="4816475" y="2660651"/>
                <a:ext cx="220663" cy="138113"/>
              </a:xfrm>
              <a:custGeom>
                <a:avLst/>
                <a:gdLst>
                  <a:gd name="T0" fmla="*/ 12 w 103"/>
                  <a:gd name="T1" fmla="*/ 0 h 64"/>
                  <a:gd name="T2" fmla="*/ 92 w 103"/>
                  <a:gd name="T3" fmla="*/ 0 h 64"/>
                  <a:gd name="T4" fmla="*/ 103 w 103"/>
                  <a:gd name="T5" fmla="*/ 11 h 64"/>
                  <a:gd name="T6" fmla="*/ 103 w 103"/>
                  <a:gd name="T7" fmla="*/ 53 h 64"/>
                  <a:gd name="T8" fmla="*/ 92 w 103"/>
                  <a:gd name="T9" fmla="*/ 64 h 64"/>
                  <a:gd name="T10" fmla="*/ 12 w 103"/>
                  <a:gd name="T11" fmla="*/ 64 h 64"/>
                  <a:gd name="T12" fmla="*/ 0 w 103"/>
                  <a:gd name="T13" fmla="*/ 53 h 64"/>
                  <a:gd name="T14" fmla="*/ 0 w 103"/>
                  <a:gd name="T15" fmla="*/ 11 h 64"/>
                  <a:gd name="T16" fmla="*/ 12 w 10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4">
                    <a:moveTo>
                      <a:pt x="12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8" y="0"/>
                      <a:pt x="103" y="5"/>
                      <a:pt x="103" y="11"/>
                    </a:cubicBez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9"/>
                      <a:pt x="98" y="64"/>
                      <a:pt x="9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66"/>
              <p:cNvSpPr>
                <a:spLocks/>
              </p:cNvSpPr>
              <p:nvPr/>
            </p:nvSpPr>
            <p:spPr bwMode="auto">
              <a:xfrm>
                <a:off x="4816475" y="2820988"/>
                <a:ext cx="252413" cy="139700"/>
              </a:xfrm>
              <a:custGeom>
                <a:avLst/>
                <a:gdLst>
                  <a:gd name="T0" fmla="*/ 12 w 118"/>
                  <a:gd name="T1" fmla="*/ 0 h 65"/>
                  <a:gd name="T2" fmla="*/ 107 w 118"/>
                  <a:gd name="T3" fmla="*/ 0 h 65"/>
                  <a:gd name="T4" fmla="*/ 118 w 118"/>
                  <a:gd name="T5" fmla="*/ 12 h 65"/>
                  <a:gd name="T6" fmla="*/ 118 w 118"/>
                  <a:gd name="T7" fmla="*/ 53 h 65"/>
                  <a:gd name="T8" fmla="*/ 107 w 118"/>
                  <a:gd name="T9" fmla="*/ 65 h 65"/>
                  <a:gd name="T10" fmla="*/ 12 w 118"/>
                  <a:gd name="T11" fmla="*/ 65 h 65"/>
                  <a:gd name="T12" fmla="*/ 0 w 118"/>
                  <a:gd name="T13" fmla="*/ 53 h 65"/>
                  <a:gd name="T14" fmla="*/ 0 w 118"/>
                  <a:gd name="T15" fmla="*/ 12 h 65"/>
                  <a:gd name="T16" fmla="*/ 12 w 118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65">
                    <a:moveTo>
                      <a:pt x="12" y="0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13" y="0"/>
                      <a:pt x="118" y="5"/>
                      <a:pt x="118" y="12"/>
                    </a:cubicBezTo>
                    <a:cubicBezTo>
                      <a:pt x="118" y="53"/>
                      <a:pt x="118" y="53"/>
                      <a:pt x="118" y="53"/>
                    </a:cubicBezTo>
                    <a:cubicBezTo>
                      <a:pt x="118" y="59"/>
                      <a:pt x="113" y="65"/>
                      <a:pt x="107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5" y="65"/>
                      <a:pt x="0" y="59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7"/>
              <p:cNvSpPr>
                <a:spLocks/>
              </p:cNvSpPr>
              <p:nvPr/>
            </p:nvSpPr>
            <p:spPr bwMode="auto">
              <a:xfrm>
                <a:off x="4816475" y="2984501"/>
                <a:ext cx="339725" cy="136525"/>
              </a:xfrm>
              <a:custGeom>
                <a:avLst/>
                <a:gdLst>
                  <a:gd name="T0" fmla="*/ 12 w 159"/>
                  <a:gd name="T1" fmla="*/ 0 h 64"/>
                  <a:gd name="T2" fmla="*/ 148 w 159"/>
                  <a:gd name="T3" fmla="*/ 0 h 64"/>
                  <a:gd name="T4" fmla="*/ 159 w 159"/>
                  <a:gd name="T5" fmla="*/ 11 h 64"/>
                  <a:gd name="T6" fmla="*/ 159 w 159"/>
                  <a:gd name="T7" fmla="*/ 53 h 64"/>
                  <a:gd name="T8" fmla="*/ 148 w 159"/>
                  <a:gd name="T9" fmla="*/ 64 h 64"/>
                  <a:gd name="T10" fmla="*/ 12 w 159"/>
                  <a:gd name="T11" fmla="*/ 64 h 64"/>
                  <a:gd name="T12" fmla="*/ 0 w 159"/>
                  <a:gd name="T13" fmla="*/ 53 h 64"/>
                  <a:gd name="T14" fmla="*/ 0 w 159"/>
                  <a:gd name="T15" fmla="*/ 11 h 64"/>
                  <a:gd name="T16" fmla="*/ 12 w 159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64">
                    <a:moveTo>
                      <a:pt x="12" y="0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54" y="0"/>
                      <a:pt x="159" y="5"/>
                      <a:pt x="159" y="11"/>
                    </a:cubicBezTo>
                    <a:cubicBezTo>
                      <a:pt x="159" y="53"/>
                      <a:pt x="159" y="53"/>
                      <a:pt x="159" y="53"/>
                    </a:cubicBezTo>
                    <a:cubicBezTo>
                      <a:pt x="159" y="59"/>
                      <a:pt x="154" y="64"/>
                      <a:pt x="148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8"/>
              <p:cNvSpPr>
                <a:spLocks/>
              </p:cNvSpPr>
              <p:nvPr/>
            </p:nvSpPr>
            <p:spPr bwMode="auto">
              <a:xfrm>
                <a:off x="4816475" y="3144838"/>
                <a:ext cx="171450" cy="139700"/>
              </a:xfrm>
              <a:custGeom>
                <a:avLst/>
                <a:gdLst>
                  <a:gd name="T0" fmla="*/ 12 w 80"/>
                  <a:gd name="T1" fmla="*/ 0 h 65"/>
                  <a:gd name="T2" fmla="*/ 68 w 80"/>
                  <a:gd name="T3" fmla="*/ 0 h 65"/>
                  <a:gd name="T4" fmla="*/ 80 w 80"/>
                  <a:gd name="T5" fmla="*/ 12 h 65"/>
                  <a:gd name="T6" fmla="*/ 80 w 80"/>
                  <a:gd name="T7" fmla="*/ 53 h 65"/>
                  <a:gd name="T8" fmla="*/ 68 w 80"/>
                  <a:gd name="T9" fmla="*/ 65 h 65"/>
                  <a:gd name="T10" fmla="*/ 12 w 80"/>
                  <a:gd name="T11" fmla="*/ 65 h 65"/>
                  <a:gd name="T12" fmla="*/ 0 w 80"/>
                  <a:gd name="T13" fmla="*/ 53 h 65"/>
                  <a:gd name="T14" fmla="*/ 0 w 80"/>
                  <a:gd name="T15" fmla="*/ 12 h 65"/>
                  <a:gd name="T16" fmla="*/ 12 w 80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65">
                    <a:moveTo>
                      <a:pt x="12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5" y="0"/>
                      <a:pt x="80" y="6"/>
                      <a:pt x="80" y="12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60"/>
                      <a:pt x="75" y="65"/>
                      <a:pt x="68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5" y="65"/>
                      <a:pt x="0" y="60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9"/>
              <p:cNvSpPr>
                <a:spLocks/>
              </p:cNvSpPr>
              <p:nvPr/>
            </p:nvSpPr>
            <p:spPr bwMode="auto">
              <a:xfrm>
                <a:off x="5057775" y="2660651"/>
                <a:ext cx="134938" cy="138113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70"/>
              <p:cNvSpPr>
                <a:spLocks/>
              </p:cNvSpPr>
              <p:nvPr/>
            </p:nvSpPr>
            <p:spPr bwMode="auto">
              <a:xfrm>
                <a:off x="5224463" y="2660651"/>
                <a:ext cx="134938" cy="138113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71"/>
              <p:cNvSpPr>
                <a:spLocks/>
              </p:cNvSpPr>
              <p:nvPr/>
            </p:nvSpPr>
            <p:spPr bwMode="auto">
              <a:xfrm>
                <a:off x="5392738" y="2660651"/>
                <a:ext cx="134938" cy="138113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72"/>
              <p:cNvSpPr>
                <a:spLocks/>
              </p:cNvSpPr>
              <p:nvPr/>
            </p:nvSpPr>
            <p:spPr bwMode="auto">
              <a:xfrm>
                <a:off x="5559425" y="2660651"/>
                <a:ext cx="136525" cy="138113"/>
              </a:xfrm>
              <a:custGeom>
                <a:avLst/>
                <a:gdLst>
                  <a:gd name="T0" fmla="*/ 11 w 64"/>
                  <a:gd name="T1" fmla="*/ 0 h 64"/>
                  <a:gd name="T2" fmla="*/ 52 w 64"/>
                  <a:gd name="T3" fmla="*/ 0 h 64"/>
                  <a:gd name="T4" fmla="*/ 64 w 64"/>
                  <a:gd name="T5" fmla="*/ 11 h 64"/>
                  <a:gd name="T6" fmla="*/ 64 w 64"/>
                  <a:gd name="T7" fmla="*/ 53 h 64"/>
                  <a:gd name="T8" fmla="*/ 52 w 64"/>
                  <a:gd name="T9" fmla="*/ 64 h 64"/>
                  <a:gd name="T10" fmla="*/ 11 w 64"/>
                  <a:gd name="T11" fmla="*/ 64 h 64"/>
                  <a:gd name="T12" fmla="*/ 0 w 64"/>
                  <a:gd name="T13" fmla="*/ 53 h 64"/>
                  <a:gd name="T14" fmla="*/ 0 w 64"/>
                  <a:gd name="T15" fmla="*/ 11 h 64"/>
                  <a:gd name="T16" fmla="*/ 11 w 64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4" y="5"/>
                      <a:pt x="64" y="1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73"/>
              <p:cNvSpPr>
                <a:spLocks/>
              </p:cNvSpPr>
              <p:nvPr/>
            </p:nvSpPr>
            <p:spPr bwMode="auto">
              <a:xfrm>
                <a:off x="5726113" y="2660651"/>
                <a:ext cx="138113" cy="138113"/>
              </a:xfrm>
              <a:custGeom>
                <a:avLst/>
                <a:gdLst>
                  <a:gd name="T0" fmla="*/ 12 w 64"/>
                  <a:gd name="T1" fmla="*/ 0 h 64"/>
                  <a:gd name="T2" fmla="*/ 52 w 64"/>
                  <a:gd name="T3" fmla="*/ 0 h 64"/>
                  <a:gd name="T4" fmla="*/ 64 w 64"/>
                  <a:gd name="T5" fmla="*/ 11 h 64"/>
                  <a:gd name="T6" fmla="*/ 64 w 64"/>
                  <a:gd name="T7" fmla="*/ 53 h 64"/>
                  <a:gd name="T8" fmla="*/ 52 w 64"/>
                  <a:gd name="T9" fmla="*/ 64 h 64"/>
                  <a:gd name="T10" fmla="*/ 12 w 64"/>
                  <a:gd name="T11" fmla="*/ 64 h 64"/>
                  <a:gd name="T12" fmla="*/ 0 w 64"/>
                  <a:gd name="T13" fmla="*/ 53 h 64"/>
                  <a:gd name="T14" fmla="*/ 0 w 64"/>
                  <a:gd name="T15" fmla="*/ 11 h 64"/>
                  <a:gd name="T16" fmla="*/ 12 w 64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4">
                    <a:moveTo>
                      <a:pt x="1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9" y="0"/>
                      <a:pt x="64" y="5"/>
                      <a:pt x="64" y="1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9"/>
                      <a:pt x="59" y="64"/>
                      <a:pt x="5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4"/>
              <p:cNvSpPr>
                <a:spLocks/>
              </p:cNvSpPr>
              <p:nvPr/>
            </p:nvSpPr>
            <p:spPr bwMode="auto">
              <a:xfrm>
                <a:off x="5895975" y="2660651"/>
                <a:ext cx="134938" cy="138113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75"/>
              <p:cNvSpPr>
                <a:spLocks/>
              </p:cNvSpPr>
              <p:nvPr/>
            </p:nvSpPr>
            <p:spPr bwMode="auto">
              <a:xfrm>
                <a:off x="6062663" y="2660651"/>
                <a:ext cx="134938" cy="138113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76"/>
              <p:cNvSpPr>
                <a:spLocks/>
              </p:cNvSpPr>
              <p:nvPr/>
            </p:nvSpPr>
            <p:spPr bwMode="auto">
              <a:xfrm>
                <a:off x="6229350" y="2660651"/>
                <a:ext cx="134938" cy="138113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7"/>
              <p:cNvSpPr>
                <a:spLocks/>
              </p:cNvSpPr>
              <p:nvPr/>
            </p:nvSpPr>
            <p:spPr bwMode="auto">
              <a:xfrm>
                <a:off x="6397625" y="2660651"/>
                <a:ext cx="134938" cy="138113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78"/>
              <p:cNvSpPr>
                <a:spLocks/>
              </p:cNvSpPr>
              <p:nvPr/>
            </p:nvSpPr>
            <p:spPr bwMode="auto">
              <a:xfrm>
                <a:off x="6564313" y="2660651"/>
                <a:ext cx="136525" cy="138113"/>
              </a:xfrm>
              <a:custGeom>
                <a:avLst/>
                <a:gdLst>
                  <a:gd name="T0" fmla="*/ 12 w 64"/>
                  <a:gd name="T1" fmla="*/ 0 h 64"/>
                  <a:gd name="T2" fmla="*/ 52 w 64"/>
                  <a:gd name="T3" fmla="*/ 0 h 64"/>
                  <a:gd name="T4" fmla="*/ 64 w 64"/>
                  <a:gd name="T5" fmla="*/ 11 h 64"/>
                  <a:gd name="T6" fmla="*/ 64 w 64"/>
                  <a:gd name="T7" fmla="*/ 53 h 64"/>
                  <a:gd name="T8" fmla="*/ 52 w 64"/>
                  <a:gd name="T9" fmla="*/ 64 h 64"/>
                  <a:gd name="T10" fmla="*/ 12 w 64"/>
                  <a:gd name="T11" fmla="*/ 64 h 64"/>
                  <a:gd name="T12" fmla="*/ 0 w 64"/>
                  <a:gd name="T13" fmla="*/ 53 h 64"/>
                  <a:gd name="T14" fmla="*/ 0 w 64"/>
                  <a:gd name="T15" fmla="*/ 11 h 64"/>
                  <a:gd name="T16" fmla="*/ 12 w 64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4">
                    <a:moveTo>
                      <a:pt x="1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9" y="0"/>
                      <a:pt x="64" y="5"/>
                      <a:pt x="64" y="1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9"/>
                      <a:pt x="59" y="64"/>
                      <a:pt x="5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79"/>
              <p:cNvSpPr>
                <a:spLocks/>
              </p:cNvSpPr>
              <p:nvPr/>
            </p:nvSpPr>
            <p:spPr bwMode="auto">
              <a:xfrm>
                <a:off x="6732588" y="2660651"/>
                <a:ext cx="136525" cy="138113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80"/>
              <p:cNvSpPr>
                <a:spLocks/>
              </p:cNvSpPr>
              <p:nvPr/>
            </p:nvSpPr>
            <p:spPr bwMode="auto">
              <a:xfrm>
                <a:off x="6900863" y="2660651"/>
                <a:ext cx="134938" cy="138113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81"/>
              <p:cNvSpPr>
                <a:spLocks/>
              </p:cNvSpPr>
              <p:nvPr/>
            </p:nvSpPr>
            <p:spPr bwMode="auto">
              <a:xfrm>
                <a:off x="5102225" y="2820988"/>
                <a:ext cx="138113" cy="139700"/>
              </a:xfrm>
              <a:custGeom>
                <a:avLst/>
                <a:gdLst>
                  <a:gd name="T0" fmla="*/ 12 w 64"/>
                  <a:gd name="T1" fmla="*/ 0 h 65"/>
                  <a:gd name="T2" fmla="*/ 52 w 64"/>
                  <a:gd name="T3" fmla="*/ 0 h 65"/>
                  <a:gd name="T4" fmla="*/ 64 w 64"/>
                  <a:gd name="T5" fmla="*/ 12 h 65"/>
                  <a:gd name="T6" fmla="*/ 64 w 64"/>
                  <a:gd name="T7" fmla="*/ 53 h 65"/>
                  <a:gd name="T8" fmla="*/ 52 w 64"/>
                  <a:gd name="T9" fmla="*/ 65 h 65"/>
                  <a:gd name="T10" fmla="*/ 12 w 64"/>
                  <a:gd name="T11" fmla="*/ 65 h 65"/>
                  <a:gd name="T12" fmla="*/ 0 w 64"/>
                  <a:gd name="T13" fmla="*/ 53 h 65"/>
                  <a:gd name="T14" fmla="*/ 0 w 64"/>
                  <a:gd name="T15" fmla="*/ 12 h 65"/>
                  <a:gd name="T16" fmla="*/ 12 w 64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5">
                    <a:moveTo>
                      <a:pt x="1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9" y="0"/>
                      <a:pt x="64" y="5"/>
                      <a:pt x="64" y="12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60"/>
                      <a:pt x="59" y="65"/>
                      <a:pt x="52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5" y="65"/>
                      <a:pt x="0" y="60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82"/>
              <p:cNvSpPr>
                <a:spLocks/>
              </p:cNvSpPr>
              <p:nvPr/>
            </p:nvSpPr>
            <p:spPr bwMode="auto">
              <a:xfrm>
                <a:off x="5272088" y="2820988"/>
                <a:ext cx="134938" cy="139700"/>
              </a:xfrm>
              <a:custGeom>
                <a:avLst/>
                <a:gdLst>
                  <a:gd name="T0" fmla="*/ 11 w 63"/>
                  <a:gd name="T1" fmla="*/ 0 h 65"/>
                  <a:gd name="T2" fmla="*/ 52 w 63"/>
                  <a:gd name="T3" fmla="*/ 0 h 65"/>
                  <a:gd name="T4" fmla="*/ 63 w 63"/>
                  <a:gd name="T5" fmla="*/ 12 h 65"/>
                  <a:gd name="T6" fmla="*/ 63 w 63"/>
                  <a:gd name="T7" fmla="*/ 53 h 65"/>
                  <a:gd name="T8" fmla="*/ 52 w 63"/>
                  <a:gd name="T9" fmla="*/ 65 h 65"/>
                  <a:gd name="T10" fmla="*/ 11 w 63"/>
                  <a:gd name="T11" fmla="*/ 65 h 65"/>
                  <a:gd name="T12" fmla="*/ 0 w 63"/>
                  <a:gd name="T13" fmla="*/ 53 h 65"/>
                  <a:gd name="T14" fmla="*/ 0 w 63"/>
                  <a:gd name="T15" fmla="*/ 12 h 65"/>
                  <a:gd name="T16" fmla="*/ 11 w 63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2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83"/>
              <p:cNvSpPr>
                <a:spLocks/>
              </p:cNvSpPr>
              <p:nvPr/>
            </p:nvSpPr>
            <p:spPr bwMode="auto">
              <a:xfrm>
                <a:off x="5438775" y="2820988"/>
                <a:ext cx="134938" cy="139700"/>
              </a:xfrm>
              <a:custGeom>
                <a:avLst/>
                <a:gdLst>
                  <a:gd name="T0" fmla="*/ 11 w 63"/>
                  <a:gd name="T1" fmla="*/ 0 h 65"/>
                  <a:gd name="T2" fmla="*/ 52 w 63"/>
                  <a:gd name="T3" fmla="*/ 0 h 65"/>
                  <a:gd name="T4" fmla="*/ 63 w 63"/>
                  <a:gd name="T5" fmla="*/ 12 h 65"/>
                  <a:gd name="T6" fmla="*/ 63 w 63"/>
                  <a:gd name="T7" fmla="*/ 53 h 65"/>
                  <a:gd name="T8" fmla="*/ 52 w 63"/>
                  <a:gd name="T9" fmla="*/ 65 h 65"/>
                  <a:gd name="T10" fmla="*/ 11 w 63"/>
                  <a:gd name="T11" fmla="*/ 65 h 65"/>
                  <a:gd name="T12" fmla="*/ 0 w 63"/>
                  <a:gd name="T13" fmla="*/ 53 h 65"/>
                  <a:gd name="T14" fmla="*/ 0 w 63"/>
                  <a:gd name="T15" fmla="*/ 12 h 65"/>
                  <a:gd name="T16" fmla="*/ 11 w 63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2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84"/>
              <p:cNvSpPr>
                <a:spLocks/>
              </p:cNvSpPr>
              <p:nvPr/>
            </p:nvSpPr>
            <p:spPr bwMode="auto">
              <a:xfrm>
                <a:off x="5607050" y="2820988"/>
                <a:ext cx="134938" cy="139700"/>
              </a:xfrm>
              <a:custGeom>
                <a:avLst/>
                <a:gdLst>
                  <a:gd name="T0" fmla="*/ 11 w 63"/>
                  <a:gd name="T1" fmla="*/ 0 h 65"/>
                  <a:gd name="T2" fmla="*/ 52 w 63"/>
                  <a:gd name="T3" fmla="*/ 0 h 65"/>
                  <a:gd name="T4" fmla="*/ 63 w 63"/>
                  <a:gd name="T5" fmla="*/ 12 h 65"/>
                  <a:gd name="T6" fmla="*/ 63 w 63"/>
                  <a:gd name="T7" fmla="*/ 53 h 65"/>
                  <a:gd name="T8" fmla="*/ 52 w 63"/>
                  <a:gd name="T9" fmla="*/ 65 h 65"/>
                  <a:gd name="T10" fmla="*/ 11 w 63"/>
                  <a:gd name="T11" fmla="*/ 65 h 65"/>
                  <a:gd name="T12" fmla="*/ 0 w 63"/>
                  <a:gd name="T13" fmla="*/ 53 h 65"/>
                  <a:gd name="T14" fmla="*/ 0 w 63"/>
                  <a:gd name="T15" fmla="*/ 12 h 65"/>
                  <a:gd name="T16" fmla="*/ 11 w 63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2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85"/>
              <p:cNvSpPr>
                <a:spLocks/>
              </p:cNvSpPr>
              <p:nvPr/>
            </p:nvSpPr>
            <p:spPr bwMode="auto">
              <a:xfrm>
                <a:off x="5773738" y="2820988"/>
                <a:ext cx="134938" cy="139700"/>
              </a:xfrm>
              <a:custGeom>
                <a:avLst/>
                <a:gdLst>
                  <a:gd name="T0" fmla="*/ 11 w 63"/>
                  <a:gd name="T1" fmla="*/ 0 h 65"/>
                  <a:gd name="T2" fmla="*/ 52 w 63"/>
                  <a:gd name="T3" fmla="*/ 0 h 65"/>
                  <a:gd name="T4" fmla="*/ 63 w 63"/>
                  <a:gd name="T5" fmla="*/ 12 h 65"/>
                  <a:gd name="T6" fmla="*/ 63 w 63"/>
                  <a:gd name="T7" fmla="*/ 53 h 65"/>
                  <a:gd name="T8" fmla="*/ 52 w 63"/>
                  <a:gd name="T9" fmla="*/ 65 h 65"/>
                  <a:gd name="T10" fmla="*/ 11 w 63"/>
                  <a:gd name="T11" fmla="*/ 65 h 65"/>
                  <a:gd name="T12" fmla="*/ 0 w 63"/>
                  <a:gd name="T13" fmla="*/ 53 h 65"/>
                  <a:gd name="T14" fmla="*/ 0 w 63"/>
                  <a:gd name="T15" fmla="*/ 12 h 65"/>
                  <a:gd name="T16" fmla="*/ 11 w 63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2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6"/>
              <p:cNvSpPr>
                <a:spLocks/>
              </p:cNvSpPr>
              <p:nvPr/>
            </p:nvSpPr>
            <p:spPr bwMode="auto">
              <a:xfrm>
                <a:off x="5940425" y="2820988"/>
                <a:ext cx="138113" cy="139700"/>
              </a:xfrm>
              <a:custGeom>
                <a:avLst/>
                <a:gdLst>
                  <a:gd name="T0" fmla="*/ 12 w 64"/>
                  <a:gd name="T1" fmla="*/ 0 h 65"/>
                  <a:gd name="T2" fmla="*/ 52 w 64"/>
                  <a:gd name="T3" fmla="*/ 0 h 65"/>
                  <a:gd name="T4" fmla="*/ 64 w 64"/>
                  <a:gd name="T5" fmla="*/ 12 h 65"/>
                  <a:gd name="T6" fmla="*/ 64 w 64"/>
                  <a:gd name="T7" fmla="*/ 53 h 65"/>
                  <a:gd name="T8" fmla="*/ 52 w 64"/>
                  <a:gd name="T9" fmla="*/ 65 h 65"/>
                  <a:gd name="T10" fmla="*/ 12 w 64"/>
                  <a:gd name="T11" fmla="*/ 65 h 65"/>
                  <a:gd name="T12" fmla="*/ 0 w 64"/>
                  <a:gd name="T13" fmla="*/ 53 h 65"/>
                  <a:gd name="T14" fmla="*/ 0 w 64"/>
                  <a:gd name="T15" fmla="*/ 12 h 65"/>
                  <a:gd name="T16" fmla="*/ 12 w 64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5">
                    <a:moveTo>
                      <a:pt x="1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9" y="0"/>
                      <a:pt x="64" y="5"/>
                      <a:pt x="64" y="12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60"/>
                      <a:pt x="59" y="65"/>
                      <a:pt x="52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5" y="65"/>
                      <a:pt x="0" y="60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87"/>
              <p:cNvSpPr>
                <a:spLocks/>
              </p:cNvSpPr>
              <p:nvPr/>
            </p:nvSpPr>
            <p:spPr bwMode="auto">
              <a:xfrm>
                <a:off x="6107113" y="2820988"/>
                <a:ext cx="138113" cy="139700"/>
              </a:xfrm>
              <a:custGeom>
                <a:avLst/>
                <a:gdLst>
                  <a:gd name="T0" fmla="*/ 12 w 64"/>
                  <a:gd name="T1" fmla="*/ 0 h 65"/>
                  <a:gd name="T2" fmla="*/ 53 w 64"/>
                  <a:gd name="T3" fmla="*/ 0 h 65"/>
                  <a:gd name="T4" fmla="*/ 64 w 64"/>
                  <a:gd name="T5" fmla="*/ 12 h 65"/>
                  <a:gd name="T6" fmla="*/ 64 w 64"/>
                  <a:gd name="T7" fmla="*/ 53 h 65"/>
                  <a:gd name="T8" fmla="*/ 53 w 64"/>
                  <a:gd name="T9" fmla="*/ 65 h 65"/>
                  <a:gd name="T10" fmla="*/ 12 w 64"/>
                  <a:gd name="T11" fmla="*/ 65 h 65"/>
                  <a:gd name="T12" fmla="*/ 0 w 64"/>
                  <a:gd name="T13" fmla="*/ 53 h 65"/>
                  <a:gd name="T14" fmla="*/ 0 w 64"/>
                  <a:gd name="T15" fmla="*/ 12 h 65"/>
                  <a:gd name="T16" fmla="*/ 12 w 64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5">
                    <a:moveTo>
                      <a:pt x="12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9" y="0"/>
                      <a:pt x="64" y="5"/>
                      <a:pt x="64" y="12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60"/>
                      <a:pt x="59" y="65"/>
                      <a:pt x="5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6" y="65"/>
                      <a:pt x="0" y="60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88"/>
              <p:cNvSpPr>
                <a:spLocks/>
              </p:cNvSpPr>
              <p:nvPr/>
            </p:nvSpPr>
            <p:spPr bwMode="auto">
              <a:xfrm>
                <a:off x="6276975" y="2820988"/>
                <a:ext cx="134938" cy="139700"/>
              </a:xfrm>
              <a:custGeom>
                <a:avLst/>
                <a:gdLst>
                  <a:gd name="T0" fmla="*/ 11 w 63"/>
                  <a:gd name="T1" fmla="*/ 0 h 65"/>
                  <a:gd name="T2" fmla="*/ 52 w 63"/>
                  <a:gd name="T3" fmla="*/ 0 h 65"/>
                  <a:gd name="T4" fmla="*/ 63 w 63"/>
                  <a:gd name="T5" fmla="*/ 12 h 65"/>
                  <a:gd name="T6" fmla="*/ 63 w 63"/>
                  <a:gd name="T7" fmla="*/ 53 h 65"/>
                  <a:gd name="T8" fmla="*/ 52 w 63"/>
                  <a:gd name="T9" fmla="*/ 65 h 65"/>
                  <a:gd name="T10" fmla="*/ 11 w 63"/>
                  <a:gd name="T11" fmla="*/ 65 h 65"/>
                  <a:gd name="T12" fmla="*/ 0 w 63"/>
                  <a:gd name="T13" fmla="*/ 53 h 65"/>
                  <a:gd name="T14" fmla="*/ 0 w 63"/>
                  <a:gd name="T15" fmla="*/ 12 h 65"/>
                  <a:gd name="T16" fmla="*/ 11 w 63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2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9"/>
              <p:cNvSpPr>
                <a:spLocks/>
              </p:cNvSpPr>
              <p:nvPr/>
            </p:nvSpPr>
            <p:spPr bwMode="auto">
              <a:xfrm>
                <a:off x="6443663" y="2820988"/>
                <a:ext cx="134938" cy="139700"/>
              </a:xfrm>
              <a:custGeom>
                <a:avLst/>
                <a:gdLst>
                  <a:gd name="T0" fmla="*/ 11 w 63"/>
                  <a:gd name="T1" fmla="*/ 0 h 65"/>
                  <a:gd name="T2" fmla="*/ 52 w 63"/>
                  <a:gd name="T3" fmla="*/ 0 h 65"/>
                  <a:gd name="T4" fmla="*/ 63 w 63"/>
                  <a:gd name="T5" fmla="*/ 12 h 65"/>
                  <a:gd name="T6" fmla="*/ 63 w 63"/>
                  <a:gd name="T7" fmla="*/ 53 h 65"/>
                  <a:gd name="T8" fmla="*/ 52 w 63"/>
                  <a:gd name="T9" fmla="*/ 65 h 65"/>
                  <a:gd name="T10" fmla="*/ 11 w 63"/>
                  <a:gd name="T11" fmla="*/ 65 h 65"/>
                  <a:gd name="T12" fmla="*/ 0 w 63"/>
                  <a:gd name="T13" fmla="*/ 53 h 65"/>
                  <a:gd name="T14" fmla="*/ 0 w 63"/>
                  <a:gd name="T15" fmla="*/ 12 h 65"/>
                  <a:gd name="T16" fmla="*/ 11 w 63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2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90"/>
              <p:cNvSpPr>
                <a:spLocks/>
              </p:cNvSpPr>
              <p:nvPr/>
            </p:nvSpPr>
            <p:spPr bwMode="auto">
              <a:xfrm>
                <a:off x="6611938" y="2820988"/>
                <a:ext cx="134938" cy="139700"/>
              </a:xfrm>
              <a:custGeom>
                <a:avLst/>
                <a:gdLst>
                  <a:gd name="T0" fmla="*/ 11 w 63"/>
                  <a:gd name="T1" fmla="*/ 0 h 65"/>
                  <a:gd name="T2" fmla="*/ 52 w 63"/>
                  <a:gd name="T3" fmla="*/ 0 h 65"/>
                  <a:gd name="T4" fmla="*/ 63 w 63"/>
                  <a:gd name="T5" fmla="*/ 12 h 65"/>
                  <a:gd name="T6" fmla="*/ 63 w 63"/>
                  <a:gd name="T7" fmla="*/ 53 h 65"/>
                  <a:gd name="T8" fmla="*/ 52 w 63"/>
                  <a:gd name="T9" fmla="*/ 65 h 65"/>
                  <a:gd name="T10" fmla="*/ 11 w 63"/>
                  <a:gd name="T11" fmla="*/ 65 h 65"/>
                  <a:gd name="T12" fmla="*/ 0 w 63"/>
                  <a:gd name="T13" fmla="*/ 53 h 65"/>
                  <a:gd name="T14" fmla="*/ 0 w 63"/>
                  <a:gd name="T15" fmla="*/ 12 h 65"/>
                  <a:gd name="T16" fmla="*/ 11 w 63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2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91"/>
              <p:cNvSpPr>
                <a:spLocks/>
              </p:cNvSpPr>
              <p:nvPr/>
            </p:nvSpPr>
            <p:spPr bwMode="auto">
              <a:xfrm>
                <a:off x="6778625" y="2820988"/>
                <a:ext cx="136525" cy="139700"/>
              </a:xfrm>
              <a:custGeom>
                <a:avLst/>
                <a:gdLst>
                  <a:gd name="T0" fmla="*/ 12 w 64"/>
                  <a:gd name="T1" fmla="*/ 0 h 65"/>
                  <a:gd name="T2" fmla="*/ 52 w 64"/>
                  <a:gd name="T3" fmla="*/ 0 h 65"/>
                  <a:gd name="T4" fmla="*/ 64 w 64"/>
                  <a:gd name="T5" fmla="*/ 12 h 65"/>
                  <a:gd name="T6" fmla="*/ 64 w 64"/>
                  <a:gd name="T7" fmla="*/ 53 h 65"/>
                  <a:gd name="T8" fmla="*/ 52 w 64"/>
                  <a:gd name="T9" fmla="*/ 65 h 65"/>
                  <a:gd name="T10" fmla="*/ 12 w 64"/>
                  <a:gd name="T11" fmla="*/ 65 h 65"/>
                  <a:gd name="T12" fmla="*/ 0 w 64"/>
                  <a:gd name="T13" fmla="*/ 53 h 65"/>
                  <a:gd name="T14" fmla="*/ 0 w 64"/>
                  <a:gd name="T15" fmla="*/ 12 h 65"/>
                  <a:gd name="T16" fmla="*/ 12 w 64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5">
                    <a:moveTo>
                      <a:pt x="1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9" y="0"/>
                      <a:pt x="64" y="5"/>
                      <a:pt x="64" y="12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60"/>
                      <a:pt x="59" y="65"/>
                      <a:pt x="52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5" y="65"/>
                      <a:pt x="0" y="60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92"/>
              <p:cNvSpPr>
                <a:spLocks/>
              </p:cNvSpPr>
              <p:nvPr/>
            </p:nvSpPr>
            <p:spPr bwMode="auto">
              <a:xfrm>
                <a:off x="5191125" y="2984501"/>
                <a:ext cx="136525" cy="136525"/>
              </a:xfrm>
              <a:custGeom>
                <a:avLst/>
                <a:gdLst>
                  <a:gd name="T0" fmla="*/ 12 w 64"/>
                  <a:gd name="T1" fmla="*/ 0 h 64"/>
                  <a:gd name="T2" fmla="*/ 52 w 64"/>
                  <a:gd name="T3" fmla="*/ 0 h 64"/>
                  <a:gd name="T4" fmla="*/ 64 w 64"/>
                  <a:gd name="T5" fmla="*/ 11 h 64"/>
                  <a:gd name="T6" fmla="*/ 64 w 64"/>
                  <a:gd name="T7" fmla="*/ 53 h 64"/>
                  <a:gd name="T8" fmla="*/ 52 w 64"/>
                  <a:gd name="T9" fmla="*/ 64 h 64"/>
                  <a:gd name="T10" fmla="*/ 12 w 64"/>
                  <a:gd name="T11" fmla="*/ 64 h 64"/>
                  <a:gd name="T12" fmla="*/ 0 w 64"/>
                  <a:gd name="T13" fmla="*/ 53 h 64"/>
                  <a:gd name="T14" fmla="*/ 0 w 64"/>
                  <a:gd name="T15" fmla="*/ 11 h 64"/>
                  <a:gd name="T16" fmla="*/ 12 w 64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4">
                    <a:moveTo>
                      <a:pt x="1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9" y="0"/>
                      <a:pt x="64" y="5"/>
                      <a:pt x="64" y="1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9"/>
                      <a:pt x="59" y="64"/>
                      <a:pt x="5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93"/>
              <p:cNvSpPr>
                <a:spLocks/>
              </p:cNvSpPr>
              <p:nvPr/>
            </p:nvSpPr>
            <p:spPr bwMode="auto">
              <a:xfrm>
                <a:off x="5357813" y="2984501"/>
                <a:ext cx="136525" cy="136525"/>
              </a:xfrm>
              <a:custGeom>
                <a:avLst/>
                <a:gdLst>
                  <a:gd name="T0" fmla="*/ 12 w 64"/>
                  <a:gd name="T1" fmla="*/ 0 h 64"/>
                  <a:gd name="T2" fmla="*/ 53 w 64"/>
                  <a:gd name="T3" fmla="*/ 0 h 64"/>
                  <a:gd name="T4" fmla="*/ 64 w 64"/>
                  <a:gd name="T5" fmla="*/ 11 h 64"/>
                  <a:gd name="T6" fmla="*/ 64 w 64"/>
                  <a:gd name="T7" fmla="*/ 53 h 64"/>
                  <a:gd name="T8" fmla="*/ 53 w 64"/>
                  <a:gd name="T9" fmla="*/ 64 h 64"/>
                  <a:gd name="T10" fmla="*/ 12 w 64"/>
                  <a:gd name="T11" fmla="*/ 64 h 64"/>
                  <a:gd name="T12" fmla="*/ 0 w 64"/>
                  <a:gd name="T13" fmla="*/ 53 h 64"/>
                  <a:gd name="T14" fmla="*/ 0 w 64"/>
                  <a:gd name="T15" fmla="*/ 11 h 64"/>
                  <a:gd name="T16" fmla="*/ 12 w 64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4">
                    <a:moveTo>
                      <a:pt x="12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9" y="0"/>
                      <a:pt x="64" y="5"/>
                      <a:pt x="64" y="1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9"/>
                      <a:pt x="59" y="64"/>
                      <a:pt x="53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6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94"/>
              <p:cNvSpPr>
                <a:spLocks/>
              </p:cNvSpPr>
              <p:nvPr/>
            </p:nvSpPr>
            <p:spPr bwMode="auto">
              <a:xfrm>
                <a:off x="5527675" y="2984501"/>
                <a:ext cx="134938" cy="136525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5"/>
              <p:cNvSpPr>
                <a:spLocks/>
              </p:cNvSpPr>
              <p:nvPr/>
            </p:nvSpPr>
            <p:spPr bwMode="auto">
              <a:xfrm>
                <a:off x="5694363" y="2984501"/>
                <a:ext cx="134938" cy="136525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96"/>
              <p:cNvSpPr>
                <a:spLocks/>
              </p:cNvSpPr>
              <p:nvPr/>
            </p:nvSpPr>
            <p:spPr bwMode="auto">
              <a:xfrm>
                <a:off x="5861050" y="2984501"/>
                <a:ext cx="134938" cy="136525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97"/>
              <p:cNvSpPr>
                <a:spLocks/>
              </p:cNvSpPr>
              <p:nvPr/>
            </p:nvSpPr>
            <p:spPr bwMode="auto">
              <a:xfrm>
                <a:off x="6027738" y="2984501"/>
                <a:ext cx="138113" cy="136525"/>
              </a:xfrm>
              <a:custGeom>
                <a:avLst/>
                <a:gdLst>
                  <a:gd name="T0" fmla="*/ 12 w 64"/>
                  <a:gd name="T1" fmla="*/ 0 h 64"/>
                  <a:gd name="T2" fmla="*/ 52 w 64"/>
                  <a:gd name="T3" fmla="*/ 0 h 64"/>
                  <a:gd name="T4" fmla="*/ 64 w 64"/>
                  <a:gd name="T5" fmla="*/ 11 h 64"/>
                  <a:gd name="T6" fmla="*/ 64 w 64"/>
                  <a:gd name="T7" fmla="*/ 53 h 64"/>
                  <a:gd name="T8" fmla="*/ 52 w 64"/>
                  <a:gd name="T9" fmla="*/ 64 h 64"/>
                  <a:gd name="T10" fmla="*/ 12 w 64"/>
                  <a:gd name="T11" fmla="*/ 64 h 64"/>
                  <a:gd name="T12" fmla="*/ 0 w 64"/>
                  <a:gd name="T13" fmla="*/ 53 h 64"/>
                  <a:gd name="T14" fmla="*/ 0 w 64"/>
                  <a:gd name="T15" fmla="*/ 11 h 64"/>
                  <a:gd name="T16" fmla="*/ 12 w 64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4">
                    <a:moveTo>
                      <a:pt x="1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9" y="0"/>
                      <a:pt x="64" y="5"/>
                      <a:pt x="64" y="1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9"/>
                      <a:pt x="59" y="64"/>
                      <a:pt x="5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8"/>
              <p:cNvSpPr>
                <a:spLocks/>
              </p:cNvSpPr>
              <p:nvPr/>
            </p:nvSpPr>
            <p:spPr bwMode="auto">
              <a:xfrm>
                <a:off x="6196013" y="2984501"/>
                <a:ext cx="136525" cy="136525"/>
              </a:xfrm>
              <a:custGeom>
                <a:avLst/>
                <a:gdLst>
                  <a:gd name="T0" fmla="*/ 12 w 64"/>
                  <a:gd name="T1" fmla="*/ 0 h 64"/>
                  <a:gd name="T2" fmla="*/ 52 w 64"/>
                  <a:gd name="T3" fmla="*/ 0 h 64"/>
                  <a:gd name="T4" fmla="*/ 64 w 64"/>
                  <a:gd name="T5" fmla="*/ 11 h 64"/>
                  <a:gd name="T6" fmla="*/ 64 w 64"/>
                  <a:gd name="T7" fmla="*/ 53 h 64"/>
                  <a:gd name="T8" fmla="*/ 52 w 64"/>
                  <a:gd name="T9" fmla="*/ 64 h 64"/>
                  <a:gd name="T10" fmla="*/ 12 w 64"/>
                  <a:gd name="T11" fmla="*/ 64 h 64"/>
                  <a:gd name="T12" fmla="*/ 0 w 64"/>
                  <a:gd name="T13" fmla="*/ 53 h 64"/>
                  <a:gd name="T14" fmla="*/ 0 w 64"/>
                  <a:gd name="T15" fmla="*/ 11 h 64"/>
                  <a:gd name="T16" fmla="*/ 12 w 64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4">
                    <a:moveTo>
                      <a:pt x="1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9" y="0"/>
                      <a:pt x="64" y="5"/>
                      <a:pt x="64" y="1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9"/>
                      <a:pt x="59" y="64"/>
                      <a:pt x="5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6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99"/>
              <p:cNvSpPr>
                <a:spLocks/>
              </p:cNvSpPr>
              <p:nvPr/>
            </p:nvSpPr>
            <p:spPr bwMode="auto">
              <a:xfrm>
                <a:off x="6364288" y="2984501"/>
                <a:ext cx="134938" cy="136525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00"/>
              <p:cNvSpPr>
                <a:spLocks/>
              </p:cNvSpPr>
              <p:nvPr/>
            </p:nvSpPr>
            <p:spPr bwMode="auto">
              <a:xfrm>
                <a:off x="6532563" y="2984501"/>
                <a:ext cx="134938" cy="136525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01"/>
              <p:cNvSpPr>
                <a:spLocks/>
              </p:cNvSpPr>
              <p:nvPr/>
            </p:nvSpPr>
            <p:spPr bwMode="auto">
              <a:xfrm>
                <a:off x="6699250" y="2984501"/>
                <a:ext cx="134938" cy="136525"/>
              </a:xfrm>
              <a:custGeom>
                <a:avLst/>
                <a:gdLst>
                  <a:gd name="T0" fmla="*/ 11 w 63"/>
                  <a:gd name="T1" fmla="*/ 0 h 64"/>
                  <a:gd name="T2" fmla="*/ 52 w 63"/>
                  <a:gd name="T3" fmla="*/ 0 h 64"/>
                  <a:gd name="T4" fmla="*/ 63 w 63"/>
                  <a:gd name="T5" fmla="*/ 11 h 64"/>
                  <a:gd name="T6" fmla="*/ 63 w 63"/>
                  <a:gd name="T7" fmla="*/ 53 h 64"/>
                  <a:gd name="T8" fmla="*/ 52 w 63"/>
                  <a:gd name="T9" fmla="*/ 64 h 64"/>
                  <a:gd name="T10" fmla="*/ 11 w 63"/>
                  <a:gd name="T11" fmla="*/ 64 h 64"/>
                  <a:gd name="T12" fmla="*/ 0 w 63"/>
                  <a:gd name="T13" fmla="*/ 53 h 64"/>
                  <a:gd name="T14" fmla="*/ 0 w 63"/>
                  <a:gd name="T15" fmla="*/ 11 h 64"/>
                  <a:gd name="T16" fmla="*/ 11 w 63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5"/>
                      <a:pt x="63" y="11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9"/>
                      <a:pt x="58" y="64"/>
                      <a:pt x="52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02"/>
              <p:cNvSpPr>
                <a:spLocks/>
              </p:cNvSpPr>
              <p:nvPr/>
            </p:nvSpPr>
            <p:spPr bwMode="auto">
              <a:xfrm>
                <a:off x="6865938" y="2984501"/>
                <a:ext cx="207963" cy="136525"/>
              </a:xfrm>
              <a:custGeom>
                <a:avLst/>
                <a:gdLst>
                  <a:gd name="T0" fmla="*/ 12 w 97"/>
                  <a:gd name="T1" fmla="*/ 0 h 64"/>
                  <a:gd name="T2" fmla="*/ 85 w 97"/>
                  <a:gd name="T3" fmla="*/ 0 h 64"/>
                  <a:gd name="T4" fmla="*/ 97 w 97"/>
                  <a:gd name="T5" fmla="*/ 11 h 64"/>
                  <a:gd name="T6" fmla="*/ 97 w 97"/>
                  <a:gd name="T7" fmla="*/ 53 h 64"/>
                  <a:gd name="T8" fmla="*/ 85 w 97"/>
                  <a:gd name="T9" fmla="*/ 64 h 64"/>
                  <a:gd name="T10" fmla="*/ 12 w 97"/>
                  <a:gd name="T11" fmla="*/ 64 h 64"/>
                  <a:gd name="T12" fmla="*/ 0 w 97"/>
                  <a:gd name="T13" fmla="*/ 53 h 64"/>
                  <a:gd name="T14" fmla="*/ 0 w 97"/>
                  <a:gd name="T15" fmla="*/ 11 h 64"/>
                  <a:gd name="T16" fmla="*/ 12 w 97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64">
                    <a:moveTo>
                      <a:pt x="12" y="0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92" y="0"/>
                      <a:pt x="97" y="5"/>
                      <a:pt x="97" y="11"/>
                    </a:cubicBezTo>
                    <a:cubicBezTo>
                      <a:pt x="97" y="53"/>
                      <a:pt x="97" y="53"/>
                      <a:pt x="97" y="53"/>
                    </a:cubicBezTo>
                    <a:cubicBezTo>
                      <a:pt x="97" y="59"/>
                      <a:pt x="92" y="64"/>
                      <a:pt x="85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5" y="64"/>
                      <a:pt x="0" y="59"/>
                      <a:pt x="0" y="5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03"/>
              <p:cNvSpPr>
                <a:spLocks/>
              </p:cNvSpPr>
              <p:nvPr/>
            </p:nvSpPr>
            <p:spPr bwMode="auto">
              <a:xfrm>
                <a:off x="5021263" y="3144838"/>
                <a:ext cx="134938" cy="139700"/>
              </a:xfrm>
              <a:custGeom>
                <a:avLst/>
                <a:gdLst>
                  <a:gd name="T0" fmla="*/ 11 w 63"/>
                  <a:gd name="T1" fmla="*/ 0 h 65"/>
                  <a:gd name="T2" fmla="*/ 52 w 63"/>
                  <a:gd name="T3" fmla="*/ 0 h 65"/>
                  <a:gd name="T4" fmla="*/ 63 w 63"/>
                  <a:gd name="T5" fmla="*/ 12 h 65"/>
                  <a:gd name="T6" fmla="*/ 63 w 63"/>
                  <a:gd name="T7" fmla="*/ 54 h 65"/>
                  <a:gd name="T8" fmla="*/ 52 w 63"/>
                  <a:gd name="T9" fmla="*/ 65 h 65"/>
                  <a:gd name="T10" fmla="*/ 11 w 63"/>
                  <a:gd name="T11" fmla="*/ 65 h 65"/>
                  <a:gd name="T12" fmla="*/ 0 w 63"/>
                  <a:gd name="T13" fmla="*/ 54 h 65"/>
                  <a:gd name="T14" fmla="*/ 0 w 63"/>
                  <a:gd name="T15" fmla="*/ 12 h 65"/>
                  <a:gd name="T16" fmla="*/ 11 w 63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6"/>
                      <a:pt x="63" y="12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04"/>
              <p:cNvSpPr>
                <a:spLocks/>
              </p:cNvSpPr>
              <p:nvPr/>
            </p:nvSpPr>
            <p:spPr bwMode="auto">
              <a:xfrm>
                <a:off x="5187950" y="3144838"/>
                <a:ext cx="134938" cy="139700"/>
              </a:xfrm>
              <a:custGeom>
                <a:avLst/>
                <a:gdLst>
                  <a:gd name="T0" fmla="*/ 11 w 63"/>
                  <a:gd name="T1" fmla="*/ 0 h 65"/>
                  <a:gd name="T2" fmla="*/ 52 w 63"/>
                  <a:gd name="T3" fmla="*/ 0 h 65"/>
                  <a:gd name="T4" fmla="*/ 63 w 63"/>
                  <a:gd name="T5" fmla="*/ 12 h 65"/>
                  <a:gd name="T6" fmla="*/ 63 w 63"/>
                  <a:gd name="T7" fmla="*/ 54 h 65"/>
                  <a:gd name="T8" fmla="*/ 52 w 63"/>
                  <a:gd name="T9" fmla="*/ 65 h 65"/>
                  <a:gd name="T10" fmla="*/ 11 w 63"/>
                  <a:gd name="T11" fmla="*/ 65 h 65"/>
                  <a:gd name="T12" fmla="*/ 0 w 63"/>
                  <a:gd name="T13" fmla="*/ 54 h 65"/>
                  <a:gd name="T14" fmla="*/ 0 w 63"/>
                  <a:gd name="T15" fmla="*/ 12 h 65"/>
                  <a:gd name="T16" fmla="*/ 11 w 63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6"/>
                      <a:pt x="63" y="12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05"/>
              <p:cNvSpPr>
                <a:spLocks/>
              </p:cNvSpPr>
              <p:nvPr/>
            </p:nvSpPr>
            <p:spPr bwMode="auto">
              <a:xfrm>
                <a:off x="5356225" y="3144838"/>
                <a:ext cx="136525" cy="139700"/>
              </a:xfrm>
              <a:custGeom>
                <a:avLst/>
                <a:gdLst>
                  <a:gd name="T0" fmla="*/ 12 w 64"/>
                  <a:gd name="T1" fmla="*/ 0 h 65"/>
                  <a:gd name="T2" fmla="*/ 52 w 64"/>
                  <a:gd name="T3" fmla="*/ 0 h 65"/>
                  <a:gd name="T4" fmla="*/ 64 w 64"/>
                  <a:gd name="T5" fmla="*/ 12 h 65"/>
                  <a:gd name="T6" fmla="*/ 64 w 64"/>
                  <a:gd name="T7" fmla="*/ 54 h 65"/>
                  <a:gd name="T8" fmla="*/ 52 w 64"/>
                  <a:gd name="T9" fmla="*/ 65 h 65"/>
                  <a:gd name="T10" fmla="*/ 12 w 64"/>
                  <a:gd name="T11" fmla="*/ 65 h 65"/>
                  <a:gd name="T12" fmla="*/ 0 w 64"/>
                  <a:gd name="T13" fmla="*/ 54 h 65"/>
                  <a:gd name="T14" fmla="*/ 0 w 64"/>
                  <a:gd name="T15" fmla="*/ 12 h 65"/>
                  <a:gd name="T16" fmla="*/ 12 w 64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5">
                    <a:moveTo>
                      <a:pt x="1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4" y="6"/>
                      <a:pt x="64" y="12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60"/>
                      <a:pt x="58" y="65"/>
                      <a:pt x="52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5" y="65"/>
                      <a:pt x="0" y="60"/>
                      <a:pt x="0" y="5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06"/>
              <p:cNvSpPr>
                <a:spLocks/>
              </p:cNvSpPr>
              <p:nvPr/>
            </p:nvSpPr>
            <p:spPr bwMode="auto">
              <a:xfrm>
                <a:off x="5522913" y="3144838"/>
                <a:ext cx="136525" cy="139700"/>
              </a:xfrm>
              <a:custGeom>
                <a:avLst/>
                <a:gdLst>
                  <a:gd name="T0" fmla="*/ 12 w 64"/>
                  <a:gd name="T1" fmla="*/ 0 h 65"/>
                  <a:gd name="T2" fmla="*/ 52 w 64"/>
                  <a:gd name="T3" fmla="*/ 0 h 65"/>
                  <a:gd name="T4" fmla="*/ 64 w 64"/>
                  <a:gd name="T5" fmla="*/ 12 h 65"/>
                  <a:gd name="T6" fmla="*/ 64 w 64"/>
                  <a:gd name="T7" fmla="*/ 54 h 65"/>
                  <a:gd name="T8" fmla="*/ 52 w 64"/>
                  <a:gd name="T9" fmla="*/ 65 h 65"/>
                  <a:gd name="T10" fmla="*/ 12 w 64"/>
                  <a:gd name="T11" fmla="*/ 65 h 65"/>
                  <a:gd name="T12" fmla="*/ 0 w 64"/>
                  <a:gd name="T13" fmla="*/ 54 h 65"/>
                  <a:gd name="T14" fmla="*/ 0 w 64"/>
                  <a:gd name="T15" fmla="*/ 12 h 65"/>
                  <a:gd name="T16" fmla="*/ 12 w 64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5">
                    <a:moveTo>
                      <a:pt x="1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9" y="0"/>
                      <a:pt x="64" y="6"/>
                      <a:pt x="64" y="12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60"/>
                      <a:pt x="59" y="65"/>
                      <a:pt x="52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5" y="65"/>
                      <a:pt x="0" y="60"/>
                      <a:pt x="0" y="5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07"/>
              <p:cNvSpPr>
                <a:spLocks/>
              </p:cNvSpPr>
              <p:nvPr/>
            </p:nvSpPr>
            <p:spPr bwMode="auto">
              <a:xfrm>
                <a:off x="5692775" y="3144838"/>
                <a:ext cx="134938" cy="139700"/>
              </a:xfrm>
              <a:custGeom>
                <a:avLst/>
                <a:gdLst>
                  <a:gd name="T0" fmla="*/ 11 w 63"/>
                  <a:gd name="T1" fmla="*/ 0 h 65"/>
                  <a:gd name="T2" fmla="*/ 52 w 63"/>
                  <a:gd name="T3" fmla="*/ 0 h 65"/>
                  <a:gd name="T4" fmla="*/ 63 w 63"/>
                  <a:gd name="T5" fmla="*/ 12 h 65"/>
                  <a:gd name="T6" fmla="*/ 63 w 63"/>
                  <a:gd name="T7" fmla="*/ 54 h 65"/>
                  <a:gd name="T8" fmla="*/ 52 w 63"/>
                  <a:gd name="T9" fmla="*/ 65 h 65"/>
                  <a:gd name="T10" fmla="*/ 11 w 63"/>
                  <a:gd name="T11" fmla="*/ 65 h 65"/>
                  <a:gd name="T12" fmla="*/ 0 w 63"/>
                  <a:gd name="T13" fmla="*/ 54 h 65"/>
                  <a:gd name="T14" fmla="*/ 0 w 63"/>
                  <a:gd name="T15" fmla="*/ 12 h 65"/>
                  <a:gd name="T16" fmla="*/ 11 w 63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6"/>
                      <a:pt x="63" y="12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8"/>
              <p:cNvSpPr>
                <a:spLocks/>
              </p:cNvSpPr>
              <p:nvPr/>
            </p:nvSpPr>
            <p:spPr bwMode="auto">
              <a:xfrm>
                <a:off x="5859463" y="3144838"/>
                <a:ext cx="134938" cy="139700"/>
              </a:xfrm>
              <a:custGeom>
                <a:avLst/>
                <a:gdLst>
                  <a:gd name="T0" fmla="*/ 11 w 63"/>
                  <a:gd name="T1" fmla="*/ 0 h 65"/>
                  <a:gd name="T2" fmla="*/ 52 w 63"/>
                  <a:gd name="T3" fmla="*/ 0 h 65"/>
                  <a:gd name="T4" fmla="*/ 63 w 63"/>
                  <a:gd name="T5" fmla="*/ 12 h 65"/>
                  <a:gd name="T6" fmla="*/ 63 w 63"/>
                  <a:gd name="T7" fmla="*/ 54 h 65"/>
                  <a:gd name="T8" fmla="*/ 52 w 63"/>
                  <a:gd name="T9" fmla="*/ 65 h 65"/>
                  <a:gd name="T10" fmla="*/ 11 w 63"/>
                  <a:gd name="T11" fmla="*/ 65 h 65"/>
                  <a:gd name="T12" fmla="*/ 0 w 63"/>
                  <a:gd name="T13" fmla="*/ 54 h 65"/>
                  <a:gd name="T14" fmla="*/ 0 w 63"/>
                  <a:gd name="T15" fmla="*/ 12 h 65"/>
                  <a:gd name="T16" fmla="*/ 11 w 63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6"/>
                      <a:pt x="63" y="12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09"/>
              <p:cNvSpPr>
                <a:spLocks/>
              </p:cNvSpPr>
              <p:nvPr/>
            </p:nvSpPr>
            <p:spPr bwMode="auto">
              <a:xfrm>
                <a:off x="6026150" y="3144838"/>
                <a:ext cx="134938" cy="139700"/>
              </a:xfrm>
              <a:custGeom>
                <a:avLst/>
                <a:gdLst>
                  <a:gd name="T0" fmla="*/ 11 w 63"/>
                  <a:gd name="T1" fmla="*/ 0 h 65"/>
                  <a:gd name="T2" fmla="*/ 52 w 63"/>
                  <a:gd name="T3" fmla="*/ 0 h 65"/>
                  <a:gd name="T4" fmla="*/ 63 w 63"/>
                  <a:gd name="T5" fmla="*/ 12 h 65"/>
                  <a:gd name="T6" fmla="*/ 63 w 63"/>
                  <a:gd name="T7" fmla="*/ 54 h 65"/>
                  <a:gd name="T8" fmla="*/ 52 w 63"/>
                  <a:gd name="T9" fmla="*/ 65 h 65"/>
                  <a:gd name="T10" fmla="*/ 11 w 63"/>
                  <a:gd name="T11" fmla="*/ 65 h 65"/>
                  <a:gd name="T12" fmla="*/ 0 w 63"/>
                  <a:gd name="T13" fmla="*/ 54 h 65"/>
                  <a:gd name="T14" fmla="*/ 0 w 63"/>
                  <a:gd name="T15" fmla="*/ 12 h 65"/>
                  <a:gd name="T16" fmla="*/ 11 w 63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6"/>
                      <a:pt x="63" y="12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10"/>
              <p:cNvSpPr>
                <a:spLocks/>
              </p:cNvSpPr>
              <p:nvPr/>
            </p:nvSpPr>
            <p:spPr bwMode="auto">
              <a:xfrm>
                <a:off x="6192838" y="3144838"/>
                <a:ext cx="138113" cy="139700"/>
              </a:xfrm>
              <a:custGeom>
                <a:avLst/>
                <a:gdLst>
                  <a:gd name="T0" fmla="*/ 11 w 64"/>
                  <a:gd name="T1" fmla="*/ 0 h 65"/>
                  <a:gd name="T2" fmla="*/ 52 w 64"/>
                  <a:gd name="T3" fmla="*/ 0 h 65"/>
                  <a:gd name="T4" fmla="*/ 64 w 64"/>
                  <a:gd name="T5" fmla="*/ 12 h 65"/>
                  <a:gd name="T6" fmla="*/ 64 w 64"/>
                  <a:gd name="T7" fmla="*/ 54 h 65"/>
                  <a:gd name="T8" fmla="*/ 52 w 64"/>
                  <a:gd name="T9" fmla="*/ 65 h 65"/>
                  <a:gd name="T10" fmla="*/ 11 w 64"/>
                  <a:gd name="T11" fmla="*/ 65 h 65"/>
                  <a:gd name="T12" fmla="*/ 0 w 64"/>
                  <a:gd name="T13" fmla="*/ 54 h 65"/>
                  <a:gd name="T14" fmla="*/ 0 w 64"/>
                  <a:gd name="T15" fmla="*/ 12 h 65"/>
                  <a:gd name="T16" fmla="*/ 11 w 64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4" y="6"/>
                      <a:pt x="64" y="12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11"/>
              <p:cNvSpPr>
                <a:spLocks/>
              </p:cNvSpPr>
              <p:nvPr/>
            </p:nvSpPr>
            <p:spPr bwMode="auto">
              <a:xfrm>
                <a:off x="6361113" y="3144838"/>
                <a:ext cx="136525" cy="139700"/>
              </a:xfrm>
              <a:custGeom>
                <a:avLst/>
                <a:gdLst>
                  <a:gd name="T0" fmla="*/ 12 w 64"/>
                  <a:gd name="T1" fmla="*/ 0 h 65"/>
                  <a:gd name="T2" fmla="*/ 52 w 64"/>
                  <a:gd name="T3" fmla="*/ 0 h 65"/>
                  <a:gd name="T4" fmla="*/ 64 w 64"/>
                  <a:gd name="T5" fmla="*/ 12 h 65"/>
                  <a:gd name="T6" fmla="*/ 64 w 64"/>
                  <a:gd name="T7" fmla="*/ 54 h 65"/>
                  <a:gd name="T8" fmla="*/ 52 w 64"/>
                  <a:gd name="T9" fmla="*/ 65 h 65"/>
                  <a:gd name="T10" fmla="*/ 12 w 64"/>
                  <a:gd name="T11" fmla="*/ 65 h 65"/>
                  <a:gd name="T12" fmla="*/ 0 w 64"/>
                  <a:gd name="T13" fmla="*/ 54 h 65"/>
                  <a:gd name="T14" fmla="*/ 0 w 64"/>
                  <a:gd name="T15" fmla="*/ 12 h 65"/>
                  <a:gd name="T16" fmla="*/ 12 w 64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5">
                    <a:moveTo>
                      <a:pt x="12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9" y="0"/>
                      <a:pt x="64" y="6"/>
                      <a:pt x="64" y="12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60"/>
                      <a:pt x="59" y="65"/>
                      <a:pt x="52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5" y="65"/>
                      <a:pt x="0" y="60"/>
                      <a:pt x="0" y="5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12"/>
              <p:cNvSpPr>
                <a:spLocks/>
              </p:cNvSpPr>
              <p:nvPr/>
            </p:nvSpPr>
            <p:spPr bwMode="auto">
              <a:xfrm>
                <a:off x="6529388" y="3144838"/>
                <a:ext cx="134938" cy="139700"/>
              </a:xfrm>
              <a:custGeom>
                <a:avLst/>
                <a:gdLst>
                  <a:gd name="T0" fmla="*/ 11 w 63"/>
                  <a:gd name="T1" fmla="*/ 0 h 65"/>
                  <a:gd name="T2" fmla="*/ 52 w 63"/>
                  <a:gd name="T3" fmla="*/ 0 h 65"/>
                  <a:gd name="T4" fmla="*/ 63 w 63"/>
                  <a:gd name="T5" fmla="*/ 12 h 65"/>
                  <a:gd name="T6" fmla="*/ 63 w 63"/>
                  <a:gd name="T7" fmla="*/ 54 h 65"/>
                  <a:gd name="T8" fmla="*/ 52 w 63"/>
                  <a:gd name="T9" fmla="*/ 65 h 65"/>
                  <a:gd name="T10" fmla="*/ 11 w 63"/>
                  <a:gd name="T11" fmla="*/ 65 h 65"/>
                  <a:gd name="T12" fmla="*/ 0 w 63"/>
                  <a:gd name="T13" fmla="*/ 54 h 65"/>
                  <a:gd name="T14" fmla="*/ 0 w 63"/>
                  <a:gd name="T15" fmla="*/ 12 h 65"/>
                  <a:gd name="T16" fmla="*/ 11 w 63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5">
                    <a:moveTo>
                      <a:pt x="1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3" y="6"/>
                      <a:pt x="63" y="12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60"/>
                      <a:pt x="58" y="65"/>
                      <a:pt x="52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13"/>
              <p:cNvSpPr>
                <a:spLocks/>
              </p:cNvSpPr>
              <p:nvPr/>
            </p:nvSpPr>
            <p:spPr bwMode="auto">
              <a:xfrm>
                <a:off x="6697663" y="3144838"/>
                <a:ext cx="204788" cy="139700"/>
              </a:xfrm>
              <a:custGeom>
                <a:avLst/>
                <a:gdLst>
                  <a:gd name="T0" fmla="*/ 11 w 96"/>
                  <a:gd name="T1" fmla="*/ 0 h 65"/>
                  <a:gd name="T2" fmla="*/ 85 w 96"/>
                  <a:gd name="T3" fmla="*/ 0 h 65"/>
                  <a:gd name="T4" fmla="*/ 96 w 96"/>
                  <a:gd name="T5" fmla="*/ 12 h 65"/>
                  <a:gd name="T6" fmla="*/ 96 w 96"/>
                  <a:gd name="T7" fmla="*/ 53 h 65"/>
                  <a:gd name="T8" fmla="*/ 85 w 96"/>
                  <a:gd name="T9" fmla="*/ 65 h 65"/>
                  <a:gd name="T10" fmla="*/ 11 w 96"/>
                  <a:gd name="T11" fmla="*/ 65 h 65"/>
                  <a:gd name="T12" fmla="*/ 0 w 96"/>
                  <a:gd name="T13" fmla="*/ 53 h 65"/>
                  <a:gd name="T14" fmla="*/ 0 w 96"/>
                  <a:gd name="T15" fmla="*/ 12 h 65"/>
                  <a:gd name="T16" fmla="*/ 11 w 96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65">
                    <a:moveTo>
                      <a:pt x="11" y="0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91" y="0"/>
                      <a:pt x="96" y="6"/>
                      <a:pt x="96" y="12"/>
                    </a:cubicBez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60"/>
                      <a:pt x="91" y="65"/>
                      <a:pt x="85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0" y="60"/>
                      <a:pt x="0" y="5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4"/>
              <p:cNvSpPr>
                <a:spLocks/>
              </p:cNvSpPr>
              <p:nvPr/>
            </p:nvSpPr>
            <p:spPr bwMode="auto">
              <a:xfrm>
                <a:off x="6945313" y="3144838"/>
                <a:ext cx="128588" cy="139700"/>
              </a:xfrm>
              <a:custGeom>
                <a:avLst/>
                <a:gdLst>
                  <a:gd name="T0" fmla="*/ 10 w 60"/>
                  <a:gd name="T1" fmla="*/ 0 h 65"/>
                  <a:gd name="T2" fmla="*/ 49 w 60"/>
                  <a:gd name="T3" fmla="*/ 0 h 65"/>
                  <a:gd name="T4" fmla="*/ 60 w 60"/>
                  <a:gd name="T5" fmla="*/ 11 h 65"/>
                  <a:gd name="T6" fmla="*/ 60 w 60"/>
                  <a:gd name="T7" fmla="*/ 54 h 65"/>
                  <a:gd name="T8" fmla="*/ 49 w 60"/>
                  <a:gd name="T9" fmla="*/ 65 h 65"/>
                  <a:gd name="T10" fmla="*/ 10 w 60"/>
                  <a:gd name="T11" fmla="*/ 65 h 65"/>
                  <a:gd name="T12" fmla="*/ 0 w 60"/>
                  <a:gd name="T13" fmla="*/ 54 h 65"/>
                  <a:gd name="T14" fmla="*/ 0 w 60"/>
                  <a:gd name="T15" fmla="*/ 11 h 65"/>
                  <a:gd name="T16" fmla="*/ 10 w 60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65">
                    <a:moveTo>
                      <a:pt x="10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60" y="5"/>
                      <a:pt x="60" y="11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0" y="60"/>
                      <a:pt x="55" y="65"/>
                      <a:pt x="49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4" y="65"/>
                      <a:pt x="0" y="60"/>
                      <a:pt x="0" y="5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15"/>
              <p:cNvSpPr>
                <a:spLocks/>
              </p:cNvSpPr>
              <p:nvPr/>
            </p:nvSpPr>
            <p:spPr bwMode="auto">
              <a:xfrm>
                <a:off x="5634038" y="3400426"/>
                <a:ext cx="919163" cy="466725"/>
              </a:xfrm>
              <a:custGeom>
                <a:avLst/>
                <a:gdLst>
                  <a:gd name="T0" fmla="*/ 11 w 429"/>
                  <a:gd name="T1" fmla="*/ 0 h 218"/>
                  <a:gd name="T2" fmla="*/ 418 w 429"/>
                  <a:gd name="T3" fmla="*/ 0 h 218"/>
                  <a:gd name="T4" fmla="*/ 429 w 429"/>
                  <a:gd name="T5" fmla="*/ 11 h 218"/>
                  <a:gd name="T6" fmla="*/ 429 w 429"/>
                  <a:gd name="T7" fmla="*/ 207 h 218"/>
                  <a:gd name="T8" fmla="*/ 418 w 429"/>
                  <a:gd name="T9" fmla="*/ 218 h 218"/>
                  <a:gd name="T10" fmla="*/ 11 w 429"/>
                  <a:gd name="T11" fmla="*/ 218 h 218"/>
                  <a:gd name="T12" fmla="*/ 0 w 429"/>
                  <a:gd name="T13" fmla="*/ 207 h 218"/>
                  <a:gd name="T14" fmla="*/ 0 w 429"/>
                  <a:gd name="T15" fmla="*/ 11 h 218"/>
                  <a:gd name="T16" fmla="*/ 11 w 429"/>
                  <a:gd name="T17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9" h="218">
                    <a:moveTo>
                      <a:pt x="11" y="0"/>
                    </a:moveTo>
                    <a:cubicBezTo>
                      <a:pt x="418" y="0"/>
                      <a:pt x="418" y="0"/>
                      <a:pt x="418" y="0"/>
                    </a:cubicBezTo>
                    <a:cubicBezTo>
                      <a:pt x="424" y="0"/>
                      <a:pt x="429" y="5"/>
                      <a:pt x="429" y="11"/>
                    </a:cubicBezTo>
                    <a:cubicBezTo>
                      <a:pt x="429" y="207"/>
                      <a:pt x="429" y="207"/>
                      <a:pt x="429" y="207"/>
                    </a:cubicBezTo>
                    <a:cubicBezTo>
                      <a:pt x="429" y="213"/>
                      <a:pt x="424" y="218"/>
                      <a:pt x="418" y="218"/>
                    </a:cubicBezTo>
                    <a:cubicBezTo>
                      <a:pt x="11" y="218"/>
                      <a:pt x="11" y="218"/>
                      <a:pt x="11" y="218"/>
                    </a:cubicBezTo>
                    <a:cubicBezTo>
                      <a:pt x="5" y="218"/>
                      <a:pt x="0" y="213"/>
                      <a:pt x="0" y="20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16"/>
              <p:cNvSpPr>
                <a:spLocks/>
              </p:cNvSpPr>
              <p:nvPr/>
            </p:nvSpPr>
            <p:spPr bwMode="auto">
              <a:xfrm>
                <a:off x="5634038" y="3898901"/>
                <a:ext cx="444500" cy="96838"/>
              </a:xfrm>
              <a:custGeom>
                <a:avLst/>
                <a:gdLst>
                  <a:gd name="T0" fmla="*/ 2 w 207"/>
                  <a:gd name="T1" fmla="*/ 0 h 45"/>
                  <a:gd name="T2" fmla="*/ 204 w 207"/>
                  <a:gd name="T3" fmla="*/ 0 h 45"/>
                  <a:gd name="T4" fmla="*/ 207 w 207"/>
                  <a:gd name="T5" fmla="*/ 2 h 45"/>
                  <a:gd name="T6" fmla="*/ 207 w 207"/>
                  <a:gd name="T7" fmla="*/ 43 h 45"/>
                  <a:gd name="T8" fmla="*/ 204 w 207"/>
                  <a:gd name="T9" fmla="*/ 45 h 45"/>
                  <a:gd name="T10" fmla="*/ 2 w 207"/>
                  <a:gd name="T11" fmla="*/ 45 h 45"/>
                  <a:gd name="T12" fmla="*/ 0 w 207"/>
                  <a:gd name="T13" fmla="*/ 43 h 45"/>
                  <a:gd name="T14" fmla="*/ 0 w 207"/>
                  <a:gd name="T15" fmla="*/ 2 h 45"/>
                  <a:gd name="T16" fmla="*/ 2 w 207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45">
                    <a:moveTo>
                      <a:pt x="2" y="0"/>
                    </a:moveTo>
                    <a:cubicBezTo>
                      <a:pt x="204" y="0"/>
                      <a:pt x="204" y="0"/>
                      <a:pt x="204" y="0"/>
                    </a:cubicBezTo>
                    <a:cubicBezTo>
                      <a:pt x="206" y="0"/>
                      <a:pt x="207" y="1"/>
                      <a:pt x="207" y="2"/>
                    </a:cubicBezTo>
                    <a:cubicBezTo>
                      <a:pt x="207" y="43"/>
                      <a:pt x="207" y="43"/>
                      <a:pt x="207" y="43"/>
                    </a:cubicBezTo>
                    <a:cubicBezTo>
                      <a:pt x="207" y="44"/>
                      <a:pt x="206" y="45"/>
                      <a:pt x="204" y="45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0" y="44"/>
                      <a:pt x="0" y="4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7"/>
              <p:cNvSpPr>
                <a:spLocks/>
              </p:cNvSpPr>
              <p:nvPr/>
            </p:nvSpPr>
            <p:spPr bwMode="auto">
              <a:xfrm>
                <a:off x="6110288" y="3898901"/>
                <a:ext cx="442913" cy="96838"/>
              </a:xfrm>
              <a:custGeom>
                <a:avLst/>
                <a:gdLst>
                  <a:gd name="T0" fmla="*/ 2 w 207"/>
                  <a:gd name="T1" fmla="*/ 0 h 45"/>
                  <a:gd name="T2" fmla="*/ 204 w 207"/>
                  <a:gd name="T3" fmla="*/ 0 h 45"/>
                  <a:gd name="T4" fmla="*/ 207 w 207"/>
                  <a:gd name="T5" fmla="*/ 2 h 45"/>
                  <a:gd name="T6" fmla="*/ 207 w 207"/>
                  <a:gd name="T7" fmla="*/ 43 h 45"/>
                  <a:gd name="T8" fmla="*/ 204 w 207"/>
                  <a:gd name="T9" fmla="*/ 45 h 45"/>
                  <a:gd name="T10" fmla="*/ 2 w 207"/>
                  <a:gd name="T11" fmla="*/ 45 h 45"/>
                  <a:gd name="T12" fmla="*/ 0 w 207"/>
                  <a:gd name="T13" fmla="*/ 43 h 45"/>
                  <a:gd name="T14" fmla="*/ 0 w 207"/>
                  <a:gd name="T15" fmla="*/ 2 h 45"/>
                  <a:gd name="T16" fmla="*/ 2 w 207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45">
                    <a:moveTo>
                      <a:pt x="2" y="0"/>
                    </a:moveTo>
                    <a:cubicBezTo>
                      <a:pt x="204" y="0"/>
                      <a:pt x="204" y="0"/>
                      <a:pt x="204" y="0"/>
                    </a:cubicBezTo>
                    <a:cubicBezTo>
                      <a:pt x="206" y="0"/>
                      <a:pt x="207" y="1"/>
                      <a:pt x="207" y="2"/>
                    </a:cubicBezTo>
                    <a:cubicBezTo>
                      <a:pt x="207" y="43"/>
                      <a:pt x="207" y="43"/>
                      <a:pt x="207" y="43"/>
                    </a:cubicBezTo>
                    <a:cubicBezTo>
                      <a:pt x="207" y="44"/>
                      <a:pt x="206" y="45"/>
                      <a:pt x="204" y="45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0" y="44"/>
                      <a:pt x="0" y="4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18"/>
              <p:cNvSpPr>
                <a:spLocks/>
              </p:cNvSpPr>
              <p:nvPr/>
            </p:nvSpPr>
            <p:spPr bwMode="auto">
              <a:xfrm>
                <a:off x="4503738" y="1674813"/>
                <a:ext cx="3171825" cy="339725"/>
              </a:xfrm>
              <a:custGeom>
                <a:avLst/>
                <a:gdLst>
                  <a:gd name="T0" fmla="*/ 0 w 1998"/>
                  <a:gd name="T1" fmla="*/ 0 h 214"/>
                  <a:gd name="T2" fmla="*/ 1869 w 1998"/>
                  <a:gd name="T3" fmla="*/ 214 h 214"/>
                  <a:gd name="T4" fmla="*/ 1998 w 1998"/>
                  <a:gd name="T5" fmla="*/ 0 h 214"/>
                  <a:gd name="T6" fmla="*/ 0 w 1998"/>
                  <a:gd name="T7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98" h="214">
                    <a:moveTo>
                      <a:pt x="0" y="0"/>
                    </a:moveTo>
                    <a:lnTo>
                      <a:pt x="1869" y="214"/>
                    </a:lnTo>
                    <a:lnTo>
                      <a:pt x="19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Oval 184"/>
              <p:cNvSpPr>
                <a:spLocks noChangeArrowheads="1"/>
              </p:cNvSpPr>
              <p:nvPr/>
            </p:nvSpPr>
            <p:spPr bwMode="auto">
              <a:xfrm>
                <a:off x="8270875" y="4076701"/>
                <a:ext cx="468313" cy="611188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Oval 185"/>
              <p:cNvSpPr>
                <a:spLocks noChangeArrowheads="1"/>
              </p:cNvSpPr>
              <p:nvPr/>
            </p:nvSpPr>
            <p:spPr bwMode="auto">
              <a:xfrm>
                <a:off x="8312150" y="4094163"/>
                <a:ext cx="385763" cy="5064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86"/>
              <p:cNvSpPr>
                <a:spLocks/>
              </p:cNvSpPr>
              <p:nvPr/>
            </p:nvSpPr>
            <p:spPr bwMode="auto">
              <a:xfrm>
                <a:off x="8501063" y="4076701"/>
                <a:ext cx="7938" cy="158750"/>
              </a:xfrm>
              <a:custGeom>
                <a:avLst/>
                <a:gdLst>
                  <a:gd name="T0" fmla="*/ 2 w 4"/>
                  <a:gd name="T1" fmla="*/ 0 h 74"/>
                  <a:gd name="T2" fmla="*/ 4 w 4"/>
                  <a:gd name="T3" fmla="*/ 0 h 74"/>
                  <a:gd name="T4" fmla="*/ 4 w 4"/>
                  <a:gd name="T5" fmla="*/ 74 h 74"/>
                  <a:gd name="T6" fmla="*/ 0 w 4"/>
                  <a:gd name="T7" fmla="*/ 74 h 74"/>
                  <a:gd name="T8" fmla="*/ 0 w 4"/>
                  <a:gd name="T9" fmla="*/ 0 h 74"/>
                  <a:gd name="T10" fmla="*/ 2 w 4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74">
                    <a:moveTo>
                      <a:pt x="2" y="0"/>
                    </a:moveTo>
                    <a:cubicBezTo>
                      <a:pt x="3" y="0"/>
                      <a:pt x="4" y="0"/>
                      <a:pt x="4" y="0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87"/>
              <p:cNvSpPr>
                <a:spLocks/>
              </p:cNvSpPr>
              <p:nvPr/>
            </p:nvSpPr>
            <p:spPr bwMode="auto">
              <a:xfrm>
                <a:off x="8472488" y="4117976"/>
                <a:ext cx="65088" cy="195263"/>
              </a:xfrm>
              <a:custGeom>
                <a:avLst/>
                <a:gdLst>
                  <a:gd name="T0" fmla="*/ 7 w 30"/>
                  <a:gd name="T1" fmla="*/ 0 h 91"/>
                  <a:gd name="T2" fmla="*/ 24 w 30"/>
                  <a:gd name="T3" fmla="*/ 0 h 91"/>
                  <a:gd name="T4" fmla="*/ 30 w 30"/>
                  <a:gd name="T5" fmla="*/ 7 h 91"/>
                  <a:gd name="T6" fmla="*/ 30 w 30"/>
                  <a:gd name="T7" fmla="*/ 84 h 91"/>
                  <a:gd name="T8" fmla="*/ 24 w 30"/>
                  <a:gd name="T9" fmla="*/ 91 h 91"/>
                  <a:gd name="T10" fmla="*/ 7 w 30"/>
                  <a:gd name="T11" fmla="*/ 91 h 91"/>
                  <a:gd name="T12" fmla="*/ 0 w 30"/>
                  <a:gd name="T13" fmla="*/ 84 h 91"/>
                  <a:gd name="T14" fmla="*/ 0 w 30"/>
                  <a:gd name="T15" fmla="*/ 7 h 91"/>
                  <a:gd name="T16" fmla="*/ 7 w 30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91">
                    <a:moveTo>
                      <a:pt x="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30" y="3"/>
                      <a:pt x="30" y="7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8"/>
                      <a:pt x="27" y="91"/>
                      <a:pt x="24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3" y="91"/>
                      <a:pt x="0" y="88"/>
                      <a:pt x="0" y="8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88"/>
              <p:cNvSpPr>
                <a:spLocks/>
              </p:cNvSpPr>
              <p:nvPr/>
            </p:nvSpPr>
            <p:spPr bwMode="auto">
              <a:xfrm>
                <a:off x="8488363" y="4129088"/>
                <a:ext cx="36513" cy="171450"/>
              </a:xfrm>
              <a:custGeom>
                <a:avLst/>
                <a:gdLst>
                  <a:gd name="T0" fmla="*/ 3 w 17"/>
                  <a:gd name="T1" fmla="*/ 0 h 80"/>
                  <a:gd name="T2" fmla="*/ 13 w 17"/>
                  <a:gd name="T3" fmla="*/ 0 h 80"/>
                  <a:gd name="T4" fmla="*/ 17 w 17"/>
                  <a:gd name="T5" fmla="*/ 4 h 80"/>
                  <a:gd name="T6" fmla="*/ 17 w 17"/>
                  <a:gd name="T7" fmla="*/ 77 h 80"/>
                  <a:gd name="T8" fmla="*/ 13 w 17"/>
                  <a:gd name="T9" fmla="*/ 80 h 80"/>
                  <a:gd name="T10" fmla="*/ 3 w 17"/>
                  <a:gd name="T11" fmla="*/ 80 h 80"/>
                  <a:gd name="T12" fmla="*/ 0 w 17"/>
                  <a:gd name="T13" fmla="*/ 77 h 80"/>
                  <a:gd name="T14" fmla="*/ 0 w 17"/>
                  <a:gd name="T15" fmla="*/ 4 h 80"/>
                  <a:gd name="T16" fmla="*/ 3 w 17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0">
                    <a:moveTo>
                      <a:pt x="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9"/>
                      <a:pt x="15" y="80"/>
                      <a:pt x="13" y="80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226425" y="4886326"/>
              <a:ext cx="862013" cy="854075"/>
              <a:chOff x="8226425" y="4886326"/>
              <a:chExt cx="862013" cy="854075"/>
            </a:xfrm>
          </p:grpSpPr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8275638" y="4927601"/>
                <a:ext cx="812800" cy="812800"/>
              </a:xfrm>
              <a:custGeom>
                <a:avLst/>
                <a:gdLst>
                  <a:gd name="T0" fmla="*/ 56 w 379"/>
                  <a:gd name="T1" fmla="*/ 357 h 379"/>
                  <a:gd name="T2" fmla="*/ 0 w 379"/>
                  <a:gd name="T3" fmla="*/ 379 h 379"/>
                  <a:gd name="T4" fmla="*/ 22 w 379"/>
                  <a:gd name="T5" fmla="*/ 323 h 379"/>
                  <a:gd name="T6" fmla="*/ 314 w 379"/>
                  <a:gd name="T7" fmla="*/ 30 h 379"/>
                  <a:gd name="T8" fmla="*/ 314 w 379"/>
                  <a:gd name="T9" fmla="*/ 30 h 379"/>
                  <a:gd name="T10" fmla="*/ 325 w 379"/>
                  <a:gd name="T11" fmla="*/ 19 h 379"/>
                  <a:gd name="T12" fmla="*/ 339 w 379"/>
                  <a:gd name="T13" fmla="*/ 5 h 379"/>
                  <a:gd name="T14" fmla="*/ 358 w 379"/>
                  <a:gd name="T15" fmla="*/ 5 h 379"/>
                  <a:gd name="T16" fmla="*/ 366 w 379"/>
                  <a:gd name="T17" fmla="*/ 13 h 379"/>
                  <a:gd name="T18" fmla="*/ 374 w 379"/>
                  <a:gd name="T19" fmla="*/ 21 h 379"/>
                  <a:gd name="T20" fmla="*/ 374 w 379"/>
                  <a:gd name="T21" fmla="*/ 40 h 379"/>
                  <a:gd name="T22" fmla="*/ 349 w 379"/>
                  <a:gd name="T23" fmla="*/ 64 h 379"/>
                  <a:gd name="T24" fmla="*/ 56 w 379"/>
                  <a:gd name="T25" fmla="*/ 357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9" h="379">
                    <a:moveTo>
                      <a:pt x="56" y="357"/>
                    </a:moveTo>
                    <a:cubicBezTo>
                      <a:pt x="0" y="379"/>
                      <a:pt x="0" y="379"/>
                      <a:pt x="0" y="379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314" y="30"/>
                      <a:pt x="314" y="30"/>
                      <a:pt x="314" y="30"/>
                    </a:cubicBezTo>
                    <a:cubicBezTo>
                      <a:pt x="314" y="30"/>
                      <a:pt x="314" y="30"/>
                      <a:pt x="314" y="30"/>
                    </a:cubicBezTo>
                    <a:cubicBezTo>
                      <a:pt x="325" y="19"/>
                      <a:pt x="325" y="19"/>
                      <a:pt x="325" y="19"/>
                    </a:cubicBezTo>
                    <a:cubicBezTo>
                      <a:pt x="339" y="5"/>
                      <a:pt x="339" y="5"/>
                      <a:pt x="339" y="5"/>
                    </a:cubicBezTo>
                    <a:cubicBezTo>
                      <a:pt x="344" y="0"/>
                      <a:pt x="353" y="0"/>
                      <a:pt x="358" y="5"/>
                    </a:cubicBezTo>
                    <a:cubicBezTo>
                      <a:pt x="366" y="13"/>
                      <a:pt x="366" y="13"/>
                      <a:pt x="366" y="13"/>
                    </a:cubicBezTo>
                    <a:cubicBezTo>
                      <a:pt x="374" y="21"/>
                      <a:pt x="374" y="21"/>
                      <a:pt x="374" y="21"/>
                    </a:cubicBezTo>
                    <a:cubicBezTo>
                      <a:pt x="379" y="26"/>
                      <a:pt x="379" y="35"/>
                      <a:pt x="374" y="40"/>
                    </a:cubicBezTo>
                    <a:cubicBezTo>
                      <a:pt x="349" y="64"/>
                      <a:pt x="349" y="64"/>
                      <a:pt x="349" y="64"/>
                    </a:cubicBezTo>
                    <a:lnTo>
                      <a:pt x="56" y="357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9"/>
              <p:cNvSpPr>
                <a:spLocks/>
              </p:cNvSpPr>
              <p:nvPr/>
            </p:nvSpPr>
            <p:spPr bwMode="auto">
              <a:xfrm>
                <a:off x="8226425" y="4886326"/>
                <a:ext cx="809625" cy="812800"/>
              </a:xfrm>
              <a:custGeom>
                <a:avLst/>
                <a:gdLst>
                  <a:gd name="T0" fmla="*/ 56 w 378"/>
                  <a:gd name="T1" fmla="*/ 357 h 379"/>
                  <a:gd name="T2" fmla="*/ 0 w 378"/>
                  <a:gd name="T3" fmla="*/ 379 h 379"/>
                  <a:gd name="T4" fmla="*/ 21 w 378"/>
                  <a:gd name="T5" fmla="*/ 322 h 379"/>
                  <a:gd name="T6" fmla="*/ 339 w 378"/>
                  <a:gd name="T7" fmla="*/ 5 h 379"/>
                  <a:gd name="T8" fmla="*/ 358 w 378"/>
                  <a:gd name="T9" fmla="*/ 5 h 379"/>
                  <a:gd name="T10" fmla="*/ 373 w 378"/>
                  <a:gd name="T11" fmla="*/ 21 h 379"/>
                  <a:gd name="T12" fmla="*/ 373 w 378"/>
                  <a:gd name="T13" fmla="*/ 39 h 379"/>
                  <a:gd name="T14" fmla="*/ 56 w 378"/>
                  <a:gd name="T15" fmla="*/ 357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8" h="379">
                    <a:moveTo>
                      <a:pt x="56" y="357"/>
                    </a:moveTo>
                    <a:cubicBezTo>
                      <a:pt x="0" y="379"/>
                      <a:pt x="0" y="379"/>
                      <a:pt x="0" y="379"/>
                    </a:cubicBezTo>
                    <a:cubicBezTo>
                      <a:pt x="21" y="322"/>
                      <a:pt x="21" y="322"/>
                      <a:pt x="21" y="322"/>
                    </a:cubicBezTo>
                    <a:cubicBezTo>
                      <a:pt x="339" y="5"/>
                      <a:pt x="339" y="5"/>
                      <a:pt x="339" y="5"/>
                    </a:cubicBezTo>
                    <a:cubicBezTo>
                      <a:pt x="344" y="0"/>
                      <a:pt x="352" y="0"/>
                      <a:pt x="358" y="5"/>
                    </a:cubicBezTo>
                    <a:cubicBezTo>
                      <a:pt x="373" y="21"/>
                      <a:pt x="373" y="21"/>
                      <a:pt x="373" y="21"/>
                    </a:cubicBezTo>
                    <a:cubicBezTo>
                      <a:pt x="378" y="26"/>
                      <a:pt x="378" y="34"/>
                      <a:pt x="373" y="39"/>
                    </a:cubicBezTo>
                    <a:lnTo>
                      <a:pt x="56" y="357"/>
                    </a:lnTo>
                    <a:close/>
                  </a:path>
                </a:pathLst>
              </a:custGeom>
              <a:solidFill>
                <a:srgbClr val="F85A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90"/>
              <p:cNvSpPr>
                <a:spLocks/>
              </p:cNvSpPr>
              <p:nvPr/>
            </p:nvSpPr>
            <p:spPr bwMode="auto">
              <a:xfrm>
                <a:off x="8226425" y="4914901"/>
                <a:ext cx="809625" cy="784225"/>
              </a:xfrm>
              <a:custGeom>
                <a:avLst/>
                <a:gdLst>
                  <a:gd name="T0" fmla="*/ 56 w 378"/>
                  <a:gd name="T1" fmla="*/ 344 h 366"/>
                  <a:gd name="T2" fmla="*/ 0 w 378"/>
                  <a:gd name="T3" fmla="*/ 366 h 366"/>
                  <a:gd name="T4" fmla="*/ 40 w 378"/>
                  <a:gd name="T5" fmla="*/ 325 h 366"/>
                  <a:gd name="T6" fmla="*/ 365 w 378"/>
                  <a:gd name="T7" fmla="*/ 0 h 366"/>
                  <a:gd name="T8" fmla="*/ 373 w 378"/>
                  <a:gd name="T9" fmla="*/ 8 h 366"/>
                  <a:gd name="T10" fmla="*/ 373 w 378"/>
                  <a:gd name="T11" fmla="*/ 26 h 366"/>
                  <a:gd name="T12" fmla="*/ 56 w 378"/>
                  <a:gd name="T13" fmla="*/ 34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8" h="366">
                    <a:moveTo>
                      <a:pt x="56" y="344"/>
                    </a:moveTo>
                    <a:cubicBezTo>
                      <a:pt x="0" y="366"/>
                      <a:pt x="0" y="366"/>
                      <a:pt x="0" y="366"/>
                    </a:cubicBezTo>
                    <a:cubicBezTo>
                      <a:pt x="40" y="325"/>
                      <a:pt x="40" y="325"/>
                      <a:pt x="40" y="325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373" y="8"/>
                      <a:pt x="373" y="8"/>
                      <a:pt x="373" y="8"/>
                    </a:cubicBezTo>
                    <a:cubicBezTo>
                      <a:pt x="378" y="13"/>
                      <a:pt x="378" y="21"/>
                      <a:pt x="373" y="26"/>
                    </a:cubicBezTo>
                    <a:lnTo>
                      <a:pt x="56" y="344"/>
                    </a:lnTo>
                    <a:close/>
                  </a:path>
                </a:pathLst>
              </a:custGeom>
              <a:solidFill>
                <a:srgbClr val="C622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91"/>
              <p:cNvSpPr>
                <a:spLocks/>
              </p:cNvSpPr>
              <p:nvPr/>
            </p:nvSpPr>
            <p:spPr bwMode="auto">
              <a:xfrm>
                <a:off x="8226425" y="4927601"/>
                <a:ext cx="769938" cy="771525"/>
              </a:xfrm>
              <a:custGeom>
                <a:avLst/>
                <a:gdLst>
                  <a:gd name="T0" fmla="*/ 56 w 359"/>
                  <a:gd name="T1" fmla="*/ 338 h 360"/>
                  <a:gd name="T2" fmla="*/ 0 w 359"/>
                  <a:gd name="T3" fmla="*/ 360 h 360"/>
                  <a:gd name="T4" fmla="*/ 21 w 359"/>
                  <a:gd name="T5" fmla="*/ 303 h 360"/>
                  <a:gd name="T6" fmla="*/ 325 w 359"/>
                  <a:gd name="T7" fmla="*/ 0 h 360"/>
                  <a:gd name="T8" fmla="*/ 359 w 359"/>
                  <a:gd name="T9" fmla="*/ 34 h 360"/>
                  <a:gd name="T10" fmla="*/ 56 w 359"/>
                  <a:gd name="T11" fmla="*/ 338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9" h="360">
                    <a:moveTo>
                      <a:pt x="56" y="338"/>
                    </a:moveTo>
                    <a:cubicBezTo>
                      <a:pt x="0" y="360"/>
                      <a:pt x="0" y="360"/>
                      <a:pt x="0" y="360"/>
                    </a:cubicBezTo>
                    <a:cubicBezTo>
                      <a:pt x="21" y="303"/>
                      <a:pt x="21" y="303"/>
                      <a:pt x="21" y="303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39" y="10"/>
                      <a:pt x="351" y="21"/>
                      <a:pt x="359" y="34"/>
                    </a:cubicBezTo>
                    <a:lnTo>
                      <a:pt x="56" y="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92"/>
              <p:cNvSpPr>
                <a:spLocks/>
              </p:cNvSpPr>
              <p:nvPr/>
            </p:nvSpPr>
            <p:spPr bwMode="auto">
              <a:xfrm>
                <a:off x="8226425" y="4959351"/>
                <a:ext cx="769938" cy="739775"/>
              </a:xfrm>
              <a:custGeom>
                <a:avLst/>
                <a:gdLst>
                  <a:gd name="T0" fmla="*/ 56 w 359"/>
                  <a:gd name="T1" fmla="*/ 323 h 345"/>
                  <a:gd name="T2" fmla="*/ 0 w 359"/>
                  <a:gd name="T3" fmla="*/ 345 h 345"/>
                  <a:gd name="T4" fmla="*/ 40 w 359"/>
                  <a:gd name="T5" fmla="*/ 304 h 345"/>
                  <a:gd name="T6" fmla="*/ 344 w 359"/>
                  <a:gd name="T7" fmla="*/ 0 h 345"/>
                  <a:gd name="T8" fmla="*/ 359 w 359"/>
                  <a:gd name="T9" fmla="*/ 19 h 345"/>
                  <a:gd name="T10" fmla="*/ 56 w 359"/>
                  <a:gd name="T11" fmla="*/ 323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9" h="345">
                    <a:moveTo>
                      <a:pt x="56" y="323"/>
                    </a:moveTo>
                    <a:cubicBezTo>
                      <a:pt x="0" y="345"/>
                      <a:pt x="0" y="345"/>
                      <a:pt x="0" y="345"/>
                    </a:cubicBezTo>
                    <a:cubicBezTo>
                      <a:pt x="40" y="304"/>
                      <a:pt x="40" y="304"/>
                      <a:pt x="40" y="304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50" y="6"/>
                      <a:pt x="355" y="12"/>
                      <a:pt x="359" y="19"/>
                    </a:cubicBezTo>
                    <a:lnTo>
                      <a:pt x="56" y="323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93"/>
              <p:cNvSpPr>
                <a:spLocks/>
              </p:cNvSpPr>
              <p:nvPr/>
            </p:nvSpPr>
            <p:spPr bwMode="auto">
              <a:xfrm>
                <a:off x="8226425" y="4951413"/>
                <a:ext cx="746125" cy="747713"/>
              </a:xfrm>
              <a:custGeom>
                <a:avLst/>
                <a:gdLst>
                  <a:gd name="T0" fmla="*/ 56 w 348"/>
                  <a:gd name="T1" fmla="*/ 327 h 349"/>
                  <a:gd name="T2" fmla="*/ 0 w 348"/>
                  <a:gd name="T3" fmla="*/ 349 h 349"/>
                  <a:gd name="T4" fmla="*/ 21 w 348"/>
                  <a:gd name="T5" fmla="*/ 292 h 349"/>
                  <a:gd name="T6" fmla="*/ 314 w 348"/>
                  <a:gd name="T7" fmla="*/ 0 h 349"/>
                  <a:gd name="T8" fmla="*/ 348 w 348"/>
                  <a:gd name="T9" fmla="*/ 34 h 349"/>
                  <a:gd name="T10" fmla="*/ 56 w 348"/>
                  <a:gd name="T11" fmla="*/ 327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8" h="349">
                    <a:moveTo>
                      <a:pt x="56" y="327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21" y="292"/>
                      <a:pt x="21" y="292"/>
                      <a:pt x="21" y="292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28" y="10"/>
                      <a:pt x="340" y="21"/>
                      <a:pt x="348" y="34"/>
                    </a:cubicBezTo>
                    <a:lnTo>
                      <a:pt x="56" y="327"/>
                    </a:lnTo>
                    <a:close/>
                  </a:path>
                </a:pathLst>
              </a:custGeom>
              <a:solidFill>
                <a:srgbClr val="F5E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94"/>
              <p:cNvSpPr>
                <a:spLocks/>
              </p:cNvSpPr>
              <p:nvPr/>
            </p:nvSpPr>
            <p:spPr bwMode="auto">
              <a:xfrm>
                <a:off x="8226425" y="4983163"/>
                <a:ext cx="746125" cy="715963"/>
              </a:xfrm>
              <a:custGeom>
                <a:avLst/>
                <a:gdLst>
                  <a:gd name="T0" fmla="*/ 56 w 348"/>
                  <a:gd name="T1" fmla="*/ 312 h 334"/>
                  <a:gd name="T2" fmla="*/ 0 w 348"/>
                  <a:gd name="T3" fmla="*/ 334 h 334"/>
                  <a:gd name="T4" fmla="*/ 40 w 348"/>
                  <a:gd name="T5" fmla="*/ 293 h 334"/>
                  <a:gd name="T6" fmla="*/ 333 w 348"/>
                  <a:gd name="T7" fmla="*/ 0 h 334"/>
                  <a:gd name="T8" fmla="*/ 348 w 348"/>
                  <a:gd name="T9" fmla="*/ 19 h 334"/>
                  <a:gd name="T10" fmla="*/ 56 w 348"/>
                  <a:gd name="T1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8" h="334">
                    <a:moveTo>
                      <a:pt x="56" y="312"/>
                    </a:moveTo>
                    <a:cubicBezTo>
                      <a:pt x="0" y="334"/>
                      <a:pt x="0" y="334"/>
                      <a:pt x="0" y="334"/>
                    </a:cubicBezTo>
                    <a:cubicBezTo>
                      <a:pt x="40" y="293"/>
                      <a:pt x="40" y="293"/>
                      <a:pt x="40" y="293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39" y="6"/>
                      <a:pt x="344" y="12"/>
                      <a:pt x="348" y="19"/>
                    </a:cubicBezTo>
                    <a:lnTo>
                      <a:pt x="56" y="312"/>
                    </a:lnTo>
                    <a:close/>
                  </a:path>
                </a:pathLst>
              </a:custGeom>
              <a:solidFill>
                <a:srgbClr val="FFD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95"/>
              <p:cNvSpPr>
                <a:spLocks/>
              </p:cNvSpPr>
              <p:nvPr/>
            </p:nvSpPr>
            <p:spPr bwMode="auto">
              <a:xfrm>
                <a:off x="8226425" y="5576888"/>
                <a:ext cx="120650" cy="122238"/>
              </a:xfrm>
              <a:custGeom>
                <a:avLst/>
                <a:gdLst>
                  <a:gd name="T0" fmla="*/ 56 w 56"/>
                  <a:gd name="T1" fmla="*/ 35 h 57"/>
                  <a:gd name="T2" fmla="*/ 0 w 56"/>
                  <a:gd name="T3" fmla="*/ 57 h 57"/>
                  <a:gd name="T4" fmla="*/ 21 w 56"/>
                  <a:gd name="T5" fmla="*/ 0 h 57"/>
                  <a:gd name="T6" fmla="*/ 40 w 56"/>
                  <a:gd name="T7" fmla="*/ 16 h 57"/>
                  <a:gd name="T8" fmla="*/ 56 w 56"/>
                  <a:gd name="T9" fmla="*/ 3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56" y="35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5"/>
                      <a:pt x="34" y="10"/>
                      <a:pt x="40" y="16"/>
                    </a:cubicBezTo>
                    <a:cubicBezTo>
                      <a:pt x="46" y="22"/>
                      <a:pt x="51" y="28"/>
                      <a:pt x="56" y="35"/>
                    </a:cubicBezTo>
                    <a:close/>
                  </a:path>
                </a:pathLst>
              </a:custGeom>
              <a:solidFill>
                <a:srgbClr val="F0B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96"/>
              <p:cNvSpPr>
                <a:spLocks/>
              </p:cNvSpPr>
              <p:nvPr/>
            </p:nvSpPr>
            <p:spPr bwMode="auto">
              <a:xfrm>
                <a:off x="8226425" y="5611813"/>
                <a:ext cx="120650" cy="87313"/>
              </a:xfrm>
              <a:custGeom>
                <a:avLst/>
                <a:gdLst>
                  <a:gd name="T0" fmla="*/ 56 w 56"/>
                  <a:gd name="T1" fmla="*/ 19 h 41"/>
                  <a:gd name="T2" fmla="*/ 0 w 56"/>
                  <a:gd name="T3" fmla="*/ 41 h 41"/>
                  <a:gd name="T4" fmla="*/ 40 w 56"/>
                  <a:gd name="T5" fmla="*/ 0 h 41"/>
                  <a:gd name="T6" fmla="*/ 56 w 56"/>
                  <a:gd name="T7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41">
                    <a:moveTo>
                      <a:pt x="56" y="19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6" y="6"/>
                      <a:pt x="51" y="12"/>
                      <a:pt x="56" y="19"/>
                    </a:cubicBezTo>
                    <a:close/>
                  </a:path>
                </a:pathLst>
              </a:custGeom>
              <a:solidFill>
                <a:srgbClr val="C78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97"/>
              <p:cNvSpPr>
                <a:spLocks/>
              </p:cNvSpPr>
              <p:nvPr/>
            </p:nvSpPr>
            <p:spPr bwMode="auto">
              <a:xfrm>
                <a:off x="8226425" y="5657851"/>
                <a:ext cx="38100" cy="41275"/>
              </a:xfrm>
              <a:custGeom>
                <a:avLst/>
                <a:gdLst>
                  <a:gd name="T0" fmla="*/ 18 w 18"/>
                  <a:gd name="T1" fmla="*/ 11 h 19"/>
                  <a:gd name="T2" fmla="*/ 0 w 18"/>
                  <a:gd name="T3" fmla="*/ 19 h 19"/>
                  <a:gd name="T4" fmla="*/ 7 w 18"/>
                  <a:gd name="T5" fmla="*/ 0 h 19"/>
                  <a:gd name="T6" fmla="*/ 13 w 18"/>
                  <a:gd name="T7" fmla="*/ 5 h 19"/>
                  <a:gd name="T8" fmla="*/ 18 w 18"/>
                  <a:gd name="T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2"/>
                      <a:pt x="11" y="3"/>
                      <a:pt x="13" y="5"/>
                    </a:cubicBezTo>
                    <a:cubicBezTo>
                      <a:pt x="15" y="7"/>
                      <a:pt x="17" y="9"/>
                      <a:pt x="18" y="1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B39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5999" y="0"/>
            <a:ext cx="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7310205" y="2493799"/>
            <a:ext cx="3134191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</a:rPr>
              <a:t>第四章  </a:t>
            </a:r>
            <a:endParaRPr lang="en-US" altLang="zh-CN" sz="2200" dirty="0" smtClean="0">
              <a:solidFill>
                <a:schemeClr val="bg1"/>
              </a:solidFill>
            </a:endParaRPr>
          </a:p>
          <a:p>
            <a:r>
              <a:rPr lang="zh-CN" altLang="en-US" sz="11500" b="1" dirty="0" smtClean="0">
                <a:solidFill>
                  <a:schemeClr val="bg1"/>
                </a:solidFill>
                <a:effectLst>
                  <a:outerShdw dist="152400" dir="2700000" algn="tl" rotWithShape="0">
                    <a:prstClr val="black">
                      <a:alpha val="20000"/>
                    </a:prstClr>
                  </a:outerShdw>
                </a:effectLst>
              </a:rPr>
              <a:t>技能</a:t>
            </a:r>
            <a:endParaRPr lang="zh-CN" altLang="en-US" sz="11500" b="1" dirty="0">
              <a:solidFill>
                <a:schemeClr val="bg1"/>
              </a:solidFill>
              <a:effectLst>
                <a:outerShdw dist="152400" dir="2700000" algn="t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9512558" y="697632"/>
            <a:ext cx="234326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TRANSITION PAGE </a:t>
            </a:r>
          </a:p>
        </p:txBody>
      </p:sp>
      <p:sp>
        <p:nvSpPr>
          <p:cNvPr id="230" name="矩形 229"/>
          <p:cNvSpPr/>
          <p:nvPr/>
        </p:nvSpPr>
        <p:spPr>
          <a:xfrm>
            <a:off x="7213671" y="2591607"/>
            <a:ext cx="36000" cy="197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5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4267200"/>
            <a:ext cx="12192000" cy="25908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025451" y="2199150"/>
            <a:ext cx="1580125" cy="49485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FF77B3"/>
                </a:solidFill>
              </a:rPr>
              <a:t>基础操作</a:t>
            </a:r>
          </a:p>
        </p:txBody>
      </p:sp>
      <p:sp>
        <p:nvSpPr>
          <p:cNvPr id="6" name="圆角矩形 5"/>
          <p:cNvSpPr/>
          <p:nvPr/>
        </p:nvSpPr>
        <p:spPr>
          <a:xfrm rot="1158300">
            <a:off x="6809623" y="3045185"/>
            <a:ext cx="1580125" cy="49485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FF77B3"/>
                </a:solidFill>
              </a:rPr>
              <a:t>素材搜集</a:t>
            </a:r>
            <a:endParaRPr lang="zh-CN" altLang="en-US" sz="2000" b="1" dirty="0">
              <a:solidFill>
                <a:srgbClr val="FF77B3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20214353">
            <a:off x="6809329" y="1353114"/>
            <a:ext cx="1580125" cy="49485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FF77B3"/>
                </a:solidFill>
              </a:rPr>
              <a:t>软件概述</a:t>
            </a:r>
            <a:endParaRPr lang="zh-CN" altLang="en-US" sz="2000" b="1" dirty="0">
              <a:solidFill>
                <a:srgbClr val="FF77B3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97627" y="1385797"/>
            <a:ext cx="2332965" cy="2335570"/>
            <a:chOff x="6528824" y="1469232"/>
            <a:chExt cx="1708094" cy="1710000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>
              <a:off x="6528824" y="1469232"/>
              <a:ext cx="1708094" cy="1710000"/>
            </a:xfrm>
            <a:custGeom>
              <a:avLst/>
              <a:gdLst>
                <a:gd name="connsiteX0" fmla="*/ 1132254 w 2844801"/>
                <a:gd name="connsiteY0" fmla="*/ 2321269 h 2847975"/>
                <a:gd name="connsiteX1" fmla="*/ 1133203 w 2844801"/>
                <a:gd name="connsiteY1" fmla="*/ 2322011 h 2847975"/>
                <a:gd name="connsiteX2" fmla="*/ 1196593 w 2844801"/>
                <a:gd name="connsiteY2" fmla="*/ 2365920 h 2847975"/>
                <a:gd name="connsiteX3" fmla="*/ 1265533 w 2844801"/>
                <a:gd name="connsiteY3" fmla="*/ 2402975 h 2847975"/>
                <a:gd name="connsiteX4" fmla="*/ 1265642 w 2844801"/>
                <a:gd name="connsiteY4" fmla="*/ 2403016 h 2847975"/>
                <a:gd name="connsiteX5" fmla="*/ 1196907 w 2844801"/>
                <a:gd name="connsiteY5" fmla="*/ 2366063 h 2847975"/>
                <a:gd name="connsiteX6" fmla="*/ 1132254 w 2844801"/>
                <a:gd name="connsiteY6" fmla="*/ 2321269 h 2847975"/>
                <a:gd name="connsiteX7" fmla="*/ 2065389 w 2844801"/>
                <a:gd name="connsiteY7" fmla="*/ 1922296 h 2847975"/>
                <a:gd name="connsiteX8" fmla="*/ 2065140 w 2844801"/>
                <a:gd name="connsiteY8" fmla="*/ 1922477 h 2847975"/>
                <a:gd name="connsiteX9" fmla="*/ 1955443 w 2844801"/>
                <a:gd name="connsiteY9" fmla="*/ 2079012 h 2847975"/>
                <a:gd name="connsiteX10" fmla="*/ 1877665 w 2844801"/>
                <a:gd name="connsiteY10" fmla="*/ 2171091 h 2847975"/>
                <a:gd name="connsiteX11" fmla="*/ 1877758 w 2844801"/>
                <a:gd name="connsiteY11" fmla="*/ 2170997 h 2847975"/>
                <a:gd name="connsiteX12" fmla="*/ 2062181 w 2844801"/>
                <a:gd name="connsiteY12" fmla="*/ 1927584 h 2847975"/>
                <a:gd name="connsiteX13" fmla="*/ 2232723 w 2844801"/>
                <a:gd name="connsiteY13" fmla="*/ 1201650 h 2847975"/>
                <a:gd name="connsiteX14" fmla="*/ 2232423 w 2844801"/>
                <a:gd name="connsiteY14" fmla="*/ 1202041 h 2847975"/>
                <a:gd name="connsiteX15" fmla="*/ 2162943 w 2844801"/>
                <a:gd name="connsiteY15" fmla="*/ 1437155 h 2847975"/>
                <a:gd name="connsiteX16" fmla="*/ 2140373 w 2844801"/>
                <a:gd name="connsiteY16" fmla="*/ 1689222 h 2847975"/>
                <a:gd name="connsiteX17" fmla="*/ 2185513 w 2844801"/>
                <a:gd name="connsiteY17" fmla="*/ 1734368 h 2847975"/>
                <a:gd name="connsiteX18" fmla="*/ 2167645 w 2844801"/>
                <a:gd name="connsiteY18" fmla="*/ 1825601 h 2847975"/>
                <a:gd name="connsiteX19" fmla="*/ 2127525 w 2844801"/>
                <a:gd name="connsiteY19" fmla="*/ 1876958 h 2847975"/>
                <a:gd name="connsiteX20" fmla="*/ 2127754 w 2844801"/>
                <a:gd name="connsiteY20" fmla="*/ 1876791 h 2847975"/>
                <a:gd name="connsiteX21" fmla="*/ 2185988 w 2844801"/>
                <a:gd name="connsiteY21" fmla="*/ 1733863 h 2847975"/>
                <a:gd name="connsiteX22" fmla="*/ 2140813 w 2844801"/>
                <a:gd name="connsiteY22" fmla="*/ 1688691 h 2847975"/>
                <a:gd name="connsiteX23" fmla="*/ 2163401 w 2844801"/>
                <a:gd name="connsiteY23" fmla="*/ 1436481 h 2847975"/>
                <a:gd name="connsiteX24" fmla="*/ 2212635 w 2844801"/>
                <a:gd name="connsiteY24" fmla="*/ 1241147 h 2847975"/>
                <a:gd name="connsiteX25" fmla="*/ 2257517 w 2844801"/>
                <a:gd name="connsiteY25" fmla="*/ 1169212 h 2847975"/>
                <a:gd name="connsiteX26" fmla="*/ 2228929 w 2844801"/>
                <a:gd name="connsiteY26" fmla="*/ 1173977 h 2847975"/>
                <a:gd name="connsiteX27" fmla="*/ 2190085 w 2844801"/>
                <a:gd name="connsiteY27" fmla="*/ 1180450 h 2847975"/>
                <a:gd name="connsiteX28" fmla="*/ 2189274 w 2844801"/>
                <a:gd name="connsiteY28" fmla="*/ 1181327 h 2847975"/>
                <a:gd name="connsiteX29" fmla="*/ 2217839 w 2844801"/>
                <a:gd name="connsiteY29" fmla="*/ 1176565 h 2847975"/>
                <a:gd name="connsiteX30" fmla="*/ 2256866 w 2844801"/>
                <a:gd name="connsiteY30" fmla="*/ 1170060 h 2847975"/>
                <a:gd name="connsiteX31" fmla="*/ 2283869 w 2844801"/>
                <a:gd name="connsiteY31" fmla="*/ 1037461 h 2847975"/>
                <a:gd name="connsiteX32" fmla="*/ 2208576 w 2844801"/>
                <a:gd name="connsiteY32" fmla="*/ 1071340 h 2847975"/>
                <a:gd name="connsiteX33" fmla="*/ 2205009 w 2844801"/>
                <a:gd name="connsiteY33" fmla="*/ 1067773 h 2847975"/>
                <a:gd name="connsiteX34" fmla="*/ 2204321 w 2844801"/>
                <a:gd name="connsiteY34" fmla="*/ 1068461 h 2847975"/>
                <a:gd name="connsiteX35" fmla="*/ 2208083 w 2844801"/>
                <a:gd name="connsiteY35" fmla="*/ 1072223 h 2847975"/>
                <a:gd name="connsiteX36" fmla="*/ 2283315 w 2844801"/>
                <a:gd name="connsiteY36" fmla="*/ 1038364 h 2847975"/>
                <a:gd name="connsiteX37" fmla="*/ 2247830 w 2844801"/>
                <a:gd name="connsiteY37" fmla="*/ 1117750 h 2847975"/>
                <a:gd name="connsiteX38" fmla="*/ 2248105 w 2844801"/>
                <a:gd name="connsiteY38" fmla="*/ 1117453 h 2847975"/>
                <a:gd name="connsiteX39" fmla="*/ 2283869 w 2844801"/>
                <a:gd name="connsiteY39" fmla="*/ 1037461 h 2847975"/>
                <a:gd name="connsiteX40" fmla="*/ 2256984 w 2844801"/>
                <a:gd name="connsiteY40" fmla="*/ 978169 h 2847975"/>
                <a:gd name="connsiteX41" fmla="*/ 2253222 w 2844801"/>
                <a:gd name="connsiteY41" fmla="*/ 989455 h 2847975"/>
                <a:gd name="connsiteX42" fmla="*/ 2253222 w 2844801"/>
                <a:gd name="connsiteY42" fmla="*/ 993217 h 2847975"/>
                <a:gd name="connsiteX43" fmla="*/ 2249461 w 2844801"/>
                <a:gd name="connsiteY43" fmla="*/ 1000742 h 2847975"/>
                <a:gd name="connsiteX44" fmla="*/ 2223585 w 2844801"/>
                <a:gd name="connsiteY44" fmla="*/ 1048804 h 2847975"/>
                <a:gd name="connsiteX45" fmla="*/ 2223635 w 2844801"/>
                <a:gd name="connsiteY45" fmla="*/ 1048754 h 2847975"/>
                <a:gd name="connsiteX46" fmla="*/ 2249987 w 2844801"/>
                <a:gd name="connsiteY46" fmla="*/ 999817 h 2847975"/>
                <a:gd name="connsiteX47" fmla="*/ 2253752 w 2844801"/>
                <a:gd name="connsiteY47" fmla="*/ 992289 h 2847975"/>
                <a:gd name="connsiteX48" fmla="*/ 2253752 w 2844801"/>
                <a:gd name="connsiteY48" fmla="*/ 988524 h 2847975"/>
                <a:gd name="connsiteX49" fmla="*/ 2257204 w 2844801"/>
                <a:gd name="connsiteY49" fmla="*/ 978169 h 2847975"/>
                <a:gd name="connsiteX50" fmla="*/ 2272575 w 2844801"/>
                <a:gd name="connsiteY50" fmla="*/ 932478 h 2847975"/>
                <a:gd name="connsiteX51" fmla="*/ 2272031 w 2844801"/>
                <a:gd name="connsiteY51" fmla="*/ 933022 h 2847975"/>
                <a:gd name="connsiteX52" fmla="*/ 2272031 w 2844801"/>
                <a:gd name="connsiteY52" fmla="*/ 940547 h 2847975"/>
                <a:gd name="connsiteX53" fmla="*/ 2268269 w 2844801"/>
                <a:gd name="connsiteY53" fmla="*/ 948071 h 2847975"/>
                <a:gd name="connsiteX54" fmla="*/ 2268269 w 2844801"/>
                <a:gd name="connsiteY54" fmla="*/ 951833 h 2847975"/>
                <a:gd name="connsiteX55" fmla="*/ 2264507 w 2844801"/>
                <a:gd name="connsiteY55" fmla="*/ 963120 h 2847975"/>
                <a:gd name="connsiteX56" fmla="*/ 2264507 w 2844801"/>
                <a:gd name="connsiteY56" fmla="*/ 966882 h 2847975"/>
                <a:gd name="connsiteX57" fmla="*/ 2261058 w 2844801"/>
                <a:gd name="connsiteY57" fmla="*/ 977231 h 2847975"/>
                <a:gd name="connsiteX58" fmla="*/ 2261281 w 2844801"/>
                <a:gd name="connsiteY58" fmla="*/ 977231 h 2847975"/>
                <a:gd name="connsiteX59" fmla="*/ 2265046 w 2844801"/>
                <a:gd name="connsiteY59" fmla="*/ 965938 h 2847975"/>
                <a:gd name="connsiteX60" fmla="*/ 2265046 w 2844801"/>
                <a:gd name="connsiteY60" fmla="*/ 962174 h 2847975"/>
                <a:gd name="connsiteX61" fmla="*/ 2268811 w 2844801"/>
                <a:gd name="connsiteY61" fmla="*/ 950881 h 2847975"/>
                <a:gd name="connsiteX62" fmla="*/ 2268811 w 2844801"/>
                <a:gd name="connsiteY62" fmla="*/ 947116 h 2847975"/>
                <a:gd name="connsiteX63" fmla="*/ 2272575 w 2844801"/>
                <a:gd name="connsiteY63" fmla="*/ 939588 h 2847975"/>
                <a:gd name="connsiteX64" fmla="*/ 1865773 w 2844801"/>
                <a:gd name="connsiteY64" fmla="*/ 556804 h 2847975"/>
                <a:gd name="connsiteX65" fmla="*/ 2159181 w 2844801"/>
                <a:gd name="connsiteY65" fmla="*/ 963120 h 2847975"/>
                <a:gd name="connsiteX66" fmla="*/ 2283315 w 2844801"/>
                <a:gd name="connsiteY66" fmla="*/ 895400 h 2847975"/>
                <a:gd name="connsiteX67" fmla="*/ 2279554 w 2844801"/>
                <a:gd name="connsiteY67" fmla="*/ 914211 h 2847975"/>
                <a:gd name="connsiteX68" fmla="*/ 2275931 w 2844801"/>
                <a:gd name="connsiteY68" fmla="*/ 928703 h 2847975"/>
                <a:gd name="connsiteX69" fmla="*/ 2276340 w 2844801"/>
                <a:gd name="connsiteY69" fmla="*/ 928295 h 2847975"/>
                <a:gd name="connsiteX70" fmla="*/ 2280105 w 2844801"/>
                <a:gd name="connsiteY70" fmla="*/ 913237 h 2847975"/>
                <a:gd name="connsiteX71" fmla="*/ 2283869 w 2844801"/>
                <a:gd name="connsiteY71" fmla="*/ 894416 h 2847975"/>
                <a:gd name="connsiteX72" fmla="*/ 2159636 w 2844801"/>
                <a:gd name="connsiteY72" fmla="*/ 962174 h 2847975"/>
                <a:gd name="connsiteX73" fmla="*/ 1970110 w 2844801"/>
                <a:gd name="connsiteY73" fmla="*/ 655674 h 2847975"/>
                <a:gd name="connsiteX74" fmla="*/ 1873459 w 2844801"/>
                <a:gd name="connsiteY74" fmla="*/ 562799 h 2847975"/>
                <a:gd name="connsiteX75" fmla="*/ 1421900 w 2844801"/>
                <a:gd name="connsiteY75" fmla="*/ 0 h 2847975"/>
                <a:gd name="connsiteX76" fmla="*/ 2823657 w 2844801"/>
                <a:gd name="connsiteY76" fmla="*/ 1181080 h 2847975"/>
                <a:gd name="connsiteX77" fmla="*/ 2839835 w 2844801"/>
                <a:gd name="connsiteY77" fmla="*/ 1315085 h 2847975"/>
                <a:gd name="connsiteX78" fmla="*/ 2841037 w 2844801"/>
                <a:gd name="connsiteY78" fmla="*/ 1316022 h 2847975"/>
                <a:gd name="connsiteX79" fmla="*/ 2844801 w 2844801"/>
                <a:gd name="connsiteY79" fmla="*/ 1425188 h 2847975"/>
                <a:gd name="connsiteX80" fmla="*/ 1753054 w 2844801"/>
                <a:gd name="connsiteY80" fmla="*/ 2806700 h 2847975"/>
                <a:gd name="connsiteX81" fmla="*/ 1752919 w 2844801"/>
                <a:gd name="connsiteY81" fmla="*/ 2806592 h 2847975"/>
                <a:gd name="connsiteX82" fmla="*/ 1590233 w 2844801"/>
                <a:gd name="connsiteY82" fmla="*/ 2837159 h 2847975"/>
                <a:gd name="connsiteX83" fmla="*/ 1421900 w 2844801"/>
                <a:gd name="connsiteY83" fmla="*/ 2847975 h 2847975"/>
                <a:gd name="connsiteX84" fmla="*/ 0 w 2844801"/>
                <a:gd name="connsiteY84" fmla="*/ 1425869 h 2847975"/>
                <a:gd name="connsiteX85" fmla="*/ 1421900 w 2844801"/>
                <a:gd name="connsiteY85" fmla="*/ 0 h 284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844801" h="2847975">
                  <a:moveTo>
                    <a:pt x="1132254" y="2321269"/>
                  </a:moveTo>
                  <a:lnTo>
                    <a:pt x="1133203" y="2322011"/>
                  </a:lnTo>
                  <a:lnTo>
                    <a:pt x="1196593" y="2365920"/>
                  </a:lnTo>
                  <a:cubicBezTo>
                    <a:pt x="1218946" y="2379683"/>
                    <a:pt x="1242004" y="2392152"/>
                    <a:pt x="1265533" y="2402975"/>
                  </a:cubicBezTo>
                  <a:lnTo>
                    <a:pt x="1265642" y="2403016"/>
                  </a:lnTo>
                  <a:lnTo>
                    <a:pt x="1196907" y="2366063"/>
                  </a:lnTo>
                  <a:cubicBezTo>
                    <a:pt x="1174572" y="2352307"/>
                    <a:pt x="1152943" y="2337259"/>
                    <a:pt x="1132254" y="2321269"/>
                  </a:cubicBezTo>
                  <a:close/>
                  <a:moveTo>
                    <a:pt x="2065389" y="1922296"/>
                  </a:moveTo>
                  <a:lnTo>
                    <a:pt x="2065140" y="1922477"/>
                  </a:lnTo>
                  <a:cubicBezTo>
                    <a:pt x="2065140" y="1922477"/>
                    <a:pt x="2024409" y="1991255"/>
                    <a:pt x="1955443" y="2079012"/>
                  </a:cubicBezTo>
                  <a:lnTo>
                    <a:pt x="1877665" y="2171091"/>
                  </a:lnTo>
                  <a:lnTo>
                    <a:pt x="1877758" y="2170997"/>
                  </a:lnTo>
                  <a:cubicBezTo>
                    <a:pt x="1978639" y="2060243"/>
                    <a:pt x="2046733" y="1952732"/>
                    <a:pt x="2062181" y="1927584"/>
                  </a:cubicBezTo>
                  <a:close/>
                  <a:moveTo>
                    <a:pt x="2232723" y="1201650"/>
                  </a:moveTo>
                  <a:lnTo>
                    <a:pt x="2232423" y="1202041"/>
                  </a:lnTo>
                  <a:cubicBezTo>
                    <a:pt x="2180223" y="1287373"/>
                    <a:pt x="2162943" y="1437155"/>
                    <a:pt x="2162943" y="1437155"/>
                  </a:cubicBezTo>
                  <a:cubicBezTo>
                    <a:pt x="2159181" y="1568832"/>
                    <a:pt x="2140373" y="1689222"/>
                    <a:pt x="2140373" y="1689222"/>
                  </a:cubicBezTo>
                  <a:cubicBezTo>
                    <a:pt x="2159181" y="1696746"/>
                    <a:pt x="2177990" y="1711795"/>
                    <a:pt x="2185513" y="1734368"/>
                  </a:cubicBezTo>
                  <a:cubicBezTo>
                    <a:pt x="2193036" y="1756941"/>
                    <a:pt x="2187394" y="1790801"/>
                    <a:pt x="2167645" y="1825601"/>
                  </a:cubicBezTo>
                  <a:lnTo>
                    <a:pt x="2127525" y="1876958"/>
                  </a:lnTo>
                  <a:lnTo>
                    <a:pt x="2127754" y="1876791"/>
                  </a:lnTo>
                  <a:cubicBezTo>
                    <a:pt x="2178930" y="1827031"/>
                    <a:pt x="2197283" y="1767743"/>
                    <a:pt x="2185988" y="1733863"/>
                  </a:cubicBezTo>
                  <a:cubicBezTo>
                    <a:pt x="2178459" y="1711277"/>
                    <a:pt x="2159636" y="1696220"/>
                    <a:pt x="2140813" y="1688691"/>
                  </a:cubicBezTo>
                  <a:cubicBezTo>
                    <a:pt x="2140813" y="1688691"/>
                    <a:pt x="2159636" y="1568232"/>
                    <a:pt x="2163401" y="1436481"/>
                  </a:cubicBezTo>
                  <a:cubicBezTo>
                    <a:pt x="2163401" y="1436481"/>
                    <a:pt x="2176106" y="1326374"/>
                    <a:pt x="2212635" y="1241147"/>
                  </a:cubicBezTo>
                  <a:close/>
                  <a:moveTo>
                    <a:pt x="2257517" y="1169212"/>
                  </a:moveTo>
                  <a:cubicBezTo>
                    <a:pt x="2257517" y="1169212"/>
                    <a:pt x="2257517" y="1169212"/>
                    <a:pt x="2228929" y="1173977"/>
                  </a:cubicBezTo>
                  <a:lnTo>
                    <a:pt x="2190085" y="1180450"/>
                  </a:lnTo>
                  <a:lnTo>
                    <a:pt x="2189274" y="1181327"/>
                  </a:lnTo>
                  <a:cubicBezTo>
                    <a:pt x="2189274" y="1181327"/>
                    <a:pt x="2189274" y="1181327"/>
                    <a:pt x="2217839" y="1176565"/>
                  </a:cubicBezTo>
                  <a:lnTo>
                    <a:pt x="2256866" y="1170060"/>
                  </a:lnTo>
                  <a:close/>
                  <a:moveTo>
                    <a:pt x="2283869" y="1037461"/>
                  </a:moveTo>
                  <a:cubicBezTo>
                    <a:pt x="2283869" y="1037461"/>
                    <a:pt x="2231164" y="1063811"/>
                    <a:pt x="2208576" y="1071340"/>
                  </a:cubicBezTo>
                  <a:lnTo>
                    <a:pt x="2205009" y="1067773"/>
                  </a:lnTo>
                  <a:lnTo>
                    <a:pt x="2204321" y="1068461"/>
                  </a:lnTo>
                  <a:cubicBezTo>
                    <a:pt x="2208083" y="1072223"/>
                    <a:pt x="2208083" y="1072223"/>
                    <a:pt x="2208083" y="1072223"/>
                  </a:cubicBezTo>
                  <a:cubicBezTo>
                    <a:pt x="2230652" y="1064699"/>
                    <a:pt x="2283315" y="1038364"/>
                    <a:pt x="2283315" y="1038364"/>
                  </a:cubicBezTo>
                  <a:lnTo>
                    <a:pt x="2247830" y="1117750"/>
                  </a:lnTo>
                  <a:lnTo>
                    <a:pt x="2248105" y="1117453"/>
                  </a:lnTo>
                  <a:cubicBezTo>
                    <a:pt x="2264105" y="1093926"/>
                    <a:pt x="2276340" y="1067575"/>
                    <a:pt x="2283869" y="1037461"/>
                  </a:cubicBezTo>
                  <a:close/>
                  <a:moveTo>
                    <a:pt x="2256984" y="978169"/>
                  </a:moveTo>
                  <a:cubicBezTo>
                    <a:pt x="2256984" y="981931"/>
                    <a:pt x="2256984" y="985693"/>
                    <a:pt x="2253222" y="989455"/>
                  </a:cubicBezTo>
                  <a:cubicBezTo>
                    <a:pt x="2253222" y="993217"/>
                    <a:pt x="2253222" y="993217"/>
                    <a:pt x="2253222" y="993217"/>
                  </a:cubicBezTo>
                  <a:cubicBezTo>
                    <a:pt x="2253222" y="996980"/>
                    <a:pt x="2249461" y="1000742"/>
                    <a:pt x="2249461" y="1000742"/>
                  </a:cubicBezTo>
                  <a:lnTo>
                    <a:pt x="2223585" y="1048804"/>
                  </a:lnTo>
                  <a:lnTo>
                    <a:pt x="2223635" y="1048754"/>
                  </a:lnTo>
                  <a:cubicBezTo>
                    <a:pt x="2234929" y="1033696"/>
                    <a:pt x="2242458" y="1018639"/>
                    <a:pt x="2249987" y="999817"/>
                  </a:cubicBezTo>
                  <a:cubicBezTo>
                    <a:pt x="2249987" y="999817"/>
                    <a:pt x="2253752" y="996053"/>
                    <a:pt x="2253752" y="992289"/>
                  </a:cubicBezTo>
                  <a:cubicBezTo>
                    <a:pt x="2253752" y="992289"/>
                    <a:pt x="2253752" y="992289"/>
                    <a:pt x="2253752" y="988524"/>
                  </a:cubicBezTo>
                  <a:lnTo>
                    <a:pt x="2257204" y="978169"/>
                  </a:lnTo>
                  <a:close/>
                  <a:moveTo>
                    <a:pt x="2272575" y="932478"/>
                  </a:moveTo>
                  <a:lnTo>
                    <a:pt x="2272031" y="933022"/>
                  </a:lnTo>
                  <a:cubicBezTo>
                    <a:pt x="2272031" y="936785"/>
                    <a:pt x="2272031" y="936785"/>
                    <a:pt x="2272031" y="940547"/>
                  </a:cubicBezTo>
                  <a:cubicBezTo>
                    <a:pt x="2272031" y="944309"/>
                    <a:pt x="2268269" y="948071"/>
                    <a:pt x="2268269" y="948071"/>
                  </a:cubicBezTo>
                  <a:cubicBezTo>
                    <a:pt x="2268269" y="948071"/>
                    <a:pt x="2268269" y="948071"/>
                    <a:pt x="2268269" y="951833"/>
                  </a:cubicBezTo>
                  <a:cubicBezTo>
                    <a:pt x="2268269" y="955595"/>
                    <a:pt x="2264507" y="959358"/>
                    <a:pt x="2264507" y="963120"/>
                  </a:cubicBezTo>
                  <a:cubicBezTo>
                    <a:pt x="2264507" y="963120"/>
                    <a:pt x="2264507" y="963120"/>
                    <a:pt x="2264507" y="966882"/>
                  </a:cubicBezTo>
                  <a:lnTo>
                    <a:pt x="2261058" y="977231"/>
                  </a:lnTo>
                  <a:lnTo>
                    <a:pt x="2261281" y="977231"/>
                  </a:lnTo>
                  <a:cubicBezTo>
                    <a:pt x="2261281" y="973467"/>
                    <a:pt x="2261281" y="969702"/>
                    <a:pt x="2265046" y="965938"/>
                  </a:cubicBezTo>
                  <a:cubicBezTo>
                    <a:pt x="2265046" y="965938"/>
                    <a:pt x="2265046" y="965938"/>
                    <a:pt x="2265046" y="962174"/>
                  </a:cubicBezTo>
                  <a:cubicBezTo>
                    <a:pt x="2265046" y="958409"/>
                    <a:pt x="2268811" y="954645"/>
                    <a:pt x="2268811" y="950881"/>
                  </a:cubicBezTo>
                  <a:cubicBezTo>
                    <a:pt x="2268811" y="950881"/>
                    <a:pt x="2268811" y="950881"/>
                    <a:pt x="2268811" y="947116"/>
                  </a:cubicBezTo>
                  <a:cubicBezTo>
                    <a:pt x="2268811" y="947116"/>
                    <a:pt x="2272575" y="943352"/>
                    <a:pt x="2272575" y="939588"/>
                  </a:cubicBezTo>
                  <a:close/>
                  <a:moveTo>
                    <a:pt x="1865773" y="556804"/>
                  </a:moveTo>
                  <a:cubicBezTo>
                    <a:pt x="2020001" y="680956"/>
                    <a:pt x="2110280" y="850254"/>
                    <a:pt x="2159181" y="963120"/>
                  </a:cubicBezTo>
                  <a:cubicBezTo>
                    <a:pt x="2159181" y="963120"/>
                    <a:pt x="2159181" y="963120"/>
                    <a:pt x="2283315" y="895400"/>
                  </a:cubicBezTo>
                  <a:cubicBezTo>
                    <a:pt x="2279554" y="902925"/>
                    <a:pt x="2279554" y="910449"/>
                    <a:pt x="2279554" y="914211"/>
                  </a:cubicBezTo>
                  <a:lnTo>
                    <a:pt x="2275931" y="928703"/>
                  </a:lnTo>
                  <a:lnTo>
                    <a:pt x="2276340" y="928295"/>
                  </a:lnTo>
                  <a:cubicBezTo>
                    <a:pt x="2276340" y="920766"/>
                    <a:pt x="2276340" y="917002"/>
                    <a:pt x="2280105" y="913237"/>
                  </a:cubicBezTo>
                  <a:cubicBezTo>
                    <a:pt x="2280105" y="909473"/>
                    <a:pt x="2280105" y="901944"/>
                    <a:pt x="2283869" y="894416"/>
                  </a:cubicBezTo>
                  <a:cubicBezTo>
                    <a:pt x="2283869" y="894416"/>
                    <a:pt x="2283869" y="894416"/>
                    <a:pt x="2159636" y="962174"/>
                  </a:cubicBezTo>
                  <a:cubicBezTo>
                    <a:pt x="2122931" y="877476"/>
                    <a:pt x="2062932" y="761017"/>
                    <a:pt x="1970110" y="655674"/>
                  </a:cubicBezTo>
                  <a:lnTo>
                    <a:pt x="1873459" y="562799"/>
                  </a:lnTo>
                  <a:close/>
                  <a:moveTo>
                    <a:pt x="1421900" y="0"/>
                  </a:moveTo>
                  <a:cubicBezTo>
                    <a:pt x="2123681" y="0"/>
                    <a:pt x="2709747" y="512524"/>
                    <a:pt x="2823657" y="1181080"/>
                  </a:cubicBezTo>
                  <a:lnTo>
                    <a:pt x="2839835" y="1315085"/>
                  </a:lnTo>
                  <a:lnTo>
                    <a:pt x="2841037" y="1316022"/>
                  </a:lnTo>
                  <a:cubicBezTo>
                    <a:pt x="2844801" y="1349901"/>
                    <a:pt x="2844801" y="1387544"/>
                    <a:pt x="2844801" y="1425188"/>
                  </a:cubicBezTo>
                  <a:cubicBezTo>
                    <a:pt x="2844801" y="2095240"/>
                    <a:pt x="2381750" y="2659891"/>
                    <a:pt x="1753054" y="2806700"/>
                  </a:cubicBezTo>
                  <a:lnTo>
                    <a:pt x="1752919" y="2806592"/>
                  </a:lnTo>
                  <a:lnTo>
                    <a:pt x="1590233" y="2837159"/>
                  </a:lnTo>
                  <a:cubicBezTo>
                    <a:pt x="1534749" y="2844213"/>
                    <a:pt x="1478325" y="2847975"/>
                    <a:pt x="1421900" y="2847975"/>
                  </a:cubicBezTo>
                  <a:cubicBezTo>
                    <a:pt x="635717" y="2847975"/>
                    <a:pt x="0" y="2208403"/>
                    <a:pt x="0" y="1425869"/>
                  </a:cubicBezTo>
                  <a:cubicBezTo>
                    <a:pt x="0" y="639572"/>
                    <a:pt x="635717" y="0"/>
                    <a:pt x="1421900" y="0"/>
                  </a:cubicBezTo>
                  <a:close/>
                </a:path>
              </a:pathLst>
            </a:custGeom>
            <a:solidFill>
              <a:srgbClr val="FAF9D2"/>
            </a:solidFill>
            <a:ln>
              <a:noFill/>
            </a:ln>
            <a:effectLst>
              <a:outerShdw dist="203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7208440" y="1802844"/>
              <a:ext cx="1025619" cy="1134281"/>
            </a:xfrm>
            <a:custGeom>
              <a:avLst/>
              <a:gdLst>
                <a:gd name="T0" fmla="*/ 77 w 454"/>
                <a:gd name="T1" fmla="*/ 502 h 502"/>
                <a:gd name="T2" fmla="*/ 77 w 454"/>
                <a:gd name="T3" fmla="*/ 502 h 502"/>
                <a:gd name="T4" fmla="*/ 77 w 454"/>
                <a:gd name="T5" fmla="*/ 502 h 502"/>
                <a:gd name="T6" fmla="*/ 0 w 454"/>
                <a:gd name="T7" fmla="*/ 469 h 502"/>
                <a:gd name="T8" fmla="*/ 0 w 454"/>
                <a:gd name="T9" fmla="*/ 469 h 502"/>
                <a:gd name="T10" fmla="*/ 74 w 454"/>
                <a:gd name="T11" fmla="*/ 502 h 502"/>
                <a:gd name="T12" fmla="*/ 0 w 454"/>
                <a:gd name="T13" fmla="*/ 469 h 502"/>
                <a:gd name="T14" fmla="*/ 248 w 454"/>
                <a:gd name="T15" fmla="*/ 363 h 502"/>
                <a:gd name="T16" fmla="*/ 80 w 454"/>
                <a:gd name="T17" fmla="*/ 502 h 502"/>
                <a:gd name="T18" fmla="*/ 248 w 454"/>
                <a:gd name="T19" fmla="*/ 363 h 502"/>
                <a:gd name="T20" fmla="*/ 299 w 454"/>
                <a:gd name="T21" fmla="*/ 163 h 502"/>
                <a:gd name="T22" fmla="*/ 274 w 454"/>
                <a:gd name="T23" fmla="*/ 234 h 502"/>
                <a:gd name="T24" fmla="*/ 268 w 454"/>
                <a:gd name="T25" fmla="*/ 301 h 502"/>
                <a:gd name="T26" fmla="*/ 299 w 454"/>
                <a:gd name="T27" fmla="*/ 163 h 502"/>
                <a:gd name="T28" fmla="*/ 286 w 454"/>
                <a:gd name="T29" fmla="*/ 137 h 502"/>
                <a:gd name="T30" fmla="*/ 286 w 454"/>
                <a:gd name="T31" fmla="*/ 137 h 502"/>
                <a:gd name="T32" fmla="*/ 286 w 454"/>
                <a:gd name="T33" fmla="*/ 137 h 502"/>
                <a:gd name="T34" fmla="*/ 285 w 454"/>
                <a:gd name="T35" fmla="*/ 136 h 502"/>
                <a:gd name="T36" fmla="*/ 285 w 454"/>
                <a:gd name="T37" fmla="*/ 136 h 502"/>
                <a:gd name="T38" fmla="*/ 306 w 454"/>
                <a:gd name="T39" fmla="*/ 128 h 502"/>
                <a:gd name="T40" fmla="*/ 281 w 454"/>
                <a:gd name="T41" fmla="*/ 166 h 502"/>
                <a:gd name="T42" fmla="*/ 306 w 454"/>
                <a:gd name="T43" fmla="*/ 90 h 502"/>
                <a:gd name="T44" fmla="*/ 305 w 454"/>
                <a:gd name="T45" fmla="*/ 95 h 502"/>
                <a:gd name="T46" fmla="*/ 303 w 454"/>
                <a:gd name="T47" fmla="*/ 100 h 502"/>
                <a:gd name="T48" fmla="*/ 302 w 454"/>
                <a:gd name="T49" fmla="*/ 104 h 502"/>
                <a:gd name="T50" fmla="*/ 301 w 454"/>
                <a:gd name="T51" fmla="*/ 108 h 502"/>
                <a:gd name="T52" fmla="*/ 300 w 454"/>
                <a:gd name="T53" fmla="*/ 112 h 502"/>
                <a:gd name="T54" fmla="*/ 298 w 454"/>
                <a:gd name="T55" fmla="*/ 115 h 502"/>
                <a:gd name="T56" fmla="*/ 297 w 454"/>
                <a:gd name="T57" fmla="*/ 118 h 502"/>
                <a:gd name="T58" fmla="*/ 285 w 454"/>
                <a:gd name="T59" fmla="*/ 136 h 502"/>
                <a:gd name="T60" fmla="*/ 290 w 454"/>
                <a:gd name="T61" fmla="*/ 131 h 502"/>
                <a:gd name="T62" fmla="*/ 298 w 454"/>
                <a:gd name="T63" fmla="*/ 116 h 502"/>
                <a:gd name="T64" fmla="*/ 299 w 454"/>
                <a:gd name="T65" fmla="*/ 112 h 502"/>
                <a:gd name="T66" fmla="*/ 301 w 454"/>
                <a:gd name="T67" fmla="*/ 109 h 502"/>
                <a:gd name="T68" fmla="*/ 302 w 454"/>
                <a:gd name="T69" fmla="*/ 105 h 502"/>
                <a:gd name="T70" fmla="*/ 303 w 454"/>
                <a:gd name="T71" fmla="*/ 102 h 502"/>
                <a:gd name="T72" fmla="*/ 304 w 454"/>
                <a:gd name="T73" fmla="*/ 99 h 502"/>
                <a:gd name="T74" fmla="*/ 306 w 454"/>
                <a:gd name="T75" fmla="*/ 90 h 502"/>
                <a:gd name="T76" fmla="*/ 306 w 454"/>
                <a:gd name="T77" fmla="*/ 90 h 502"/>
                <a:gd name="T78" fmla="*/ 306 w 454"/>
                <a:gd name="T79" fmla="*/ 90 h 502"/>
                <a:gd name="T80" fmla="*/ 195 w 454"/>
                <a:gd name="T81" fmla="*/ 0 h 502"/>
                <a:gd name="T82" fmla="*/ 454 w 454"/>
                <a:gd name="T83" fmla="*/ 2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4" h="502">
                  <a:moveTo>
                    <a:pt x="77" y="502"/>
                  </a:moveTo>
                  <a:cubicBezTo>
                    <a:pt x="77" y="502"/>
                    <a:pt x="77" y="502"/>
                    <a:pt x="77" y="502"/>
                  </a:cubicBezTo>
                  <a:cubicBezTo>
                    <a:pt x="77" y="502"/>
                    <a:pt x="77" y="502"/>
                    <a:pt x="77" y="502"/>
                  </a:cubicBezTo>
                  <a:cubicBezTo>
                    <a:pt x="77" y="502"/>
                    <a:pt x="77" y="502"/>
                    <a:pt x="77" y="502"/>
                  </a:cubicBezTo>
                  <a:moveTo>
                    <a:pt x="79" y="502"/>
                  </a:moveTo>
                  <a:cubicBezTo>
                    <a:pt x="79" y="502"/>
                    <a:pt x="78" y="502"/>
                    <a:pt x="77" y="502"/>
                  </a:cubicBezTo>
                  <a:cubicBezTo>
                    <a:pt x="78" y="502"/>
                    <a:pt x="79" y="502"/>
                    <a:pt x="79" y="502"/>
                  </a:cubicBezTo>
                  <a:moveTo>
                    <a:pt x="0" y="469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0" y="469"/>
                    <a:pt x="0" y="469"/>
                    <a:pt x="0" y="469"/>
                  </a:cubicBezTo>
                  <a:cubicBezTo>
                    <a:pt x="22" y="486"/>
                    <a:pt x="48" y="499"/>
                    <a:pt x="74" y="502"/>
                  </a:cubicBezTo>
                  <a:cubicBezTo>
                    <a:pt x="74" y="502"/>
                    <a:pt x="74" y="502"/>
                    <a:pt x="74" y="502"/>
                  </a:cubicBezTo>
                  <a:cubicBezTo>
                    <a:pt x="74" y="502"/>
                    <a:pt x="74" y="502"/>
                    <a:pt x="74" y="502"/>
                  </a:cubicBezTo>
                  <a:cubicBezTo>
                    <a:pt x="48" y="499"/>
                    <a:pt x="22" y="486"/>
                    <a:pt x="0" y="469"/>
                  </a:cubicBezTo>
                  <a:moveTo>
                    <a:pt x="281" y="319"/>
                  </a:moveTo>
                  <a:cubicBezTo>
                    <a:pt x="281" y="332"/>
                    <a:pt x="271" y="351"/>
                    <a:pt x="248" y="363"/>
                  </a:cubicBezTo>
                  <a:cubicBezTo>
                    <a:pt x="248" y="363"/>
                    <a:pt x="171" y="493"/>
                    <a:pt x="80" y="502"/>
                  </a:cubicBezTo>
                  <a:cubicBezTo>
                    <a:pt x="80" y="502"/>
                    <a:pt x="80" y="502"/>
                    <a:pt x="80" y="502"/>
                  </a:cubicBezTo>
                  <a:cubicBezTo>
                    <a:pt x="80" y="502"/>
                    <a:pt x="80" y="502"/>
                    <a:pt x="80" y="502"/>
                  </a:cubicBezTo>
                  <a:cubicBezTo>
                    <a:pt x="171" y="493"/>
                    <a:pt x="248" y="363"/>
                    <a:pt x="248" y="363"/>
                  </a:cubicBezTo>
                  <a:cubicBezTo>
                    <a:pt x="271" y="351"/>
                    <a:pt x="281" y="332"/>
                    <a:pt x="281" y="319"/>
                  </a:cubicBezTo>
                  <a:moveTo>
                    <a:pt x="299" y="163"/>
                  </a:moveTo>
                  <a:cubicBezTo>
                    <a:pt x="299" y="163"/>
                    <a:pt x="299" y="163"/>
                    <a:pt x="299" y="163"/>
                  </a:cubicBezTo>
                  <a:cubicBezTo>
                    <a:pt x="280" y="182"/>
                    <a:pt x="274" y="234"/>
                    <a:pt x="274" y="234"/>
                  </a:cubicBezTo>
                  <a:cubicBezTo>
                    <a:pt x="273" y="269"/>
                    <a:pt x="268" y="301"/>
                    <a:pt x="268" y="301"/>
                  </a:cubicBezTo>
                  <a:cubicBezTo>
                    <a:pt x="268" y="301"/>
                    <a:pt x="268" y="301"/>
                    <a:pt x="268" y="301"/>
                  </a:cubicBezTo>
                  <a:cubicBezTo>
                    <a:pt x="268" y="301"/>
                    <a:pt x="273" y="269"/>
                    <a:pt x="274" y="234"/>
                  </a:cubicBezTo>
                  <a:cubicBezTo>
                    <a:pt x="274" y="234"/>
                    <a:pt x="280" y="182"/>
                    <a:pt x="299" y="163"/>
                  </a:cubicBezTo>
                  <a:moveTo>
                    <a:pt x="286" y="137"/>
                  </a:moveTo>
                  <a:cubicBezTo>
                    <a:pt x="286" y="137"/>
                    <a:pt x="286" y="137"/>
                    <a:pt x="286" y="137"/>
                  </a:cubicBezTo>
                  <a:cubicBezTo>
                    <a:pt x="286" y="137"/>
                    <a:pt x="286" y="137"/>
                    <a:pt x="286" y="137"/>
                  </a:cubicBezTo>
                  <a:moveTo>
                    <a:pt x="286" y="137"/>
                  </a:moveTo>
                  <a:cubicBezTo>
                    <a:pt x="286" y="137"/>
                    <a:pt x="286" y="137"/>
                    <a:pt x="286" y="137"/>
                  </a:cubicBezTo>
                  <a:cubicBezTo>
                    <a:pt x="286" y="137"/>
                    <a:pt x="286" y="137"/>
                    <a:pt x="286" y="137"/>
                  </a:cubicBezTo>
                  <a:cubicBezTo>
                    <a:pt x="286" y="137"/>
                    <a:pt x="286" y="137"/>
                    <a:pt x="286" y="137"/>
                  </a:cubicBezTo>
                  <a:moveTo>
                    <a:pt x="285" y="136"/>
                  </a:moveTo>
                  <a:cubicBezTo>
                    <a:pt x="285" y="136"/>
                    <a:pt x="285" y="136"/>
                    <a:pt x="285" y="136"/>
                  </a:cubicBezTo>
                  <a:cubicBezTo>
                    <a:pt x="285" y="136"/>
                    <a:pt x="285" y="136"/>
                    <a:pt x="285" y="136"/>
                  </a:cubicBezTo>
                  <a:moveTo>
                    <a:pt x="306" y="128"/>
                  </a:moveTo>
                  <a:cubicBezTo>
                    <a:pt x="306" y="128"/>
                    <a:pt x="306" y="128"/>
                    <a:pt x="306" y="128"/>
                  </a:cubicBezTo>
                  <a:cubicBezTo>
                    <a:pt x="302" y="144"/>
                    <a:pt x="293" y="156"/>
                    <a:pt x="281" y="166"/>
                  </a:cubicBezTo>
                  <a:cubicBezTo>
                    <a:pt x="281" y="166"/>
                    <a:pt x="281" y="166"/>
                    <a:pt x="281" y="166"/>
                  </a:cubicBezTo>
                  <a:cubicBezTo>
                    <a:pt x="293" y="156"/>
                    <a:pt x="302" y="144"/>
                    <a:pt x="306" y="128"/>
                  </a:cubicBezTo>
                  <a:moveTo>
                    <a:pt x="306" y="90"/>
                  </a:moveTo>
                  <a:cubicBezTo>
                    <a:pt x="306" y="90"/>
                    <a:pt x="306" y="90"/>
                    <a:pt x="306" y="90"/>
                  </a:cubicBezTo>
                  <a:cubicBezTo>
                    <a:pt x="305" y="92"/>
                    <a:pt x="305" y="94"/>
                    <a:pt x="305" y="95"/>
                  </a:cubicBezTo>
                  <a:cubicBezTo>
                    <a:pt x="304" y="96"/>
                    <a:pt x="304" y="97"/>
                    <a:pt x="304" y="99"/>
                  </a:cubicBezTo>
                  <a:cubicBezTo>
                    <a:pt x="304" y="99"/>
                    <a:pt x="303" y="100"/>
                    <a:pt x="303" y="100"/>
                  </a:cubicBezTo>
                  <a:cubicBezTo>
                    <a:pt x="303" y="101"/>
                    <a:pt x="303" y="101"/>
                    <a:pt x="303" y="102"/>
                  </a:cubicBezTo>
                  <a:cubicBezTo>
                    <a:pt x="303" y="103"/>
                    <a:pt x="302" y="104"/>
                    <a:pt x="302" y="104"/>
                  </a:cubicBezTo>
                  <a:cubicBezTo>
                    <a:pt x="302" y="105"/>
                    <a:pt x="302" y="105"/>
                    <a:pt x="302" y="105"/>
                  </a:cubicBezTo>
                  <a:cubicBezTo>
                    <a:pt x="302" y="106"/>
                    <a:pt x="301" y="107"/>
                    <a:pt x="301" y="108"/>
                  </a:cubicBezTo>
                  <a:cubicBezTo>
                    <a:pt x="301" y="109"/>
                    <a:pt x="301" y="109"/>
                    <a:pt x="301" y="109"/>
                  </a:cubicBezTo>
                  <a:cubicBezTo>
                    <a:pt x="300" y="110"/>
                    <a:pt x="300" y="111"/>
                    <a:pt x="300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299" y="113"/>
                    <a:pt x="299" y="114"/>
                    <a:pt x="298" y="115"/>
                  </a:cubicBezTo>
                  <a:cubicBezTo>
                    <a:pt x="298" y="116"/>
                    <a:pt x="298" y="116"/>
                    <a:pt x="298" y="116"/>
                  </a:cubicBezTo>
                  <a:cubicBezTo>
                    <a:pt x="298" y="117"/>
                    <a:pt x="297" y="118"/>
                    <a:pt x="297" y="118"/>
                  </a:cubicBezTo>
                  <a:cubicBezTo>
                    <a:pt x="295" y="123"/>
                    <a:pt x="293" y="127"/>
                    <a:pt x="290" y="131"/>
                  </a:cubicBezTo>
                  <a:cubicBezTo>
                    <a:pt x="288" y="133"/>
                    <a:pt x="287" y="135"/>
                    <a:pt x="285" y="136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7" y="135"/>
                    <a:pt x="288" y="133"/>
                    <a:pt x="290" y="131"/>
                  </a:cubicBezTo>
                  <a:cubicBezTo>
                    <a:pt x="293" y="127"/>
                    <a:pt x="295" y="123"/>
                    <a:pt x="297" y="118"/>
                  </a:cubicBezTo>
                  <a:cubicBezTo>
                    <a:pt x="297" y="118"/>
                    <a:pt x="298" y="117"/>
                    <a:pt x="298" y="116"/>
                  </a:cubicBezTo>
                  <a:cubicBezTo>
                    <a:pt x="298" y="116"/>
                    <a:pt x="298" y="116"/>
                    <a:pt x="298" y="115"/>
                  </a:cubicBezTo>
                  <a:cubicBezTo>
                    <a:pt x="299" y="114"/>
                    <a:pt x="299" y="113"/>
                    <a:pt x="299" y="112"/>
                  </a:cubicBezTo>
                  <a:cubicBezTo>
                    <a:pt x="300" y="112"/>
                    <a:pt x="300" y="112"/>
                    <a:pt x="300" y="112"/>
                  </a:cubicBezTo>
                  <a:cubicBezTo>
                    <a:pt x="300" y="111"/>
                    <a:pt x="300" y="110"/>
                    <a:pt x="301" y="109"/>
                  </a:cubicBezTo>
                  <a:cubicBezTo>
                    <a:pt x="301" y="108"/>
                    <a:pt x="301" y="108"/>
                    <a:pt x="301" y="108"/>
                  </a:cubicBezTo>
                  <a:cubicBezTo>
                    <a:pt x="301" y="107"/>
                    <a:pt x="302" y="106"/>
                    <a:pt x="302" y="105"/>
                  </a:cubicBezTo>
                  <a:cubicBezTo>
                    <a:pt x="302" y="104"/>
                    <a:pt x="302" y="104"/>
                    <a:pt x="302" y="104"/>
                  </a:cubicBezTo>
                  <a:cubicBezTo>
                    <a:pt x="302" y="104"/>
                    <a:pt x="303" y="103"/>
                    <a:pt x="303" y="102"/>
                  </a:cubicBezTo>
                  <a:cubicBezTo>
                    <a:pt x="303" y="101"/>
                    <a:pt x="303" y="101"/>
                    <a:pt x="303" y="100"/>
                  </a:cubicBezTo>
                  <a:cubicBezTo>
                    <a:pt x="303" y="100"/>
                    <a:pt x="304" y="99"/>
                    <a:pt x="304" y="99"/>
                  </a:cubicBezTo>
                  <a:cubicBezTo>
                    <a:pt x="304" y="97"/>
                    <a:pt x="304" y="96"/>
                    <a:pt x="305" y="95"/>
                  </a:cubicBezTo>
                  <a:cubicBezTo>
                    <a:pt x="305" y="94"/>
                    <a:pt x="305" y="92"/>
                    <a:pt x="306" y="90"/>
                  </a:cubicBezTo>
                  <a:moveTo>
                    <a:pt x="306" y="90"/>
                  </a:moveTo>
                  <a:cubicBezTo>
                    <a:pt x="306" y="90"/>
                    <a:pt x="306" y="90"/>
                    <a:pt x="306" y="90"/>
                  </a:cubicBezTo>
                  <a:cubicBezTo>
                    <a:pt x="306" y="90"/>
                    <a:pt x="306" y="90"/>
                    <a:pt x="306" y="90"/>
                  </a:cubicBezTo>
                  <a:cubicBezTo>
                    <a:pt x="306" y="90"/>
                    <a:pt x="306" y="90"/>
                    <a:pt x="306" y="90"/>
                  </a:cubicBezTo>
                  <a:moveTo>
                    <a:pt x="195" y="0"/>
                  </a:moveTo>
                  <a:cubicBezTo>
                    <a:pt x="195" y="0"/>
                    <a:pt x="195" y="0"/>
                    <a:pt x="195" y="0"/>
                  </a:cubicBezTo>
                  <a:cubicBezTo>
                    <a:pt x="454" y="202"/>
                    <a:pt x="454" y="202"/>
                    <a:pt x="454" y="202"/>
                  </a:cubicBezTo>
                  <a:cubicBezTo>
                    <a:pt x="454" y="202"/>
                    <a:pt x="454" y="202"/>
                    <a:pt x="454" y="20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solidFill>
              <a:srgbClr val="B4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7813707" y="2483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7813707" y="2483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7813707" y="2483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7813707" y="2483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013011" y="4605451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小白起步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4743" y="5269061"/>
            <a:ext cx="1068251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布衣公子免费作品第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069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号，从认识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软件开始，学习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的基础操作，学会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的素材搜集。虽是针对小白的起步课程，却也集合了布衣公子日常最宝贵的各种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技巧、经验、宝典、秘笈！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4267200"/>
            <a:ext cx="12192000" cy="144932"/>
          </a:xfrm>
          <a:prstGeom prst="rect">
            <a:avLst/>
          </a:prstGeom>
          <a:solidFill>
            <a:srgbClr val="6B39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5352990" y="1682216"/>
            <a:ext cx="1873696" cy="2011647"/>
            <a:chOff x="5230293" y="2371252"/>
            <a:chExt cx="2284932" cy="2453161"/>
          </a:xfrm>
        </p:grpSpPr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791200" y="2827338"/>
              <a:ext cx="1724025" cy="1997075"/>
            </a:xfrm>
            <a:custGeom>
              <a:avLst/>
              <a:gdLst>
                <a:gd name="T0" fmla="*/ 285 w 458"/>
                <a:gd name="T1" fmla="*/ 0 h 531"/>
                <a:gd name="T2" fmla="*/ 284 w 458"/>
                <a:gd name="T3" fmla="*/ 179 h 531"/>
                <a:gd name="T4" fmla="*/ 260 w 458"/>
                <a:gd name="T5" fmla="*/ 239 h 531"/>
                <a:gd name="T6" fmla="*/ 274 w 458"/>
                <a:gd name="T7" fmla="*/ 253 h 531"/>
                <a:gd name="T8" fmla="*/ 242 w 458"/>
                <a:gd name="T9" fmla="*/ 302 h 531"/>
                <a:gd name="T10" fmla="*/ 75 w 458"/>
                <a:gd name="T11" fmla="*/ 441 h 531"/>
                <a:gd name="T12" fmla="*/ 72 w 458"/>
                <a:gd name="T13" fmla="*/ 441 h 531"/>
                <a:gd name="T14" fmla="*/ 69 w 458"/>
                <a:gd name="T15" fmla="*/ 441 h 531"/>
                <a:gd name="T16" fmla="*/ 0 w 458"/>
                <a:gd name="T17" fmla="*/ 411 h 531"/>
                <a:gd name="T18" fmla="*/ 154 w 458"/>
                <a:gd name="T19" fmla="*/ 531 h 531"/>
                <a:gd name="T20" fmla="*/ 350 w 458"/>
                <a:gd name="T21" fmla="*/ 425 h 531"/>
                <a:gd name="T22" fmla="*/ 350 w 458"/>
                <a:gd name="T23" fmla="*/ 425 h 531"/>
                <a:gd name="T24" fmla="*/ 350 w 458"/>
                <a:gd name="T25" fmla="*/ 425 h 531"/>
                <a:gd name="T26" fmla="*/ 351 w 458"/>
                <a:gd name="T27" fmla="*/ 425 h 531"/>
                <a:gd name="T28" fmla="*/ 351 w 458"/>
                <a:gd name="T29" fmla="*/ 425 h 531"/>
                <a:gd name="T30" fmla="*/ 458 w 458"/>
                <a:gd name="T31" fmla="*/ 161 h 531"/>
                <a:gd name="T32" fmla="*/ 457 w 458"/>
                <a:gd name="T33" fmla="*/ 134 h 531"/>
                <a:gd name="T34" fmla="*/ 285 w 458"/>
                <a:gd name="T35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8" h="531">
                  <a:moveTo>
                    <a:pt x="285" y="0"/>
                  </a:moveTo>
                  <a:cubicBezTo>
                    <a:pt x="311" y="22"/>
                    <a:pt x="325" y="72"/>
                    <a:pt x="284" y="179"/>
                  </a:cubicBezTo>
                  <a:cubicBezTo>
                    <a:pt x="260" y="239"/>
                    <a:pt x="260" y="239"/>
                    <a:pt x="260" y="239"/>
                  </a:cubicBezTo>
                  <a:cubicBezTo>
                    <a:pt x="265" y="241"/>
                    <a:pt x="272" y="246"/>
                    <a:pt x="274" y="253"/>
                  </a:cubicBezTo>
                  <a:cubicBezTo>
                    <a:pt x="278" y="265"/>
                    <a:pt x="269" y="289"/>
                    <a:pt x="242" y="302"/>
                  </a:cubicBezTo>
                  <a:cubicBezTo>
                    <a:pt x="242" y="302"/>
                    <a:pt x="166" y="432"/>
                    <a:pt x="75" y="441"/>
                  </a:cubicBezTo>
                  <a:cubicBezTo>
                    <a:pt x="74" y="441"/>
                    <a:pt x="73" y="441"/>
                    <a:pt x="72" y="441"/>
                  </a:cubicBezTo>
                  <a:cubicBezTo>
                    <a:pt x="71" y="441"/>
                    <a:pt x="70" y="441"/>
                    <a:pt x="69" y="441"/>
                  </a:cubicBezTo>
                  <a:cubicBezTo>
                    <a:pt x="45" y="438"/>
                    <a:pt x="21" y="426"/>
                    <a:pt x="0" y="411"/>
                  </a:cubicBezTo>
                  <a:cubicBezTo>
                    <a:pt x="154" y="531"/>
                    <a:pt x="154" y="531"/>
                    <a:pt x="154" y="531"/>
                  </a:cubicBezTo>
                  <a:cubicBezTo>
                    <a:pt x="230" y="516"/>
                    <a:pt x="298" y="478"/>
                    <a:pt x="350" y="425"/>
                  </a:cubicBezTo>
                  <a:cubicBezTo>
                    <a:pt x="350" y="425"/>
                    <a:pt x="350" y="425"/>
                    <a:pt x="350" y="425"/>
                  </a:cubicBezTo>
                  <a:cubicBezTo>
                    <a:pt x="350" y="425"/>
                    <a:pt x="350" y="425"/>
                    <a:pt x="350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417" y="357"/>
                    <a:pt x="458" y="263"/>
                    <a:pt x="458" y="161"/>
                  </a:cubicBezTo>
                  <a:cubicBezTo>
                    <a:pt x="458" y="152"/>
                    <a:pt x="458" y="143"/>
                    <a:pt x="457" y="134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293" y="2371252"/>
              <a:ext cx="1731414" cy="2115495"/>
            </a:xfrm>
            <a:prstGeom prst="rect">
              <a:avLst/>
            </a:prstGeom>
          </p:spPr>
        </p:pic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7108825" y="3432175"/>
              <a:ext cx="406400" cy="993775"/>
            </a:xfrm>
            <a:custGeom>
              <a:avLst/>
              <a:gdLst>
                <a:gd name="T0" fmla="*/ 0 w 108"/>
                <a:gd name="T1" fmla="*/ 264 h 264"/>
                <a:gd name="T2" fmla="*/ 0 w 108"/>
                <a:gd name="T3" fmla="*/ 264 h 264"/>
                <a:gd name="T4" fmla="*/ 0 w 108"/>
                <a:gd name="T5" fmla="*/ 264 h 264"/>
                <a:gd name="T6" fmla="*/ 1 w 108"/>
                <a:gd name="T7" fmla="*/ 264 h 264"/>
                <a:gd name="T8" fmla="*/ 0 w 108"/>
                <a:gd name="T9" fmla="*/ 264 h 264"/>
                <a:gd name="T10" fmla="*/ 1 w 108"/>
                <a:gd name="T11" fmla="*/ 264 h 264"/>
                <a:gd name="T12" fmla="*/ 108 w 108"/>
                <a:gd name="T13" fmla="*/ 0 h 264"/>
                <a:gd name="T14" fmla="*/ 1 w 108"/>
                <a:gd name="T15" fmla="*/ 264 h 264"/>
                <a:gd name="T16" fmla="*/ 108 w 108"/>
                <a:gd name="T17" fmla="*/ 0 h 264"/>
                <a:gd name="T18" fmla="*/ 108 w 108"/>
                <a:gd name="T1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264">
                  <a:moveTo>
                    <a:pt x="0" y="264"/>
                  </a:move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moveTo>
                    <a:pt x="1" y="264"/>
                  </a:moveTo>
                  <a:cubicBezTo>
                    <a:pt x="1" y="264"/>
                    <a:pt x="1" y="264"/>
                    <a:pt x="0" y="264"/>
                  </a:cubicBezTo>
                  <a:cubicBezTo>
                    <a:pt x="1" y="264"/>
                    <a:pt x="1" y="264"/>
                    <a:pt x="1" y="264"/>
                  </a:cubicBezTo>
                  <a:moveTo>
                    <a:pt x="108" y="0"/>
                  </a:moveTo>
                  <a:cubicBezTo>
                    <a:pt x="108" y="102"/>
                    <a:pt x="67" y="196"/>
                    <a:pt x="1" y="264"/>
                  </a:cubicBezTo>
                  <a:cubicBezTo>
                    <a:pt x="67" y="196"/>
                    <a:pt x="108" y="102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C6C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1529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-7854" y="1851690"/>
            <a:ext cx="12199853" cy="3840732"/>
          </a:xfrm>
          <a:prstGeom prst="rect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438400" y="1851690"/>
            <a:ext cx="7315200" cy="3840732"/>
            <a:chOff x="2895600" y="1533525"/>
            <a:chExt cx="8686800" cy="3790950"/>
          </a:xfrm>
          <a:solidFill>
            <a:srgbClr val="B8E385"/>
          </a:solidFill>
        </p:grpSpPr>
        <p:sp>
          <p:nvSpPr>
            <p:cNvPr id="4" name="矩形 3"/>
            <p:cNvSpPr/>
            <p:nvPr/>
          </p:nvSpPr>
          <p:spPr>
            <a:xfrm>
              <a:off x="2895600" y="1533525"/>
              <a:ext cx="2895600" cy="3790950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791200" y="1533525"/>
              <a:ext cx="2895600" cy="3790950"/>
            </a:xfrm>
            <a:prstGeom prst="rect">
              <a:avLst/>
            </a:prstGeom>
            <a:solidFill>
              <a:srgbClr val="000000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686800" y="1533525"/>
              <a:ext cx="2895600" cy="3790950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4864959" y="1246545"/>
            <a:ext cx="2464142" cy="5073730"/>
          </a:xfrm>
          <a:custGeom>
            <a:avLst/>
            <a:gdLst>
              <a:gd name="T0" fmla="*/ 1043 w 1229"/>
              <a:gd name="T1" fmla="*/ 0 h 2534"/>
              <a:gd name="T2" fmla="*/ 186 w 1229"/>
              <a:gd name="T3" fmla="*/ 0 h 2534"/>
              <a:gd name="T4" fmla="*/ 0 w 1229"/>
              <a:gd name="T5" fmla="*/ 186 h 2534"/>
              <a:gd name="T6" fmla="*/ 0 w 1229"/>
              <a:gd name="T7" fmla="*/ 2348 h 2534"/>
              <a:gd name="T8" fmla="*/ 186 w 1229"/>
              <a:gd name="T9" fmla="*/ 2534 h 2534"/>
              <a:gd name="T10" fmla="*/ 1043 w 1229"/>
              <a:gd name="T11" fmla="*/ 2534 h 2534"/>
              <a:gd name="T12" fmla="*/ 1229 w 1229"/>
              <a:gd name="T13" fmla="*/ 2348 h 2534"/>
              <a:gd name="T14" fmla="*/ 1229 w 1229"/>
              <a:gd name="T15" fmla="*/ 186 h 2534"/>
              <a:gd name="T16" fmla="*/ 1043 w 1229"/>
              <a:gd name="T17" fmla="*/ 0 h 2534"/>
              <a:gd name="T18" fmla="*/ 1209 w 1229"/>
              <a:gd name="T19" fmla="*/ 2348 h 2534"/>
              <a:gd name="T20" fmla="*/ 1043 w 1229"/>
              <a:gd name="T21" fmla="*/ 2514 h 2534"/>
              <a:gd name="T22" fmla="*/ 186 w 1229"/>
              <a:gd name="T23" fmla="*/ 2514 h 2534"/>
              <a:gd name="T24" fmla="*/ 20 w 1229"/>
              <a:gd name="T25" fmla="*/ 2348 h 2534"/>
              <a:gd name="T26" fmla="*/ 20 w 1229"/>
              <a:gd name="T27" fmla="*/ 186 h 2534"/>
              <a:gd name="T28" fmla="*/ 186 w 1229"/>
              <a:gd name="T29" fmla="*/ 20 h 2534"/>
              <a:gd name="T30" fmla="*/ 1043 w 1229"/>
              <a:gd name="T31" fmla="*/ 20 h 2534"/>
              <a:gd name="T32" fmla="*/ 1209 w 1229"/>
              <a:gd name="T33" fmla="*/ 186 h 2534"/>
              <a:gd name="T34" fmla="*/ 1209 w 1229"/>
              <a:gd name="T35" fmla="*/ 2348 h 2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9" h="2534">
                <a:moveTo>
                  <a:pt x="1043" y="0"/>
                </a:moveTo>
                <a:cubicBezTo>
                  <a:pt x="186" y="0"/>
                  <a:pt x="186" y="0"/>
                  <a:pt x="186" y="0"/>
                </a:cubicBezTo>
                <a:cubicBezTo>
                  <a:pt x="83" y="0"/>
                  <a:pt x="0" y="84"/>
                  <a:pt x="0" y="186"/>
                </a:cubicBezTo>
                <a:cubicBezTo>
                  <a:pt x="0" y="2348"/>
                  <a:pt x="0" y="2348"/>
                  <a:pt x="0" y="2348"/>
                </a:cubicBezTo>
                <a:cubicBezTo>
                  <a:pt x="0" y="2451"/>
                  <a:pt x="83" y="2534"/>
                  <a:pt x="186" y="2534"/>
                </a:cubicBezTo>
                <a:cubicBezTo>
                  <a:pt x="1043" y="2534"/>
                  <a:pt x="1043" y="2534"/>
                  <a:pt x="1043" y="2534"/>
                </a:cubicBezTo>
                <a:cubicBezTo>
                  <a:pt x="1146" y="2534"/>
                  <a:pt x="1229" y="2451"/>
                  <a:pt x="1229" y="2348"/>
                </a:cubicBezTo>
                <a:cubicBezTo>
                  <a:pt x="1229" y="186"/>
                  <a:pt x="1229" y="186"/>
                  <a:pt x="1229" y="186"/>
                </a:cubicBezTo>
                <a:cubicBezTo>
                  <a:pt x="1229" y="84"/>
                  <a:pt x="1146" y="0"/>
                  <a:pt x="1043" y="0"/>
                </a:cubicBezTo>
                <a:close/>
                <a:moveTo>
                  <a:pt x="1209" y="2348"/>
                </a:moveTo>
                <a:cubicBezTo>
                  <a:pt x="1209" y="2440"/>
                  <a:pt x="1135" y="2514"/>
                  <a:pt x="1043" y="2514"/>
                </a:cubicBezTo>
                <a:cubicBezTo>
                  <a:pt x="186" y="2514"/>
                  <a:pt x="186" y="2514"/>
                  <a:pt x="186" y="2514"/>
                </a:cubicBezTo>
                <a:cubicBezTo>
                  <a:pt x="94" y="2514"/>
                  <a:pt x="20" y="2440"/>
                  <a:pt x="20" y="2348"/>
                </a:cubicBezTo>
                <a:cubicBezTo>
                  <a:pt x="20" y="186"/>
                  <a:pt x="20" y="186"/>
                  <a:pt x="20" y="186"/>
                </a:cubicBezTo>
                <a:cubicBezTo>
                  <a:pt x="20" y="95"/>
                  <a:pt x="94" y="20"/>
                  <a:pt x="186" y="20"/>
                </a:cubicBezTo>
                <a:cubicBezTo>
                  <a:pt x="1043" y="20"/>
                  <a:pt x="1043" y="20"/>
                  <a:pt x="1043" y="20"/>
                </a:cubicBezTo>
                <a:cubicBezTo>
                  <a:pt x="1135" y="20"/>
                  <a:pt x="1209" y="95"/>
                  <a:pt x="1209" y="186"/>
                </a:cubicBezTo>
                <a:lnTo>
                  <a:pt x="1209" y="2348"/>
                </a:lnTo>
                <a:close/>
              </a:path>
            </a:pathLst>
          </a:custGeom>
          <a:solidFill>
            <a:srgbClr val="973D19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9" name="任意多边形 58"/>
          <p:cNvSpPr>
            <a:spLocks/>
          </p:cNvSpPr>
          <p:nvPr/>
        </p:nvSpPr>
        <p:spPr bwMode="auto">
          <a:xfrm>
            <a:off x="4904958" y="1286543"/>
            <a:ext cx="2382933" cy="4993733"/>
          </a:xfrm>
          <a:custGeom>
            <a:avLst/>
            <a:gdLst>
              <a:gd name="connsiteX0" fmla="*/ 100602 w 2382933"/>
              <a:gd name="connsiteY0" fmla="*/ 568462 h 4993733"/>
              <a:gd name="connsiteX1" fmla="*/ 100602 w 2382933"/>
              <a:gd name="connsiteY1" fmla="*/ 4405879 h 4993733"/>
              <a:gd name="connsiteX2" fmla="*/ 2265362 w 2382933"/>
              <a:gd name="connsiteY2" fmla="*/ 4405879 h 4993733"/>
              <a:gd name="connsiteX3" fmla="*/ 2265362 w 2382933"/>
              <a:gd name="connsiteY3" fmla="*/ 568462 h 4993733"/>
              <a:gd name="connsiteX4" fmla="*/ 332689 w 2382933"/>
              <a:gd name="connsiteY4" fmla="*/ 0 h 4993733"/>
              <a:gd name="connsiteX5" fmla="*/ 2050244 w 2382933"/>
              <a:gd name="connsiteY5" fmla="*/ 0 h 4993733"/>
              <a:gd name="connsiteX6" fmla="*/ 2382933 w 2382933"/>
              <a:gd name="connsiteY6" fmla="*/ 332382 h 4993733"/>
              <a:gd name="connsiteX7" fmla="*/ 2382933 w 2382933"/>
              <a:gd name="connsiteY7" fmla="*/ 4661352 h 4993733"/>
              <a:gd name="connsiteX8" fmla="*/ 2050244 w 2382933"/>
              <a:gd name="connsiteY8" fmla="*/ 4993733 h 4993733"/>
              <a:gd name="connsiteX9" fmla="*/ 332689 w 2382933"/>
              <a:gd name="connsiteY9" fmla="*/ 4993733 h 4993733"/>
              <a:gd name="connsiteX10" fmla="*/ 0 w 2382933"/>
              <a:gd name="connsiteY10" fmla="*/ 4661352 h 4993733"/>
              <a:gd name="connsiteX11" fmla="*/ 0 w 2382933"/>
              <a:gd name="connsiteY11" fmla="*/ 332382 h 4993733"/>
              <a:gd name="connsiteX12" fmla="*/ 332689 w 2382933"/>
              <a:gd name="connsiteY12" fmla="*/ 0 h 49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2933" h="4993733">
                <a:moveTo>
                  <a:pt x="100602" y="568462"/>
                </a:moveTo>
                <a:lnTo>
                  <a:pt x="100602" y="4405879"/>
                </a:lnTo>
                <a:lnTo>
                  <a:pt x="2265362" y="4405879"/>
                </a:lnTo>
                <a:lnTo>
                  <a:pt x="2265362" y="568462"/>
                </a:lnTo>
                <a:close/>
                <a:moveTo>
                  <a:pt x="332689" y="0"/>
                </a:moveTo>
                <a:cubicBezTo>
                  <a:pt x="2050244" y="0"/>
                  <a:pt x="2050244" y="0"/>
                  <a:pt x="2050244" y="0"/>
                </a:cubicBezTo>
                <a:cubicBezTo>
                  <a:pt x="2234626" y="0"/>
                  <a:pt x="2382933" y="150172"/>
                  <a:pt x="2382933" y="332382"/>
                </a:cubicBezTo>
                <a:lnTo>
                  <a:pt x="2382933" y="4661352"/>
                </a:lnTo>
                <a:cubicBezTo>
                  <a:pt x="2382933" y="4845563"/>
                  <a:pt x="2234626" y="4993733"/>
                  <a:pt x="2050244" y="4993733"/>
                </a:cubicBezTo>
                <a:cubicBezTo>
                  <a:pt x="332689" y="4993733"/>
                  <a:pt x="332689" y="4993733"/>
                  <a:pt x="332689" y="4993733"/>
                </a:cubicBezTo>
                <a:cubicBezTo>
                  <a:pt x="148307" y="4993733"/>
                  <a:pt x="0" y="4845563"/>
                  <a:pt x="0" y="4661352"/>
                </a:cubicBezTo>
                <a:cubicBezTo>
                  <a:pt x="0" y="332382"/>
                  <a:pt x="0" y="332382"/>
                  <a:pt x="0" y="332382"/>
                </a:cubicBezTo>
                <a:cubicBezTo>
                  <a:pt x="0" y="150172"/>
                  <a:pt x="148307" y="0"/>
                  <a:pt x="3326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5659560" y="1527887"/>
            <a:ext cx="82459" cy="82459"/>
          </a:xfrm>
          <a:prstGeom prst="donut">
            <a:avLst>
              <a:gd name="adj" fmla="val 28574"/>
            </a:avLst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895771" y="1541630"/>
            <a:ext cx="412295" cy="5497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327404" y="2316371"/>
            <a:ext cx="34907" cy="391151"/>
          </a:xfrm>
          <a:prstGeom prst="rect">
            <a:avLst/>
          </a:prstGeom>
          <a:solidFill>
            <a:srgbClr val="973D19"/>
          </a:solidFill>
          <a:ln w="11113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29689" y="2783018"/>
            <a:ext cx="34907" cy="391151"/>
          </a:xfrm>
          <a:prstGeom prst="rect">
            <a:avLst/>
          </a:prstGeom>
          <a:solidFill>
            <a:srgbClr val="9D5401"/>
          </a:solidFill>
          <a:ln w="11113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829689" y="2318623"/>
            <a:ext cx="34907" cy="391151"/>
          </a:xfrm>
          <a:prstGeom prst="rect">
            <a:avLst/>
          </a:prstGeom>
          <a:solidFill>
            <a:srgbClr val="9D5401"/>
          </a:solidFill>
          <a:ln w="11113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834779" y="1878993"/>
            <a:ext cx="34907" cy="219891"/>
          </a:xfrm>
          <a:prstGeom prst="rect">
            <a:avLst/>
          </a:prstGeom>
          <a:solidFill>
            <a:srgbClr val="9D5401"/>
          </a:solidFill>
          <a:ln w="11113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5903705" y="5803933"/>
            <a:ext cx="386651" cy="386651"/>
          </a:xfrm>
          <a:prstGeom prst="donut">
            <a:avLst>
              <a:gd name="adj" fmla="val 10236"/>
            </a:avLst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0" y="3490195"/>
            <a:ext cx="2445514" cy="120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bg1"/>
                </a:solidFill>
              </a:rPr>
              <a:t>学会套用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菜</a:t>
            </a:r>
            <a:r>
              <a:rPr lang="zh-CN" altLang="en-US" sz="1600" dirty="0" smtClean="0">
                <a:solidFill>
                  <a:schemeClr val="bg1"/>
                </a:solidFill>
              </a:rPr>
              <a:t>鸟做好</a:t>
            </a:r>
            <a:r>
              <a:rPr lang="en-US" altLang="zh-CN" sz="1600" dirty="0" smtClean="0">
                <a:solidFill>
                  <a:schemeClr val="bg1"/>
                </a:solidFill>
              </a:rPr>
              <a:t>PPT</a:t>
            </a:r>
            <a:r>
              <a:rPr lang="zh-CN" altLang="en-US" sz="1600" dirty="0" smtClean="0">
                <a:solidFill>
                  <a:schemeClr val="bg1"/>
                </a:solidFill>
              </a:rPr>
              <a:t>，先从学会套用</a:t>
            </a:r>
            <a:r>
              <a:rPr lang="en-US" altLang="zh-CN" sz="1600" dirty="0" smtClean="0">
                <a:solidFill>
                  <a:schemeClr val="bg1"/>
                </a:solidFill>
              </a:rPr>
              <a:t>PPT</a:t>
            </a:r>
            <a:r>
              <a:rPr lang="zh-CN" altLang="en-US" sz="1600" dirty="0" smtClean="0">
                <a:solidFill>
                  <a:schemeClr val="bg1"/>
                </a:solidFill>
              </a:rPr>
              <a:t>模板开始。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443737" y="3490195"/>
            <a:ext cx="2445514" cy="120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bg1"/>
                </a:solidFill>
              </a:rPr>
              <a:t>学会模仿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学会模仿高手，才会逐渐提升，模仿永不停止。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904192" y="4286576"/>
            <a:ext cx="2445514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b="1" dirty="0">
                <a:solidFill>
                  <a:schemeClr val="bg1"/>
                </a:solidFill>
              </a:rPr>
              <a:t>PPT</a:t>
            </a:r>
            <a:r>
              <a:rPr lang="zh-CN" altLang="en-US" sz="2400" b="1" dirty="0">
                <a:solidFill>
                  <a:schemeClr val="bg1"/>
                </a:solidFill>
              </a:rPr>
              <a:t>菜鸟进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阶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 smtClean="0">
                <a:solidFill>
                  <a:schemeClr val="bg1"/>
                </a:solidFill>
              </a:rPr>
              <a:t>免费作品第</a:t>
            </a:r>
            <a:r>
              <a:rPr lang="en-US" altLang="zh-CN" dirty="0" smtClean="0">
                <a:solidFill>
                  <a:schemeClr val="bg1"/>
                </a:solidFill>
              </a:rPr>
              <a:t>070</a:t>
            </a:r>
            <a:r>
              <a:rPr lang="zh-CN" altLang="en-US" dirty="0" smtClean="0">
                <a:solidFill>
                  <a:schemeClr val="bg1"/>
                </a:solidFill>
              </a:rPr>
              <a:t>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285227" y="3490195"/>
            <a:ext cx="2445514" cy="120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bg1"/>
                </a:solidFill>
              </a:rPr>
              <a:t>学会优化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接到了领导优化</a:t>
            </a:r>
            <a:r>
              <a:rPr lang="en-US" altLang="zh-CN" sz="1600" dirty="0" smtClean="0">
                <a:solidFill>
                  <a:schemeClr val="bg1"/>
                </a:solidFill>
              </a:rPr>
              <a:t>PPT</a:t>
            </a:r>
            <a:r>
              <a:rPr lang="zh-CN" altLang="en-US" sz="1600" dirty="0" smtClean="0">
                <a:solidFill>
                  <a:schemeClr val="bg1"/>
                </a:solidFill>
              </a:rPr>
              <a:t>的任务怎么办？要会优化。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728964" y="3490195"/>
            <a:ext cx="2445514" cy="120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bg1"/>
                </a:solidFill>
              </a:rPr>
              <a:t>学会整理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堆积素材只是积攒垃圾，整理的素材才有用。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1" name="Freeform 43"/>
          <p:cNvSpPr>
            <a:spLocks/>
          </p:cNvSpPr>
          <p:nvPr/>
        </p:nvSpPr>
        <p:spPr bwMode="auto">
          <a:xfrm>
            <a:off x="10567788" y="2606840"/>
            <a:ext cx="744433" cy="682050"/>
          </a:xfrm>
          <a:custGeom>
            <a:avLst/>
            <a:gdLst>
              <a:gd name="T0" fmla="*/ 8 w 135"/>
              <a:gd name="T1" fmla="*/ 37 h 124"/>
              <a:gd name="T2" fmla="*/ 28 w 135"/>
              <a:gd name="T3" fmla="*/ 58 h 124"/>
              <a:gd name="T4" fmla="*/ 83 w 135"/>
              <a:gd name="T5" fmla="*/ 113 h 124"/>
              <a:gd name="T6" fmla="*/ 124 w 135"/>
              <a:gd name="T7" fmla="*/ 113 h 124"/>
              <a:gd name="T8" fmla="*/ 124 w 135"/>
              <a:gd name="T9" fmla="*/ 72 h 124"/>
              <a:gd name="T10" fmla="*/ 86 w 135"/>
              <a:gd name="T11" fmla="*/ 34 h 124"/>
              <a:gd name="T12" fmla="*/ 69 w 135"/>
              <a:gd name="T13" fmla="*/ 17 h 124"/>
              <a:gd name="T14" fmla="*/ 66 w 135"/>
              <a:gd name="T15" fmla="*/ 14 h 124"/>
              <a:gd name="T16" fmla="*/ 60 w 135"/>
              <a:gd name="T17" fmla="*/ 14 h 124"/>
              <a:gd name="T18" fmla="*/ 60 w 135"/>
              <a:gd name="T19" fmla="*/ 20 h 124"/>
              <a:gd name="T20" fmla="*/ 118 w 135"/>
              <a:gd name="T21" fmla="*/ 78 h 124"/>
              <a:gd name="T22" fmla="*/ 118 w 135"/>
              <a:gd name="T23" fmla="*/ 107 h 124"/>
              <a:gd name="T24" fmla="*/ 89 w 135"/>
              <a:gd name="T25" fmla="*/ 107 h 124"/>
              <a:gd name="T26" fmla="*/ 57 w 135"/>
              <a:gd name="T27" fmla="*/ 75 h 124"/>
              <a:gd name="T28" fmla="*/ 58 w 135"/>
              <a:gd name="T29" fmla="*/ 75 h 124"/>
              <a:gd name="T30" fmla="*/ 54 w 135"/>
              <a:gd name="T31" fmla="*/ 72 h 124"/>
              <a:gd name="T32" fmla="*/ 34 w 135"/>
              <a:gd name="T33" fmla="*/ 52 h 124"/>
              <a:gd name="T34" fmla="*/ 13 w 135"/>
              <a:gd name="T35" fmla="*/ 31 h 124"/>
              <a:gd name="T36" fmla="*/ 13 w 135"/>
              <a:gd name="T37" fmla="*/ 14 h 124"/>
              <a:gd name="T38" fmla="*/ 31 w 135"/>
              <a:gd name="T39" fmla="*/ 14 h 124"/>
              <a:gd name="T40" fmla="*/ 55 w 135"/>
              <a:gd name="T41" fmla="*/ 38 h 124"/>
              <a:gd name="T42" fmla="*/ 89 w 135"/>
              <a:gd name="T43" fmla="*/ 72 h 124"/>
              <a:gd name="T44" fmla="*/ 89 w 135"/>
              <a:gd name="T45" fmla="*/ 78 h 124"/>
              <a:gd name="T46" fmla="*/ 83 w 135"/>
              <a:gd name="T47" fmla="*/ 78 h 124"/>
              <a:gd name="T48" fmla="*/ 60 w 135"/>
              <a:gd name="T49" fmla="*/ 55 h 124"/>
              <a:gd name="T50" fmla="*/ 49 w 135"/>
              <a:gd name="T51" fmla="*/ 44 h 124"/>
              <a:gd name="T52" fmla="*/ 43 w 135"/>
              <a:gd name="T53" fmla="*/ 37 h 124"/>
              <a:gd name="T54" fmla="*/ 37 w 135"/>
              <a:gd name="T55" fmla="*/ 37 h 124"/>
              <a:gd name="T56" fmla="*/ 37 w 135"/>
              <a:gd name="T57" fmla="*/ 43 h 124"/>
              <a:gd name="T58" fmla="*/ 77 w 135"/>
              <a:gd name="T59" fmla="*/ 84 h 124"/>
              <a:gd name="T60" fmla="*/ 95 w 135"/>
              <a:gd name="T61" fmla="*/ 84 h 124"/>
              <a:gd name="T62" fmla="*/ 95 w 135"/>
              <a:gd name="T63" fmla="*/ 66 h 124"/>
              <a:gd name="T64" fmla="*/ 37 w 135"/>
              <a:gd name="T65" fmla="*/ 8 h 124"/>
              <a:gd name="T66" fmla="*/ 8 w 135"/>
              <a:gd name="T67" fmla="*/ 8 h 124"/>
              <a:gd name="T68" fmla="*/ 8 w 135"/>
              <a:gd name="T69" fmla="*/ 37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5" h="124">
                <a:moveTo>
                  <a:pt x="8" y="37"/>
                </a:moveTo>
                <a:cubicBezTo>
                  <a:pt x="28" y="58"/>
                  <a:pt x="28" y="58"/>
                  <a:pt x="28" y="58"/>
                </a:cubicBezTo>
                <a:cubicBezTo>
                  <a:pt x="83" y="113"/>
                  <a:pt x="83" y="113"/>
                  <a:pt x="83" y="113"/>
                </a:cubicBezTo>
                <a:cubicBezTo>
                  <a:pt x="95" y="124"/>
                  <a:pt x="113" y="124"/>
                  <a:pt x="124" y="113"/>
                </a:cubicBezTo>
                <a:cubicBezTo>
                  <a:pt x="135" y="102"/>
                  <a:pt x="135" y="83"/>
                  <a:pt x="124" y="72"/>
                </a:cubicBezTo>
                <a:cubicBezTo>
                  <a:pt x="86" y="34"/>
                  <a:pt x="86" y="34"/>
                  <a:pt x="86" y="34"/>
                </a:cubicBezTo>
                <a:cubicBezTo>
                  <a:pt x="69" y="17"/>
                  <a:pt x="69" y="17"/>
                  <a:pt x="69" y="17"/>
                </a:cubicBezTo>
                <a:cubicBezTo>
                  <a:pt x="66" y="14"/>
                  <a:pt x="66" y="14"/>
                  <a:pt x="66" y="14"/>
                </a:cubicBezTo>
                <a:cubicBezTo>
                  <a:pt x="64" y="12"/>
                  <a:pt x="62" y="12"/>
                  <a:pt x="60" y="14"/>
                </a:cubicBezTo>
                <a:cubicBezTo>
                  <a:pt x="58" y="15"/>
                  <a:pt x="58" y="18"/>
                  <a:pt x="60" y="20"/>
                </a:cubicBezTo>
                <a:cubicBezTo>
                  <a:pt x="118" y="78"/>
                  <a:pt x="118" y="78"/>
                  <a:pt x="118" y="78"/>
                </a:cubicBezTo>
                <a:cubicBezTo>
                  <a:pt x="126" y="86"/>
                  <a:pt x="126" y="99"/>
                  <a:pt x="118" y="107"/>
                </a:cubicBezTo>
                <a:cubicBezTo>
                  <a:pt x="110" y="115"/>
                  <a:pt x="97" y="115"/>
                  <a:pt x="89" y="107"/>
                </a:cubicBezTo>
                <a:cubicBezTo>
                  <a:pt x="57" y="75"/>
                  <a:pt x="57" y="75"/>
                  <a:pt x="57" y="75"/>
                </a:cubicBezTo>
                <a:cubicBezTo>
                  <a:pt x="57" y="75"/>
                  <a:pt x="58" y="75"/>
                  <a:pt x="58" y="75"/>
                </a:cubicBezTo>
                <a:cubicBezTo>
                  <a:pt x="57" y="74"/>
                  <a:pt x="55" y="73"/>
                  <a:pt x="54" y="72"/>
                </a:cubicBezTo>
                <a:cubicBezTo>
                  <a:pt x="34" y="52"/>
                  <a:pt x="34" y="52"/>
                  <a:pt x="34" y="52"/>
                </a:cubicBezTo>
                <a:cubicBezTo>
                  <a:pt x="13" y="31"/>
                  <a:pt x="13" y="31"/>
                  <a:pt x="13" y="31"/>
                </a:cubicBezTo>
                <a:cubicBezTo>
                  <a:pt x="9" y="27"/>
                  <a:pt x="9" y="19"/>
                  <a:pt x="13" y="14"/>
                </a:cubicBezTo>
                <a:cubicBezTo>
                  <a:pt x="18" y="9"/>
                  <a:pt x="26" y="9"/>
                  <a:pt x="31" y="14"/>
                </a:cubicBezTo>
                <a:cubicBezTo>
                  <a:pt x="55" y="38"/>
                  <a:pt x="55" y="38"/>
                  <a:pt x="55" y="38"/>
                </a:cubicBezTo>
                <a:cubicBezTo>
                  <a:pt x="89" y="72"/>
                  <a:pt x="89" y="72"/>
                  <a:pt x="89" y="72"/>
                </a:cubicBezTo>
                <a:cubicBezTo>
                  <a:pt x="91" y="74"/>
                  <a:pt x="91" y="76"/>
                  <a:pt x="89" y="78"/>
                </a:cubicBezTo>
                <a:cubicBezTo>
                  <a:pt x="87" y="80"/>
                  <a:pt x="85" y="80"/>
                  <a:pt x="83" y="78"/>
                </a:cubicBezTo>
                <a:cubicBezTo>
                  <a:pt x="60" y="55"/>
                  <a:pt x="60" y="55"/>
                  <a:pt x="60" y="55"/>
                </a:cubicBezTo>
                <a:cubicBezTo>
                  <a:pt x="49" y="44"/>
                  <a:pt x="49" y="44"/>
                  <a:pt x="49" y="44"/>
                </a:cubicBezTo>
                <a:cubicBezTo>
                  <a:pt x="43" y="37"/>
                  <a:pt x="43" y="37"/>
                  <a:pt x="43" y="37"/>
                </a:cubicBezTo>
                <a:cubicBezTo>
                  <a:pt x="41" y="36"/>
                  <a:pt x="38" y="36"/>
                  <a:pt x="37" y="37"/>
                </a:cubicBezTo>
                <a:cubicBezTo>
                  <a:pt x="35" y="39"/>
                  <a:pt x="35" y="41"/>
                  <a:pt x="37" y="43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9"/>
                  <a:pt x="90" y="89"/>
                  <a:pt x="95" y="84"/>
                </a:cubicBezTo>
                <a:cubicBezTo>
                  <a:pt x="100" y="79"/>
                  <a:pt x="100" y="71"/>
                  <a:pt x="95" y="66"/>
                </a:cubicBezTo>
                <a:cubicBezTo>
                  <a:pt x="37" y="8"/>
                  <a:pt x="37" y="8"/>
                  <a:pt x="37" y="8"/>
                </a:cubicBezTo>
                <a:cubicBezTo>
                  <a:pt x="29" y="0"/>
                  <a:pt x="16" y="0"/>
                  <a:pt x="8" y="8"/>
                </a:cubicBezTo>
                <a:cubicBezTo>
                  <a:pt x="0" y="16"/>
                  <a:pt x="0" y="29"/>
                  <a:pt x="8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024599" y="2560502"/>
            <a:ext cx="774726" cy="774726"/>
            <a:chOff x="11139488" y="3190875"/>
            <a:chExt cx="481013" cy="481013"/>
          </a:xfrm>
          <a:solidFill>
            <a:schemeClr val="bg1"/>
          </a:solidFill>
        </p:grpSpPr>
        <p:sp>
          <p:nvSpPr>
            <p:cNvPr id="65" name="Freeform 124"/>
            <p:cNvSpPr>
              <a:spLocks noEditPoints="1"/>
            </p:cNvSpPr>
            <p:nvPr/>
          </p:nvSpPr>
          <p:spPr bwMode="auto">
            <a:xfrm>
              <a:off x="11139488" y="3190875"/>
              <a:ext cx="481013" cy="481013"/>
            </a:xfrm>
            <a:custGeom>
              <a:avLst/>
              <a:gdLst>
                <a:gd name="T0" fmla="*/ 124 w 128"/>
                <a:gd name="T1" fmla="*/ 107 h 128"/>
                <a:gd name="T2" fmla="*/ 57 w 128"/>
                <a:gd name="T3" fmla="*/ 40 h 128"/>
                <a:gd name="T4" fmla="*/ 59 w 128"/>
                <a:gd name="T5" fmla="*/ 29 h 128"/>
                <a:gd name="T6" fmla="*/ 29 w 128"/>
                <a:gd name="T7" fmla="*/ 0 h 128"/>
                <a:gd name="T8" fmla="*/ 22 w 128"/>
                <a:gd name="T9" fmla="*/ 1 h 128"/>
                <a:gd name="T10" fmla="*/ 39 w 128"/>
                <a:gd name="T11" fmla="*/ 18 h 128"/>
                <a:gd name="T12" fmla="*/ 34 w 128"/>
                <a:gd name="T13" fmla="*/ 34 h 128"/>
                <a:gd name="T14" fmla="*/ 19 w 128"/>
                <a:gd name="T15" fmla="*/ 39 h 128"/>
                <a:gd name="T16" fmla="*/ 19 w 128"/>
                <a:gd name="T17" fmla="*/ 39 h 128"/>
                <a:gd name="T18" fmla="*/ 1 w 128"/>
                <a:gd name="T19" fmla="*/ 22 h 128"/>
                <a:gd name="T20" fmla="*/ 0 w 128"/>
                <a:gd name="T21" fmla="*/ 29 h 128"/>
                <a:gd name="T22" fmla="*/ 29 w 128"/>
                <a:gd name="T23" fmla="*/ 59 h 128"/>
                <a:gd name="T24" fmla="*/ 40 w 128"/>
                <a:gd name="T25" fmla="*/ 57 h 128"/>
                <a:gd name="T26" fmla="*/ 107 w 128"/>
                <a:gd name="T27" fmla="*/ 124 h 128"/>
                <a:gd name="T28" fmla="*/ 116 w 128"/>
                <a:gd name="T29" fmla="*/ 128 h 128"/>
                <a:gd name="T30" fmla="*/ 128 w 128"/>
                <a:gd name="T31" fmla="*/ 116 h 128"/>
                <a:gd name="T32" fmla="*/ 124 w 128"/>
                <a:gd name="T33" fmla="*/ 107 h 128"/>
                <a:gd name="T34" fmla="*/ 116 w 128"/>
                <a:gd name="T35" fmla="*/ 121 h 128"/>
                <a:gd name="T36" fmla="*/ 111 w 128"/>
                <a:gd name="T37" fmla="*/ 116 h 128"/>
                <a:gd name="T38" fmla="*/ 116 w 128"/>
                <a:gd name="T39" fmla="*/ 111 h 128"/>
                <a:gd name="T40" fmla="*/ 121 w 128"/>
                <a:gd name="T41" fmla="*/ 116 h 128"/>
                <a:gd name="T42" fmla="*/ 116 w 128"/>
                <a:gd name="T43" fmla="*/ 12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8">
                  <a:moveTo>
                    <a:pt x="124" y="107"/>
                  </a:moveTo>
                  <a:cubicBezTo>
                    <a:pt x="57" y="40"/>
                    <a:pt x="57" y="40"/>
                    <a:pt x="57" y="40"/>
                  </a:cubicBezTo>
                  <a:cubicBezTo>
                    <a:pt x="58" y="36"/>
                    <a:pt x="59" y="33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27" y="0"/>
                    <a:pt x="24" y="0"/>
                    <a:pt x="22" y="1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21"/>
                    <a:pt x="40" y="28"/>
                    <a:pt x="34" y="34"/>
                  </a:cubicBezTo>
                  <a:cubicBezTo>
                    <a:pt x="28" y="40"/>
                    <a:pt x="21" y="42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7"/>
                    <a:pt x="0" y="29"/>
                  </a:cubicBezTo>
                  <a:cubicBezTo>
                    <a:pt x="0" y="46"/>
                    <a:pt x="13" y="59"/>
                    <a:pt x="29" y="59"/>
                  </a:cubicBezTo>
                  <a:cubicBezTo>
                    <a:pt x="33" y="59"/>
                    <a:pt x="36" y="58"/>
                    <a:pt x="40" y="57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9" y="127"/>
                    <a:pt x="112" y="128"/>
                    <a:pt x="116" y="128"/>
                  </a:cubicBezTo>
                  <a:cubicBezTo>
                    <a:pt x="122" y="128"/>
                    <a:pt x="128" y="122"/>
                    <a:pt x="128" y="116"/>
                  </a:cubicBezTo>
                  <a:cubicBezTo>
                    <a:pt x="128" y="112"/>
                    <a:pt x="127" y="109"/>
                    <a:pt x="124" y="107"/>
                  </a:cubicBezTo>
                  <a:close/>
                  <a:moveTo>
                    <a:pt x="116" y="121"/>
                  </a:moveTo>
                  <a:cubicBezTo>
                    <a:pt x="113" y="121"/>
                    <a:pt x="111" y="118"/>
                    <a:pt x="111" y="116"/>
                  </a:cubicBezTo>
                  <a:cubicBezTo>
                    <a:pt x="111" y="113"/>
                    <a:pt x="113" y="111"/>
                    <a:pt x="116" y="111"/>
                  </a:cubicBezTo>
                  <a:cubicBezTo>
                    <a:pt x="118" y="111"/>
                    <a:pt x="121" y="113"/>
                    <a:pt x="121" y="116"/>
                  </a:cubicBezTo>
                  <a:cubicBezTo>
                    <a:pt x="121" y="118"/>
                    <a:pt x="118" y="121"/>
                    <a:pt x="116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Freeform 125"/>
            <p:cNvSpPr>
              <a:spLocks/>
            </p:cNvSpPr>
            <p:nvPr/>
          </p:nvSpPr>
          <p:spPr bwMode="auto">
            <a:xfrm>
              <a:off x="11410950" y="3190875"/>
              <a:ext cx="209550" cy="209550"/>
            </a:xfrm>
            <a:custGeom>
              <a:avLst/>
              <a:gdLst>
                <a:gd name="T0" fmla="*/ 30 w 56"/>
                <a:gd name="T1" fmla="*/ 15 h 56"/>
                <a:gd name="T2" fmla="*/ 34 w 56"/>
                <a:gd name="T3" fmla="*/ 19 h 56"/>
                <a:gd name="T4" fmla="*/ 8 w 56"/>
                <a:gd name="T5" fmla="*/ 44 h 56"/>
                <a:gd name="T6" fmla="*/ 12 w 56"/>
                <a:gd name="T7" fmla="*/ 48 h 56"/>
                <a:gd name="T8" fmla="*/ 37 w 56"/>
                <a:gd name="T9" fmla="*/ 23 h 56"/>
                <a:gd name="T10" fmla="*/ 41 w 56"/>
                <a:gd name="T11" fmla="*/ 26 h 56"/>
                <a:gd name="T12" fmla="*/ 16 w 56"/>
                <a:gd name="T13" fmla="*/ 52 h 56"/>
                <a:gd name="T14" fmla="*/ 20 w 56"/>
                <a:gd name="T15" fmla="*/ 56 h 56"/>
                <a:gd name="T16" fmla="*/ 52 w 56"/>
                <a:gd name="T17" fmla="*/ 25 h 56"/>
                <a:gd name="T18" fmla="*/ 52 w 56"/>
                <a:gd name="T19" fmla="*/ 25 h 56"/>
                <a:gd name="T20" fmla="*/ 56 w 56"/>
                <a:gd name="T21" fmla="*/ 15 h 56"/>
                <a:gd name="T22" fmla="*/ 41 w 56"/>
                <a:gd name="T23" fmla="*/ 0 h 56"/>
                <a:gd name="T24" fmla="*/ 31 w 56"/>
                <a:gd name="T25" fmla="*/ 4 h 56"/>
                <a:gd name="T26" fmla="*/ 0 w 56"/>
                <a:gd name="T27" fmla="*/ 36 h 56"/>
                <a:gd name="T28" fmla="*/ 4 w 56"/>
                <a:gd name="T29" fmla="*/ 40 h 56"/>
                <a:gd name="T30" fmla="*/ 30 w 56"/>
                <a:gd name="T31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6">
                  <a:moveTo>
                    <a:pt x="30" y="15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4" y="22"/>
                    <a:pt x="56" y="19"/>
                    <a:pt x="56" y="15"/>
                  </a:cubicBezTo>
                  <a:cubicBezTo>
                    <a:pt x="56" y="7"/>
                    <a:pt x="49" y="0"/>
                    <a:pt x="41" y="0"/>
                  </a:cubicBezTo>
                  <a:cubicBezTo>
                    <a:pt x="37" y="0"/>
                    <a:pt x="34" y="2"/>
                    <a:pt x="31" y="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40"/>
                    <a:pt x="4" y="40"/>
                    <a:pt x="4" y="40"/>
                  </a:cubicBezTo>
                  <a:lnTo>
                    <a:pt x="3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 126"/>
            <p:cNvSpPr>
              <a:spLocks/>
            </p:cNvSpPr>
            <p:nvPr/>
          </p:nvSpPr>
          <p:spPr bwMode="auto">
            <a:xfrm>
              <a:off x="11139488" y="3482975"/>
              <a:ext cx="184150" cy="188913"/>
            </a:xfrm>
            <a:custGeom>
              <a:avLst/>
              <a:gdLst>
                <a:gd name="T0" fmla="*/ 43 w 116"/>
                <a:gd name="T1" fmla="*/ 59 h 119"/>
                <a:gd name="T2" fmla="*/ 26 w 116"/>
                <a:gd name="T3" fmla="*/ 59 h 119"/>
                <a:gd name="T4" fmla="*/ 0 w 116"/>
                <a:gd name="T5" fmla="*/ 102 h 119"/>
                <a:gd name="T6" fmla="*/ 17 w 116"/>
                <a:gd name="T7" fmla="*/ 119 h 119"/>
                <a:gd name="T8" fmla="*/ 17 w 116"/>
                <a:gd name="T9" fmla="*/ 119 h 119"/>
                <a:gd name="T10" fmla="*/ 17 w 116"/>
                <a:gd name="T11" fmla="*/ 119 h 119"/>
                <a:gd name="T12" fmla="*/ 59 w 116"/>
                <a:gd name="T13" fmla="*/ 93 h 119"/>
                <a:gd name="T14" fmla="*/ 62 w 116"/>
                <a:gd name="T15" fmla="*/ 74 h 119"/>
                <a:gd name="T16" fmla="*/ 116 w 116"/>
                <a:gd name="T17" fmla="*/ 17 h 119"/>
                <a:gd name="T18" fmla="*/ 102 w 116"/>
                <a:gd name="T19" fmla="*/ 0 h 119"/>
                <a:gd name="T20" fmla="*/ 43 w 116"/>
                <a:gd name="T21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19">
                  <a:moveTo>
                    <a:pt x="43" y="59"/>
                  </a:moveTo>
                  <a:lnTo>
                    <a:pt x="26" y="59"/>
                  </a:lnTo>
                  <a:lnTo>
                    <a:pt x="0" y="102"/>
                  </a:lnTo>
                  <a:lnTo>
                    <a:pt x="17" y="119"/>
                  </a:lnTo>
                  <a:lnTo>
                    <a:pt x="17" y="119"/>
                  </a:lnTo>
                  <a:lnTo>
                    <a:pt x="17" y="119"/>
                  </a:lnTo>
                  <a:lnTo>
                    <a:pt x="59" y="93"/>
                  </a:lnTo>
                  <a:lnTo>
                    <a:pt x="62" y="74"/>
                  </a:lnTo>
                  <a:lnTo>
                    <a:pt x="116" y="17"/>
                  </a:lnTo>
                  <a:lnTo>
                    <a:pt x="102" y="0"/>
                  </a:lnTo>
                  <a:lnTo>
                    <a:pt x="4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3" name="Freeform 27"/>
          <p:cNvSpPr>
            <a:spLocks noEditPoints="1"/>
          </p:cNvSpPr>
          <p:nvPr/>
        </p:nvSpPr>
        <p:spPr bwMode="auto">
          <a:xfrm>
            <a:off x="3287640" y="2540298"/>
            <a:ext cx="806816" cy="815135"/>
          </a:xfrm>
          <a:custGeom>
            <a:avLst/>
            <a:gdLst>
              <a:gd name="T0" fmla="*/ 142 w 147"/>
              <a:gd name="T1" fmla="*/ 125 h 148"/>
              <a:gd name="T2" fmla="*/ 105 w 147"/>
              <a:gd name="T3" fmla="*/ 88 h 148"/>
              <a:gd name="T4" fmla="*/ 95 w 147"/>
              <a:gd name="T5" fmla="*/ 84 h 148"/>
              <a:gd name="T6" fmla="*/ 87 w 147"/>
              <a:gd name="T7" fmla="*/ 75 h 148"/>
              <a:gd name="T8" fmla="*/ 81 w 147"/>
              <a:gd name="T9" fmla="*/ 18 h 148"/>
              <a:gd name="T10" fmla="*/ 17 w 147"/>
              <a:gd name="T11" fmla="*/ 18 h 148"/>
              <a:gd name="T12" fmla="*/ 17 w 147"/>
              <a:gd name="T13" fmla="*/ 82 h 148"/>
              <a:gd name="T14" fmla="*/ 75 w 147"/>
              <a:gd name="T15" fmla="*/ 87 h 148"/>
              <a:gd name="T16" fmla="*/ 84 w 147"/>
              <a:gd name="T17" fmla="*/ 96 h 148"/>
              <a:gd name="T18" fmla="*/ 87 w 147"/>
              <a:gd name="T19" fmla="*/ 105 h 148"/>
              <a:gd name="T20" fmla="*/ 125 w 147"/>
              <a:gd name="T21" fmla="*/ 143 h 148"/>
              <a:gd name="T22" fmla="*/ 142 w 147"/>
              <a:gd name="T23" fmla="*/ 143 h 148"/>
              <a:gd name="T24" fmla="*/ 142 w 147"/>
              <a:gd name="T25" fmla="*/ 125 h 148"/>
              <a:gd name="T26" fmla="*/ 73 w 147"/>
              <a:gd name="T27" fmla="*/ 73 h 148"/>
              <a:gd name="T28" fmla="*/ 26 w 147"/>
              <a:gd name="T29" fmla="*/ 73 h 148"/>
              <a:gd name="T30" fmla="*/ 26 w 147"/>
              <a:gd name="T31" fmla="*/ 27 h 148"/>
              <a:gd name="T32" fmla="*/ 73 w 147"/>
              <a:gd name="T33" fmla="*/ 27 h 148"/>
              <a:gd name="T34" fmla="*/ 73 w 147"/>
              <a:gd name="T35" fmla="*/ 73 h 148"/>
              <a:gd name="T36" fmla="*/ 53 w 147"/>
              <a:gd name="T37" fmla="*/ 27 h 148"/>
              <a:gd name="T38" fmla="*/ 26 w 147"/>
              <a:gd name="T39" fmla="*/ 53 h 148"/>
              <a:gd name="T40" fmla="*/ 34 w 147"/>
              <a:gd name="T41" fmla="*/ 59 h 148"/>
              <a:gd name="T42" fmla="*/ 34 w 147"/>
              <a:gd name="T43" fmla="*/ 51 h 148"/>
              <a:gd name="T44" fmla="*/ 51 w 147"/>
              <a:gd name="T45" fmla="*/ 34 h 148"/>
              <a:gd name="T46" fmla="*/ 59 w 147"/>
              <a:gd name="T47" fmla="*/ 35 h 148"/>
              <a:gd name="T48" fmla="*/ 53 w 147"/>
              <a:gd name="T49" fmla="*/ 2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7" h="148">
                <a:moveTo>
                  <a:pt x="142" y="125"/>
                </a:moveTo>
                <a:cubicBezTo>
                  <a:pt x="105" y="88"/>
                  <a:pt x="105" y="88"/>
                  <a:pt x="105" y="88"/>
                </a:cubicBezTo>
                <a:cubicBezTo>
                  <a:pt x="102" y="85"/>
                  <a:pt x="99" y="84"/>
                  <a:pt x="95" y="84"/>
                </a:cubicBezTo>
                <a:cubicBezTo>
                  <a:pt x="87" y="75"/>
                  <a:pt x="87" y="75"/>
                  <a:pt x="87" y="75"/>
                </a:cubicBezTo>
                <a:cubicBezTo>
                  <a:pt x="99" y="58"/>
                  <a:pt x="97" y="33"/>
                  <a:pt x="81" y="18"/>
                </a:cubicBezTo>
                <a:cubicBezTo>
                  <a:pt x="64" y="0"/>
                  <a:pt x="35" y="0"/>
                  <a:pt x="17" y="18"/>
                </a:cubicBezTo>
                <a:cubicBezTo>
                  <a:pt x="0" y="35"/>
                  <a:pt x="0" y="64"/>
                  <a:pt x="17" y="82"/>
                </a:cubicBezTo>
                <a:cubicBezTo>
                  <a:pt x="33" y="97"/>
                  <a:pt x="57" y="99"/>
                  <a:pt x="75" y="87"/>
                </a:cubicBezTo>
                <a:cubicBezTo>
                  <a:pt x="84" y="96"/>
                  <a:pt x="84" y="96"/>
                  <a:pt x="84" y="96"/>
                </a:cubicBezTo>
                <a:cubicBezTo>
                  <a:pt x="84" y="99"/>
                  <a:pt x="85" y="102"/>
                  <a:pt x="87" y="105"/>
                </a:cubicBezTo>
                <a:cubicBezTo>
                  <a:pt x="125" y="143"/>
                  <a:pt x="125" y="143"/>
                  <a:pt x="125" y="143"/>
                </a:cubicBezTo>
                <a:cubicBezTo>
                  <a:pt x="130" y="148"/>
                  <a:pt x="138" y="148"/>
                  <a:pt x="142" y="143"/>
                </a:cubicBezTo>
                <a:cubicBezTo>
                  <a:pt x="147" y="138"/>
                  <a:pt x="147" y="130"/>
                  <a:pt x="142" y="125"/>
                </a:cubicBezTo>
                <a:close/>
                <a:moveTo>
                  <a:pt x="73" y="73"/>
                </a:moveTo>
                <a:cubicBezTo>
                  <a:pt x="60" y="86"/>
                  <a:pt x="39" y="86"/>
                  <a:pt x="26" y="73"/>
                </a:cubicBezTo>
                <a:cubicBezTo>
                  <a:pt x="13" y="60"/>
                  <a:pt x="13" y="39"/>
                  <a:pt x="26" y="27"/>
                </a:cubicBezTo>
                <a:cubicBezTo>
                  <a:pt x="39" y="14"/>
                  <a:pt x="60" y="14"/>
                  <a:pt x="73" y="27"/>
                </a:cubicBezTo>
                <a:cubicBezTo>
                  <a:pt x="86" y="39"/>
                  <a:pt x="86" y="60"/>
                  <a:pt x="73" y="73"/>
                </a:cubicBezTo>
                <a:close/>
                <a:moveTo>
                  <a:pt x="53" y="27"/>
                </a:moveTo>
                <a:cubicBezTo>
                  <a:pt x="39" y="24"/>
                  <a:pt x="23" y="39"/>
                  <a:pt x="26" y="53"/>
                </a:cubicBezTo>
                <a:cubicBezTo>
                  <a:pt x="28" y="59"/>
                  <a:pt x="33" y="61"/>
                  <a:pt x="34" y="59"/>
                </a:cubicBezTo>
                <a:cubicBezTo>
                  <a:pt x="36" y="57"/>
                  <a:pt x="34" y="54"/>
                  <a:pt x="34" y="51"/>
                </a:cubicBezTo>
                <a:cubicBezTo>
                  <a:pt x="32" y="42"/>
                  <a:pt x="42" y="32"/>
                  <a:pt x="51" y="34"/>
                </a:cubicBezTo>
                <a:cubicBezTo>
                  <a:pt x="54" y="35"/>
                  <a:pt x="57" y="36"/>
                  <a:pt x="59" y="35"/>
                </a:cubicBezTo>
                <a:cubicBezTo>
                  <a:pt x="61" y="33"/>
                  <a:pt x="58" y="28"/>
                  <a:pt x="53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Freeform 46"/>
          <p:cNvSpPr>
            <a:spLocks noEditPoints="1"/>
          </p:cNvSpPr>
          <p:nvPr/>
        </p:nvSpPr>
        <p:spPr bwMode="auto">
          <a:xfrm>
            <a:off x="782672" y="2654666"/>
            <a:ext cx="910787" cy="586399"/>
          </a:xfrm>
          <a:custGeom>
            <a:avLst/>
            <a:gdLst>
              <a:gd name="T0" fmla="*/ 142 w 165"/>
              <a:gd name="T1" fmla="*/ 91 h 107"/>
              <a:gd name="T2" fmla="*/ 136 w 165"/>
              <a:gd name="T3" fmla="*/ 91 h 107"/>
              <a:gd name="T4" fmla="*/ 148 w 165"/>
              <a:gd name="T5" fmla="*/ 78 h 107"/>
              <a:gd name="T6" fmla="*/ 148 w 165"/>
              <a:gd name="T7" fmla="*/ 13 h 107"/>
              <a:gd name="T8" fmla="*/ 136 w 165"/>
              <a:gd name="T9" fmla="*/ 0 h 107"/>
              <a:gd name="T10" fmla="*/ 29 w 165"/>
              <a:gd name="T11" fmla="*/ 0 h 107"/>
              <a:gd name="T12" fmla="*/ 17 w 165"/>
              <a:gd name="T13" fmla="*/ 13 h 107"/>
              <a:gd name="T14" fmla="*/ 17 w 165"/>
              <a:gd name="T15" fmla="*/ 78 h 107"/>
              <a:gd name="T16" fmla="*/ 29 w 165"/>
              <a:gd name="T17" fmla="*/ 91 h 107"/>
              <a:gd name="T18" fmla="*/ 23 w 165"/>
              <a:gd name="T19" fmla="*/ 91 h 107"/>
              <a:gd name="T20" fmla="*/ 0 w 165"/>
              <a:gd name="T21" fmla="*/ 95 h 107"/>
              <a:gd name="T22" fmla="*/ 0 w 165"/>
              <a:gd name="T23" fmla="*/ 95 h 107"/>
              <a:gd name="T24" fmla="*/ 0 w 165"/>
              <a:gd name="T25" fmla="*/ 103 h 107"/>
              <a:gd name="T26" fmla="*/ 5 w 165"/>
              <a:gd name="T27" fmla="*/ 107 h 107"/>
              <a:gd name="T28" fmla="*/ 161 w 165"/>
              <a:gd name="T29" fmla="*/ 107 h 107"/>
              <a:gd name="T30" fmla="*/ 165 w 165"/>
              <a:gd name="T31" fmla="*/ 103 h 107"/>
              <a:gd name="T32" fmla="*/ 165 w 165"/>
              <a:gd name="T33" fmla="*/ 95 h 107"/>
              <a:gd name="T34" fmla="*/ 165 w 165"/>
              <a:gd name="T35" fmla="*/ 95 h 107"/>
              <a:gd name="T36" fmla="*/ 142 w 165"/>
              <a:gd name="T37" fmla="*/ 91 h 107"/>
              <a:gd name="T38" fmla="*/ 25 w 165"/>
              <a:gd name="T39" fmla="*/ 78 h 107"/>
              <a:gd name="T40" fmla="*/ 25 w 165"/>
              <a:gd name="T41" fmla="*/ 13 h 107"/>
              <a:gd name="T42" fmla="*/ 29 w 165"/>
              <a:gd name="T43" fmla="*/ 8 h 107"/>
              <a:gd name="T44" fmla="*/ 136 w 165"/>
              <a:gd name="T45" fmla="*/ 8 h 107"/>
              <a:gd name="T46" fmla="*/ 140 w 165"/>
              <a:gd name="T47" fmla="*/ 13 h 107"/>
              <a:gd name="T48" fmla="*/ 140 w 165"/>
              <a:gd name="T49" fmla="*/ 78 h 107"/>
              <a:gd name="T50" fmla="*/ 136 w 165"/>
              <a:gd name="T51" fmla="*/ 82 h 107"/>
              <a:gd name="T52" fmla="*/ 29 w 165"/>
              <a:gd name="T53" fmla="*/ 82 h 107"/>
              <a:gd name="T54" fmla="*/ 25 w 165"/>
              <a:gd name="T55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5" h="107">
                <a:moveTo>
                  <a:pt x="142" y="91"/>
                </a:moveTo>
                <a:cubicBezTo>
                  <a:pt x="136" y="91"/>
                  <a:pt x="136" y="91"/>
                  <a:pt x="136" y="91"/>
                </a:cubicBezTo>
                <a:cubicBezTo>
                  <a:pt x="143" y="91"/>
                  <a:pt x="148" y="85"/>
                  <a:pt x="148" y="78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3" y="0"/>
                  <a:pt x="136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2" y="0"/>
                  <a:pt x="17" y="6"/>
                  <a:pt x="17" y="13"/>
                </a:cubicBezTo>
                <a:cubicBezTo>
                  <a:pt x="17" y="78"/>
                  <a:pt x="17" y="78"/>
                  <a:pt x="17" y="78"/>
                </a:cubicBezTo>
                <a:cubicBezTo>
                  <a:pt x="17" y="85"/>
                  <a:pt x="22" y="91"/>
                  <a:pt x="29" y="91"/>
                </a:cubicBezTo>
                <a:cubicBezTo>
                  <a:pt x="23" y="91"/>
                  <a:pt x="23" y="91"/>
                  <a:pt x="23" y="91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5"/>
                  <a:pt x="2" y="107"/>
                  <a:pt x="5" y="107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63" y="107"/>
                  <a:pt x="165" y="105"/>
                  <a:pt x="165" y="103"/>
                </a:cubicBezTo>
                <a:cubicBezTo>
                  <a:pt x="165" y="95"/>
                  <a:pt x="165" y="95"/>
                  <a:pt x="165" y="95"/>
                </a:cubicBezTo>
                <a:cubicBezTo>
                  <a:pt x="165" y="95"/>
                  <a:pt x="165" y="95"/>
                  <a:pt x="165" y="95"/>
                </a:cubicBezTo>
                <a:lnTo>
                  <a:pt x="142" y="91"/>
                </a:lnTo>
                <a:close/>
                <a:moveTo>
                  <a:pt x="25" y="78"/>
                </a:moveTo>
                <a:cubicBezTo>
                  <a:pt x="25" y="13"/>
                  <a:pt x="25" y="13"/>
                  <a:pt x="25" y="13"/>
                </a:cubicBezTo>
                <a:cubicBezTo>
                  <a:pt x="25" y="10"/>
                  <a:pt x="27" y="8"/>
                  <a:pt x="29" y="8"/>
                </a:cubicBezTo>
                <a:cubicBezTo>
                  <a:pt x="136" y="8"/>
                  <a:pt x="136" y="8"/>
                  <a:pt x="136" y="8"/>
                </a:cubicBezTo>
                <a:cubicBezTo>
                  <a:pt x="138" y="8"/>
                  <a:pt x="140" y="10"/>
                  <a:pt x="140" y="13"/>
                </a:cubicBezTo>
                <a:cubicBezTo>
                  <a:pt x="140" y="78"/>
                  <a:pt x="140" y="78"/>
                  <a:pt x="140" y="78"/>
                </a:cubicBezTo>
                <a:cubicBezTo>
                  <a:pt x="140" y="81"/>
                  <a:pt x="138" y="82"/>
                  <a:pt x="136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2"/>
                  <a:pt x="25" y="81"/>
                  <a:pt x="25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213631" y="2291307"/>
            <a:ext cx="1764739" cy="1765723"/>
            <a:chOff x="-2068599" y="1761519"/>
            <a:chExt cx="1708150" cy="1709103"/>
          </a:xfrm>
        </p:grpSpPr>
        <p:sp>
          <p:nvSpPr>
            <p:cNvPr id="69" name="AutoShape 18"/>
            <p:cNvSpPr>
              <a:spLocks noChangeAspect="1" noChangeArrowheads="1" noTextEdit="1"/>
            </p:cNvSpPr>
            <p:nvPr/>
          </p:nvSpPr>
          <p:spPr bwMode="auto">
            <a:xfrm>
              <a:off x="-2068599" y="1764374"/>
              <a:ext cx="1706247" cy="1706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20"/>
            <p:cNvSpPr>
              <a:spLocks noChangeArrowheads="1"/>
            </p:cNvSpPr>
            <p:nvPr/>
          </p:nvSpPr>
          <p:spPr bwMode="auto">
            <a:xfrm>
              <a:off x="-2066696" y="1761519"/>
              <a:ext cx="1706247" cy="1709103"/>
            </a:xfrm>
            <a:prstGeom prst="ellipse">
              <a:avLst/>
            </a:prstGeom>
            <a:solidFill>
              <a:srgbClr val="FAF9D2"/>
            </a:solidFill>
            <a:ln>
              <a:noFill/>
            </a:ln>
            <a:effectLst>
              <a:outerShdw dist="203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1" name="Freeform 21"/>
            <p:cNvSpPr>
              <a:spLocks/>
            </p:cNvSpPr>
            <p:nvPr/>
          </p:nvSpPr>
          <p:spPr bwMode="auto">
            <a:xfrm>
              <a:off x="-1086532" y="2577054"/>
              <a:ext cx="726083" cy="884052"/>
            </a:xfrm>
            <a:custGeom>
              <a:avLst/>
              <a:gdLst>
                <a:gd name="T0" fmla="*/ 322 w 322"/>
                <a:gd name="T1" fmla="*/ 0 h 392"/>
                <a:gd name="T2" fmla="*/ 322 w 322"/>
                <a:gd name="T3" fmla="*/ 17 h 392"/>
                <a:gd name="T4" fmla="*/ 0 w 322"/>
                <a:gd name="T5" fmla="*/ 391 h 392"/>
                <a:gd name="T6" fmla="*/ 0 w 322"/>
                <a:gd name="T7" fmla="*/ 392 h 392"/>
                <a:gd name="T8" fmla="*/ 107 w 322"/>
                <a:gd name="T9" fmla="*/ 359 h 392"/>
                <a:gd name="T10" fmla="*/ 162 w 322"/>
                <a:gd name="T11" fmla="*/ 326 h 392"/>
                <a:gd name="T12" fmla="*/ 322 w 322"/>
                <a:gd name="T13" fmla="*/ 18 h 392"/>
                <a:gd name="T14" fmla="*/ 322 w 322"/>
                <a:gd name="T1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392">
                  <a:moveTo>
                    <a:pt x="322" y="0"/>
                  </a:moveTo>
                  <a:cubicBezTo>
                    <a:pt x="322" y="6"/>
                    <a:pt x="322" y="12"/>
                    <a:pt x="322" y="17"/>
                  </a:cubicBezTo>
                  <a:cubicBezTo>
                    <a:pt x="322" y="207"/>
                    <a:pt x="182" y="364"/>
                    <a:pt x="0" y="391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38" y="386"/>
                    <a:pt x="74" y="375"/>
                    <a:pt x="107" y="359"/>
                  </a:cubicBezTo>
                  <a:cubicBezTo>
                    <a:pt x="127" y="349"/>
                    <a:pt x="145" y="338"/>
                    <a:pt x="162" y="326"/>
                  </a:cubicBezTo>
                  <a:cubicBezTo>
                    <a:pt x="259" y="258"/>
                    <a:pt x="322" y="145"/>
                    <a:pt x="322" y="18"/>
                  </a:cubicBezTo>
                  <a:cubicBezTo>
                    <a:pt x="322" y="12"/>
                    <a:pt x="322" y="6"/>
                    <a:pt x="322" y="0"/>
                  </a:cubicBezTo>
                </a:path>
              </a:pathLst>
            </a:custGeom>
            <a:solidFill>
              <a:srgbClr val="C6C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2"/>
            <p:cNvSpPr>
              <a:spLocks/>
            </p:cNvSpPr>
            <p:nvPr/>
          </p:nvSpPr>
          <p:spPr bwMode="auto">
            <a:xfrm>
              <a:off x="-1362500" y="2086972"/>
              <a:ext cx="1002051" cy="1372230"/>
            </a:xfrm>
            <a:custGeom>
              <a:avLst/>
              <a:gdLst>
                <a:gd name="T0" fmla="*/ 242 w 444"/>
                <a:gd name="T1" fmla="*/ 0 h 608"/>
                <a:gd name="T2" fmla="*/ 242 w 444"/>
                <a:gd name="T3" fmla="*/ 0 h 608"/>
                <a:gd name="T4" fmla="*/ 267 w 444"/>
                <a:gd name="T5" fmla="*/ 118 h 608"/>
                <a:gd name="T6" fmla="*/ 241 w 444"/>
                <a:gd name="T7" fmla="*/ 247 h 608"/>
                <a:gd name="T8" fmla="*/ 241 w 444"/>
                <a:gd name="T9" fmla="*/ 247 h 608"/>
                <a:gd name="T10" fmla="*/ 254 w 444"/>
                <a:gd name="T11" fmla="*/ 260 h 608"/>
                <a:gd name="T12" fmla="*/ 225 w 444"/>
                <a:gd name="T13" fmla="*/ 304 h 608"/>
                <a:gd name="T14" fmla="*/ 75 w 444"/>
                <a:gd name="T15" fmla="*/ 428 h 608"/>
                <a:gd name="T16" fmla="*/ 72 w 444"/>
                <a:gd name="T17" fmla="*/ 429 h 608"/>
                <a:gd name="T18" fmla="*/ 70 w 444"/>
                <a:gd name="T19" fmla="*/ 428 h 608"/>
                <a:gd name="T20" fmla="*/ 0 w 444"/>
                <a:gd name="T21" fmla="*/ 396 h 608"/>
                <a:gd name="T22" fmla="*/ 0 w 444"/>
                <a:gd name="T23" fmla="*/ 397 h 608"/>
                <a:gd name="T24" fmla="*/ 85 w 444"/>
                <a:gd name="T25" fmla="*/ 463 h 608"/>
                <a:gd name="T26" fmla="*/ 86 w 444"/>
                <a:gd name="T27" fmla="*/ 461 h 608"/>
                <a:gd name="T28" fmla="*/ 137 w 444"/>
                <a:gd name="T29" fmla="*/ 429 h 608"/>
                <a:gd name="T30" fmla="*/ 137 w 444"/>
                <a:gd name="T31" fmla="*/ 429 h 608"/>
                <a:gd name="T32" fmla="*/ 142 w 444"/>
                <a:gd name="T33" fmla="*/ 432 h 608"/>
                <a:gd name="T34" fmla="*/ 158 w 444"/>
                <a:gd name="T35" fmla="*/ 476 h 608"/>
                <a:gd name="T36" fmla="*/ 148 w 444"/>
                <a:gd name="T37" fmla="*/ 512 h 608"/>
                <a:gd name="T38" fmla="*/ 137 w 444"/>
                <a:gd name="T39" fmla="*/ 522 h 608"/>
                <a:gd name="T40" fmla="*/ 137 w 444"/>
                <a:gd name="T41" fmla="*/ 522 h 608"/>
                <a:gd name="T42" fmla="*/ 86 w 444"/>
                <a:gd name="T43" fmla="*/ 490 h 608"/>
                <a:gd name="T44" fmla="*/ 82 w 444"/>
                <a:gd name="T45" fmla="*/ 486 h 608"/>
                <a:gd name="T46" fmla="*/ 81 w 444"/>
                <a:gd name="T47" fmla="*/ 486 h 608"/>
                <a:gd name="T48" fmla="*/ 79 w 444"/>
                <a:gd name="T49" fmla="*/ 486 h 608"/>
                <a:gd name="T50" fmla="*/ 75 w 444"/>
                <a:gd name="T51" fmla="*/ 487 h 608"/>
                <a:gd name="T52" fmla="*/ 72 w 444"/>
                <a:gd name="T53" fmla="*/ 486 h 608"/>
                <a:gd name="T54" fmla="*/ 69 w 444"/>
                <a:gd name="T55" fmla="*/ 486 h 608"/>
                <a:gd name="T56" fmla="*/ 68 w 444"/>
                <a:gd name="T57" fmla="*/ 486 h 608"/>
                <a:gd name="T58" fmla="*/ 64 w 444"/>
                <a:gd name="T59" fmla="*/ 490 h 608"/>
                <a:gd name="T60" fmla="*/ 13 w 444"/>
                <a:gd name="T61" fmla="*/ 522 h 608"/>
                <a:gd name="T62" fmla="*/ 13 w 444"/>
                <a:gd name="T63" fmla="*/ 522 h 608"/>
                <a:gd name="T64" fmla="*/ 9 w 444"/>
                <a:gd name="T65" fmla="*/ 520 h 608"/>
                <a:gd name="T66" fmla="*/ 9 w 444"/>
                <a:gd name="T67" fmla="*/ 520 h 608"/>
                <a:gd name="T68" fmla="*/ 122 w 444"/>
                <a:gd name="T69" fmla="*/ 608 h 608"/>
                <a:gd name="T70" fmla="*/ 444 w 444"/>
                <a:gd name="T71" fmla="*/ 234 h 608"/>
                <a:gd name="T72" fmla="*/ 444 w 444"/>
                <a:gd name="T73" fmla="*/ 217 h 608"/>
                <a:gd name="T74" fmla="*/ 434 w 444"/>
                <a:gd name="T75" fmla="*/ 150 h 608"/>
                <a:gd name="T76" fmla="*/ 242 w 444"/>
                <a:gd name="T7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4" h="608">
                  <a:moveTo>
                    <a:pt x="242" y="0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272" y="27"/>
                    <a:pt x="270" y="93"/>
                    <a:pt x="267" y="118"/>
                  </a:cubicBezTo>
                  <a:cubicBezTo>
                    <a:pt x="263" y="143"/>
                    <a:pt x="241" y="247"/>
                    <a:pt x="241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6" y="249"/>
                    <a:pt x="252" y="253"/>
                    <a:pt x="254" y="260"/>
                  </a:cubicBezTo>
                  <a:cubicBezTo>
                    <a:pt x="258" y="270"/>
                    <a:pt x="249" y="292"/>
                    <a:pt x="225" y="304"/>
                  </a:cubicBezTo>
                  <a:cubicBezTo>
                    <a:pt x="225" y="304"/>
                    <a:pt x="156" y="421"/>
                    <a:pt x="75" y="428"/>
                  </a:cubicBezTo>
                  <a:cubicBezTo>
                    <a:pt x="74" y="429"/>
                    <a:pt x="73" y="429"/>
                    <a:pt x="72" y="429"/>
                  </a:cubicBezTo>
                  <a:cubicBezTo>
                    <a:pt x="72" y="429"/>
                    <a:pt x="71" y="429"/>
                    <a:pt x="70" y="428"/>
                  </a:cubicBezTo>
                  <a:cubicBezTo>
                    <a:pt x="45" y="426"/>
                    <a:pt x="21" y="413"/>
                    <a:pt x="0" y="396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85" y="463"/>
                    <a:pt x="85" y="463"/>
                    <a:pt x="85" y="463"/>
                  </a:cubicBezTo>
                  <a:cubicBezTo>
                    <a:pt x="85" y="462"/>
                    <a:pt x="85" y="462"/>
                    <a:pt x="86" y="461"/>
                  </a:cubicBezTo>
                  <a:cubicBezTo>
                    <a:pt x="90" y="454"/>
                    <a:pt x="128" y="429"/>
                    <a:pt x="137" y="429"/>
                  </a:cubicBezTo>
                  <a:cubicBezTo>
                    <a:pt x="137" y="429"/>
                    <a:pt x="137" y="429"/>
                    <a:pt x="137" y="429"/>
                  </a:cubicBezTo>
                  <a:cubicBezTo>
                    <a:pt x="139" y="429"/>
                    <a:pt x="141" y="431"/>
                    <a:pt x="142" y="432"/>
                  </a:cubicBezTo>
                  <a:cubicBezTo>
                    <a:pt x="150" y="440"/>
                    <a:pt x="158" y="460"/>
                    <a:pt x="158" y="476"/>
                  </a:cubicBezTo>
                  <a:cubicBezTo>
                    <a:pt x="158" y="488"/>
                    <a:pt x="153" y="502"/>
                    <a:pt x="148" y="512"/>
                  </a:cubicBezTo>
                  <a:cubicBezTo>
                    <a:pt x="144" y="518"/>
                    <a:pt x="141" y="522"/>
                    <a:pt x="137" y="522"/>
                  </a:cubicBezTo>
                  <a:cubicBezTo>
                    <a:pt x="137" y="522"/>
                    <a:pt x="137" y="522"/>
                    <a:pt x="137" y="522"/>
                  </a:cubicBezTo>
                  <a:cubicBezTo>
                    <a:pt x="128" y="522"/>
                    <a:pt x="90" y="497"/>
                    <a:pt x="86" y="490"/>
                  </a:cubicBezTo>
                  <a:cubicBezTo>
                    <a:pt x="84" y="487"/>
                    <a:pt x="83" y="486"/>
                    <a:pt x="82" y="486"/>
                  </a:cubicBezTo>
                  <a:cubicBezTo>
                    <a:pt x="82" y="486"/>
                    <a:pt x="81" y="486"/>
                    <a:pt x="81" y="486"/>
                  </a:cubicBezTo>
                  <a:cubicBezTo>
                    <a:pt x="80" y="486"/>
                    <a:pt x="80" y="486"/>
                    <a:pt x="79" y="486"/>
                  </a:cubicBezTo>
                  <a:cubicBezTo>
                    <a:pt x="75" y="487"/>
                    <a:pt x="75" y="487"/>
                    <a:pt x="75" y="487"/>
                  </a:cubicBezTo>
                  <a:cubicBezTo>
                    <a:pt x="72" y="486"/>
                    <a:pt x="72" y="486"/>
                    <a:pt x="72" y="486"/>
                  </a:cubicBezTo>
                  <a:cubicBezTo>
                    <a:pt x="71" y="486"/>
                    <a:pt x="70" y="486"/>
                    <a:pt x="69" y="486"/>
                  </a:cubicBezTo>
                  <a:cubicBezTo>
                    <a:pt x="69" y="486"/>
                    <a:pt x="68" y="486"/>
                    <a:pt x="68" y="486"/>
                  </a:cubicBezTo>
                  <a:cubicBezTo>
                    <a:pt x="67" y="486"/>
                    <a:pt x="66" y="487"/>
                    <a:pt x="64" y="490"/>
                  </a:cubicBezTo>
                  <a:cubicBezTo>
                    <a:pt x="60" y="497"/>
                    <a:pt x="22" y="522"/>
                    <a:pt x="13" y="522"/>
                  </a:cubicBezTo>
                  <a:cubicBezTo>
                    <a:pt x="13" y="522"/>
                    <a:pt x="13" y="522"/>
                    <a:pt x="13" y="522"/>
                  </a:cubicBezTo>
                  <a:cubicBezTo>
                    <a:pt x="12" y="522"/>
                    <a:pt x="10" y="521"/>
                    <a:pt x="9" y="520"/>
                  </a:cubicBezTo>
                  <a:cubicBezTo>
                    <a:pt x="9" y="520"/>
                    <a:pt x="9" y="520"/>
                    <a:pt x="9" y="520"/>
                  </a:cubicBezTo>
                  <a:cubicBezTo>
                    <a:pt x="122" y="608"/>
                    <a:pt x="122" y="608"/>
                    <a:pt x="122" y="608"/>
                  </a:cubicBezTo>
                  <a:cubicBezTo>
                    <a:pt x="304" y="581"/>
                    <a:pt x="444" y="424"/>
                    <a:pt x="444" y="234"/>
                  </a:cubicBezTo>
                  <a:cubicBezTo>
                    <a:pt x="444" y="229"/>
                    <a:pt x="444" y="223"/>
                    <a:pt x="444" y="217"/>
                  </a:cubicBezTo>
                  <a:cubicBezTo>
                    <a:pt x="443" y="194"/>
                    <a:pt x="439" y="171"/>
                    <a:pt x="434" y="150"/>
                  </a:cubicBezTo>
                  <a:cubicBezTo>
                    <a:pt x="242" y="0"/>
                    <a:pt x="242" y="0"/>
                    <a:pt x="242" y="0"/>
                  </a:cubicBezTo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3"/>
            <p:cNvSpPr>
              <a:spLocks/>
            </p:cNvSpPr>
            <p:nvPr/>
          </p:nvSpPr>
          <p:spPr bwMode="auto">
            <a:xfrm>
              <a:off x="-1199774" y="3136604"/>
              <a:ext cx="6661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4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69680" y="1968440"/>
              <a:ext cx="917285" cy="1301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769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边形 20"/>
          <p:cNvSpPr/>
          <p:nvPr/>
        </p:nvSpPr>
        <p:spPr>
          <a:xfrm flipH="1">
            <a:off x="2554514" y="0"/>
            <a:ext cx="2090056" cy="6858000"/>
          </a:xfrm>
          <a:prstGeom prst="parallelogram">
            <a:avLst>
              <a:gd name="adj" fmla="val 92399"/>
            </a:avLst>
          </a:prstGeom>
          <a:solidFill>
            <a:srgbClr val="6B39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99975" y="1811816"/>
            <a:ext cx="7790282" cy="4122619"/>
            <a:chOff x="6269038" y="1481138"/>
            <a:chExt cx="9269412" cy="4905375"/>
          </a:xfrm>
        </p:grpSpPr>
        <p:sp>
          <p:nvSpPr>
            <p:cNvPr id="27" name="AutoShape 17"/>
            <p:cNvSpPr>
              <a:spLocks noChangeAspect="1" noChangeArrowheads="1" noTextEdit="1"/>
            </p:cNvSpPr>
            <p:nvPr/>
          </p:nvSpPr>
          <p:spPr bwMode="auto">
            <a:xfrm>
              <a:off x="6313488" y="1481138"/>
              <a:ext cx="9224962" cy="490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7493000" y="1489076"/>
              <a:ext cx="6862762" cy="4627563"/>
            </a:xfrm>
            <a:custGeom>
              <a:avLst/>
              <a:gdLst>
                <a:gd name="T0" fmla="*/ 1828 w 1828"/>
                <a:gd name="T1" fmla="*/ 1175 h 1231"/>
                <a:gd name="T2" fmla="*/ 1786 w 1828"/>
                <a:gd name="T3" fmla="*/ 1231 h 1231"/>
                <a:gd name="T4" fmla="*/ 42 w 1828"/>
                <a:gd name="T5" fmla="*/ 1231 h 1231"/>
                <a:gd name="T6" fmla="*/ 0 w 1828"/>
                <a:gd name="T7" fmla="*/ 1175 h 1231"/>
                <a:gd name="T8" fmla="*/ 0 w 1828"/>
                <a:gd name="T9" fmla="*/ 56 h 1231"/>
                <a:gd name="T10" fmla="*/ 42 w 1828"/>
                <a:gd name="T11" fmla="*/ 0 h 1231"/>
                <a:gd name="T12" fmla="*/ 1786 w 1828"/>
                <a:gd name="T13" fmla="*/ 0 h 1231"/>
                <a:gd name="T14" fmla="*/ 1828 w 1828"/>
                <a:gd name="T15" fmla="*/ 56 h 1231"/>
                <a:gd name="T16" fmla="*/ 1828 w 1828"/>
                <a:gd name="T17" fmla="*/ 1175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8" h="1231">
                  <a:moveTo>
                    <a:pt x="1828" y="1175"/>
                  </a:moveTo>
                  <a:cubicBezTo>
                    <a:pt x="1828" y="1206"/>
                    <a:pt x="1809" y="1231"/>
                    <a:pt x="1786" y="1231"/>
                  </a:cubicBezTo>
                  <a:cubicBezTo>
                    <a:pt x="42" y="1231"/>
                    <a:pt x="42" y="1231"/>
                    <a:pt x="42" y="1231"/>
                  </a:cubicBezTo>
                  <a:cubicBezTo>
                    <a:pt x="19" y="1231"/>
                    <a:pt x="0" y="1206"/>
                    <a:pt x="0" y="117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19" y="0"/>
                    <a:pt x="42" y="0"/>
                  </a:cubicBezTo>
                  <a:cubicBezTo>
                    <a:pt x="1786" y="0"/>
                    <a:pt x="1786" y="0"/>
                    <a:pt x="1786" y="0"/>
                  </a:cubicBezTo>
                  <a:cubicBezTo>
                    <a:pt x="1809" y="0"/>
                    <a:pt x="1828" y="25"/>
                    <a:pt x="1828" y="56"/>
                  </a:cubicBezTo>
                  <a:lnTo>
                    <a:pt x="1828" y="1175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7766050" y="1744663"/>
              <a:ext cx="6334124" cy="390525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6269038" y="6149976"/>
              <a:ext cx="9255124" cy="225425"/>
            </a:xfrm>
            <a:custGeom>
              <a:avLst/>
              <a:gdLst>
                <a:gd name="T0" fmla="*/ 15 w 2465"/>
                <a:gd name="T1" fmla="*/ 8 h 60"/>
                <a:gd name="T2" fmla="*/ 108 w 2465"/>
                <a:gd name="T3" fmla="*/ 60 h 60"/>
                <a:gd name="T4" fmla="*/ 2369 w 2465"/>
                <a:gd name="T5" fmla="*/ 60 h 60"/>
                <a:gd name="T6" fmla="*/ 2465 w 2465"/>
                <a:gd name="T7" fmla="*/ 20 h 60"/>
                <a:gd name="T8" fmla="*/ 2465 w 2465"/>
                <a:gd name="T9" fmla="*/ 0 h 60"/>
                <a:gd name="T10" fmla="*/ 15 w 2465"/>
                <a:gd name="T1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5" h="60">
                  <a:moveTo>
                    <a:pt x="15" y="8"/>
                  </a:moveTo>
                  <a:cubicBezTo>
                    <a:pt x="15" y="8"/>
                    <a:pt x="0" y="37"/>
                    <a:pt x="108" y="60"/>
                  </a:cubicBezTo>
                  <a:cubicBezTo>
                    <a:pt x="2369" y="60"/>
                    <a:pt x="2369" y="60"/>
                    <a:pt x="2369" y="60"/>
                  </a:cubicBezTo>
                  <a:cubicBezTo>
                    <a:pt x="2369" y="60"/>
                    <a:pt x="2445" y="55"/>
                    <a:pt x="2465" y="20"/>
                  </a:cubicBezTo>
                  <a:cubicBezTo>
                    <a:pt x="2465" y="0"/>
                    <a:pt x="2465" y="0"/>
                    <a:pt x="2465" y="0"/>
                  </a:cubicBezTo>
                  <a:lnTo>
                    <a:pt x="15" y="8"/>
                  </a:lnTo>
                  <a:close/>
                </a:path>
              </a:pathLst>
            </a:custGeom>
            <a:solidFill>
              <a:srgbClr val="5F6766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6321425" y="5965826"/>
              <a:ext cx="9217025" cy="285750"/>
            </a:xfrm>
            <a:custGeom>
              <a:avLst/>
              <a:gdLst>
                <a:gd name="T0" fmla="*/ 1 w 2455"/>
                <a:gd name="T1" fmla="*/ 0 h 76"/>
                <a:gd name="T2" fmla="*/ 2452 w 2455"/>
                <a:gd name="T3" fmla="*/ 0 h 76"/>
                <a:gd name="T4" fmla="*/ 2452 w 2455"/>
                <a:gd name="T5" fmla="*/ 63 h 76"/>
                <a:gd name="T6" fmla="*/ 2427 w 2455"/>
                <a:gd name="T7" fmla="*/ 69 h 76"/>
                <a:gd name="T8" fmla="*/ 24 w 2455"/>
                <a:gd name="T9" fmla="*/ 69 h 76"/>
                <a:gd name="T10" fmla="*/ 0 w 2455"/>
                <a:gd name="T11" fmla="*/ 61 h 76"/>
                <a:gd name="T12" fmla="*/ 1 w 2455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5" h="76">
                  <a:moveTo>
                    <a:pt x="1" y="0"/>
                  </a:moveTo>
                  <a:cubicBezTo>
                    <a:pt x="2452" y="0"/>
                    <a:pt x="2452" y="0"/>
                    <a:pt x="2452" y="0"/>
                  </a:cubicBezTo>
                  <a:cubicBezTo>
                    <a:pt x="2452" y="63"/>
                    <a:pt x="2452" y="63"/>
                    <a:pt x="2452" y="63"/>
                  </a:cubicBezTo>
                  <a:cubicBezTo>
                    <a:pt x="2452" y="63"/>
                    <a:pt x="2455" y="71"/>
                    <a:pt x="2427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9"/>
                    <a:pt x="2" y="76"/>
                    <a:pt x="0" y="61"/>
                  </a:cubicBezTo>
                  <a:lnTo>
                    <a:pt x="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0E0E2"/>
                </a:gs>
                <a:gs pos="35000">
                  <a:srgbClr val="E0E0E2"/>
                </a:gs>
                <a:gs pos="100000">
                  <a:srgbClr val="646464"/>
                </a:gs>
                <a:gs pos="98000">
                  <a:srgbClr val="F4F4F4"/>
                </a:gs>
                <a:gs pos="67000">
                  <a:srgbClr val="CDCDCE"/>
                </a:gs>
              </a:gsLst>
              <a:path path="circle">
                <a:fillToRect l="50000" t="-80000" r="50000" b="180000"/>
              </a:path>
              <a:tileRect/>
            </a:gra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14757400" y="6086476"/>
              <a:ext cx="341312" cy="33338"/>
            </a:xfrm>
            <a:custGeom>
              <a:avLst/>
              <a:gdLst>
                <a:gd name="T0" fmla="*/ 91 w 91"/>
                <a:gd name="T1" fmla="*/ 5 h 9"/>
                <a:gd name="T2" fmla="*/ 87 w 91"/>
                <a:gd name="T3" fmla="*/ 9 h 9"/>
                <a:gd name="T4" fmla="*/ 4 w 91"/>
                <a:gd name="T5" fmla="*/ 9 h 9"/>
                <a:gd name="T6" fmla="*/ 0 w 91"/>
                <a:gd name="T7" fmla="*/ 5 h 9"/>
                <a:gd name="T8" fmla="*/ 0 w 91"/>
                <a:gd name="T9" fmla="*/ 5 h 9"/>
                <a:gd name="T10" fmla="*/ 4 w 91"/>
                <a:gd name="T11" fmla="*/ 0 h 9"/>
                <a:gd name="T12" fmla="*/ 87 w 91"/>
                <a:gd name="T13" fmla="*/ 0 h 9"/>
                <a:gd name="T14" fmla="*/ 91 w 91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">
                  <a:moveTo>
                    <a:pt x="91" y="5"/>
                  </a:moveTo>
                  <a:cubicBezTo>
                    <a:pt x="91" y="7"/>
                    <a:pt x="89" y="9"/>
                    <a:pt x="8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5"/>
                  </a:cubicBezTo>
                  <a:close/>
                </a:path>
              </a:pathLst>
            </a:custGeom>
            <a:solidFill>
              <a:srgbClr val="5F6766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11544300" y="5973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10266363" y="5969001"/>
              <a:ext cx="1300162" cy="142875"/>
            </a:xfrm>
            <a:custGeom>
              <a:avLst/>
              <a:gdLst>
                <a:gd name="T0" fmla="*/ 9 w 346"/>
                <a:gd name="T1" fmla="*/ 0 h 38"/>
                <a:gd name="T2" fmla="*/ 31 w 346"/>
                <a:gd name="T3" fmla="*/ 34 h 38"/>
                <a:gd name="T4" fmla="*/ 315 w 346"/>
                <a:gd name="T5" fmla="*/ 34 h 38"/>
                <a:gd name="T6" fmla="*/ 342 w 346"/>
                <a:gd name="T7" fmla="*/ 1 h 38"/>
                <a:gd name="T8" fmla="*/ 9 w 34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8">
                  <a:moveTo>
                    <a:pt x="9" y="0"/>
                  </a:moveTo>
                  <a:cubicBezTo>
                    <a:pt x="9" y="0"/>
                    <a:pt x="0" y="31"/>
                    <a:pt x="31" y="34"/>
                  </a:cubicBezTo>
                  <a:cubicBezTo>
                    <a:pt x="315" y="34"/>
                    <a:pt x="315" y="34"/>
                    <a:pt x="315" y="34"/>
                  </a:cubicBezTo>
                  <a:cubicBezTo>
                    <a:pt x="315" y="34"/>
                    <a:pt x="346" y="38"/>
                    <a:pt x="342" y="1"/>
                  </a:cubicBezTo>
                  <a:lnTo>
                    <a:pt x="9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DEDEDE"/>
                </a:gs>
                <a:gs pos="100000">
                  <a:srgbClr val="585858"/>
                </a:gs>
              </a:gsLst>
              <a:lin ang="5400000" scaled="1"/>
              <a:tileRect/>
            </a:gra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" y="6199937"/>
            <a:ext cx="8582458" cy="36573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493877" y="686698"/>
            <a:ext cx="850089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成为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达人，那可不是容易的事儿，您准备好了吗？布衣公子免费作品第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071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号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——《PPT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达人之旅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，敬请期待！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53103" y="2139216"/>
            <a:ext cx="2472018" cy="3079233"/>
            <a:chOff x="3153103" y="2139216"/>
            <a:chExt cx="2472018" cy="3079233"/>
          </a:xfrm>
        </p:grpSpPr>
        <p:sp>
          <p:nvSpPr>
            <p:cNvPr id="37" name="文本框 36"/>
            <p:cNvSpPr txBox="1"/>
            <p:nvPr/>
          </p:nvSpPr>
          <p:spPr>
            <a:xfrm>
              <a:off x="3330107" y="2139216"/>
              <a:ext cx="21793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77B3"/>
                  </a:solidFill>
                </a:rPr>
                <a:t>PPT</a:t>
              </a:r>
              <a:r>
                <a:rPr lang="zh-CN" altLang="en-US" sz="2800" b="1" dirty="0" smtClean="0">
                  <a:solidFill>
                    <a:srgbClr val="FF77B3"/>
                  </a:solidFill>
                </a:rPr>
                <a:t>达人之旅</a:t>
              </a:r>
              <a:endParaRPr lang="en-US" altLang="zh-CN" sz="2800" b="1" dirty="0" smtClean="0">
                <a:solidFill>
                  <a:srgbClr val="FF77B3"/>
                </a:solidFill>
              </a:endParaRPr>
            </a:p>
          </p:txBody>
        </p:sp>
        <p:sp>
          <p:nvSpPr>
            <p:cNvPr id="53" name="任意多边形 52"/>
            <p:cNvSpPr>
              <a:spLocks/>
            </p:cNvSpPr>
            <p:nvPr/>
          </p:nvSpPr>
          <p:spPr bwMode="auto">
            <a:xfrm>
              <a:off x="3153103" y="2743675"/>
              <a:ext cx="2472017" cy="2474774"/>
            </a:xfrm>
            <a:custGeom>
              <a:avLst/>
              <a:gdLst>
                <a:gd name="connsiteX0" fmla="*/ 1132254 w 2844801"/>
                <a:gd name="connsiteY0" fmla="*/ 2321269 h 2847975"/>
                <a:gd name="connsiteX1" fmla="*/ 1133203 w 2844801"/>
                <a:gd name="connsiteY1" fmla="*/ 2322011 h 2847975"/>
                <a:gd name="connsiteX2" fmla="*/ 1196593 w 2844801"/>
                <a:gd name="connsiteY2" fmla="*/ 2365920 h 2847975"/>
                <a:gd name="connsiteX3" fmla="*/ 1265533 w 2844801"/>
                <a:gd name="connsiteY3" fmla="*/ 2402975 h 2847975"/>
                <a:gd name="connsiteX4" fmla="*/ 1265642 w 2844801"/>
                <a:gd name="connsiteY4" fmla="*/ 2403016 h 2847975"/>
                <a:gd name="connsiteX5" fmla="*/ 1196907 w 2844801"/>
                <a:gd name="connsiteY5" fmla="*/ 2366063 h 2847975"/>
                <a:gd name="connsiteX6" fmla="*/ 1132254 w 2844801"/>
                <a:gd name="connsiteY6" fmla="*/ 2321269 h 2847975"/>
                <a:gd name="connsiteX7" fmla="*/ 2065389 w 2844801"/>
                <a:gd name="connsiteY7" fmla="*/ 1922296 h 2847975"/>
                <a:gd name="connsiteX8" fmla="*/ 2065140 w 2844801"/>
                <a:gd name="connsiteY8" fmla="*/ 1922477 h 2847975"/>
                <a:gd name="connsiteX9" fmla="*/ 1955443 w 2844801"/>
                <a:gd name="connsiteY9" fmla="*/ 2079012 h 2847975"/>
                <a:gd name="connsiteX10" fmla="*/ 1877665 w 2844801"/>
                <a:gd name="connsiteY10" fmla="*/ 2171091 h 2847975"/>
                <a:gd name="connsiteX11" fmla="*/ 1877758 w 2844801"/>
                <a:gd name="connsiteY11" fmla="*/ 2170997 h 2847975"/>
                <a:gd name="connsiteX12" fmla="*/ 2062181 w 2844801"/>
                <a:gd name="connsiteY12" fmla="*/ 1927584 h 2847975"/>
                <a:gd name="connsiteX13" fmla="*/ 2232723 w 2844801"/>
                <a:gd name="connsiteY13" fmla="*/ 1201650 h 2847975"/>
                <a:gd name="connsiteX14" fmla="*/ 2232423 w 2844801"/>
                <a:gd name="connsiteY14" fmla="*/ 1202041 h 2847975"/>
                <a:gd name="connsiteX15" fmla="*/ 2162943 w 2844801"/>
                <a:gd name="connsiteY15" fmla="*/ 1437155 h 2847975"/>
                <a:gd name="connsiteX16" fmla="*/ 2140373 w 2844801"/>
                <a:gd name="connsiteY16" fmla="*/ 1689222 h 2847975"/>
                <a:gd name="connsiteX17" fmla="*/ 2185513 w 2844801"/>
                <a:gd name="connsiteY17" fmla="*/ 1734368 h 2847975"/>
                <a:gd name="connsiteX18" fmla="*/ 2167645 w 2844801"/>
                <a:gd name="connsiteY18" fmla="*/ 1825601 h 2847975"/>
                <a:gd name="connsiteX19" fmla="*/ 2127525 w 2844801"/>
                <a:gd name="connsiteY19" fmla="*/ 1876958 h 2847975"/>
                <a:gd name="connsiteX20" fmla="*/ 2127754 w 2844801"/>
                <a:gd name="connsiteY20" fmla="*/ 1876791 h 2847975"/>
                <a:gd name="connsiteX21" fmla="*/ 2185988 w 2844801"/>
                <a:gd name="connsiteY21" fmla="*/ 1733863 h 2847975"/>
                <a:gd name="connsiteX22" fmla="*/ 2140813 w 2844801"/>
                <a:gd name="connsiteY22" fmla="*/ 1688691 h 2847975"/>
                <a:gd name="connsiteX23" fmla="*/ 2163401 w 2844801"/>
                <a:gd name="connsiteY23" fmla="*/ 1436481 h 2847975"/>
                <a:gd name="connsiteX24" fmla="*/ 2212635 w 2844801"/>
                <a:gd name="connsiteY24" fmla="*/ 1241147 h 2847975"/>
                <a:gd name="connsiteX25" fmla="*/ 2257517 w 2844801"/>
                <a:gd name="connsiteY25" fmla="*/ 1169212 h 2847975"/>
                <a:gd name="connsiteX26" fmla="*/ 2228929 w 2844801"/>
                <a:gd name="connsiteY26" fmla="*/ 1173977 h 2847975"/>
                <a:gd name="connsiteX27" fmla="*/ 2190085 w 2844801"/>
                <a:gd name="connsiteY27" fmla="*/ 1180450 h 2847975"/>
                <a:gd name="connsiteX28" fmla="*/ 2189274 w 2844801"/>
                <a:gd name="connsiteY28" fmla="*/ 1181327 h 2847975"/>
                <a:gd name="connsiteX29" fmla="*/ 2217839 w 2844801"/>
                <a:gd name="connsiteY29" fmla="*/ 1176565 h 2847975"/>
                <a:gd name="connsiteX30" fmla="*/ 2256866 w 2844801"/>
                <a:gd name="connsiteY30" fmla="*/ 1170060 h 2847975"/>
                <a:gd name="connsiteX31" fmla="*/ 2283869 w 2844801"/>
                <a:gd name="connsiteY31" fmla="*/ 1037461 h 2847975"/>
                <a:gd name="connsiteX32" fmla="*/ 2208576 w 2844801"/>
                <a:gd name="connsiteY32" fmla="*/ 1071340 h 2847975"/>
                <a:gd name="connsiteX33" fmla="*/ 2205009 w 2844801"/>
                <a:gd name="connsiteY33" fmla="*/ 1067773 h 2847975"/>
                <a:gd name="connsiteX34" fmla="*/ 2204321 w 2844801"/>
                <a:gd name="connsiteY34" fmla="*/ 1068461 h 2847975"/>
                <a:gd name="connsiteX35" fmla="*/ 2208083 w 2844801"/>
                <a:gd name="connsiteY35" fmla="*/ 1072223 h 2847975"/>
                <a:gd name="connsiteX36" fmla="*/ 2283315 w 2844801"/>
                <a:gd name="connsiteY36" fmla="*/ 1038364 h 2847975"/>
                <a:gd name="connsiteX37" fmla="*/ 2247830 w 2844801"/>
                <a:gd name="connsiteY37" fmla="*/ 1117750 h 2847975"/>
                <a:gd name="connsiteX38" fmla="*/ 2248105 w 2844801"/>
                <a:gd name="connsiteY38" fmla="*/ 1117453 h 2847975"/>
                <a:gd name="connsiteX39" fmla="*/ 2283869 w 2844801"/>
                <a:gd name="connsiteY39" fmla="*/ 1037461 h 2847975"/>
                <a:gd name="connsiteX40" fmla="*/ 2256984 w 2844801"/>
                <a:gd name="connsiteY40" fmla="*/ 978169 h 2847975"/>
                <a:gd name="connsiteX41" fmla="*/ 2253222 w 2844801"/>
                <a:gd name="connsiteY41" fmla="*/ 989455 h 2847975"/>
                <a:gd name="connsiteX42" fmla="*/ 2253222 w 2844801"/>
                <a:gd name="connsiteY42" fmla="*/ 993217 h 2847975"/>
                <a:gd name="connsiteX43" fmla="*/ 2249461 w 2844801"/>
                <a:gd name="connsiteY43" fmla="*/ 1000742 h 2847975"/>
                <a:gd name="connsiteX44" fmla="*/ 2223585 w 2844801"/>
                <a:gd name="connsiteY44" fmla="*/ 1048804 h 2847975"/>
                <a:gd name="connsiteX45" fmla="*/ 2223635 w 2844801"/>
                <a:gd name="connsiteY45" fmla="*/ 1048754 h 2847975"/>
                <a:gd name="connsiteX46" fmla="*/ 2249987 w 2844801"/>
                <a:gd name="connsiteY46" fmla="*/ 999817 h 2847975"/>
                <a:gd name="connsiteX47" fmla="*/ 2253752 w 2844801"/>
                <a:gd name="connsiteY47" fmla="*/ 992289 h 2847975"/>
                <a:gd name="connsiteX48" fmla="*/ 2253752 w 2844801"/>
                <a:gd name="connsiteY48" fmla="*/ 988524 h 2847975"/>
                <a:gd name="connsiteX49" fmla="*/ 2257204 w 2844801"/>
                <a:gd name="connsiteY49" fmla="*/ 978169 h 2847975"/>
                <a:gd name="connsiteX50" fmla="*/ 2272575 w 2844801"/>
                <a:gd name="connsiteY50" fmla="*/ 932478 h 2847975"/>
                <a:gd name="connsiteX51" fmla="*/ 2272031 w 2844801"/>
                <a:gd name="connsiteY51" fmla="*/ 933022 h 2847975"/>
                <a:gd name="connsiteX52" fmla="*/ 2272031 w 2844801"/>
                <a:gd name="connsiteY52" fmla="*/ 940547 h 2847975"/>
                <a:gd name="connsiteX53" fmla="*/ 2268269 w 2844801"/>
                <a:gd name="connsiteY53" fmla="*/ 948071 h 2847975"/>
                <a:gd name="connsiteX54" fmla="*/ 2268269 w 2844801"/>
                <a:gd name="connsiteY54" fmla="*/ 951833 h 2847975"/>
                <a:gd name="connsiteX55" fmla="*/ 2264507 w 2844801"/>
                <a:gd name="connsiteY55" fmla="*/ 963120 h 2847975"/>
                <a:gd name="connsiteX56" fmla="*/ 2264507 w 2844801"/>
                <a:gd name="connsiteY56" fmla="*/ 966882 h 2847975"/>
                <a:gd name="connsiteX57" fmla="*/ 2261058 w 2844801"/>
                <a:gd name="connsiteY57" fmla="*/ 977231 h 2847975"/>
                <a:gd name="connsiteX58" fmla="*/ 2261281 w 2844801"/>
                <a:gd name="connsiteY58" fmla="*/ 977231 h 2847975"/>
                <a:gd name="connsiteX59" fmla="*/ 2265046 w 2844801"/>
                <a:gd name="connsiteY59" fmla="*/ 965938 h 2847975"/>
                <a:gd name="connsiteX60" fmla="*/ 2265046 w 2844801"/>
                <a:gd name="connsiteY60" fmla="*/ 962174 h 2847975"/>
                <a:gd name="connsiteX61" fmla="*/ 2268811 w 2844801"/>
                <a:gd name="connsiteY61" fmla="*/ 950881 h 2847975"/>
                <a:gd name="connsiteX62" fmla="*/ 2268811 w 2844801"/>
                <a:gd name="connsiteY62" fmla="*/ 947116 h 2847975"/>
                <a:gd name="connsiteX63" fmla="*/ 2272575 w 2844801"/>
                <a:gd name="connsiteY63" fmla="*/ 939588 h 2847975"/>
                <a:gd name="connsiteX64" fmla="*/ 1865773 w 2844801"/>
                <a:gd name="connsiteY64" fmla="*/ 556804 h 2847975"/>
                <a:gd name="connsiteX65" fmla="*/ 2159181 w 2844801"/>
                <a:gd name="connsiteY65" fmla="*/ 963120 h 2847975"/>
                <a:gd name="connsiteX66" fmla="*/ 2283315 w 2844801"/>
                <a:gd name="connsiteY66" fmla="*/ 895400 h 2847975"/>
                <a:gd name="connsiteX67" fmla="*/ 2279554 w 2844801"/>
                <a:gd name="connsiteY67" fmla="*/ 914211 h 2847975"/>
                <a:gd name="connsiteX68" fmla="*/ 2275931 w 2844801"/>
                <a:gd name="connsiteY68" fmla="*/ 928703 h 2847975"/>
                <a:gd name="connsiteX69" fmla="*/ 2276340 w 2844801"/>
                <a:gd name="connsiteY69" fmla="*/ 928295 h 2847975"/>
                <a:gd name="connsiteX70" fmla="*/ 2280105 w 2844801"/>
                <a:gd name="connsiteY70" fmla="*/ 913237 h 2847975"/>
                <a:gd name="connsiteX71" fmla="*/ 2283869 w 2844801"/>
                <a:gd name="connsiteY71" fmla="*/ 894416 h 2847975"/>
                <a:gd name="connsiteX72" fmla="*/ 2159636 w 2844801"/>
                <a:gd name="connsiteY72" fmla="*/ 962174 h 2847975"/>
                <a:gd name="connsiteX73" fmla="*/ 1970110 w 2844801"/>
                <a:gd name="connsiteY73" fmla="*/ 655674 h 2847975"/>
                <a:gd name="connsiteX74" fmla="*/ 1873459 w 2844801"/>
                <a:gd name="connsiteY74" fmla="*/ 562799 h 2847975"/>
                <a:gd name="connsiteX75" fmla="*/ 1421900 w 2844801"/>
                <a:gd name="connsiteY75" fmla="*/ 0 h 2847975"/>
                <a:gd name="connsiteX76" fmla="*/ 2823657 w 2844801"/>
                <a:gd name="connsiteY76" fmla="*/ 1181080 h 2847975"/>
                <a:gd name="connsiteX77" fmla="*/ 2839835 w 2844801"/>
                <a:gd name="connsiteY77" fmla="*/ 1315085 h 2847975"/>
                <a:gd name="connsiteX78" fmla="*/ 2841037 w 2844801"/>
                <a:gd name="connsiteY78" fmla="*/ 1316022 h 2847975"/>
                <a:gd name="connsiteX79" fmla="*/ 2844801 w 2844801"/>
                <a:gd name="connsiteY79" fmla="*/ 1425188 h 2847975"/>
                <a:gd name="connsiteX80" fmla="*/ 1753054 w 2844801"/>
                <a:gd name="connsiteY80" fmla="*/ 2806700 h 2847975"/>
                <a:gd name="connsiteX81" fmla="*/ 1752919 w 2844801"/>
                <a:gd name="connsiteY81" fmla="*/ 2806592 h 2847975"/>
                <a:gd name="connsiteX82" fmla="*/ 1590233 w 2844801"/>
                <a:gd name="connsiteY82" fmla="*/ 2837159 h 2847975"/>
                <a:gd name="connsiteX83" fmla="*/ 1421900 w 2844801"/>
                <a:gd name="connsiteY83" fmla="*/ 2847975 h 2847975"/>
                <a:gd name="connsiteX84" fmla="*/ 0 w 2844801"/>
                <a:gd name="connsiteY84" fmla="*/ 1425869 h 2847975"/>
                <a:gd name="connsiteX85" fmla="*/ 1421900 w 2844801"/>
                <a:gd name="connsiteY85" fmla="*/ 0 h 284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844801" h="2847975">
                  <a:moveTo>
                    <a:pt x="1132254" y="2321269"/>
                  </a:moveTo>
                  <a:lnTo>
                    <a:pt x="1133203" y="2322011"/>
                  </a:lnTo>
                  <a:lnTo>
                    <a:pt x="1196593" y="2365920"/>
                  </a:lnTo>
                  <a:cubicBezTo>
                    <a:pt x="1218946" y="2379683"/>
                    <a:pt x="1242004" y="2392152"/>
                    <a:pt x="1265533" y="2402975"/>
                  </a:cubicBezTo>
                  <a:lnTo>
                    <a:pt x="1265642" y="2403016"/>
                  </a:lnTo>
                  <a:lnTo>
                    <a:pt x="1196907" y="2366063"/>
                  </a:lnTo>
                  <a:cubicBezTo>
                    <a:pt x="1174572" y="2352307"/>
                    <a:pt x="1152943" y="2337259"/>
                    <a:pt x="1132254" y="2321269"/>
                  </a:cubicBezTo>
                  <a:close/>
                  <a:moveTo>
                    <a:pt x="2065389" y="1922296"/>
                  </a:moveTo>
                  <a:lnTo>
                    <a:pt x="2065140" y="1922477"/>
                  </a:lnTo>
                  <a:cubicBezTo>
                    <a:pt x="2065140" y="1922477"/>
                    <a:pt x="2024409" y="1991255"/>
                    <a:pt x="1955443" y="2079012"/>
                  </a:cubicBezTo>
                  <a:lnTo>
                    <a:pt x="1877665" y="2171091"/>
                  </a:lnTo>
                  <a:lnTo>
                    <a:pt x="1877758" y="2170997"/>
                  </a:lnTo>
                  <a:cubicBezTo>
                    <a:pt x="1978639" y="2060243"/>
                    <a:pt x="2046733" y="1952732"/>
                    <a:pt x="2062181" y="1927584"/>
                  </a:cubicBezTo>
                  <a:close/>
                  <a:moveTo>
                    <a:pt x="2232723" y="1201650"/>
                  </a:moveTo>
                  <a:lnTo>
                    <a:pt x="2232423" y="1202041"/>
                  </a:lnTo>
                  <a:cubicBezTo>
                    <a:pt x="2180223" y="1287373"/>
                    <a:pt x="2162943" y="1437155"/>
                    <a:pt x="2162943" y="1437155"/>
                  </a:cubicBezTo>
                  <a:cubicBezTo>
                    <a:pt x="2159181" y="1568832"/>
                    <a:pt x="2140373" y="1689222"/>
                    <a:pt x="2140373" y="1689222"/>
                  </a:cubicBezTo>
                  <a:cubicBezTo>
                    <a:pt x="2159181" y="1696746"/>
                    <a:pt x="2177990" y="1711795"/>
                    <a:pt x="2185513" y="1734368"/>
                  </a:cubicBezTo>
                  <a:cubicBezTo>
                    <a:pt x="2193036" y="1756941"/>
                    <a:pt x="2187394" y="1790801"/>
                    <a:pt x="2167645" y="1825601"/>
                  </a:cubicBezTo>
                  <a:lnTo>
                    <a:pt x="2127525" y="1876958"/>
                  </a:lnTo>
                  <a:lnTo>
                    <a:pt x="2127754" y="1876791"/>
                  </a:lnTo>
                  <a:cubicBezTo>
                    <a:pt x="2178930" y="1827031"/>
                    <a:pt x="2197283" y="1767743"/>
                    <a:pt x="2185988" y="1733863"/>
                  </a:cubicBezTo>
                  <a:cubicBezTo>
                    <a:pt x="2178459" y="1711277"/>
                    <a:pt x="2159636" y="1696220"/>
                    <a:pt x="2140813" y="1688691"/>
                  </a:cubicBezTo>
                  <a:cubicBezTo>
                    <a:pt x="2140813" y="1688691"/>
                    <a:pt x="2159636" y="1568232"/>
                    <a:pt x="2163401" y="1436481"/>
                  </a:cubicBezTo>
                  <a:cubicBezTo>
                    <a:pt x="2163401" y="1436481"/>
                    <a:pt x="2176106" y="1326374"/>
                    <a:pt x="2212635" y="1241147"/>
                  </a:cubicBezTo>
                  <a:close/>
                  <a:moveTo>
                    <a:pt x="2257517" y="1169212"/>
                  </a:moveTo>
                  <a:cubicBezTo>
                    <a:pt x="2257517" y="1169212"/>
                    <a:pt x="2257517" y="1169212"/>
                    <a:pt x="2228929" y="1173977"/>
                  </a:cubicBezTo>
                  <a:lnTo>
                    <a:pt x="2190085" y="1180450"/>
                  </a:lnTo>
                  <a:lnTo>
                    <a:pt x="2189274" y="1181327"/>
                  </a:lnTo>
                  <a:cubicBezTo>
                    <a:pt x="2189274" y="1181327"/>
                    <a:pt x="2189274" y="1181327"/>
                    <a:pt x="2217839" y="1176565"/>
                  </a:cubicBezTo>
                  <a:lnTo>
                    <a:pt x="2256866" y="1170060"/>
                  </a:lnTo>
                  <a:close/>
                  <a:moveTo>
                    <a:pt x="2283869" y="1037461"/>
                  </a:moveTo>
                  <a:cubicBezTo>
                    <a:pt x="2283869" y="1037461"/>
                    <a:pt x="2231164" y="1063811"/>
                    <a:pt x="2208576" y="1071340"/>
                  </a:cubicBezTo>
                  <a:lnTo>
                    <a:pt x="2205009" y="1067773"/>
                  </a:lnTo>
                  <a:lnTo>
                    <a:pt x="2204321" y="1068461"/>
                  </a:lnTo>
                  <a:cubicBezTo>
                    <a:pt x="2208083" y="1072223"/>
                    <a:pt x="2208083" y="1072223"/>
                    <a:pt x="2208083" y="1072223"/>
                  </a:cubicBezTo>
                  <a:cubicBezTo>
                    <a:pt x="2230652" y="1064699"/>
                    <a:pt x="2283315" y="1038364"/>
                    <a:pt x="2283315" y="1038364"/>
                  </a:cubicBezTo>
                  <a:lnTo>
                    <a:pt x="2247830" y="1117750"/>
                  </a:lnTo>
                  <a:lnTo>
                    <a:pt x="2248105" y="1117453"/>
                  </a:lnTo>
                  <a:cubicBezTo>
                    <a:pt x="2264105" y="1093926"/>
                    <a:pt x="2276340" y="1067575"/>
                    <a:pt x="2283869" y="1037461"/>
                  </a:cubicBezTo>
                  <a:close/>
                  <a:moveTo>
                    <a:pt x="2256984" y="978169"/>
                  </a:moveTo>
                  <a:cubicBezTo>
                    <a:pt x="2256984" y="981931"/>
                    <a:pt x="2256984" y="985693"/>
                    <a:pt x="2253222" y="989455"/>
                  </a:cubicBezTo>
                  <a:cubicBezTo>
                    <a:pt x="2253222" y="993217"/>
                    <a:pt x="2253222" y="993217"/>
                    <a:pt x="2253222" y="993217"/>
                  </a:cubicBezTo>
                  <a:cubicBezTo>
                    <a:pt x="2253222" y="996980"/>
                    <a:pt x="2249461" y="1000742"/>
                    <a:pt x="2249461" y="1000742"/>
                  </a:cubicBezTo>
                  <a:lnTo>
                    <a:pt x="2223585" y="1048804"/>
                  </a:lnTo>
                  <a:lnTo>
                    <a:pt x="2223635" y="1048754"/>
                  </a:lnTo>
                  <a:cubicBezTo>
                    <a:pt x="2234929" y="1033696"/>
                    <a:pt x="2242458" y="1018639"/>
                    <a:pt x="2249987" y="999817"/>
                  </a:cubicBezTo>
                  <a:cubicBezTo>
                    <a:pt x="2249987" y="999817"/>
                    <a:pt x="2253752" y="996053"/>
                    <a:pt x="2253752" y="992289"/>
                  </a:cubicBezTo>
                  <a:cubicBezTo>
                    <a:pt x="2253752" y="992289"/>
                    <a:pt x="2253752" y="992289"/>
                    <a:pt x="2253752" y="988524"/>
                  </a:cubicBezTo>
                  <a:lnTo>
                    <a:pt x="2257204" y="978169"/>
                  </a:lnTo>
                  <a:close/>
                  <a:moveTo>
                    <a:pt x="2272575" y="932478"/>
                  </a:moveTo>
                  <a:lnTo>
                    <a:pt x="2272031" y="933022"/>
                  </a:lnTo>
                  <a:cubicBezTo>
                    <a:pt x="2272031" y="936785"/>
                    <a:pt x="2272031" y="936785"/>
                    <a:pt x="2272031" y="940547"/>
                  </a:cubicBezTo>
                  <a:cubicBezTo>
                    <a:pt x="2272031" y="944309"/>
                    <a:pt x="2268269" y="948071"/>
                    <a:pt x="2268269" y="948071"/>
                  </a:cubicBezTo>
                  <a:cubicBezTo>
                    <a:pt x="2268269" y="948071"/>
                    <a:pt x="2268269" y="948071"/>
                    <a:pt x="2268269" y="951833"/>
                  </a:cubicBezTo>
                  <a:cubicBezTo>
                    <a:pt x="2268269" y="955595"/>
                    <a:pt x="2264507" y="959358"/>
                    <a:pt x="2264507" y="963120"/>
                  </a:cubicBezTo>
                  <a:cubicBezTo>
                    <a:pt x="2264507" y="963120"/>
                    <a:pt x="2264507" y="963120"/>
                    <a:pt x="2264507" y="966882"/>
                  </a:cubicBezTo>
                  <a:lnTo>
                    <a:pt x="2261058" y="977231"/>
                  </a:lnTo>
                  <a:lnTo>
                    <a:pt x="2261281" y="977231"/>
                  </a:lnTo>
                  <a:cubicBezTo>
                    <a:pt x="2261281" y="973467"/>
                    <a:pt x="2261281" y="969702"/>
                    <a:pt x="2265046" y="965938"/>
                  </a:cubicBezTo>
                  <a:cubicBezTo>
                    <a:pt x="2265046" y="965938"/>
                    <a:pt x="2265046" y="965938"/>
                    <a:pt x="2265046" y="962174"/>
                  </a:cubicBezTo>
                  <a:cubicBezTo>
                    <a:pt x="2265046" y="958409"/>
                    <a:pt x="2268811" y="954645"/>
                    <a:pt x="2268811" y="950881"/>
                  </a:cubicBezTo>
                  <a:cubicBezTo>
                    <a:pt x="2268811" y="950881"/>
                    <a:pt x="2268811" y="950881"/>
                    <a:pt x="2268811" y="947116"/>
                  </a:cubicBezTo>
                  <a:cubicBezTo>
                    <a:pt x="2268811" y="947116"/>
                    <a:pt x="2272575" y="943352"/>
                    <a:pt x="2272575" y="939588"/>
                  </a:cubicBezTo>
                  <a:close/>
                  <a:moveTo>
                    <a:pt x="1865773" y="556804"/>
                  </a:moveTo>
                  <a:cubicBezTo>
                    <a:pt x="2020001" y="680956"/>
                    <a:pt x="2110280" y="850254"/>
                    <a:pt x="2159181" y="963120"/>
                  </a:cubicBezTo>
                  <a:cubicBezTo>
                    <a:pt x="2159181" y="963120"/>
                    <a:pt x="2159181" y="963120"/>
                    <a:pt x="2283315" y="895400"/>
                  </a:cubicBezTo>
                  <a:cubicBezTo>
                    <a:pt x="2279554" y="902925"/>
                    <a:pt x="2279554" y="910449"/>
                    <a:pt x="2279554" y="914211"/>
                  </a:cubicBezTo>
                  <a:lnTo>
                    <a:pt x="2275931" y="928703"/>
                  </a:lnTo>
                  <a:lnTo>
                    <a:pt x="2276340" y="928295"/>
                  </a:lnTo>
                  <a:cubicBezTo>
                    <a:pt x="2276340" y="920766"/>
                    <a:pt x="2276340" y="917002"/>
                    <a:pt x="2280105" y="913237"/>
                  </a:cubicBezTo>
                  <a:cubicBezTo>
                    <a:pt x="2280105" y="909473"/>
                    <a:pt x="2280105" y="901944"/>
                    <a:pt x="2283869" y="894416"/>
                  </a:cubicBezTo>
                  <a:cubicBezTo>
                    <a:pt x="2283869" y="894416"/>
                    <a:pt x="2283869" y="894416"/>
                    <a:pt x="2159636" y="962174"/>
                  </a:cubicBezTo>
                  <a:cubicBezTo>
                    <a:pt x="2122931" y="877476"/>
                    <a:pt x="2062932" y="761017"/>
                    <a:pt x="1970110" y="655674"/>
                  </a:cubicBezTo>
                  <a:lnTo>
                    <a:pt x="1873459" y="562799"/>
                  </a:lnTo>
                  <a:close/>
                  <a:moveTo>
                    <a:pt x="1421900" y="0"/>
                  </a:moveTo>
                  <a:cubicBezTo>
                    <a:pt x="2123681" y="0"/>
                    <a:pt x="2709747" y="512524"/>
                    <a:pt x="2823657" y="1181080"/>
                  </a:cubicBezTo>
                  <a:lnTo>
                    <a:pt x="2839835" y="1315085"/>
                  </a:lnTo>
                  <a:lnTo>
                    <a:pt x="2841037" y="1316022"/>
                  </a:lnTo>
                  <a:cubicBezTo>
                    <a:pt x="2844801" y="1349901"/>
                    <a:pt x="2844801" y="1387544"/>
                    <a:pt x="2844801" y="1425188"/>
                  </a:cubicBezTo>
                  <a:cubicBezTo>
                    <a:pt x="2844801" y="2095240"/>
                    <a:pt x="2381750" y="2659891"/>
                    <a:pt x="1753054" y="2806700"/>
                  </a:cubicBezTo>
                  <a:lnTo>
                    <a:pt x="1752919" y="2806592"/>
                  </a:lnTo>
                  <a:lnTo>
                    <a:pt x="1590233" y="2837159"/>
                  </a:lnTo>
                  <a:cubicBezTo>
                    <a:pt x="1534749" y="2844213"/>
                    <a:pt x="1478325" y="2847975"/>
                    <a:pt x="1421900" y="2847975"/>
                  </a:cubicBezTo>
                  <a:cubicBezTo>
                    <a:pt x="635717" y="2847975"/>
                    <a:pt x="0" y="2208403"/>
                    <a:pt x="0" y="1425869"/>
                  </a:cubicBezTo>
                  <a:cubicBezTo>
                    <a:pt x="0" y="639572"/>
                    <a:pt x="635717" y="0"/>
                    <a:pt x="1421900" y="0"/>
                  </a:cubicBezTo>
                  <a:close/>
                </a:path>
              </a:pathLst>
            </a:custGeom>
            <a:solidFill>
              <a:srgbClr val="F18101"/>
            </a:solidFill>
            <a:ln>
              <a:noFill/>
            </a:ln>
            <a:effectLst>
              <a:outerShdw dist="203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4903" y="3095087"/>
              <a:ext cx="1493933" cy="1774707"/>
            </a:xfrm>
            <a:prstGeom prst="rect">
              <a:avLst/>
            </a:prstGeom>
          </p:spPr>
        </p:pic>
        <p:sp>
          <p:nvSpPr>
            <p:cNvPr id="55" name="Freeform 13"/>
            <p:cNvSpPr>
              <a:spLocks noEditPoints="1"/>
            </p:cNvSpPr>
            <p:nvPr/>
          </p:nvSpPr>
          <p:spPr bwMode="auto">
            <a:xfrm>
              <a:off x="4136668" y="3226490"/>
              <a:ext cx="1484314" cy="1641573"/>
            </a:xfrm>
            <a:custGeom>
              <a:avLst/>
              <a:gdLst>
                <a:gd name="T0" fmla="*/ 77 w 454"/>
                <a:gd name="T1" fmla="*/ 502 h 502"/>
                <a:gd name="T2" fmla="*/ 77 w 454"/>
                <a:gd name="T3" fmla="*/ 502 h 502"/>
                <a:gd name="T4" fmla="*/ 77 w 454"/>
                <a:gd name="T5" fmla="*/ 502 h 502"/>
                <a:gd name="T6" fmla="*/ 0 w 454"/>
                <a:gd name="T7" fmla="*/ 469 h 502"/>
                <a:gd name="T8" fmla="*/ 0 w 454"/>
                <a:gd name="T9" fmla="*/ 469 h 502"/>
                <a:gd name="T10" fmla="*/ 74 w 454"/>
                <a:gd name="T11" fmla="*/ 502 h 502"/>
                <a:gd name="T12" fmla="*/ 0 w 454"/>
                <a:gd name="T13" fmla="*/ 469 h 502"/>
                <a:gd name="T14" fmla="*/ 248 w 454"/>
                <a:gd name="T15" fmla="*/ 363 h 502"/>
                <a:gd name="T16" fmla="*/ 80 w 454"/>
                <a:gd name="T17" fmla="*/ 502 h 502"/>
                <a:gd name="T18" fmla="*/ 248 w 454"/>
                <a:gd name="T19" fmla="*/ 363 h 502"/>
                <a:gd name="T20" fmla="*/ 299 w 454"/>
                <a:gd name="T21" fmla="*/ 163 h 502"/>
                <a:gd name="T22" fmla="*/ 274 w 454"/>
                <a:gd name="T23" fmla="*/ 234 h 502"/>
                <a:gd name="T24" fmla="*/ 268 w 454"/>
                <a:gd name="T25" fmla="*/ 301 h 502"/>
                <a:gd name="T26" fmla="*/ 299 w 454"/>
                <a:gd name="T27" fmla="*/ 163 h 502"/>
                <a:gd name="T28" fmla="*/ 286 w 454"/>
                <a:gd name="T29" fmla="*/ 137 h 502"/>
                <a:gd name="T30" fmla="*/ 286 w 454"/>
                <a:gd name="T31" fmla="*/ 137 h 502"/>
                <a:gd name="T32" fmla="*/ 286 w 454"/>
                <a:gd name="T33" fmla="*/ 137 h 502"/>
                <a:gd name="T34" fmla="*/ 285 w 454"/>
                <a:gd name="T35" fmla="*/ 136 h 502"/>
                <a:gd name="T36" fmla="*/ 285 w 454"/>
                <a:gd name="T37" fmla="*/ 136 h 502"/>
                <a:gd name="T38" fmla="*/ 306 w 454"/>
                <a:gd name="T39" fmla="*/ 128 h 502"/>
                <a:gd name="T40" fmla="*/ 281 w 454"/>
                <a:gd name="T41" fmla="*/ 166 h 502"/>
                <a:gd name="T42" fmla="*/ 306 w 454"/>
                <a:gd name="T43" fmla="*/ 90 h 502"/>
                <a:gd name="T44" fmla="*/ 305 w 454"/>
                <a:gd name="T45" fmla="*/ 95 h 502"/>
                <a:gd name="T46" fmla="*/ 303 w 454"/>
                <a:gd name="T47" fmla="*/ 100 h 502"/>
                <a:gd name="T48" fmla="*/ 302 w 454"/>
                <a:gd name="T49" fmla="*/ 104 h 502"/>
                <a:gd name="T50" fmla="*/ 301 w 454"/>
                <a:gd name="T51" fmla="*/ 108 h 502"/>
                <a:gd name="T52" fmla="*/ 300 w 454"/>
                <a:gd name="T53" fmla="*/ 112 h 502"/>
                <a:gd name="T54" fmla="*/ 298 w 454"/>
                <a:gd name="T55" fmla="*/ 115 h 502"/>
                <a:gd name="T56" fmla="*/ 297 w 454"/>
                <a:gd name="T57" fmla="*/ 118 h 502"/>
                <a:gd name="T58" fmla="*/ 285 w 454"/>
                <a:gd name="T59" fmla="*/ 136 h 502"/>
                <a:gd name="T60" fmla="*/ 290 w 454"/>
                <a:gd name="T61" fmla="*/ 131 h 502"/>
                <a:gd name="T62" fmla="*/ 298 w 454"/>
                <a:gd name="T63" fmla="*/ 116 h 502"/>
                <a:gd name="T64" fmla="*/ 299 w 454"/>
                <a:gd name="T65" fmla="*/ 112 h 502"/>
                <a:gd name="T66" fmla="*/ 301 w 454"/>
                <a:gd name="T67" fmla="*/ 109 h 502"/>
                <a:gd name="T68" fmla="*/ 302 w 454"/>
                <a:gd name="T69" fmla="*/ 105 h 502"/>
                <a:gd name="T70" fmla="*/ 303 w 454"/>
                <a:gd name="T71" fmla="*/ 102 h 502"/>
                <a:gd name="T72" fmla="*/ 304 w 454"/>
                <a:gd name="T73" fmla="*/ 99 h 502"/>
                <a:gd name="T74" fmla="*/ 306 w 454"/>
                <a:gd name="T75" fmla="*/ 90 h 502"/>
                <a:gd name="T76" fmla="*/ 306 w 454"/>
                <a:gd name="T77" fmla="*/ 90 h 502"/>
                <a:gd name="T78" fmla="*/ 306 w 454"/>
                <a:gd name="T79" fmla="*/ 90 h 502"/>
                <a:gd name="T80" fmla="*/ 195 w 454"/>
                <a:gd name="T81" fmla="*/ 0 h 502"/>
                <a:gd name="T82" fmla="*/ 454 w 454"/>
                <a:gd name="T83" fmla="*/ 2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4" h="502">
                  <a:moveTo>
                    <a:pt x="77" y="502"/>
                  </a:moveTo>
                  <a:cubicBezTo>
                    <a:pt x="77" y="502"/>
                    <a:pt x="77" y="502"/>
                    <a:pt x="77" y="502"/>
                  </a:cubicBezTo>
                  <a:cubicBezTo>
                    <a:pt x="77" y="502"/>
                    <a:pt x="77" y="502"/>
                    <a:pt x="77" y="502"/>
                  </a:cubicBezTo>
                  <a:cubicBezTo>
                    <a:pt x="77" y="502"/>
                    <a:pt x="77" y="502"/>
                    <a:pt x="77" y="502"/>
                  </a:cubicBezTo>
                  <a:moveTo>
                    <a:pt x="79" y="502"/>
                  </a:moveTo>
                  <a:cubicBezTo>
                    <a:pt x="79" y="502"/>
                    <a:pt x="78" y="502"/>
                    <a:pt x="77" y="502"/>
                  </a:cubicBezTo>
                  <a:cubicBezTo>
                    <a:pt x="78" y="502"/>
                    <a:pt x="79" y="502"/>
                    <a:pt x="79" y="502"/>
                  </a:cubicBezTo>
                  <a:moveTo>
                    <a:pt x="0" y="469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0" y="469"/>
                    <a:pt x="0" y="469"/>
                    <a:pt x="0" y="469"/>
                  </a:cubicBezTo>
                  <a:cubicBezTo>
                    <a:pt x="22" y="486"/>
                    <a:pt x="48" y="499"/>
                    <a:pt x="74" y="502"/>
                  </a:cubicBezTo>
                  <a:cubicBezTo>
                    <a:pt x="74" y="502"/>
                    <a:pt x="74" y="502"/>
                    <a:pt x="74" y="502"/>
                  </a:cubicBezTo>
                  <a:cubicBezTo>
                    <a:pt x="74" y="502"/>
                    <a:pt x="74" y="502"/>
                    <a:pt x="74" y="502"/>
                  </a:cubicBezTo>
                  <a:cubicBezTo>
                    <a:pt x="48" y="499"/>
                    <a:pt x="22" y="486"/>
                    <a:pt x="0" y="469"/>
                  </a:cubicBezTo>
                  <a:moveTo>
                    <a:pt x="281" y="319"/>
                  </a:moveTo>
                  <a:cubicBezTo>
                    <a:pt x="281" y="332"/>
                    <a:pt x="271" y="351"/>
                    <a:pt x="248" y="363"/>
                  </a:cubicBezTo>
                  <a:cubicBezTo>
                    <a:pt x="248" y="363"/>
                    <a:pt x="171" y="493"/>
                    <a:pt x="80" y="502"/>
                  </a:cubicBezTo>
                  <a:cubicBezTo>
                    <a:pt x="80" y="502"/>
                    <a:pt x="80" y="502"/>
                    <a:pt x="80" y="502"/>
                  </a:cubicBezTo>
                  <a:cubicBezTo>
                    <a:pt x="80" y="502"/>
                    <a:pt x="80" y="502"/>
                    <a:pt x="80" y="502"/>
                  </a:cubicBezTo>
                  <a:cubicBezTo>
                    <a:pt x="171" y="493"/>
                    <a:pt x="248" y="363"/>
                    <a:pt x="248" y="363"/>
                  </a:cubicBezTo>
                  <a:cubicBezTo>
                    <a:pt x="271" y="351"/>
                    <a:pt x="281" y="332"/>
                    <a:pt x="281" y="319"/>
                  </a:cubicBezTo>
                  <a:moveTo>
                    <a:pt x="299" y="163"/>
                  </a:moveTo>
                  <a:cubicBezTo>
                    <a:pt x="299" y="163"/>
                    <a:pt x="299" y="163"/>
                    <a:pt x="299" y="163"/>
                  </a:cubicBezTo>
                  <a:cubicBezTo>
                    <a:pt x="280" y="182"/>
                    <a:pt x="274" y="234"/>
                    <a:pt x="274" y="234"/>
                  </a:cubicBezTo>
                  <a:cubicBezTo>
                    <a:pt x="273" y="269"/>
                    <a:pt x="268" y="301"/>
                    <a:pt x="268" y="301"/>
                  </a:cubicBezTo>
                  <a:cubicBezTo>
                    <a:pt x="268" y="301"/>
                    <a:pt x="268" y="301"/>
                    <a:pt x="268" y="301"/>
                  </a:cubicBezTo>
                  <a:cubicBezTo>
                    <a:pt x="268" y="301"/>
                    <a:pt x="273" y="269"/>
                    <a:pt x="274" y="234"/>
                  </a:cubicBezTo>
                  <a:cubicBezTo>
                    <a:pt x="274" y="234"/>
                    <a:pt x="280" y="182"/>
                    <a:pt x="299" y="163"/>
                  </a:cubicBezTo>
                  <a:moveTo>
                    <a:pt x="286" y="137"/>
                  </a:moveTo>
                  <a:cubicBezTo>
                    <a:pt x="286" y="137"/>
                    <a:pt x="286" y="137"/>
                    <a:pt x="286" y="137"/>
                  </a:cubicBezTo>
                  <a:cubicBezTo>
                    <a:pt x="286" y="137"/>
                    <a:pt x="286" y="137"/>
                    <a:pt x="286" y="137"/>
                  </a:cubicBezTo>
                  <a:moveTo>
                    <a:pt x="286" y="137"/>
                  </a:moveTo>
                  <a:cubicBezTo>
                    <a:pt x="286" y="137"/>
                    <a:pt x="286" y="137"/>
                    <a:pt x="286" y="137"/>
                  </a:cubicBezTo>
                  <a:cubicBezTo>
                    <a:pt x="286" y="137"/>
                    <a:pt x="286" y="137"/>
                    <a:pt x="286" y="137"/>
                  </a:cubicBezTo>
                  <a:cubicBezTo>
                    <a:pt x="286" y="137"/>
                    <a:pt x="286" y="137"/>
                    <a:pt x="286" y="137"/>
                  </a:cubicBezTo>
                  <a:moveTo>
                    <a:pt x="285" y="136"/>
                  </a:moveTo>
                  <a:cubicBezTo>
                    <a:pt x="285" y="136"/>
                    <a:pt x="285" y="136"/>
                    <a:pt x="285" y="136"/>
                  </a:cubicBezTo>
                  <a:cubicBezTo>
                    <a:pt x="285" y="136"/>
                    <a:pt x="285" y="136"/>
                    <a:pt x="285" y="136"/>
                  </a:cubicBezTo>
                  <a:moveTo>
                    <a:pt x="306" y="128"/>
                  </a:moveTo>
                  <a:cubicBezTo>
                    <a:pt x="306" y="128"/>
                    <a:pt x="306" y="128"/>
                    <a:pt x="306" y="128"/>
                  </a:cubicBezTo>
                  <a:cubicBezTo>
                    <a:pt x="302" y="144"/>
                    <a:pt x="293" y="156"/>
                    <a:pt x="281" y="166"/>
                  </a:cubicBezTo>
                  <a:cubicBezTo>
                    <a:pt x="281" y="166"/>
                    <a:pt x="281" y="166"/>
                    <a:pt x="281" y="166"/>
                  </a:cubicBezTo>
                  <a:cubicBezTo>
                    <a:pt x="293" y="156"/>
                    <a:pt x="302" y="144"/>
                    <a:pt x="306" y="128"/>
                  </a:cubicBezTo>
                  <a:moveTo>
                    <a:pt x="306" y="90"/>
                  </a:moveTo>
                  <a:cubicBezTo>
                    <a:pt x="306" y="90"/>
                    <a:pt x="306" y="90"/>
                    <a:pt x="306" y="90"/>
                  </a:cubicBezTo>
                  <a:cubicBezTo>
                    <a:pt x="305" y="92"/>
                    <a:pt x="305" y="94"/>
                    <a:pt x="305" y="95"/>
                  </a:cubicBezTo>
                  <a:cubicBezTo>
                    <a:pt x="304" y="96"/>
                    <a:pt x="304" y="97"/>
                    <a:pt x="304" y="99"/>
                  </a:cubicBezTo>
                  <a:cubicBezTo>
                    <a:pt x="304" y="99"/>
                    <a:pt x="303" y="100"/>
                    <a:pt x="303" y="100"/>
                  </a:cubicBezTo>
                  <a:cubicBezTo>
                    <a:pt x="303" y="101"/>
                    <a:pt x="303" y="101"/>
                    <a:pt x="303" y="102"/>
                  </a:cubicBezTo>
                  <a:cubicBezTo>
                    <a:pt x="303" y="103"/>
                    <a:pt x="302" y="104"/>
                    <a:pt x="302" y="104"/>
                  </a:cubicBezTo>
                  <a:cubicBezTo>
                    <a:pt x="302" y="105"/>
                    <a:pt x="302" y="105"/>
                    <a:pt x="302" y="105"/>
                  </a:cubicBezTo>
                  <a:cubicBezTo>
                    <a:pt x="302" y="106"/>
                    <a:pt x="301" y="107"/>
                    <a:pt x="301" y="108"/>
                  </a:cubicBezTo>
                  <a:cubicBezTo>
                    <a:pt x="301" y="109"/>
                    <a:pt x="301" y="109"/>
                    <a:pt x="301" y="109"/>
                  </a:cubicBezTo>
                  <a:cubicBezTo>
                    <a:pt x="300" y="110"/>
                    <a:pt x="300" y="111"/>
                    <a:pt x="300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299" y="113"/>
                    <a:pt x="299" y="114"/>
                    <a:pt x="298" y="115"/>
                  </a:cubicBezTo>
                  <a:cubicBezTo>
                    <a:pt x="298" y="116"/>
                    <a:pt x="298" y="116"/>
                    <a:pt x="298" y="116"/>
                  </a:cubicBezTo>
                  <a:cubicBezTo>
                    <a:pt x="298" y="117"/>
                    <a:pt x="297" y="118"/>
                    <a:pt x="297" y="118"/>
                  </a:cubicBezTo>
                  <a:cubicBezTo>
                    <a:pt x="295" y="123"/>
                    <a:pt x="293" y="127"/>
                    <a:pt x="290" y="131"/>
                  </a:cubicBezTo>
                  <a:cubicBezTo>
                    <a:pt x="288" y="133"/>
                    <a:pt x="287" y="135"/>
                    <a:pt x="285" y="136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7" y="135"/>
                    <a:pt x="288" y="133"/>
                    <a:pt x="290" y="131"/>
                  </a:cubicBezTo>
                  <a:cubicBezTo>
                    <a:pt x="293" y="127"/>
                    <a:pt x="295" y="123"/>
                    <a:pt x="297" y="118"/>
                  </a:cubicBezTo>
                  <a:cubicBezTo>
                    <a:pt x="297" y="118"/>
                    <a:pt x="298" y="117"/>
                    <a:pt x="298" y="116"/>
                  </a:cubicBezTo>
                  <a:cubicBezTo>
                    <a:pt x="298" y="116"/>
                    <a:pt x="298" y="116"/>
                    <a:pt x="298" y="115"/>
                  </a:cubicBezTo>
                  <a:cubicBezTo>
                    <a:pt x="299" y="114"/>
                    <a:pt x="299" y="113"/>
                    <a:pt x="299" y="112"/>
                  </a:cubicBezTo>
                  <a:cubicBezTo>
                    <a:pt x="300" y="112"/>
                    <a:pt x="300" y="112"/>
                    <a:pt x="300" y="112"/>
                  </a:cubicBezTo>
                  <a:cubicBezTo>
                    <a:pt x="300" y="111"/>
                    <a:pt x="300" y="110"/>
                    <a:pt x="301" y="109"/>
                  </a:cubicBezTo>
                  <a:cubicBezTo>
                    <a:pt x="301" y="108"/>
                    <a:pt x="301" y="108"/>
                    <a:pt x="301" y="108"/>
                  </a:cubicBezTo>
                  <a:cubicBezTo>
                    <a:pt x="301" y="107"/>
                    <a:pt x="302" y="106"/>
                    <a:pt x="302" y="105"/>
                  </a:cubicBezTo>
                  <a:cubicBezTo>
                    <a:pt x="302" y="104"/>
                    <a:pt x="302" y="104"/>
                    <a:pt x="302" y="104"/>
                  </a:cubicBezTo>
                  <a:cubicBezTo>
                    <a:pt x="302" y="104"/>
                    <a:pt x="303" y="103"/>
                    <a:pt x="303" y="102"/>
                  </a:cubicBezTo>
                  <a:cubicBezTo>
                    <a:pt x="303" y="101"/>
                    <a:pt x="303" y="101"/>
                    <a:pt x="303" y="100"/>
                  </a:cubicBezTo>
                  <a:cubicBezTo>
                    <a:pt x="303" y="100"/>
                    <a:pt x="304" y="99"/>
                    <a:pt x="304" y="99"/>
                  </a:cubicBezTo>
                  <a:cubicBezTo>
                    <a:pt x="304" y="97"/>
                    <a:pt x="304" y="96"/>
                    <a:pt x="305" y="95"/>
                  </a:cubicBezTo>
                  <a:cubicBezTo>
                    <a:pt x="305" y="94"/>
                    <a:pt x="305" y="92"/>
                    <a:pt x="306" y="90"/>
                  </a:cubicBezTo>
                  <a:moveTo>
                    <a:pt x="306" y="90"/>
                  </a:moveTo>
                  <a:cubicBezTo>
                    <a:pt x="306" y="90"/>
                    <a:pt x="306" y="90"/>
                    <a:pt x="306" y="90"/>
                  </a:cubicBezTo>
                  <a:cubicBezTo>
                    <a:pt x="306" y="90"/>
                    <a:pt x="306" y="90"/>
                    <a:pt x="306" y="90"/>
                  </a:cubicBezTo>
                  <a:cubicBezTo>
                    <a:pt x="306" y="90"/>
                    <a:pt x="306" y="90"/>
                    <a:pt x="306" y="90"/>
                  </a:cubicBezTo>
                  <a:moveTo>
                    <a:pt x="195" y="0"/>
                  </a:moveTo>
                  <a:cubicBezTo>
                    <a:pt x="195" y="0"/>
                    <a:pt x="195" y="0"/>
                    <a:pt x="195" y="0"/>
                  </a:cubicBezTo>
                  <a:cubicBezTo>
                    <a:pt x="454" y="202"/>
                    <a:pt x="454" y="202"/>
                    <a:pt x="454" y="202"/>
                  </a:cubicBezTo>
                  <a:cubicBezTo>
                    <a:pt x="454" y="202"/>
                    <a:pt x="454" y="202"/>
                    <a:pt x="454" y="20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solidFill>
              <a:srgbClr val="B4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5012633" y="421143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5012633" y="421143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5012633" y="421143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5012633" y="421143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3"/>
            <p:cNvSpPr>
              <a:spLocks/>
            </p:cNvSpPr>
            <p:nvPr/>
          </p:nvSpPr>
          <p:spPr bwMode="auto">
            <a:xfrm>
              <a:off x="4136668" y="3226490"/>
              <a:ext cx="1488453" cy="1956092"/>
            </a:xfrm>
            <a:custGeom>
              <a:avLst/>
              <a:gdLst>
                <a:gd name="T0" fmla="*/ 195 w 455"/>
                <a:gd name="T1" fmla="*/ 0 h 598"/>
                <a:gd name="T2" fmla="*/ 273 w 455"/>
                <a:gd name="T3" fmla="*/ 108 h 598"/>
                <a:gd name="T4" fmla="*/ 273 w 455"/>
                <a:gd name="T5" fmla="*/ 108 h 598"/>
                <a:gd name="T6" fmla="*/ 306 w 455"/>
                <a:gd name="T7" fmla="*/ 90 h 598"/>
                <a:gd name="T8" fmla="*/ 306 w 455"/>
                <a:gd name="T9" fmla="*/ 90 h 598"/>
                <a:gd name="T10" fmla="*/ 306 w 455"/>
                <a:gd name="T11" fmla="*/ 90 h 598"/>
                <a:gd name="T12" fmla="*/ 306 w 455"/>
                <a:gd name="T13" fmla="*/ 90 h 598"/>
                <a:gd name="T14" fmla="*/ 305 w 455"/>
                <a:gd name="T15" fmla="*/ 95 h 598"/>
                <a:gd name="T16" fmla="*/ 304 w 455"/>
                <a:gd name="T17" fmla="*/ 99 h 598"/>
                <a:gd name="T18" fmla="*/ 303 w 455"/>
                <a:gd name="T19" fmla="*/ 100 h 598"/>
                <a:gd name="T20" fmla="*/ 303 w 455"/>
                <a:gd name="T21" fmla="*/ 102 h 598"/>
                <a:gd name="T22" fmla="*/ 302 w 455"/>
                <a:gd name="T23" fmla="*/ 104 h 598"/>
                <a:gd name="T24" fmla="*/ 302 w 455"/>
                <a:gd name="T25" fmla="*/ 105 h 598"/>
                <a:gd name="T26" fmla="*/ 301 w 455"/>
                <a:gd name="T27" fmla="*/ 108 h 598"/>
                <a:gd name="T28" fmla="*/ 301 w 455"/>
                <a:gd name="T29" fmla="*/ 109 h 598"/>
                <a:gd name="T30" fmla="*/ 300 w 455"/>
                <a:gd name="T31" fmla="*/ 112 h 598"/>
                <a:gd name="T32" fmla="*/ 299 w 455"/>
                <a:gd name="T33" fmla="*/ 112 h 598"/>
                <a:gd name="T34" fmla="*/ 298 w 455"/>
                <a:gd name="T35" fmla="*/ 115 h 598"/>
                <a:gd name="T36" fmla="*/ 298 w 455"/>
                <a:gd name="T37" fmla="*/ 116 h 598"/>
                <a:gd name="T38" fmla="*/ 297 w 455"/>
                <a:gd name="T39" fmla="*/ 118 h 598"/>
                <a:gd name="T40" fmla="*/ 290 w 455"/>
                <a:gd name="T41" fmla="*/ 131 h 598"/>
                <a:gd name="T42" fmla="*/ 285 w 455"/>
                <a:gd name="T43" fmla="*/ 136 h 598"/>
                <a:gd name="T44" fmla="*/ 286 w 455"/>
                <a:gd name="T45" fmla="*/ 137 h 598"/>
                <a:gd name="T46" fmla="*/ 286 w 455"/>
                <a:gd name="T47" fmla="*/ 137 h 598"/>
                <a:gd name="T48" fmla="*/ 306 w 455"/>
                <a:gd name="T49" fmla="*/ 128 h 598"/>
                <a:gd name="T50" fmla="*/ 306 w 455"/>
                <a:gd name="T51" fmla="*/ 128 h 598"/>
                <a:gd name="T52" fmla="*/ 306 w 455"/>
                <a:gd name="T53" fmla="*/ 128 h 598"/>
                <a:gd name="T54" fmla="*/ 281 w 455"/>
                <a:gd name="T55" fmla="*/ 166 h 598"/>
                <a:gd name="T56" fmla="*/ 299 w 455"/>
                <a:gd name="T57" fmla="*/ 163 h 598"/>
                <a:gd name="T58" fmla="*/ 299 w 455"/>
                <a:gd name="T59" fmla="*/ 163 h 598"/>
                <a:gd name="T60" fmla="*/ 274 w 455"/>
                <a:gd name="T61" fmla="*/ 234 h 598"/>
                <a:gd name="T62" fmla="*/ 268 w 455"/>
                <a:gd name="T63" fmla="*/ 301 h 598"/>
                <a:gd name="T64" fmla="*/ 280 w 455"/>
                <a:gd name="T65" fmla="*/ 313 h 598"/>
                <a:gd name="T66" fmla="*/ 281 w 455"/>
                <a:gd name="T67" fmla="*/ 319 h 598"/>
                <a:gd name="T68" fmla="*/ 281 w 455"/>
                <a:gd name="T69" fmla="*/ 319 h 598"/>
                <a:gd name="T70" fmla="*/ 248 w 455"/>
                <a:gd name="T71" fmla="*/ 363 h 598"/>
                <a:gd name="T72" fmla="*/ 80 w 455"/>
                <a:gd name="T73" fmla="*/ 502 h 598"/>
                <a:gd name="T74" fmla="*/ 80 w 455"/>
                <a:gd name="T75" fmla="*/ 502 h 598"/>
                <a:gd name="T76" fmla="*/ 79 w 455"/>
                <a:gd name="T77" fmla="*/ 502 h 598"/>
                <a:gd name="T78" fmla="*/ 77 w 455"/>
                <a:gd name="T79" fmla="*/ 502 h 598"/>
                <a:gd name="T80" fmla="*/ 77 w 455"/>
                <a:gd name="T81" fmla="*/ 502 h 598"/>
                <a:gd name="T82" fmla="*/ 77 w 455"/>
                <a:gd name="T83" fmla="*/ 502 h 598"/>
                <a:gd name="T84" fmla="*/ 77 w 455"/>
                <a:gd name="T85" fmla="*/ 502 h 598"/>
                <a:gd name="T86" fmla="*/ 74 w 455"/>
                <a:gd name="T87" fmla="*/ 502 h 598"/>
                <a:gd name="T88" fmla="*/ 0 w 455"/>
                <a:gd name="T89" fmla="*/ 469 h 598"/>
                <a:gd name="T90" fmla="*/ 0 w 455"/>
                <a:gd name="T91" fmla="*/ 469 h 598"/>
                <a:gd name="T92" fmla="*/ 160 w 455"/>
                <a:gd name="T93" fmla="*/ 594 h 598"/>
                <a:gd name="T94" fmla="*/ 165 w 455"/>
                <a:gd name="T95" fmla="*/ 598 h 598"/>
                <a:gd name="T96" fmla="*/ 455 w 455"/>
                <a:gd name="T97" fmla="*/ 231 h 598"/>
                <a:gd name="T98" fmla="*/ 454 w 455"/>
                <a:gd name="T99" fmla="*/ 202 h 598"/>
                <a:gd name="T100" fmla="*/ 195 w 455"/>
                <a:gd name="T10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5" h="598">
                  <a:moveTo>
                    <a:pt x="195" y="0"/>
                  </a:moveTo>
                  <a:cubicBezTo>
                    <a:pt x="236" y="33"/>
                    <a:pt x="260" y="78"/>
                    <a:pt x="273" y="108"/>
                  </a:cubicBezTo>
                  <a:cubicBezTo>
                    <a:pt x="273" y="108"/>
                    <a:pt x="273" y="108"/>
                    <a:pt x="273" y="108"/>
                  </a:cubicBezTo>
                  <a:cubicBezTo>
                    <a:pt x="306" y="90"/>
                    <a:pt x="306" y="90"/>
                    <a:pt x="306" y="90"/>
                  </a:cubicBezTo>
                  <a:cubicBezTo>
                    <a:pt x="306" y="90"/>
                    <a:pt x="306" y="90"/>
                    <a:pt x="306" y="90"/>
                  </a:cubicBezTo>
                  <a:cubicBezTo>
                    <a:pt x="306" y="90"/>
                    <a:pt x="306" y="90"/>
                    <a:pt x="306" y="90"/>
                  </a:cubicBezTo>
                  <a:cubicBezTo>
                    <a:pt x="306" y="90"/>
                    <a:pt x="306" y="90"/>
                    <a:pt x="306" y="90"/>
                  </a:cubicBezTo>
                  <a:cubicBezTo>
                    <a:pt x="305" y="92"/>
                    <a:pt x="305" y="94"/>
                    <a:pt x="305" y="95"/>
                  </a:cubicBezTo>
                  <a:cubicBezTo>
                    <a:pt x="304" y="96"/>
                    <a:pt x="304" y="97"/>
                    <a:pt x="304" y="99"/>
                  </a:cubicBezTo>
                  <a:cubicBezTo>
                    <a:pt x="304" y="99"/>
                    <a:pt x="303" y="100"/>
                    <a:pt x="303" y="100"/>
                  </a:cubicBezTo>
                  <a:cubicBezTo>
                    <a:pt x="303" y="101"/>
                    <a:pt x="303" y="101"/>
                    <a:pt x="303" y="102"/>
                  </a:cubicBezTo>
                  <a:cubicBezTo>
                    <a:pt x="303" y="103"/>
                    <a:pt x="302" y="104"/>
                    <a:pt x="302" y="104"/>
                  </a:cubicBezTo>
                  <a:cubicBezTo>
                    <a:pt x="302" y="105"/>
                    <a:pt x="302" y="105"/>
                    <a:pt x="302" y="105"/>
                  </a:cubicBezTo>
                  <a:cubicBezTo>
                    <a:pt x="302" y="106"/>
                    <a:pt x="301" y="107"/>
                    <a:pt x="301" y="108"/>
                  </a:cubicBezTo>
                  <a:cubicBezTo>
                    <a:pt x="301" y="109"/>
                    <a:pt x="301" y="109"/>
                    <a:pt x="301" y="109"/>
                  </a:cubicBezTo>
                  <a:cubicBezTo>
                    <a:pt x="300" y="110"/>
                    <a:pt x="300" y="111"/>
                    <a:pt x="300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299" y="113"/>
                    <a:pt x="299" y="114"/>
                    <a:pt x="298" y="115"/>
                  </a:cubicBezTo>
                  <a:cubicBezTo>
                    <a:pt x="298" y="116"/>
                    <a:pt x="298" y="116"/>
                    <a:pt x="298" y="116"/>
                  </a:cubicBezTo>
                  <a:cubicBezTo>
                    <a:pt x="298" y="117"/>
                    <a:pt x="297" y="118"/>
                    <a:pt x="297" y="118"/>
                  </a:cubicBezTo>
                  <a:cubicBezTo>
                    <a:pt x="295" y="123"/>
                    <a:pt x="293" y="127"/>
                    <a:pt x="290" y="131"/>
                  </a:cubicBezTo>
                  <a:cubicBezTo>
                    <a:pt x="288" y="133"/>
                    <a:pt x="287" y="135"/>
                    <a:pt x="285" y="136"/>
                  </a:cubicBezTo>
                  <a:cubicBezTo>
                    <a:pt x="286" y="136"/>
                    <a:pt x="286" y="137"/>
                    <a:pt x="286" y="137"/>
                  </a:cubicBezTo>
                  <a:cubicBezTo>
                    <a:pt x="286" y="137"/>
                    <a:pt x="286" y="137"/>
                    <a:pt x="286" y="137"/>
                  </a:cubicBezTo>
                  <a:cubicBezTo>
                    <a:pt x="292" y="135"/>
                    <a:pt x="306" y="128"/>
                    <a:pt x="306" y="128"/>
                  </a:cubicBezTo>
                  <a:cubicBezTo>
                    <a:pt x="306" y="128"/>
                    <a:pt x="306" y="128"/>
                    <a:pt x="306" y="128"/>
                  </a:cubicBezTo>
                  <a:cubicBezTo>
                    <a:pt x="306" y="128"/>
                    <a:pt x="306" y="128"/>
                    <a:pt x="306" y="128"/>
                  </a:cubicBezTo>
                  <a:cubicBezTo>
                    <a:pt x="302" y="144"/>
                    <a:pt x="293" y="156"/>
                    <a:pt x="281" y="166"/>
                  </a:cubicBezTo>
                  <a:cubicBezTo>
                    <a:pt x="299" y="163"/>
                    <a:pt x="299" y="163"/>
                    <a:pt x="299" y="163"/>
                  </a:cubicBezTo>
                  <a:cubicBezTo>
                    <a:pt x="299" y="163"/>
                    <a:pt x="299" y="163"/>
                    <a:pt x="299" y="163"/>
                  </a:cubicBezTo>
                  <a:cubicBezTo>
                    <a:pt x="280" y="182"/>
                    <a:pt x="274" y="234"/>
                    <a:pt x="274" y="234"/>
                  </a:cubicBezTo>
                  <a:cubicBezTo>
                    <a:pt x="273" y="269"/>
                    <a:pt x="268" y="301"/>
                    <a:pt x="268" y="301"/>
                  </a:cubicBezTo>
                  <a:cubicBezTo>
                    <a:pt x="273" y="303"/>
                    <a:pt x="278" y="307"/>
                    <a:pt x="280" y="313"/>
                  </a:cubicBezTo>
                  <a:cubicBezTo>
                    <a:pt x="281" y="315"/>
                    <a:pt x="281" y="317"/>
                    <a:pt x="281" y="319"/>
                  </a:cubicBezTo>
                  <a:cubicBezTo>
                    <a:pt x="281" y="319"/>
                    <a:pt x="281" y="319"/>
                    <a:pt x="281" y="319"/>
                  </a:cubicBezTo>
                  <a:cubicBezTo>
                    <a:pt x="281" y="332"/>
                    <a:pt x="271" y="351"/>
                    <a:pt x="248" y="363"/>
                  </a:cubicBezTo>
                  <a:cubicBezTo>
                    <a:pt x="248" y="363"/>
                    <a:pt x="171" y="493"/>
                    <a:pt x="80" y="502"/>
                  </a:cubicBezTo>
                  <a:cubicBezTo>
                    <a:pt x="80" y="502"/>
                    <a:pt x="80" y="502"/>
                    <a:pt x="80" y="502"/>
                  </a:cubicBezTo>
                  <a:cubicBezTo>
                    <a:pt x="80" y="502"/>
                    <a:pt x="80" y="502"/>
                    <a:pt x="79" y="502"/>
                  </a:cubicBezTo>
                  <a:cubicBezTo>
                    <a:pt x="79" y="502"/>
                    <a:pt x="78" y="502"/>
                    <a:pt x="77" y="502"/>
                  </a:cubicBezTo>
                  <a:cubicBezTo>
                    <a:pt x="77" y="502"/>
                    <a:pt x="77" y="502"/>
                    <a:pt x="77" y="502"/>
                  </a:cubicBezTo>
                  <a:cubicBezTo>
                    <a:pt x="77" y="502"/>
                    <a:pt x="77" y="502"/>
                    <a:pt x="77" y="502"/>
                  </a:cubicBezTo>
                  <a:cubicBezTo>
                    <a:pt x="77" y="502"/>
                    <a:pt x="77" y="502"/>
                    <a:pt x="77" y="502"/>
                  </a:cubicBezTo>
                  <a:cubicBezTo>
                    <a:pt x="76" y="502"/>
                    <a:pt x="75" y="502"/>
                    <a:pt x="74" y="502"/>
                  </a:cubicBezTo>
                  <a:cubicBezTo>
                    <a:pt x="48" y="499"/>
                    <a:pt x="22" y="486"/>
                    <a:pt x="0" y="469"/>
                  </a:cubicBezTo>
                  <a:cubicBezTo>
                    <a:pt x="0" y="469"/>
                    <a:pt x="0" y="469"/>
                    <a:pt x="0" y="469"/>
                  </a:cubicBezTo>
                  <a:cubicBezTo>
                    <a:pt x="160" y="594"/>
                    <a:pt x="160" y="594"/>
                    <a:pt x="160" y="594"/>
                  </a:cubicBezTo>
                  <a:cubicBezTo>
                    <a:pt x="165" y="598"/>
                    <a:pt x="165" y="598"/>
                    <a:pt x="165" y="598"/>
                  </a:cubicBezTo>
                  <a:cubicBezTo>
                    <a:pt x="332" y="559"/>
                    <a:pt x="455" y="409"/>
                    <a:pt x="455" y="231"/>
                  </a:cubicBezTo>
                  <a:cubicBezTo>
                    <a:pt x="455" y="221"/>
                    <a:pt x="455" y="211"/>
                    <a:pt x="454" y="20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Rectangle 12"/>
          <p:cNvSpPr/>
          <p:nvPr/>
        </p:nvSpPr>
        <p:spPr>
          <a:xfrm>
            <a:off x="7706994" y="2150263"/>
            <a:ext cx="40995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F18101"/>
                </a:solidFill>
                <a:ea typeface="Open Sans" pitchFamily="34" charset="0"/>
                <a:cs typeface="Open Sans" pitchFamily="34" charset="0"/>
              </a:rPr>
              <a:t>模板设计</a:t>
            </a:r>
            <a:endParaRPr lang="en-US" sz="1600" dirty="0">
              <a:solidFill>
                <a:srgbClr val="F1810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告别套用模板的时代，从成为达人开始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6" name="Rectangle 13"/>
          <p:cNvSpPr/>
          <p:nvPr/>
        </p:nvSpPr>
        <p:spPr>
          <a:xfrm>
            <a:off x="7706994" y="3255691"/>
            <a:ext cx="40995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FF77B3"/>
                </a:solidFill>
                <a:ea typeface="Open Sans" pitchFamily="34" charset="0"/>
                <a:cs typeface="Open Sans" pitchFamily="34" charset="0"/>
              </a:rPr>
              <a:t>图表设计</a:t>
            </a:r>
            <a:endParaRPr lang="en-US" sz="1600" dirty="0" smtClean="0">
              <a:solidFill>
                <a:srgbClr val="FF77B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不再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害怕没有图表，因为自己会设计了！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7" name="Rectangle 14"/>
          <p:cNvSpPr/>
          <p:nvPr/>
        </p:nvSpPr>
        <p:spPr>
          <a:xfrm>
            <a:off x="7706994" y="4355565"/>
            <a:ext cx="40995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D5401"/>
                </a:solidFill>
                <a:ea typeface="Open Sans" pitchFamily="34" charset="0"/>
                <a:cs typeface="Open Sans" pitchFamily="34" charset="0"/>
              </a:rPr>
              <a:t>排版布局</a:t>
            </a:r>
            <a:endParaRPr lang="en-US" sz="1600" dirty="0">
              <a:solidFill>
                <a:srgbClr val="9D540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任何平面作品，最难莫过于版面设计。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8" name="Rounded Rectangle 2"/>
          <p:cNvSpPr/>
          <p:nvPr/>
        </p:nvSpPr>
        <p:spPr>
          <a:xfrm>
            <a:off x="6718790" y="2108200"/>
            <a:ext cx="870457" cy="841256"/>
          </a:xfrm>
          <a:prstGeom prst="roundRect">
            <a:avLst/>
          </a:prstGeom>
          <a:solidFill>
            <a:srgbClr val="F18101"/>
          </a:solidFill>
          <a:ln>
            <a:noFill/>
          </a:ln>
          <a:effectLst>
            <a:outerShdw dist="1016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9" name="Rounded Rectangle 22"/>
          <p:cNvSpPr/>
          <p:nvPr/>
        </p:nvSpPr>
        <p:spPr>
          <a:xfrm>
            <a:off x="6718790" y="3211572"/>
            <a:ext cx="870457" cy="841256"/>
          </a:xfrm>
          <a:prstGeom prst="roundRect">
            <a:avLst/>
          </a:prstGeom>
          <a:solidFill>
            <a:srgbClr val="FF77B3"/>
          </a:solidFill>
          <a:ln>
            <a:noFill/>
          </a:ln>
          <a:effectLst>
            <a:outerShdw dist="1016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0" name="Rounded Rectangle 23"/>
          <p:cNvSpPr/>
          <p:nvPr/>
        </p:nvSpPr>
        <p:spPr>
          <a:xfrm>
            <a:off x="6716709" y="4314944"/>
            <a:ext cx="870457" cy="841256"/>
          </a:xfrm>
          <a:prstGeom prst="roundRect">
            <a:avLst/>
          </a:prstGeom>
          <a:solidFill>
            <a:srgbClr val="9D5401"/>
          </a:solidFill>
          <a:ln>
            <a:noFill/>
          </a:ln>
          <a:effectLst>
            <a:outerShdw dist="1016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71" name="组合 70"/>
          <p:cNvGrpSpPr>
            <a:grpSpLocks noChangeAspect="1"/>
          </p:cNvGrpSpPr>
          <p:nvPr/>
        </p:nvGrpSpPr>
        <p:grpSpPr>
          <a:xfrm>
            <a:off x="6977280" y="2325118"/>
            <a:ext cx="338875" cy="396000"/>
            <a:chOff x="9124951" y="4468813"/>
            <a:chExt cx="555625" cy="649288"/>
          </a:xfrm>
          <a:solidFill>
            <a:schemeClr val="bg1"/>
          </a:solidFill>
        </p:grpSpPr>
        <p:sp>
          <p:nvSpPr>
            <p:cNvPr id="72" name="Freeform 34"/>
            <p:cNvSpPr>
              <a:spLocks noEditPoints="1"/>
            </p:cNvSpPr>
            <p:nvPr/>
          </p:nvSpPr>
          <p:spPr bwMode="auto">
            <a:xfrm>
              <a:off x="9124951" y="4468813"/>
              <a:ext cx="555625" cy="649288"/>
            </a:xfrm>
            <a:custGeom>
              <a:avLst/>
              <a:gdLst>
                <a:gd name="T0" fmla="*/ 163 w 190"/>
                <a:gd name="T1" fmla="*/ 0 h 222"/>
                <a:gd name="T2" fmla="*/ 28 w 190"/>
                <a:gd name="T3" fmla="*/ 0 h 222"/>
                <a:gd name="T4" fmla="*/ 0 w 190"/>
                <a:gd name="T5" fmla="*/ 27 h 222"/>
                <a:gd name="T6" fmla="*/ 0 w 190"/>
                <a:gd name="T7" fmla="*/ 194 h 222"/>
                <a:gd name="T8" fmla="*/ 28 w 190"/>
                <a:gd name="T9" fmla="*/ 222 h 222"/>
                <a:gd name="T10" fmla="*/ 163 w 190"/>
                <a:gd name="T11" fmla="*/ 222 h 222"/>
                <a:gd name="T12" fmla="*/ 190 w 190"/>
                <a:gd name="T13" fmla="*/ 194 h 222"/>
                <a:gd name="T14" fmla="*/ 190 w 190"/>
                <a:gd name="T15" fmla="*/ 27 h 222"/>
                <a:gd name="T16" fmla="*/ 163 w 190"/>
                <a:gd name="T17" fmla="*/ 0 h 222"/>
                <a:gd name="T18" fmla="*/ 167 w 190"/>
                <a:gd name="T19" fmla="*/ 179 h 222"/>
                <a:gd name="T20" fmla="*/ 149 w 190"/>
                <a:gd name="T21" fmla="*/ 198 h 222"/>
                <a:gd name="T22" fmla="*/ 42 w 190"/>
                <a:gd name="T23" fmla="*/ 198 h 222"/>
                <a:gd name="T24" fmla="*/ 23 w 190"/>
                <a:gd name="T25" fmla="*/ 179 h 222"/>
                <a:gd name="T26" fmla="*/ 23 w 190"/>
                <a:gd name="T27" fmla="*/ 42 h 222"/>
                <a:gd name="T28" fmla="*/ 42 w 190"/>
                <a:gd name="T29" fmla="*/ 24 h 222"/>
                <a:gd name="T30" fmla="*/ 149 w 190"/>
                <a:gd name="T31" fmla="*/ 24 h 222"/>
                <a:gd name="T32" fmla="*/ 167 w 190"/>
                <a:gd name="T33" fmla="*/ 42 h 222"/>
                <a:gd name="T34" fmla="*/ 167 w 190"/>
                <a:gd name="T35" fmla="*/ 17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22">
                  <a:moveTo>
                    <a:pt x="16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7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10"/>
                    <a:pt x="13" y="222"/>
                    <a:pt x="28" y="222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78" y="222"/>
                    <a:pt x="190" y="210"/>
                    <a:pt x="190" y="194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90" y="12"/>
                    <a:pt x="178" y="0"/>
                    <a:pt x="163" y="0"/>
                  </a:cubicBezTo>
                  <a:close/>
                  <a:moveTo>
                    <a:pt x="167" y="179"/>
                  </a:moveTo>
                  <a:cubicBezTo>
                    <a:pt x="167" y="189"/>
                    <a:pt x="159" y="198"/>
                    <a:pt x="149" y="198"/>
                  </a:cubicBezTo>
                  <a:cubicBezTo>
                    <a:pt x="42" y="198"/>
                    <a:pt x="42" y="198"/>
                    <a:pt x="42" y="198"/>
                  </a:cubicBezTo>
                  <a:cubicBezTo>
                    <a:pt x="32" y="198"/>
                    <a:pt x="23" y="189"/>
                    <a:pt x="23" y="17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32"/>
                    <a:pt x="32" y="24"/>
                    <a:pt x="42" y="24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59" y="24"/>
                    <a:pt x="167" y="32"/>
                    <a:pt x="167" y="42"/>
                  </a:cubicBezTo>
                  <a:lnTo>
                    <a:pt x="16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9244013" y="4757738"/>
              <a:ext cx="319088" cy="76200"/>
            </a:xfrm>
            <a:custGeom>
              <a:avLst/>
              <a:gdLst>
                <a:gd name="T0" fmla="*/ 100 w 109"/>
                <a:gd name="T1" fmla="*/ 0 h 26"/>
                <a:gd name="T2" fmla="*/ 9 w 109"/>
                <a:gd name="T3" fmla="*/ 0 h 26"/>
                <a:gd name="T4" fmla="*/ 0 w 109"/>
                <a:gd name="T5" fmla="*/ 9 h 26"/>
                <a:gd name="T6" fmla="*/ 0 w 109"/>
                <a:gd name="T7" fmla="*/ 17 h 26"/>
                <a:gd name="T8" fmla="*/ 9 w 109"/>
                <a:gd name="T9" fmla="*/ 26 h 26"/>
                <a:gd name="T10" fmla="*/ 100 w 109"/>
                <a:gd name="T11" fmla="*/ 26 h 26"/>
                <a:gd name="T12" fmla="*/ 109 w 109"/>
                <a:gd name="T13" fmla="*/ 17 h 26"/>
                <a:gd name="T14" fmla="*/ 109 w 109"/>
                <a:gd name="T15" fmla="*/ 9 h 26"/>
                <a:gd name="T16" fmla="*/ 100 w 109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6">
                  <a:moveTo>
                    <a:pt x="10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2"/>
                    <a:pt x="4" y="26"/>
                    <a:pt x="9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5" y="26"/>
                    <a:pt x="109" y="22"/>
                    <a:pt x="109" y="17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4"/>
                    <a:pt x="105" y="0"/>
                    <a:pt x="1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6"/>
            <p:cNvSpPr>
              <a:spLocks/>
            </p:cNvSpPr>
            <p:nvPr/>
          </p:nvSpPr>
          <p:spPr bwMode="auto">
            <a:xfrm>
              <a:off x="9244013" y="4635501"/>
              <a:ext cx="319088" cy="79375"/>
            </a:xfrm>
            <a:custGeom>
              <a:avLst/>
              <a:gdLst>
                <a:gd name="T0" fmla="*/ 100 w 109"/>
                <a:gd name="T1" fmla="*/ 0 h 27"/>
                <a:gd name="T2" fmla="*/ 9 w 109"/>
                <a:gd name="T3" fmla="*/ 0 h 27"/>
                <a:gd name="T4" fmla="*/ 0 w 109"/>
                <a:gd name="T5" fmla="*/ 9 h 27"/>
                <a:gd name="T6" fmla="*/ 0 w 109"/>
                <a:gd name="T7" fmla="*/ 18 h 27"/>
                <a:gd name="T8" fmla="*/ 9 w 109"/>
                <a:gd name="T9" fmla="*/ 27 h 27"/>
                <a:gd name="T10" fmla="*/ 100 w 109"/>
                <a:gd name="T11" fmla="*/ 27 h 27"/>
                <a:gd name="T12" fmla="*/ 109 w 109"/>
                <a:gd name="T13" fmla="*/ 18 h 27"/>
                <a:gd name="T14" fmla="*/ 109 w 109"/>
                <a:gd name="T15" fmla="*/ 9 h 27"/>
                <a:gd name="T16" fmla="*/ 100 w 10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7">
                  <a:moveTo>
                    <a:pt x="10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3"/>
                    <a:pt x="4" y="27"/>
                    <a:pt x="9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5" y="27"/>
                    <a:pt x="109" y="23"/>
                    <a:pt x="109" y="18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4"/>
                    <a:pt x="105" y="0"/>
                    <a:pt x="1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7"/>
            <p:cNvSpPr>
              <a:spLocks/>
            </p:cNvSpPr>
            <p:nvPr/>
          </p:nvSpPr>
          <p:spPr bwMode="auto">
            <a:xfrm>
              <a:off x="9244013" y="4878388"/>
              <a:ext cx="319088" cy="79375"/>
            </a:xfrm>
            <a:custGeom>
              <a:avLst/>
              <a:gdLst>
                <a:gd name="T0" fmla="*/ 100 w 109"/>
                <a:gd name="T1" fmla="*/ 0 h 27"/>
                <a:gd name="T2" fmla="*/ 9 w 109"/>
                <a:gd name="T3" fmla="*/ 0 h 27"/>
                <a:gd name="T4" fmla="*/ 0 w 109"/>
                <a:gd name="T5" fmla="*/ 9 h 27"/>
                <a:gd name="T6" fmla="*/ 0 w 109"/>
                <a:gd name="T7" fmla="*/ 18 h 27"/>
                <a:gd name="T8" fmla="*/ 9 w 109"/>
                <a:gd name="T9" fmla="*/ 27 h 27"/>
                <a:gd name="T10" fmla="*/ 100 w 109"/>
                <a:gd name="T11" fmla="*/ 27 h 27"/>
                <a:gd name="T12" fmla="*/ 109 w 109"/>
                <a:gd name="T13" fmla="*/ 18 h 27"/>
                <a:gd name="T14" fmla="*/ 109 w 109"/>
                <a:gd name="T15" fmla="*/ 9 h 27"/>
                <a:gd name="T16" fmla="*/ 100 w 10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7">
                  <a:moveTo>
                    <a:pt x="10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3"/>
                    <a:pt x="4" y="27"/>
                    <a:pt x="9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5" y="27"/>
                    <a:pt x="109" y="23"/>
                    <a:pt x="109" y="18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4"/>
                    <a:pt x="105" y="0"/>
                    <a:pt x="1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Freeform 28"/>
          <p:cNvSpPr>
            <a:spLocks/>
          </p:cNvSpPr>
          <p:nvPr/>
        </p:nvSpPr>
        <p:spPr bwMode="auto">
          <a:xfrm>
            <a:off x="6930101" y="4545731"/>
            <a:ext cx="464787" cy="457041"/>
          </a:xfrm>
          <a:custGeom>
            <a:avLst/>
            <a:gdLst>
              <a:gd name="T0" fmla="*/ 16 w 136"/>
              <a:gd name="T1" fmla="*/ 57 h 134"/>
              <a:gd name="T2" fmla="*/ 0 w 136"/>
              <a:gd name="T3" fmla="*/ 72 h 134"/>
              <a:gd name="T4" fmla="*/ 25 w 136"/>
              <a:gd name="T5" fmla="*/ 92 h 134"/>
              <a:gd name="T6" fmla="*/ 37 w 136"/>
              <a:gd name="T7" fmla="*/ 78 h 134"/>
              <a:gd name="T8" fmla="*/ 55 w 136"/>
              <a:gd name="T9" fmla="*/ 80 h 134"/>
              <a:gd name="T10" fmla="*/ 42 w 136"/>
              <a:gd name="T11" fmla="*/ 95 h 134"/>
              <a:gd name="T12" fmla="*/ 44 w 136"/>
              <a:gd name="T13" fmla="*/ 115 h 134"/>
              <a:gd name="T14" fmla="*/ 65 w 136"/>
              <a:gd name="T15" fmla="*/ 134 h 134"/>
              <a:gd name="T16" fmla="*/ 92 w 136"/>
              <a:gd name="T17" fmla="*/ 98 h 134"/>
              <a:gd name="T18" fmla="*/ 79 w 136"/>
              <a:gd name="T19" fmla="*/ 92 h 134"/>
              <a:gd name="T20" fmla="*/ 80 w 136"/>
              <a:gd name="T21" fmla="*/ 78 h 134"/>
              <a:gd name="T22" fmla="*/ 96 w 136"/>
              <a:gd name="T23" fmla="*/ 76 h 134"/>
              <a:gd name="T24" fmla="*/ 107 w 136"/>
              <a:gd name="T25" fmla="*/ 90 h 134"/>
              <a:gd name="T26" fmla="*/ 136 w 136"/>
              <a:gd name="T27" fmla="*/ 62 h 134"/>
              <a:gd name="T28" fmla="*/ 103 w 136"/>
              <a:gd name="T29" fmla="*/ 40 h 134"/>
              <a:gd name="T30" fmla="*/ 90 w 136"/>
              <a:gd name="T31" fmla="*/ 54 h 134"/>
              <a:gd name="T32" fmla="*/ 75 w 136"/>
              <a:gd name="T33" fmla="*/ 40 h 134"/>
              <a:gd name="T34" fmla="*/ 93 w 136"/>
              <a:gd name="T35" fmla="*/ 27 h 134"/>
              <a:gd name="T36" fmla="*/ 71 w 136"/>
              <a:gd name="T37" fmla="*/ 0 h 134"/>
              <a:gd name="T38" fmla="*/ 37 w 136"/>
              <a:gd name="T39" fmla="*/ 28 h 134"/>
              <a:gd name="T40" fmla="*/ 30 w 136"/>
              <a:gd name="T41" fmla="*/ 16 h 134"/>
              <a:gd name="T42" fmla="*/ 12 w 136"/>
              <a:gd name="T43" fmla="*/ 15 h 134"/>
              <a:gd name="T44" fmla="*/ 19 w 136"/>
              <a:gd name="T45" fmla="*/ 32 h 134"/>
              <a:gd name="T46" fmla="*/ 16 w 136"/>
              <a:gd name="T47" fmla="*/ 5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6" h="134">
                <a:moveTo>
                  <a:pt x="16" y="57"/>
                </a:moveTo>
                <a:cubicBezTo>
                  <a:pt x="6" y="64"/>
                  <a:pt x="0" y="72"/>
                  <a:pt x="0" y="72"/>
                </a:cubicBezTo>
                <a:cubicBezTo>
                  <a:pt x="0" y="72"/>
                  <a:pt x="16" y="94"/>
                  <a:pt x="25" y="92"/>
                </a:cubicBezTo>
                <a:cubicBezTo>
                  <a:pt x="33" y="90"/>
                  <a:pt x="33" y="85"/>
                  <a:pt x="37" y="78"/>
                </a:cubicBezTo>
                <a:cubicBezTo>
                  <a:pt x="40" y="70"/>
                  <a:pt x="54" y="72"/>
                  <a:pt x="55" y="80"/>
                </a:cubicBezTo>
                <a:cubicBezTo>
                  <a:pt x="55" y="87"/>
                  <a:pt x="53" y="94"/>
                  <a:pt x="42" y="95"/>
                </a:cubicBezTo>
                <a:cubicBezTo>
                  <a:pt x="32" y="96"/>
                  <a:pt x="31" y="108"/>
                  <a:pt x="44" y="115"/>
                </a:cubicBezTo>
                <a:cubicBezTo>
                  <a:pt x="56" y="122"/>
                  <a:pt x="56" y="127"/>
                  <a:pt x="65" y="134"/>
                </a:cubicBezTo>
                <a:cubicBezTo>
                  <a:pt x="74" y="124"/>
                  <a:pt x="98" y="105"/>
                  <a:pt x="92" y="98"/>
                </a:cubicBezTo>
                <a:cubicBezTo>
                  <a:pt x="86" y="95"/>
                  <a:pt x="85" y="99"/>
                  <a:pt x="79" y="92"/>
                </a:cubicBezTo>
                <a:cubicBezTo>
                  <a:pt x="73" y="86"/>
                  <a:pt x="78" y="80"/>
                  <a:pt x="80" y="78"/>
                </a:cubicBezTo>
                <a:cubicBezTo>
                  <a:pt x="82" y="75"/>
                  <a:pt x="90" y="70"/>
                  <a:pt x="96" y="76"/>
                </a:cubicBezTo>
                <a:cubicBezTo>
                  <a:pt x="102" y="82"/>
                  <a:pt x="96" y="89"/>
                  <a:pt x="107" y="90"/>
                </a:cubicBezTo>
                <a:cubicBezTo>
                  <a:pt x="118" y="91"/>
                  <a:pt x="127" y="71"/>
                  <a:pt x="136" y="62"/>
                </a:cubicBezTo>
                <a:cubicBezTo>
                  <a:pt x="123" y="49"/>
                  <a:pt x="114" y="34"/>
                  <a:pt x="103" y="40"/>
                </a:cubicBezTo>
                <a:cubicBezTo>
                  <a:pt x="91" y="46"/>
                  <a:pt x="98" y="45"/>
                  <a:pt x="90" y="54"/>
                </a:cubicBezTo>
                <a:cubicBezTo>
                  <a:pt x="81" y="62"/>
                  <a:pt x="67" y="48"/>
                  <a:pt x="75" y="40"/>
                </a:cubicBezTo>
                <a:cubicBezTo>
                  <a:pt x="83" y="32"/>
                  <a:pt x="85" y="36"/>
                  <a:pt x="93" y="27"/>
                </a:cubicBezTo>
                <a:cubicBezTo>
                  <a:pt x="101" y="18"/>
                  <a:pt x="83" y="12"/>
                  <a:pt x="71" y="0"/>
                </a:cubicBezTo>
                <a:cubicBezTo>
                  <a:pt x="60" y="15"/>
                  <a:pt x="45" y="29"/>
                  <a:pt x="37" y="28"/>
                </a:cubicBezTo>
                <a:cubicBezTo>
                  <a:pt x="30" y="26"/>
                  <a:pt x="30" y="22"/>
                  <a:pt x="30" y="16"/>
                </a:cubicBezTo>
                <a:cubicBezTo>
                  <a:pt x="30" y="11"/>
                  <a:pt x="18" y="8"/>
                  <a:pt x="12" y="15"/>
                </a:cubicBezTo>
                <a:cubicBezTo>
                  <a:pt x="6" y="23"/>
                  <a:pt x="11" y="30"/>
                  <a:pt x="19" y="32"/>
                </a:cubicBezTo>
                <a:cubicBezTo>
                  <a:pt x="27" y="33"/>
                  <a:pt x="26" y="50"/>
                  <a:pt x="16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" name="组合 76"/>
          <p:cNvGrpSpPr>
            <a:grpSpLocks noChangeAspect="1"/>
          </p:cNvGrpSpPr>
          <p:nvPr/>
        </p:nvGrpSpPr>
        <p:grpSpPr>
          <a:xfrm>
            <a:off x="6936282" y="3403862"/>
            <a:ext cx="435471" cy="432000"/>
            <a:chOff x="8728075" y="2684463"/>
            <a:chExt cx="398463" cy="395288"/>
          </a:xfrm>
          <a:solidFill>
            <a:schemeClr val="bg1"/>
          </a:solidFill>
        </p:grpSpPr>
        <p:sp>
          <p:nvSpPr>
            <p:cNvPr id="78" name="Freeform 18"/>
            <p:cNvSpPr>
              <a:spLocks noEditPoints="1"/>
            </p:cNvSpPr>
            <p:nvPr/>
          </p:nvSpPr>
          <p:spPr bwMode="auto">
            <a:xfrm>
              <a:off x="8728075" y="2684463"/>
              <a:ext cx="398463" cy="395288"/>
            </a:xfrm>
            <a:custGeom>
              <a:avLst/>
              <a:gdLst>
                <a:gd name="T0" fmla="*/ 251 w 251"/>
                <a:gd name="T1" fmla="*/ 234 h 249"/>
                <a:gd name="T2" fmla="*/ 251 w 251"/>
                <a:gd name="T3" fmla="*/ 249 h 249"/>
                <a:gd name="T4" fmla="*/ 0 w 251"/>
                <a:gd name="T5" fmla="*/ 249 h 249"/>
                <a:gd name="T6" fmla="*/ 0 w 251"/>
                <a:gd name="T7" fmla="*/ 0 h 249"/>
                <a:gd name="T8" fmla="*/ 15 w 251"/>
                <a:gd name="T9" fmla="*/ 0 h 249"/>
                <a:gd name="T10" fmla="*/ 15 w 251"/>
                <a:gd name="T11" fmla="*/ 234 h 249"/>
                <a:gd name="T12" fmla="*/ 251 w 251"/>
                <a:gd name="T13" fmla="*/ 234 h 249"/>
                <a:gd name="T14" fmla="*/ 112 w 251"/>
                <a:gd name="T15" fmla="*/ 85 h 249"/>
                <a:gd name="T16" fmla="*/ 177 w 251"/>
                <a:gd name="T17" fmla="*/ 102 h 249"/>
                <a:gd name="T18" fmla="*/ 198 w 251"/>
                <a:gd name="T19" fmla="*/ 64 h 249"/>
                <a:gd name="T20" fmla="*/ 220 w 251"/>
                <a:gd name="T21" fmla="*/ 76 h 249"/>
                <a:gd name="T22" fmla="*/ 220 w 251"/>
                <a:gd name="T23" fmla="*/ 14 h 249"/>
                <a:gd name="T24" fmla="*/ 165 w 251"/>
                <a:gd name="T25" fmla="*/ 45 h 249"/>
                <a:gd name="T26" fmla="*/ 184 w 251"/>
                <a:gd name="T27" fmla="*/ 57 h 249"/>
                <a:gd name="T28" fmla="*/ 170 w 251"/>
                <a:gd name="T29" fmla="*/ 83 h 249"/>
                <a:gd name="T30" fmla="*/ 108 w 251"/>
                <a:gd name="T31" fmla="*/ 69 h 249"/>
                <a:gd name="T32" fmla="*/ 41 w 251"/>
                <a:gd name="T33" fmla="*/ 135 h 249"/>
                <a:gd name="T34" fmla="*/ 53 w 251"/>
                <a:gd name="T35" fmla="*/ 144 h 249"/>
                <a:gd name="T36" fmla="*/ 112 w 251"/>
                <a:gd name="T37" fmla="*/ 85 h 249"/>
                <a:gd name="T38" fmla="*/ 93 w 251"/>
                <a:gd name="T39" fmla="*/ 218 h 249"/>
                <a:gd name="T40" fmla="*/ 124 w 251"/>
                <a:gd name="T41" fmla="*/ 218 h 249"/>
                <a:gd name="T42" fmla="*/ 124 w 251"/>
                <a:gd name="T43" fmla="*/ 104 h 249"/>
                <a:gd name="T44" fmla="*/ 117 w 251"/>
                <a:gd name="T45" fmla="*/ 104 h 249"/>
                <a:gd name="T46" fmla="*/ 93 w 251"/>
                <a:gd name="T47" fmla="*/ 125 h 249"/>
                <a:gd name="T48" fmla="*/ 93 w 251"/>
                <a:gd name="T49" fmla="*/ 218 h 249"/>
                <a:gd name="T50" fmla="*/ 46 w 251"/>
                <a:gd name="T51" fmla="*/ 161 h 249"/>
                <a:gd name="T52" fmla="*/ 46 w 251"/>
                <a:gd name="T53" fmla="*/ 218 h 249"/>
                <a:gd name="T54" fmla="*/ 79 w 251"/>
                <a:gd name="T55" fmla="*/ 218 h 249"/>
                <a:gd name="T56" fmla="*/ 79 w 251"/>
                <a:gd name="T57" fmla="*/ 142 h 249"/>
                <a:gd name="T58" fmla="*/ 53 w 251"/>
                <a:gd name="T59" fmla="*/ 168 h 249"/>
                <a:gd name="T60" fmla="*/ 46 w 251"/>
                <a:gd name="T61" fmla="*/ 161 h 249"/>
                <a:gd name="T62" fmla="*/ 189 w 251"/>
                <a:gd name="T63" fmla="*/ 111 h 249"/>
                <a:gd name="T64" fmla="*/ 189 w 251"/>
                <a:gd name="T65" fmla="*/ 218 h 249"/>
                <a:gd name="T66" fmla="*/ 220 w 251"/>
                <a:gd name="T67" fmla="*/ 218 h 249"/>
                <a:gd name="T68" fmla="*/ 220 w 251"/>
                <a:gd name="T69" fmla="*/ 95 h 249"/>
                <a:gd name="T70" fmla="*/ 203 w 251"/>
                <a:gd name="T71" fmla="*/ 85 h 249"/>
                <a:gd name="T72" fmla="*/ 189 w 251"/>
                <a:gd name="T73" fmla="*/ 111 h 249"/>
                <a:gd name="T74" fmla="*/ 172 w 251"/>
                <a:gd name="T75" fmla="*/ 218 h 249"/>
                <a:gd name="T76" fmla="*/ 172 w 251"/>
                <a:gd name="T77" fmla="*/ 116 h 249"/>
                <a:gd name="T78" fmla="*/ 141 w 251"/>
                <a:gd name="T79" fmla="*/ 109 h 249"/>
                <a:gd name="T80" fmla="*/ 141 w 251"/>
                <a:gd name="T81" fmla="*/ 218 h 249"/>
                <a:gd name="T82" fmla="*/ 172 w 251"/>
                <a:gd name="T83" fmla="*/ 218 h 249"/>
                <a:gd name="T84" fmla="*/ 172 w 251"/>
                <a:gd name="T85" fmla="*/ 218 h 249"/>
                <a:gd name="T86" fmla="*/ 172 w 251"/>
                <a:gd name="T87" fmla="*/ 2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1" h="249">
                  <a:moveTo>
                    <a:pt x="251" y="234"/>
                  </a:moveTo>
                  <a:lnTo>
                    <a:pt x="251" y="249"/>
                  </a:lnTo>
                  <a:lnTo>
                    <a:pt x="0" y="249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234"/>
                  </a:lnTo>
                  <a:lnTo>
                    <a:pt x="251" y="234"/>
                  </a:lnTo>
                  <a:close/>
                  <a:moveTo>
                    <a:pt x="112" y="85"/>
                  </a:moveTo>
                  <a:lnTo>
                    <a:pt x="177" y="102"/>
                  </a:lnTo>
                  <a:lnTo>
                    <a:pt x="198" y="64"/>
                  </a:lnTo>
                  <a:lnTo>
                    <a:pt x="220" y="76"/>
                  </a:lnTo>
                  <a:lnTo>
                    <a:pt x="220" y="14"/>
                  </a:lnTo>
                  <a:lnTo>
                    <a:pt x="165" y="45"/>
                  </a:lnTo>
                  <a:lnTo>
                    <a:pt x="184" y="57"/>
                  </a:lnTo>
                  <a:lnTo>
                    <a:pt x="170" y="83"/>
                  </a:lnTo>
                  <a:lnTo>
                    <a:pt x="108" y="69"/>
                  </a:lnTo>
                  <a:lnTo>
                    <a:pt x="41" y="135"/>
                  </a:lnTo>
                  <a:lnTo>
                    <a:pt x="53" y="144"/>
                  </a:lnTo>
                  <a:lnTo>
                    <a:pt x="112" y="85"/>
                  </a:lnTo>
                  <a:close/>
                  <a:moveTo>
                    <a:pt x="93" y="218"/>
                  </a:moveTo>
                  <a:lnTo>
                    <a:pt x="124" y="218"/>
                  </a:lnTo>
                  <a:lnTo>
                    <a:pt x="124" y="104"/>
                  </a:lnTo>
                  <a:lnTo>
                    <a:pt x="117" y="104"/>
                  </a:lnTo>
                  <a:lnTo>
                    <a:pt x="93" y="125"/>
                  </a:lnTo>
                  <a:lnTo>
                    <a:pt x="93" y="218"/>
                  </a:lnTo>
                  <a:close/>
                  <a:moveTo>
                    <a:pt x="46" y="161"/>
                  </a:moveTo>
                  <a:lnTo>
                    <a:pt x="46" y="218"/>
                  </a:lnTo>
                  <a:lnTo>
                    <a:pt x="79" y="218"/>
                  </a:lnTo>
                  <a:lnTo>
                    <a:pt x="79" y="142"/>
                  </a:lnTo>
                  <a:lnTo>
                    <a:pt x="53" y="168"/>
                  </a:lnTo>
                  <a:lnTo>
                    <a:pt x="46" y="161"/>
                  </a:lnTo>
                  <a:close/>
                  <a:moveTo>
                    <a:pt x="189" y="111"/>
                  </a:moveTo>
                  <a:lnTo>
                    <a:pt x="189" y="218"/>
                  </a:lnTo>
                  <a:lnTo>
                    <a:pt x="220" y="218"/>
                  </a:lnTo>
                  <a:lnTo>
                    <a:pt x="220" y="95"/>
                  </a:lnTo>
                  <a:lnTo>
                    <a:pt x="203" y="85"/>
                  </a:lnTo>
                  <a:lnTo>
                    <a:pt x="189" y="111"/>
                  </a:lnTo>
                  <a:close/>
                  <a:moveTo>
                    <a:pt x="172" y="218"/>
                  </a:moveTo>
                  <a:lnTo>
                    <a:pt x="172" y="116"/>
                  </a:lnTo>
                  <a:lnTo>
                    <a:pt x="141" y="109"/>
                  </a:lnTo>
                  <a:lnTo>
                    <a:pt x="141" y="218"/>
                  </a:lnTo>
                  <a:lnTo>
                    <a:pt x="172" y="218"/>
                  </a:lnTo>
                  <a:close/>
                  <a:moveTo>
                    <a:pt x="172" y="218"/>
                  </a:moveTo>
                  <a:lnTo>
                    <a:pt x="172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Freeform 19"/>
            <p:cNvSpPr>
              <a:spLocks noEditPoints="1"/>
            </p:cNvSpPr>
            <p:nvPr/>
          </p:nvSpPr>
          <p:spPr bwMode="auto">
            <a:xfrm>
              <a:off x="8728075" y="2684463"/>
              <a:ext cx="398463" cy="395288"/>
            </a:xfrm>
            <a:custGeom>
              <a:avLst/>
              <a:gdLst>
                <a:gd name="T0" fmla="*/ 251 w 251"/>
                <a:gd name="T1" fmla="*/ 234 h 249"/>
                <a:gd name="T2" fmla="*/ 251 w 251"/>
                <a:gd name="T3" fmla="*/ 249 h 249"/>
                <a:gd name="T4" fmla="*/ 0 w 251"/>
                <a:gd name="T5" fmla="*/ 249 h 249"/>
                <a:gd name="T6" fmla="*/ 0 w 251"/>
                <a:gd name="T7" fmla="*/ 0 h 249"/>
                <a:gd name="T8" fmla="*/ 15 w 251"/>
                <a:gd name="T9" fmla="*/ 0 h 249"/>
                <a:gd name="T10" fmla="*/ 15 w 251"/>
                <a:gd name="T11" fmla="*/ 234 h 249"/>
                <a:gd name="T12" fmla="*/ 251 w 251"/>
                <a:gd name="T13" fmla="*/ 234 h 249"/>
                <a:gd name="T14" fmla="*/ 112 w 251"/>
                <a:gd name="T15" fmla="*/ 85 h 249"/>
                <a:gd name="T16" fmla="*/ 177 w 251"/>
                <a:gd name="T17" fmla="*/ 102 h 249"/>
                <a:gd name="T18" fmla="*/ 198 w 251"/>
                <a:gd name="T19" fmla="*/ 64 h 249"/>
                <a:gd name="T20" fmla="*/ 220 w 251"/>
                <a:gd name="T21" fmla="*/ 76 h 249"/>
                <a:gd name="T22" fmla="*/ 220 w 251"/>
                <a:gd name="T23" fmla="*/ 14 h 249"/>
                <a:gd name="T24" fmla="*/ 165 w 251"/>
                <a:gd name="T25" fmla="*/ 45 h 249"/>
                <a:gd name="T26" fmla="*/ 184 w 251"/>
                <a:gd name="T27" fmla="*/ 57 h 249"/>
                <a:gd name="T28" fmla="*/ 170 w 251"/>
                <a:gd name="T29" fmla="*/ 83 h 249"/>
                <a:gd name="T30" fmla="*/ 108 w 251"/>
                <a:gd name="T31" fmla="*/ 69 h 249"/>
                <a:gd name="T32" fmla="*/ 41 w 251"/>
                <a:gd name="T33" fmla="*/ 135 h 249"/>
                <a:gd name="T34" fmla="*/ 53 w 251"/>
                <a:gd name="T35" fmla="*/ 144 h 249"/>
                <a:gd name="T36" fmla="*/ 112 w 251"/>
                <a:gd name="T37" fmla="*/ 85 h 249"/>
                <a:gd name="T38" fmla="*/ 93 w 251"/>
                <a:gd name="T39" fmla="*/ 218 h 249"/>
                <a:gd name="T40" fmla="*/ 124 w 251"/>
                <a:gd name="T41" fmla="*/ 218 h 249"/>
                <a:gd name="T42" fmla="*/ 124 w 251"/>
                <a:gd name="T43" fmla="*/ 104 h 249"/>
                <a:gd name="T44" fmla="*/ 117 w 251"/>
                <a:gd name="T45" fmla="*/ 104 h 249"/>
                <a:gd name="T46" fmla="*/ 93 w 251"/>
                <a:gd name="T47" fmla="*/ 125 h 249"/>
                <a:gd name="T48" fmla="*/ 93 w 251"/>
                <a:gd name="T49" fmla="*/ 218 h 249"/>
                <a:gd name="T50" fmla="*/ 46 w 251"/>
                <a:gd name="T51" fmla="*/ 161 h 249"/>
                <a:gd name="T52" fmla="*/ 46 w 251"/>
                <a:gd name="T53" fmla="*/ 218 h 249"/>
                <a:gd name="T54" fmla="*/ 79 w 251"/>
                <a:gd name="T55" fmla="*/ 218 h 249"/>
                <a:gd name="T56" fmla="*/ 79 w 251"/>
                <a:gd name="T57" fmla="*/ 142 h 249"/>
                <a:gd name="T58" fmla="*/ 53 w 251"/>
                <a:gd name="T59" fmla="*/ 168 h 249"/>
                <a:gd name="T60" fmla="*/ 46 w 251"/>
                <a:gd name="T61" fmla="*/ 161 h 249"/>
                <a:gd name="T62" fmla="*/ 189 w 251"/>
                <a:gd name="T63" fmla="*/ 111 h 249"/>
                <a:gd name="T64" fmla="*/ 189 w 251"/>
                <a:gd name="T65" fmla="*/ 218 h 249"/>
                <a:gd name="T66" fmla="*/ 220 w 251"/>
                <a:gd name="T67" fmla="*/ 218 h 249"/>
                <a:gd name="T68" fmla="*/ 220 w 251"/>
                <a:gd name="T69" fmla="*/ 95 h 249"/>
                <a:gd name="T70" fmla="*/ 203 w 251"/>
                <a:gd name="T71" fmla="*/ 85 h 249"/>
                <a:gd name="T72" fmla="*/ 189 w 251"/>
                <a:gd name="T73" fmla="*/ 111 h 249"/>
                <a:gd name="T74" fmla="*/ 172 w 251"/>
                <a:gd name="T75" fmla="*/ 218 h 249"/>
                <a:gd name="T76" fmla="*/ 172 w 251"/>
                <a:gd name="T77" fmla="*/ 116 h 249"/>
                <a:gd name="T78" fmla="*/ 141 w 251"/>
                <a:gd name="T79" fmla="*/ 109 h 249"/>
                <a:gd name="T80" fmla="*/ 141 w 251"/>
                <a:gd name="T81" fmla="*/ 218 h 249"/>
                <a:gd name="T82" fmla="*/ 172 w 251"/>
                <a:gd name="T83" fmla="*/ 218 h 249"/>
                <a:gd name="T84" fmla="*/ 172 w 251"/>
                <a:gd name="T85" fmla="*/ 218 h 249"/>
                <a:gd name="T86" fmla="*/ 172 w 251"/>
                <a:gd name="T87" fmla="*/ 2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1" h="249">
                  <a:moveTo>
                    <a:pt x="251" y="234"/>
                  </a:moveTo>
                  <a:lnTo>
                    <a:pt x="251" y="249"/>
                  </a:lnTo>
                  <a:lnTo>
                    <a:pt x="0" y="249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234"/>
                  </a:lnTo>
                  <a:lnTo>
                    <a:pt x="251" y="234"/>
                  </a:lnTo>
                  <a:moveTo>
                    <a:pt x="112" y="85"/>
                  </a:moveTo>
                  <a:lnTo>
                    <a:pt x="177" y="102"/>
                  </a:lnTo>
                  <a:lnTo>
                    <a:pt x="198" y="64"/>
                  </a:lnTo>
                  <a:lnTo>
                    <a:pt x="220" y="76"/>
                  </a:lnTo>
                  <a:lnTo>
                    <a:pt x="220" y="14"/>
                  </a:lnTo>
                  <a:lnTo>
                    <a:pt x="165" y="45"/>
                  </a:lnTo>
                  <a:lnTo>
                    <a:pt x="184" y="57"/>
                  </a:lnTo>
                  <a:lnTo>
                    <a:pt x="170" y="83"/>
                  </a:lnTo>
                  <a:lnTo>
                    <a:pt x="108" y="69"/>
                  </a:lnTo>
                  <a:lnTo>
                    <a:pt x="41" y="135"/>
                  </a:lnTo>
                  <a:lnTo>
                    <a:pt x="53" y="144"/>
                  </a:lnTo>
                  <a:lnTo>
                    <a:pt x="112" y="85"/>
                  </a:lnTo>
                  <a:moveTo>
                    <a:pt x="93" y="218"/>
                  </a:moveTo>
                  <a:lnTo>
                    <a:pt x="124" y="218"/>
                  </a:lnTo>
                  <a:lnTo>
                    <a:pt x="124" y="104"/>
                  </a:lnTo>
                  <a:lnTo>
                    <a:pt x="117" y="104"/>
                  </a:lnTo>
                  <a:lnTo>
                    <a:pt x="93" y="125"/>
                  </a:lnTo>
                  <a:lnTo>
                    <a:pt x="93" y="218"/>
                  </a:lnTo>
                  <a:moveTo>
                    <a:pt x="46" y="161"/>
                  </a:moveTo>
                  <a:lnTo>
                    <a:pt x="46" y="218"/>
                  </a:lnTo>
                  <a:lnTo>
                    <a:pt x="79" y="218"/>
                  </a:lnTo>
                  <a:lnTo>
                    <a:pt x="79" y="142"/>
                  </a:lnTo>
                  <a:lnTo>
                    <a:pt x="53" y="168"/>
                  </a:lnTo>
                  <a:lnTo>
                    <a:pt x="46" y="161"/>
                  </a:lnTo>
                  <a:moveTo>
                    <a:pt x="189" y="111"/>
                  </a:moveTo>
                  <a:lnTo>
                    <a:pt x="189" y="218"/>
                  </a:lnTo>
                  <a:lnTo>
                    <a:pt x="220" y="218"/>
                  </a:lnTo>
                  <a:lnTo>
                    <a:pt x="220" y="95"/>
                  </a:lnTo>
                  <a:lnTo>
                    <a:pt x="203" y="85"/>
                  </a:lnTo>
                  <a:lnTo>
                    <a:pt x="189" y="111"/>
                  </a:lnTo>
                  <a:moveTo>
                    <a:pt x="172" y="218"/>
                  </a:moveTo>
                  <a:lnTo>
                    <a:pt x="172" y="116"/>
                  </a:lnTo>
                  <a:lnTo>
                    <a:pt x="141" y="109"/>
                  </a:lnTo>
                  <a:lnTo>
                    <a:pt x="141" y="218"/>
                  </a:lnTo>
                  <a:lnTo>
                    <a:pt x="172" y="218"/>
                  </a:lnTo>
                  <a:moveTo>
                    <a:pt x="172" y="218"/>
                  </a:moveTo>
                  <a:lnTo>
                    <a:pt x="172" y="2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988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67200"/>
            <a:ext cx="12192000" cy="2590800"/>
          </a:xfrm>
          <a:prstGeom prst="rect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873243" y="5767412"/>
            <a:ext cx="244551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</a:rPr>
              <a:t>PPT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大神之路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免费作品第</a:t>
            </a:r>
            <a:r>
              <a:rPr lang="en-US" altLang="zh-CN" dirty="0" smtClean="0">
                <a:solidFill>
                  <a:schemeClr val="bg1"/>
                </a:solidFill>
              </a:rPr>
              <a:t>072</a:t>
            </a:r>
            <a:r>
              <a:rPr lang="zh-CN" altLang="en-US" dirty="0" smtClean="0">
                <a:solidFill>
                  <a:schemeClr val="bg1"/>
                </a:solidFill>
              </a:rPr>
              <a:t>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267200"/>
            <a:ext cx="12192000" cy="144932"/>
          </a:xfrm>
          <a:prstGeom prst="rect">
            <a:avLst/>
          </a:prstGeom>
          <a:solidFill>
            <a:srgbClr val="6B39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081463" y="1354138"/>
            <a:ext cx="4021138" cy="4368801"/>
          </a:xfrm>
          <a:custGeom>
            <a:avLst/>
            <a:gdLst>
              <a:gd name="T0" fmla="*/ 848 w 1515"/>
              <a:gd name="T1" fmla="*/ 136 h 1645"/>
              <a:gd name="T2" fmla="*/ 754 w 1515"/>
              <a:gd name="T3" fmla="*/ 0 h 1645"/>
              <a:gd name="T4" fmla="*/ 658 w 1515"/>
              <a:gd name="T5" fmla="*/ 137 h 1645"/>
              <a:gd name="T6" fmla="*/ 0 w 1515"/>
              <a:gd name="T7" fmla="*/ 888 h 1645"/>
              <a:gd name="T8" fmla="*/ 757 w 1515"/>
              <a:gd name="T9" fmla="*/ 1645 h 1645"/>
              <a:gd name="T10" fmla="*/ 1515 w 1515"/>
              <a:gd name="T11" fmla="*/ 888 h 1645"/>
              <a:gd name="T12" fmla="*/ 848 w 1515"/>
              <a:gd name="T13" fmla="*/ 136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5" h="1645">
                <a:moveTo>
                  <a:pt x="848" y="136"/>
                </a:moveTo>
                <a:cubicBezTo>
                  <a:pt x="754" y="0"/>
                  <a:pt x="754" y="0"/>
                  <a:pt x="754" y="0"/>
                </a:cubicBezTo>
                <a:cubicBezTo>
                  <a:pt x="658" y="137"/>
                  <a:pt x="658" y="137"/>
                  <a:pt x="658" y="137"/>
                </a:cubicBezTo>
                <a:cubicBezTo>
                  <a:pt x="287" y="185"/>
                  <a:pt x="0" y="503"/>
                  <a:pt x="0" y="888"/>
                </a:cubicBezTo>
                <a:cubicBezTo>
                  <a:pt x="0" y="1306"/>
                  <a:pt x="339" y="1645"/>
                  <a:pt x="757" y="1645"/>
                </a:cubicBezTo>
                <a:cubicBezTo>
                  <a:pt x="1176" y="1645"/>
                  <a:pt x="1515" y="1306"/>
                  <a:pt x="1515" y="888"/>
                </a:cubicBezTo>
                <a:cubicBezTo>
                  <a:pt x="1515" y="500"/>
                  <a:pt x="1224" y="180"/>
                  <a:pt x="848" y="136"/>
                </a:cubicBezTo>
                <a:close/>
              </a:path>
            </a:pathLst>
          </a:custGeom>
          <a:solidFill>
            <a:srgbClr val="9D5401"/>
          </a:solidFill>
          <a:ln>
            <a:noFill/>
          </a:ln>
          <a:effectLst>
            <a:outerShdw dist="2032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603750" y="2222501"/>
            <a:ext cx="3860800" cy="2976563"/>
          </a:xfrm>
          <a:custGeom>
            <a:avLst/>
            <a:gdLst>
              <a:gd name="T0" fmla="*/ 1454 w 1454"/>
              <a:gd name="T1" fmla="*/ 557 h 1121"/>
              <a:gd name="T2" fmla="*/ 1315 w 1454"/>
              <a:gd name="T3" fmla="*/ 456 h 1121"/>
              <a:gd name="T4" fmla="*/ 1120 w 1454"/>
              <a:gd name="T5" fmla="*/ 527 h 1121"/>
              <a:gd name="T6" fmla="*/ 560 w 1454"/>
              <a:gd name="T7" fmla="*/ 0 h 1121"/>
              <a:gd name="T8" fmla="*/ 0 w 1454"/>
              <a:gd name="T9" fmla="*/ 561 h 1121"/>
              <a:gd name="T10" fmla="*/ 560 w 1454"/>
              <a:gd name="T11" fmla="*/ 1121 h 1121"/>
              <a:gd name="T12" fmla="*/ 1120 w 1454"/>
              <a:gd name="T13" fmla="*/ 586 h 1121"/>
              <a:gd name="T14" fmla="*/ 1315 w 1454"/>
              <a:gd name="T15" fmla="*/ 657 h 1121"/>
              <a:gd name="T16" fmla="*/ 1454 w 1454"/>
              <a:gd name="T17" fmla="*/ 557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4" h="1121">
                <a:moveTo>
                  <a:pt x="1454" y="557"/>
                </a:moveTo>
                <a:cubicBezTo>
                  <a:pt x="1315" y="456"/>
                  <a:pt x="1315" y="456"/>
                  <a:pt x="1315" y="456"/>
                </a:cubicBezTo>
                <a:cubicBezTo>
                  <a:pt x="1120" y="527"/>
                  <a:pt x="1120" y="527"/>
                  <a:pt x="1120" y="527"/>
                </a:cubicBezTo>
                <a:cubicBezTo>
                  <a:pt x="1102" y="233"/>
                  <a:pt x="859" y="0"/>
                  <a:pt x="560" y="0"/>
                </a:cubicBezTo>
                <a:cubicBezTo>
                  <a:pt x="251" y="0"/>
                  <a:pt x="0" y="251"/>
                  <a:pt x="0" y="561"/>
                </a:cubicBezTo>
                <a:cubicBezTo>
                  <a:pt x="0" y="870"/>
                  <a:pt x="251" y="1121"/>
                  <a:pt x="560" y="1121"/>
                </a:cubicBezTo>
                <a:cubicBezTo>
                  <a:pt x="861" y="1121"/>
                  <a:pt x="1107" y="884"/>
                  <a:pt x="1120" y="586"/>
                </a:cubicBezTo>
                <a:cubicBezTo>
                  <a:pt x="1315" y="657"/>
                  <a:pt x="1315" y="657"/>
                  <a:pt x="1315" y="657"/>
                </a:cubicBezTo>
                <a:lnTo>
                  <a:pt x="1454" y="557"/>
                </a:lnTo>
                <a:close/>
              </a:path>
            </a:pathLst>
          </a:custGeom>
          <a:solidFill>
            <a:srgbClr val="FF77B3"/>
          </a:solidFill>
          <a:ln>
            <a:noFill/>
          </a:ln>
          <a:effectLst>
            <a:outerShdw dist="2032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730625" y="2705101"/>
            <a:ext cx="3365500" cy="2011363"/>
          </a:xfrm>
          <a:custGeom>
            <a:avLst/>
            <a:gdLst>
              <a:gd name="T0" fmla="*/ 889 w 1268"/>
              <a:gd name="T1" fmla="*/ 0 h 757"/>
              <a:gd name="T2" fmla="*/ 513 w 1268"/>
              <a:gd name="T3" fmla="*/ 342 h 757"/>
              <a:gd name="T4" fmla="*/ 138 w 1268"/>
              <a:gd name="T5" fmla="*/ 274 h 757"/>
              <a:gd name="T6" fmla="*/ 0 w 1268"/>
              <a:gd name="T7" fmla="*/ 375 h 757"/>
              <a:gd name="T8" fmla="*/ 138 w 1268"/>
              <a:gd name="T9" fmla="*/ 475 h 757"/>
              <a:gd name="T10" fmla="*/ 512 w 1268"/>
              <a:gd name="T11" fmla="*/ 408 h 757"/>
              <a:gd name="T12" fmla="*/ 889 w 1268"/>
              <a:gd name="T13" fmla="*/ 757 h 757"/>
              <a:gd name="T14" fmla="*/ 1268 w 1268"/>
              <a:gd name="T15" fmla="*/ 379 h 757"/>
              <a:gd name="T16" fmla="*/ 889 w 1268"/>
              <a:gd name="T17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8" h="757">
                <a:moveTo>
                  <a:pt x="889" y="0"/>
                </a:moveTo>
                <a:cubicBezTo>
                  <a:pt x="693" y="0"/>
                  <a:pt x="531" y="150"/>
                  <a:pt x="513" y="342"/>
                </a:cubicBezTo>
                <a:cubicBezTo>
                  <a:pt x="138" y="274"/>
                  <a:pt x="138" y="274"/>
                  <a:pt x="138" y="274"/>
                </a:cubicBezTo>
                <a:cubicBezTo>
                  <a:pt x="0" y="375"/>
                  <a:pt x="0" y="375"/>
                  <a:pt x="0" y="375"/>
                </a:cubicBezTo>
                <a:cubicBezTo>
                  <a:pt x="138" y="475"/>
                  <a:pt x="138" y="475"/>
                  <a:pt x="138" y="475"/>
                </a:cubicBezTo>
                <a:cubicBezTo>
                  <a:pt x="512" y="408"/>
                  <a:pt x="512" y="408"/>
                  <a:pt x="512" y="408"/>
                </a:cubicBezTo>
                <a:cubicBezTo>
                  <a:pt x="527" y="603"/>
                  <a:pt x="690" y="757"/>
                  <a:pt x="889" y="757"/>
                </a:cubicBezTo>
                <a:cubicBezTo>
                  <a:pt x="1098" y="757"/>
                  <a:pt x="1268" y="588"/>
                  <a:pt x="1268" y="379"/>
                </a:cubicBezTo>
                <a:cubicBezTo>
                  <a:pt x="1268" y="169"/>
                  <a:pt x="1098" y="0"/>
                  <a:pt x="889" y="0"/>
                </a:cubicBezTo>
                <a:close/>
              </a:path>
            </a:pathLst>
          </a:custGeom>
          <a:solidFill>
            <a:srgbClr val="F9DAB4"/>
          </a:solidFill>
          <a:ln>
            <a:noFill/>
          </a:ln>
          <a:effectLst>
            <a:outerShdw dist="2032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5486622" y="2841400"/>
            <a:ext cx="1614300" cy="1855998"/>
            <a:chOff x="5230293" y="2200549"/>
            <a:chExt cx="2284933" cy="2627039"/>
          </a:xfrm>
        </p:grpSpPr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6354763" y="3167063"/>
              <a:ext cx="1160463" cy="1660525"/>
            </a:xfrm>
            <a:custGeom>
              <a:avLst/>
              <a:gdLst>
                <a:gd name="T0" fmla="*/ 302 w 308"/>
                <a:gd name="T1" fmla="*/ 0 h 441"/>
                <a:gd name="T2" fmla="*/ 308 w 308"/>
                <a:gd name="T3" fmla="*/ 70 h 441"/>
                <a:gd name="T4" fmla="*/ 0 w 308"/>
                <a:gd name="T5" fmla="*/ 441 h 441"/>
                <a:gd name="T6" fmla="*/ 0 w 308"/>
                <a:gd name="T7" fmla="*/ 441 h 441"/>
                <a:gd name="T8" fmla="*/ 308 w 308"/>
                <a:gd name="T9" fmla="*/ 70 h 441"/>
                <a:gd name="T10" fmla="*/ 302 w 308"/>
                <a:gd name="T11" fmla="*/ 1 h 441"/>
                <a:gd name="T12" fmla="*/ 302 w 308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441">
                  <a:moveTo>
                    <a:pt x="302" y="0"/>
                  </a:moveTo>
                  <a:cubicBezTo>
                    <a:pt x="306" y="23"/>
                    <a:pt x="308" y="46"/>
                    <a:pt x="308" y="70"/>
                  </a:cubicBezTo>
                  <a:cubicBezTo>
                    <a:pt x="308" y="254"/>
                    <a:pt x="175" y="408"/>
                    <a:pt x="0" y="441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175" y="408"/>
                    <a:pt x="308" y="254"/>
                    <a:pt x="308" y="70"/>
                  </a:cubicBezTo>
                  <a:cubicBezTo>
                    <a:pt x="308" y="46"/>
                    <a:pt x="306" y="23"/>
                    <a:pt x="302" y="1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BF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6134100" y="2395538"/>
              <a:ext cx="1381125" cy="2432050"/>
            </a:xfrm>
            <a:custGeom>
              <a:avLst/>
              <a:gdLst>
                <a:gd name="T0" fmla="*/ 97 w 367"/>
                <a:gd name="T1" fmla="*/ 0 h 646"/>
                <a:gd name="T2" fmla="*/ 137 w 367"/>
                <a:gd name="T3" fmla="*/ 66 h 646"/>
                <a:gd name="T4" fmla="*/ 149 w 367"/>
                <a:gd name="T5" fmla="*/ 101 h 646"/>
                <a:gd name="T6" fmla="*/ 185 w 367"/>
                <a:gd name="T7" fmla="*/ 120 h 646"/>
                <a:gd name="T8" fmla="*/ 189 w 367"/>
                <a:gd name="T9" fmla="*/ 234 h 646"/>
                <a:gd name="T10" fmla="*/ 189 w 367"/>
                <a:gd name="T11" fmla="*/ 256 h 646"/>
                <a:gd name="T12" fmla="*/ 189 w 367"/>
                <a:gd name="T13" fmla="*/ 256 h 646"/>
                <a:gd name="T14" fmla="*/ 168 w 367"/>
                <a:gd name="T15" fmla="*/ 344 h 646"/>
                <a:gd name="T16" fmla="*/ 168 w 367"/>
                <a:gd name="T17" fmla="*/ 345 h 646"/>
                <a:gd name="T18" fmla="*/ 184 w 367"/>
                <a:gd name="T19" fmla="*/ 358 h 646"/>
                <a:gd name="T20" fmla="*/ 159 w 367"/>
                <a:gd name="T21" fmla="*/ 401 h 646"/>
                <a:gd name="T22" fmla="*/ 105 w 367"/>
                <a:gd name="T23" fmla="*/ 494 h 646"/>
                <a:gd name="T24" fmla="*/ 96 w 367"/>
                <a:gd name="T25" fmla="*/ 503 h 646"/>
                <a:gd name="T26" fmla="*/ 96 w 367"/>
                <a:gd name="T27" fmla="*/ 503 h 646"/>
                <a:gd name="T28" fmla="*/ 95 w 367"/>
                <a:gd name="T29" fmla="*/ 504 h 646"/>
                <a:gd name="T30" fmla="*/ 92 w 367"/>
                <a:gd name="T31" fmla="*/ 506 h 646"/>
                <a:gd name="T32" fmla="*/ 47 w 367"/>
                <a:gd name="T33" fmla="*/ 550 h 646"/>
                <a:gd name="T34" fmla="*/ 47 w 367"/>
                <a:gd name="T35" fmla="*/ 551 h 646"/>
                <a:gd name="T36" fmla="*/ 47 w 367"/>
                <a:gd name="T37" fmla="*/ 550 h 646"/>
                <a:gd name="T38" fmla="*/ 56 w 367"/>
                <a:gd name="T39" fmla="*/ 532 h 646"/>
                <a:gd name="T40" fmla="*/ 23 w 367"/>
                <a:gd name="T41" fmla="*/ 570 h 646"/>
                <a:gd name="T42" fmla="*/ 24 w 367"/>
                <a:gd name="T43" fmla="*/ 556 h 646"/>
                <a:gd name="T44" fmla="*/ 24 w 367"/>
                <a:gd name="T45" fmla="*/ 556 h 646"/>
                <a:gd name="T46" fmla="*/ 2 w 367"/>
                <a:gd name="T47" fmla="*/ 587 h 646"/>
                <a:gd name="T48" fmla="*/ 0 w 367"/>
                <a:gd name="T49" fmla="*/ 600 h 646"/>
                <a:gd name="T50" fmla="*/ 0 w 367"/>
                <a:gd name="T51" fmla="*/ 600 h 646"/>
                <a:gd name="T52" fmla="*/ 0 w 367"/>
                <a:gd name="T53" fmla="*/ 600 h 646"/>
                <a:gd name="T54" fmla="*/ 0 w 367"/>
                <a:gd name="T55" fmla="*/ 600 h 646"/>
                <a:gd name="T56" fmla="*/ 59 w 367"/>
                <a:gd name="T57" fmla="*/ 646 h 646"/>
                <a:gd name="T58" fmla="*/ 367 w 367"/>
                <a:gd name="T59" fmla="*/ 275 h 646"/>
                <a:gd name="T60" fmla="*/ 361 w 367"/>
                <a:gd name="T61" fmla="*/ 205 h 646"/>
                <a:gd name="T62" fmla="*/ 97 w 367"/>
                <a:gd name="T6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646">
                  <a:moveTo>
                    <a:pt x="97" y="0"/>
                  </a:moveTo>
                  <a:cubicBezTo>
                    <a:pt x="112" y="14"/>
                    <a:pt x="125" y="36"/>
                    <a:pt x="137" y="66"/>
                  </a:cubicBezTo>
                  <a:cubicBezTo>
                    <a:pt x="149" y="101"/>
                    <a:pt x="149" y="101"/>
                    <a:pt x="149" y="101"/>
                  </a:cubicBezTo>
                  <a:cubicBezTo>
                    <a:pt x="163" y="106"/>
                    <a:pt x="175" y="112"/>
                    <a:pt x="185" y="120"/>
                  </a:cubicBezTo>
                  <a:cubicBezTo>
                    <a:pt x="244" y="160"/>
                    <a:pt x="214" y="208"/>
                    <a:pt x="189" y="234"/>
                  </a:cubicBezTo>
                  <a:cubicBezTo>
                    <a:pt x="190" y="241"/>
                    <a:pt x="190" y="248"/>
                    <a:pt x="189" y="256"/>
                  </a:cubicBezTo>
                  <a:cubicBezTo>
                    <a:pt x="189" y="256"/>
                    <a:pt x="189" y="256"/>
                    <a:pt x="189" y="256"/>
                  </a:cubicBezTo>
                  <a:cubicBezTo>
                    <a:pt x="186" y="319"/>
                    <a:pt x="168" y="344"/>
                    <a:pt x="168" y="344"/>
                  </a:cubicBezTo>
                  <a:cubicBezTo>
                    <a:pt x="168" y="345"/>
                    <a:pt x="168" y="345"/>
                    <a:pt x="168" y="345"/>
                  </a:cubicBezTo>
                  <a:cubicBezTo>
                    <a:pt x="172" y="346"/>
                    <a:pt x="181" y="350"/>
                    <a:pt x="184" y="358"/>
                  </a:cubicBezTo>
                  <a:cubicBezTo>
                    <a:pt x="187" y="369"/>
                    <a:pt x="179" y="388"/>
                    <a:pt x="159" y="401"/>
                  </a:cubicBezTo>
                  <a:cubicBezTo>
                    <a:pt x="148" y="433"/>
                    <a:pt x="129" y="468"/>
                    <a:pt x="105" y="494"/>
                  </a:cubicBezTo>
                  <a:cubicBezTo>
                    <a:pt x="102" y="497"/>
                    <a:pt x="99" y="500"/>
                    <a:pt x="96" y="503"/>
                  </a:cubicBezTo>
                  <a:cubicBezTo>
                    <a:pt x="96" y="503"/>
                    <a:pt x="96" y="503"/>
                    <a:pt x="96" y="503"/>
                  </a:cubicBezTo>
                  <a:cubicBezTo>
                    <a:pt x="96" y="503"/>
                    <a:pt x="96" y="503"/>
                    <a:pt x="95" y="504"/>
                  </a:cubicBezTo>
                  <a:cubicBezTo>
                    <a:pt x="94" y="505"/>
                    <a:pt x="93" y="505"/>
                    <a:pt x="92" y="506"/>
                  </a:cubicBezTo>
                  <a:cubicBezTo>
                    <a:pt x="82" y="516"/>
                    <a:pt x="51" y="544"/>
                    <a:pt x="47" y="550"/>
                  </a:cubicBezTo>
                  <a:cubicBezTo>
                    <a:pt x="47" y="551"/>
                    <a:pt x="47" y="551"/>
                    <a:pt x="47" y="551"/>
                  </a:cubicBezTo>
                  <a:cubicBezTo>
                    <a:pt x="47" y="551"/>
                    <a:pt x="47" y="551"/>
                    <a:pt x="47" y="550"/>
                  </a:cubicBezTo>
                  <a:cubicBezTo>
                    <a:pt x="49" y="548"/>
                    <a:pt x="52" y="540"/>
                    <a:pt x="56" y="532"/>
                  </a:cubicBezTo>
                  <a:cubicBezTo>
                    <a:pt x="43" y="544"/>
                    <a:pt x="26" y="560"/>
                    <a:pt x="23" y="570"/>
                  </a:cubicBezTo>
                  <a:cubicBezTo>
                    <a:pt x="23" y="570"/>
                    <a:pt x="23" y="564"/>
                    <a:pt x="24" y="556"/>
                  </a:cubicBezTo>
                  <a:cubicBezTo>
                    <a:pt x="24" y="556"/>
                    <a:pt x="24" y="556"/>
                    <a:pt x="24" y="556"/>
                  </a:cubicBezTo>
                  <a:cubicBezTo>
                    <a:pt x="23" y="557"/>
                    <a:pt x="8" y="574"/>
                    <a:pt x="2" y="587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59" y="646"/>
                    <a:pt x="59" y="646"/>
                    <a:pt x="59" y="646"/>
                  </a:cubicBezTo>
                  <a:cubicBezTo>
                    <a:pt x="234" y="613"/>
                    <a:pt x="367" y="459"/>
                    <a:pt x="367" y="275"/>
                  </a:cubicBezTo>
                  <a:cubicBezTo>
                    <a:pt x="367" y="251"/>
                    <a:pt x="365" y="228"/>
                    <a:pt x="361" y="205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293" y="2200549"/>
              <a:ext cx="1731414" cy="2456901"/>
            </a:xfrm>
            <a:prstGeom prst="rect">
              <a:avLst/>
            </a:prstGeom>
          </p:spPr>
        </p:pic>
      </p:grpSp>
      <p:sp>
        <p:nvSpPr>
          <p:cNvPr id="15" name="Rectangle 12"/>
          <p:cNvSpPr/>
          <p:nvPr/>
        </p:nvSpPr>
        <p:spPr>
          <a:xfrm>
            <a:off x="4046238" y="547057"/>
            <a:ext cx="40995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D5401"/>
                </a:solidFill>
                <a:ea typeface="Open Sans" pitchFamily="34" charset="0"/>
                <a:cs typeface="Open Sans" pitchFamily="34" charset="0"/>
              </a:rPr>
              <a:t>矢量素材运用</a:t>
            </a:r>
            <a:endParaRPr lang="en-US" sz="1600" dirty="0" smtClean="0">
              <a:solidFill>
                <a:srgbClr val="9D540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矢量素材的运用是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进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阶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PPT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大神的必备技能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Rectangle 13"/>
          <p:cNvSpPr/>
          <p:nvPr/>
        </p:nvSpPr>
        <p:spPr>
          <a:xfrm>
            <a:off x="8464550" y="3286429"/>
            <a:ext cx="372745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F77B3"/>
                </a:solidFill>
                <a:ea typeface="Open Sans" pitchFamily="34" charset="0"/>
                <a:cs typeface="Open Sans" pitchFamily="34" charset="0"/>
              </a:rPr>
              <a:t>风格化作品</a:t>
            </a:r>
            <a:r>
              <a:rPr lang="zh-CN" altLang="en-US" sz="2000" b="1" dirty="0" smtClean="0">
                <a:solidFill>
                  <a:srgbClr val="FF77B3"/>
                </a:solidFill>
                <a:ea typeface="Open Sans" pitchFamily="34" charset="0"/>
                <a:cs typeface="Open Sans" pitchFamily="34" charset="0"/>
              </a:rPr>
              <a:t>设计</a:t>
            </a:r>
            <a:endParaRPr lang="en-US" altLang="zh-CN" sz="2000" b="1" dirty="0" smtClean="0">
              <a:solidFill>
                <a:srgbClr val="FF77B3"/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潮流风格的作品设计指导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Rectangle 14"/>
          <p:cNvSpPr/>
          <p:nvPr/>
        </p:nvSpPr>
        <p:spPr>
          <a:xfrm>
            <a:off x="-7936" y="3286429"/>
            <a:ext cx="372745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srgbClr val="EE9426"/>
                </a:solidFill>
                <a:ea typeface="Open Sans" pitchFamily="34" charset="0"/>
                <a:cs typeface="Open Sans" pitchFamily="34" charset="0"/>
              </a:rPr>
              <a:t>辅助软件</a:t>
            </a:r>
            <a:r>
              <a:rPr lang="zh-CN" altLang="en-US" sz="2000" b="1" dirty="0" smtClean="0">
                <a:solidFill>
                  <a:srgbClr val="EE9426"/>
                </a:solidFill>
                <a:ea typeface="Open Sans" pitchFamily="34" charset="0"/>
                <a:cs typeface="Open Sans" pitchFamily="34" charset="0"/>
              </a:rPr>
              <a:t>使用</a:t>
            </a:r>
            <a:endParaRPr lang="en-US" altLang="zh-CN" sz="2000" b="1" dirty="0" smtClean="0">
              <a:solidFill>
                <a:srgbClr val="EE9426"/>
              </a:solidFill>
              <a:ea typeface="Open Sans" pitchFamily="34" charset="0"/>
              <a:cs typeface="Open Sans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各种辅助软件或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PPT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插件使用指导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19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00949" y="1555609"/>
            <a:ext cx="4485395" cy="1754326"/>
          </a:xfrm>
          <a:prstGeom prst="rect">
            <a:avLst/>
          </a:prstGeom>
          <a:noFill/>
          <a:ln>
            <a:noFill/>
          </a:ln>
          <a:effectLst>
            <a:outerShdw blurRad="139700" dist="2286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0800" dirty="0" smtClean="0">
                <a:ln w="38100">
                  <a:noFill/>
                </a:ln>
                <a:solidFill>
                  <a:schemeClr val="bg1">
                    <a:alpha val="79000"/>
                  </a:schemeClr>
                </a:solidFill>
                <a:effectLst>
                  <a:outerShdw dist="152400" dir="2700000" algn="ctr" rotWithShape="0">
                    <a:srgbClr val="000000">
                      <a:alpha val="20000"/>
                    </a:srgbClr>
                  </a:outerShdw>
                </a:effectLst>
                <a:latin typeface="Impact" panose="020B0806030902050204" pitchFamily="34" charset="0"/>
                <a:ea typeface="黑体" panose="02010609060101010101" pitchFamily="49" charset="-122"/>
                <a:cs typeface="IrisUPC" panose="020B0604020202020204" pitchFamily="34" charset="-34"/>
              </a:rPr>
              <a:t>THANKS</a:t>
            </a:r>
            <a:endParaRPr lang="zh-CN" altLang="en-US" sz="10800" dirty="0">
              <a:ln w="38100">
                <a:noFill/>
              </a:ln>
              <a:solidFill>
                <a:schemeClr val="bg1">
                  <a:alpha val="79000"/>
                </a:schemeClr>
              </a:solidFill>
              <a:effectLst>
                <a:outerShdw dist="152400" dir="2700000" algn="ctr" rotWithShape="0">
                  <a:srgbClr val="000000">
                    <a:alpha val="20000"/>
                  </a:srgbClr>
                </a:outerShdw>
              </a:effectLst>
              <a:latin typeface="Impact" panose="020B0806030902050204" pitchFamily="34" charset="0"/>
              <a:ea typeface="黑体" panose="02010609060101010101" pitchFamily="49" charset="-122"/>
              <a:cs typeface="IrisUPC" panose="020B0604020202020204" pitchFamily="34" charset="-34"/>
            </a:endParaRPr>
          </a:p>
        </p:txBody>
      </p:sp>
      <p:sp>
        <p:nvSpPr>
          <p:cNvPr id="37" name="Text Box 54"/>
          <p:cNvSpPr txBox="1">
            <a:spLocks noChangeArrowheads="1"/>
          </p:cNvSpPr>
          <p:nvPr/>
        </p:nvSpPr>
        <p:spPr bwMode="auto">
          <a:xfrm>
            <a:off x="1333912" y="4345334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fontAlgn="base">
              <a:spcBef>
                <a:spcPct val="5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>
                    <a:alpha val="60000"/>
                  </a:schemeClr>
                </a:solidFill>
              </a:rPr>
              <a:t>http</a:t>
            </a:r>
            <a:r>
              <a:rPr lang="en-US" altLang="zh-CN" dirty="0">
                <a:solidFill>
                  <a:schemeClr val="bg1">
                    <a:alpha val="60000"/>
                  </a:schemeClr>
                </a:solidFill>
              </a:rPr>
              <a:t>://teliss.blog.163.com</a:t>
            </a:r>
          </a:p>
        </p:txBody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1333912" y="4910652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fontAlgn="base">
              <a:spcBef>
                <a:spcPct val="5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alpha val="60000"/>
                  </a:schemeClr>
                </a:solidFill>
                <a:latin typeface="+mj-ea"/>
                <a:ea typeface="+mj-ea"/>
              </a:rPr>
              <a:t>苏州布衣公子信息技术有限公司</a:t>
            </a:r>
            <a:endParaRPr lang="en-US" altLang="zh-CN" dirty="0">
              <a:solidFill>
                <a:schemeClr val="bg1">
                  <a:alpha val="6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91924" y="3662437"/>
            <a:ext cx="504000" cy="50400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91924" y="4245316"/>
            <a:ext cx="504000" cy="504000"/>
            <a:chOff x="9937522" y="5979042"/>
            <a:chExt cx="504000" cy="504000"/>
          </a:xfrm>
        </p:grpSpPr>
        <p:sp>
          <p:nvSpPr>
            <p:cNvPr id="43" name="椭圆 42"/>
            <p:cNvSpPr/>
            <p:nvPr/>
          </p:nvSpPr>
          <p:spPr>
            <a:xfrm>
              <a:off x="9937522" y="5979042"/>
              <a:ext cx="504000" cy="50400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0036363" y="6076540"/>
              <a:ext cx="306318" cy="309004"/>
              <a:chOff x="1552874" y="5097276"/>
              <a:chExt cx="306318" cy="309004"/>
            </a:xfrm>
            <a:solidFill>
              <a:srgbClr val="20363C"/>
            </a:solidFill>
          </p:grpSpPr>
          <p:sp>
            <p:nvSpPr>
              <p:cNvPr id="45" name="Freeform 144"/>
              <p:cNvSpPr>
                <a:spLocks/>
              </p:cNvSpPr>
              <p:nvPr/>
            </p:nvSpPr>
            <p:spPr bwMode="auto">
              <a:xfrm>
                <a:off x="1624527" y="5222669"/>
                <a:ext cx="12539" cy="3583"/>
              </a:xfrm>
              <a:custGeom>
                <a:avLst/>
                <a:gdLst>
                  <a:gd name="T0" fmla="*/ 2 w 6"/>
                  <a:gd name="T1" fmla="*/ 0 h 2"/>
                  <a:gd name="T2" fmla="*/ 0 w 6"/>
                  <a:gd name="T3" fmla="*/ 2 h 2"/>
                  <a:gd name="T4" fmla="*/ 1 w 6"/>
                  <a:gd name="T5" fmla="*/ 2 h 2"/>
                  <a:gd name="T6" fmla="*/ 6 w 6"/>
                  <a:gd name="T7" fmla="*/ 1 h 2"/>
                  <a:gd name="T8" fmla="*/ 2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2" y="0"/>
                    </a:moveTo>
                    <a:cubicBezTo>
                      <a:pt x="3" y="2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6" y="1"/>
                      <a:pt x="6" y="1"/>
                    </a:cubicBezTo>
                    <a:cubicBezTo>
                      <a:pt x="5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45"/>
              <p:cNvSpPr>
                <a:spLocks/>
              </p:cNvSpPr>
              <p:nvPr/>
            </p:nvSpPr>
            <p:spPr bwMode="auto">
              <a:xfrm>
                <a:off x="1728424" y="5128624"/>
                <a:ext cx="17018" cy="7165"/>
              </a:xfrm>
              <a:custGeom>
                <a:avLst/>
                <a:gdLst>
                  <a:gd name="T0" fmla="*/ 4 w 8"/>
                  <a:gd name="T1" fmla="*/ 3 h 3"/>
                  <a:gd name="T2" fmla="*/ 6 w 8"/>
                  <a:gd name="T3" fmla="*/ 1 h 3"/>
                  <a:gd name="T4" fmla="*/ 0 w 8"/>
                  <a:gd name="T5" fmla="*/ 1 h 3"/>
                  <a:gd name="T6" fmla="*/ 2 w 8"/>
                  <a:gd name="T7" fmla="*/ 1 h 3"/>
                  <a:gd name="T8" fmla="*/ 4 w 8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4" y="3"/>
                    </a:moveTo>
                    <a:cubicBezTo>
                      <a:pt x="6" y="3"/>
                      <a:pt x="8" y="0"/>
                      <a:pt x="6" y="1"/>
                    </a:cubicBezTo>
                    <a:cubicBezTo>
                      <a:pt x="4" y="1"/>
                      <a:pt x="1" y="0"/>
                      <a:pt x="0" y="1"/>
                    </a:cubicBezTo>
                    <a:cubicBezTo>
                      <a:pt x="1" y="1"/>
                      <a:pt x="1" y="2"/>
                      <a:pt x="2" y="1"/>
                    </a:cubicBezTo>
                    <a:cubicBezTo>
                      <a:pt x="2" y="3"/>
                      <a:pt x="3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46"/>
              <p:cNvSpPr>
                <a:spLocks/>
              </p:cNvSpPr>
              <p:nvPr/>
            </p:nvSpPr>
            <p:spPr bwMode="auto">
              <a:xfrm>
                <a:off x="1742755" y="5150120"/>
                <a:ext cx="10748" cy="8957"/>
              </a:xfrm>
              <a:custGeom>
                <a:avLst/>
                <a:gdLst>
                  <a:gd name="T0" fmla="*/ 3 w 5"/>
                  <a:gd name="T1" fmla="*/ 3 h 4"/>
                  <a:gd name="T2" fmla="*/ 4 w 5"/>
                  <a:gd name="T3" fmla="*/ 0 h 4"/>
                  <a:gd name="T4" fmla="*/ 1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3" y="3"/>
                      <a:pt x="5" y="1"/>
                      <a:pt x="4" y="0"/>
                    </a:cubicBezTo>
                    <a:cubicBezTo>
                      <a:pt x="2" y="0"/>
                      <a:pt x="1" y="2"/>
                      <a:pt x="1" y="3"/>
                    </a:cubicBezTo>
                    <a:cubicBezTo>
                      <a:pt x="0" y="4"/>
                      <a:pt x="2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47"/>
              <p:cNvSpPr>
                <a:spLocks/>
              </p:cNvSpPr>
              <p:nvPr/>
            </p:nvSpPr>
            <p:spPr bwMode="auto">
              <a:xfrm>
                <a:off x="1607510" y="5213712"/>
                <a:ext cx="18809" cy="8957"/>
              </a:xfrm>
              <a:custGeom>
                <a:avLst/>
                <a:gdLst>
                  <a:gd name="T0" fmla="*/ 9 w 9"/>
                  <a:gd name="T1" fmla="*/ 3 h 4"/>
                  <a:gd name="T2" fmla="*/ 1 w 9"/>
                  <a:gd name="T3" fmla="*/ 3 h 4"/>
                  <a:gd name="T4" fmla="*/ 5 w 9"/>
                  <a:gd name="T5" fmla="*/ 2 h 4"/>
                  <a:gd name="T6" fmla="*/ 6 w 9"/>
                  <a:gd name="T7" fmla="*/ 4 h 4"/>
                  <a:gd name="T8" fmla="*/ 9 w 9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9" y="3"/>
                    </a:moveTo>
                    <a:cubicBezTo>
                      <a:pt x="9" y="1"/>
                      <a:pt x="0" y="0"/>
                      <a:pt x="1" y="3"/>
                    </a:cubicBezTo>
                    <a:cubicBezTo>
                      <a:pt x="0" y="1"/>
                      <a:pt x="4" y="2"/>
                      <a:pt x="5" y="2"/>
                    </a:cubicBezTo>
                    <a:cubicBezTo>
                      <a:pt x="6" y="3"/>
                      <a:pt x="5" y="4"/>
                      <a:pt x="6" y="4"/>
                    </a:cubicBezTo>
                    <a:cubicBezTo>
                      <a:pt x="6" y="4"/>
                      <a:pt x="9" y="4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48"/>
              <p:cNvSpPr>
                <a:spLocks/>
              </p:cNvSpPr>
              <p:nvPr/>
            </p:nvSpPr>
            <p:spPr bwMode="auto">
              <a:xfrm>
                <a:off x="1749025" y="5143850"/>
                <a:ext cx="15227" cy="17018"/>
              </a:xfrm>
              <a:custGeom>
                <a:avLst/>
                <a:gdLst>
                  <a:gd name="T0" fmla="*/ 2 w 7"/>
                  <a:gd name="T1" fmla="*/ 3 h 8"/>
                  <a:gd name="T2" fmla="*/ 2 w 7"/>
                  <a:gd name="T3" fmla="*/ 6 h 8"/>
                  <a:gd name="T4" fmla="*/ 2 w 7"/>
                  <a:gd name="T5" fmla="*/ 6 h 8"/>
                  <a:gd name="T6" fmla="*/ 1 w 7"/>
                  <a:gd name="T7" fmla="*/ 7 h 8"/>
                  <a:gd name="T8" fmla="*/ 2 w 7"/>
                  <a:gd name="T9" fmla="*/ 7 h 8"/>
                  <a:gd name="T10" fmla="*/ 1 w 7"/>
                  <a:gd name="T11" fmla="*/ 8 h 8"/>
                  <a:gd name="T12" fmla="*/ 6 w 7"/>
                  <a:gd name="T13" fmla="*/ 7 h 8"/>
                  <a:gd name="T14" fmla="*/ 6 w 7"/>
                  <a:gd name="T15" fmla="*/ 5 h 8"/>
                  <a:gd name="T16" fmla="*/ 5 w 7"/>
                  <a:gd name="T17" fmla="*/ 4 h 8"/>
                  <a:gd name="T18" fmla="*/ 4 w 7"/>
                  <a:gd name="T19" fmla="*/ 2 h 8"/>
                  <a:gd name="T20" fmla="*/ 3 w 7"/>
                  <a:gd name="T21" fmla="*/ 1 h 8"/>
                  <a:gd name="T22" fmla="*/ 4 w 7"/>
                  <a:gd name="T23" fmla="*/ 0 h 8"/>
                  <a:gd name="T24" fmla="*/ 1 w 7"/>
                  <a:gd name="T25" fmla="*/ 2 h 8"/>
                  <a:gd name="T26" fmla="*/ 1 w 7"/>
                  <a:gd name="T27" fmla="*/ 3 h 8"/>
                  <a:gd name="T28" fmla="*/ 2 w 7"/>
                  <a:gd name="T2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8">
                    <a:moveTo>
                      <a:pt x="2" y="3"/>
                    </a:moveTo>
                    <a:cubicBezTo>
                      <a:pt x="2" y="3"/>
                      <a:pt x="4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1" y="8"/>
                      <a:pt x="1" y="8"/>
                    </a:cubicBezTo>
                    <a:cubicBezTo>
                      <a:pt x="2" y="8"/>
                      <a:pt x="6" y="7"/>
                      <a:pt x="6" y="7"/>
                    </a:cubicBezTo>
                    <a:cubicBezTo>
                      <a:pt x="6" y="7"/>
                      <a:pt x="7" y="6"/>
                      <a:pt x="6" y="5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0" y="1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49"/>
              <p:cNvSpPr>
                <a:spLocks noEditPoints="1"/>
              </p:cNvSpPr>
              <p:nvPr/>
            </p:nvSpPr>
            <p:spPr bwMode="auto">
              <a:xfrm>
                <a:off x="1552874" y="5097276"/>
                <a:ext cx="306318" cy="309004"/>
              </a:xfrm>
              <a:custGeom>
                <a:avLst/>
                <a:gdLst>
                  <a:gd name="T0" fmla="*/ 145 w 145"/>
                  <a:gd name="T1" fmla="*/ 73 h 146"/>
                  <a:gd name="T2" fmla="*/ 96 w 145"/>
                  <a:gd name="T3" fmla="*/ 43 h 146"/>
                  <a:gd name="T4" fmla="*/ 111 w 145"/>
                  <a:gd name="T5" fmla="*/ 39 h 146"/>
                  <a:gd name="T6" fmla="*/ 113 w 145"/>
                  <a:gd name="T7" fmla="*/ 39 h 146"/>
                  <a:gd name="T8" fmla="*/ 115 w 145"/>
                  <a:gd name="T9" fmla="*/ 39 h 146"/>
                  <a:gd name="T10" fmla="*/ 121 w 145"/>
                  <a:gd name="T11" fmla="*/ 42 h 146"/>
                  <a:gd name="T12" fmla="*/ 126 w 145"/>
                  <a:gd name="T13" fmla="*/ 48 h 146"/>
                  <a:gd name="T14" fmla="*/ 108 w 145"/>
                  <a:gd name="T15" fmla="*/ 45 h 146"/>
                  <a:gd name="T16" fmla="*/ 113 w 145"/>
                  <a:gd name="T17" fmla="*/ 26 h 146"/>
                  <a:gd name="T18" fmla="*/ 134 w 145"/>
                  <a:gd name="T19" fmla="*/ 65 h 146"/>
                  <a:gd name="T20" fmla="*/ 127 w 145"/>
                  <a:gd name="T21" fmla="*/ 51 h 146"/>
                  <a:gd name="T22" fmla="*/ 122 w 145"/>
                  <a:gd name="T23" fmla="*/ 35 h 146"/>
                  <a:gd name="T24" fmla="*/ 127 w 145"/>
                  <a:gd name="T25" fmla="*/ 102 h 146"/>
                  <a:gd name="T26" fmla="*/ 130 w 145"/>
                  <a:gd name="T27" fmla="*/ 96 h 146"/>
                  <a:gd name="T28" fmla="*/ 133 w 145"/>
                  <a:gd name="T29" fmla="*/ 81 h 146"/>
                  <a:gd name="T30" fmla="*/ 11 w 145"/>
                  <a:gd name="T31" fmla="*/ 73 h 146"/>
                  <a:gd name="T32" fmla="*/ 24 w 145"/>
                  <a:gd name="T33" fmla="*/ 65 h 146"/>
                  <a:gd name="T34" fmla="*/ 31 w 145"/>
                  <a:gd name="T35" fmla="*/ 81 h 146"/>
                  <a:gd name="T36" fmla="*/ 41 w 145"/>
                  <a:gd name="T37" fmla="*/ 109 h 146"/>
                  <a:gd name="T38" fmla="*/ 43 w 145"/>
                  <a:gd name="T39" fmla="*/ 121 h 146"/>
                  <a:gd name="T40" fmla="*/ 73 w 145"/>
                  <a:gd name="T41" fmla="*/ 135 h 146"/>
                  <a:gd name="T42" fmla="*/ 50 w 145"/>
                  <a:gd name="T43" fmla="*/ 119 h 146"/>
                  <a:gd name="T44" fmla="*/ 52 w 145"/>
                  <a:gd name="T45" fmla="*/ 111 h 146"/>
                  <a:gd name="T46" fmla="*/ 62 w 145"/>
                  <a:gd name="T47" fmla="*/ 101 h 146"/>
                  <a:gd name="T48" fmla="*/ 58 w 145"/>
                  <a:gd name="T49" fmla="*/ 79 h 146"/>
                  <a:gd name="T50" fmla="*/ 47 w 145"/>
                  <a:gd name="T51" fmla="*/ 68 h 146"/>
                  <a:gd name="T52" fmla="*/ 38 w 145"/>
                  <a:gd name="T53" fmla="*/ 66 h 146"/>
                  <a:gd name="T54" fmla="*/ 24 w 145"/>
                  <a:gd name="T55" fmla="*/ 63 h 146"/>
                  <a:gd name="T56" fmla="*/ 18 w 145"/>
                  <a:gd name="T57" fmla="*/ 57 h 146"/>
                  <a:gd name="T58" fmla="*/ 30 w 145"/>
                  <a:gd name="T59" fmla="*/ 49 h 146"/>
                  <a:gd name="T60" fmla="*/ 39 w 145"/>
                  <a:gd name="T61" fmla="*/ 42 h 146"/>
                  <a:gd name="T62" fmla="*/ 50 w 145"/>
                  <a:gd name="T63" fmla="*/ 34 h 146"/>
                  <a:gd name="T64" fmla="*/ 51 w 145"/>
                  <a:gd name="T65" fmla="*/ 34 h 146"/>
                  <a:gd name="T66" fmla="*/ 59 w 145"/>
                  <a:gd name="T67" fmla="*/ 29 h 146"/>
                  <a:gd name="T68" fmla="*/ 59 w 145"/>
                  <a:gd name="T69" fmla="*/ 33 h 146"/>
                  <a:gd name="T70" fmla="*/ 57 w 145"/>
                  <a:gd name="T71" fmla="*/ 20 h 146"/>
                  <a:gd name="T72" fmla="*/ 45 w 145"/>
                  <a:gd name="T73" fmla="*/ 25 h 146"/>
                  <a:gd name="T74" fmla="*/ 42 w 145"/>
                  <a:gd name="T75" fmla="*/ 28 h 146"/>
                  <a:gd name="T76" fmla="*/ 36 w 145"/>
                  <a:gd name="T77" fmla="*/ 24 h 146"/>
                  <a:gd name="T78" fmla="*/ 47 w 145"/>
                  <a:gd name="T79" fmla="*/ 17 h 146"/>
                  <a:gd name="T80" fmla="*/ 54 w 145"/>
                  <a:gd name="T81" fmla="*/ 16 h 146"/>
                  <a:gd name="T82" fmla="*/ 57 w 145"/>
                  <a:gd name="T83" fmla="*/ 20 h 146"/>
                  <a:gd name="T84" fmla="*/ 60 w 145"/>
                  <a:gd name="T85" fmla="*/ 16 h 146"/>
                  <a:gd name="T86" fmla="*/ 69 w 145"/>
                  <a:gd name="T87" fmla="*/ 11 h 146"/>
                  <a:gd name="T88" fmla="*/ 67 w 145"/>
                  <a:gd name="T89" fmla="*/ 19 h 146"/>
                  <a:gd name="T90" fmla="*/ 86 w 145"/>
                  <a:gd name="T91" fmla="*/ 13 h 146"/>
                  <a:gd name="T92" fmla="*/ 108 w 145"/>
                  <a:gd name="T93" fmla="*/ 22 h 146"/>
                  <a:gd name="T94" fmla="*/ 101 w 145"/>
                  <a:gd name="T95" fmla="*/ 29 h 146"/>
                  <a:gd name="T96" fmla="*/ 96 w 145"/>
                  <a:gd name="T97" fmla="*/ 36 h 146"/>
                  <a:gd name="T98" fmla="*/ 91 w 145"/>
                  <a:gd name="T99" fmla="*/ 48 h 146"/>
                  <a:gd name="T100" fmla="*/ 85 w 145"/>
                  <a:gd name="T101" fmla="*/ 61 h 146"/>
                  <a:gd name="T102" fmla="*/ 92 w 145"/>
                  <a:gd name="T103" fmla="*/ 74 h 146"/>
                  <a:gd name="T104" fmla="*/ 107 w 145"/>
                  <a:gd name="T105" fmla="*/ 77 h 146"/>
                  <a:gd name="T106" fmla="*/ 109 w 145"/>
                  <a:gd name="T107" fmla="*/ 96 h 146"/>
                  <a:gd name="T108" fmla="*/ 116 w 145"/>
                  <a:gd name="T109" fmla="*/ 11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5" h="146">
                    <a:moveTo>
                      <a:pt x="73" y="0"/>
                    </a:moveTo>
                    <a:cubicBezTo>
                      <a:pt x="33" y="0"/>
                      <a:pt x="0" y="33"/>
                      <a:pt x="0" y="73"/>
                    </a:cubicBezTo>
                    <a:cubicBezTo>
                      <a:pt x="0" y="113"/>
                      <a:pt x="33" y="146"/>
                      <a:pt x="73" y="146"/>
                    </a:cubicBezTo>
                    <a:cubicBezTo>
                      <a:pt x="113" y="146"/>
                      <a:pt x="145" y="113"/>
                      <a:pt x="145" y="73"/>
                    </a:cubicBezTo>
                    <a:cubicBezTo>
                      <a:pt x="145" y="33"/>
                      <a:pt x="113" y="0"/>
                      <a:pt x="73" y="0"/>
                    </a:cubicBezTo>
                    <a:close/>
                    <a:moveTo>
                      <a:pt x="108" y="42"/>
                    </a:moveTo>
                    <a:cubicBezTo>
                      <a:pt x="104" y="42"/>
                      <a:pt x="101" y="42"/>
                      <a:pt x="98" y="44"/>
                    </a:cubicBezTo>
                    <a:cubicBezTo>
                      <a:pt x="97" y="45"/>
                      <a:pt x="94" y="44"/>
                      <a:pt x="96" y="43"/>
                    </a:cubicBezTo>
                    <a:cubicBezTo>
                      <a:pt x="96" y="43"/>
                      <a:pt x="100" y="42"/>
                      <a:pt x="100" y="41"/>
                    </a:cubicBezTo>
                    <a:cubicBezTo>
                      <a:pt x="99" y="39"/>
                      <a:pt x="102" y="39"/>
                      <a:pt x="102" y="37"/>
                    </a:cubicBezTo>
                    <a:cubicBezTo>
                      <a:pt x="102" y="37"/>
                      <a:pt x="106" y="35"/>
                      <a:pt x="107" y="35"/>
                    </a:cubicBezTo>
                    <a:cubicBezTo>
                      <a:pt x="107" y="35"/>
                      <a:pt x="110" y="39"/>
                      <a:pt x="111" y="39"/>
                    </a:cubicBezTo>
                    <a:cubicBezTo>
                      <a:pt x="114" y="40"/>
                      <a:pt x="111" y="42"/>
                      <a:pt x="109" y="41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2"/>
                      <a:pt x="112" y="41"/>
                      <a:pt x="113" y="41"/>
                    </a:cubicBezTo>
                    <a:cubicBezTo>
                      <a:pt x="113" y="40"/>
                      <a:pt x="112" y="40"/>
                      <a:pt x="113" y="39"/>
                    </a:cubicBezTo>
                    <a:cubicBezTo>
                      <a:pt x="114" y="40"/>
                      <a:pt x="114" y="40"/>
                      <a:pt x="114" y="40"/>
                    </a:cubicBezTo>
                    <a:cubicBezTo>
                      <a:pt x="115" y="39"/>
                      <a:pt x="109" y="37"/>
                      <a:pt x="110" y="34"/>
                    </a:cubicBezTo>
                    <a:cubicBezTo>
                      <a:pt x="109" y="35"/>
                      <a:pt x="112" y="37"/>
                      <a:pt x="113" y="37"/>
                    </a:cubicBezTo>
                    <a:cubicBezTo>
                      <a:pt x="115" y="38"/>
                      <a:pt x="114" y="38"/>
                      <a:pt x="115" y="39"/>
                    </a:cubicBezTo>
                    <a:cubicBezTo>
                      <a:pt x="115" y="40"/>
                      <a:pt x="117" y="43"/>
                      <a:pt x="117" y="43"/>
                    </a:cubicBezTo>
                    <a:cubicBezTo>
                      <a:pt x="120" y="43"/>
                      <a:pt x="118" y="40"/>
                      <a:pt x="118" y="39"/>
                    </a:cubicBezTo>
                    <a:cubicBezTo>
                      <a:pt x="118" y="40"/>
                      <a:pt x="120" y="38"/>
                      <a:pt x="120" y="40"/>
                    </a:cubicBezTo>
                    <a:cubicBezTo>
                      <a:pt x="120" y="41"/>
                      <a:pt x="121" y="41"/>
                      <a:pt x="121" y="42"/>
                    </a:cubicBezTo>
                    <a:cubicBezTo>
                      <a:pt x="123" y="43"/>
                      <a:pt x="123" y="43"/>
                      <a:pt x="123" y="43"/>
                    </a:cubicBezTo>
                    <a:cubicBezTo>
                      <a:pt x="123" y="44"/>
                      <a:pt x="125" y="43"/>
                      <a:pt x="127" y="43"/>
                    </a:cubicBezTo>
                    <a:cubicBezTo>
                      <a:pt x="127" y="44"/>
                      <a:pt x="128" y="44"/>
                      <a:pt x="128" y="45"/>
                    </a:cubicBezTo>
                    <a:cubicBezTo>
                      <a:pt x="128" y="46"/>
                      <a:pt x="127" y="49"/>
                      <a:pt x="126" y="48"/>
                    </a:cubicBezTo>
                    <a:cubicBezTo>
                      <a:pt x="125" y="47"/>
                      <a:pt x="123" y="48"/>
                      <a:pt x="121" y="48"/>
                    </a:cubicBezTo>
                    <a:cubicBezTo>
                      <a:pt x="120" y="47"/>
                      <a:pt x="115" y="45"/>
                      <a:pt x="115" y="48"/>
                    </a:cubicBezTo>
                    <a:cubicBezTo>
                      <a:pt x="115" y="51"/>
                      <a:pt x="111" y="47"/>
                      <a:pt x="110" y="46"/>
                    </a:cubicBezTo>
                    <a:cubicBezTo>
                      <a:pt x="109" y="46"/>
                      <a:pt x="107" y="46"/>
                      <a:pt x="108" y="45"/>
                    </a:cubicBezTo>
                    <a:cubicBezTo>
                      <a:pt x="108" y="44"/>
                      <a:pt x="107" y="42"/>
                      <a:pt x="108" y="42"/>
                    </a:cubicBezTo>
                    <a:close/>
                    <a:moveTo>
                      <a:pt x="111" y="25"/>
                    </a:moveTo>
                    <a:cubicBezTo>
                      <a:pt x="111" y="25"/>
                      <a:pt x="111" y="25"/>
                      <a:pt x="111" y="25"/>
                    </a:cubicBezTo>
                    <a:cubicBezTo>
                      <a:pt x="112" y="25"/>
                      <a:pt x="112" y="25"/>
                      <a:pt x="113" y="26"/>
                    </a:cubicBezTo>
                    <a:cubicBezTo>
                      <a:pt x="111" y="26"/>
                      <a:pt x="109" y="26"/>
                      <a:pt x="108" y="26"/>
                    </a:cubicBezTo>
                    <a:cubicBezTo>
                      <a:pt x="108" y="26"/>
                      <a:pt x="111" y="25"/>
                      <a:pt x="111" y="25"/>
                    </a:cubicBezTo>
                    <a:cubicBezTo>
                      <a:pt x="111" y="25"/>
                      <a:pt x="110" y="25"/>
                      <a:pt x="111" y="25"/>
                    </a:cubicBezTo>
                    <a:close/>
                    <a:moveTo>
                      <a:pt x="134" y="65"/>
                    </a:moveTo>
                    <a:cubicBezTo>
                      <a:pt x="134" y="64"/>
                      <a:pt x="133" y="63"/>
                      <a:pt x="133" y="63"/>
                    </a:cubicBezTo>
                    <a:cubicBezTo>
                      <a:pt x="132" y="62"/>
                      <a:pt x="131" y="62"/>
                      <a:pt x="131" y="60"/>
                    </a:cubicBezTo>
                    <a:cubicBezTo>
                      <a:pt x="130" y="57"/>
                      <a:pt x="130" y="57"/>
                      <a:pt x="130" y="57"/>
                    </a:cubicBezTo>
                    <a:cubicBezTo>
                      <a:pt x="129" y="57"/>
                      <a:pt x="127" y="51"/>
                      <a:pt x="127" y="51"/>
                    </a:cubicBezTo>
                    <a:cubicBezTo>
                      <a:pt x="128" y="52"/>
                      <a:pt x="131" y="54"/>
                      <a:pt x="131" y="56"/>
                    </a:cubicBezTo>
                    <a:cubicBezTo>
                      <a:pt x="131" y="58"/>
                      <a:pt x="133" y="59"/>
                      <a:pt x="134" y="60"/>
                    </a:cubicBezTo>
                    <a:cubicBezTo>
                      <a:pt x="134" y="62"/>
                      <a:pt x="134" y="63"/>
                      <a:pt x="134" y="65"/>
                    </a:cubicBezTo>
                    <a:close/>
                    <a:moveTo>
                      <a:pt x="122" y="35"/>
                    </a:moveTo>
                    <a:cubicBezTo>
                      <a:pt x="123" y="36"/>
                      <a:pt x="123" y="37"/>
                      <a:pt x="124" y="38"/>
                    </a:cubicBezTo>
                    <a:cubicBezTo>
                      <a:pt x="123" y="38"/>
                      <a:pt x="122" y="39"/>
                      <a:pt x="121" y="37"/>
                    </a:cubicBezTo>
                    <a:cubicBezTo>
                      <a:pt x="121" y="37"/>
                      <a:pt x="121" y="36"/>
                      <a:pt x="122" y="35"/>
                    </a:cubicBezTo>
                    <a:close/>
                    <a:moveTo>
                      <a:pt x="127" y="102"/>
                    </a:moveTo>
                    <a:cubicBezTo>
                      <a:pt x="127" y="103"/>
                      <a:pt x="127" y="104"/>
                      <a:pt x="126" y="104"/>
                    </a:cubicBezTo>
                    <a:cubicBezTo>
                      <a:pt x="126" y="103"/>
                      <a:pt x="126" y="103"/>
                      <a:pt x="127" y="102"/>
                    </a:cubicBezTo>
                    <a:close/>
                    <a:moveTo>
                      <a:pt x="128" y="98"/>
                    </a:moveTo>
                    <a:cubicBezTo>
                      <a:pt x="129" y="97"/>
                      <a:pt x="128" y="97"/>
                      <a:pt x="130" y="96"/>
                    </a:cubicBezTo>
                    <a:cubicBezTo>
                      <a:pt x="131" y="95"/>
                      <a:pt x="131" y="95"/>
                      <a:pt x="131" y="95"/>
                    </a:cubicBezTo>
                    <a:cubicBezTo>
                      <a:pt x="130" y="97"/>
                      <a:pt x="129" y="98"/>
                      <a:pt x="128" y="100"/>
                    </a:cubicBezTo>
                    <a:cubicBezTo>
                      <a:pt x="128" y="99"/>
                      <a:pt x="128" y="99"/>
                      <a:pt x="128" y="98"/>
                    </a:cubicBezTo>
                    <a:close/>
                    <a:moveTo>
                      <a:pt x="133" y="81"/>
                    </a:moveTo>
                    <a:cubicBezTo>
                      <a:pt x="133" y="80"/>
                      <a:pt x="134" y="80"/>
                      <a:pt x="134" y="79"/>
                    </a:cubicBezTo>
                    <a:cubicBezTo>
                      <a:pt x="134" y="82"/>
                      <a:pt x="134" y="85"/>
                      <a:pt x="133" y="88"/>
                    </a:cubicBezTo>
                    <a:cubicBezTo>
                      <a:pt x="132" y="85"/>
                      <a:pt x="132" y="84"/>
                      <a:pt x="133" y="81"/>
                    </a:cubicBezTo>
                    <a:close/>
                    <a:moveTo>
                      <a:pt x="11" y="73"/>
                    </a:moveTo>
                    <a:cubicBezTo>
                      <a:pt x="11" y="69"/>
                      <a:pt x="11" y="64"/>
                      <a:pt x="12" y="60"/>
                    </a:cubicBezTo>
                    <a:cubicBezTo>
                      <a:pt x="14" y="61"/>
                      <a:pt x="17" y="63"/>
                      <a:pt x="18" y="63"/>
                    </a:cubicBezTo>
                    <a:cubicBezTo>
                      <a:pt x="20" y="62"/>
                      <a:pt x="20" y="63"/>
                      <a:pt x="21" y="64"/>
                    </a:cubicBezTo>
                    <a:cubicBezTo>
                      <a:pt x="22" y="65"/>
                      <a:pt x="24" y="65"/>
                      <a:pt x="24" y="65"/>
                    </a:cubicBezTo>
                    <a:cubicBezTo>
                      <a:pt x="26" y="66"/>
                      <a:pt x="26" y="68"/>
                      <a:pt x="28" y="70"/>
                    </a:cubicBezTo>
                    <a:cubicBezTo>
                      <a:pt x="29" y="70"/>
                      <a:pt x="29" y="70"/>
                      <a:pt x="30" y="71"/>
                    </a:cubicBezTo>
                    <a:cubicBezTo>
                      <a:pt x="32" y="72"/>
                      <a:pt x="30" y="69"/>
                      <a:pt x="31" y="70"/>
                    </a:cubicBezTo>
                    <a:cubicBezTo>
                      <a:pt x="37" y="71"/>
                      <a:pt x="28" y="79"/>
                      <a:pt x="31" y="81"/>
                    </a:cubicBezTo>
                    <a:cubicBezTo>
                      <a:pt x="28" y="82"/>
                      <a:pt x="32" y="86"/>
                      <a:pt x="33" y="88"/>
                    </a:cubicBezTo>
                    <a:cubicBezTo>
                      <a:pt x="34" y="90"/>
                      <a:pt x="34" y="92"/>
                      <a:pt x="36" y="93"/>
                    </a:cubicBezTo>
                    <a:cubicBezTo>
                      <a:pt x="38" y="94"/>
                      <a:pt x="40" y="95"/>
                      <a:pt x="40" y="98"/>
                    </a:cubicBezTo>
                    <a:cubicBezTo>
                      <a:pt x="41" y="101"/>
                      <a:pt x="42" y="106"/>
                      <a:pt x="41" y="109"/>
                    </a:cubicBezTo>
                    <a:cubicBezTo>
                      <a:pt x="41" y="111"/>
                      <a:pt x="41" y="119"/>
                      <a:pt x="43" y="119"/>
                    </a:cubicBezTo>
                    <a:cubicBezTo>
                      <a:pt x="43" y="118"/>
                      <a:pt x="43" y="118"/>
                      <a:pt x="43" y="118"/>
                    </a:cubicBezTo>
                    <a:cubicBezTo>
                      <a:pt x="43" y="118"/>
                      <a:pt x="43" y="118"/>
                      <a:pt x="43" y="118"/>
                    </a:cubicBezTo>
                    <a:cubicBezTo>
                      <a:pt x="43" y="119"/>
                      <a:pt x="44" y="120"/>
                      <a:pt x="43" y="121"/>
                    </a:cubicBezTo>
                    <a:cubicBezTo>
                      <a:pt x="41" y="120"/>
                      <a:pt x="44" y="124"/>
                      <a:pt x="44" y="124"/>
                    </a:cubicBezTo>
                    <a:cubicBezTo>
                      <a:pt x="43" y="125"/>
                      <a:pt x="45" y="127"/>
                      <a:pt x="47" y="129"/>
                    </a:cubicBezTo>
                    <a:cubicBezTo>
                      <a:pt x="26" y="119"/>
                      <a:pt x="11" y="98"/>
                      <a:pt x="11" y="73"/>
                    </a:cubicBezTo>
                    <a:close/>
                    <a:moveTo>
                      <a:pt x="73" y="135"/>
                    </a:moveTo>
                    <a:cubicBezTo>
                      <a:pt x="65" y="135"/>
                      <a:pt x="58" y="133"/>
                      <a:pt x="52" y="131"/>
                    </a:cubicBezTo>
                    <a:cubicBezTo>
                      <a:pt x="52" y="131"/>
                      <a:pt x="53" y="131"/>
                      <a:pt x="54" y="130"/>
                    </a:cubicBezTo>
                    <a:cubicBezTo>
                      <a:pt x="50" y="129"/>
                      <a:pt x="48" y="126"/>
                      <a:pt x="50" y="124"/>
                    </a:cubicBezTo>
                    <a:cubicBezTo>
                      <a:pt x="48" y="123"/>
                      <a:pt x="49" y="120"/>
                      <a:pt x="50" y="119"/>
                    </a:cubicBezTo>
                    <a:cubicBezTo>
                      <a:pt x="49" y="119"/>
                      <a:pt x="49" y="118"/>
                      <a:pt x="49" y="117"/>
                    </a:cubicBezTo>
                    <a:cubicBezTo>
                      <a:pt x="50" y="118"/>
                      <a:pt x="50" y="117"/>
                      <a:pt x="51" y="117"/>
                    </a:cubicBezTo>
                    <a:cubicBezTo>
                      <a:pt x="51" y="116"/>
                      <a:pt x="51" y="116"/>
                      <a:pt x="52" y="115"/>
                    </a:cubicBezTo>
                    <a:cubicBezTo>
                      <a:pt x="55" y="115"/>
                      <a:pt x="54" y="112"/>
                      <a:pt x="52" y="111"/>
                    </a:cubicBezTo>
                    <a:cubicBezTo>
                      <a:pt x="53" y="111"/>
                      <a:pt x="55" y="112"/>
                      <a:pt x="56" y="111"/>
                    </a:cubicBezTo>
                    <a:cubicBezTo>
                      <a:pt x="57" y="110"/>
                      <a:pt x="57" y="109"/>
                      <a:pt x="57" y="107"/>
                    </a:cubicBezTo>
                    <a:cubicBezTo>
                      <a:pt x="58" y="106"/>
                      <a:pt x="59" y="106"/>
                      <a:pt x="59" y="104"/>
                    </a:cubicBezTo>
                    <a:cubicBezTo>
                      <a:pt x="59" y="102"/>
                      <a:pt x="60" y="102"/>
                      <a:pt x="62" y="101"/>
                    </a:cubicBezTo>
                    <a:cubicBezTo>
                      <a:pt x="66" y="99"/>
                      <a:pt x="66" y="97"/>
                      <a:pt x="66" y="92"/>
                    </a:cubicBezTo>
                    <a:cubicBezTo>
                      <a:pt x="66" y="89"/>
                      <a:pt x="71" y="87"/>
                      <a:pt x="69" y="83"/>
                    </a:cubicBezTo>
                    <a:cubicBezTo>
                      <a:pt x="67" y="83"/>
                      <a:pt x="62" y="78"/>
                      <a:pt x="61" y="81"/>
                    </a:cubicBezTo>
                    <a:cubicBezTo>
                      <a:pt x="62" y="79"/>
                      <a:pt x="59" y="78"/>
                      <a:pt x="58" y="79"/>
                    </a:cubicBezTo>
                    <a:cubicBezTo>
                      <a:pt x="57" y="78"/>
                      <a:pt x="56" y="77"/>
                      <a:pt x="56" y="76"/>
                    </a:cubicBezTo>
                    <a:cubicBezTo>
                      <a:pt x="55" y="74"/>
                      <a:pt x="55" y="73"/>
                      <a:pt x="52" y="73"/>
                    </a:cubicBezTo>
                    <a:cubicBezTo>
                      <a:pt x="49" y="72"/>
                      <a:pt x="48" y="69"/>
                      <a:pt x="46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1" y="69"/>
                      <a:pt x="40" y="66"/>
                    </a:cubicBezTo>
                    <a:cubicBezTo>
                      <a:pt x="39" y="67"/>
                      <a:pt x="38" y="68"/>
                      <a:pt x="38" y="69"/>
                    </a:cubicBezTo>
                    <a:cubicBezTo>
                      <a:pt x="38" y="68"/>
                      <a:pt x="38" y="67"/>
                      <a:pt x="39" y="67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7" y="67"/>
                      <a:pt x="35" y="67"/>
                      <a:pt x="35" y="69"/>
                    </a:cubicBezTo>
                    <a:cubicBezTo>
                      <a:pt x="35" y="71"/>
                      <a:pt x="32" y="69"/>
                      <a:pt x="30" y="69"/>
                    </a:cubicBezTo>
                    <a:cubicBezTo>
                      <a:pt x="28" y="71"/>
                      <a:pt x="28" y="66"/>
                      <a:pt x="29" y="65"/>
                    </a:cubicBezTo>
                    <a:cubicBezTo>
                      <a:pt x="29" y="62"/>
                      <a:pt x="25" y="62"/>
                      <a:pt x="24" y="63"/>
                    </a:cubicBezTo>
                    <a:cubicBezTo>
                      <a:pt x="25" y="61"/>
                      <a:pt x="26" y="59"/>
                      <a:pt x="27" y="57"/>
                    </a:cubicBezTo>
                    <a:cubicBezTo>
                      <a:pt x="24" y="57"/>
                      <a:pt x="25" y="58"/>
                      <a:pt x="23" y="60"/>
                    </a:cubicBezTo>
                    <a:cubicBezTo>
                      <a:pt x="23" y="60"/>
                      <a:pt x="19" y="61"/>
                      <a:pt x="19" y="60"/>
                    </a:cubicBezTo>
                    <a:cubicBezTo>
                      <a:pt x="19" y="59"/>
                      <a:pt x="18" y="58"/>
                      <a:pt x="18" y="57"/>
                    </a:cubicBezTo>
                    <a:cubicBezTo>
                      <a:pt x="18" y="56"/>
                      <a:pt x="19" y="54"/>
                      <a:pt x="19" y="53"/>
                    </a:cubicBezTo>
                    <a:cubicBezTo>
                      <a:pt x="19" y="51"/>
                      <a:pt x="23" y="48"/>
                      <a:pt x="24" y="50"/>
                    </a:cubicBezTo>
                    <a:cubicBezTo>
                      <a:pt x="25" y="51"/>
                      <a:pt x="26" y="49"/>
                      <a:pt x="27" y="49"/>
                    </a:cubicBezTo>
                    <a:cubicBezTo>
                      <a:pt x="28" y="49"/>
                      <a:pt x="30" y="49"/>
                      <a:pt x="30" y="49"/>
                    </a:cubicBezTo>
                    <a:cubicBezTo>
                      <a:pt x="32" y="51"/>
                      <a:pt x="30" y="53"/>
                      <a:pt x="33" y="54"/>
                    </a:cubicBezTo>
                    <a:cubicBezTo>
                      <a:pt x="34" y="51"/>
                      <a:pt x="32" y="49"/>
                      <a:pt x="34" y="47"/>
                    </a:cubicBezTo>
                    <a:cubicBezTo>
                      <a:pt x="35" y="46"/>
                      <a:pt x="37" y="45"/>
                      <a:pt x="38" y="45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40" y="42"/>
                      <a:pt x="41" y="40"/>
                      <a:pt x="42" y="39"/>
                    </a:cubicBezTo>
                    <a:cubicBezTo>
                      <a:pt x="42" y="38"/>
                      <a:pt x="44" y="39"/>
                      <a:pt x="45" y="38"/>
                    </a:cubicBezTo>
                    <a:cubicBezTo>
                      <a:pt x="45" y="38"/>
                      <a:pt x="45" y="36"/>
                      <a:pt x="46" y="36"/>
                    </a:cubicBezTo>
                    <a:cubicBezTo>
                      <a:pt x="47" y="35"/>
                      <a:pt x="49" y="35"/>
                      <a:pt x="50" y="34"/>
                    </a:cubicBezTo>
                    <a:cubicBezTo>
                      <a:pt x="49" y="35"/>
                      <a:pt x="49" y="37"/>
                      <a:pt x="51" y="36"/>
                    </a:cubicBezTo>
                    <a:cubicBezTo>
                      <a:pt x="52" y="35"/>
                      <a:pt x="53" y="34"/>
                      <a:pt x="54" y="34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3"/>
                      <a:pt x="52" y="35"/>
                      <a:pt x="51" y="34"/>
                    </a:cubicBezTo>
                    <a:cubicBezTo>
                      <a:pt x="50" y="33"/>
                      <a:pt x="52" y="32"/>
                      <a:pt x="52" y="31"/>
                    </a:cubicBezTo>
                    <a:cubicBezTo>
                      <a:pt x="52" y="31"/>
                      <a:pt x="48" y="32"/>
                      <a:pt x="47" y="32"/>
                    </a:cubicBezTo>
                    <a:cubicBezTo>
                      <a:pt x="49" y="31"/>
                      <a:pt x="51" y="30"/>
                      <a:pt x="53" y="30"/>
                    </a:cubicBezTo>
                    <a:cubicBezTo>
                      <a:pt x="55" y="30"/>
                      <a:pt x="57" y="29"/>
                      <a:pt x="59" y="29"/>
                    </a:cubicBezTo>
                    <a:cubicBezTo>
                      <a:pt x="57" y="30"/>
                      <a:pt x="56" y="31"/>
                      <a:pt x="55" y="32"/>
                    </a:cubicBezTo>
                    <a:cubicBezTo>
                      <a:pt x="57" y="32"/>
                      <a:pt x="58" y="32"/>
                      <a:pt x="58" y="33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0" y="33"/>
                      <a:pt x="60" y="32"/>
                      <a:pt x="60" y="31"/>
                    </a:cubicBezTo>
                    <a:cubicBezTo>
                      <a:pt x="60" y="31"/>
                      <a:pt x="58" y="30"/>
                      <a:pt x="59" y="30"/>
                    </a:cubicBezTo>
                    <a:cubicBezTo>
                      <a:pt x="59" y="29"/>
                      <a:pt x="61" y="27"/>
                      <a:pt x="59" y="26"/>
                    </a:cubicBezTo>
                    <a:cubicBezTo>
                      <a:pt x="58" y="25"/>
                      <a:pt x="56" y="22"/>
                      <a:pt x="57" y="20"/>
                    </a:cubicBezTo>
                    <a:cubicBezTo>
                      <a:pt x="56" y="23"/>
                      <a:pt x="51" y="22"/>
                      <a:pt x="54" y="20"/>
                    </a:cubicBezTo>
                    <a:cubicBezTo>
                      <a:pt x="52" y="20"/>
                      <a:pt x="52" y="19"/>
                      <a:pt x="50" y="19"/>
                    </a:cubicBezTo>
                    <a:cubicBezTo>
                      <a:pt x="48" y="19"/>
                      <a:pt x="48" y="21"/>
                      <a:pt x="46" y="22"/>
                    </a:cubicBezTo>
                    <a:cubicBezTo>
                      <a:pt x="49" y="22"/>
                      <a:pt x="44" y="26"/>
                      <a:pt x="45" y="25"/>
                    </a:cubicBezTo>
                    <a:cubicBezTo>
                      <a:pt x="44" y="26"/>
                      <a:pt x="43" y="26"/>
                      <a:pt x="43" y="28"/>
                    </a:cubicBezTo>
                    <a:cubicBezTo>
                      <a:pt x="43" y="28"/>
                      <a:pt x="42" y="29"/>
                      <a:pt x="41" y="29"/>
                    </a:cubicBezTo>
                    <a:cubicBezTo>
                      <a:pt x="41" y="29"/>
                      <a:pt x="41" y="28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6"/>
                      <a:pt x="42" y="25"/>
                    </a:cubicBezTo>
                    <a:cubicBezTo>
                      <a:pt x="39" y="26"/>
                      <a:pt x="39" y="23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9" y="21"/>
                      <a:pt x="42" y="20"/>
                      <a:pt x="44" y="18"/>
                    </a:cubicBezTo>
                    <a:cubicBezTo>
                      <a:pt x="46" y="17"/>
                      <a:pt x="47" y="17"/>
                      <a:pt x="48" y="18"/>
                    </a:cubicBezTo>
                    <a:cubicBezTo>
                      <a:pt x="48" y="17"/>
                      <a:pt x="48" y="17"/>
                      <a:pt x="47" y="17"/>
                    </a:cubicBezTo>
                    <a:cubicBezTo>
                      <a:pt x="49" y="16"/>
                      <a:pt x="51" y="15"/>
                      <a:pt x="53" y="15"/>
                    </a:cubicBezTo>
                    <a:cubicBezTo>
                      <a:pt x="53" y="15"/>
                      <a:pt x="54" y="14"/>
                      <a:pt x="54" y="14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6" y="14"/>
                      <a:pt x="54" y="15"/>
                      <a:pt x="54" y="16"/>
                    </a:cubicBezTo>
                    <a:cubicBezTo>
                      <a:pt x="53" y="16"/>
                      <a:pt x="53" y="16"/>
                      <a:pt x="52" y="16"/>
                    </a:cubicBezTo>
                    <a:cubicBezTo>
                      <a:pt x="51" y="17"/>
                      <a:pt x="51" y="16"/>
                      <a:pt x="50" y="17"/>
                    </a:cubicBezTo>
                    <a:cubicBezTo>
                      <a:pt x="51" y="18"/>
                      <a:pt x="52" y="17"/>
                      <a:pt x="53" y="18"/>
                    </a:cubicBezTo>
                    <a:cubicBezTo>
                      <a:pt x="53" y="17"/>
                      <a:pt x="57" y="20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8"/>
                      <a:pt x="57" y="16"/>
                      <a:pt x="58" y="16"/>
                    </a:cubicBezTo>
                    <a:cubicBezTo>
                      <a:pt x="59" y="15"/>
                      <a:pt x="59" y="18"/>
                      <a:pt x="60" y="16"/>
                    </a:cubicBezTo>
                    <a:cubicBezTo>
                      <a:pt x="60" y="16"/>
                      <a:pt x="62" y="16"/>
                      <a:pt x="62" y="15"/>
                    </a:cubicBezTo>
                    <a:cubicBezTo>
                      <a:pt x="61" y="14"/>
                      <a:pt x="60" y="14"/>
                      <a:pt x="59" y="14"/>
                    </a:cubicBezTo>
                    <a:cubicBezTo>
                      <a:pt x="59" y="14"/>
                      <a:pt x="60" y="13"/>
                      <a:pt x="60" y="12"/>
                    </a:cubicBezTo>
                    <a:cubicBezTo>
                      <a:pt x="63" y="12"/>
                      <a:pt x="66" y="12"/>
                      <a:pt x="69" y="11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69" y="11"/>
                      <a:pt x="68" y="12"/>
                      <a:pt x="68" y="13"/>
                    </a:cubicBezTo>
                    <a:cubicBezTo>
                      <a:pt x="68" y="13"/>
                      <a:pt x="69" y="13"/>
                      <a:pt x="69" y="12"/>
                    </a:cubicBezTo>
                    <a:cubicBezTo>
                      <a:pt x="68" y="14"/>
                      <a:pt x="66" y="16"/>
                      <a:pt x="67" y="19"/>
                    </a:cubicBezTo>
                    <a:cubicBezTo>
                      <a:pt x="68" y="20"/>
                      <a:pt x="69" y="21"/>
                      <a:pt x="70" y="21"/>
                    </a:cubicBezTo>
                    <a:cubicBezTo>
                      <a:pt x="72" y="21"/>
                      <a:pt x="72" y="20"/>
                      <a:pt x="73" y="19"/>
                    </a:cubicBezTo>
                    <a:cubicBezTo>
                      <a:pt x="75" y="17"/>
                      <a:pt x="76" y="17"/>
                      <a:pt x="79" y="16"/>
                    </a:cubicBezTo>
                    <a:cubicBezTo>
                      <a:pt x="81" y="15"/>
                      <a:pt x="84" y="13"/>
                      <a:pt x="86" y="13"/>
                    </a:cubicBezTo>
                    <a:cubicBezTo>
                      <a:pt x="93" y="14"/>
                      <a:pt x="99" y="17"/>
                      <a:pt x="104" y="20"/>
                    </a:cubicBezTo>
                    <a:cubicBezTo>
                      <a:pt x="104" y="21"/>
                      <a:pt x="104" y="22"/>
                      <a:pt x="105" y="22"/>
                    </a:cubicBezTo>
                    <a:cubicBezTo>
                      <a:pt x="105" y="23"/>
                      <a:pt x="108" y="23"/>
                      <a:pt x="108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3"/>
                      <a:pt x="110" y="26"/>
                      <a:pt x="108" y="25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4" y="23"/>
                      <a:pt x="108" y="26"/>
                      <a:pt x="105" y="27"/>
                    </a:cubicBezTo>
                    <a:cubicBezTo>
                      <a:pt x="103" y="27"/>
                      <a:pt x="104" y="29"/>
                      <a:pt x="101" y="29"/>
                    </a:cubicBezTo>
                    <a:cubicBezTo>
                      <a:pt x="102" y="29"/>
                      <a:pt x="99" y="31"/>
                      <a:pt x="98" y="31"/>
                    </a:cubicBezTo>
                    <a:cubicBezTo>
                      <a:pt x="99" y="31"/>
                      <a:pt x="99" y="32"/>
                      <a:pt x="99" y="31"/>
                    </a:cubicBezTo>
                    <a:cubicBezTo>
                      <a:pt x="98" y="31"/>
                      <a:pt x="95" y="31"/>
                      <a:pt x="98" y="33"/>
                    </a:cubicBezTo>
                    <a:cubicBezTo>
                      <a:pt x="100" y="34"/>
                      <a:pt x="99" y="37"/>
                      <a:pt x="96" y="36"/>
                    </a:cubicBezTo>
                    <a:cubicBezTo>
                      <a:pt x="95" y="36"/>
                      <a:pt x="93" y="36"/>
                      <a:pt x="93" y="37"/>
                    </a:cubicBezTo>
                    <a:cubicBezTo>
                      <a:pt x="92" y="37"/>
                      <a:pt x="93" y="42"/>
                      <a:pt x="92" y="42"/>
                    </a:cubicBezTo>
                    <a:cubicBezTo>
                      <a:pt x="94" y="42"/>
                      <a:pt x="95" y="43"/>
                      <a:pt x="94" y="44"/>
                    </a:cubicBezTo>
                    <a:cubicBezTo>
                      <a:pt x="94" y="46"/>
                      <a:pt x="92" y="47"/>
                      <a:pt x="91" y="48"/>
                    </a:cubicBezTo>
                    <a:cubicBezTo>
                      <a:pt x="91" y="49"/>
                      <a:pt x="91" y="50"/>
                      <a:pt x="89" y="51"/>
                    </a:cubicBezTo>
                    <a:cubicBezTo>
                      <a:pt x="89" y="52"/>
                      <a:pt x="88" y="52"/>
                      <a:pt x="87" y="53"/>
                    </a:cubicBezTo>
                    <a:cubicBezTo>
                      <a:pt x="87" y="54"/>
                      <a:pt x="85" y="56"/>
                      <a:pt x="85" y="58"/>
                    </a:cubicBezTo>
                    <a:cubicBezTo>
                      <a:pt x="85" y="59"/>
                      <a:pt x="85" y="60"/>
                      <a:pt x="85" y="61"/>
                    </a:cubicBezTo>
                    <a:cubicBezTo>
                      <a:pt x="85" y="62"/>
                      <a:pt x="85" y="63"/>
                      <a:pt x="85" y="64"/>
                    </a:cubicBezTo>
                    <a:cubicBezTo>
                      <a:pt x="84" y="64"/>
                      <a:pt x="85" y="64"/>
                      <a:pt x="85" y="65"/>
                    </a:cubicBezTo>
                    <a:cubicBezTo>
                      <a:pt x="84" y="67"/>
                      <a:pt x="87" y="67"/>
                      <a:pt x="87" y="69"/>
                    </a:cubicBezTo>
                    <a:cubicBezTo>
                      <a:pt x="87" y="71"/>
                      <a:pt x="91" y="73"/>
                      <a:pt x="92" y="74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100" y="72"/>
                      <a:pt x="102" y="71"/>
                      <a:pt x="104" y="74"/>
                    </a:cubicBezTo>
                    <a:cubicBezTo>
                      <a:pt x="104" y="74"/>
                      <a:pt x="106" y="74"/>
                      <a:pt x="107" y="74"/>
                    </a:cubicBezTo>
                    <a:cubicBezTo>
                      <a:pt x="108" y="75"/>
                      <a:pt x="107" y="76"/>
                      <a:pt x="107" y="77"/>
                    </a:cubicBezTo>
                    <a:cubicBezTo>
                      <a:pt x="107" y="78"/>
                      <a:pt x="106" y="78"/>
                      <a:pt x="106" y="79"/>
                    </a:cubicBezTo>
                    <a:cubicBezTo>
                      <a:pt x="107" y="80"/>
                      <a:pt x="108" y="81"/>
                      <a:pt x="109" y="83"/>
                    </a:cubicBezTo>
                    <a:cubicBezTo>
                      <a:pt x="109" y="84"/>
                      <a:pt x="110" y="87"/>
                      <a:pt x="110" y="88"/>
                    </a:cubicBezTo>
                    <a:cubicBezTo>
                      <a:pt x="110" y="91"/>
                      <a:pt x="108" y="93"/>
                      <a:pt x="109" y="96"/>
                    </a:cubicBezTo>
                    <a:cubicBezTo>
                      <a:pt x="109" y="98"/>
                      <a:pt x="111" y="100"/>
                      <a:pt x="111" y="102"/>
                    </a:cubicBezTo>
                    <a:cubicBezTo>
                      <a:pt x="111" y="105"/>
                      <a:pt x="113" y="107"/>
                      <a:pt x="114" y="109"/>
                    </a:cubicBezTo>
                    <a:cubicBezTo>
                      <a:pt x="114" y="109"/>
                      <a:pt x="114" y="110"/>
                      <a:pt x="114" y="111"/>
                    </a:cubicBezTo>
                    <a:cubicBezTo>
                      <a:pt x="114" y="112"/>
                      <a:pt x="116" y="111"/>
                      <a:pt x="116" y="111"/>
                    </a:cubicBezTo>
                    <a:cubicBezTo>
                      <a:pt x="119" y="112"/>
                      <a:pt x="122" y="110"/>
                      <a:pt x="124" y="108"/>
                    </a:cubicBezTo>
                    <a:cubicBezTo>
                      <a:pt x="124" y="107"/>
                      <a:pt x="125" y="107"/>
                      <a:pt x="125" y="106"/>
                    </a:cubicBezTo>
                    <a:cubicBezTo>
                      <a:pt x="114" y="123"/>
                      <a:pt x="95" y="135"/>
                      <a:pt x="73" y="135"/>
                    </a:cubicBezTo>
                    <a:close/>
                  </a:path>
                </a:pathLst>
              </a:custGeom>
              <a:solidFill>
                <a:srgbClr val="FF77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791924" y="4828194"/>
            <a:ext cx="504000" cy="504000"/>
            <a:chOff x="10664697" y="5979042"/>
            <a:chExt cx="504000" cy="504000"/>
          </a:xfrm>
        </p:grpSpPr>
        <p:sp>
          <p:nvSpPr>
            <p:cNvPr id="52" name="椭圆 51"/>
            <p:cNvSpPr/>
            <p:nvPr/>
          </p:nvSpPr>
          <p:spPr>
            <a:xfrm>
              <a:off x="10664697" y="5979042"/>
              <a:ext cx="504000" cy="50400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142"/>
            <p:cNvSpPr>
              <a:spLocks noEditPoints="1"/>
            </p:cNvSpPr>
            <p:nvPr/>
          </p:nvSpPr>
          <p:spPr bwMode="auto">
            <a:xfrm>
              <a:off x="10811904" y="6073405"/>
              <a:ext cx="209586" cy="315274"/>
            </a:xfrm>
            <a:custGeom>
              <a:avLst/>
              <a:gdLst>
                <a:gd name="T0" fmla="*/ 50 w 99"/>
                <a:gd name="T1" fmla="*/ 0 h 149"/>
                <a:gd name="T2" fmla="*/ 0 w 99"/>
                <a:gd name="T3" fmla="*/ 49 h 149"/>
                <a:gd name="T4" fmla="*/ 50 w 99"/>
                <a:gd name="T5" fmla="*/ 149 h 149"/>
                <a:gd name="T6" fmla="*/ 99 w 99"/>
                <a:gd name="T7" fmla="*/ 49 h 149"/>
                <a:gd name="T8" fmla="*/ 50 w 99"/>
                <a:gd name="T9" fmla="*/ 0 h 149"/>
                <a:gd name="T10" fmla="*/ 50 w 99"/>
                <a:gd name="T11" fmla="*/ 85 h 149"/>
                <a:gd name="T12" fmla="*/ 14 w 99"/>
                <a:gd name="T13" fmla="*/ 49 h 149"/>
                <a:gd name="T14" fmla="*/ 50 w 99"/>
                <a:gd name="T15" fmla="*/ 13 h 149"/>
                <a:gd name="T16" fmla="*/ 86 w 99"/>
                <a:gd name="T17" fmla="*/ 49 h 149"/>
                <a:gd name="T18" fmla="*/ 50 w 99"/>
                <a:gd name="T19" fmla="*/ 8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4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90"/>
                    <a:pt x="50" y="149"/>
                    <a:pt x="50" y="149"/>
                  </a:cubicBezTo>
                  <a:cubicBezTo>
                    <a:pt x="50" y="149"/>
                    <a:pt x="99" y="89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lose/>
                  <a:moveTo>
                    <a:pt x="50" y="85"/>
                  </a:moveTo>
                  <a:cubicBezTo>
                    <a:pt x="30" y="85"/>
                    <a:pt x="14" y="69"/>
                    <a:pt x="14" y="49"/>
                  </a:cubicBezTo>
                  <a:cubicBezTo>
                    <a:pt x="14" y="29"/>
                    <a:pt x="30" y="13"/>
                    <a:pt x="50" y="13"/>
                  </a:cubicBezTo>
                  <a:cubicBezTo>
                    <a:pt x="70" y="13"/>
                    <a:pt x="86" y="29"/>
                    <a:pt x="86" y="49"/>
                  </a:cubicBezTo>
                  <a:cubicBezTo>
                    <a:pt x="86" y="69"/>
                    <a:pt x="70" y="85"/>
                    <a:pt x="50" y="85"/>
                  </a:cubicBezTo>
                  <a:close/>
                </a:path>
              </a:pathLst>
            </a:custGeom>
            <a:solidFill>
              <a:srgbClr val="FF77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34624" y="3777784"/>
            <a:ext cx="362459" cy="299306"/>
            <a:chOff x="-5596126" y="683524"/>
            <a:chExt cx="8983663" cy="7418388"/>
          </a:xfrm>
          <a:solidFill>
            <a:srgbClr val="FF77B3"/>
          </a:solidFill>
        </p:grpSpPr>
        <p:sp>
          <p:nvSpPr>
            <p:cNvPr id="55" name="Freeform 9"/>
            <p:cNvSpPr>
              <a:spLocks noEditPoints="1"/>
            </p:cNvSpPr>
            <p:nvPr/>
          </p:nvSpPr>
          <p:spPr bwMode="auto">
            <a:xfrm>
              <a:off x="-5596126" y="683524"/>
              <a:ext cx="8983663" cy="7418388"/>
            </a:xfrm>
            <a:custGeom>
              <a:avLst/>
              <a:gdLst>
                <a:gd name="T0" fmla="*/ 2393 w 2393"/>
                <a:gd name="T1" fmla="*/ 528 h 1975"/>
                <a:gd name="T2" fmla="*/ 762 w 2393"/>
                <a:gd name="T3" fmla="*/ 528 h 1975"/>
                <a:gd name="T4" fmla="*/ 697 w 2393"/>
                <a:gd name="T5" fmla="*/ 593 h 1975"/>
                <a:gd name="T6" fmla="*/ 762 w 2393"/>
                <a:gd name="T7" fmla="*/ 658 h 1975"/>
                <a:gd name="T8" fmla="*/ 2237 w 2393"/>
                <a:gd name="T9" fmla="*/ 658 h 1975"/>
                <a:gd name="T10" fmla="*/ 2105 w 2393"/>
                <a:gd name="T11" fmla="*/ 1392 h 1975"/>
                <a:gd name="T12" fmla="*/ 810 w 2393"/>
                <a:gd name="T13" fmla="*/ 1392 h 1975"/>
                <a:gd name="T14" fmla="*/ 567 w 2393"/>
                <a:gd name="T15" fmla="*/ 595 h 1975"/>
                <a:gd name="T16" fmla="*/ 124 w 2393"/>
                <a:gd name="T17" fmla="*/ 33 h 1975"/>
                <a:gd name="T18" fmla="*/ 33 w 2393"/>
                <a:gd name="T19" fmla="*/ 22 h 1975"/>
                <a:gd name="T20" fmla="*/ 22 w 2393"/>
                <a:gd name="T21" fmla="*/ 114 h 1975"/>
                <a:gd name="T22" fmla="*/ 450 w 2393"/>
                <a:gd name="T23" fmla="*/ 656 h 1975"/>
                <a:gd name="T24" fmla="*/ 714 w 2393"/>
                <a:gd name="T25" fmla="*/ 1522 h 1975"/>
                <a:gd name="T26" fmla="*/ 875 w 2393"/>
                <a:gd name="T27" fmla="*/ 1522 h 1975"/>
                <a:gd name="T28" fmla="*/ 822 w 2393"/>
                <a:gd name="T29" fmla="*/ 1689 h 1975"/>
                <a:gd name="T30" fmla="*/ 1108 w 2393"/>
                <a:gd name="T31" fmla="*/ 1975 h 1975"/>
                <a:gd name="T32" fmla="*/ 1393 w 2393"/>
                <a:gd name="T33" fmla="*/ 1689 h 1975"/>
                <a:gd name="T34" fmla="*/ 1340 w 2393"/>
                <a:gd name="T35" fmla="*/ 1522 h 1975"/>
                <a:gd name="T36" fmla="*/ 1586 w 2393"/>
                <a:gd name="T37" fmla="*/ 1522 h 1975"/>
                <a:gd name="T38" fmla="*/ 1532 w 2393"/>
                <a:gd name="T39" fmla="*/ 1689 h 1975"/>
                <a:gd name="T40" fmla="*/ 1818 w 2393"/>
                <a:gd name="T41" fmla="*/ 1975 h 1975"/>
                <a:gd name="T42" fmla="*/ 2104 w 2393"/>
                <a:gd name="T43" fmla="*/ 1689 h 1975"/>
                <a:gd name="T44" fmla="*/ 2050 w 2393"/>
                <a:gd name="T45" fmla="*/ 1522 h 1975"/>
                <a:gd name="T46" fmla="*/ 2213 w 2393"/>
                <a:gd name="T47" fmla="*/ 1522 h 1975"/>
                <a:gd name="T48" fmla="*/ 2393 w 2393"/>
                <a:gd name="T49" fmla="*/ 528 h 1975"/>
                <a:gd name="T50" fmla="*/ 1108 w 2393"/>
                <a:gd name="T51" fmla="*/ 1845 h 1975"/>
                <a:gd name="T52" fmla="*/ 952 w 2393"/>
                <a:gd name="T53" fmla="*/ 1689 h 1975"/>
                <a:gd name="T54" fmla="*/ 1108 w 2393"/>
                <a:gd name="T55" fmla="*/ 1533 h 1975"/>
                <a:gd name="T56" fmla="*/ 1263 w 2393"/>
                <a:gd name="T57" fmla="*/ 1689 h 1975"/>
                <a:gd name="T58" fmla="*/ 1108 w 2393"/>
                <a:gd name="T59" fmla="*/ 1845 h 1975"/>
                <a:gd name="T60" fmla="*/ 1818 w 2393"/>
                <a:gd name="T61" fmla="*/ 1845 h 1975"/>
                <a:gd name="T62" fmla="*/ 1662 w 2393"/>
                <a:gd name="T63" fmla="*/ 1689 h 1975"/>
                <a:gd name="T64" fmla="*/ 1818 w 2393"/>
                <a:gd name="T65" fmla="*/ 1533 h 1975"/>
                <a:gd name="T66" fmla="*/ 1974 w 2393"/>
                <a:gd name="T67" fmla="*/ 1689 h 1975"/>
                <a:gd name="T68" fmla="*/ 1818 w 2393"/>
                <a:gd name="T69" fmla="*/ 1845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975">
                  <a:moveTo>
                    <a:pt x="2393" y="528"/>
                  </a:moveTo>
                  <a:cubicBezTo>
                    <a:pt x="762" y="528"/>
                    <a:pt x="762" y="528"/>
                    <a:pt x="762" y="528"/>
                  </a:cubicBezTo>
                  <a:cubicBezTo>
                    <a:pt x="726" y="528"/>
                    <a:pt x="697" y="557"/>
                    <a:pt x="697" y="593"/>
                  </a:cubicBezTo>
                  <a:cubicBezTo>
                    <a:pt x="697" y="629"/>
                    <a:pt x="726" y="658"/>
                    <a:pt x="762" y="658"/>
                  </a:cubicBezTo>
                  <a:cubicBezTo>
                    <a:pt x="2237" y="658"/>
                    <a:pt x="2237" y="658"/>
                    <a:pt x="2237" y="658"/>
                  </a:cubicBezTo>
                  <a:cubicBezTo>
                    <a:pt x="2105" y="1392"/>
                    <a:pt x="2105" y="1392"/>
                    <a:pt x="2105" y="1392"/>
                  </a:cubicBezTo>
                  <a:cubicBezTo>
                    <a:pt x="810" y="1392"/>
                    <a:pt x="810" y="1392"/>
                    <a:pt x="810" y="1392"/>
                  </a:cubicBezTo>
                  <a:cubicBezTo>
                    <a:pt x="567" y="595"/>
                    <a:pt x="567" y="595"/>
                    <a:pt x="567" y="595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02" y="5"/>
                    <a:pt x="61" y="0"/>
                    <a:pt x="33" y="22"/>
                  </a:cubicBezTo>
                  <a:cubicBezTo>
                    <a:pt x="5" y="44"/>
                    <a:pt x="0" y="85"/>
                    <a:pt x="22" y="114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714" y="1522"/>
                    <a:pt x="714" y="1522"/>
                    <a:pt x="714" y="1522"/>
                  </a:cubicBezTo>
                  <a:cubicBezTo>
                    <a:pt x="875" y="1522"/>
                    <a:pt x="875" y="1522"/>
                    <a:pt x="875" y="1522"/>
                  </a:cubicBezTo>
                  <a:cubicBezTo>
                    <a:pt x="842" y="1569"/>
                    <a:pt x="822" y="1627"/>
                    <a:pt x="822" y="1689"/>
                  </a:cubicBezTo>
                  <a:cubicBezTo>
                    <a:pt x="822" y="1847"/>
                    <a:pt x="950" y="1975"/>
                    <a:pt x="1108" y="1975"/>
                  </a:cubicBezTo>
                  <a:cubicBezTo>
                    <a:pt x="1265" y="1975"/>
                    <a:pt x="1393" y="1847"/>
                    <a:pt x="1393" y="1689"/>
                  </a:cubicBezTo>
                  <a:cubicBezTo>
                    <a:pt x="1393" y="1627"/>
                    <a:pt x="1373" y="1569"/>
                    <a:pt x="1340" y="1522"/>
                  </a:cubicBezTo>
                  <a:cubicBezTo>
                    <a:pt x="1586" y="1522"/>
                    <a:pt x="1586" y="1522"/>
                    <a:pt x="1586" y="1522"/>
                  </a:cubicBezTo>
                  <a:cubicBezTo>
                    <a:pt x="1552" y="1569"/>
                    <a:pt x="1532" y="1627"/>
                    <a:pt x="1532" y="1689"/>
                  </a:cubicBezTo>
                  <a:cubicBezTo>
                    <a:pt x="1532" y="1847"/>
                    <a:pt x="1660" y="1975"/>
                    <a:pt x="1818" y="1975"/>
                  </a:cubicBezTo>
                  <a:cubicBezTo>
                    <a:pt x="1976" y="1975"/>
                    <a:pt x="2104" y="1847"/>
                    <a:pt x="2104" y="1689"/>
                  </a:cubicBezTo>
                  <a:cubicBezTo>
                    <a:pt x="2104" y="1627"/>
                    <a:pt x="2084" y="1569"/>
                    <a:pt x="2050" y="1522"/>
                  </a:cubicBezTo>
                  <a:cubicBezTo>
                    <a:pt x="2213" y="1522"/>
                    <a:pt x="2213" y="1522"/>
                    <a:pt x="2213" y="1522"/>
                  </a:cubicBezTo>
                  <a:lnTo>
                    <a:pt x="2393" y="528"/>
                  </a:lnTo>
                  <a:close/>
                  <a:moveTo>
                    <a:pt x="1108" y="1845"/>
                  </a:moveTo>
                  <a:cubicBezTo>
                    <a:pt x="1021" y="1845"/>
                    <a:pt x="952" y="1775"/>
                    <a:pt x="952" y="1689"/>
                  </a:cubicBezTo>
                  <a:cubicBezTo>
                    <a:pt x="952" y="1603"/>
                    <a:pt x="1021" y="1533"/>
                    <a:pt x="1108" y="1533"/>
                  </a:cubicBezTo>
                  <a:cubicBezTo>
                    <a:pt x="1194" y="1533"/>
                    <a:pt x="1263" y="1603"/>
                    <a:pt x="1263" y="1689"/>
                  </a:cubicBezTo>
                  <a:cubicBezTo>
                    <a:pt x="1263" y="1775"/>
                    <a:pt x="1194" y="1845"/>
                    <a:pt x="1108" y="1845"/>
                  </a:cubicBezTo>
                  <a:close/>
                  <a:moveTo>
                    <a:pt x="1818" y="1845"/>
                  </a:moveTo>
                  <a:cubicBezTo>
                    <a:pt x="1732" y="1845"/>
                    <a:pt x="1662" y="1775"/>
                    <a:pt x="1662" y="1689"/>
                  </a:cubicBezTo>
                  <a:cubicBezTo>
                    <a:pt x="1662" y="1603"/>
                    <a:pt x="1732" y="1533"/>
                    <a:pt x="1818" y="1533"/>
                  </a:cubicBezTo>
                  <a:cubicBezTo>
                    <a:pt x="1904" y="1533"/>
                    <a:pt x="1974" y="1603"/>
                    <a:pt x="1974" y="1689"/>
                  </a:cubicBezTo>
                  <a:cubicBezTo>
                    <a:pt x="1974" y="1775"/>
                    <a:pt x="1904" y="1845"/>
                    <a:pt x="1818" y="18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-2727514" y="3752162"/>
              <a:ext cx="5119688" cy="488950"/>
            </a:xfrm>
            <a:custGeom>
              <a:avLst/>
              <a:gdLst>
                <a:gd name="T0" fmla="*/ 65 w 1364"/>
                <a:gd name="T1" fmla="*/ 130 h 130"/>
                <a:gd name="T2" fmla="*/ 1299 w 1364"/>
                <a:gd name="T3" fmla="*/ 130 h 130"/>
                <a:gd name="T4" fmla="*/ 1364 w 1364"/>
                <a:gd name="T5" fmla="*/ 65 h 130"/>
                <a:gd name="T6" fmla="*/ 1299 w 1364"/>
                <a:gd name="T7" fmla="*/ 0 h 130"/>
                <a:gd name="T8" fmla="*/ 65 w 1364"/>
                <a:gd name="T9" fmla="*/ 0 h 130"/>
                <a:gd name="T10" fmla="*/ 0 w 1364"/>
                <a:gd name="T11" fmla="*/ 65 h 130"/>
                <a:gd name="T12" fmla="*/ 65 w 1364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4" h="130">
                  <a:moveTo>
                    <a:pt x="65" y="130"/>
                  </a:moveTo>
                  <a:cubicBezTo>
                    <a:pt x="1299" y="130"/>
                    <a:pt x="1299" y="130"/>
                    <a:pt x="1299" y="130"/>
                  </a:cubicBezTo>
                  <a:cubicBezTo>
                    <a:pt x="1335" y="130"/>
                    <a:pt x="1364" y="101"/>
                    <a:pt x="1364" y="65"/>
                  </a:cubicBezTo>
                  <a:cubicBezTo>
                    <a:pt x="1364" y="29"/>
                    <a:pt x="1335" y="0"/>
                    <a:pt x="1299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-2727514" y="4826900"/>
              <a:ext cx="5119688" cy="488950"/>
            </a:xfrm>
            <a:custGeom>
              <a:avLst/>
              <a:gdLst>
                <a:gd name="T0" fmla="*/ 65 w 1364"/>
                <a:gd name="T1" fmla="*/ 130 h 130"/>
                <a:gd name="T2" fmla="*/ 1299 w 1364"/>
                <a:gd name="T3" fmla="*/ 130 h 130"/>
                <a:gd name="T4" fmla="*/ 1364 w 1364"/>
                <a:gd name="T5" fmla="*/ 65 h 130"/>
                <a:gd name="T6" fmla="*/ 1299 w 1364"/>
                <a:gd name="T7" fmla="*/ 0 h 130"/>
                <a:gd name="T8" fmla="*/ 65 w 1364"/>
                <a:gd name="T9" fmla="*/ 0 h 130"/>
                <a:gd name="T10" fmla="*/ 0 w 1364"/>
                <a:gd name="T11" fmla="*/ 65 h 130"/>
                <a:gd name="T12" fmla="*/ 65 w 1364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4" h="130">
                  <a:moveTo>
                    <a:pt x="65" y="130"/>
                  </a:moveTo>
                  <a:cubicBezTo>
                    <a:pt x="1299" y="130"/>
                    <a:pt x="1299" y="130"/>
                    <a:pt x="1299" y="130"/>
                  </a:cubicBezTo>
                  <a:cubicBezTo>
                    <a:pt x="1335" y="130"/>
                    <a:pt x="1364" y="101"/>
                    <a:pt x="1364" y="65"/>
                  </a:cubicBezTo>
                  <a:cubicBezTo>
                    <a:pt x="1364" y="29"/>
                    <a:pt x="1335" y="0"/>
                    <a:pt x="1299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TextBox 10">
            <a:hlinkClick r:id="rId2"/>
          </p:cNvPr>
          <p:cNvSpPr>
            <a:spLocks noChangeArrowheads="1"/>
          </p:cNvSpPr>
          <p:nvPr/>
        </p:nvSpPr>
        <p:spPr bwMode="auto">
          <a:xfrm>
            <a:off x="1333912" y="3780016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>
                    <a:alpha val="60000"/>
                  </a:schemeClr>
                </a:solidFill>
                <a:latin typeface="+mj-ea"/>
                <a:ea typeface="+mj-ea"/>
                <a:cs typeface="Arial Unicode MS" panose="020B0604020202020204" pitchFamily="34" charset="-122"/>
                <a:sym typeface="Arial" pitchFamily="34" charset="0"/>
              </a:rPr>
              <a:t>http</a:t>
            </a:r>
            <a:r>
              <a:rPr lang="en-US" dirty="0">
                <a:solidFill>
                  <a:schemeClr val="bg1">
                    <a:alpha val="60000"/>
                  </a:schemeClr>
                </a:solidFill>
                <a:latin typeface="+mj-ea"/>
                <a:ea typeface="+mj-ea"/>
                <a:cs typeface="Arial Unicode MS" panose="020B0604020202020204" pitchFamily="34" charset="-122"/>
                <a:sym typeface="Arial" pitchFamily="34" charset="0"/>
              </a:rPr>
              <a:t>://teliss.yanj.cn</a:t>
            </a:r>
          </a:p>
        </p:txBody>
      </p:sp>
      <p:sp>
        <p:nvSpPr>
          <p:cNvPr id="23" name="Text Box 54"/>
          <p:cNvSpPr txBox="1">
            <a:spLocks noChangeArrowheads="1"/>
          </p:cNvSpPr>
          <p:nvPr/>
        </p:nvSpPr>
        <p:spPr bwMode="auto">
          <a:xfrm>
            <a:off x="755816" y="5529619"/>
            <a:ext cx="5622323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fontAlgn="base">
              <a:spcBef>
                <a:spcPct val="5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alpha val="60000"/>
                  </a:schemeClr>
                </a:solidFill>
                <a:latin typeface="+mj-ea"/>
                <a:ea typeface="+mj-ea"/>
              </a:rPr>
              <a:t>让</a:t>
            </a:r>
            <a:r>
              <a:rPr lang="zh-CN" altLang="en-US" dirty="0" smtClean="0">
                <a:solidFill>
                  <a:schemeClr val="bg1">
                    <a:alpha val="60000"/>
                  </a:schemeClr>
                </a:solidFill>
                <a:latin typeface="+mj-ea"/>
                <a:ea typeface="+mj-ea"/>
              </a:rPr>
              <a:t>我们共同期待美好中秋的到来！</a:t>
            </a:r>
            <a:r>
              <a:rPr lang="en-US" altLang="zh-CN" dirty="0" smtClean="0">
                <a:solidFill>
                  <a:schemeClr val="bg1">
                    <a:alpha val="60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dirty="0" smtClean="0">
                <a:solidFill>
                  <a:schemeClr val="bg1">
                    <a:alpha val="60000"/>
                  </a:schemeClr>
                </a:solidFill>
                <a:latin typeface="+mj-ea"/>
                <a:ea typeface="+mj-ea"/>
              </a:rPr>
              <a:t>布衣公子</a:t>
            </a:r>
            <a:endParaRPr lang="en-US" altLang="zh-CN" dirty="0">
              <a:solidFill>
                <a:schemeClr val="bg1">
                  <a:alpha val="6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9079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>
            <a:off x="2366015" y="137710"/>
            <a:ext cx="8118479" cy="5182698"/>
          </a:xfrm>
          <a:custGeom>
            <a:avLst/>
            <a:gdLst>
              <a:gd name="connsiteX0" fmla="*/ 1 w 8118479"/>
              <a:gd name="connsiteY0" fmla="*/ 0 h 5182698"/>
              <a:gd name="connsiteX1" fmla="*/ 8118479 w 8118479"/>
              <a:gd name="connsiteY1" fmla="*/ 0 h 5182698"/>
              <a:gd name="connsiteX2" fmla="*/ 8118479 w 8118479"/>
              <a:gd name="connsiteY2" fmla="*/ 275420 h 5182698"/>
              <a:gd name="connsiteX3" fmla="*/ 7927822 w 8118479"/>
              <a:gd name="connsiteY3" fmla="*/ 275420 h 5182698"/>
              <a:gd name="connsiteX4" fmla="*/ 7927822 w 8118479"/>
              <a:gd name="connsiteY4" fmla="*/ 4975436 h 5182698"/>
              <a:gd name="connsiteX5" fmla="*/ 8118479 w 8118479"/>
              <a:gd name="connsiteY5" fmla="*/ 4975436 h 5182698"/>
              <a:gd name="connsiteX6" fmla="*/ 8118479 w 8118479"/>
              <a:gd name="connsiteY6" fmla="*/ 5182698 h 5182698"/>
              <a:gd name="connsiteX7" fmla="*/ 0 w 8118479"/>
              <a:gd name="connsiteY7" fmla="*/ 5182698 h 5182698"/>
              <a:gd name="connsiteX8" fmla="*/ 0 w 8118479"/>
              <a:gd name="connsiteY8" fmla="*/ 4975436 h 5182698"/>
              <a:gd name="connsiteX9" fmla="*/ 190658 w 8118479"/>
              <a:gd name="connsiteY9" fmla="*/ 4975436 h 5182698"/>
              <a:gd name="connsiteX10" fmla="*/ 190658 w 8118479"/>
              <a:gd name="connsiteY10" fmla="*/ 275420 h 5182698"/>
              <a:gd name="connsiteX11" fmla="*/ 1 w 8118479"/>
              <a:gd name="connsiteY11" fmla="*/ 275420 h 518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18479" h="5182698">
                <a:moveTo>
                  <a:pt x="1" y="0"/>
                </a:moveTo>
                <a:lnTo>
                  <a:pt x="8118479" y="0"/>
                </a:lnTo>
                <a:lnTo>
                  <a:pt x="8118479" y="275420"/>
                </a:lnTo>
                <a:lnTo>
                  <a:pt x="7927822" y="275420"/>
                </a:lnTo>
                <a:lnTo>
                  <a:pt x="7927822" y="4975436"/>
                </a:lnTo>
                <a:lnTo>
                  <a:pt x="8118479" y="4975436"/>
                </a:lnTo>
                <a:lnTo>
                  <a:pt x="8118479" y="5182698"/>
                </a:lnTo>
                <a:lnTo>
                  <a:pt x="0" y="5182698"/>
                </a:lnTo>
                <a:lnTo>
                  <a:pt x="0" y="4975436"/>
                </a:lnTo>
                <a:lnTo>
                  <a:pt x="190658" y="4975436"/>
                </a:lnTo>
                <a:lnTo>
                  <a:pt x="190658" y="275420"/>
                </a:lnTo>
                <a:lnTo>
                  <a:pt x="1" y="275420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2073273" y="0"/>
            <a:ext cx="8118479" cy="5182698"/>
            <a:chOff x="-461316" y="-705990"/>
            <a:chExt cx="13077123" cy="8373534"/>
          </a:xfrm>
        </p:grpSpPr>
        <p:grpSp>
          <p:nvGrpSpPr>
            <p:cNvPr id="7" name="组合 6"/>
            <p:cNvGrpSpPr/>
            <p:nvPr/>
          </p:nvGrpSpPr>
          <p:grpSpPr>
            <a:xfrm>
              <a:off x="-461316" y="-620204"/>
              <a:ext cx="13077123" cy="8287748"/>
              <a:chOff x="1924974" y="180033"/>
              <a:chExt cx="8117680" cy="5422325"/>
            </a:xfrm>
          </p:grpSpPr>
          <p:sp>
            <p:nvSpPr>
              <p:cNvPr id="9" name="Rectangle 512"/>
              <p:cNvSpPr>
                <a:spLocks noChangeArrowheads="1"/>
              </p:cNvSpPr>
              <p:nvPr/>
            </p:nvSpPr>
            <p:spPr bwMode="auto">
              <a:xfrm>
                <a:off x="2115613" y="180033"/>
                <a:ext cx="7736403" cy="521176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512"/>
              <p:cNvSpPr>
                <a:spLocks noChangeArrowheads="1"/>
              </p:cNvSpPr>
              <p:nvPr/>
            </p:nvSpPr>
            <p:spPr bwMode="auto">
              <a:xfrm>
                <a:off x="2217687" y="270567"/>
                <a:ext cx="7549294" cy="50249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24974" y="5383268"/>
                <a:ext cx="8117680" cy="21909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-461315" y="-705990"/>
              <a:ext cx="13077122" cy="4449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4045036" y="997528"/>
            <a:ext cx="1219200" cy="360735"/>
          </a:xfrm>
          <a:prstGeom prst="rect">
            <a:avLst/>
          </a:prstGeom>
          <a:solidFill>
            <a:srgbClr val="EA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问题一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74035" y="1487585"/>
            <a:ext cx="5450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rgbClr val="9C702E"/>
                </a:solidFill>
              </a:rPr>
              <a:t>为什么</a:t>
            </a:r>
            <a:r>
              <a:rPr lang="zh-CN" altLang="en-US" sz="4800" b="1" dirty="0">
                <a:solidFill>
                  <a:srgbClr val="9C702E"/>
                </a:solidFill>
              </a:rPr>
              <a:t>要学习</a:t>
            </a:r>
            <a:r>
              <a:rPr lang="en-US" altLang="zh-CN" sz="4800" b="1" dirty="0" smtClean="0">
                <a:solidFill>
                  <a:srgbClr val="9C702E"/>
                </a:solidFill>
              </a:rPr>
              <a:t>PPT</a:t>
            </a:r>
            <a:r>
              <a:rPr lang="zh-CN" altLang="en-US" sz="4800" b="1" dirty="0" smtClean="0">
                <a:solidFill>
                  <a:srgbClr val="9C702E"/>
                </a:solidFill>
              </a:rPr>
              <a:t>？</a:t>
            </a:r>
            <a:endParaRPr lang="zh-CN" altLang="en-US" sz="4800" b="1" dirty="0">
              <a:solidFill>
                <a:srgbClr val="9C702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16454" y="6070536"/>
            <a:ext cx="2858018" cy="657420"/>
          </a:xfrm>
          <a:prstGeom prst="ellipse">
            <a:avLst/>
          </a:prstGeom>
          <a:solidFill>
            <a:srgbClr val="0D0D0D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9" y="584021"/>
            <a:ext cx="3271528" cy="6002363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3907398" y="2632364"/>
            <a:ext cx="5688358" cy="1546437"/>
            <a:chOff x="3907398" y="2632364"/>
            <a:chExt cx="5688358" cy="1546437"/>
          </a:xfrm>
        </p:grpSpPr>
        <p:sp>
          <p:nvSpPr>
            <p:cNvPr id="18" name="椭圆 17"/>
            <p:cNvSpPr/>
            <p:nvPr/>
          </p:nvSpPr>
          <p:spPr>
            <a:xfrm>
              <a:off x="3972365" y="2632364"/>
              <a:ext cx="1080654" cy="1080654"/>
            </a:xfrm>
            <a:prstGeom prst="ellipse">
              <a:avLst/>
            </a:prstGeom>
            <a:solidFill>
              <a:srgbClr val="EA5283"/>
            </a:solidFill>
            <a:ln>
              <a:solidFill>
                <a:srgbClr val="EA5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400" dirty="0" smtClean="0"/>
                <a:t>必备技能</a:t>
              </a:r>
              <a:endParaRPr lang="zh-CN" altLang="en-US" sz="24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5430758" y="2632364"/>
              <a:ext cx="1080654" cy="1080654"/>
            </a:xfrm>
            <a:prstGeom prst="ellipse">
              <a:avLst/>
            </a:prstGeom>
            <a:solidFill>
              <a:srgbClr val="EA5283"/>
            </a:solidFill>
            <a:ln>
              <a:solidFill>
                <a:srgbClr val="EA5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/>
                <a:t>基本礼貌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6889151" y="2632364"/>
              <a:ext cx="1080654" cy="1080654"/>
            </a:xfrm>
            <a:prstGeom prst="ellipse">
              <a:avLst/>
            </a:prstGeom>
            <a:solidFill>
              <a:srgbClr val="EA5283"/>
            </a:solidFill>
            <a:ln>
              <a:solidFill>
                <a:srgbClr val="EA5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/>
                <a:t>个人品味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8347543" y="2632364"/>
              <a:ext cx="1080654" cy="1080654"/>
            </a:xfrm>
            <a:prstGeom prst="ellipse">
              <a:avLst/>
            </a:prstGeom>
            <a:solidFill>
              <a:srgbClr val="EA5283"/>
            </a:solidFill>
            <a:ln>
              <a:solidFill>
                <a:srgbClr val="EA5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 smtClean="0"/>
                <a:t>职场阶梯</a:t>
              </a:r>
              <a:endParaRPr lang="zh-CN" altLang="en-US" sz="24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179984" y="3840247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9C702E"/>
                  </a:solidFill>
                </a:rPr>
                <a:t>助力职场之路</a:t>
              </a:r>
              <a:endParaRPr lang="zh-CN" altLang="en-US" sz="1600" dirty="0">
                <a:solidFill>
                  <a:srgbClr val="9C702E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07398" y="384024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9C702E"/>
                  </a:solidFill>
                </a:rPr>
                <a:t>人人都要会</a:t>
              </a:r>
              <a:endParaRPr lang="zh-CN" altLang="en-US" sz="1600" dirty="0">
                <a:solidFill>
                  <a:srgbClr val="9C702E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26409" y="3840247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9C702E"/>
                  </a:solidFill>
                </a:rPr>
                <a:t>是对观众的尊重</a:t>
              </a:r>
              <a:endParaRPr lang="zh-CN" altLang="en-US" sz="1600" dirty="0">
                <a:solidFill>
                  <a:srgbClr val="9C702E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55789" y="3840247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9C702E"/>
                  </a:solidFill>
                </a:rPr>
                <a:t>代表品牌形象</a:t>
              </a:r>
              <a:endParaRPr lang="zh-CN" altLang="en-US" sz="1600" dirty="0">
                <a:solidFill>
                  <a:srgbClr val="9C702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87517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750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75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4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67499" y="1126831"/>
            <a:ext cx="9057002" cy="4143728"/>
            <a:chOff x="5878179" y="1874084"/>
            <a:chExt cx="5343525" cy="2444751"/>
          </a:xfrm>
        </p:grpSpPr>
        <p:grpSp>
          <p:nvGrpSpPr>
            <p:cNvPr id="3" name="组合 2"/>
            <p:cNvGrpSpPr/>
            <p:nvPr/>
          </p:nvGrpSpPr>
          <p:grpSpPr>
            <a:xfrm>
              <a:off x="10520029" y="2005847"/>
              <a:ext cx="701675" cy="701675"/>
              <a:chOff x="5675313" y="3773488"/>
              <a:chExt cx="701675" cy="701675"/>
            </a:xfrm>
          </p:grpSpPr>
          <p:sp>
            <p:nvSpPr>
              <p:cNvPr id="16" name="Freeform 470"/>
              <p:cNvSpPr>
                <a:spLocks noEditPoints="1"/>
              </p:cNvSpPr>
              <p:nvPr/>
            </p:nvSpPr>
            <p:spPr bwMode="auto">
              <a:xfrm>
                <a:off x="5846763" y="3943350"/>
                <a:ext cx="530225" cy="531813"/>
              </a:xfrm>
              <a:custGeom>
                <a:avLst/>
                <a:gdLst>
                  <a:gd name="T0" fmla="*/ 227 w 255"/>
                  <a:gd name="T1" fmla="*/ 102 h 256"/>
                  <a:gd name="T2" fmla="*/ 215 w 255"/>
                  <a:gd name="T3" fmla="*/ 86 h 256"/>
                  <a:gd name="T4" fmla="*/ 225 w 255"/>
                  <a:gd name="T5" fmla="*/ 67 h 256"/>
                  <a:gd name="T6" fmla="*/ 211 w 255"/>
                  <a:gd name="T7" fmla="*/ 31 h 256"/>
                  <a:gd name="T8" fmla="*/ 189 w 255"/>
                  <a:gd name="T9" fmla="*/ 31 h 256"/>
                  <a:gd name="T10" fmla="*/ 174 w 255"/>
                  <a:gd name="T11" fmla="*/ 42 h 256"/>
                  <a:gd name="T12" fmla="*/ 160 w 255"/>
                  <a:gd name="T13" fmla="*/ 37 h 256"/>
                  <a:gd name="T14" fmla="*/ 153 w 255"/>
                  <a:gd name="T15" fmla="*/ 16 h 256"/>
                  <a:gd name="T16" fmla="*/ 118 w 255"/>
                  <a:gd name="T17" fmla="*/ 0 h 256"/>
                  <a:gd name="T18" fmla="*/ 102 w 255"/>
                  <a:gd name="T19" fmla="*/ 28 h 256"/>
                  <a:gd name="T20" fmla="*/ 86 w 255"/>
                  <a:gd name="T21" fmla="*/ 41 h 256"/>
                  <a:gd name="T22" fmla="*/ 75 w 255"/>
                  <a:gd name="T23" fmla="*/ 39 h 256"/>
                  <a:gd name="T24" fmla="*/ 55 w 255"/>
                  <a:gd name="T25" fmla="*/ 26 h 256"/>
                  <a:gd name="T26" fmla="*/ 30 w 255"/>
                  <a:gd name="T27" fmla="*/ 45 h 256"/>
                  <a:gd name="T28" fmla="*/ 30 w 255"/>
                  <a:gd name="T29" fmla="*/ 67 h 256"/>
                  <a:gd name="T30" fmla="*/ 40 w 255"/>
                  <a:gd name="T31" fmla="*/ 86 h 256"/>
                  <a:gd name="T32" fmla="*/ 28 w 255"/>
                  <a:gd name="T33" fmla="*/ 102 h 256"/>
                  <a:gd name="T34" fmla="*/ 0 w 255"/>
                  <a:gd name="T35" fmla="*/ 118 h 256"/>
                  <a:gd name="T36" fmla="*/ 16 w 255"/>
                  <a:gd name="T37" fmla="*/ 154 h 256"/>
                  <a:gd name="T38" fmla="*/ 36 w 255"/>
                  <a:gd name="T39" fmla="*/ 160 h 256"/>
                  <a:gd name="T40" fmla="*/ 39 w 255"/>
                  <a:gd name="T41" fmla="*/ 180 h 256"/>
                  <a:gd name="T42" fmla="*/ 30 w 255"/>
                  <a:gd name="T43" fmla="*/ 211 h 256"/>
                  <a:gd name="T44" fmla="*/ 55 w 255"/>
                  <a:gd name="T45" fmla="*/ 230 h 256"/>
                  <a:gd name="T46" fmla="*/ 75 w 255"/>
                  <a:gd name="T47" fmla="*/ 217 h 256"/>
                  <a:gd name="T48" fmla="*/ 86 w 255"/>
                  <a:gd name="T49" fmla="*/ 215 h 256"/>
                  <a:gd name="T50" fmla="*/ 102 w 255"/>
                  <a:gd name="T51" fmla="*/ 228 h 256"/>
                  <a:gd name="T52" fmla="*/ 118 w 255"/>
                  <a:gd name="T53" fmla="*/ 256 h 256"/>
                  <a:gd name="T54" fmla="*/ 153 w 255"/>
                  <a:gd name="T55" fmla="*/ 240 h 256"/>
                  <a:gd name="T56" fmla="*/ 160 w 255"/>
                  <a:gd name="T57" fmla="*/ 219 h 256"/>
                  <a:gd name="T58" fmla="*/ 174 w 255"/>
                  <a:gd name="T59" fmla="*/ 214 h 256"/>
                  <a:gd name="T60" fmla="*/ 189 w 255"/>
                  <a:gd name="T61" fmla="*/ 225 h 256"/>
                  <a:gd name="T62" fmla="*/ 211 w 255"/>
                  <a:gd name="T63" fmla="*/ 225 h 256"/>
                  <a:gd name="T64" fmla="*/ 225 w 255"/>
                  <a:gd name="T65" fmla="*/ 189 h 256"/>
                  <a:gd name="T66" fmla="*/ 215 w 255"/>
                  <a:gd name="T67" fmla="*/ 170 h 256"/>
                  <a:gd name="T68" fmla="*/ 227 w 255"/>
                  <a:gd name="T69" fmla="*/ 154 h 256"/>
                  <a:gd name="T70" fmla="*/ 255 w 255"/>
                  <a:gd name="T71" fmla="*/ 138 h 256"/>
                  <a:gd name="T72" fmla="*/ 240 w 255"/>
                  <a:gd name="T73" fmla="*/ 102 h 256"/>
                  <a:gd name="T74" fmla="*/ 128 w 255"/>
                  <a:gd name="T75" fmla="*/ 174 h 256"/>
                  <a:gd name="T76" fmla="*/ 128 w 255"/>
                  <a:gd name="T77" fmla="*/ 82 h 256"/>
                  <a:gd name="T78" fmla="*/ 173 w 255"/>
                  <a:gd name="T79" fmla="*/ 128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5" h="256">
                    <a:moveTo>
                      <a:pt x="240" y="102"/>
                    </a:moveTo>
                    <a:cubicBezTo>
                      <a:pt x="227" y="102"/>
                      <a:pt x="227" y="102"/>
                      <a:pt x="227" y="102"/>
                    </a:cubicBezTo>
                    <a:cubicBezTo>
                      <a:pt x="224" y="102"/>
                      <a:pt x="220" y="99"/>
                      <a:pt x="219" y="96"/>
                    </a:cubicBezTo>
                    <a:cubicBezTo>
                      <a:pt x="218" y="93"/>
                      <a:pt x="216" y="89"/>
                      <a:pt x="215" y="86"/>
                    </a:cubicBezTo>
                    <a:cubicBezTo>
                      <a:pt x="213" y="83"/>
                      <a:pt x="214" y="78"/>
                      <a:pt x="216" y="76"/>
                    </a:cubicBezTo>
                    <a:cubicBezTo>
                      <a:pt x="225" y="67"/>
                      <a:pt x="225" y="67"/>
                      <a:pt x="225" y="67"/>
                    </a:cubicBezTo>
                    <a:cubicBezTo>
                      <a:pt x="231" y="61"/>
                      <a:pt x="231" y="51"/>
                      <a:pt x="225" y="45"/>
                    </a:cubicBezTo>
                    <a:cubicBezTo>
                      <a:pt x="211" y="31"/>
                      <a:pt x="211" y="31"/>
                      <a:pt x="211" y="31"/>
                    </a:cubicBezTo>
                    <a:cubicBezTo>
                      <a:pt x="208" y="28"/>
                      <a:pt x="204" y="26"/>
                      <a:pt x="200" y="26"/>
                    </a:cubicBezTo>
                    <a:cubicBezTo>
                      <a:pt x="196" y="26"/>
                      <a:pt x="192" y="28"/>
                      <a:pt x="189" y="31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79" y="41"/>
                      <a:pt x="176" y="42"/>
                      <a:pt x="174" y="42"/>
                    </a:cubicBezTo>
                    <a:cubicBezTo>
                      <a:pt x="172" y="42"/>
                      <a:pt x="171" y="41"/>
                      <a:pt x="169" y="41"/>
                    </a:cubicBezTo>
                    <a:cubicBezTo>
                      <a:pt x="166" y="39"/>
                      <a:pt x="163" y="38"/>
                      <a:pt x="160" y="37"/>
                    </a:cubicBezTo>
                    <a:cubicBezTo>
                      <a:pt x="156" y="35"/>
                      <a:pt x="153" y="32"/>
                      <a:pt x="153" y="28"/>
                    </a:cubicBezTo>
                    <a:cubicBezTo>
                      <a:pt x="153" y="16"/>
                      <a:pt x="153" y="16"/>
                      <a:pt x="153" y="16"/>
                    </a:cubicBezTo>
                    <a:cubicBezTo>
                      <a:pt x="153" y="7"/>
                      <a:pt x="146" y="0"/>
                      <a:pt x="13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09" y="0"/>
                      <a:pt x="102" y="7"/>
                      <a:pt x="102" y="16"/>
                    </a:cubicBezTo>
                    <a:cubicBezTo>
                      <a:pt x="102" y="28"/>
                      <a:pt x="102" y="28"/>
                      <a:pt x="102" y="28"/>
                    </a:cubicBezTo>
                    <a:cubicBezTo>
                      <a:pt x="102" y="32"/>
                      <a:pt x="99" y="35"/>
                      <a:pt x="95" y="37"/>
                    </a:cubicBezTo>
                    <a:cubicBezTo>
                      <a:pt x="92" y="38"/>
                      <a:pt x="89" y="39"/>
                      <a:pt x="86" y="41"/>
                    </a:cubicBezTo>
                    <a:cubicBezTo>
                      <a:pt x="84" y="41"/>
                      <a:pt x="83" y="42"/>
                      <a:pt x="81" y="42"/>
                    </a:cubicBezTo>
                    <a:cubicBezTo>
                      <a:pt x="79" y="42"/>
                      <a:pt x="77" y="41"/>
                      <a:pt x="75" y="39"/>
                    </a:cubicBezTo>
                    <a:cubicBezTo>
                      <a:pt x="66" y="31"/>
                      <a:pt x="66" y="31"/>
                      <a:pt x="66" y="31"/>
                    </a:cubicBezTo>
                    <a:cubicBezTo>
                      <a:pt x="64" y="28"/>
                      <a:pt x="60" y="26"/>
                      <a:pt x="55" y="26"/>
                    </a:cubicBezTo>
                    <a:cubicBezTo>
                      <a:pt x="51" y="26"/>
                      <a:pt x="47" y="28"/>
                      <a:pt x="44" y="31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7" y="48"/>
                      <a:pt x="26" y="52"/>
                      <a:pt x="26" y="56"/>
                    </a:cubicBezTo>
                    <a:cubicBezTo>
                      <a:pt x="26" y="60"/>
                      <a:pt x="27" y="64"/>
                      <a:pt x="30" y="67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1" y="78"/>
                      <a:pt x="42" y="83"/>
                      <a:pt x="40" y="86"/>
                    </a:cubicBezTo>
                    <a:cubicBezTo>
                      <a:pt x="39" y="89"/>
                      <a:pt x="37" y="93"/>
                      <a:pt x="36" y="96"/>
                    </a:cubicBezTo>
                    <a:cubicBezTo>
                      <a:pt x="35" y="99"/>
                      <a:pt x="31" y="102"/>
                      <a:pt x="28" y="102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7" y="102"/>
                      <a:pt x="0" y="109"/>
                      <a:pt x="0" y="11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7"/>
                      <a:pt x="7" y="154"/>
                      <a:pt x="16" y="15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31" y="154"/>
                      <a:pt x="35" y="157"/>
                      <a:pt x="36" y="160"/>
                    </a:cubicBezTo>
                    <a:cubicBezTo>
                      <a:pt x="37" y="163"/>
                      <a:pt x="39" y="167"/>
                      <a:pt x="40" y="170"/>
                    </a:cubicBezTo>
                    <a:cubicBezTo>
                      <a:pt x="42" y="173"/>
                      <a:pt x="41" y="178"/>
                      <a:pt x="39" y="180"/>
                    </a:cubicBezTo>
                    <a:cubicBezTo>
                      <a:pt x="30" y="189"/>
                      <a:pt x="30" y="189"/>
                      <a:pt x="30" y="189"/>
                    </a:cubicBezTo>
                    <a:cubicBezTo>
                      <a:pt x="24" y="195"/>
                      <a:pt x="24" y="205"/>
                      <a:pt x="30" y="211"/>
                    </a:cubicBezTo>
                    <a:cubicBezTo>
                      <a:pt x="44" y="225"/>
                      <a:pt x="44" y="225"/>
                      <a:pt x="44" y="225"/>
                    </a:cubicBezTo>
                    <a:cubicBezTo>
                      <a:pt x="47" y="228"/>
                      <a:pt x="51" y="230"/>
                      <a:pt x="55" y="230"/>
                    </a:cubicBezTo>
                    <a:cubicBezTo>
                      <a:pt x="60" y="230"/>
                      <a:pt x="64" y="228"/>
                      <a:pt x="66" y="225"/>
                    </a:cubicBezTo>
                    <a:cubicBezTo>
                      <a:pt x="75" y="217"/>
                      <a:pt x="75" y="217"/>
                      <a:pt x="75" y="217"/>
                    </a:cubicBezTo>
                    <a:cubicBezTo>
                      <a:pt x="77" y="215"/>
                      <a:pt x="79" y="214"/>
                      <a:pt x="81" y="214"/>
                    </a:cubicBezTo>
                    <a:cubicBezTo>
                      <a:pt x="83" y="214"/>
                      <a:pt x="84" y="215"/>
                      <a:pt x="86" y="215"/>
                    </a:cubicBezTo>
                    <a:cubicBezTo>
                      <a:pt x="89" y="217"/>
                      <a:pt x="92" y="218"/>
                      <a:pt x="95" y="219"/>
                    </a:cubicBezTo>
                    <a:cubicBezTo>
                      <a:pt x="99" y="221"/>
                      <a:pt x="102" y="225"/>
                      <a:pt x="102" y="228"/>
                    </a:cubicBezTo>
                    <a:cubicBezTo>
                      <a:pt x="102" y="240"/>
                      <a:pt x="102" y="240"/>
                      <a:pt x="102" y="240"/>
                    </a:cubicBezTo>
                    <a:cubicBezTo>
                      <a:pt x="102" y="249"/>
                      <a:pt x="109" y="256"/>
                      <a:pt x="118" y="256"/>
                    </a:cubicBezTo>
                    <a:cubicBezTo>
                      <a:pt x="138" y="256"/>
                      <a:pt x="138" y="256"/>
                      <a:pt x="138" y="256"/>
                    </a:cubicBezTo>
                    <a:cubicBezTo>
                      <a:pt x="146" y="256"/>
                      <a:pt x="153" y="249"/>
                      <a:pt x="153" y="240"/>
                    </a:cubicBezTo>
                    <a:cubicBezTo>
                      <a:pt x="153" y="228"/>
                      <a:pt x="153" y="228"/>
                      <a:pt x="153" y="228"/>
                    </a:cubicBezTo>
                    <a:cubicBezTo>
                      <a:pt x="153" y="225"/>
                      <a:pt x="156" y="221"/>
                      <a:pt x="160" y="219"/>
                    </a:cubicBezTo>
                    <a:cubicBezTo>
                      <a:pt x="163" y="218"/>
                      <a:pt x="166" y="217"/>
                      <a:pt x="169" y="215"/>
                    </a:cubicBezTo>
                    <a:cubicBezTo>
                      <a:pt x="171" y="215"/>
                      <a:pt x="172" y="214"/>
                      <a:pt x="174" y="214"/>
                    </a:cubicBezTo>
                    <a:cubicBezTo>
                      <a:pt x="176" y="214"/>
                      <a:pt x="179" y="215"/>
                      <a:pt x="180" y="217"/>
                    </a:cubicBezTo>
                    <a:cubicBezTo>
                      <a:pt x="189" y="225"/>
                      <a:pt x="189" y="225"/>
                      <a:pt x="189" y="225"/>
                    </a:cubicBezTo>
                    <a:cubicBezTo>
                      <a:pt x="192" y="228"/>
                      <a:pt x="196" y="230"/>
                      <a:pt x="200" y="230"/>
                    </a:cubicBezTo>
                    <a:cubicBezTo>
                      <a:pt x="204" y="230"/>
                      <a:pt x="208" y="228"/>
                      <a:pt x="211" y="225"/>
                    </a:cubicBezTo>
                    <a:cubicBezTo>
                      <a:pt x="225" y="211"/>
                      <a:pt x="225" y="211"/>
                      <a:pt x="225" y="211"/>
                    </a:cubicBezTo>
                    <a:cubicBezTo>
                      <a:pt x="231" y="205"/>
                      <a:pt x="231" y="195"/>
                      <a:pt x="225" y="189"/>
                    </a:cubicBezTo>
                    <a:cubicBezTo>
                      <a:pt x="216" y="180"/>
                      <a:pt x="216" y="180"/>
                      <a:pt x="216" y="180"/>
                    </a:cubicBezTo>
                    <a:cubicBezTo>
                      <a:pt x="214" y="178"/>
                      <a:pt x="213" y="173"/>
                      <a:pt x="215" y="170"/>
                    </a:cubicBezTo>
                    <a:cubicBezTo>
                      <a:pt x="217" y="167"/>
                      <a:pt x="218" y="163"/>
                      <a:pt x="219" y="160"/>
                    </a:cubicBezTo>
                    <a:cubicBezTo>
                      <a:pt x="220" y="157"/>
                      <a:pt x="224" y="154"/>
                      <a:pt x="227" y="154"/>
                    </a:cubicBezTo>
                    <a:cubicBezTo>
                      <a:pt x="240" y="154"/>
                      <a:pt x="240" y="154"/>
                      <a:pt x="240" y="154"/>
                    </a:cubicBezTo>
                    <a:cubicBezTo>
                      <a:pt x="248" y="154"/>
                      <a:pt x="255" y="147"/>
                      <a:pt x="255" y="138"/>
                    </a:cubicBezTo>
                    <a:cubicBezTo>
                      <a:pt x="255" y="118"/>
                      <a:pt x="255" y="118"/>
                      <a:pt x="255" y="118"/>
                    </a:cubicBezTo>
                    <a:cubicBezTo>
                      <a:pt x="255" y="109"/>
                      <a:pt x="248" y="102"/>
                      <a:pt x="240" y="102"/>
                    </a:cubicBezTo>
                    <a:close/>
                    <a:moveTo>
                      <a:pt x="173" y="128"/>
                    </a:moveTo>
                    <a:cubicBezTo>
                      <a:pt x="173" y="153"/>
                      <a:pt x="153" y="174"/>
                      <a:pt x="128" y="174"/>
                    </a:cubicBezTo>
                    <a:cubicBezTo>
                      <a:pt x="102" y="174"/>
                      <a:pt x="82" y="153"/>
                      <a:pt x="82" y="128"/>
                    </a:cubicBezTo>
                    <a:cubicBezTo>
                      <a:pt x="82" y="103"/>
                      <a:pt x="102" y="82"/>
                      <a:pt x="128" y="82"/>
                    </a:cubicBezTo>
                    <a:cubicBezTo>
                      <a:pt x="153" y="82"/>
                      <a:pt x="173" y="103"/>
                      <a:pt x="173" y="128"/>
                    </a:cubicBezTo>
                    <a:close/>
                    <a:moveTo>
                      <a:pt x="173" y="128"/>
                    </a:moveTo>
                    <a:cubicBezTo>
                      <a:pt x="173" y="128"/>
                      <a:pt x="173" y="128"/>
                      <a:pt x="173" y="128"/>
                    </a:cubicBezTo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471"/>
              <p:cNvSpPr>
                <a:spLocks noEditPoints="1"/>
              </p:cNvSpPr>
              <p:nvPr/>
            </p:nvSpPr>
            <p:spPr bwMode="auto">
              <a:xfrm>
                <a:off x="5675313" y="3773488"/>
                <a:ext cx="277813" cy="277813"/>
              </a:xfrm>
              <a:custGeom>
                <a:avLst/>
                <a:gdLst>
                  <a:gd name="T0" fmla="*/ 117 w 133"/>
                  <a:gd name="T1" fmla="*/ 82 h 133"/>
                  <a:gd name="T2" fmla="*/ 133 w 133"/>
                  <a:gd name="T3" fmla="*/ 71 h 133"/>
                  <a:gd name="T4" fmla="*/ 123 w 133"/>
                  <a:gd name="T5" fmla="*/ 51 h 133"/>
                  <a:gd name="T6" fmla="*/ 115 w 133"/>
                  <a:gd name="T7" fmla="*/ 49 h 133"/>
                  <a:gd name="T8" fmla="*/ 113 w 133"/>
                  <a:gd name="T9" fmla="*/ 42 h 133"/>
                  <a:gd name="T10" fmla="*/ 117 w 133"/>
                  <a:gd name="T11" fmla="*/ 23 h 133"/>
                  <a:gd name="T12" fmla="*/ 103 w 133"/>
                  <a:gd name="T13" fmla="*/ 13 h 133"/>
                  <a:gd name="T14" fmla="*/ 91 w 133"/>
                  <a:gd name="T15" fmla="*/ 20 h 133"/>
                  <a:gd name="T16" fmla="*/ 89 w 133"/>
                  <a:gd name="T17" fmla="*/ 20 h 133"/>
                  <a:gd name="T18" fmla="*/ 82 w 133"/>
                  <a:gd name="T19" fmla="*/ 16 h 133"/>
                  <a:gd name="T20" fmla="*/ 72 w 133"/>
                  <a:gd name="T21" fmla="*/ 0 h 133"/>
                  <a:gd name="T22" fmla="*/ 51 w 133"/>
                  <a:gd name="T23" fmla="*/ 10 h 133"/>
                  <a:gd name="T24" fmla="*/ 50 w 133"/>
                  <a:gd name="T25" fmla="*/ 18 h 133"/>
                  <a:gd name="T26" fmla="*/ 44 w 133"/>
                  <a:gd name="T27" fmla="*/ 20 h 133"/>
                  <a:gd name="T28" fmla="*/ 38 w 133"/>
                  <a:gd name="T29" fmla="*/ 16 h 133"/>
                  <a:gd name="T30" fmla="*/ 23 w 133"/>
                  <a:gd name="T31" fmla="*/ 16 h 133"/>
                  <a:gd name="T32" fmla="*/ 16 w 133"/>
                  <a:gd name="T33" fmla="*/ 37 h 133"/>
                  <a:gd name="T34" fmla="*/ 21 w 133"/>
                  <a:gd name="T35" fmla="*/ 44 h 133"/>
                  <a:gd name="T36" fmla="*/ 17 w 133"/>
                  <a:gd name="T37" fmla="*/ 51 h 133"/>
                  <a:gd name="T38" fmla="*/ 0 w 133"/>
                  <a:gd name="T39" fmla="*/ 61 h 133"/>
                  <a:gd name="T40" fmla="*/ 11 w 133"/>
                  <a:gd name="T41" fmla="*/ 82 h 133"/>
                  <a:gd name="T42" fmla="*/ 19 w 133"/>
                  <a:gd name="T43" fmla="*/ 83 h 133"/>
                  <a:gd name="T44" fmla="*/ 21 w 133"/>
                  <a:gd name="T45" fmla="*/ 90 h 133"/>
                  <a:gd name="T46" fmla="*/ 13 w 133"/>
                  <a:gd name="T47" fmla="*/ 102 h 133"/>
                  <a:gd name="T48" fmla="*/ 23 w 133"/>
                  <a:gd name="T49" fmla="*/ 117 h 133"/>
                  <a:gd name="T50" fmla="*/ 38 w 133"/>
                  <a:gd name="T51" fmla="*/ 117 h 133"/>
                  <a:gd name="T52" fmla="*/ 44 w 133"/>
                  <a:gd name="T53" fmla="*/ 112 h 133"/>
                  <a:gd name="T54" fmla="*/ 50 w 133"/>
                  <a:gd name="T55" fmla="*/ 114 h 133"/>
                  <a:gd name="T56" fmla="*/ 51 w 133"/>
                  <a:gd name="T57" fmla="*/ 122 h 133"/>
                  <a:gd name="T58" fmla="*/ 72 w 133"/>
                  <a:gd name="T59" fmla="*/ 133 h 133"/>
                  <a:gd name="T60" fmla="*/ 82 w 133"/>
                  <a:gd name="T61" fmla="*/ 116 h 133"/>
                  <a:gd name="T62" fmla="*/ 89 w 133"/>
                  <a:gd name="T63" fmla="*/ 112 h 133"/>
                  <a:gd name="T64" fmla="*/ 91 w 133"/>
                  <a:gd name="T65" fmla="*/ 112 h 133"/>
                  <a:gd name="T66" fmla="*/ 103 w 133"/>
                  <a:gd name="T67" fmla="*/ 120 h 133"/>
                  <a:gd name="T68" fmla="*/ 117 w 133"/>
                  <a:gd name="T69" fmla="*/ 110 h 133"/>
                  <a:gd name="T70" fmla="*/ 113 w 133"/>
                  <a:gd name="T71" fmla="*/ 91 h 133"/>
                  <a:gd name="T72" fmla="*/ 115 w 133"/>
                  <a:gd name="T73" fmla="*/ 83 h 133"/>
                  <a:gd name="T74" fmla="*/ 67 w 133"/>
                  <a:gd name="T75" fmla="*/ 86 h 133"/>
                  <a:gd name="T76" fmla="*/ 67 w 133"/>
                  <a:gd name="T77" fmla="*/ 46 h 133"/>
                  <a:gd name="T78" fmla="*/ 87 w 133"/>
                  <a:gd name="T79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3" h="133">
                    <a:moveTo>
                      <a:pt x="115" y="83"/>
                    </a:moveTo>
                    <a:cubicBezTo>
                      <a:pt x="115" y="82"/>
                      <a:pt x="116" y="82"/>
                      <a:pt x="117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8" y="82"/>
                      <a:pt x="133" y="77"/>
                      <a:pt x="133" y="7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3" y="55"/>
                      <a:pt x="128" y="51"/>
                      <a:pt x="123" y="51"/>
                    </a:cubicBezTo>
                    <a:cubicBezTo>
                      <a:pt x="117" y="51"/>
                      <a:pt x="117" y="51"/>
                      <a:pt x="117" y="51"/>
                    </a:cubicBezTo>
                    <a:cubicBezTo>
                      <a:pt x="116" y="51"/>
                      <a:pt x="115" y="50"/>
                      <a:pt x="115" y="49"/>
                    </a:cubicBezTo>
                    <a:cubicBezTo>
                      <a:pt x="114" y="47"/>
                      <a:pt x="114" y="46"/>
                      <a:pt x="113" y="44"/>
                    </a:cubicBezTo>
                    <a:cubicBezTo>
                      <a:pt x="112" y="43"/>
                      <a:pt x="113" y="42"/>
                      <a:pt x="113" y="42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21" y="33"/>
                      <a:pt x="121" y="27"/>
                      <a:pt x="117" y="23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08" y="14"/>
                      <a:pt x="106" y="13"/>
                      <a:pt x="103" y="13"/>
                    </a:cubicBezTo>
                    <a:cubicBezTo>
                      <a:pt x="100" y="13"/>
                      <a:pt x="97" y="14"/>
                      <a:pt x="95" y="16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7" y="19"/>
                      <a:pt x="85" y="19"/>
                      <a:pt x="84" y="18"/>
                    </a:cubicBezTo>
                    <a:cubicBezTo>
                      <a:pt x="83" y="18"/>
                      <a:pt x="82" y="17"/>
                      <a:pt x="82" y="16"/>
                    </a:cubicBezTo>
                    <a:cubicBezTo>
                      <a:pt x="82" y="10"/>
                      <a:pt x="82" y="10"/>
                      <a:pt x="82" y="10"/>
                    </a:cubicBezTo>
                    <a:cubicBezTo>
                      <a:pt x="82" y="4"/>
                      <a:pt x="77" y="0"/>
                      <a:pt x="7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6" y="0"/>
                      <a:pt x="51" y="4"/>
                      <a:pt x="51" y="10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7"/>
                      <a:pt x="51" y="18"/>
                      <a:pt x="50" y="18"/>
                    </a:cubicBezTo>
                    <a:cubicBezTo>
                      <a:pt x="48" y="19"/>
                      <a:pt x="46" y="19"/>
                      <a:pt x="45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0"/>
                      <a:pt x="42" y="20"/>
                      <a:pt x="42" y="2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6" y="14"/>
                      <a:pt x="33" y="13"/>
                      <a:pt x="31" y="13"/>
                    </a:cubicBezTo>
                    <a:cubicBezTo>
                      <a:pt x="28" y="13"/>
                      <a:pt x="25" y="14"/>
                      <a:pt x="23" y="16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2" y="27"/>
                      <a:pt x="12" y="33"/>
                      <a:pt x="16" y="37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1" y="44"/>
                    </a:cubicBezTo>
                    <a:cubicBezTo>
                      <a:pt x="20" y="46"/>
                      <a:pt x="19" y="47"/>
                      <a:pt x="19" y="49"/>
                    </a:cubicBezTo>
                    <a:cubicBezTo>
                      <a:pt x="18" y="50"/>
                      <a:pt x="17" y="51"/>
                      <a:pt x="17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5" y="51"/>
                      <a:pt x="0" y="55"/>
                      <a:pt x="0" y="6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7"/>
                      <a:pt x="5" y="82"/>
                      <a:pt x="11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19" y="85"/>
                      <a:pt x="20" y="87"/>
                      <a:pt x="21" y="88"/>
                    </a:cubicBezTo>
                    <a:cubicBezTo>
                      <a:pt x="21" y="89"/>
                      <a:pt x="21" y="90"/>
                      <a:pt x="21" y="90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14" y="97"/>
                      <a:pt x="13" y="99"/>
                      <a:pt x="13" y="102"/>
                    </a:cubicBezTo>
                    <a:cubicBezTo>
                      <a:pt x="13" y="105"/>
                      <a:pt x="14" y="108"/>
                      <a:pt x="16" y="110"/>
                    </a:cubicBezTo>
                    <a:cubicBezTo>
                      <a:pt x="23" y="117"/>
                      <a:pt x="23" y="117"/>
                      <a:pt x="23" y="117"/>
                    </a:cubicBezTo>
                    <a:cubicBezTo>
                      <a:pt x="25" y="119"/>
                      <a:pt x="28" y="120"/>
                      <a:pt x="31" y="120"/>
                    </a:cubicBezTo>
                    <a:cubicBezTo>
                      <a:pt x="33" y="120"/>
                      <a:pt x="36" y="119"/>
                      <a:pt x="38" y="117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42" y="112"/>
                      <a:pt x="43" y="112"/>
                      <a:pt x="44" y="112"/>
                    </a:cubicBezTo>
                    <a:cubicBezTo>
                      <a:pt x="44" y="112"/>
                      <a:pt x="44" y="112"/>
                      <a:pt x="45" y="112"/>
                    </a:cubicBezTo>
                    <a:cubicBezTo>
                      <a:pt x="46" y="113"/>
                      <a:pt x="48" y="114"/>
                      <a:pt x="50" y="114"/>
                    </a:cubicBezTo>
                    <a:cubicBezTo>
                      <a:pt x="51" y="115"/>
                      <a:pt x="51" y="116"/>
                      <a:pt x="51" y="116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8"/>
                      <a:pt x="56" y="133"/>
                      <a:pt x="62" y="133"/>
                    </a:cubicBezTo>
                    <a:cubicBezTo>
                      <a:pt x="72" y="133"/>
                      <a:pt x="72" y="133"/>
                      <a:pt x="72" y="133"/>
                    </a:cubicBezTo>
                    <a:cubicBezTo>
                      <a:pt x="77" y="133"/>
                      <a:pt x="82" y="128"/>
                      <a:pt x="82" y="122"/>
                    </a:cubicBezTo>
                    <a:cubicBezTo>
                      <a:pt x="82" y="116"/>
                      <a:pt x="82" y="116"/>
                      <a:pt x="82" y="116"/>
                    </a:cubicBezTo>
                    <a:cubicBezTo>
                      <a:pt x="82" y="116"/>
                      <a:pt x="83" y="115"/>
                      <a:pt x="84" y="114"/>
                    </a:cubicBezTo>
                    <a:cubicBezTo>
                      <a:pt x="85" y="114"/>
                      <a:pt x="87" y="113"/>
                      <a:pt x="89" y="112"/>
                    </a:cubicBezTo>
                    <a:cubicBezTo>
                      <a:pt x="89" y="112"/>
                      <a:pt x="89" y="112"/>
                      <a:pt x="90" y="112"/>
                    </a:cubicBezTo>
                    <a:cubicBezTo>
                      <a:pt x="90" y="112"/>
                      <a:pt x="91" y="112"/>
                      <a:pt x="91" y="112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7" y="119"/>
                      <a:pt x="100" y="120"/>
                      <a:pt x="103" y="120"/>
                    </a:cubicBezTo>
                    <a:cubicBezTo>
                      <a:pt x="106" y="120"/>
                      <a:pt x="108" y="119"/>
                      <a:pt x="110" y="117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21" y="106"/>
                      <a:pt x="121" y="99"/>
                      <a:pt x="117" y="95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0"/>
                      <a:pt x="112" y="89"/>
                      <a:pt x="113" y="88"/>
                    </a:cubicBezTo>
                    <a:cubicBezTo>
                      <a:pt x="114" y="87"/>
                      <a:pt x="114" y="85"/>
                      <a:pt x="115" y="83"/>
                    </a:cubicBezTo>
                    <a:close/>
                    <a:moveTo>
                      <a:pt x="87" y="66"/>
                    </a:moveTo>
                    <a:cubicBezTo>
                      <a:pt x="87" y="77"/>
                      <a:pt x="78" y="86"/>
                      <a:pt x="67" y="86"/>
                    </a:cubicBezTo>
                    <a:cubicBezTo>
                      <a:pt x="55" y="86"/>
                      <a:pt x="46" y="77"/>
                      <a:pt x="46" y="66"/>
                    </a:cubicBezTo>
                    <a:cubicBezTo>
                      <a:pt x="46" y="55"/>
                      <a:pt x="55" y="46"/>
                      <a:pt x="67" y="46"/>
                    </a:cubicBezTo>
                    <a:cubicBezTo>
                      <a:pt x="78" y="46"/>
                      <a:pt x="87" y="55"/>
                      <a:pt x="87" y="66"/>
                    </a:cubicBezTo>
                    <a:close/>
                    <a:moveTo>
                      <a:pt x="87" y="66"/>
                    </a:moveTo>
                    <a:cubicBezTo>
                      <a:pt x="87" y="66"/>
                      <a:pt x="87" y="66"/>
                      <a:pt x="87" y="66"/>
                    </a:cubicBezTo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878179" y="1989972"/>
              <a:ext cx="587375" cy="723900"/>
              <a:chOff x="1033463" y="3757613"/>
              <a:chExt cx="587375" cy="723900"/>
            </a:xfrm>
          </p:grpSpPr>
          <p:sp>
            <p:nvSpPr>
              <p:cNvPr id="11" name="Freeform 472"/>
              <p:cNvSpPr>
                <a:spLocks noEditPoints="1"/>
              </p:cNvSpPr>
              <p:nvPr/>
            </p:nvSpPr>
            <p:spPr bwMode="auto">
              <a:xfrm>
                <a:off x="1420813" y="4006850"/>
                <a:ext cx="200025" cy="200025"/>
              </a:xfrm>
              <a:custGeom>
                <a:avLst/>
                <a:gdLst>
                  <a:gd name="T0" fmla="*/ 91 w 96"/>
                  <a:gd name="T1" fmla="*/ 36 h 96"/>
                  <a:gd name="T2" fmla="*/ 84 w 96"/>
                  <a:gd name="T3" fmla="*/ 36 h 96"/>
                  <a:gd name="T4" fmla="*/ 79 w 96"/>
                  <a:gd name="T5" fmla="*/ 27 h 96"/>
                  <a:gd name="T6" fmla="*/ 84 w 96"/>
                  <a:gd name="T7" fmla="*/ 22 h 96"/>
                  <a:gd name="T8" fmla="*/ 84 w 96"/>
                  <a:gd name="T9" fmla="*/ 16 h 96"/>
                  <a:gd name="T10" fmla="*/ 75 w 96"/>
                  <a:gd name="T11" fmla="*/ 9 h 96"/>
                  <a:gd name="T12" fmla="*/ 70 w 96"/>
                  <a:gd name="T13" fmla="*/ 9 h 96"/>
                  <a:gd name="T14" fmla="*/ 65 w 96"/>
                  <a:gd name="T15" fmla="*/ 14 h 96"/>
                  <a:gd name="T16" fmla="*/ 55 w 96"/>
                  <a:gd name="T17" fmla="*/ 11 h 96"/>
                  <a:gd name="T18" fmla="*/ 54 w 96"/>
                  <a:gd name="T19" fmla="*/ 4 h 96"/>
                  <a:gd name="T20" fmla="*/ 50 w 96"/>
                  <a:gd name="T21" fmla="*/ 0 h 96"/>
                  <a:gd name="T22" fmla="*/ 39 w 96"/>
                  <a:gd name="T23" fmla="*/ 1 h 96"/>
                  <a:gd name="T24" fmla="*/ 36 w 96"/>
                  <a:gd name="T25" fmla="*/ 5 h 96"/>
                  <a:gd name="T26" fmla="*/ 36 w 96"/>
                  <a:gd name="T27" fmla="*/ 12 h 96"/>
                  <a:gd name="T28" fmla="*/ 27 w 96"/>
                  <a:gd name="T29" fmla="*/ 17 h 96"/>
                  <a:gd name="T30" fmla="*/ 21 w 96"/>
                  <a:gd name="T31" fmla="*/ 12 h 96"/>
                  <a:gd name="T32" fmla="*/ 16 w 96"/>
                  <a:gd name="T33" fmla="*/ 13 h 96"/>
                  <a:gd name="T34" fmla="*/ 8 w 96"/>
                  <a:gd name="T35" fmla="*/ 21 h 96"/>
                  <a:gd name="T36" fmla="*/ 9 w 96"/>
                  <a:gd name="T37" fmla="*/ 27 h 96"/>
                  <a:gd name="T38" fmla="*/ 14 w 96"/>
                  <a:gd name="T39" fmla="*/ 31 h 96"/>
                  <a:gd name="T40" fmla="*/ 11 w 96"/>
                  <a:gd name="T41" fmla="*/ 41 h 96"/>
                  <a:gd name="T42" fmla="*/ 4 w 96"/>
                  <a:gd name="T43" fmla="*/ 42 h 96"/>
                  <a:gd name="T44" fmla="*/ 0 w 96"/>
                  <a:gd name="T45" fmla="*/ 46 h 96"/>
                  <a:gd name="T46" fmla="*/ 1 w 96"/>
                  <a:gd name="T47" fmla="*/ 57 h 96"/>
                  <a:gd name="T48" fmla="*/ 5 w 96"/>
                  <a:gd name="T49" fmla="*/ 61 h 96"/>
                  <a:gd name="T50" fmla="*/ 12 w 96"/>
                  <a:gd name="T51" fmla="*/ 60 h 96"/>
                  <a:gd name="T52" fmla="*/ 17 w 96"/>
                  <a:gd name="T53" fmla="*/ 70 h 96"/>
                  <a:gd name="T54" fmla="*/ 12 w 96"/>
                  <a:gd name="T55" fmla="*/ 75 h 96"/>
                  <a:gd name="T56" fmla="*/ 12 w 96"/>
                  <a:gd name="T57" fmla="*/ 80 h 96"/>
                  <a:gd name="T58" fmla="*/ 21 w 96"/>
                  <a:gd name="T59" fmla="*/ 88 h 96"/>
                  <a:gd name="T60" fmla="*/ 26 w 96"/>
                  <a:gd name="T61" fmla="*/ 87 h 96"/>
                  <a:gd name="T62" fmla="*/ 31 w 96"/>
                  <a:gd name="T63" fmla="*/ 82 h 96"/>
                  <a:gd name="T64" fmla="*/ 41 w 96"/>
                  <a:gd name="T65" fmla="*/ 86 h 96"/>
                  <a:gd name="T66" fmla="*/ 42 w 96"/>
                  <a:gd name="T67" fmla="*/ 93 h 96"/>
                  <a:gd name="T68" fmla="*/ 46 w 96"/>
                  <a:gd name="T69" fmla="*/ 96 h 96"/>
                  <a:gd name="T70" fmla="*/ 57 w 96"/>
                  <a:gd name="T71" fmla="*/ 95 h 96"/>
                  <a:gd name="T72" fmla="*/ 60 w 96"/>
                  <a:gd name="T73" fmla="*/ 91 h 96"/>
                  <a:gd name="T74" fmla="*/ 60 w 96"/>
                  <a:gd name="T75" fmla="*/ 84 h 96"/>
                  <a:gd name="T76" fmla="*/ 69 w 96"/>
                  <a:gd name="T77" fmla="*/ 80 h 96"/>
                  <a:gd name="T78" fmla="*/ 75 w 96"/>
                  <a:gd name="T79" fmla="*/ 84 h 96"/>
                  <a:gd name="T80" fmla="*/ 80 w 96"/>
                  <a:gd name="T81" fmla="*/ 84 h 96"/>
                  <a:gd name="T82" fmla="*/ 88 w 96"/>
                  <a:gd name="T83" fmla="*/ 75 h 96"/>
                  <a:gd name="T84" fmla="*/ 87 w 96"/>
                  <a:gd name="T85" fmla="*/ 70 h 96"/>
                  <a:gd name="T86" fmla="*/ 82 w 96"/>
                  <a:gd name="T87" fmla="*/ 65 h 96"/>
                  <a:gd name="T88" fmla="*/ 85 w 96"/>
                  <a:gd name="T89" fmla="*/ 55 h 96"/>
                  <a:gd name="T90" fmla="*/ 92 w 96"/>
                  <a:gd name="T91" fmla="*/ 55 h 96"/>
                  <a:gd name="T92" fmla="*/ 96 w 96"/>
                  <a:gd name="T93" fmla="*/ 51 h 96"/>
                  <a:gd name="T94" fmla="*/ 95 w 96"/>
                  <a:gd name="T95" fmla="*/ 39 h 96"/>
                  <a:gd name="T96" fmla="*/ 91 w 96"/>
                  <a:gd name="T97" fmla="*/ 36 h 96"/>
                  <a:gd name="T98" fmla="*/ 49 w 96"/>
                  <a:gd name="T99" fmla="*/ 67 h 96"/>
                  <a:gd name="T100" fmla="*/ 29 w 96"/>
                  <a:gd name="T101" fmla="*/ 50 h 96"/>
                  <a:gd name="T102" fmla="*/ 47 w 96"/>
                  <a:gd name="T103" fmla="*/ 29 h 96"/>
                  <a:gd name="T104" fmla="*/ 67 w 96"/>
                  <a:gd name="T105" fmla="*/ 47 h 96"/>
                  <a:gd name="T106" fmla="*/ 49 w 96"/>
                  <a:gd name="T107" fmla="*/ 67 h 96"/>
                  <a:gd name="T108" fmla="*/ 49 w 96"/>
                  <a:gd name="T109" fmla="*/ 67 h 96"/>
                  <a:gd name="T110" fmla="*/ 49 w 96"/>
                  <a:gd name="T111" fmla="*/ 6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6" h="96">
                    <a:moveTo>
                      <a:pt x="91" y="36"/>
                    </a:moveTo>
                    <a:cubicBezTo>
                      <a:pt x="84" y="36"/>
                      <a:pt x="84" y="36"/>
                      <a:pt x="84" y="36"/>
                    </a:cubicBezTo>
                    <a:cubicBezTo>
                      <a:pt x="83" y="33"/>
                      <a:pt x="81" y="30"/>
                      <a:pt x="79" y="27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85" y="20"/>
                      <a:pt x="85" y="18"/>
                      <a:pt x="84" y="16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3" y="7"/>
                      <a:pt x="71" y="7"/>
                      <a:pt x="70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2" y="13"/>
                      <a:pt x="58" y="12"/>
                      <a:pt x="55" y="11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2"/>
                      <a:pt x="53" y="0"/>
                      <a:pt x="50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7" y="1"/>
                      <a:pt x="35" y="3"/>
                      <a:pt x="36" y="5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3" y="13"/>
                      <a:pt x="29" y="15"/>
                      <a:pt x="27" y="17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7" y="11"/>
                      <a:pt x="16" y="13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3"/>
                      <a:pt x="7" y="25"/>
                      <a:pt x="9" y="27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2" y="34"/>
                      <a:pt x="11" y="38"/>
                      <a:pt x="11" y="41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2" y="42"/>
                      <a:pt x="0" y="44"/>
                      <a:pt x="0" y="46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9"/>
                      <a:pt x="3" y="61"/>
                      <a:pt x="5" y="61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3" y="64"/>
                      <a:pt x="15" y="67"/>
                      <a:pt x="17" y="70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1" y="77"/>
                      <a:pt x="11" y="79"/>
                      <a:pt x="12" y="80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23" y="89"/>
                      <a:pt x="25" y="89"/>
                      <a:pt x="26" y="87"/>
                    </a:cubicBezTo>
                    <a:cubicBezTo>
                      <a:pt x="31" y="82"/>
                      <a:pt x="31" y="82"/>
                      <a:pt x="31" y="82"/>
                    </a:cubicBezTo>
                    <a:cubicBezTo>
                      <a:pt x="34" y="84"/>
                      <a:pt x="38" y="85"/>
                      <a:pt x="41" y="86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95"/>
                      <a:pt x="43" y="96"/>
                      <a:pt x="46" y="96"/>
                    </a:cubicBezTo>
                    <a:cubicBezTo>
                      <a:pt x="57" y="95"/>
                      <a:pt x="57" y="95"/>
                      <a:pt x="57" y="95"/>
                    </a:cubicBezTo>
                    <a:cubicBezTo>
                      <a:pt x="59" y="95"/>
                      <a:pt x="61" y="93"/>
                      <a:pt x="60" y="91"/>
                    </a:cubicBezTo>
                    <a:cubicBezTo>
                      <a:pt x="60" y="84"/>
                      <a:pt x="60" y="84"/>
                      <a:pt x="60" y="84"/>
                    </a:cubicBezTo>
                    <a:cubicBezTo>
                      <a:pt x="63" y="83"/>
                      <a:pt x="67" y="82"/>
                      <a:pt x="69" y="80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6" y="86"/>
                      <a:pt x="79" y="85"/>
                      <a:pt x="80" y="84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89" y="74"/>
                      <a:pt x="89" y="71"/>
                      <a:pt x="87" y="70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4" y="62"/>
                      <a:pt x="85" y="59"/>
                      <a:pt x="85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4" y="55"/>
                      <a:pt x="96" y="53"/>
                      <a:pt x="96" y="51"/>
                    </a:cubicBezTo>
                    <a:cubicBezTo>
                      <a:pt x="95" y="39"/>
                      <a:pt x="95" y="39"/>
                      <a:pt x="95" y="39"/>
                    </a:cubicBezTo>
                    <a:cubicBezTo>
                      <a:pt x="95" y="37"/>
                      <a:pt x="93" y="36"/>
                      <a:pt x="91" y="36"/>
                    </a:cubicBezTo>
                    <a:close/>
                    <a:moveTo>
                      <a:pt x="49" y="67"/>
                    </a:moveTo>
                    <a:cubicBezTo>
                      <a:pt x="39" y="68"/>
                      <a:pt x="30" y="60"/>
                      <a:pt x="29" y="50"/>
                    </a:cubicBezTo>
                    <a:cubicBezTo>
                      <a:pt x="28" y="39"/>
                      <a:pt x="36" y="30"/>
                      <a:pt x="47" y="29"/>
                    </a:cubicBezTo>
                    <a:cubicBezTo>
                      <a:pt x="57" y="29"/>
                      <a:pt x="66" y="36"/>
                      <a:pt x="67" y="47"/>
                    </a:cubicBezTo>
                    <a:cubicBezTo>
                      <a:pt x="68" y="57"/>
                      <a:pt x="60" y="67"/>
                      <a:pt x="49" y="67"/>
                    </a:cubicBezTo>
                    <a:close/>
                    <a:moveTo>
                      <a:pt x="49" y="67"/>
                    </a:moveTo>
                    <a:cubicBezTo>
                      <a:pt x="49" y="67"/>
                      <a:pt x="49" y="67"/>
                      <a:pt x="49" y="67"/>
                    </a:cubicBezTo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473"/>
              <p:cNvSpPr>
                <a:spLocks noEditPoints="1"/>
              </p:cNvSpPr>
              <p:nvPr/>
            </p:nvSpPr>
            <p:spPr bwMode="auto">
              <a:xfrm>
                <a:off x="1077913" y="3757613"/>
                <a:ext cx="530225" cy="723900"/>
              </a:xfrm>
              <a:custGeom>
                <a:avLst/>
                <a:gdLst>
                  <a:gd name="T0" fmla="*/ 186 w 255"/>
                  <a:gd name="T1" fmla="*/ 219 h 348"/>
                  <a:gd name="T2" fmla="*/ 159 w 255"/>
                  <a:gd name="T3" fmla="*/ 298 h 348"/>
                  <a:gd name="T4" fmla="*/ 27 w 255"/>
                  <a:gd name="T5" fmla="*/ 254 h 348"/>
                  <a:gd name="T6" fmla="*/ 95 w 255"/>
                  <a:gd name="T7" fmla="*/ 53 h 348"/>
                  <a:gd name="T8" fmla="*/ 227 w 255"/>
                  <a:gd name="T9" fmla="*/ 97 h 348"/>
                  <a:gd name="T10" fmla="*/ 222 w 255"/>
                  <a:gd name="T11" fmla="*/ 112 h 348"/>
                  <a:gd name="T12" fmla="*/ 237 w 255"/>
                  <a:gd name="T13" fmla="*/ 117 h 348"/>
                  <a:gd name="T14" fmla="*/ 251 w 255"/>
                  <a:gd name="T15" fmla="*/ 75 h 348"/>
                  <a:gd name="T16" fmla="*/ 235 w 255"/>
                  <a:gd name="T17" fmla="*/ 43 h 348"/>
                  <a:gd name="T18" fmla="*/ 121 w 255"/>
                  <a:gd name="T19" fmla="*/ 5 h 348"/>
                  <a:gd name="T20" fmla="*/ 89 w 255"/>
                  <a:gd name="T21" fmla="*/ 21 h 348"/>
                  <a:gd name="T22" fmla="*/ 4 w 255"/>
                  <a:gd name="T23" fmla="*/ 273 h 348"/>
                  <a:gd name="T24" fmla="*/ 20 w 255"/>
                  <a:gd name="T25" fmla="*/ 305 h 348"/>
                  <a:gd name="T26" fmla="*/ 134 w 255"/>
                  <a:gd name="T27" fmla="*/ 343 h 348"/>
                  <a:gd name="T28" fmla="*/ 166 w 255"/>
                  <a:gd name="T29" fmla="*/ 327 h 348"/>
                  <a:gd name="T30" fmla="*/ 201 w 255"/>
                  <a:gd name="T31" fmla="*/ 224 h 348"/>
                  <a:gd name="T32" fmla="*/ 186 w 255"/>
                  <a:gd name="T33" fmla="*/ 219 h 348"/>
                  <a:gd name="T34" fmla="*/ 157 w 255"/>
                  <a:gd name="T35" fmla="*/ 47 h 348"/>
                  <a:gd name="T36" fmla="*/ 181 w 255"/>
                  <a:gd name="T37" fmla="*/ 55 h 348"/>
                  <a:gd name="T38" fmla="*/ 183 w 255"/>
                  <a:gd name="T39" fmla="*/ 59 h 348"/>
                  <a:gd name="T40" fmla="*/ 179 w 255"/>
                  <a:gd name="T41" fmla="*/ 61 h 348"/>
                  <a:gd name="T42" fmla="*/ 155 w 255"/>
                  <a:gd name="T43" fmla="*/ 53 h 348"/>
                  <a:gd name="T44" fmla="*/ 153 w 255"/>
                  <a:gd name="T45" fmla="*/ 49 h 348"/>
                  <a:gd name="T46" fmla="*/ 157 w 255"/>
                  <a:gd name="T47" fmla="*/ 47 h 348"/>
                  <a:gd name="T48" fmla="*/ 81 w 255"/>
                  <a:gd name="T49" fmla="*/ 310 h 348"/>
                  <a:gd name="T50" fmla="*/ 73 w 255"/>
                  <a:gd name="T51" fmla="*/ 294 h 348"/>
                  <a:gd name="T52" fmla="*/ 89 w 255"/>
                  <a:gd name="T53" fmla="*/ 286 h 348"/>
                  <a:gd name="T54" fmla="*/ 97 w 255"/>
                  <a:gd name="T55" fmla="*/ 302 h 348"/>
                  <a:gd name="T56" fmla="*/ 81 w 255"/>
                  <a:gd name="T57" fmla="*/ 310 h 348"/>
                  <a:gd name="T58" fmla="*/ 81 w 255"/>
                  <a:gd name="T59" fmla="*/ 310 h 348"/>
                  <a:gd name="T60" fmla="*/ 81 w 255"/>
                  <a:gd name="T61" fmla="*/ 31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55" h="348">
                    <a:moveTo>
                      <a:pt x="186" y="219"/>
                    </a:moveTo>
                    <a:cubicBezTo>
                      <a:pt x="159" y="298"/>
                      <a:pt x="159" y="298"/>
                      <a:pt x="159" y="298"/>
                    </a:cubicBezTo>
                    <a:cubicBezTo>
                      <a:pt x="27" y="254"/>
                      <a:pt x="27" y="254"/>
                      <a:pt x="27" y="2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227" y="97"/>
                      <a:pt x="227" y="97"/>
                      <a:pt x="227" y="97"/>
                    </a:cubicBezTo>
                    <a:cubicBezTo>
                      <a:pt x="222" y="112"/>
                      <a:pt x="222" y="112"/>
                      <a:pt x="222" y="112"/>
                    </a:cubicBezTo>
                    <a:cubicBezTo>
                      <a:pt x="237" y="117"/>
                      <a:pt x="237" y="117"/>
                      <a:pt x="237" y="117"/>
                    </a:cubicBezTo>
                    <a:cubicBezTo>
                      <a:pt x="251" y="75"/>
                      <a:pt x="251" y="75"/>
                      <a:pt x="251" y="75"/>
                    </a:cubicBezTo>
                    <a:cubicBezTo>
                      <a:pt x="255" y="62"/>
                      <a:pt x="248" y="48"/>
                      <a:pt x="235" y="43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08" y="0"/>
                      <a:pt x="93" y="7"/>
                      <a:pt x="89" y="21"/>
                    </a:cubicBezTo>
                    <a:cubicBezTo>
                      <a:pt x="4" y="273"/>
                      <a:pt x="4" y="273"/>
                      <a:pt x="4" y="273"/>
                    </a:cubicBezTo>
                    <a:cubicBezTo>
                      <a:pt x="0" y="286"/>
                      <a:pt x="7" y="301"/>
                      <a:pt x="20" y="305"/>
                    </a:cubicBezTo>
                    <a:cubicBezTo>
                      <a:pt x="134" y="343"/>
                      <a:pt x="134" y="343"/>
                      <a:pt x="134" y="343"/>
                    </a:cubicBezTo>
                    <a:cubicBezTo>
                      <a:pt x="147" y="348"/>
                      <a:pt x="162" y="341"/>
                      <a:pt x="166" y="327"/>
                    </a:cubicBezTo>
                    <a:cubicBezTo>
                      <a:pt x="201" y="224"/>
                      <a:pt x="201" y="224"/>
                      <a:pt x="201" y="224"/>
                    </a:cubicBezTo>
                    <a:lnTo>
                      <a:pt x="186" y="219"/>
                    </a:lnTo>
                    <a:close/>
                    <a:moveTo>
                      <a:pt x="157" y="47"/>
                    </a:moveTo>
                    <a:cubicBezTo>
                      <a:pt x="181" y="55"/>
                      <a:pt x="181" y="55"/>
                      <a:pt x="181" y="55"/>
                    </a:cubicBezTo>
                    <a:cubicBezTo>
                      <a:pt x="183" y="56"/>
                      <a:pt x="184" y="57"/>
                      <a:pt x="183" y="59"/>
                    </a:cubicBezTo>
                    <a:cubicBezTo>
                      <a:pt x="182" y="61"/>
                      <a:pt x="181" y="62"/>
                      <a:pt x="179" y="61"/>
                    </a:cubicBezTo>
                    <a:cubicBezTo>
                      <a:pt x="155" y="53"/>
                      <a:pt x="155" y="53"/>
                      <a:pt x="155" y="53"/>
                    </a:cubicBezTo>
                    <a:cubicBezTo>
                      <a:pt x="153" y="52"/>
                      <a:pt x="152" y="51"/>
                      <a:pt x="153" y="49"/>
                    </a:cubicBezTo>
                    <a:cubicBezTo>
                      <a:pt x="153" y="47"/>
                      <a:pt x="155" y="46"/>
                      <a:pt x="157" y="47"/>
                    </a:cubicBezTo>
                    <a:close/>
                    <a:moveTo>
                      <a:pt x="81" y="310"/>
                    </a:moveTo>
                    <a:cubicBezTo>
                      <a:pt x="74" y="307"/>
                      <a:pt x="71" y="300"/>
                      <a:pt x="73" y="294"/>
                    </a:cubicBezTo>
                    <a:cubicBezTo>
                      <a:pt x="75" y="287"/>
                      <a:pt x="82" y="283"/>
                      <a:pt x="89" y="286"/>
                    </a:cubicBezTo>
                    <a:cubicBezTo>
                      <a:pt x="96" y="288"/>
                      <a:pt x="99" y="295"/>
                      <a:pt x="97" y="302"/>
                    </a:cubicBezTo>
                    <a:cubicBezTo>
                      <a:pt x="95" y="308"/>
                      <a:pt x="88" y="312"/>
                      <a:pt x="81" y="310"/>
                    </a:cubicBezTo>
                    <a:close/>
                    <a:moveTo>
                      <a:pt x="81" y="310"/>
                    </a:moveTo>
                    <a:cubicBezTo>
                      <a:pt x="81" y="310"/>
                      <a:pt x="81" y="310"/>
                      <a:pt x="81" y="310"/>
                    </a:cubicBezTo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474"/>
              <p:cNvSpPr>
                <a:spLocks/>
              </p:cNvSpPr>
              <p:nvPr/>
            </p:nvSpPr>
            <p:spPr bwMode="auto">
              <a:xfrm>
                <a:off x="1033463" y="3849688"/>
                <a:ext cx="160338" cy="80963"/>
              </a:xfrm>
              <a:custGeom>
                <a:avLst/>
                <a:gdLst>
                  <a:gd name="T0" fmla="*/ 7 w 101"/>
                  <a:gd name="T1" fmla="*/ 0 h 51"/>
                  <a:gd name="T2" fmla="*/ 101 w 101"/>
                  <a:gd name="T3" fmla="*/ 31 h 51"/>
                  <a:gd name="T4" fmla="*/ 94 w 101"/>
                  <a:gd name="T5" fmla="*/ 51 h 51"/>
                  <a:gd name="T6" fmla="*/ 0 w 101"/>
                  <a:gd name="T7" fmla="*/ 19 h 51"/>
                  <a:gd name="T8" fmla="*/ 7 w 101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51">
                    <a:moveTo>
                      <a:pt x="7" y="0"/>
                    </a:moveTo>
                    <a:lnTo>
                      <a:pt x="101" y="31"/>
                    </a:lnTo>
                    <a:lnTo>
                      <a:pt x="94" y="51"/>
                    </a:lnTo>
                    <a:lnTo>
                      <a:pt x="0" y="1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475"/>
              <p:cNvSpPr>
                <a:spLocks/>
              </p:cNvSpPr>
              <p:nvPr/>
            </p:nvSpPr>
            <p:spPr bwMode="auto">
              <a:xfrm>
                <a:off x="1049338" y="3924300"/>
                <a:ext cx="123825" cy="68263"/>
              </a:xfrm>
              <a:custGeom>
                <a:avLst/>
                <a:gdLst>
                  <a:gd name="T0" fmla="*/ 7 w 78"/>
                  <a:gd name="T1" fmla="*/ 0 h 43"/>
                  <a:gd name="T2" fmla="*/ 78 w 78"/>
                  <a:gd name="T3" fmla="*/ 23 h 43"/>
                  <a:gd name="T4" fmla="*/ 71 w 78"/>
                  <a:gd name="T5" fmla="*/ 43 h 43"/>
                  <a:gd name="T6" fmla="*/ 0 w 78"/>
                  <a:gd name="T7" fmla="*/ 19 h 43"/>
                  <a:gd name="T8" fmla="*/ 7 w 7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3">
                    <a:moveTo>
                      <a:pt x="7" y="0"/>
                    </a:moveTo>
                    <a:lnTo>
                      <a:pt x="78" y="23"/>
                    </a:lnTo>
                    <a:lnTo>
                      <a:pt x="71" y="43"/>
                    </a:lnTo>
                    <a:lnTo>
                      <a:pt x="0" y="1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476"/>
              <p:cNvSpPr>
                <a:spLocks/>
              </p:cNvSpPr>
              <p:nvPr/>
            </p:nvSpPr>
            <p:spPr bwMode="auto">
              <a:xfrm>
                <a:off x="1104901" y="4011613"/>
                <a:ext cx="47625" cy="42863"/>
              </a:xfrm>
              <a:custGeom>
                <a:avLst/>
                <a:gdLst>
                  <a:gd name="T0" fmla="*/ 6 w 30"/>
                  <a:gd name="T1" fmla="*/ 0 h 27"/>
                  <a:gd name="T2" fmla="*/ 30 w 30"/>
                  <a:gd name="T3" fmla="*/ 8 h 27"/>
                  <a:gd name="T4" fmla="*/ 23 w 30"/>
                  <a:gd name="T5" fmla="*/ 27 h 27"/>
                  <a:gd name="T6" fmla="*/ 0 w 30"/>
                  <a:gd name="T7" fmla="*/ 20 h 27"/>
                  <a:gd name="T8" fmla="*/ 6 w 30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7">
                    <a:moveTo>
                      <a:pt x="6" y="0"/>
                    </a:moveTo>
                    <a:lnTo>
                      <a:pt x="30" y="8"/>
                    </a:lnTo>
                    <a:lnTo>
                      <a:pt x="23" y="27"/>
                    </a:lnTo>
                    <a:lnTo>
                      <a:pt x="0" y="2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" name="Freeform 477"/>
            <p:cNvSpPr>
              <a:spLocks/>
            </p:cNvSpPr>
            <p:nvPr/>
          </p:nvSpPr>
          <p:spPr bwMode="auto">
            <a:xfrm>
              <a:off x="6229017" y="4190247"/>
              <a:ext cx="4679950" cy="128588"/>
            </a:xfrm>
            <a:custGeom>
              <a:avLst/>
              <a:gdLst>
                <a:gd name="T0" fmla="*/ 0 w 2948"/>
                <a:gd name="T1" fmla="*/ 10 h 81"/>
                <a:gd name="T2" fmla="*/ 70 w 2948"/>
                <a:gd name="T3" fmla="*/ 81 h 81"/>
                <a:gd name="T4" fmla="*/ 2948 w 2948"/>
                <a:gd name="T5" fmla="*/ 81 h 81"/>
                <a:gd name="T6" fmla="*/ 2867 w 2948"/>
                <a:gd name="T7" fmla="*/ 0 h 81"/>
                <a:gd name="T8" fmla="*/ 0 w 2948"/>
                <a:gd name="T9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8" h="81">
                  <a:moveTo>
                    <a:pt x="0" y="10"/>
                  </a:moveTo>
                  <a:lnTo>
                    <a:pt x="70" y="81"/>
                  </a:lnTo>
                  <a:lnTo>
                    <a:pt x="2948" y="81"/>
                  </a:lnTo>
                  <a:lnTo>
                    <a:pt x="286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F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478"/>
            <p:cNvSpPr>
              <a:spLocks/>
            </p:cNvSpPr>
            <p:nvPr/>
          </p:nvSpPr>
          <p:spPr bwMode="auto">
            <a:xfrm>
              <a:off x="6660817" y="1874084"/>
              <a:ext cx="3765550" cy="2255838"/>
            </a:xfrm>
            <a:custGeom>
              <a:avLst/>
              <a:gdLst>
                <a:gd name="T0" fmla="*/ 1751 w 1810"/>
                <a:gd name="T1" fmla="*/ 0 h 1084"/>
                <a:gd name="T2" fmla="*/ 905 w 1810"/>
                <a:gd name="T3" fmla="*/ 0 h 1084"/>
                <a:gd name="T4" fmla="*/ 59 w 1810"/>
                <a:gd name="T5" fmla="*/ 0 h 1084"/>
                <a:gd name="T6" fmla="*/ 7 w 1810"/>
                <a:gd name="T7" fmla="*/ 51 h 1084"/>
                <a:gd name="T8" fmla="*/ 7 w 1810"/>
                <a:gd name="T9" fmla="*/ 1084 h 1084"/>
                <a:gd name="T10" fmla="*/ 1804 w 1810"/>
                <a:gd name="T11" fmla="*/ 1084 h 1084"/>
                <a:gd name="T12" fmla="*/ 1804 w 1810"/>
                <a:gd name="T13" fmla="*/ 51 h 1084"/>
                <a:gd name="T14" fmla="*/ 1751 w 1810"/>
                <a:gd name="T15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0" h="1084">
                  <a:moveTo>
                    <a:pt x="1751" y="0"/>
                  </a:moveTo>
                  <a:cubicBezTo>
                    <a:pt x="1692" y="0"/>
                    <a:pt x="905" y="0"/>
                    <a:pt x="905" y="0"/>
                  </a:cubicBezTo>
                  <a:cubicBezTo>
                    <a:pt x="905" y="0"/>
                    <a:pt x="118" y="0"/>
                    <a:pt x="59" y="0"/>
                  </a:cubicBezTo>
                  <a:cubicBezTo>
                    <a:pt x="0" y="0"/>
                    <a:pt x="7" y="51"/>
                    <a:pt x="7" y="51"/>
                  </a:cubicBezTo>
                  <a:cubicBezTo>
                    <a:pt x="7" y="1084"/>
                    <a:pt x="7" y="1084"/>
                    <a:pt x="7" y="1084"/>
                  </a:cubicBezTo>
                  <a:cubicBezTo>
                    <a:pt x="1804" y="1084"/>
                    <a:pt x="1804" y="1084"/>
                    <a:pt x="1804" y="1084"/>
                  </a:cubicBezTo>
                  <a:cubicBezTo>
                    <a:pt x="1804" y="51"/>
                    <a:pt x="1804" y="51"/>
                    <a:pt x="1804" y="51"/>
                  </a:cubicBezTo>
                  <a:cubicBezTo>
                    <a:pt x="1804" y="51"/>
                    <a:pt x="1810" y="0"/>
                    <a:pt x="17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Rectangle 480"/>
            <p:cNvSpPr>
              <a:spLocks noChangeArrowheads="1"/>
            </p:cNvSpPr>
            <p:nvPr/>
          </p:nvSpPr>
          <p:spPr bwMode="auto">
            <a:xfrm>
              <a:off x="6229017" y="4112459"/>
              <a:ext cx="4625975" cy="90488"/>
            </a:xfrm>
            <a:prstGeom prst="rect">
              <a:avLst/>
            </a:prstGeom>
            <a:solidFill>
              <a:srgbClr val="E2E5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481"/>
            <p:cNvSpPr>
              <a:spLocks/>
            </p:cNvSpPr>
            <p:nvPr/>
          </p:nvSpPr>
          <p:spPr bwMode="auto">
            <a:xfrm>
              <a:off x="6229017" y="4202947"/>
              <a:ext cx="4622800" cy="50800"/>
            </a:xfrm>
            <a:custGeom>
              <a:avLst/>
              <a:gdLst>
                <a:gd name="T0" fmla="*/ 1110 w 2221"/>
                <a:gd name="T1" fmla="*/ 0 h 25"/>
                <a:gd name="T2" fmla="*/ 0 w 2221"/>
                <a:gd name="T3" fmla="*/ 0 h 25"/>
                <a:gd name="T4" fmla="*/ 75 w 2221"/>
                <a:gd name="T5" fmla="*/ 25 h 25"/>
                <a:gd name="T6" fmla="*/ 1110 w 2221"/>
                <a:gd name="T7" fmla="*/ 25 h 25"/>
                <a:gd name="T8" fmla="*/ 2145 w 2221"/>
                <a:gd name="T9" fmla="*/ 25 h 25"/>
                <a:gd name="T10" fmla="*/ 2221 w 2221"/>
                <a:gd name="T11" fmla="*/ 0 h 25"/>
                <a:gd name="T12" fmla="*/ 1110 w 2221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1" h="25">
                  <a:moveTo>
                    <a:pt x="11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6" y="25"/>
                    <a:pt x="75" y="25"/>
                  </a:cubicBezTo>
                  <a:cubicBezTo>
                    <a:pt x="124" y="25"/>
                    <a:pt x="1110" y="25"/>
                    <a:pt x="1110" y="25"/>
                  </a:cubicBezTo>
                  <a:cubicBezTo>
                    <a:pt x="1110" y="25"/>
                    <a:pt x="2097" y="25"/>
                    <a:pt x="2145" y="25"/>
                  </a:cubicBezTo>
                  <a:cubicBezTo>
                    <a:pt x="2194" y="25"/>
                    <a:pt x="2221" y="0"/>
                    <a:pt x="2221" y="0"/>
                  </a:cubicBezTo>
                  <a:lnTo>
                    <a:pt x="1110" y="0"/>
                  </a:lnTo>
                  <a:close/>
                </a:path>
              </a:pathLst>
            </a:custGeom>
            <a:solidFill>
              <a:srgbClr val="C0C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Oval 487"/>
            <p:cNvSpPr>
              <a:spLocks noChangeArrowheads="1"/>
            </p:cNvSpPr>
            <p:nvPr/>
          </p:nvSpPr>
          <p:spPr bwMode="auto">
            <a:xfrm>
              <a:off x="8516604" y="1902659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Oval 488"/>
            <p:cNvSpPr>
              <a:spLocks noChangeArrowheads="1"/>
            </p:cNvSpPr>
            <p:nvPr/>
          </p:nvSpPr>
          <p:spPr bwMode="auto">
            <a:xfrm>
              <a:off x="8524542" y="1910597"/>
              <a:ext cx="36513" cy="349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44268" y="1323255"/>
            <a:ext cx="5916919" cy="3471043"/>
          </a:xfrm>
          <a:custGeom>
            <a:avLst/>
            <a:gdLst>
              <a:gd name="connsiteX0" fmla="*/ 56419 w 5916919"/>
              <a:gd name="connsiteY0" fmla="*/ 0 h 3471043"/>
              <a:gd name="connsiteX1" fmla="*/ 5860500 w 5916919"/>
              <a:gd name="connsiteY1" fmla="*/ 0 h 3471043"/>
              <a:gd name="connsiteX2" fmla="*/ 5916919 w 5916919"/>
              <a:gd name="connsiteY2" fmla="*/ 56440 h 3471043"/>
              <a:gd name="connsiteX3" fmla="*/ 5916919 w 5916919"/>
              <a:gd name="connsiteY3" fmla="*/ 3414603 h 3471043"/>
              <a:gd name="connsiteX4" fmla="*/ 5860500 w 5916919"/>
              <a:gd name="connsiteY4" fmla="*/ 3471043 h 3471043"/>
              <a:gd name="connsiteX5" fmla="*/ 56419 w 5916919"/>
              <a:gd name="connsiteY5" fmla="*/ 3471043 h 3471043"/>
              <a:gd name="connsiteX6" fmla="*/ 0 w 5916919"/>
              <a:gd name="connsiteY6" fmla="*/ 3414603 h 3471043"/>
              <a:gd name="connsiteX7" fmla="*/ 0 w 5916919"/>
              <a:gd name="connsiteY7" fmla="*/ 56440 h 3471043"/>
              <a:gd name="connsiteX8" fmla="*/ 56419 w 5916919"/>
              <a:gd name="connsiteY8" fmla="*/ 0 h 347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6919" h="3471043">
                <a:moveTo>
                  <a:pt x="56419" y="0"/>
                </a:moveTo>
                <a:cubicBezTo>
                  <a:pt x="5860500" y="0"/>
                  <a:pt x="5860500" y="0"/>
                  <a:pt x="5860500" y="0"/>
                </a:cubicBezTo>
                <a:cubicBezTo>
                  <a:pt x="5892236" y="0"/>
                  <a:pt x="5916919" y="24692"/>
                  <a:pt x="5916919" y="56440"/>
                </a:cubicBezTo>
                <a:cubicBezTo>
                  <a:pt x="5916919" y="3414603"/>
                  <a:pt x="5916919" y="3414603"/>
                  <a:pt x="5916919" y="3414603"/>
                </a:cubicBezTo>
                <a:cubicBezTo>
                  <a:pt x="5916919" y="3442823"/>
                  <a:pt x="5892236" y="3471043"/>
                  <a:pt x="5860500" y="3471043"/>
                </a:cubicBezTo>
                <a:cubicBezTo>
                  <a:pt x="56419" y="3471043"/>
                  <a:pt x="56419" y="3471043"/>
                  <a:pt x="56419" y="3471043"/>
                </a:cubicBezTo>
                <a:cubicBezTo>
                  <a:pt x="24684" y="3471043"/>
                  <a:pt x="0" y="3442823"/>
                  <a:pt x="0" y="3414603"/>
                </a:cubicBezTo>
                <a:cubicBezTo>
                  <a:pt x="0" y="56440"/>
                  <a:pt x="0" y="56440"/>
                  <a:pt x="0" y="56440"/>
                </a:cubicBezTo>
                <a:cubicBezTo>
                  <a:pt x="0" y="24692"/>
                  <a:pt x="24684" y="0"/>
                  <a:pt x="56419" y="0"/>
                </a:cubicBezTo>
                <a:close/>
              </a:path>
            </a:pathLst>
          </a:custGeom>
          <a:ln>
            <a:solidFill>
              <a:srgbClr val="C0C2C4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2332794" y="5478552"/>
            <a:ext cx="7526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布衣公子</a:t>
            </a:r>
            <a:r>
              <a:rPr lang="en-US" altLang="zh-CN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2015</a:t>
            </a:r>
            <a:r>
              <a:rPr lang="zh-CN" altLang="en-US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全年收费合集</a:t>
            </a:r>
            <a:r>
              <a:rPr lang="en-US" altLang="zh-CN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12</a:t>
            </a:r>
            <a:r>
              <a:rPr lang="zh-CN" altLang="en-US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套   职场经验与</a:t>
            </a:r>
            <a:r>
              <a:rPr lang="en-US" altLang="zh-CN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PPT</a:t>
            </a:r>
            <a:r>
              <a:rPr lang="zh-CN" altLang="en-US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创意的完美结合</a:t>
            </a:r>
            <a:endParaRPr lang="en-US" altLang="zh-CN" sz="2000" dirty="0" smtClean="0">
              <a:solidFill>
                <a:prstClr val="white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30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7F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73048" y="1231715"/>
            <a:ext cx="8045904" cy="4090746"/>
            <a:chOff x="1813714" y="1231715"/>
            <a:chExt cx="8045904" cy="4090746"/>
          </a:xfrm>
        </p:grpSpPr>
        <p:grpSp>
          <p:nvGrpSpPr>
            <p:cNvPr id="3" name="组合 2"/>
            <p:cNvGrpSpPr/>
            <p:nvPr/>
          </p:nvGrpSpPr>
          <p:grpSpPr>
            <a:xfrm rot="16200000">
              <a:off x="3791293" y="-745864"/>
              <a:ext cx="4090746" cy="8045904"/>
              <a:chOff x="653370" y="1046163"/>
              <a:chExt cx="1963737" cy="3862387"/>
            </a:xfrm>
          </p:grpSpPr>
          <p:sp>
            <p:nvSpPr>
              <p:cNvPr id="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656545" y="1046163"/>
                <a:ext cx="1957387" cy="3859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53370" y="1754188"/>
                <a:ext cx="22225" cy="3746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594882" y="1754188"/>
                <a:ext cx="22225" cy="3746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53370" y="2279650"/>
                <a:ext cx="22225" cy="1508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653370" y="1754188"/>
                <a:ext cx="22225" cy="3746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94882" y="1754188"/>
                <a:ext cx="22225" cy="3746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653370" y="2279650"/>
                <a:ext cx="22225" cy="1508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675595" y="1049338"/>
                <a:ext cx="1919287" cy="3859212"/>
              </a:xfrm>
              <a:custGeom>
                <a:avLst/>
                <a:gdLst>
                  <a:gd name="T0" fmla="*/ 494 w 509"/>
                  <a:gd name="T1" fmla="*/ 15 h 1026"/>
                  <a:gd name="T2" fmla="*/ 457 w 509"/>
                  <a:gd name="T3" fmla="*/ 0 h 1026"/>
                  <a:gd name="T4" fmla="*/ 53 w 509"/>
                  <a:gd name="T5" fmla="*/ 0 h 1026"/>
                  <a:gd name="T6" fmla="*/ 16 w 509"/>
                  <a:gd name="T7" fmla="*/ 15 h 1026"/>
                  <a:gd name="T8" fmla="*/ 0 w 509"/>
                  <a:gd name="T9" fmla="*/ 52 h 1026"/>
                  <a:gd name="T10" fmla="*/ 0 w 509"/>
                  <a:gd name="T11" fmla="*/ 973 h 1026"/>
                  <a:gd name="T12" fmla="*/ 16 w 509"/>
                  <a:gd name="T13" fmla="*/ 1010 h 1026"/>
                  <a:gd name="T14" fmla="*/ 53 w 509"/>
                  <a:gd name="T15" fmla="*/ 1026 h 1026"/>
                  <a:gd name="T16" fmla="*/ 457 w 509"/>
                  <a:gd name="T17" fmla="*/ 1026 h 1026"/>
                  <a:gd name="T18" fmla="*/ 494 w 509"/>
                  <a:gd name="T19" fmla="*/ 1010 h 1026"/>
                  <a:gd name="T20" fmla="*/ 509 w 509"/>
                  <a:gd name="T21" fmla="*/ 973 h 1026"/>
                  <a:gd name="T22" fmla="*/ 509 w 509"/>
                  <a:gd name="T23" fmla="*/ 52 h 1026"/>
                  <a:gd name="T24" fmla="*/ 494 w 509"/>
                  <a:gd name="T25" fmla="*/ 15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9" h="1026">
                    <a:moveTo>
                      <a:pt x="494" y="15"/>
                    </a:moveTo>
                    <a:cubicBezTo>
                      <a:pt x="484" y="5"/>
                      <a:pt x="470" y="0"/>
                      <a:pt x="457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39" y="0"/>
                      <a:pt x="26" y="5"/>
                      <a:pt x="16" y="15"/>
                    </a:cubicBezTo>
                    <a:cubicBezTo>
                      <a:pt x="6" y="25"/>
                      <a:pt x="0" y="39"/>
                      <a:pt x="0" y="52"/>
                    </a:cubicBezTo>
                    <a:cubicBezTo>
                      <a:pt x="0" y="973"/>
                      <a:pt x="0" y="973"/>
                      <a:pt x="0" y="973"/>
                    </a:cubicBezTo>
                    <a:cubicBezTo>
                      <a:pt x="0" y="987"/>
                      <a:pt x="6" y="1000"/>
                      <a:pt x="16" y="1010"/>
                    </a:cubicBezTo>
                    <a:cubicBezTo>
                      <a:pt x="26" y="1021"/>
                      <a:pt x="39" y="1026"/>
                      <a:pt x="53" y="1026"/>
                    </a:cubicBezTo>
                    <a:cubicBezTo>
                      <a:pt x="457" y="1026"/>
                      <a:pt x="457" y="1026"/>
                      <a:pt x="457" y="1026"/>
                    </a:cubicBezTo>
                    <a:cubicBezTo>
                      <a:pt x="470" y="1026"/>
                      <a:pt x="484" y="1021"/>
                      <a:pt x="494" y="1010"/>
                    </a:cubicBezTo>
                    <a:cubicBezTo>
                      <a:pt x="504" y="1000"/>
                      <a:pt x="509" y="987"/>
                      <a:pt x="509" y="973"/>
                    </a:cubicBezTo>
                    <a:cubicBezTo>
                      <a:pt x="509" y="52"/>
                      <a:pt x="509" y="52"/>
                      <a:pt x="509" y="52"/>
                    </a:cubicBezTo>
                    <a:cubicBezTo>
                      <a:pt x="509" y="39"/>
                      <a:pt x="504" y="25"/>
                      <a:pt x="494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675595" y="1497013"/>
                <a:ext cx="1919287" cy="28702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1391557" y="4603750"/>
                <a:ext cx="487362" cy="71437"/>
              </a:xfrm>
              <a:custGeom>
                <a:avLst/>
                <a:gdLst>
                  <a:gd name="T0" fmla="*/ 129 w 129"/>
                  <a:gd name="T1" fmla="*/ 9 h 19"/>
                  <a:gd name="T2" fmla="*/ 120 w 129"/>
                  <a:gd name="T3" fmla="*/ 19 h 19"/>
                  <a:gd name="T4" fmla="*/ 10 w 129"/>
                  <a:gd name="T5" fmla="*/ 19 h 19"/>
                  <a:gd name="T6" fmla="*/ 0 w 129"/>
                  <a:gd name="T7" fmla="*/ 9 h 19"/>
                  <a:gd name="T8" fmla="*/ 0 w 129"/>
                  <a:gd name="T9" fmla="*/ 9 h 19"/>
                  <a:gd name="T10" fmla="*/ 10 w 129"/>
                  <a:gd name="T11" fmla="*/ 0 h 19"/>
                  <a:gd name="T12" fmla="*/ 120 w 129"/>
                  <a:gd name="T13" fmla="*/ 0 h 19"/>
                  <a:gd name="T14" fmla="*/ 129 w 129"/>
                  <a:gd name="T15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9" h="19">
                    <a:moveTo>
                      <a:pt x="129" y="9"/>
                    </a:moveTo>
                    <a:cubicBezTo>
                      <a:pt x="129" y="14"/>
                      <a:pt x="125" y="19"/>
                      <a:pt x="12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0" y="1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5" y="0"/>
                      <a:pt x="129" y="4"/>
                      <a:pt x="129" y="9"/>
                    </a:cubicBezTo>
                    <a:close/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1583645" y="1219200"/>
                <a:ext cx="106362" cy="109537"/>
              </a:xfrm>
              <a:prstGeom prst="ellipse">
                <a:avLst/>
              </a:pr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1613807" y="1249363"/>
                <a:ext cx="46037" cy="444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4" name="图片 3">
              <a:hlinkClick r:id="rId2"/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43880" y="1284627"/>
              <a:ext cx="6334426" cy="3984919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2621339" y="5478552"/>
            <a:ext cx="6949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布衣公子百例微立体第三弹     图表的美感与实用性完美结合</a:t>
            </a:r>
            <a:endParaRPr lang="en-US" altLang="zh-CN" sz="2000" dirty="0" smtClean="0">
              <a:solidFill>
                <a:prstClr val="white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6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E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6200000">
            <a:off x="4048002" y="-626360"/>
            <a:ext cx="4095998" cy="8205724"/>
            <a:chOff x="6351430" y="106363"/>
            <a:chExt cx="3317079" cy="6645275"/>
          </a:xfrm>
        </p:grpSpPr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6397625" y="106363"/>
              <a:ext cx="3227388" cy="6645275"/>
            </a:xfrm>
            <a:custGeom>
              <a:avLst/>
              <a:gdLst>
                <a:gd name="T0" fmla="*/ 1043 w 1229"/>
                <a:gd name="T1" fmla="*/ 0 h 2534"/>
                <a:gd name="T2" fmla="*/ 186 w 1229"/>
                <a:gd name="T3" fmla="*/ 0 h 2534"/>
                <a:gd name="T4" fmla="*/ 0 w 1229"/>
                <a:gd name="T5" fmla="*/ 186 h 2534"/>
                <a:gd name="T6" fmla="*/ 0 w 1229"/>
                <a:gd name="T7" fmla="*/ 2348 h 2534"/>
                <a:gd name="T8" fmla="*/ 186 w 1229"/>
                <a:gd name="T9" fmla="*/ 2534 h 2534"/>
                <a:gd name="T10" fmla="*/ 1043 w 1229"/>
                <a:gd name="T11" fmla="*/ 2534 h 2534"/>
                <a:gd name="T12" fmla="*/ 1229 w 1229"/>
                <a:gd name="T13" fmla="*/ 2348 h 2534"/>
                <a:gd name="T14" fmla="*/ 1229 w 1229"/>
                <a:gd name="T15" fmla="*/ 186 h 2534"/>
                <a:gd name="T16" fmla="*/ 1043 w 1229"/>
                <a:gd name="T17" fmla="*/ 0 h 2534"/>
                <a:gd name="T18" fmla="*/ 1209 w 1229"/>
                <a:gd name="T19" fmla="*/ 2348 h 2534"/>
                <a:gd name="T20" fmla="*/ 1043 w 1229"/>
                <a:gd name="T21" fmla="*/ 2514 h 2534"/>
                <a:gd name="T22" fmla="*/ 186 w 1229"/>
                <a:gd name="T23" fmla="*/ 2514 h 2534"/>
                <a:gd name="T24" fmla="*/ 20 w 1229"/>
                <a:gd name="T25" fmla="*/ 2348 h 2534"/>
                <a:gd name="T26" fmla="*/ 20 w 1229"/>
                <a:gd name="T27" fmla="*/ 186 h 2534"/>
                <a:gd name="T28" fmla="*/ 186 w 1229"/>
                <a:gd name="T29" fmla="*/ 20 h 2534"/>
                <a:gd name="T30" fmla="*/ 1043 w 1229"/>
                <a:gd name="T31" fmla="*/ 20 h 2534"/>
                <a:gd name="T32" fmla="*/ 1209 w 1229"/>
                <a:gd name="T33" fmla="*/ 186 h 2534"/>
                <a:gd name="T34" fmla="*/ 1209 w 1229"/>
                <a:gd name="T35" fmla="*/ 2348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9" h="2534">
                  <a:moveTo>
                    <a:pt x="1043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83" y="0"/>
                    <a:pt x="0" y="84"/>
                    <a:pt x="0" y="186"/>
                  </a:cubicBezTo>
                  <a:cubicBezTo>
                    <a:pt x="0" y="2348"/>
                    <a:pt x="0" y="2348"/>
                    <a:pt x="0" y="2348"/>
                  </a:cubicBezTo>
                  <a:cubicBezTo>
                    <a:pt x="0" y="2451"/>
                    <a:pt x="83" y="2534"/>
                    <a:pt x="186" y="2534"/>
                  </a:cubicBezTo>
                  <a:cubicBezTo>
                    <a:pt x="1043" y="2534"/>
                    <a:pt x="1043" y="2534"/>
                    <a:pt x="1043" y="2534"/>
                  </a:cubicBezTo>
                  <a:cubicBezTo>
                    <a:pt x="1146" y="2534"/>
                    <a:pt x="1229" y="2451"/>
                    <a:pt x="1229" y="2348"/>
                  </a:cubicBezTo>
                  <a:cubicBezTo>
                    <a:pt x="1229" y="186"/>
                    <a:pt x="1229" y="186"/>
                    <a:pt x="1229" y="186"/>
                  </a:cubicBezTo>
                  <a:cubicBezTo>
                    <a:pt x="1229" y="84"/>
                    <a:pt x="1146" y="0"/>
                    <a:pt x="1043" y="0"/>
                  </a:cubicBezTo>
                  <a:close/>
                  <a:moveTo>
                    <a:pt x="1209" y="2348"/>
                  </a:moveTo>
                  <a:cubicBezTo>
                    <a:pt x="1209" y="2440"/>
                    <a:pt x="1135" y="2514"/>
                    <a:pt x="1043" y="2514"/>
                  </a:cubicBezTo>
                  <a:cubicBezTo>
                    <a:pt x="186" y="2514"/>
                    <a:pt x="186" y="2514"/>
                    <a:pt x="186" y="2514"/>
                  </a:cubicBezTo>
                  <a:cubicBezTo>
                    <a:pt x="94" y="2514"/>
                    <a:pt x="20" y="2440"/>
                    <a:pt x="20" y="2348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95"/>
                    <a:pt x="94" y="20"/>
                    <a:pt x="186" y="20"/>
                  </a:cubicBezTo>
                  <a:cubicBezTo>
                    <a:pt x="1043" y="20"/>
                    <a:pt x="1043" y="20"/>
                    <a:pt x="1043" y="20"/>
                  </a:cubicBezTo>
                  <a:cubicBezTo>
                    <a:pt x="1135" y="20"/>
                    <a:pt x="1209" y="95"/>
                    <a:pt x="1209" y="186"/>
                  </a:cubicBezTo>
                  <a:lnTo>
                    <a:pt x="1209" y="2348"/>
                  </a:lnTo>
                  <a:close/>
                </a:path>
              </a:pathLst>
            </a:custGeom>
            <a:solidFill>
              <a:srgbClr val="F68E92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6450013" y="158750"/>
              <a:ext cx="3121025" cy="6540500"/>
            </a:xfrm>
            <a:custGeom>
              <a:avLst/>
              <a:gdLst>
                <a:gd name="T0" fmla="*/ 1189 w 1189"/>
                <a:gd name="T1" fmla="*/ 2328 h 2494"/>
                <a:gd name="T2" fmla="*/ 1023 w 1189"/>
                <a:gd name="T3" fmla="*/ 2494 h 2494"/>
                <a:gd name="T4" fmla="*/ 166 w 1189"/>
                <a:gd name="T5" fmla="*/ 2494 h 2494"/>
                <a:gd name="T6" fmla="*/ 0 w 1189"/>
                <a:gd name="T7" fmla="*/ 2328 h 2494"/>
                <a:gd name="T8" fmla="*/ 0 w 1189"/>
                <a:gd name="T9" fmla="*/ 166 h 2494"/>
                <a:gd name="T10" fmla="*/ 166 w 1189"/>
                <a:gd name="T11" fmla="*/ 0 h 2494"/>
                <a:gd name="T12" fmla="*/ 1023 w 1189"/>
                <a:gd name="T13" fmla="*/ 0 h 2494"/>
                <a:gd name="T14" fmla="*/ 1189 w 1189"/>
                <a:gd name="T15" fmla="*/ 166 h 2494"/>
                <a:gd name="T16" fmla="*/ 1189 w 1189"/>
                <a:gd name="T17" fmla="*/ 2328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9" h="2494">
                  <a:moveTo>
                    <a:pt x="1189" y="2328"/>
                  </a:moveTo>
                  <a:cubicBezTo>
                    <a:pt x="1189" y="2420"/>
                    <a:pt x="1115" y="2494"/>
                    <a:pt x="1023" y="2494"/>
                  </a:cubicBezTo>
                  <a:cubicBezTo>
                    <a:pt x="166" y="2494"/>
                    <a:pt x="166" y="2494"/>
                    <a:pt x="166" y="2494"/>
                  </a:cubicBezTo>
                  <a:cubicBezTo>
                    <a:pt x="74" y="2494"/>
                    <a:pt x="0" y="2420"/>
                    <a:pt x="0" y="2328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75"/>
                    <a:pt x="74" y="0"/>
                    <a:pt x="166" y="0"/>
                  </a:cubicBezTo>
                  <a:cubicBezTo>
                    <a:pt x="1023" y="0"/>
                    <a:pt x="1023" y="0"/>
                    <a:pt x="1023" y="0"/>
                  </a:cubicBezTo>
                  <a:cubicBezTo>
                    <a:pt x="1115" y="0"/>
                    <a:pt x="1189" y="75"/>
                    <a:pt x="1189" y="166"/>
                  </a:cubicBezTo>
                  <a:lnTo>
                    <a:pt x="1189" y="2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>
              <a:off x="7438346" y="474848"/>
              <a:ext cx="108000" cy="108000"/>
            </a:xfrm>
            <a:prstGeom prst="donut">
              <a:avLst>
                <a:gd name="adj" fmla="val 28574"/>
              </a:avLst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747721" y="492848"/>
              <a:ext cx="540000" cy="72000"/>
            </a:xfrm>
            <a:prstGeom prst="roundRect">
              <a:avLst>
                <a:gd name="adj" fmla="val 50000"/>
              </a:avLst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9622790" y="1507559"/>
              <a:ext cx="45719" cy="512307"/>
            </a:xfrm>
            <a:prstGeom prst="rect">
              <a:avLst/>
            </a:prstGeom>
            <a:solidFill>
              <a:srgbClr val="F68E92"/>
            </a:solidFill>
            <a:ln w="11113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351430" y="2118746"/>
              <a:ext cx="45719" cy="512307"/>
            </a:xfrm>
            <a:prstGeom prst="rect">
              <a:avLst/>
            </a:prstGeom>
            <a:solidFill>
              <a:srgbClr val="F68E92"/>
            </a:solidFill>
            <a:ln w="11113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351430" y="1510508"/>
              <a:ext cx="45719" cy="512307"/>
            </a:xfrm>
            <a:prstGeom prst="rect">
              <a:avLst/>
            </a:prstGeom>
            <a:solidFill>
              <a:srgbClr val="F68E92"/>
            </a:solidFill>
            <a:ln w="11113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358096" y="934707"/>
              <a:ext cx="45719" cy="288000"/>
            </a:xfrm>
            <a:prstGeom prst="rect">
              <a:avLst/>
            </a:prstGeom>
            <a:solidFill>
              <a:srgbClr val="F68E92"/>
            </a:solidFill>
            <a:ln w="11113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同心圆 10"/>
            <p:cNvSpPr/>
            <p:nvPr/>
          </p:nvSpPr>
          <p:spPr>
            <a:xfrm>
              <a:off x="7758113" y="6075363"/>
              <a:ext cx="506413" cy="506413"/>
            </a:xfrm>
            <a:prstGeom prst="donut">
              <a:avLst>
                <a:gd name="adj" fmla="val 10236"/>
              </a:avLst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621336" y="5674929"/>
            <a:ext cx="6949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333E5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这是充满创意的百例</a:t>
            </a:r>
            <a:r>
              <a:rPr lang="zh-CN" altLang="en-US" sz="2000" dirty="0">
                <a:solidFill>
                  <a:srgbClr val="333E5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关系</a:t>
            </a:r>
            <a:r>
              <a:rPr lang="zh-CN" altLang="en-US" sz="2000" dirty="0" smtClean="0">
                <a:solidFill>
                  <a:srgbClr val="333E5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图表     另外赠送超多矢量人物素材</a:t>
            </a:r>
            <a:endParaRPr lang="en-US" altLang="zh-CN" sz="2000" dirty="0" smtClean="0">
              <a:solidFill>
                <a:srgbClr val="333E5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5995" y="1731180"/>
            <a:ext cx="6212616" cy="3494597"/>
          </a:xfrm>
          <a:prstGeom prst="rect">
            <a:avLst/>
          </a:prstGeom>
          <a:ln>
            <a:solidFill>
              <a:srgbClr val="F68E92"/>
            </a:solidFill>
          </a:ln>
        </p:spPr>
      </p:pic>
    </p:spTree>
    <p:extLst>
      <p:ext uri="{BB962C8B-B14F-4D97-AF65-F5344CB8AC3E}">
        <p14:creationId xmlns:p14="http://schemas.microsoft.com/office/powerpoint/2010/main" val="259041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4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>
            <a:spLocks/>
          </p:cNvSpPr>
          <p:nvPr/>
        </p:nvSpPr>
        <p:spPr bwMode="auto">
          <a:xfrm rot="16200000">
            <a:off x="4205546" y="-801063"/>
            <a:ext cx="3928144" cy="8407608"/>
          </a:xfrm>
          <a:custGeom>
            <a:avLst/>
            <a:gdLst>
              <a:gd name="T0" fmla="*/ 4259 w 5048"/>
              <a:gd name="T1" fmla="*/ 0 h 10815"/>
              <a:gd name="T2" fmla="*/ 5048 w 5048"/>
              <a:gd name="T3" fmla="*/ 694 h 10815"/>
              <a:gd name="T4" fmla="*/ 5029 w 5048"/>
              <a:gd name="T5" fmla="*/ 10125 h 10815"/>
              <a:gd name="T6" fmla="*/ 4257 w 5048"/>
              <a:gd name="T7" fmla="*/ 10815 h 10815"/>
              <a:gd name="T8" fmla="*/ 790 w 5048"/>
              <a:gd name="T9" fmla="*/ 10815 h 10815"/>
              <a:gd name="T10" fmla="*/ 7 w 5048"/>
              <a:gd name="T11" fmla="*/ 10109 h 10815"/>
              <a:gd name="T12" fmla="*/ 0 w 5048"/>
              <a:gd name="T13" fmla="*/ 704 h 10815"/>
              <a:gd name="T14" fmla="*/ 732 w 5048"/>
              <a:gd name="T15" fmla="*/ 7 h 10815"/>
              <a:gd name="T16" fmla="*/ 4255 w 5048"/>
              <a:gd name="T17" fmla="*/ 7 h 10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48" h="10815">
                <a:moveTo>
                  <a:pt x="4259" y="0"/>
                </a:moveTo>
                <a:cubicBezTo>
                  <a:pt x="4878" y="0"/>
                  <a:pt x="5048" y="353"/>
                  <a:pt x="5048" y="694"/>
                </a:cubicBezTo>
                <a:cubicBezTo>
                  <a:pt x="5029" y="10125"/>
                  <a:pt x="5029" y="10125"/>
                  <a:pt x="5029" y="10125"/>
                </a:cubicBezTo>
                <a:cubicBezTo>
                  <a:pt x="5029" y="10460"/>
                  <a:pt x="4957" y="10815"/>
                  <a:pt x="4257" y="10815"/>
                </a:cubicBezTo>
                <a:cubicBezTo>
                  <a:pt x="790" y="10815"/>
                  <a:pt x="790" y="10815"/>
                  <a:pt x="790" y="10815"/>
                </a:cubicBezTo>
                <a:cubicBezTo>
                  <a:pt x="0" y="10815"/>
                  <a:pt x="7" y="10314"/>
                  <a:pt x="7" y="10109"/>
                </a:cubicBezTo>
                <a:cubicBezTo>
                  <a:pt x="0" y="704"/>
                  <a:pt x="0" y="704"/>
                  <a:pt x="0" y="704"/>
                </a:cubicBezTo>
                <a:cubicBezTo>
                  <a:pt x="0" y="367"/>
                  <a:pt x="284" y="7"/>
                  <a:pt x="732" y="7"/>
                </a:cubicBezTo>
                <a:cubicBezTo>
                  <a:pt x="4255" y="7"/>
                  <a:pt x="4255" y="7"/>
                  <a:pt x="4255" y="7"/>
                </a:cubicBezTo>
              </a:path>
            </a:pathLst>
          </a:custGeom>
          <a:solidFill>
            <a:srgbClr val="FFD966"/>
          </a:solidFill>
          <a:ln w="38100" cap="flat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Oval 7"/>
          <p:cNvSpPr>
            <a:spLocks noChangeArrowheads="1"/>
          </p:cNvSpPr>
          <p:nvPr/>
        </p:nvSpPr>
        <p:spPr bwMode="auto">
          <a:xfrm rot="16200000">
            <a:off x="2418207" y="3934052"/>
            <a:ext cx="117821" cy="115599"/>
          </a:xfrm>
          <a:prstGeom prst="ellipse">
            <a:avLst/>
          </a:prstGeom>
          <a:solidFill>
            <a:srgbClr val="151515"/>
          </a:solidFill>
          <a:ln w="4763" cap="flat">
            <a:solidFill>
              <a:srgbClr val="29292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 rot="16200000">
            <a:off x="2449330" y="3962953"/>
            <a:ext cx="55576" cy="53353"/>
          </a:xfrm>
          <a:prstGeom prst="ellipse">
            <a:avLst/>
          </a:prstGeom>
          <a:solidFill>
            <a:srgbClr val="0F0F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 rot="16200000">
            <a:off x="2188121" y="3363837"/>
            <a:ext cx="582441" cy="62246"/>
          </a:xfrm>
          <a:custGeom>
            <a:avLst/>
            <a:gdLst>
              <a:gd name="T0" fmla="*/ 749 w 749"/>
              <a:gd name="T1" fmla="*/ 40 h 80"/>
              <a:gd name="T2" fmla="*/ 721 w 749"/>
              <a:gd name="T3" fmla="*/ 0 h 80"/>
              <a:gd name="T4" fmla="*/ 28 w 749"/>
              <a:gd name="T5" fmla="*/ 0 h 80"/>
              <a:gd name="T6" fmla="*/ 0 w 749"/>
              <a:gd name="T7" fmla="*/ 40 h 80"/>
              <a:gd name="T8" fmla="*/ 0 w 749"/>
              <a:gd name="T9" fmla="*/ 40 h 80"/>
              <a:gd name="T10" fmla="*/ 28 w 749"/>
              <a:gd name="T11" fmla="*/ 80 h 80"/>
              <a:gd name="T12" fmla="*/ 721 w 749"/>
              <a:gd name="T13" fmla="*/ 80 h 80"/>
              <a:gd name="T14" fmla="*/ 749 w 749"/>
              <a:gd name="T15" fmla="*/ 4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9" h="80">
                <a:moveTo>
                  <a:pt x="749" y="40"/>
                </a:moveTo>
                <a:cubicBezTo>
                  <a:pt x="749" y="17"/>
                  <a:pt x="737" y="0"/>
                  <a:pt x="721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7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63"/>
                  <a:pt x="12" y="80"/>
                  <a:pt x="28" y="80"/>
                </a:cubicBezTo>
                <a:cubicBezTo>
                  <a:pt x="721" y="80"/>
                  <a:pt x="721" y="80"/>
                  <a:pt x="721" y="80"/>
                </a:cubicBezTo>
                <a:cubicBezTo>
                  <a:pt x="737" y="80"/>
                  <a:pt x="749" y="63"/>
                  <a:pt x="749" y="40"/>
                </a:cubicBezTo>
                <a:close/>
              </a:path>
            </a:pathLst>
          </a:custGeom>
          <a:solidFill>
            <a:srgbClr val="191919"/>
          </a:solidFill>
          <a:ln w="4763" cap="flat">
            <a:solidFill>
              <a:srgbClr val="0F0F0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 rot="16200000">
            <a:off x="9582014" y="3101516"/>
            <a:ext cx="593556" cy="593557"/>
          </a:xfrm>
          <a:prstGeom prst="ellipse">
            <a:avLst/>
          </a:prstGeom>
          <a:noFill/>
          <a:ln w="4763" cap="flat">
            <a:solidFill>
              <a:srgbClr val="40404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rot="16200000">
            <a:off x="3813659" y="1127921"/>
            <a:ext cx="45719" cy="580219"/>
          </a:xfrm>
          <a:custGeom>
            <a:avLst/>
            <a:gdLst>
              <a:gd name="T0" fmla="*/ 52 w 52"/>
              <a:gd name="T1" fmla="*/ 721 h 748"/>
              <a:gd name="T2" fmla="*/ 23 w 52"/>
              <a:gd name="T3" fmla="*/ 748 h 748"/>
              <a:gd name="T4" fmla="*/ 18 w 52"/>
              <a:gd name="T5" fmla="*/ 748 h 748"/>
              <a:gd name="T6" fmla="*/ 0 w 52"/>
              <a:gd name="T7" fmla="*/ 721 h 748"/>
              <a:gd name="T8" fmla="*/ 0 w 52"/>
              <a:gd name="T9" fmla="*/ 24 h 748"/>
              <a:gd name="T10" fmla="*/ 18 w 52"/>
              <a:gd name="T11" fmla="*/ 0 h 748"/>
              <a:gd name="T12" fmla="*/ 23 w 52"/>
              <a:gd name="T13" fmla="*/ 0 h 748"/>
              <a:gd name="T14" fmla="*/ 52 w 52"/>
              <a:gd name="T15" fmla="*/ 24 h 748"/>
              <a:gd name="T16" fmla="*/ 52 w 52"/>
              <a:gd name="T17" fmla="*/ 721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748">
                <a:moveTo>
                  <a:pt x="52" y="721"/>
                </a:moveTo>
                <a:cubicBezTo>
                  <a:pt x="52" y="732"/>
                  <a:pt x="38" y="748"/>
                  <a:pt x="23" y="748"/>
                </a:cubicBezTo>
                <a:cubicBezTo>
                  <a:pt x="18" y="748"/>
                  <a:pt x="18" y="748"/>
                  <a:pt x="18" y="748"/>
                </a:cubicBezTo>
                <a:cubicBezTo>
                  <a:pt x="2" y="748"/>
                  <a:pt x="0" y="732"/>
                  <a:pt x="0" y="72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2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8" y="0"/>
                  <a:pt x="52" y="12"/>
                  <a:pt x="52" y="24"/>
                </a:cubicBezTo>
                <a:lnTo>
                  <a:pt x="52" y="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reeform 12"/>
          <p:cNvSpPr>
            <a:spLocks/>
          </p:cNvSpPr>
          <p:nvPr/>
        </p:nvSpPr>
        <p:spPr bwMode="auto">
          <a:xfrm rot="16200000">
            <a:off x="3093343" y="5197424"/>
            <a:ext cx="83602" cy="422381"/>
          </a:xfrm>
          <a:custGeom>
            <a:avLst/>
            <a:gdLst>
              <a:gd name="T0" fmla="*/ 24 w 24"/>
              <a:gd name="T1" fmla="*/ 531 h 544"/>
              <a:gd name="T2" fmla="*/ 11 w 24"/>
              <a:gd name="T3" fmla="*/ 544 h 544"/>
              <a:gd name="T4" fmla="*/ 9 w 24"/>
              <a:gd name="T5" fmla="*/ 544 h 544"/>
              <a:gd name="T6" fmla="*/ 0 w 24"/>
              <a:gd name="T7" fmla="*/ 531 h 544"/>
              <a:gd name="T8" fmla="*/ 0 w 24"/>
              <a:gd name="T9" fmla="*/ 23 h 544"/>
              <a:gd name="T10" fmla="*/ 9 w 24"/>
              <a:gd name="T11" fmla="*/ 0 h 544"/>
              <a:gd name="T12" fmla="*/ 11 w 24"/>
              <a:gd name="T13" fmla="*/ 0 h 544"/>
              <a:gd name="T14" fmla="*/ 24 w 24"/>
              <a:gd name="T15" fmla="*/ 23 h 544"/>
              <a:gd name="T16" fmla="*/ 24 w 24"/>
              <a:gd name="T17" fmla="*/ 531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544">
                <a:moveTo>
                  <a:pt x="24" y="531"/>
                </a:moveTo>
                <a:cubicBezTo>
                  <a:pt x="24" y="539"/>
                  <a:pt x="19" y="544"/>
                  <a:pt x="11" y="544"/>
                </a:cubicBezTo>
                <a:cubicBezTo>
                  <a:pt x="9" y="544"/>
                  <a:pt x="9" y="544"/>
                  <a:pt x="9" y="544"/>
                </a:cubicBezTo>
                <a:cubicBezTo>
                  <a:pt x="1" y="544"/>
                  <a:pt x="0" y="539"/>
                  <a:pt x="0" y="5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4"/>
                  <a:pt x="1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9" y="0"/>
                  <a:pt x="24" y="14"/>
                  <a:pt x="24" y="23"/>
                </a:cubicBezTo>
                <a:lnTo>
                  <a:pt x="24" y="5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auto">
          <a:xfrm rot="16200000">
            <a:off x="4567231" y="5121840"/>
            <a:ext cx="83602" cy="573549"/>
          </a:xfrm>
          <a:custGeom>
            <a:avLst/>
            <a:gdLst>
              <a:gd name="T0" fmla="*/ 24 w 24"/>
              <a:gd name="T1" fmla="*/ 718 h 736"/>
              <a:gd name="T2" fmla="*/ 11 w 24"/>
              <a:gd name="T3" fmla="*/ 736 h 736"/>
              <a:gd name="T4" fmla="*/ 9 w 24"/>
              <a:gd name="T5" fmla="*/ 736 h 736"/>
              <a:gd name="T6" fmla="*/ 0 w 24"/>
              <a:gd name="T7" fmla="*/ 718 h 736"/>
              <a:gd name="T8" fmla="*/ 0 w 24"/>
              <a:gd name="T9" fmla="*/ 23 h 736"/>
              <a:gd name="T10" fmla="*/ 9 w 24"/>
              <a:gd name="T11" fmla="*/ 0 h 736"/>
              <a:gd name="T12" fmla="*/ 11 w 24"/>
              <a:gd name="T13" fmla="*/ 0 h 736"/>
              <a:gd name="T14" fmla="*/ 24 w 24"/>
              <a:gd name="T15" fmla="*/ 23 h 736"/>
              <a:gd name="T16" fmla="*/ 24 w 24"/>
              <a:gd name="T17" fmla="*/ 718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736">
                <a:moveTo>
                  <a:pt x="24" y="718"/>
                </a:moveTo>
                <a:cubicBezTo>
                  <a:pt x="24" y="730"/>
                  <a:pt x="19" y="736"/>
                  <a:pt x="11" y="736"/>
                </a:cubicBezTo>
                <a:cubicBezTo>
                  <a:pt x="9" y="736"/>
                  <a:pt x="9" y="736"/>
                  <a:pt x="9" y="736"/>
                </a:cubicBezTo>
                <a:cubicBezTo>
                  <a:pt x="1" y="736"/>
                  <a:pt x="0" y="730"/>
                  <a:pt x="0" y="71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9" y="0"/>
                  <a:pt x="24" y="12"/>
                  <a:pt x="24" y="23"/>
                </a:cubicBezTo>
                <a:lnTo>
                  <a:pt x="24" y="7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 rot="16200000">
            <a:off x="3794719" y="5118505"/>
            <a:ext cx="83602" cy="580219"/>
          </a:xfrm>
          <a:custGeom>
            <a:avLst/>
            <a:gdLst>
              <a:gd name="T0" fmla="*/ 24 w 24"/>
              <a:gd name="T1" fmla="*/ 724 h 748"/>
              <a:gd name="T2" fmla="*/ 11 w 24"/>
              <a:gd name="T3" fmla="*/ 748 h 748"/>
              <a:gd name="T4" fmla="*/ 9 w 24"/>
              <a:gd name="T5" fmla="*/ 748 h 748"/>
              <a:gd name="T6" fmla="*/ 0 w 24"/>
              <a:gd name="T7" fmla="*/ 724 h 748"/>
              <a:gd name="T8" fmla="*/ 0 w 24"/>
              <a:gd name="T9" fmla="*/ 28 h 748"/>
              <a:gd name="T10" fmla="*/ 9 w 24"/>
              <a:gd name="T11" fmla="*/ 0 h 748"/>
              <a:gd name="T12" fmla="*/ 11 w 24"/>
              <a:gd name="T13" fmla="*/ 0 h 748"/>
              <a:gd name="T14" fmla="*/ 24 w 24"/>
              <a:gd name="T15" fmla="*/ 28 h 748"/>
              <a:gd name="T16" fmla="*/ 24 w 24"/>
              <a:gd name="T17" fmla="*/ 724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748">
                <a:moveTo>
                  <a:pt x="24" y="724"/>
                </a:moveTo>
                <a:cubicBezTo>
                  <a:pt x="24" y="735"/>
                  <a:pt x="19" y="748"/>
                  <a:pt x="11" y="748"/>
                </a:cubicBezTo>
                <a:cubicBezTo>
                  <a:pt x="9" y="748"/>
                  <a:pt x="9" y="748"/>
                  <a:pt x="9" y="748"/>
                </a:cubicBezTo>
                <a:cubicBezTo>
                  <a:pt x="1" y="748"/>
                  <a:pt x="0" y="735"/>
                  <a:pt x="0" y="72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7"/>
                  <a:pt x="1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9" y="0"/>
                  <a:pt x="24" y="17"/>
                  <a:pt x="24" y="28"/>
                </a:cubicBezTo>
                <a:lnTo>
                  <a:pt x="24" y="7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7363" y="5478552"/>
            <a:ext cx="6497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50</a:t>
            </a:r>
            <a:r>
              <a:rPr lang="zh-CN" altLang="en-US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套创意矢量封面封底  另赠送超多矢量人物（第二波）</a:t>
            </a:r>
            <a:endParaRPr lang="en-US" altLang="zh-CN" sz="2000" dirty="0" smtClean="0">
              <a:solidFill>
                <a:prstClr val="white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3952" y="1580560"/>
            <a:ext cx="6466880" cy="36300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722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1625" y="8143875"/>
            <a:ext cx="502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236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流程图: 手动输入 37"/>
          <p:cNvSpPr/>
          <p:nvPr/>
        </p:nvSpPr>
        <p:spPr>
          <a:xfrm flipV="1">
            <a:off x="0" y="0"/>
            <a:ext cx="12192000" cy="4483022"/>
          </a:xfrm>
          <a:prstGeom prst="flowChartManualInpu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906007" y="3429000"/>
            <a:ext cx="5459413" cy="3476626"/>
            <a:chOff x="7277100" y="3678238"/>
            <a:chExt cx="5459413" cy="3476626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9045575" y="4019551"/>
              <a:ext cx="3690938" cy="3135313"/>
            </a:xfrm>
            <a:custGeom>
              <a:avLst/>
              <a:gdLst>
                <a:gd name="T0" fmla="*/ 979 w 983"/>
                <a:gd name="T1" fmla="*/ 397 h 834"/>
                <a:gd name="T2" fmla="*/ 715 w 983"/>
                <a:gd name="T3" fmla="*/ 253 h 834"/>
                <a:gd name="T4" fmla="*/ 431 w 983"/>
                <a:gd name="T5" fmla="*/ 142 h 834"/>
                <a:gd name="T6" fmla="*/ 266 w 983"/>
                <a:gd name="T7" fmla="*/ 10 h 834"/>
                <a:gd name="T8" fmla="*/ 16 w 983"/>
                <a:gd name="T9" fmla="*/ 333 h 834"/>
                <a:gd name="T10" fmla="*/ 209 w 983"/>
                <a:gd name="T11" fmla="*/ 692 h 834"/>
                <a:gd name="T12" fmla="*/ 381 w 983"/>
                <a:gd name="T13" fmla="*/ 605 h 834"/>
                <a:gd name="T14" fmla="*/ 567 w 983"/>
                <a:gd name="T15" fmla="*/ 538 h 834"/>
                <a:gd name="T16" fmla="*/ 455 w 983"/>
                <a:gd name="T17" fmla="*/ 826 h 834"/>
                <a:gd name="T18" fmla="*/ 539 w 983"/>
                <a:gd name="T19" fmla="*/ 834 h 834"/>
                <a:gd name="T20" fmla="*/ 655 w 983"/>
                <a:gd name="T21" fmla="*/ 598 h 834"/>
                <a:gd name="T22" fmla="*/ 698 w 983"/>
                <a:gd name="T23" fmla="*/ 604 h 834"/>
                <a:gd name="T24" fmla="*/ 752 w 983"/>
                <a:gd name="T25" fmla="*/ 545 h 834"/>
                <a:gd name="T26" fmla="*/ 979 w 983"/>
                <a:gd name="T27" fmla="*/ 397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3" h="834">
                  <a:moveTo>
                    <a:pt x="979" y="397"/>
                  </a:moveTo>
                  <a:cubicBezTo>
                    <a:pt x="983" y="262"/>
                    <a:pt x="773" y="263"/>
                    <a:pt x="715" y="253"/>
                  </a:cubicBezTo>
                  <a:cubicBezTo>
                    <a:pt x="551" y="235"/>
                    <a:pt x="468" y="177"/>
                    <a:pt x="431" y="142"/>
                  </a:cubicBezTo>
                  <a:cubicBezTo>
                    <a:pt x="393" y="66"/>
                    <a:pt x="333" y="16"/>
                    <a:pt x="266" y="10"/>
                  </a:cubicBezTo>
                  <a:cubicBezTo>
                    <a:pt x="143" y="0"/>
                    <a:pt x="31" y="145"/>
                    <a:pt x="16" y="333"/>
                  </a:cubicBezTo>
                  <a:cubicBezTo>
                    <a:pt x="0" y="521"/>
                    <a:pt x="87" y="682"/>
                    <a:pt x="209" y="692"/>
                  </a:cubicBezTo>
                  <a:cubicBezTo>
                    <a:pt x="271" y="698"/>
                    <a:pt x="332" y="664"/>
                    <a:pt x="381" y="605"/>
                  </a:cubicBezTo>
                  <a:cubicBezTo>
                    <a:pt x="441" y="564"/>
                    <a:pt x="506" y="545"/>
                    <a:pt x="567" y="538"/>
                  </a:cubicBezTo>
                  <a:cubicBezTo>
                    <a:pt x="455" y="826"/>
                    <a:pt x="455" y="826"/>
                    <a:pt x="455" y="826"/>
                  </a:cubicBezTo>
                  <a:cubicBezTo>
                    <a:pt x="539" y="834"/>
                    <a:pt x="539" y="834"/>
                    <a:pt x="539" y="834"/>
                  </a:cubicBezTo>
                  <a:cubicBezTo>
                    <a:pt x="655" y="598"/>
                    <a:pt x="655" y="598"/>
                    <a:pt x="655" y="598"/>
                  </a:cubicBezTo>
                  <a:cubicBezTo>
                    <a:pt x="698" y="604"/>
                    <a:pt x="698" y="604"/>
                    <a:pt x="698" y="604"/>
                  </a:cubicBezTo>
                  <a:cubicBezTo>
                    <a:pt x="752" y="545"/>
                    <a:pt x="752" y="545"/>
                    <a:pt x="752" y="545"/>
                  </a:cubicBezTo>
                  <a:cubicBezTo>
                    <a:pt x="930" y="558"/>
                    <a:pt x="971" y="494"/>
                    <a:pt x="979" y="397"/>
                  </a:cubicBezTo>
                  <a:close/>
                </a:path>
              </a:pathLst>
            </a:custGeom>
            <a:solidFill>
              <a:srgbClr val="6A3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9139238" y="4129088"/>
              <a:ext cx="1600200" cy="2424113"/>
            </a:xfrm>
            <a:custGeom>
              <a:avLst/>
              <a:gdLst>
                <a:gd name="T0" fmla="*/ 161 w 426"/>
                <a:gd name="T1" fmla="*/ 636 h 645"/>
                <a:gd name="T2" fmla="*/ 13 w 426"/>
                <a:gd name="T3" fmla="*/ 306 h 645"/>
                <a:gd name="T4" fmla="*/ 93 w 426"/>
                <a:gd name="T5" fmla="*/ 82 h 645"/>
                <a:gd name="T6" fmla="*/ 239 w 426"/>
                <a:gd name="T7" fmla="*/ 4 h 645"/>
                <a:gd name="T8" fmla="*/ 264 w 426"/>
                <a:gd name="T9" fmla="*/ 8 h 645"/>
                <a:gd name="T10" fmla="*/ 412 w 426"/>
                <a:gd name="T11" fmla="*/ 339 h 645"/>
                <a:gd name="T12" fmla="*/ 332 w 426"/>
                <a:gd name="T13" fmla="*/ 563 h 645"/>
                <a:gd name="T14" fmla="*/ 186 w 426"/>
                <a:gd name="T15" fmla="*/ 641 h 645"/>
                <a:gd name="T16" fmla="*/ 161 w 426"/>
                <a:gd name="T17" fmla="*/ 63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" h="645">
                  <a:moveTo>
                    <a:pt x="161" y="636"/>
                  </a:moveTo>
                  <a:cubicBezTo>
                    <a:pt x="63" y="608"/>
                    <a:pt x="0" y="466"/>
                    <a:pt x="13" y="306"/>
                  </a:cubicBezTo>
                  <a:cubicBezTo>
                    <a:pt x="20" y="219"/>
                    <a:pt x="49" y="140"/>
                    <a:pt x="93" y="82"/>
                  </a:cubicBezTo>
                  <a:cubicBezTo>
                    <a:pt x="136" y="27"/>
                    <a:pt x="188" y="0"/>
                    <a:pt x="239" y="4"/>
                  </a:cubicBezTo>
                  <a:cubicBezTo>
                    <a:pt x="248" y="4"/>
                    <a:pt x="256" y="6"/>
                    <a:pt x="264" y="8"/>
                  </a:cubicBezTo>
                  <a:cubicBezTo>
                    <a:pt x="362" y="37"/>
                    <a:pt x="426" y="179"/>
                    <a:pt x="412" y="339"/>
                  </a:cubicBezTo>
                  <a:cubicBezTo>
                    <a:pt x="405" y="426"/>
                    <a:pt x="377" y="505"/>
                    <a:pt x="332" y="563"/>
                  </a:cubicBezTo>
                  <a:cubicBezTo>
                    <a:pt x="290" y="618"/>
                    <a:pt x="238" y="645"/>
                    <a:pt x="186" y="641"/>
                  </a:cubicBezTo>
                  <a:cubicBezTo>
                    <a:pt x="178" y="640"/>
                    <a:pt x="169" y="639"/>
                    <a:pt x="161" y="6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9958388" y="5024438"/>
              <a:ext cx="739775" cy="717550"/>
            </a:xfrm>
            <a:custGeom>
              <a:avLst/>
              <a:gdLst>
                <a:gd name="T0" fmla="*/ 194 w 197"/>
                <a:gd name="T1" fmla="*/ 101 h 191"/>
                <a:gd name="T2" fmla="*/ 193 w 197"/>
                <a:gd name="T3" fmla="*/ 5 h 191"/>
                <a:gd name="T4" fmla="*/ 23 w 197"/>
                <a:gd name="T5" fmla="*/ 0 h 191"/>
                <a:gd name="T6" fmla="*/ 0 w 197"/>
                <a:gd name="T7" fmla="*/ 156 h 191"/>
                <a:gd name="T8" fmla="*/ 179 w 197"/>
                <a:gd name="T9" fmla="*/ 191 h 191"/>
                <a:gd name="T10" fmla="*/ 194 w 197"/>
                <a:gd name="T11" fmla="*/ 10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191">
                  <a:moveTo>
                    <a:pt x="194" y="101"/>
                  </a:moveTo>
                  <a:cubicBezTo>
                    <a:pt x="197" y="68"/>
                    <a:pt x="197" y="35"/>
                    <a:pt x="193" y="5"/>
                  </a:cubicBezTo>
                  <a:cubicBezTo>
                    <a:pt x="107" y="2"/>
                    <a:pt x="23" y="0"/>
                    <a:pt x="23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68" y="165"/>
                    <a:pt x="179" y="191"/>
                  </a:cubicBezTo>
                  <a:cubicBezTo>
                    <a:pt x="186" y="162"/>
                    <a:pt x="192" y="132"/>
                    <a:pt x="194" y="101"/>
                  </a:cubicBezTo>
                  <a:close/>
                </a:path>
              </a:pathLst>
            </a:custGeom>
            <a:solidFill>
              <a:srgbClr val="E95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9799638" y="5005388"/>
              <a:ext cx="436563" cy="623888"/>
            </a:xfrm>
            <a:custGeom>
              <a:avLst/>
              <a:gdLst>
                <a:gd name="T0" fmla="*/ 109 w 116"/>
                <a:gd name="T1" fmla="*/ 91 h 166"/>
                <a:gd name="T2" fmla="*/ 46 w 116"/>
                <a:gd name="T3" fmla="*/ 162 h 166"/>
                <a:gd name="T4" fmla="*/ 7 w 116"/>
                <a:gd name="T5" fmla="*/ 75 h 166"/>
                <a:gd name="T6" fmla="*/ 70 w 116"/>
                <a:gd name="T7" fmla="*/ 5 h 166"/>
                <a:gd name="T8" fmla="*/ 109 w 116"/>
                <a:gd name="T9" fmla="*/ 9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66">
                  <a:moveTo>
                    <a:pt x="109" y="91"/>
                  </a:moveTo>
                  <a:cubicBezTo>
                    <a:pt x="103" y="135"/>
                    <a:pt x="74" y="166"/>
                    <a:pt x="46" y="162"/>
                  </a:cubicBezTo>
                  <a:cubicBezTo>
                    <a:pt x="18" y="158"/>
                    <a:pt x="0" y="119"/>
                    <a:pt x="7" y="75"/>
                  </a:cubicBezTo>
                  <a:cubicBezTo>
                    <a:pt x="14" y="32"/>
                    <a:pt x="42" y="0"/>
                    <a:pt x="70" y="5"/>
                  </a:cubicBezTo>
                  <a:cubicBezTo>
                    <a:pt x="99" y="9"/>
                    <a:pt x="116" y="48"/>
                    <a:pt x="109" y="91"/>
                  </a:cubicBezTo>
                  <a:close/>
                </a:path>
              </a:pathLst>
            </a:custGeom>
            <a:solidFill>
              <a:srgbClr val="E95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9837738" y="5043488"/>
              <a:ext cx="360363" cy="544513"/>
            </a:xfrm>
            <a:custGeom>
              <a:avLst/>
              <a:gdLst>
                <a:gd name="T0" fmla="*/ 32 w 96"/>
                <a:gd name="T1" fmla="*/ 142 h 145"/>
                <a:gd name="T2" fmla="*/ 5 w 96"/>
                <a:gd name="T3" fmla="*/ 67 h 145"/>
                <a:gd name="T4" fmla="*/ 59 w 96"/>
                <a:gd name="T5" fmla="*/ 3 h 145"/>
                <a:gd name="T6" fmla="*/ 64 w 96"/>
                <a:gd name="T7" fmla="*/ 5 h 145"/>
                <a:gd name="T8" fmla="*/ 91 w 96"/>
                <a:gd name="T9" fmla="*/ 80 h 145"/>
                <a:gd name="T10" fmla="*/ 70 w 96"/>
                <a:gd name="T11" fmla="*/ 128 h 145"/>
                <a:gd name="T12" fmla="*/ 38 w 96"/>
                <a:gd name="T13" fmla="*/ 143 h 145"/>
                <a:gd name="T14" fmla="*/ 32 w 96"/>
                <a:gd name="T15" fmla="*/ 1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45">
                  <a:moveTo>
                    <a:pt x="32" y="142"/>
                  </a:moveTo>
                  <a:cubicBezTo>
                    <a:pt x="12" y="134"/>
                    <a:pt x="0" y="101"/>
                    <a:pt x="5" y="67"/>
                  </a:cubicBezTo>
                  <a:cubicBezTo>
                    <a:pt x="11" y="29"/>
                    <a:pt x="36" y="0"/>
                    <a:pt x="59" y="3"/>
                  </a:cubicBezTo>
                  <a:cubicBezTo>
                    <a:pt x="61" y="4"/>
                    <a:pt x="62" y="4"/>
                    <a:pt x="64" y="5"/>
                  </a:cubicBezTo>
                  <a:cubicBezTo>
                    <a:pt x="84" y="12"/>
                    <a:pt x="96" y="45"/>
                    <a:pt x="91" y="80"/>
                  </a:cubicBezTo>
                  <a:cubicBezTo>
                    <a:pt x="88" y="99"/>
                    <a:pt x="80" y="116"/>
                    <a:pt x="70" y="128"/>
                  </a:cubicBezTo>
                  <a:cubicBezTo>
                    <a:pt x="60" y="140"/>
                    <a:pt x="48" y="145"/>
                    <a:pt x="38" y="143"/>
                  </a:cubicBezTo>
                  <a:cubicBezTo>
                    <a:pt x="36" y="143"/>
                    <a:pt x="34" y="142"/>
                    <a:pt x="32" y="142"/>
                  </a:cubicBezTo>
                  <a:close/>
                </a:path>
              </a:pathLst>
            </a:custGeom>
            <a:solidFill>
              <a:srgbClr val="F4B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573963" y="3678238"/>
              <a:ext cx="1362075" cy="752475"/>
            </a:xfrm>
            <a:custGeom>
              <a:avLst/>
              <a:gdLst>
                <a:gd name="T0" fmla="*/ 858 w 858"/>
                <a:gd name="T1" fmla="*/ 393 h 474"/>
                <a:gd name="T2" fmla="*/ 0 w 858"/>
                <a:gd name="T3" fmla="*/ 0 h 474"/>
                <a:gd name="T4" fmla="*/ 59 w 858"/>
                <a:gd name="T5" fmla="*/ 189 h 474"/>
                <a:gd name="T6" fmla="*/ 835 w 858"/>
                <a:gd name="T7" fmla="*/ 474 h 474"/>
                <a:gd name="T8" fmla="*/ 858 w 858"/>
                <a:gd name="T9" fmla="*/ 39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8" h="474">
                  <a:moveTo>
                    <a:pt x="858" y="393"/>
                  </a:moveTo>
                  <a:lnTo>
                    <a:pt x="0" y="0"/>
                  </a:lnTo>
                  <a:lnTo>
                    <a:pt x="59" y="189"/>
                  </a:lnTo>
                  <a:lnTo>
                    <a:pt x="835" y="474"/>
                  </a:lnTo>
                  <a:lnTo>
                    <a:pt x="858" y="393"/>
                  </a:lnTo>
                  <a:close/>
                </a:path>
              </a:pathLst>
            </a:custGeom>
            <a:solidFill>
              <a:srgbClr val="6A3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7277100" y="6016626"/>
              <a:ext cx="1012825" cy="269875"/>
            </a:xfrm>
            <a:custGeom>
              <a:avLst/>
              <a:gdLst>
                <a:gd name="T0" fmla="*/ 608 w 638"/>
                <a:gd name="T1" fmla="*/ 0 h 170"/>
                <a:gd name="T2" fmla="*/ 35 w 638"/>
                <a:gd name="T3" fmla="*/ 19 h 170"/>
                <a:gd name="T4" fmla="*/ 0 w 638"/>
                <a:gd name="T5" fmla="*/ 170 h 170"/>
                <a:gd name="T6" fmla="*/ 638 w 638"/>
                <a:gd name="T7" fmla="*/ 78 h 170"/>
                <a:gd name="T8" fmla="*/ 608 w 638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170">
                  <a:moveTo>
                    <a:pt x="608" y="0"/>
                  </a:moveTo>
                  <a:lnTo>
                    <a:pt x="35" y="19"/>
                  </a:lnTo>
                  <a:lnTo>
                    <a:pt x="0" y="170"/>
                  </a:lnTo>
                  <a:lnTo>
                    <a:pt x="638" y="7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6A3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8237538" y="6208713"/>
              <a:ext cx="661988" cy="261938"/>
            </a:xfrm>
            <a:custGeom>
              <a:avLst/>
              <a:gdLst>
                <a:gd name="T0" fmla="*/ 384 w 417"/>
                <a:gd name="T1" fmla="*/ 0 h 165"/>
                <a:gd name="T2" fmla="*/ 7 w 417"/>
                <a:gd name="T3" fmla="*/ 75 h 165"/>
                <a:gd name="T4" fmla="*/ 0 w 417"/>
                <a:gd name="T5" fmla="*/ 165 h 165"/>
                <a:gd name="T6" fmla="*/ 417 w 417"/>
                <a:gd name="T7" fmla="*/ 61 h 165"/>
                <a:gd name="T8" fmla="*/ 384 w 417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165">
                  <a:moveTo>
                    <a:pt x="384" y="0"/>
                  </a:moveTo>
                  <a:lnTo>
                    <a:pt x="7" y="75"/>
                  </a:lnTo>
                  <a:lnTo>
                    <a:pt x="0" y="165"/>
                  </a:lnTo>
                  <a:lnTo>
                    <a:pt x="417" y="6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6A3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009185" y="4595732"/>
            <a:ext cx="71096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需要达到怎样的水平？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86769" y="3982671"/>
            <a:ext cx="785949" cy="613061"/>
            <a:chOff x="871003" y="4062986"/>
            <a:chExt cx="785949" cy="613061"/>
          </a:xfrm>
        </p:grpSpPr>
        <p:sp>
          <p:nvSpPr>
            <p:cNvPr id="35" name="Freeform 251"/>
            <p:cNvSpPr>
              <a:spLocks/>
            </p:cNvSpPr>
            <p:nvPr/>
          </p:nvSpPr>
          <p:spPr bwMode="auto">
            <a:xfrm>
              <a:off x="871003" y="4062986"/>
              <a:ext cx="785949" cy="613061"/>
            </a:xfrm>
            <a:custGeom>
              <a:avLst/>
              <a:gdLst>
                <a:gd name="T0" fmla="*/ 370 w 370"/>
                <a:gd name="T1" fmla="*/ 105 h 288"/>
                <a:gd name="T2" fmla="*/ 185 w 370"/>
                <a:gd name="T3" fmla="*/ 0 h 288"/>
                <a:gd name="T4" fmla="*/ 0 w 370"/>
                <a:gd name="T5" fmla="*/ 105 h 288"/>
                <a:gd name="T6" fmla="*/ 94 w 370"/>
                <a:gd name="T7" fmla="*/ 196 h 288"/>
                <a:gd name="T8" fmla="*/ 236 w 370"/>
                <a:gd name="T9" fmla="*/ 288 h 288"/>
                <a:gd name="T10" fmla="*/ 184 w 370"/>
                <a:gd name="T11" fmla="*/ 209 h 288"/>
                <a:gd name="T12" fmla="*/ 185 w 370"/>
                <a:gd name="T13" fmla="*/ 209 h 288"/>
                <a:gd name="T14" fmla="*/ 370 w 370"/>
                <a:gd name="T15" fmla="*/ 10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288">
                  <a:moveTo>
                    <a:pt x="370" y="105"/>
                  </a:moveTo>
                  <a:cubicBezTo>
                    <a:pt x="370" y="47"/>
                    <a:pt x="287" y="0"/>
                    <a:pt x="185" y="0"/>
                  </a:cubicBezTo>
                  <a:cubicBezTo>
                    <a:pt x="83" y="0"/>
                    <a:pt x="0" y="47"/>
                    <a:pt x="0" y="105"/>
                  </a:cubicBezTo>
                  <a:cubicBezTo>
                    <a:pt x="0" y="144"/>
                    <a:pt x="38" y="178"/>
                    <a:pt x="94" y="196"/>
                  </a:cubicBezTo>
                  <a:cubicBezTo>
                    <a:pt x="111" y="275"/>
                    <a:pt x="236" y="288"/>
                    <a:pt x="236" y="288"/>
                  </a:cubicBezTo>
                  <a:cubicBezTo>
                    <a:pt x="193" y="272"/>
                    <a:pt x="184" y="233"/>
                    <a:pt x="184" y="209"/>
                  </a:cubicBezTo>
                  <a:cubicBezTo>
                    <a:pt x="184" y="209"/>
                    <a:pt x="185" y="209"/>
                    <a:pt x="185" y="209"/>
                  </a:cubicBezTo>
                  <a:cubicBezTo>
                    <a:pt x="287" y="209"/>
                    <a:pt x="370" y="162"/>
                    <a:pt x="370" y="1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93898" y="406298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9C702E"/>
                  </a:solidFill>
                  <a:latin typeface="Impact" panose="020B0806030902050204" pitchFamily="34" charset="0"/>
                </a:rPr>
                <a:t>2</a:t>
              </a:r>
              <a:endParaRPr lang="zh-CN" altLang="en-US" sz="2400" dirty="0">
                <a:solidFill>
                  <a:srgbClr val="9C702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222640" y="533648"/>
            <a:ext cx="10177603" cy="2750637"/>
            <a:chOff x="1222640" y="533648"/>
            <a:chExt cx="10177603" cy="2750637"/>
          </a:xfrm>
        </p:grpSpPr>
        <p:grpSp>
          <p:nvGrpSpPr>
            <p:cNvPr id="114" name="组合 113"/>
            <p:cNvGrpSpPr>
              <a:grpSpLocks noChangeAspect="1"/>
            </p:cNvGrpSpPr>
            <p:nvPr/>
          </p:nvGrpSpPr>
          <p:grpSpPr>
            <a:xfrm>
              <a:off x="9465200" y="541385"/>
              <a:ext cx="1706192" cy="1710000"/>
              <a:chOff x="4670425" y="2003425"/>
              <a:chExt cx="2844801" cy="2851150"/>
            </a:xfrm>
          </p:grpSpPr>
          <p:sp>
            <p:nvSpPr>
              <p:cNvPr id="115" name="Oval 27"/>
              <p:cNvSpPr>
                <a:spLocks noChangeArrowheads="1"/>
              </p:cNvSpPr>
              <p:nvPr/>
            </p:nvSpPr>
            <p:spPr bwMode="auto">
              <a:xfrm>
                <a:off x="4670425" y="2003425"/>
                <a:ext cx="2844800" cy="2851150"/>
              </a:xfrm>
              <a:prstGeom prst="ellipse">
                <a:avLst/>
              </a:prstGeom>
              <a:solidFill>
                <a:srgbClr val="F181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95383"/>
                  </a:solidFill>
                </a:endParaRPr>
              </a:p>
            </p:txBody>
          </p:sp>
          <p:sp>
            <p:nvSpPr>
              <p:cNvPr id="116" name="Freeform 28"/>
              <p:cNvSpPr>
                <a:spLocks/>
              </p:cNvSpPr>
              <p:nvPr/>
            </p:nvSpPr>
            <p:spPr bwMode="auto">
              <a:xfrm>
                <a:off x="6354763" y="3167063"/>
                <a:ext cx="1160463" cy="1660525"/>
              </a:xfrm>
              <a:custGeom>
                <a:avLst/>
                <a:gdLst>
                  <a:gd name="T0" fmla="*/ 302 w 308"/>
                  <a:gd name="T1" fmla="*/ 0 h 441"/>
                  <a:gd name="T2" fmla="*/ 308 w 308"/>
                  <a:gd name="T3" fmla="*/ 70 h 441"/>
                  <a:gd name="T4" fmla="*/ 0 w 308"/>
                  <a:gd name="T5" fmla="*/ 441 h 441"/>
                  <a:gd name="T6" fmla="*/ 0 w 308"/>
                  <a:gd name="T7" fmla="*/ 441 h 441"/>
                  <a:gd name="T8" fmla="*/ 308 w 308"/>
                  <a:gd name="T9" fmla="*/ 70 h 441"/>
                  <a:gd name="T10" fmla="*/ 302 w 308"/>
                  <a:gd name="T11" fmla="*/ 1 h 441"/>
                  <a:gd name="T12" fmla="*/ 302 w 308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1">
                    <a:moveTo>
                      <a:pt x="302" y="0"/>
                    </a:moveTo>
                    <a:cubicBezTo>
                      <a:pt x="306" y="23"/>
                      <a:pt x="308" y="46"/>
                      <a:pt x="308" y="70"/>
                    </a:cubicBezTo>
                    <a:cubicBezTo>
                      <a:pt x="308" y="254"/>
                      <a:pt x="175" y="408"/>
                      <a:pt x="0" y="441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175" y="408"/>
                      <a:pt x="308" y="254"/>
                      <a:pt x="308" y="70"/>
                    </a:cubicBezTo>
                    <a:cubicBezTo>
                      <a:pt x="308" y="46"/>
                      <a:pt x="306" y="23"/>
                      <a:pt x="302" y="1"/>
                    </a:cubicBezTo>
                    <a:cubicBezTo>
                      <a:pt x="302" y="0"/>
                      <a:pt x="302" y="0"/>
                      <a:pt x="302" y="0"/>
                    </a:cubicBezTo>
                  </a:path>
                </a:pathLst>
              </a:custGeom>
              <a:solidFill>
                <a:srgbClr val="BFB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29"/>
              <p:cNvSpPr>
                <a:spLocks/>
              </p:cNvSpPr>
              <p:nvPr/>
            </p:nvSpPr>
            <p:spPr bwMode="auto">
              <a:xfrm>
                <a:off x="6134100" y="2395538"/>
                <a:ext cx="1381125" cy="2432050"/>
              </a:xfrm>
              <a:custGeom>
                <a:avLst/>
                <a:gdLst>
                  <a:gd name="T0" fmla="*/ 97 w 367"/>
                  <a:gd name="T1" fmla="*/ 0 h 646"/>
                  <a:gd name="T2" fmla="*/ 137 w 367"/>
                  <a:gd name="T3" fmla="*/ 66 h 646"/>
                  <a:gd name="T4" fmla="*/ 149 w 367"/>
                  <a:gd name="T5" fmla="*/ 101 h 646"/>
                  <a:gd name="T6" fmla="*/ 185 w 367"/>
                  <a:gd name="T7" fmla="*/ 120 h 646"/>
                  <a:gd name="T8" fmla="*/ 189 w 367"/>
                  <a:gd name="T9" fmla="*/ 234 h 646"/>
                  <a:gd name="T10" fmla="*/ 189 w 367"/>
                  <a:gd name="T11" fmla="*/ 256 h 646"/>
                  <a:gd name="T12" fmla="*/ 189 w 367"/>
                  <a:gd name="T13" fmla="*/ 256 h 646"/>
                  <a:gd name="T14" fmla="*/ 168 w 367"/>
                  <a:gd name="T15" fmla="*/ 344 h 646"/>
                  <a:gd name="T16" fmla="*/ 168 w 367"/>
                  <a:gd name="T17" fmla="*/ 345 h 646"/>
                  <a:gd name="T18" fmla="*/ 184 w 367"/>
                  <a:gd name="T19" fmla="*/ 358 h 646"/>
                  <a:gd name="T20" fmla="*/ 159 w 367"/>
                  <a:gd name="T21" fmla="*/ 401 h 646"/>
                  <a:gd name="T22" fmla="*/ 105 w 367"/>
                  <a:gd name="T23" fmla="*/ 494 h 646"/>
                  <a:gd name="T24" fmla="*/ 96 w 367"/>
                  <a:gd name="T25" fmla="*/ 503 h 646"/>
                  <a:gd name="T26" fmla="*/ 96 w 367"/>
                  <a:gd name="T27" fmla="*/ 503 h 646"/>
                  <a:gd name="T28" fmla="*/ 95 w 367"/>
                  <a:gd name="T29" fmla="*/ 504 h 646"/>
                  <a:gd name="T30" fmla="*/ 92 w 367"/>
                  <a:gd name="T31" fmla="*/ 506 h 646"/>
                  <a:gd name="T32" fmla="*/ 47 w 367"/>
                  <a:gd name="T33" fmla="*/ 550 h 646"/>
                  <a:gd name="T34" fmla="*/ 47 w 367"/>
                  <a:gd name="T35" fmla="*/ 551 h 646"/>
                  <a:gd name="T36" fmla="*/ 47 w 367"/>
                  <a:gd name="T37" fmla="*/ 550 h 646"/>
                  <a:gd name="T38" fmla="*/ 56 w 367"/>
                  <a:gd name="T39" fmla="*/ 532 h 646"/>
                  <a:gd name="T40" fmla="*/ 23 w 367"/>
                  <a:gd name="T41" fmla="*/ 570 h 646"/>
                  <a:gd name="T42" fmla="*/ 24 w 367"/>
                  <a:gd name="T43" fmla="*/ 556 h 646"/>
                  <a:gd name="T44" fmla="*/ 24 w 367"/>
                  <a:gd name="T45" fmla="*/ 556 h 646"/>
                  <a:gd name="T46" fmla="*/ 2 w 367"/>
                  <a:gd name="T47" fmla="*/ 587 h 646"/>
                  <a:gd name="T48" fmla="*/ 0 w 367"/>
                  <a:gd name="T49" fmla="*/ 600 h 646"/>
                  <a:gd name="T50" fmla="*/ 0 w 367"/>
                  <a:gd name="T51" fmla="*/ 600 h 646"/>
                  <a:gd name="T52" fmla="*/ 0 w 367"/>
                  <a:gd name="T53" fmla="*/ 600 h 646"/>
                  <a:gd name="T54" fmla="*/ 0 w 367"/>
                  <a:gd name="T55" fmla="*/ 600 h 646"/>
                  <a:gd name="T56" fmla="*/ 59 w 367"/>
                  <a:gd name="T57" fmla="*/ 646 h 646"/>
                  <a:gd name="T58" fmla="*/ 367 w 367"/>
                  <a:gd name="T59" fmla="*/ 275 h 646"/>
                  <a:gd name="T60" fmla="*/ 361 w 367"/>
                  <a:gd name="T61" fmla="*/ 205 h 646"/>
                  <a:gd name="T62" fmla="*/ 97 w 367"/>
                  <a:gd name="T63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646">
                    <a:moveTo>
                      <a:pt x="97" y="0"/>
                    </a:moveTo>
                    <a:cubicBezTo>
                      <a:pt x="112" y="14"/>
                      <a:pt x="125" y="36"/>
                      <a:pt x="137" y="66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63" y="106"/>
                      <a:pt x="175" y="112"/>
                      <a:pt x="185" y="120"/>
                    </a:cubicBezTo>
                    <a:cubicBezTo>
                      <a:pt x="244" y="160"/>
                      <a:pt x="214" y="208"/>
                      <a:pt x="189" y="234"/>
                    </a:cubicBezTo>
                    <a:cubicBezTo>
                      <a:pt x="190" y="241"/>
                      <a:pt x="190" y="248"/>
                      <a:pt x="189" y="256"/>
                    </a:cubicBezTo>
                    <a:cubicBezTo>
                      <a:pt x="189" y="256"/>
                      <a:pt x="189" y="256"/>
                      <a:pt x="189" y="256"/>
                    </a:cubicBezTo>
                    <a:cubicBezTo>
                      <a:pt x="186" y="319"/>
                      <a:pt x="168" y="344"/>
                      <a:pt x="168" y="344"/>
                    </a:cubicBezTo>
                    <a:cubicBezTo>
                      <a:pt x="168" y="345"/>
                      <a:pt x="168" y="345"/>
                      <a:pt x="168" y="345"/>
                    </a:cubicBezTo>
                    <a:cubicBezTo>
                      <a:pt x="172" y="346"/>
                      <a:pt x="181" y="350"/>
                      <a:pt x="184" y="358"/>
                    </a:cubicBezTo>
                    <a:cubicBezTo>
                      <a:pt x="187" y="369"/>
                      <a:pt x="179" y="388"/>
                      <a:pt x="159" y="401"/>
                    </a:cubicBezTo>
                    <a:cubicBezTo>
                      <a:pt x="148" y="433"/>
                      <a:pt x="129" y="468"/>
                      <a:pt x="105" y="494"/>
                    </a:cubicBezTo>
                    <a:cubicBezTo>
                      <a:pt x="102" y="497"/>
                      <a:pt x="99" y="500"/>
                      <a:pt x="96" y="503"/>
                    </a:cubicBezTo>
                    <a:cubicBezTo>
                      <a:pt x="96" y="503"/>
                      <a:pt x="96" y="503"/>
                      <a:pt x="96" y="503"/>
                    </a:cubicBezTo>
                    <a:cubicBezTo>
                      <a:pt x="96" y="503"/>
                      <a:pt x="96" y="503"/>
                      <a:pt x="95" y="504"/>
                    </a:cubicBezTo>
                    <a:cubicBezTo>
                      <a:pt x="94" y="505"/>
                      <a:pt x="93" y="505"/>
                      <a:pt x="92" y="506"/>
                    </a:cubicBezTo>
                    <a:cubicBezTo>
                      <a:pt x="82" y="516"/>
                      <a:pt x="51" y="544"/>
                      <a:pt x="47" y="550"/>
                    </a:cubicBezTo>
                    <a:cubicBezTo>
                      <a:pt x="47" y="551"/>
                      <a:pt x="47" y="551"/>
                      <a:pt x="47" y="551"/>
                    </a:cubicBezTo>
                    <a:cubicBezTo>
                      <a:pt x="47" y="551"/>
                      <a:pt x="47" y="551"/>
                      <a:pt x="47" y="550"/>
                    </a:cubicBezTo>
                    <a:cubicBezTo>
                      <a:pt x="49" y="548"/>
                      <a:pt x="52" y="540"/>
                      <a:pt x="56" y="532"/>
                    </a:cubicBezTo>
                    <a:cubicBezTo>
                      <a:pt x="43" y="544"/>
                      <a:pt x="26" y="560"/>
                      <a:pt x="23" y="570"/>
                    </a:cubicBezTo>
                    <a:cubicBezTo>
                      <a:pt x="23" y="570"/>
                      <a:pt x="23" y="564"/>
                      <a:pt x="24" y="556"/>
                    </a:cubicBezTo>
                    <a:cubicBezTo>
                      <a:pt x="24" y="556"/>
                      <a:pt x="24" y="556"/>
                      <a:pt x="24" y="556"/>
                    </a:cubicBezTo>
                    <a:cubicBezTo>
                      <a:pt x="23" y="557"/>
                      <a:pt x="8" y="574"/>
                      <a:pt x="2" y="587"/>
                    </a:cubicBezTo>
                    <a:cubicBezTo>
                      <a:pt x="0" y="600"/>
                      <a:pt x="0" y="600"/>
                      <a:pt x="0" y="600"/>
                    </a:cubicBezTo>
                    <a:cubicBezTo>
                      <a:pt x="0" y="600"/>
                      <a:pt x="0" y="600"/>
                      <a:pt x="0" y="600"/>
                    </a:cubicBezTo>
                    <a:cubicBezTo>
                      <a:pt x="0" y="600"/>
                      <a:pt x="0" y="600"/>
                      <a:pt x="0" y="600"/>
                    </a:cubicBezTo>
                    <a:cubicBezTo>
                      <a:pt x="0" y="600"/>
                      <a:pt x="0" y="600"/>
                      <a:pt x="0" y="600"/>
                    </a:cubicBezTo>
                    <a:cubicBezTo>
                      <a:pt x="59" y="646"/>
                      <a:pt x="59" y="646"/>
                      <a:pt x="59" y="646"/>
                    </a:cubicBezTo>
                    <a:cubicBezTo>
                      <a:pt x="234" y="613"/>
                      <a:pt x="367" y="459"/>
                      <a:pt x="367" y="275"/>
                    </a:cubicBezTo>
                    <a:cubicBezTo>
                      <a:pt x="367" y="251"/>
                      <a:pt x="365" y="228"/>
                      <a:pt x="361" y="205"/>
                    </a:cubicBezTo>
                    <a:cubicBezTo>
                      <a:pt x="97" y="0"/>
                      <a:pt x="97" y="0"/>
                      <a:pt x="97" y="0"/>
                    </a:cubicBezTo>
                  </a:path>
                </a:pathLst>
              </a:custGeom>
              <a:solidFill>
                <a:srgbClr val="000000">
                  <a:alpha val="12157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0293" y="2200549"/>
                <a:ext cx="1731414" cy="2456901"/>
              </a:xfrm>
              <a:prstGeom prst="rect">
                <a:avLst/>
              </a:prstGeom>
            </p:spPr>
          </p:pic>
        </p:grpSp>
        <p:grpSp>
          <p:nvGrpSpPr>
            <p:cNvPr id="105" name="组合 104"/>
            <p:cNvGrpSpPr/>
            <p:nvPr/>
          </p:nvGrpSpPr>
          <p:grpSpPr>
            <a:xfrm>
              <a:off x="6744265" y="541385"/>
              <a:ext cx="1708095" cy="1710000"/>
              <a:chOff x="4670425" y="2003425"/>
              <a:chExt cx="1708095" cy="1710000"/>
            </a:xfrm>
          </p:grpSpPr>
          <p:sp>
            <p:nvSpPr>
              <p:cNvPr id="106" name="任意多边形 105"/>
              <p:cNvSpPr>
                <a:spLocks/>
              </p:cNvSpPr>
              <p:nvPr/>
            </p:nvSpPr>
            <p:spPr bwMode="auto">
              <a:xfrm>
                <a:off x="4670425" y="2003425"/>
                <a:ext cx="1708094" cy="1710000"/>
              </a:xfrm>
              <a:custGeom>
                <a:avLst/>
                <a:gdLst>
                  <a:gd name="connsiteX0" fmla="*/ 1132254 w 2844801"/>
                  <a:gd name="connsiteY0" fmla="*/ 2321269 h 2847975"/>
                  <a:gd name="connsiteX1" fmla="*/ 1133203 w 2844801"/>
                  <a:gd name="connsiteY1" fmla="*/ 2322011 h 2847975"/>
                  <a:gd name="connsiteX2" fmla="*/ 1196593 w 2844801"/>
                  <a:gd name="connsiteY2" fmla="*/ 2365920 h 2847975"/>
                  <a:gd name="connsiteX3" fmla="*/ 1265533 w 2844801"/>
                  <a:gd name="connsiteY3" fmla="*/ 2402975 h 2847975"/>
                  <a:gd name="connsiteX4" fmla="*/ 1265642 w 2844801"/>
                  <a:gd name="connsiteY4" fmla="*/ 2403016 h 2847975"/>
                  <a:gd name="connsiteX5" fmla="*/ 1196907 w 2844801"/>
                  <a:gd name="connsiteY5" fmla="*/ 2366063 h 2847975"/>
                  <a:gd name="connsiteX6" fmla="*/ 1132254 w 2844801"/>
                  <a:gd name="connsiteY6" fmla="*/ 2321269 h 2847975"/>
                  <a:gd name="connsiteX7" fmla="*/ 2065389 w 2844801"/>
                  <a:gd name="connsiteY7" fmla="*/ 1922296 h 2847975"/>
                  <a:gd name="connsiteX8" fmla="*/ 2065140 w 2844801"/>
                  <a:gd name="connsiteY8" fmla="*/ 1922477 h 2847975"/>
                  <a:gd name="connsiteX9" fmla="*/ 1955443 w 2844801"/>
                  <a:gd name="connsiteY9" fmla="*/ 2079012 h 2847975"/>
                  <a:gd name="connsiteX10" fmla="*/ 1877665 w 2844801"/>
                  <a:gd name="connsiteY10" fmla="*/ 2171091 h 2847975"/>
                  <a:gd name="connsiteX11" fmla="*/ 1877758 w 2844801"/>
                  <a:gd name="connsiteY11" fmla="*/ 2170997 h 2847975"/>
                  <a:gd name="connsiteX12" fmla="*/ 2062181 w 2844801"/>
                  <a:gd name="connsiteY12" fmla="*/ 1927584 h 2847975"/>
                  <a:gd name="connsiteX13" fmla="*/ 2232723 w 2844801"/>
                  <a:gd name="connsiteY13" fmla="*/ 1201650 h 2847975"/>
                  <a:gd name="connsiteX14" fmla="*/ 2232423 w 2844801"/>
                  <a:gd name="connsiteY14" fmla="*/ 1202041 h 2847975"/>
                  <a:gd name="connsiteX15" fmla="*/ 2162943 w 2844801"/>
                  <a:gd name="connsiteY15" fmla="*/ 1437155 h 2847975"/>
                  <a:gd name="connsiteX16" fmla="*/ 2140373 w 2844801"/>
                  <a:gd name="connsiteY16" fmla="*/ 1689222 h 2847975"/>
                  <a:gd name="connsiteX17" fmla="*/ 2185513 w 2844801"/>
                  <a:gd name="connsiteY17" fmla="*/ 1734368 h 2847975"/>
                  <a:gd name="connsiteX18" fmla="*/ 2167645 w 2844801"/>
                  <a:gd name="connsiteY18" fmla="*/ 1825601 h 2847975"/>
                  <a:gd name="connsiteX19" fmla="*/ 2127525 w 2844801"/>
                  <a:gd name="connsiteY19" fmla="*/ 1876958 h 2847975"/>
                  <a:gd name="connsiteX20" fmla="*/ 2127754 w 2844801"/>
                  <a:gd name="connsiteY20" fmla="*/ 1876791 h 2847975"/>
                  <a:gd name="connsiteX21" fmla="*/ 2185988 w 2844801"/>
                  <a:gd name="connsiteY21" fmla="*/ 1733863 h 2847975"/>
                  <a:gd name="connsiteX22" fmla="*/ 2140813 w 2844801"/>
                  <a:gd name="connsiteY22" fmla="*/ 1688691 h 2847975"/>
                  <a:gd name="connsiteX23" fmla="*/ 2163401 w 2844801"/>
                  <a:gd name="connsiteY23" fmla="*/ 1436481 h 2847975"/>
                  <a:gd name="connsiteX24" fmla="*/ 2212635 w 2844801"/>
                  <a:gd name="connsiteY24" fmla="*/ 1241147 h 2847975"/>
                  <a:gd name="connsiteX25" fmla="*/ 2257517 w 2844801"/>
                  <a:gd name="connsiteY25" fmla="*/ 1169212 h 2847975"/>
                  <a:gd name="connsiteX26" fmla="*/ 2228929 w 2844801"/>
                  <a:gd name="connsiteY26" fmla="*/ 1173977 h 2847975"/>
                  <a:gd name="connsiteX27" fmla="*/ 2190085 w 2844801"/>
                  <a:gd name="connsiteY27" fmla="*/ 1180450 h 2847975"/>
                  <a:gd name="connsiteX28" fmla="*/ 2189274 w 2844801"/>
                  <a:gd name="connsiteY28" fmla="*/ 1181327 h 2847975"/>
                  <a:gd name="connsiteX29" fmla="*/ 2217839 w 2844801"/>
                  <a:gd name="connsiteY29" fmla="*/ 1176565 h 2847975"/>
                  <a:gd name="connsiteX30" fmla="*/ 2256866 w 2844801"/>
                  <a:gd name="connsiteY30" fmla="*/ 1170060 h 2847975"/>
                  <a:gd name="connsiteX31" fmla="*/ 2283869 w 2844801"/>
                  <a:gd name="connsiteY31" fmla="*/ 1037461 h 2847975"/>
                  <a:gd name="connsiteX32" fmla="*/ 2208576 w 2844801"/>
                  <a:gd name="connsiteY32" fmla="*/ 1071340 h 2847975"/>
                  <a:gd name="connsiteX33" fmla="*/ 2205009 w 2844801"/>
                  <a:gd name="connsiteY33" fmla="*/ 1067773 h 2847975"/>
                  <a:gd name="connsiteX34" fmla="*/ 2204321 w 2844801"/>
                  <a:gd name="connsiteY34" fmla="*/ 1068461 h 2847975"/>
                  <a:gd name="connsiteX35" fmla="*/ 2208083 w 2844801"/>
                  <a:gd name="connsiteY35" fmla="*/ 1072223 h 2847975"/>
                  <a:gd name="connsiteX36" fmla="*/ 2283315 w 2844801"/>
                  <a:gd name="connsiteY36" fmla="*/ 1038364 h 2847975"/>
                  <a:gd name="connsiteX37" fmla="*/ 2247830 w 2844801"/>
                  <a:gd name="connsiteY37" fmla="*/ 1117750 h 2847975"/>
                  <a:gd name="connsiteX38" fmla="*/ 2248105 w 2844801"/>
                  <a:gd name="connsiteY38" fmla="*/ 1117453 h 2847975"/>
                  <a:gd name="connsiteX39" fmla="*/ 2283869 w 2844801"/>
                  <a:gd name="connsiteY39" fmla="*/ 1037461 h 2847975"/>
                  <a:gd name="connsiteX40" fmla="*/ 2256984 w 2844801"/>
                  <a:gd name="connsiteY40" fmla="*/ 978169 h 2847975"/>
                  <a:gd name="connsiteX41" fmla="*/ 2253222 w 2844801"/>
                  <a:gd name="connsiteY41" fmla="*/ 989455 h 2847975"/>
                  <a:gd name="connsiteX42" fmla="*/ 2253222 w 2844801"/>
                  <a:gd name="connsiteY42" fmla="*/ 993217 h 2847975"/>
                  <a:gd name="connsiteX43" fmla="*/ 2249461 w 2844801"/>
                  <a:gd name="connsiteY43" fmla="*/ 1000742 h 2847975"/>
                  <a:gd name="connsiteX44" fmla="*/ 2223585 w 2844801"/>
                  <a:gd name="connsiteY44" fmla="*/ 1048804 h 2847975"/>
                  <a:gd name="connsiteX45" fmla="*/ 2223635 w 2844801"/>
                  <a:gd name="connsiteY45" fmla="*/ 1048754 h 2847975"/>
                  <a:gd name="connsiteX46" fmla="*/ 2249987 w 2844801"/>
                  <a:gd name="connsiteY46" fmla="*/ 999817 h 2847975"/>
                  <a:gd name="connsiteX47" fmla="*/ 2253752 w 2844801"/>
                  <a:gd name="connsiteY47" fmla="*/ 992289 h 2847975"/>
                  <a:gd name="connsiteX48" fmla="*/ 2253752 w 2844801"/>
                  <a:gd name="connsiteY48" fmla="*/ 988524 h 2847975"/>
                  <a:gd name="connsiteX49" fmla="*/ 2257204 w 2844801"/>
                  <a:gd name="connsiteY49" fmla="*/ 978169 h 2847975"/>
                  <a:gd name="connsiteX50" fmla="*/ 2272575 w 2844801"/>
                  <a:gd name="connsiteY50" fmla="*/ 932478 h 2847975"/>
                  <a:gd name="connsiteX51" fmla="*/ 2272031 w 2844801"/>
                  <a:gd name="connsiteY51" fmla="*/ 933022 h 2847975"/>
                  <a:gd name="connsiteX52" fmla="*/ 2272031 w 2844801"/>
                  <a:gd name="connsiteY52" fmla="*/ 940547 h 2847975"/>
                  <a:gd name="connsiteX53" fmla="*/ 2268269 w 2844801"/>
                  <a:gd name="connsiteY53" fmla="*/ 948071 h 2847975"/>
                  <a:gd name="connsiteX54" fmla="*/ 2268269 w 2844801"/>
                  <a:gd name="connsiteY54" fmla="*/ 951833 h 2847975"/>
                  <a:gd name="connsiteX55" fmla="*/ 2264507 w 2844801"/>
                  <a:gd name="connsiteY55" fmla="*/ 963120 h 2847975"/>
                  <a:gd name="connsiteX56" fmla="*/ 2264507 w 2844801"/>
                  <a:gd name="connsiteY56" fmla="*/ 966882 h 2847975"/>
                  <a:gd name="connsiteX57" fmla="*/ 2261058 w 2844801"/>
                  <a:gd name="connsiteY57" fmla="*/ 977231 h 2847975"/>
                  <a:gd name="connsiteX58" fmla="*/ 2261281 w 2844801"/>
                  <a:gd name="connsiteY58" fmla="*/ 977231 h 2847975"/>
                  <a:gd name="connsiteX59" fmla="*/ 2265046 w 2844801"/>
                  <a:gd name="connsiteY59" fmla="*/ 965938 h 2847975"/>
                  <a:gd name="connsiteX60" fmla="*/ 2265046 w 2844801"/>
                  <a:gd name="connsiteY60" fmla="*/ 962174 h 2847975"/>
                  <a:gd name="connsiteX61" fmla="*/ 2268811 w 2844801"/>
                  <a:gd name="connsiteY61" fmla="*/ 950881 h 2847975"/>
                  <a:gd name="connsiteX62" fmla="*/ 2268811 w 2844801"/>
                  <a:gd name="connsiteY62" fmla="*/ 947116 h 2847975"/>
                  <a:gd name="connsiteX63" fmla="*/ 2272575 w 2844801"/>
                  <a:gd name="connsiteY63" fmla="*/ 939588 h 2847975"/>
                  <a:gd name="connsiteX64" fmla="*/ 1865773 w 2844801"/>
                  <a:gd name="connsiteY64" fmla="*/ 556804 h 2847975"/>
                  <a:gd name="connsiteX65" fmla="*/ 2159181 w 2844801"/>
                  <a:gd name="connsiteY65" fmla="*/ 963120 h 2847975"/>
                  <a:gd name="connsiteX66" fmla="*/ 2283315 w 2844801"/>
                  <a:gd name="connsiteY66" fmla="*/ 895400 h 2847975"/>
                  <a:gd name="connsiteX67" fmla="*/ 2279554 w 2844801"/>
                  <a:gd name="connsiteY67" fmla="*/ 914211 h 2847975"/>
                  <a:gd name="connsiteX68" fmla="*/ 2275931 w 2844801"/>
                  <a:gd name="connsiteY68" fmla="*/ 928703 h 2847975"/>
                  <a:gd name="connsiteX69" fmla="*/ 2276340 w 2844801"/>
                  <a:gd name="connsiteY69" fmla="*/ 928295 h 2847975"/>
                  <a:gd name="connsiteX70" fmla="*/ 2280105 w 2844801"/>
                  <a:gd name="connsiteY70" fmla="*/ 913237 h 2847975"/>
                  <a:gd name="connsiteX71" fmla="*/ 2283869 w 2844801"/>
                  <a:gd name="connsiteY71" fmla="*/ 894416 h 2847975"/>
                  <a:gd name="connsiteX72" fmla="*/ 2159636 w 2844801"/>
                  <a:gd name="connsiteY72" fmla="*/ 962174 h 2847975"/>
                  <a:gd name="connsiteX73" fmla="*/ 1970110 w 2844801"/>
                  <a:gd name="connsiteY73" fmla="*/ 655674 h 2847975"/>
                  <a:gd name="connsiteX74" fmla="*/ 1873459 w 2844801"/>
                  <a:gd name="connsiteY74" fmla="*/ 562799 h 2847975"/>
                  <a:gd name="connsiteX75" fmla="*/ 1421900 w 2844801"/>
                  <a:gd name="connsiteY75" fmla="*/ 0 h 2847975"/>
                  <a:gd name="connsiteX76" fmla="*/ 2823657 w 2844801"/>
                  <a:gd name="connsiteY76" fmla="*/ 1181080 h 2847975"/>
                  <a:gd name="connsiteX77" fmla="*/ 2839835 w 2844801"/>
                  <a:gd name="connsiteY77" fmla="*/ 1315085 h 2847975"/>
                  <a:gd name="connsiteX78" fmla="*/ 2841037 w 2844801"/>
                  <a:gd name="connsiteY78" fmla="*/ 1316022 h 2847975"/>
                  <a:gd name="connsiteX79" fmla="*/ 2844801 w 2844801"/>
                  <a:gd name="connsiteY79" fmla="*/ 1425188 h 2847975"/>
                  <a:gd name="connsiteX80" fmla="*/ 1753054 w 2844801"/>
                  <a:gd name="connsiteY80" fmla="*/ 2806700 h 2847975"/>
                  <a:gd name="connsiteX81" fmla="*/ 1752919 w 2844801"/>
                  <a:gd name="connsiteY81" fmla="*/ 2806592 h 2847975"/>
                  <a:gd name="connsiteX82" fmla="*/ 1590233 w 2844801"/>
                  <a:gd name="connsiteY82" fmla="*/ 2837159 h 2847975"/>
                  <a:gd name="connsiteX83" fmla="*/ 1421900 w 2844801"/>
                  <a:gd name="connsiteY83" fmla="*/ 2847975 h 2847975"/>
                  <a:gd name="connsiteX84" fmla="*/ 0 w 2844801"/>
                  <a:gd name="connsiteY84" fmla="*/ 1425869 h 2847975"/>
                  <a:gd name="connsiteX85" fmla="*/ 1421900 w 2844801"/>
                  <a:gd name="connsiteY85" fmla="*/ 0 h 284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2844801" h="2847975">
                    <a:moveTo>
                      <a:pt x="1132254" y="2321269"/>
                    </a:moveTo>
                    <a:lnTo>
                      <a:pt x="1133203" y="2322011"/>
                    </a:lnTo>
                    <a:lnTo>
                      <a:pt x="1196593" y="2365920"/>
                    </a:lnTo>
                    <a:cubicBezTo>
                      <a:pt x="1218946" y="2379683"/>
                      <a:pt x="1242004" y="2392152"/>
                      <a:pt x="1265533" y="2402975"/>
                    </a:cubicBezTo>
                    <a:lnTo>
                      <a:pt x="1265642" y="2403016"/>
                    </a:lnTo>
                    <a:lnTo>
                      <a:pt x="1196907" y="2366063"/>
                    </a:lnTo>
                    <a:cubicBezTo>
                      <a:pt x="1174572" y="2352307"/>
                      <a:pt x="1152943" y="2337259"/>
                      <a:pt x="1132254" y="2321269"/>
                    </a:cubicBezTo>
                    <a:close/>
                    <a:moveTo>
                      <a:pt x="2065389" y="1922296"/>
                    </a:moveTo>
                    <a:lnTo>
                      <a:pt x="2065140" y="1922477"/>
                    </a:lnTo>
                    <a:cubicBezTo>
                      <a:pt x="2065140" y="1922477"/>
                      <a:pt x="2024409" y="1991255"/>
                      <a:pt x="1955443" y="2079012"/>
                    </a:cubicBezTo>
                    <a:lnTo>
                      <a:pt x="1877665" y="2171091"/>
                    </a:lnTo>
                    <a:lnTo>
                      <a:pt x="1877758" y="2170997"/>
                    </a:lnTo>
                    <a:cubicBezTo>
                      <a:pt x="1978639" y="2060243"/>
                      <a:pt x="2046733" y="1952732"/>
                      <a:pt x="2062181" y="1927584"/>
                    </a:cubicBezTo>
                    <a:close/>
                    <a:moveTo>
                      <a:pt x="2232723" y="1201650"/>
                    </a:moveTo>
                    <a:lnTo>
                      <a:pt x="2232423" y="1202041"/>
                    </a:lnTo>
                    <a:cubicBezTo>
                      <a:pt x="2180223" y="1287373"/>
                      <a:pt x="2162943" y="1437155"/>
                      <a:pt x="2162943" y="1437155"/>
                    </a:cubicBezTo>
                    <a:cubicBezTo>
                      <a:pt x="2159181" y="1568832"/>
                      <a:pt x="2140373" y="1689222"/>
                      <a:pt x="2140373" y="1689222"/>
                    </a:cubicBezTo>
                    <a:cubicBezTo>
                      <a:pt x="2159181" y="1696746"/>
                      <a:pt x="2177990" y="1711795"/>
                      <a:pt x="2185513" y="1734368"/>
                    </a:cubicBezTo>
                    <a:cubicBezTo>
                      <a:pt x="2193036" y="1756941"/>
                      <a:pt x="2187394" y="1790801"/>
                      <a:pt x="2167645" y="1825601"/>
                    </a:cubicBezTo>
                    <a:lnTo>
                      <a:pt x="2127525" y="1876958"/>
                    </a:lnTo>
                    <a:lnTo>
                      <a:pt x="2127754" y="1876791"/>
                    </a:lnTo>
                    <a:cubicBezTo>
                      <a:pt x="2178930" y="1827031"/>
                      <a:pt x="2197283" y="1767743"/>
                      <a:pt x="2185988" y="1733863"/>
                    </a:cubicBezTo>
                    <a:cubicBezTo>
                      <a:pt x="2178459" y="1711277"/>
                      <a:pt x="2159636" y="1696220"/>
                      <a:pt x="2140813" y="1688691"/>
                    </a:cubicBezTo>
                    <a:cubicBezTo>
                      <a:pt x="2140813" y="1688691"/>
                      <a:pt x="2159636" y="1568232"/>
                      <a:pt x="2163401" y="1436481"/>
                    </a:cubicBezTo>
                    <a:cubicBezTo>
                      <a:pt x="2163401" y="1436481"/>
                      <a:pt x="2176106" y="1326374"/>
                      <a:pt x="2212635" y="1241147"/>
                    </a:cubicBezTo>
                    <a:close/>
                    <a:moveTo>
                      <a:pt x="2257517" y="1169212"/>
                    </a:moveTo>
                    <a:cubicBezTo>
                      <a:pt x="2257517" y="1169212"/>
                      <a:pt x="2257517" y="1169212"/>
                      <a:pt x="2228929" y="1173977"/>
                    </a:cubicBezTo>
                    <a:lnTo>
                      <a:pt x="2190085" y="1180450"/>
                    </a:lnTo>
                    <a:lnTo>
                      <a:pt x="2189274" y="1181327"/>
                    </a:lnTo>
                    <a:cubicBezTo>
                      <a:pt x="2189274" y="1181327"/>
                      <a:pt x="2189274" y="1181327"/>
                      <a:pt x="2217839" y="1176565"/>
                    </a:cubicBezTo>
                    <a:lnTo>
                      <a:pt x="2256866" y="1170060"/>
                    </a:lnTo>
                    <a:close/>
                    <a:moveTo>
                      <a:pt x="2283869" y="1037461"/>
                    </a:moveTo>
                    <a:cubicBezTo>
                      <a:pt x="2283869" y="1037461"/>
                      <a:pt x="2231164" y="1063811"/>
                      <a:pt x="2208576" y="1071340"/>
                    </a:cubicBezTo>
                    <a:lnTo>
                      <a:pt x="2205009" y="1067773"/>
                    </a:lnTo>
                    <a:lnTo>
                      <a:pt x="2204321" y="1068461"/>
                    </a:lnTo>
                    <a:cubicBezTo>
                      <a:pt x="2208083" y="1072223"/>
                      <a:pt x="2208083" y="1072223"/>
                      <a:pt x="2208083" y="1072223"/>
                    </a:cubicBezTo>
                    <a:cubicBezTo>
                      <a:pt x="2230652" y="1064699"/>
                      <a:pt x="2283315" y="1038364"/>
                      <a:pt x="2283315" y="1038364"/>
                    </a:cubicBezTo>
                    <a:lnTo>
                      <a:pt x="2247830" y="1117750"/>
                    </a:lnTo>
                    <a:lnTo>
                      <a:pt x="2248105" y="1117453"/>
                    </a:lnTo>
                    <a:cubicBezTo>
                      <a:pt x="2264105" y="1093926"/>
                      <a:pt x="2276340" y="1067575"/>
                      <a:pt x="2283869" y="1037461"/>
                    </a:cubicBezTo>
                    <a:close/>
                    <a:moveTo>
                      <a:pt x="2256984" y="978169"/>
                    </a:moveTo>
                    <a:cubicBezTo>
                      <a:pt x="2256984" y="981931"/>
                      <a:pt x="2256984" y="985693"/>
                      <a:pt x="2253222" y="989455"/>
                    </a:cubicBezTo>
                    <a:cubicBezTo>
                      <a:pt x="2253222" y="993217"/>
                      <a:pt x="2253222" y="993217"/>
                      <a:pt x="2253222" y="993217"/>
                    </a:cubicBezTo>
                    <a:cubicBezTo>
                      <a:pt x="2253222" y="996980"/>
                      <a:pt x="2249461" y="1000742"/>
                      <a:pt x="2249461" y="1000742"/>
                    </a:cubicBezTo>
                    <a:lnTo>
                      <a:pt x="2223585" y="1048804"/>
                    </a:lnTo>
                    <a:lnTo>
                      <a:pt x="2223635" y="1048754"/>
                    </a:lnTo>
                    <a:cubicBezTo>
                      <a:pt x="2234929" y="1033696"/>
                      <a:pt x="2242458" y="1018639"/>
                      <a:pt x="2249987" y="999817"/>
                    </a:cubicBezTo>
                    <a:cubicBezTo>
                      <a:pt x="2249987" y="999817"/>
                      <a:pt x="2253752" y="996053"/>
                      <a:pt x="2253752" y="992289"/>
                    </a:cubicBezTo>
                    <a:cubicBezTo>
                      <a:pt x="2253752" y="992289"/>
                      <a:pt x="2253752" y="992289"/>
                      <a:pt x="2253752" y="988524"/>
                    </a:cubicBezTo>
                    <a:lnTo>
                      <a:pt x="2257204" y="978169"/>
                    </a:lnTo>
                    <a:close/>
                    <a:moveTo>
                      <a:pt x="2272575" y="932478"/>
                    </a:moveTo>
                    <a:lnTo>
                      <a:pt x="2272031" y="933022"/>
                    </a:lnTo>
                    <a:cubicBezTo>
                      <a:pt x="2272031" y="936785"/>
                      <a:pt x="2272031" y="936785"/>
                      <a:pt x="2272031" y="940547"/>
                    </a:cubicBezTo>
                    <a:cubicBezTo>
                      <a:pt x="2272031" y="944309"/>
                      <a:pt x="2268269" y="948071"/>
                      <a:pt x="2268269" y="948071"/>
                    </a:cubicBezTo>
                    <a:cubicBezTo>
                      <a:pt x="2268269" y="948071"/>
                      <a:pt x="2268269" y="948071"/>
                      <a:pt x="2268269" y="951833"/>
                    </a:cubicBezTo>
                    <a:cubicBezTo>
                      <a:pt x="2268269" y="955595"/>
                      <a:pt x="2264507" y="959358"/>
                      <a:pt x="2264507" y="963120"/>
                    </a:cubicBezTo>
                    <a:cubicBezTo>
                      <a:pt x="2264507" y="963120"/>
                      <a:pt x="2264507" y="963120"/>
                      <a:pt x="2264507" y="966882"/>
                    </a:cubicBezTo>
                    <a:lnTo>
                      <a:pt x="2261058" y="977231"/>
                    </a:lnTo>
                    <a:lnTo>
                      <a:pt x="2261281" y="977231"/>
                    </a:lnTo>
                    <a:cubicBezTo>
                      <a:pt x="2261281" y="973467"/>
                      <a:pt x="2261281" y="969702"/>
                      <a:pt x="2265046" y="965938"/>
                    </a:cubicBezTo>
                    <a:cubicBezTo>
                      <a:pt x="2265046" y="965938"/>
                      <a:pt x="2265046" y="965938"/>
                      <a:pt x="2265046" y="962174"/>
                    </a:cubicBezTo>
                    <a:cubicBezTo>
                      <a:pt x="2265046" y="958409"/>
                      <a:pt x="2268811" y="954645"/>
                      <a:pt x="2268811" y="950881"/>
                    </a:cubicBezTo>
                    <a:cubicBezTo>
                      <a:pt x="2268811" y="950881"/>
                      <a:pt x="2268811" y="950881"/>
                      <a:pt x="2268811" y="947116"/>
                    </a:cubicBezTo>
                    <a:cubicBezTo>
                      <a:pt x="2268811" y="947116"/>
                      <a:pt x="2272575" y="943352"/>
                      <a:pt x="2272575" y="939588"/>
                    </a:cubicBezTo>
                    <a:close/>
                    <a:moveTo>
                      <a:pt x="1865773" y="556804"/>
                    </a:moveTo>
                    <a:cubicBezTo>
                      <a:pt x="2020001" y="680956"/>
                      <a:pt x="2110280" y="850254"/>
                      <a:pt x="2159181" y="963120"/>
                    </a:cubicBezTo>
                    <a:cubicBezTo>
                      <a:pt x="2159181" y="963120"/>
                      <a:pt x="2159181" y="963120"/>
                      <a:pt x="2283315" y="895400"/>
                    </a:cubicBezTo>
                    <a:cubicBezTo>
                      <a:pt x="2279554" y="902925"/>
                      <a:pt x="2279554" y="910449"/>
                      <a:pt x="2279554" y="914211"/>
                    </a:cubicBezTo>
                    <a:lnTo>
                      <a:pt x="2275931" y="928703"/>
                    </a:lnTo>
                    <a:lnTo>
                      <a:pt x="2276340" y="928295"/>
                    </a:lnTo>
                    <a:cubicBezTo>
                      <a:pt x="2276340" y="920766"/>
                      <a:pt x="2276340" y="917002"/>
                      <a:pt x="2280105" y="913237"/>
                    </a:cubicBezTo>
                    <a:cubicBezTo>
                      <a:pt x="2280105" y="909473"/>
                      <a:pt x="2280105" y="901944"/>
                      <a:pt x="2283869" y="894416"/>
                    </a:cubicBezTo>
                    <a:cubicBezTo>
                      <a:pt x="2283869" y="894416"/>
                      <a:pt x="2283869" y="894416"/>
                      <a:pt x="2159636" y="962174"/>
                    </a:cubicBezTo>
                    <a:cubicBezTo>
                      <a:pt x="2122931" y="877476"/>
                      <a:pt x="2062932" y="761017"/>
                      <a:pt x="1970110" y="655674"/>
                    </a:cubicBezTo>
                    <a:lnTo>
                      <a:pt x="1873459" y="562799"/>
                    </a:lnTo>
                    <a:close/>
                    <a:moveTo>
                      <a:pt x="1421900" y="0"/>
                    </a:moveTo>
                    <a:cubicBezTo>
                      <a:pt x="2123681" y="0"/>
                      <a:pt x="2709747" y="512524"/>
                      <a:pt x="2823657" y="1181080"/>
                    </a:cubicBezTo>
                    <a:lnTo>
                      <a:pt x="2839835" y="1315085"/>
                    </a:lnTo>
                    <a:lnTo>
                      <a:pt x="2841037" y="1316022"/>
                    </a:lnTo>
                    <a:cubicBezTo>
                      <a:pt x="2844801" y="1349901"/>
                      <a:pt x="2844801" y="1387544"/>
                      <a:pt x="2844801" y="1425188"/>
                    </a:cubicBezTo>
                    <a:cubicBezTo>
                      <a:pt x="2844801" y="2095240"/>
                      <a:pt x="2381750" y="2659891"/>
                      <a:pt x="1753054" y="2806700"/>
                    </a:cubicBezTo>
                    <a:lnTo>
                      <a:pt x="1752919" y="2806592"/>
                    </a:lnTo>
                    <a:lnTo>
                      <a:pt x="1590233" y="2837159"/>
                    </a:lnTo>
                    <a:cubicBezTo>
                      <a:pt x="1534749" y="2844213"/>
                      <a:pt x="1478325" y="2847975"/>
                      <a:pt x="1421900" y="2847975"/>
                    </a:cubicBezTo>
                    <a:cubicBezTo>
                      <a:pt x="635717" y="2847975"/>
                      <a:pt x="0" y="2208403"/>
                      <a:pt x="0" y="1425869"/>
                    </a:cubicBezTo>
                    <a:cubicBezTo>
                      <a:pt x="0" y="639572"/>
                      <a:pt x="635717" y="0"/>
                      <a:pt x="1421900" y="0"/>
                    </a:cubicBezTo>
                    <a:close/>
                  </a:path>
                </a:pathLst>
              </a:custGeom>
              <a:solidFill>
                <a:srgbClr val="F181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pic>
            <p:nvPicPr>
              <p:cNvPr id="107" name="图片 10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0245" y="2246241"/>
                <a:ext cx="1032266" cy="1226273"/>
              </a:xfrm>
              <a:prstGeom prst="rect">
                <a:avLst/>
              </a:prstGeom>
            </p:spPr>
          </p:pic>
          <p:sp>
            <p:nvSpPr>
              <p:cNvPr id="108" name="Freeform 13"/>
              <p:cNvSpPr>
                <a:spLocks noEditPoints="1"/>
              </p:cNvSpPr>
              <p:nvPr/>
            </p:nvSpPr>
            <p:spPr bwMode="auto">
              <a:xfrm>
                <a:off x="5350041" y="2337037"/>
                <a:ext cx="1025619" cy="1134281"/>
              </a:xfrm>
              <a:custGeom>
                <a:avLst/>
                <a:gdLst>
                  <a:gd name="T0" fmla="*/ 77 w 454"/>
                  <a:gd name="T1" fmla="*/ 502 h 502"/>
                  <a:gd name="T2" fmla="*/ 77 w 454"/>
                  <a:gd name="T3" fmla="*/ 502 h 502"/>
                  <a:gd name="T4" fmla="*/ 77 w 454"/>
                  <a:gd name="T5" fmla="*/ 502 h 502"/>
                  <a:gd name="T6" fmla="*/ 0 w 454"/>
                  <a:gd name="T7" fmla="*/ 469 h 502"/>
                  <a:gd name="T8" fmla="*/ 0 w 454"/>
                  <a:gd name="T9" fmla="*/ 469 h 502"/>
                  <a:gd name="T10" fmla="*/ 74 w 454"/>
                  <a:gd name="T11" fmla="*/ 502 h 502"/>
                  <a:gd name="T12" fmla="*/ 0 w 454"/>
                  <a:gd name="T13" fmla="*/ 469 h 502"/>
                  <a:gd name="T14" fmla="*/ 248 w 454"/>
                  <a:gd name="T15" fmla="*/ 363 h 502"/>
                  <a:gd name="T16" fmla="*/ 80 w 454"/>
                  <a:gd name="T17" fmla="*/ 502 h 502"/>
                  <a:gd name="T18" fmla="*/ 248 w 454"/>
                  <a:gd name="T19" fmla="*/ 363 h 502"/>
                  <a:gd name="T20" fmla="*/ 299 w 454"/>
                  <a:gd name="T21" fmla="*/ 163 h 502"/>
                  <a:gd name="T22" fmla="*/ 274 w 454"/>
                  <a:gd name="T23" fmla="*/ 234 h 502"/>
                  <a:gd name="T24" fmla="*/ 268 w 454"/>
                  <a:gd name="T25" fmla="*/ 301 h 502"/>
                  <a:gd name="T26" fmla="*/ 299 w 454"/>
                  <a:gd name="T27" fmla="*/ 163 h 502"/>
                  <a:gd name="T28" fmla="*/ 286 w 454"/>
                  <a:gd name="T29" fmla="*/ 137 h 502"/>
                  <a:gd name="T30" fmla="*/ 286 w 454"/>
                  <a:gd name="T31" fmla="*/ 137 h 502"/>
                  <a:gd name="T32" fmla="*/ 286 w 454"/>
                  <a:gd name="T33" fmla="*/ 137 h 502"/>
                  <a:gd name="T34" fmla="*/ 285 w 454"/>
                  <a:gd name="T35" fmla="*/ 136 h 502"/>
                  <a:gd name="T36" fmla="*/ 285 w 454"/>
                  <a:gd name="T37" fmla="*/ 136 h 502"/>
                  <a:gd name="T38" fmla="*/ 306 w 454"/>
                  <a:gd name="T39" fmla="*/ 128 h 502"/>
                  <a:gd name="T40" fmla="*/ 281 w 454"/>
                  <a:gd name="T41" fmla="*/ 166 h 502"/>
                  <a:gd name="T42" fmla="*/ 306 w 454"/>
                  <a:gd name="T43" fmla="*/ 90 h 502"/>
                  <a:gd name="T44" fmla="*/ 305 w 454"/>
                  <a:gd name="T45" fmla="*/ 95 h 502"/>
                  <a:gd name="T46" fmla="*/ 303 w 454"/>
                  <a:gd name="T47" fmla="*/ 100 h 502"/>
                  <a:gd name="T48" fmla="*/ 302 w 454"/>
                  <a:gd name="T49" fmla="*/ 104 h 502"/>
                  <a:gd name="T50" fmla="*/ 301 w 454"/>
                  <a:gd name="T51" fmla="*/ 108 h 502"/>
                  <a:gd name="T52" fmla="*/ 300 w 454"/>
                  <a:gd name="T53" fmla="*/ 112 h 502"/>
                  <a:gd name="T54" fmla="*/ 298 w 454"/>
                  <a:gd name="T55" fmla="*/ 115 h 502"/>
                  <a:gd name="T56" fmla="*/ 297 w 454"/>
                  <a:gd name="T57" fmla="*/ 118 h 502"/>
                  <a:gd name="T58" fmla="*/ 285 w 454"/>
                  <a:gd name="T59" fmla="*/ 136 h 502"/>
                  <a:gd name="T60" fmla="*/ 290 w 454"/>
                  <a:gd name="T61" fmla="*/ 131 h 502"/>
                  <a:gd name="T62" fmla="*/ 298 w 454"/>
                  <a:gd name="T63" fmla="*/ 116 h 502"/>
                  <a:gd name="T64" fmla="*/ 299 w 454"/>
                  <a:gd name="T65" fmla="*/ 112 h 502"/>
                  <a:gd name="T66" fmla="*/ 301 w 454"/>
                  <a:gd name="T67" fmla="*/ 109 h 502"/>
                  <a:gd name="T68" fmla="*/ 302 w 454"/>
                  <a:gd name="T69" fmla="*/ 105 h 502"/>
                  <a:gd name="T70" fmla="*/ 303 w 454"/>
                  <a:gd name="T71" fmla="*/ 102 h 502"/>
                  <a:gd name="T72" fmla="*/ 304 w 454"/>
                  <a:gd name="T73" fmla="*/ 99 h 502"/>
                  <a:gd name="T74" fmla="*/ 306 w 454"/>
                  <a:gd name="T75" fmla="*/ 90 h 502"/>
                  <a:gd name="T76" fmla="*/ 306 w 454"/>
                  <a:gd name="T77" fmla="*/ 90 h 502"/>
                  <a:gd name="T78" fmla="*/ 306 w 454"/>
                  <a:gd name="T79" fmla="*/ 90 h 502"/>
                  <a:gd name="T80" fmla="*/ 195 w 454"/>
                  <a:gd name="T81" fmla="*/ 0 h 502"/>
                  <a:gd name="T82" fmla="*/ 454 w 454"/>
                  <a:gd name="T83" fmla="*/ 202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4" h="502">
                    <a:moveTo>
                      <a:pt x="77" y="502"/>
                    </a:moveTo>
                    <a:cubicBezTo>
                      <a:pt x="77" y="502"/>
                      <a:pt x="77" y="502"/>
                      <a:pt x="77" y="502"/>
                    </a:cubicBezTo>
                    <a:cubicBezTo>
                      <a:pt x="77" y="502"/>
                      <a:pt x="77" y="502"/>
                      <a:pt x="77" y="502"/>
                    </a:cubicBezTo>
                    <a:cubicBezTo>
                      <a:pt x="77" y="502"/>
                      <a:pt x="77" y="502"/>
                      <a:pt x="77" y="502"/>
                    </a:cubicBezTo>
                    <a:moveTo>
                      <a:pt x="79" y="502"/>
                    </a:moveTo>
                    <a:cubicBezTo>
                      <a:pt x="79" y="502"/>
                      <a:pt x="78" y="502"/>
                      <a:pt x="77" y="502"/>
                    </a:cubicBezTo>
                    <a:cubicBezTo>
                      <a:pt x="78" y="502"/>
                      <a:pt x="79" y="502"/>
                      <a:pt x="79" y="502"/>
                    </a:cubicBezTo>
                    <a:moveTo>
                      <a:pt x="0" y="469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0" y="469"/>
                      <a:pt x="0" y="469"/>
                      <a:pt x="0" y="469"/>
                    </a:cubicBezTo>
                    <a:cubicBezTo>
                      <a:pt x="22" y="486"/>
                      <a:pt x="48" y="499"/>
                      <a:pt x="74" y="502"/>
                    </a:cubicBezTo>
                    <a:cubicBezTo>
                      <a:pt x="74" y="502"/>
                      <a:pt x="74" y="502"/>
                      <a:pt x="74" y="502"/>
                    </a:cubicBezTo>
                    <a:cubicBezTo>
                      <a:pt x="74" y="502"/>
                      <a:pt x="74" y="502"/>
                      <a:pt x="74" y="502"/>
                    </a:cubicBezTo>
                    <a:cubicBezTo>
                      <a:pt x="48" y="499"/>
                      <a:pt x="22" y="486"/>
                      <a:pt x="0" y="469"/>
                    </a:cubicBezTo>
                    <a:moveTo>
                      <a:pt x="281" y="319"/>
                    </a:moveTo>
                    <a:cubicBezTo>
                      <a:pt x="281" y="332"/>
                      <a:pt x="271" y="351"/>
                      <a:pt x="248" y="363"/>
                    </a:cubicBezTo>
                    <a:cubicBezTo>
                      <a:pt x="248" y="363"/>
                      <a:pt x="171" y="493"/>
                      <a:pt x="80" y="502"/>
                    </a:cubicBezTo>
                    <a:cubicBezTo>
                      <a:pt x="80" y="502"/>
                      <a:pt x="80" y="502"/>
                      <a:pt x="80" y="502"/>
                    </a:cubicBezTo>
                    <a:cubicBezTo>
                      <a:pt x="80" y="502"/>
                      <a:pt x="80" y="502"/>
                      <a:pt x="80" y="502"/>
                    </a:cubicBezTo>
                    <a:cubicBezTo>
                      <a:pt x="171" y="493"/>
                      <a:pt x="248" y="363"/>
                      <a:pt x="248" y="363"/>
                    </a:cubicBezTo>
                    <a:cubicBezTo>
                      <a:pt x="271" y="351"/>
                      <a:pt x="281" y="332"/>
                      <a:pt x="281" y="319"/>
                    </a:cubicBezTo>
                    <a:moveTo>
                      <a:pt x="299" y="163"/>
                    </a:moveTo>
                    <a:cubicBezTo>
                      <a:pt x="299" y="163"/>
                      <a:pt x="299" y="163"/>
                      <a:pt x="299" y="163"/>
                    </a:cubicBezTo>
                    <a:cubicBezTo>
                      <a:pt x="280" y="182"/>
                      <a:pt x="274" y="234"/>
                      <a:pt x="274" y="234"/>
                    </a:cubicBezTo>
                    <a:cubicBezTo>
                      <a:pt x="273" y="269"/>
                      <a:pt x="268" y="301"/>
                      <a:pt x="268" y="301"/>
                    </a:cubicBezTo>
                    <a:cubicBezTo>
                      <a:pt x="268" y="301"/>
                      <a:pt x="268" y="301"/>
                      <a:pt x="268" y="301"/>
                    </a:cubicBezTo>
                    <a:cubicBezTo>
                      <a:pt x="268" y="301"/>
                      <a:pt x="273" y="269"/>
                      <a:pt x="274" y="234"/>
                    </a:cubicBezTo>
                    <a:cubicBezTo>
                      <a:pt x="274" y="234"/>
                      <a:pt x="280" y="182"/>
                      <a:pt x="299" y="163"/>
                    </a:cubicBezTo>
                    <a:moveTo>
                      <a:pt x="286" y="137"/>
                    </a:moveTo>
                    <a:cubicBezTo>
                      <a:pt x="286" y="137"/>
                      <a:pt x="286" y="137"/>
                      <a:pt x="286" y="137"/>
                    </a:cubicBezTo>
                    <a:cubicBezTo>
                      <a:pt x="286" y="137"/>
                      <a:pt x="286" y="137"/>
                      <a:pt x="286" y="137"/>
                    </a:cubicBezTo>
                    <a:moveTo>
                      <a:pt x="286" y="137"/>
                    </a:moveTo>
                    <a:cubicBezTo>
                      <a:pt x="286" y="137"/>
                      <a:pt x="286" y="137"/>
                      <a:pt x="286" y="137"/>
                    </a:cubicBezTo>
                    <a:cubicBezTo>
                      <a:pt x="286" y="137"/>
                      <a:pt x="286" y="137"/>
                      <a:pt x="286" y="137"/>
                    </a:cubicBezTo>
                    <a:cubicBezTo>
                      <a:pt x="286" y="137"/>
                      <a:pt x="286" y="137"/>
                      <a:pt x="286" y="137"/>
                    </a:cubicBezTo>
                    <a:moveTo>
                      <a:pt x="285" y="136"/>
                    </a:moveTo>
                    <a:cubicBezTo>
                      <a:pt x="285" y="136"/>
                      <a:pt x="285" y="136"/>
                      <a:pt x="285" y="136"/>
                    </a:cubicBezTo>
                    <a:cubicBezTo>
                      <a:pt x="285" y="136"/>
                      <a:pt x="285" y="136"/>
                      <a:pt x="285" y="136"/>
                    </a:cubicBezTo>
                    <a:moveTo>
                      <a:pt x="306" y="128"/>
                    </a:moveTo>
                    <a:cubicBezTo>
                      <a:pt x="306" y="128"/>
                      <a:pt x="306" y="128"/>
                      <a:pt x="306" y="128"/>
                    </a:cubicBezTo>
                    <a:cubicBezTo>
                      <a:pt x="302" y="144"/>
                      <a:pt x="293" y="156"/>
                      <a:pt x="281" y="166"/>
                    </a:cubicBezTo>
                    <a:cubicBezTo>
                      <a:pt x="281" y="166"/>
                      <a:pt x="281" y="166"/>
                      <a:pt x="281" y="166"/>
                    </a:cubicBezTo>
                    <a:cubicBezTo>
                      <a:pt x="293" y="156"/>
                      <a:pt x="302" y="144"/>
                      <a:pt x="306" y="128"/>
                    </a:cubicBezTo>
                    <a:moveTo>
                      <a:pt x="306" y="90"/>
                    </a:moveTo>
                    <a:cubicBezTo>
                      <a:pt x="306" y="90"/>
                      <a:pt x="306" y="90"/>
                      <a:pt x="306" y="90"/>
                    </a:cubicBezTo>
                    <a:cubicBezTo>
                      <a:pt x="305" y="92"/>
                      <a:pt x="305" y="94"/>
                      <a:pt x="305" y="95"/>
                    </a:cubicBezTo>
                    <a:cubicBezTo>
                      <a:pt x="304" y="96"/>
                      <a:pt x="304" y="97"/>
                      <a:pt x="304" y="99"/>
                    </a:cubicBezTo>
                    <a:cubicBezTo>
                      <a:pt x="304" y="99"/>
                      <a:pt x="303" y="100"/>
                      <a:pt x="303" y="100"/>
                    </a:cubicBezTo>
                    <a:cubicBezTo>
                      <a:pt x="303" y="101"/>
                      <a:pt x="303" y="101"/>
                      <a:pt x="303" y="102"/>
                    </a:cubicBezTo>
                    <a:cubicBezTo>
                      <a:pt x="303" y="103"/>
                      <a:pt x="302" y="104"/>
                      <a:pt x="302" y="104"/>
                    </a:cubicBezTo>
                    <a:cubicBezTo>
                      <a:pt x="302" y="105"/>
                      <a:pt x="302" y="105"/>
                      <a:pt x="302" y="105"/>
                    </a:cubicBezTo>
                    <a:cubicBezTo>
                      <a:pt x="302" y="106"/>
                      <a:pt x="301" y="107"/>
                      <a:pt x="301" y="108"/>
                    </a:cubicBezTo>
                    <a:cubicBezTo>
                      <a:pt x="301" y="109"/>
                      <a:pt x="301" y="109"/>
                      <a:pt x="301" y="109"/>
                    </a:cubicBezTo>
                    <a:cubicBezTo>
                      <a:pt x="300" y="110"/>
                      <a:pt x="300" y="111"/>
                      <a:pt x="300" y="112"/>
                    </a:cubicBezTo>
                    <a:cubicBezTo>
                      <a:pt x="299" y="112"/>
                      <a:pt x="299" y="112"/>
                      <a:pt x="299" y="112"/>
                    </a:cubicBezTo>
                    <a:cubicBezTo>
                      <a:pt x="299" y="113"/>
                      <a:pt x="299" y="114"/>
                      <a:pt x="298" y="115"/>
                    </a:cubicBezTo>
                    <a:cubicBezTo>
                      <a:pt x="298" y="116"/>
                      <a:pt x="298" y="116"/>
                      <a:pt x="298" y="116"/>
                    </a:cubicBezTo>
                    <a:cubicBezTo>
                      <a:pt x="298" y="117"/>
                      <a:pt x="297" y="118"/>
                      <a:pt x="297" y="118"/>
                    </a:cubicBezTo>
                    <a:cubicBezTo>
                      <a:pt x="295" y="123"/>
                      <a:pt x="293" y="127"/>
                      <a:pt x="290" y="131"/>
                    </a:cubicBezTo>
                    <a:cubicBezTo>
                      <a:pt x="288" y="133"/>
                      <a:pt x="287" y="135"/>
                      <a:pt x="285" y="136"/>
                    </a:cubicBezTo>
                    <a:cubicBezTo>
                      <a:pt x="285" y="136"/>
                      <a:pt x="285" y="136"/>
                      <a:pt x="285" y="136"/>
                    </a:cubicBezTo>
                    <a:cubicBezTo>
                      <a:pt x="287" y="135"/>
                      <a:pt x="288" y="133"/>
                      <a:pt x="290" y="131"/>
                    </a:cubicBezTo>
                    <a:cubicBezTo>
                      <a:pt x="293" y="127"/>
                      <a:pt x="295" y="123"/>
                      <a:pt x="297" y="118"/>
                    </a:cubicBezTo>
                    <a:cubicBezTo>
                      <a:pt x="297" y="118"/>
                      <a:pt x="298" y="117"/>
                      <a:pt x="298" y="116"/>
                    </a:cubicBezTo>
                    <a:cubicBezTo>
                      <a:pt x="298" y="116"/>
                      <a:pt x="298" y="116"/>
                      <a:pt x="298" y="115"/>
                    </a:cubicBezTo>
                    <a:cubicBezTo>
                      <a:pt x="299" y="114"/>
                      <a:pt x="299" y="113"/>
                      <a:pt x="299" y="112"/>
                    </a:cubicBezTo>
                    <a:cubicBezTo>
                      <a:pt x="300" y="112"/>
                      <a:pt x="300" y="112"/>
                      <a:pt x="300" y="112"/>
                    </a:cubicBezTo>
                    <a:cubicBezTo>
                      <a:pt x="300" y="111"/>
                      <a:pt x="300" y="110"/>
                      <a:pt x="301" y="109"/>
                    </a:cubicBezTo>
                    <a:cubicBezTo>
                      <a:pt x="301" y="108"/>
                      <a:pt x="301" y="108"/>
                      <a:pt x="301" y="108"/>
                    </a:cubicBezTo>
                    <a:cubicBezTo>
                      <a:pt x="301" y="107"/>
                      <a:pt x="302" y="106"/>
                      <a:pt x="302" y="105"/>
                    </a:cubicBezTo>
                    <a:cubicBezTo>
                      <a:pt x="302" y="104"/>
                      <a:pt x="302" y="104"/>
                      <a:pt x="302" y="104"/>
                    </a:cubicBezTo>
                    <a:cubicBezTo>
                      <a:pt x="302" y="104"/>
                      <a:pt x="303" y="103"/>
                      <a:pt x="303" y="102"/>
                    </a:cubicBezTo>
                    <a:cubicBezTo>
                      <a:pt x="303" y="101"/>
                      <a:pt x="303" y="101"/>
                      <a:pt x="303" y="100"/>
                    </a:cubicBezTo>
                    <a:cubicBezTo>
                      <a:pt x="303" y="100"/>
                      <a:pt x="304" y="99"/>
                      <a:pt x="304" y="99"/>
                    </a:cubicBezTo>
                    <a:cubicBezTo>
                      <a:pt x="304" y="97"/>
                      <a:pt x="304" y="96"/>
                      <a:pt x="305" y="95"/>
                    </a:cubicBezTo>
                    <a:cubicBezTo>
                      <a:pt x="305" y="94"/>
                      <a:pt x="305" y="92"/>
                      <a:pt x="306" y="90"/>
                    </a:cubicBezTo>
                    <a:moveTo>
                      <a:pt x="306" y="90"/>
                    </a:moveTo>
                    <a:cubicBezTo>
                      <a:pt x="306" y="90"/>
                      <a:pt x="306" y="90"/>
                      <a:pt x="306" y="90"/>
                    </a:cubicBezTo>
                    <a:cubicBezTo>
                      <a:pt x="306" y="90"/>
                      <a:pt x="306" y="90"/>
                      <a:pt x="306" y="90"/>
                    </a:cubicBezTo>
                    <a:cubicBezTo>
                      <a:pt x="306" y="90"/>
                      <a:pt x="306" y="90"/>
                      <a:pt x="306" y="90"/>
                    </a:cubicBezTo>
                    <a:moveTo>
                      <a:pt x="195" y="0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454" y="202"/>
                      <a:pt x="454" y="202"/>
                      <a:pt x="454" y="202"/>
                    </a:cubicBezTo>
                    <a:cubicBezTo>
                      <a:pt x="454" y="202"/>
                      <a:pt x="454" y="202"/>
                      <a:pt x="454" y="202"/>
                    </a:cubicBezTo>
                    <a:cubicBezTo>
                      <a:pt x="195" y="0"/>
                      <a:pt x="195" y="0"/>
                      <a:pt x="195" y="0"/>
                    </a:cubicBezTo>
                  </a:path>
                </a:pathLst>
              </a:custGeom>
              <a:solidFill>
                <a:srgbClr val="B4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8"/>
              <p:cNvSpPr>
                <a:spLocks/>
              </p:cNvSpPr>
              <p:nvPr/>
            </p:nvSpPr>
            <p:spPr bwMode="auto">
              <a:xfrm>
                <a:off x="5955308" y="3017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9"/>
              <p:cNvSpPr>
                <a:spLocks/>
              </p:cNvSpPr>
              <p:nvPr/>
            </p:nvSpPr>
            <p:spPr bwMode="auto">
              <a:xfrm>
                <a:off x="5955308" y="3017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0"/>
              <p:cNvSpPr>
                <a:spLocks/>
              </p:cNvSpPr>
              <p:nvPr/>
            </p:nvSpPr>
            <p:spPr bwMode="auto">
              <a:xfrm>
                <a:off x="5955308" y="3017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21"/>
              <p:cNvSpPr>
                <a:spLocks/>
              </p:cNvSpPr>
              <p:nvPr/>
            </p:nvSpPr>
            <p:spPr bwMode="auto">
              <a:xfrm>
                <a:off x="5955308" y="3017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3"/>
              <p:cNvSpPr>
                <a:spLocks/>
              </p:cNvSpPr>
              <p:nvPr/>
            </p:nvSpPr>
            <p:spPr bwMode="auto">
              <a:xfrm>
                <a:off x="5350041" y="2337037"/>
                <a:ext cx="1028479" cy="1351605"/>
              </a:xfrm>
              <a:custGeom>
                <a:avLst/>
                <a:gdLst>
                  <a:gd name="T0" fmla="*/ 195 w 455"/>
                  <a:gd name="T1" fmla="*/ 0 h 598"/>
                  <a:gd name="T2" fmla="*/ 273 w 455"/>
                  <a:gd name="T3" fmla="*/ 108 h 598"/>
                  <a:gd name="T4" fmla="*/ 273 w 455"/>
                  <a:gd name="T5" fmla="*/ 108 h 598"/>
                  <a:gd name="T6" fmla="*/ 306 w 455"/>
                  <a:gd name="T7" fmla="*/ 90 h 598"/>
                  <a:gd name="T8" fmla="*/ 306 w 455"/>
                  <a:gd name="T9" fmla="*/ 90 h 598"/>
                  <a:gd name="T10" fmla="*/ 306 w 455"/>
                  <a:gd name="T11" fmla="*/ 90 h 598"/>
                  <a:gd name="T12" fmla="*/ 306 w 455"/>
                  <a:gd name="T13" fmla="*/ 90 h 598"/>
                  <a:gd name="T14" fmla="*/ 305 w 455"/>
                  <a:gd name="T15" fmla="*/ 95 h 598"/>
                  <a:gd name="T16" fmla="*/ 304 w 455"/>
                  <a:gd name="T17" fmla="*/ 99 h 598"/>
                  <a:gd name="T18" fmla="*/ 303 w 455"/>
                  <a:gd name="T19" fmla="*/ 100 h 598"/>
                  <a:gd name="T20" fmla="*/ 303 w 455"/>
                  <a:gd name="T21" fmla="*/ 102 h 598"/>
                  <a:gd name="T22" fmla="*/ 302 w 455"/>
                  <a:gd name="T23" fmla="*/ 104 h 598"/>
                  <a:gd name="T24" fmla="*/ 302 w 455"/>
                  <a:gd name="T25" fmla="*/ 105 h 598"/>
                  <a:gd name="T26" fmla="*/ 301 w 455"/>
                  <a:gd name="T27" fmla="*/ 108 h 598"/>
                  <a:gd name="T28" fmla="*/ 301 w 455"/>
                  <a:gd name="T29" fmla="*/ 109 h 598"/>
                  <a:gd name="T30" fmla="*/ 300 w 455"/>
                  <a:gd name="T31" fmla="*/ 112 h 598"/>
                  <a:gd name="T32" fmla="*/ 299 w 455"/>
                  <a:gd name="T33" fmla="*/ 112 h 598"/>
                  <a:gd name="T34" fmla="*/ 298 w 455"/>
                  <a:gd name="T35" fmla="*/ 115 h 598"/>
                  <a:gd name="T36" fmla="*/ 298 w 455"/>
                  <a:gd name="T37" fmla="*/ 116 h 598"/>
                  <a:gd name="T38" fmla="*/ 297 w 455"/>
                  <a:gd name="T39" fmla="*/ 118 h 598"/>
                  <a:gd name="T40" fmla="*/ 290 w 455"/>
                  <a:gd name="T41" fmla="*/ 131 h 598"/>
                  <a:gd name="T42" fmla="*/ 285 w 455"/>
                  <a:gd name="T43" fmla="*/ 136 h 598"/>
                  <a:gd name="T44" fmla="*/ 286 w 455"/>
                  <a:gd name="T45" fmla="*/ 137 h 598"/>
                  <a:gd name="T46" fmla="*/ 286 w 455"/>
                  <a:gd name="T47" fmla="*/ 137 h 598"/>
                  <a:gd name="T48" fmla="*/ 306 w 455"/>
                  <a:gd name="T49" fmla="*/ 128 h 598"/>
                  <a:gd name="T50" fmla="*/ 306 w 455"/>
                  <a:gd name="T51" fmla="*/ 128 h 598"/>
                  <a:gd name="T52" fmla="*/ 306 w 455"/>
                  <a:gd name="T53" fmla="*/ 128 h 598"/>
                  <a:gd name="T54" fmla="*/ 281 w 455"/>
                  <a:gd name="T55" fmla="*/ 166 h 598"/>
                  <a:gd name="T56" fmla="*/ 299 w 455"/>
                  <a:gd name="T57" fmla="*/ 163 h 598"/>
                  <a:gd name="T58" fmla="*/ 299 w 455"/>
                  <a:gd name="T59" fmla="*/ 163 h 598"/>
                  <a:gd name="T60" fmla="*/ 274 w 455"/>
                  <a:gd name="T61" fmla="*/ 234 h 598"/>
                  <a:gd name="T62" fmla="*/ 268 w 455"/>
                  <a:gd name="T63" fmla="*/ 301 h 598"/>
                  <a:gd name="T64" fmla="*/ 280 w 455"/>
                  <a:gd name="T65" fmla="*/ 313 h 598"/>
                  <a:gd name="T66" fmla="*/ 281 w 455"/>
                  <a:gd name="T67" fmla="*/ 319 h 598"/>
                  <a:gd name="T68" fmla="*/ 281 w 455"/>
                  <a:gd name="T69" fmla="*/ 319 h 598"/>
                  <a:gd name="T70" fmla="*/ 248 w 455"/>
                  <a:gd name="T71" fmla="*/ 363 h 598"/>
                  <a:gd name="T72" fmla="*/ 80 w 455"/>
                  <a:gd name="T73" fmla="*/ 502 h 598"/>
                  <a:gd name="T74" fmla="*/ 80 w 455"/>
                  <a:gd name="T75" fmla="*/ 502 h 598"/>
                  <a:gd name="T76" fmla="*/ 79 w 455"/>
                  <a:gd name="T77" fmla="*/ 502 h 598"/>
                  <a:gd name="T78" fmla="*/ 77 w 455"/>
                  <a:gd name="T79" fmla="*/ 502 h 598"/>
                  <a:gd name="T80" fmla="*/ 77 w 455"/>
                  <a:gd name="T81" fmla="*/ 502 h 598"/>
                  <a:gd name="T82" fmla="*/ 77 w 455"/>
                  <a:gd name="T83" fmla="*/ 502 h 598"/>
                  <a:gd name="T84" fmla="*/ 77 w 455"/>
                  <a:gd name="T85" fmla="*/ 502 h 598"/>
                  <a:gd name="T86" fmla="*/ 74 w 455"/>
                  <a:gd name="T87" fmla="*/ 502 h 598"/>
                  <a:gd name="T88" fmla="*/ 0 w 455"/>
                  <a:gd name="T89" fmla="*/ 469 h 598"/>
                  <a:gd name="T90" fmla="*/ 0 w 455"/>
                  <a:gd name="T91" fmla="*/ 469 h 598"/>
                  <a:gd name="T92" fmla="*/ 160 w 455"/>
                  <a:gd name="T93" fmla="*/ 594 h 598"/>
                  <a:gd name="T94" fmla="*/ 165 w 455"/>
                  <a:gd name="T95" fmla="*/ 598 h 598"/>
                  <a:gd name="T96" fmla="*/ 455 w 455"/>
                  <a:gd name="T97" fmla="*/ 231 h 598"/>
                  <a:gd name="T98" fmla="*/ 454 w 455"/>
                  <a:gd name="T99" fmla="*/ 202 h 598"/>
                  <a:gd name="T100" fmla="*/ 195 w 455"/>
                  <a:gd name="T10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55" h="598">
                    <a:moveTo>
                      <a:pt x="195" y="0"/>
                    </a:moveTo>
                    <a:cubicBezTo>
                      <a:pt x="236" y="33"/>
                      <a:pt x="260" y="78"/>
                      <a:pt x="273" y="108"/>
                    </a:cubicBezTo>
                    <a:cubicBezTo>
                      <a:pt x="273" y="108"/>
                      <a:pt x="273" y="108"/>
                      <a:pt x="273" y="108"/>
                    </a:cubicBezTo>
                    <a:cubicBezTo>
                      <a:pt x="306" y="90"/>
                      <a:pt x="306" y="90"/>
                      <a:pt x="306" y="90"/>
                    </a:cubicBezTo>
                    <a:cubicBezTo>
                      <a:pt x="306" y="90"/>
                      <a:pt x="306" y="90"/>
                      <a:pt x="306" y="90"/>
                    </a:cubicBezTo>
                    <a:cubicBezTo>
                      <a:pt x="306" y="90"/>
                      <a:pt x="306" y="90"/>
                      <a:pt x="306" y="90"/>
                    </a:cubicBezTo>
                    <a:cubicBezTo>
                      <a:pt x="306" y="90"/>
                      <a:pt x="306" y="90"/>
                      <a:pt x="306" y="90"/>
                    </a:cubicBezTo>
                    <a:cubicBezTo>
                      <a:pt x="305" y="92"/>
                      <a:pt x="305" y="94"/>
                      <a:pt x="305" y="95"/>
                    </a:cubicBezTo>
                    <a:cubicBezTo>
                      <a:pt x="304" y="96"/>
                      <a:pt x="304" y="97"/>
                      <a:pt x="304" y="99"/>
                    </a:cubicBezTo>
                    <a:cubicBezTo>
                      <a:pt x="304" y="99"/>
                      <a:pt x="303" y="100"/>
                      <a:pt x="303" y="100"/>
                    </a:cubicBezTo>
                    <a:cubicBezTo>
                      <a:pt x="303" y="101"/>
                      <a:pt x="303" y="101"/>
                      <a:pt x="303" y="102"/>
                    </a:cubicBezTo>
                    <a:cubicBezTo>
                      <a:pt x="303" y="103"/>
                      <a:pt x="302" y="104"/>
                      <a:pt x="302" y="104"/>
                    </a:cubicBezTo>
                    <a:cubicBezTo>
                      <a:pt x="302" y="105"/>
                      <a:pt x="302" y="105"/>
                      <a:pt x="302" y="105"/>
                    </a:cubicBezTo>
                    <a:cubicBezTo>
                      <a:pt x="302" y="106"/>
                      <a:pt x="301" y="107"/>
                      <a:pt x="301" y="108"/>
                    </a:cubicBezTo>
                    <a:cubicBezTo>
                      <a:pt x="301" y="109"/>
                      <a:pt x="301" y="109"/>
                      <a:pt x="301" y="109"/>
                    </a:cubicBezTo>
                    <a:cubicBezTo>
                      <a:pt x="300" y="110"/>
                      <a:pt x="300" y="111"/>
                      <a:pt x="300" y="112"/>
                    </a:cubicBezTo>
                    <a:cubicBezTo>
                      <a:pt x="299" y="112"/>
                      <a:pt x="299" y="112"/>
                      <a:pt x="299" y="112"/>
                    </a:cubicBezTo>
                    <a:cubicBezTo>
                      <a:pt x="299" y="113"/>
                      <a:pt x="299" y="114"/>
                      <a:pt x="298" y="115"/>
                    </a:cubicBezTo>
                    <a:cubicBezTo>
                      <a:pt x="298" y="116"/>
                      <a:pt x="298" y="116"/>
                      <a:pt x="298" y="116"/>
                    </a:cubicBezTo>
                    <a:cubicBezTo>
                      <a:pt x="298" y="117"/>
                      <a:pt x="297" y="118"/>
                      <a:pt x="297" y="118"/>
                    </a:cubicBezTo>
                    <a:cubicBezTo>
                      <a:pt x="295" y="123"/>
                      <a:pt x="293" y="127"/>
                      <a:pt x="290" y="131"/>
                    </a:cubicBezTo>
                    <a:cubicBezTo>
                      <a:pt x="288" y="133"/>
                      <a:pt x="287" y="135"/>
                      <a:pt x="285" y="136"/>
                    </a:cubicBezTo>
                    <a:cubicBezTo>
                      <a:pt x="286" y="136"/>
                      <a:pt x="286" y="137"/>
                      <a:pt x="286" y="137"/>
                    </a:cubicBezTo>
                    <a:cubicBezTo>
                      <a:pt x="286" y="137"/>
                      <a:pt x="286" y="137"/>
                      <a:pt x="286" y="137"/>
                    </a:cubicBezTo>
                    <a:cubicBezTo>
                      <a:pt x="292" y="135"/>
                      <a:pt x="306" y="128"/>
                      <a:pt x="306" y="128"/>
                    </a:cubicBezTo>
                    <a:cubicBezTo>
                      <a:pt x="306" y="128"/>
                      <a:pt x="306" y="128"/>
                      <a:pt x="306" y="128"/>
                    </a:cubicBezTo>
                    <a:cubicBezTo>
                      <a:pt x="306" y="128"/>
                      <a:pt x="306" y="128"/>
                      <a:pt x="306" y="128"/>
                    </a:cubicBezTo>
                    <a:cubicBezTo>
                      <a:pt x="302" y="144"/>
                      <a:pt x="293" y="156"/>
                      <a:pt x="281" y="166"/>
                    </a:cubicBezTo>
                    <a:cubicBezTo>
                      <a:pt x="299" y="163"/>
                      <a:pt x="299" y="163"/>
                      <a:pt x="299" y="163"/>
                    </a:cubicBezTo>
                    <a:cubicBezTo>
                      <a:pt x="299" y="163"/>
                      <a:pt x="299" y="163"/>
                      <a:pt x="299" y="163"/>
                    </a:cubicBezTo>
                    <a:cubicBezTo>
                      <a:pt x="280" y="182"/>
                      <a:pt x="274" y="234"/>
                      <a:pt x="274" y="234"/>
                    </a:cubicBezTo>
                    <a:cubicBezTo>
                      <a:pt x="273" y="269"/>
                      <a:pt x="268" y="301"/>
                      <a:pt x="268" y="301"/>
                    </a:cubicBezTo>
                    <a:cubicBezTo>
                      <a:pt x="273" y="303"/>
                      <a:pt x="278" y="307"/>
                      <a:pt x="280" y="313"/>
                    </a:cubicBezTo>
                    <a:cubicBezTo>
                      <a:pt x="281" y="315"/>
                      <a:pt x="281" y="317"/>
                      <a:pt x="281" y="319"/>
                    </a:cubicBezTo>
                    <a:cubicBezTo>
                      <a:pt x="281" y="319"/>
                      <a:pt x="281" y="319"/>
                      <a:pt x="281" y="319"/>
                    </a:cubicBezTo>
                    <a:cubicBezTo>
                      <a:pt x="281" y="332"/>
                      <a:pt x="271" y="351"/>
                      <a:pt x="248" y="363"/>
                    </a:cubicBezTo>
                    <a:cubicBezTo>
                      <a:pt x="248" y="363"/>
                      <a:pt x="171" y="493"/>
                      <a:pt x="80" y="502"/>
                    </a:cubicBezTo>
                    <a:cubicBezTo>
                      <a:pt x="80" y="502"/>
                      <a:pt x="80" y="502"/>
                      <a:pt x="80" y="502"/>
                    </a:cubicBezTo>
                    <a:cubicBezTo>
                      <a:pt x="80" y="502"/>
                      <a:pt x="80" y="502"/>
                      <a:pt x="79" y="502"/>
                    </a:cubicBezTo>
                    <a:cubicBezTo>
                      <a:pt x="79" y="502"/>
                      <a:pt x="78" y="502"/>
                      <a:pt x="77" y="502"/>
                    </a:cubicBezTo>
                    <a:cubicBezTo>
                      <a:pt x="77" y="502"/>
                      <a:pt x="77" y="502"/>
                      <a:pt x="77" y="502"/>
                    </a:cubicBezTo>
                    <a:cubicBezTo>
                      <a:pt x="77" y="502"/>
                      <a:pt x="77" y="502"/>
                      <a:pt x="77" y="502"/>
                    </a:cubicBezTo>
                    <a:cubicBezTo>
                      <a:pt x="77" y="502"/>
                      <a:pt x="77" y="502"/>
                      <a:pt x="77" y="502"/>
                    </a:cubicBezTo>
                    <a:cubicBezTo>
                      <a:pt x="76" y="502"/>
                      <a:pt x="75" y="502"/>
                      <a:pt x="74" y="502"/>
                    </a:cubicBezTo>
                    <a:cubicBezTo>
                      <a:pt x="48" y="499"/>
                      <a:pt x="22" y="486"/>
                      <a:pt x="0" y="469"/>
                    </a:cubicBezTo>
                    <a:cubicBezTo>
                      <a:pt x="0" y="469"/>
                      <a:pt x="0" y="469"/>
                      <a:pt x="0" y="469"/>
                    </a:cubicBezTo>
                    <a:cubicBezTo>
                      <a:pt x="160" y="594"/>
                      <a:pt x="160" y="594"/>
                      <a:pt x="160" y="594"/>
                    </a:cubicBezTo>
                    <a:cubicBezTo>
                      <a:pt x="165" y="598"/>
                      <a:pt x="165" y="598"/>
                      <a:pt x="165" y="598"/>
                    </a:cubicBezTo>
                    <a:cubicBezTo>
                      <a:pt x="332" y="559"/>
                      <a:pt x="455" y="409"/>
                      <a:pt x="455" y="231"/>
                    </a:cubicBezTo>
                    <a:cubicBezTo>
                      <a:pt x="455" y="221"/>
                      <a:pt x="455" y="211"/>
                      <a:pt x="454" y="202"/>
                    </a:cubicBezTo>
                    <a:cubicBezTo>
                      <a:pt x="195" y="0"/>
                      <a:pt x="195" y="0"/>
                      <a:pt x="195" y="0"/>
                    </a:cubicBezTo>
                  </a:path>
                </a:pathLst>
              </a:custGeom>
              <a:solidFill>
                <a:srgbClr val="000000">
                  <a:alpha val="12157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1" name="组合 90"/>
            <p:cNvGrpSpPr>
              <a:grpSpLocks noChangeAspect="1"/>
            </p:cNvGrpSpPr>
            <p:nvPr/>
          </p:nvGrpSpPr>
          <p:grpSpPr>
            <a:xfrm>
              <a:off x="1444577" y="533648"/>
              <a:ext cx="1710000" cy="1710000"/>
              <a:chOff x="4670425" y="2009775"/>
              <a:chExt cx="2844800" cy="2844800"/>
            </a:xfrm>
          </p:grpSpPr>
          <p:sp>
            <p:nvSpPr>
              <p:cNvPr id="92" name="Oval 5"/>
              <p:cNvSpPr>
                <a:spLocks noChangeArrowheads="1"/>
              </p:cNvSpPr>
              <p:nvPr/>
            </p:nvSpPr>
            <p:spPr bwMode="auto">
              <a:xfrm>
                <a:off x="4670425" y="2009775"/>
                <a:ext cx="2844800" cy="2844800"/>
              </a:xfrm>
              <a:prstGeom prst="ellipse">
                <a:avLst/>
              </a:prstGeom>
              <a:solidFill>
                <a:srgbClr val="F181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7"/>
              <p:cNvSpPr>
                <a:spLocks/>
              </p:cNvSpPr>
              <p:nvPr/>
            </p:nvSpPr>
            <p:spPr bwMode="auto">
              <a:xfrm>
                <a:off x="5791200" y="2827338"/>
                <a:ext cx="1724025" cy="1997075"/>
              </a:xfrm>
              <a:custGeom>
                <a:avLst/>
                <a:gdLst>
                  <a:gd name="T0" fmla="*/ 285 w 458"/>
                  <a:gd name="T1" fmla="*/ 0 h 531"/>
                  <a:gd name="T2" fmla="*/ 284 w 458"/>
                  <a:gd name="T3" fmla="*/ 179 h 531"/>
                  <a:gd name="T4" fmla="*/ 260 w 458"/>
                  <a:gd name="T5" fmla="*/ 239 h 531"/>
                  <a:gd name="T6" fmla="*/ 274 w 458"/>
                  <a:gd name="T7" fmla="*/ 253 h 531"/>
                  <a:gd name="T8" fmla="*/ 242 w 458"/>
                  <a:gd name="T9" fmla="*/ 302 h 531"/>
                  <a:gd name="T10" fmla="*/ 75 w 458"/>
                  <a:gd name="T11" fmla="*/ 441 h 531"/>
                  <a:gd name="T12" fmla="*/ 72 w 458"/>
                  <a:gd name="T13" fmla="*/ 441 h 531"/>
                  <a:gd name="T14" fmla="*/ 69 w 458"/>
                  <a:gd name="T15" fmla="*/ 441 h 531"/>
                  <a:gd name="T16" fmla="*/ 0 w 458"/>
                  <a:gd name="T17" fmla="*/ 411 h 531"/>
                  <a:gd name="T18" fmla="*/ 154 w 458"/>
                  <a:gd name="T19" fmla="*/ 531 h 531"/>
                  <a:gd name="T20" fmla="*/ 350 w 458"/>
                  <a:gd name="T21" fmla="*/ 425 h 531"/>
                  <a:gd name="T22" fmla="*/ 350 w 458"/>
                  <a:gd name="T23" fmla="*/ 425 h 531"/>
                  <a:gd name="T24" fmla="*/ 350 w 458"/>
                  <a:gd name="T25" fmla="*/ 425 h 531"/>
                  <a:gd name="T26" fmla="*/ 351 w 458"/>
                  <a:gd name="T27" fmla="*/ 425 h 531"/>
                  <a:gd name="T28" fmla="*/ 351 w 458"/>
                  <a:gd name="T29" fmla="*/ 425 h 531"/>
                  <a:gd name="T30" fmla="*/ 458 w 458"/>
                  <a:gd name="T31" fmla="*/ 161 h 531"/>
                  <a:gd name="T32" fmla="*/ 457 w 458"/>
                  <a:gd name="T33" fmla="*/ 134 h 531"/>
                  <a:gd name="T34" fmla="*/ 285 w 458"/>
                  <a:gd name="T35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8" h="531">
                    <a:moveTo>
                      <a:pt x="285" y="0"/>
                    </a:moveTo>
                    <a:cubicBezTo>
                      <a:pt x="311" y="22"/>
                      <a:pt x="325" y="72"/>
                      <a:pt x="284" y="179"/>
                    </a:cubicBezTo>
                    <a:cubicBezTo>
                      <a:pt x="260" y="239"/>
                      <a:pt x="260" y="239"/>
                      <a:pt x="260" y="239"/>
                    </a:cubicBezTo>
                    <a:cubicBezTo>
                      <a:pt x="265" y="241"/>
                      <a:pt x="272" y="246"/>
                      <a:pt x="274" y="253"/>
                    </a:cubicBezTo>
                    <a:cubicBezTo>
                      <a:pt x="278" y="265"/>
                      <a:pt x="269" y="289"/>
                      <a:pt x="242" y="302"/>
                    </a:cubicBezTo>
                    <a:cubicBezTo>
                      <a:pt x="242" y="302"/>
                      <a:pt x="166" y="432"/>
                      <a:pt x="75" y="441"/>
                    </a:cubicBezTo>
                    <a:cubicBezTo>
                      <a:pt x="74" y="441"/>
                      <a:pt x="73" y="441"/>
                      <a:pt x="72" y="441"/>
                    </a:cubicBezTo>
                    <a:cubicBezTo>
                      <a:pt x="71" y="441"/>
                      <a:pt x="70" y="441"/>
                      <a:pt x="69" y="441"/>
                    </a:cubicBezTo>
                    <a:cubicBezTo>
                      <a:pt x="45" y="438"/>
                      <a:pt x="21" y="426"/>
                      <a:pt x="0" y="411"/>
                    </a:cubicBezTo>
                    <a:cubicBezTo>
                      <a:pt x="154" y="531"/>
                      <a:pt x="154" y="531"/>
                      <a:pt x="154" y="531"/>
                    </a:cubicBezTo>
                    <a:cubicBezTo>
                      <a:pt x="230" y="516"/>
                      <a:pt x="298" y="478"/>
                      <a:pt x="350" y="425"/>
                    </a:cubicBezTo>
                    <a:cubicBezTo>
                      <a:pt x="350" y="425"/>
                      <a:pt x="350" y="425"/>
                      <a:pt x="350" y="425"/>
                    </a:cubicBezTo>
                    <a:cubicBezTo>
                      <a:pt x="350" y="425"/>
                      <a:pt x="350" y="425"/>
                      <a:pt x="350" y="425"/>
                    </a:cubicBezTo>
                    <a:cubicBezTo>
                      <a:pt x="351" y="425"/>
                      <a:pt x="351" y="425"/>
                      <a:pt x="351" y="425"/>
                    </a:cubicBezTo>
                    <a:cubicBezTo>
                      <a:pt x="351" y="425"/>
                      <a:pt x="351" y="425"/>
                      <a:pt x="351" y="425"/>
                    </a:cubicBezTo>
                    <a:cubicBezTo>
                      <a:pt x="417" y="357"/>
                      <a:pt x="458" y="263"/>
                      <a:pt x="458" y="161"/>
                    </a:cubicBezTo>
                    <a:cubicBezTo>
                      <a:pt x="458" y="152"/>
                      <a:pt x="458" y="143"/>
                      <a:pt x="457" y="134"/>
                    </a:cubicBezTo>
                    <a:cubicBezTo>
                      <a:pt x="285" y="0"/>
                      <a:pt x="285" y="0"/>
                      <a:pt x="285" y="0"/>
                    </a:cubicBezTo>
                  </a:path>
                </a:pathLst>
              </a:custGeom>
              <a:solidFill>
                <a:srgbClr val="000000">
                  <a:alpha val="12157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0293" y="2371252"/>
                <a:ext cx="1731414" cy="2115495"/>
              </a:xfrm>
              <a:prstGeom prst="rect">
                <a:avLst/>
              </a:prstGeom>
            </p:spPr>
          </p:pic>
          <p:sp>
            <p:nvSpPr>
              <p:cNvPr id="95" name="Freeform 6"/>
              <p:cNvSpPr>
                <a:spLocks noEditPoints="1"/>
              </p:cNvSpPr>
              <p:nvPr/>
            </p:nvSpPr>
            <p:spPr bwMode="auto">
              <a:xfrm>
                <a:off x="7108825" y="3432175"/>
                <a:ext cx="406400" cy="993775"/>
              </a:xfrm>
              <a:custGeom>
                <a:avLst/>
                <a:gdLst>
                  <a:gd name="T0" fmla="*/ 0 w 108"/>
                  <a:gd name="T1" fmla="*/ 264 h 264"/>
                  <a:gd name="T2" fmla="*/ 0 w 108"/>
                  <a:gd name="T3" fmla="*/ 264 h 264"/>
                  <a:gd name="T4" fmla="*/ 0 w 108"/>
                  <a:gd name="T5" fmla="*/ 264 h 264"/>
                  <a:gd name="T6" fmla="*/ 1 w 108"/>
                  <a:gd name="T7" fmla="*/ 264 h 264"/>
                  <a:gd name="T8" fmla="*/ 0 w 108"/>
                  <a:gd name="T9" fmla="*/ 264 h 264"/>
                  <a:gd name="T10" fmla="*/ 1 w 108"/>
                  <a:gd name="T11" fmla="*/ 264 h 264"/>
                  <a:gd name="T12" fmla="*/ 108 w 108"/>
                  <a:gd name="T13" fmla="*/ 0 h 264"/>
                  <a:gd name="T14" fmla="*/ 1 w 108"/>
                  <a:gd name="T15" fmla="*/ 264 h 264"/>
                  <a:gd name="T16" fmla="*/ 108 w 108"/>
                  <a:gd name="T17" fmla="*/ 0 h 264"/>
                  <a:gd name="T18" fmla="*/ 108 w 108"/>
                  <a:gd name="T19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264">
                    <a:moveTo>
                      <a:pt x="0" y="264"/>
                    </a:moveTo>
                    <a:cubicBezTo>
                      <a:pt x="0" y="264"/>
                      <a:pt x="0" y="264"/>
                      <a:pt x="0" y="264"/>
                    </a:cubicBezTo>
                    <a:cubicBezTo>
                      <a:pt x="0" y="264"/>
                      <a:pt x="0" y="264"/>
                      <a:pt x="0" y="264"/>
                    </a:cubicBezTo>
                    <a:moveTo>
                      <a:pt x="1" y="264"/>
                    </a:moveTo>
                    <a:cubicBezTo>
                      <a:pt x="1" y="264"/>
                      <a:pt x="1" y="264"/>
                      <a:pt x="0" y="264"/>
                    </a:cubicBezTo>
                    <a:cubicBezTo>
                      <a:pt x="1" y="264"/>
                      <a:pt x="1" y="264"/>
                      <a:pt x="1" y="264"/>
                    </a:cubicBezTo>
                    <a:moveTo>
                      <a:pt x="108" y="0"/>
                    </a:moveTo>
                    <a:cubicBezTo>
                      <a:pt x="108" y="102"/>
                      <a:pt x="67" y="196"/>
                      <a:pt x="1" y="264"/>
                    </a:cubicBezTo>
                    <a:cubicBezTo>
                      <a:pt x="67" y="196"/>
                      <a:pt x="108" y="102"/>
                      <a:pt x="108" y="0"/>
                    </a:cubicBezTo>
                    <a:cubicBezTo>
                      <a:pt x="108" y="0"/>
                      <a:pt x="108" y="0"/>
                      <a:pt x="108" y="0"/>
                    </a:cubicBezTo>
                  </a:path>
                </a:pathLst>
              </a:custGeom>
              <a:solidFill>
                <a:srgbClr val="C6C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4081189" y="533648"/>
              <a:ext cx="1708150" cy="1709103"/>
              <a:chOff x="3357563" y="-6351"/>
              <a:chExt cx="2849562" cy="2851151"/>
            </a:xfrm>
          </p:grpSpPr>
          <p:sp>
            <p:nvSpPr>
              <p:cNvPr id="46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3357563" y="-1588"/>
                <a:ext cx="2846387" cy="2846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Oval 20"/>
              <p:cNvSpPr>
                <a:spLocks noChangeArrowheads="1"/>
              </p:cNvSpPr>
              <p:nvPr/>
            </p:nvSpPr>
            <p:spPr bwMode="auto">
              <a:xfrm>
                <a:off x="3360738" y="-6351"/>
                <a:ext cx="2846387" cy="2851151"/>
              </a:xfrm>
              <a:prstGeom prst="ellipse">
                <a:avLst/>
              </a:prstGeom>
              <a:solidFill>
                <a:srgbClr val="F181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1"/>
              <p:cNvSpPr>
                <a:spLocks/>
              </p:cNvSpPr>
              <p:nvPr/>
            </p:nvSpPr>
            <p:spPr bwMode="auto">
              <a:xfrm>
                <a:off x="4995863" y="1354137"/>
                <a:ext cx="1211262" cy="1474788"/>
              </a:xfrm>
              <a:custGeom>
                <a:avLst/>
                <a:gdLst>
                  <a:gd name="T0" fmla="*/ 322 w 322"/>
                  <a:gd name="T1" fmla="*/ 0 h 392"/>
                  <a:gd name="T2" fmla="*/ 322 w 322"/>
                  <a:gd name="T3" fmla="*/ 17 h 392"/>
                  <a:gd name="T4" fmla="*/ 0 w 322"/>
                  <a:gd name="T5" fmla="*/ 391 h 392"/>
                  <a:gd name="T6" fmla="*/ 0 w 322"/>
                  <a:gd name="T7" fmla="*/ 392 h 392"/>
                  <a:gd name="T8" fmla="*/ 107 w 322"/>
                  <a:gd name="T9" fmla="*/ 359 h 392"/>
                  <a:gd name="T10" fmla="*/ 162 w 322"/>
                  <a:gd name="T11" fmla="*/ 326 h 392"/>
                  <a:gd name="T12" fmla="*/ 322 w 322"/>
                  <a:gd name="T13" fmla="*/ 18 h 392"/>
                  <a:gd name="T14" fmla="*/ 322 w 322"/>
                  <a:gd name="T15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2" h="392">
                    <a:moveTo>
                      <a:pt x="322" y="0"/>
                    </a:moveTo>
                    <a:cubicBezTo>
                      <a:pt x="322" y="6"/>
                      <a:pt x="322" y="12"/>
                      <a:pt x="322" y="17"/>
                    </a:cubicBezTo>
                    <a:cubicBezTo>
                      <a:pt x="322" y="207"/>
                      <a:pt x="182" y="364"/>
                      <a:pt x="0" y="391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38" y="386"/>
                      <a:pt x="74" y="375"/>
                      <a:pt x="107" y="359"/>
                    </a:cubicBezTo>
                    <a:cubicBezTo>
                      <a:pt x="127" y="349"/>
                      <a:pt x="145" y="338"/>
                      <a:pt x="162" y="326"/>
                    </a:cubicBezTo>
                    <a:cubicBezTo>
                      <a:pt x="259" y="258"/>
                      <a:pt x="322" y="145"/>
                      <a:pt x="322" y="18"/>
                    </a:cubicBezTo>
                    <a:cubicBezTo>
                      <a:pt x="322" y="12"/>
                      <a:pt x="322" y="6"/>
                      <a:pt x="322" y="0"/>
                    </a:cubicBezTo>
                  </a:path>
                </a:pathLst>
              </a:custGeom>
              <a:solidFill>
                <a:srgbClr val="C6C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"/>
              <p:cNvSpPr>
                <a:spLocks/>
              </p:cNvSpPr>
              <p:nvPr/>
            </p:nvSpPr>
            <p:spPr bwMode="auto">
              <a:xfrm>
                <a:off x="4535488" y="536575"/>
                <a:ext cx="1671637" cy="2289175"/>
              </a:xfrm>
              <a:custGeom>
                <a:avLst/>
                <a:gdLst>
                  <a:gd name="T0" fmla="*/ 242 w 444"/>
                  <a:gd name="T1" fmla="*/ 0 h 608"/>
                  <a:gd name="T2" fmla="*/ 242 w 444"/>
                  <a:gd name="T3" fmla="*/ 0 h 608"/>
                  <a:gd name="T4" fmla="*/ 267 w 444"/>
                  <a:gd name="T5" fmla="*/ 118 h 608"/>
                  <a:gd name="T6" fmla="*/ 241 w 444"/>
                  <a:gd name="T7" fmla="*/ 247 h 608"/>
                  <a:gd name="T8" fmla="*/ 241 w 444"/>
                  <a:gd name="T9" fmla="*/ 247 h 608"/>
                  <a:gd name="T10" fmla="*/ 254 w 444"/>
                  <a:gd name="T11" fmla="*/ 260 h 608"/>
                  <a:gd name="T12" fmla="*/ 225 w 444"/>
                  <a:gd name="T13" fmla="*/ 304 h 608"/>
                  <a:gd name="T14" fmla="*/ 75 w 444"/>
                  <a:gd name="T15" fmla="*/ 428 h 608"/>
                  <a:gd name="T16" fmla="*/ 72 w 444"/>
                  <a:gd name="T17" fmla="*/ 429 h 608"/>
                  <a:gd name="T18" fmla="*/ 70 w 444"/>
                  <a:gd name="T19" fmla="*/ 428 h 608"/>
                  <a:gd name="T20" fmla="*/ 0 w 444"/>
                  <a:gd name="T21" fmla="*/ 396 h 608"/>
                  <a:gd name="T22" fmla="*/ 0 w 444"/>
                  <a:gd name="T23" fmla="*/ 397 h 608"/>
                  <a:gd name="T24" fmla="*/ 85 w 444"/>
                  <a:gd name="T25" fmla="*/ 463 h 608"/>
                  <a:gd name="T26" fmla="*/ 86 w 444"/>
                  <a:gd name="T27" fmla="*/ 461 h 608"/>
                  <a:gd name="T28" fmla="*/ 137 w 444"/>
                  <a:gd name="T29" fmla="*/ 429 h 608"/>
                  <a:gd name="T30" fmla="*/ 137 w 444"/>
                  <a:gd name="T31" fmla="*/ 429 h 608"/>
                  <a:gd name="T32" fmla="*/ 142 w 444"/>
                  <a:gd name="T33" fmla="*/ 432 h 608"/>
                  <a:gd name="T34" fmla="*/ 158 w 444"/>
                  <a:gd name="T35" fmla="*/ 476 h 608"/>
                  <a:gd name="T36" fmla="*/ 148 w 444"/>
                  <a:gd name="T37" fmla="*/ 512 h 608"/>
                  <a:gd name="T38" fmla="*/ 137 w 444"/>
                  <a:gd name="T39" fmla="*/ 522 h 608"/>
                  <a:gd name="T40" fmla="*/ 137 w 444"/>
                  <a:gd name="T41" fmla="*/ 522 h 608"/>
                  <a:gd name="T42" fmla="*/ 86 w 444"/>
                  <a:gd name="T43" fmla="*/ 490 h 608"/>
                  <a:gd name="T44" fmla="*/ 82 w 444"/>
                  <a:gd name="T45" fmla="*/ 486 h 608"/>
                  <a:gd name="T46" fmla="*/ 81 w 444"/>
                  <a:gd name="T47" fmla="*/ 486 h 608"/>
                  <a:gd name="T48" fmla="*/ 79 w 444"/>
                  <a:gd name="T49" fmla="*/ 486 h 608"/>
                  <a:gd name="T50" fmla="*/ 75 w 444"/>
                  <a:gd name="T51" fmla="*/ 487 h 608"/>
                  <a:gd name="T52" fmla="*/ 72 w 444"/>
                  <a:gd name="T53" fmla="*/ 486 h 608"/>
                  <a:gd name="T54" fmla="*/ 69 w 444"/>
                  <a:gd name="T55" fmla="*/ 486 h 608"/>
                  <a:gd name="T56" fmla="*/ 68 w 444"/>
                  <a:gd name="T57" fmla="*/ 486 h 608"/>
                  <a:gd name="T58" fmla="*/ 64 w 444"/>
                  <a:gd name="T59" fmla="*/ 490 h 608"/>
                  <a:gd name="T60" fmla="*/ 13 w 444"/>
                  <a:gd name="T61" fmla="*/ 522 h 608"/>
                  <a:gd name="T62" fmla="*/ 13 w 444"/>
                  <a:gd name="T63" fmla="*/ 522 h 608"/>
                  <a:gd name="T64" fmla="*/ 9 w 444"/>
                  <a:gd name="T65" fmla="*/ 520 h 608"/>
                  <a:gd name="T66" fmla="*/ 9 w 444"/>
                  <a:gd name="T67" fmla="*/ 520 h 608"/>
                  <a:gd name="T68" fmla="*/ 122 w 444"/>
                  <a:gd name="T69" fmla="*/ 608 h 608"/>
                  <a:gd name="T70" fmla="*/ 444 w 444"/>
                  <a:gd name="T71" fmla="*/ 234 h 608"/>
                  <a:gd name="T72" fmla="*/ 444 w 444"/>
                  <a:gd name="T73" fmla="*/ 217 h 608"/>
                  <a:gd name="T74" fmla="*/ 434 w 444"/>
                  <a:gd name="T75" fmla="*/ 150 h 608"/>
                  <a:gd name="T76" fmla="*/ 242 w 444"/>
                  <a:gd name="T7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4" h="608">
                    <a:moveTo>
                      <a:pt x="242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272" y="27"/>
                      <a:pt x="270" y="93"/>
                      <a:pt x="267" y="118"/>
                    </a:cubicBezTo>
                    <a:cubicBezTo>
                      <a:pt x="263" y="143"/>
                      <a:pt x="241" y="247"/>
                      <a:pt x="241" y="247"/>
                    </a:cubicBezTo>
                    <a:cubicBezTo>
                      <a:pt x="241" y="247"/>
                      <a:pt x="241" y="247"/>
                      <a:pt x="241" y="247"/>
                    </a:cubicBezTo>
                    <a:cubicBezTo>
                      <a:pt x="246" y="249"/>
                      <a:pt x="252" y="253"/>
                      <a:pt x="254" y="260"/>
                    </a:cubicBezTo>
                    <a:cubicBezTo>
                      <a:pt x="258" y="270"/>
                      <a:pt x="249" y="292"/>
                      <a:pt x="225" y="304"/>
                    </a:cubicBezTo>
                    <a:cubicBezTo>
                      <a:pt x="225" y="304"/>
                      <a:pt x="156" y="421"/>
                      <a:pt x="75" y="428"/>
                    </a:cubicBezTo>
                    <a:cubicBezTo>
                      <a:pt x="74" y="429"/>
                      <a:pt x="73" y="429"/>
                      <a:pt x="72" y="429"/>
                    </a:cubicBezTo>
                    <a:cubicBezTo>
                      <a:pt x="72" y="429"/>
                      <a:pt x="71" y="429"/>
                      <a:pt x="70" y="428"/>
                    </a:cubicBezTo>
                    <a:cubicBezTo>
                      <a:pt x="45" y="426"/>
                      <a:pt x="21" y="413"/>
                      <a:pt x="0" y="396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85" y="463"/>
                      <a:pt x="85" y="463"/>
                      <a:pt x="85" y="463"/>
                    </a:cubicBezTo>
                    <a:cubicBezTo>
                      <a:pt x="85" y="462"/>
                      <a:pt x="85" y="462"/>
                      <a:pt x="86" y="461"/>
                    </a:cubicBezTo>
                    <a:cubicBezTo>
                      <a:pt x="90" y="454"/>
                      <a:pt x="128" y="429"/>
                      <a:pt x="137" y="429"/>
                    </a:cubicBezTo>
                    <a:cubicBezTo>
                      <a:pt x="137" y="429"/>
                      <a:pt x="137" y="429"/>
                      <a:pt x="137" y="429"/>
                    </a:cubicBezTo>
                    <a:cubicBezTo>
                      <a:pt x="139" y="429"/>
                      <a:pt x="141" y="431"/>
                      <a:pt x="142" y="432"/>
                    </a:cubicBezTo>
                    <a:cubicBezTo>
                      <a:pt x="150" y="440"/>
                      <a:pt x="158" y="460"/>
                      <a:pt x="158" y="476"/>
                    </a:cubicBezTo>
                    <a:cubicBezTo>
                      <a:pt x="158" y="488"/>
                      <a:pt x="153" y="502"/>
                      <a:pt x="148" y="512"/>
                    </a:cubicBezTo>
                    <a:cubicBezTo>
                      <a:pt x="144" y="518"/>
                      <a:pt x="141" y="522"/>
                      <a:pt x="137" y="522"/>
                    </a:cubicBezTo>
                    <a:cubicBezTo>
                      <a:pt x="137" y="522"/>
                      <a:pt x="137" y="522"/>
                      <a:pt x="137" y="522"/>
                    </a:cubicBezTo>
                    <a:cubicBezTo>
                      <a:pt x="128" y="522"/>
                      <a:pt x="90" y="497"/>
                      <a:pt x="86" y="490"/>
                    </a:cubicBezTo>
                    <a:cubicBezTo>
                      <a:pt x="84" y="487"/>
                      <a:pt x="83" y="486"/>
                      <a:pt x="82" y="486"/>
                    </a:cubicBezTo>
                    <a:cubicBezTo>
                      <a:pt x="82" y="486"/>
                      <a:pt x="81" y="486"/>
                      <a:pt x="81" y="486"/>
                    </a:cubicBezTo>
                    <a:cubicBezTo>
                      <a:pt x="80" y="486"/>
                      <a:pt x="80" y="486"/>
                      <a:pt x="79" y="486"/>
                    </a:cubicBezTo>
                    <a:cubicBezTo>
                      <a:pt x="75" y="487"/>
                      <a:pt x="75" y="487"/>
                      <a:pt x="75" y="487"/>
                    </a:cubicBezTo>
                    <a:cubicBezTo>
                      <a:pt x="72" y="486"/>
                      <a:pt x="72" y="486"/>
                      <a:pt x="72" y="486"/>
                    </a:cubicBezTo>
                    <a:cubicBezTo>
                      <a:pt x="71" y="486"/>
                      <a:pt x="70" y="486"/>
                      <a:pt x="69" y="486"/>
                    </a:cubicBezTo>
                    <a:cubicBezTo>
                      <a:pt x="69" y="486"/>
                      <a:pt x="68" y="486"/>
                      <a:pt x="68" y="486"/>
                    </a:cubicBezTo>
                    <a:cubicBezTo>
                      <a:pt x="67" y="486"/>
                      <a:pt x="66" y="487"/>
                      <a:pt x="64" y="490"/>
                    </a:cubicBezTo>
                    <a:cubicBezTo>
                      <a:pt x="60" y="497"/>
                      <a:pt x="22" y="522"/>
                      <a:pt x="13" y="522"/>
                    </a:cubicBezTo>
                    <a:cubicBezTo>
                      <a:pt x="13" y="522"/>
                      <a:pt x="13" y="522"/>
                      <a:pt x="13" y="522"/>
                    </a:cubicBezTo>
                    <a:cubicBezTo>
                      <a:pt x="12" y="522"/>
                      <a:pt x="10" y="521"/>
                      <a:pt x="9" y="520"/>
                    </a:cubicBezTo>
                    <a:cubicBezTo>
                      <a:pt x="9" y="520"/>
                      <a:pt x="9" y="520"/>
                      <a:pt x="9" y="520"/>
                    </a:cubicBezTo>
                    <a:cubicBezTo>
                      <a:pt x="122" y="608"/>
                      <a:pt x="122" y="608"/>
                      <a:pt x="122" y="608"/>
                    </a:cubicBezTo>
                    <a:cubicBezTo>
                      <a:pt x="304" y="581"/>
                      <a:pt x="444" y="424"/>
                      <a:pt x="444" y="234"/>
                    </a:cubicBezTo>
                    <a:cubicBezTo>
                      <a:pt x="444" y="229"/>
                      <a:pt x="444" y="223"/>
                      <a:pt x="444" y="217"/>
                    </a:cubicBezTo>
                    <a:cubicBezTo>
                      <a:pt x="443" y="194"/>
                      <a:pt x="439" y="171"/>
                      <a:pt x="434" y="150"/>
                    </a:cubicBezTo>
                    <a:cubicBezTo>
                      <a:pt x="242" y="0"/>
                      <a:pt x="242" y="0"/>
                      <a:pt x="242" y="0"/>
                    </a:cubicBezTo>
                  </a:path>
                </a:pathLst>
              </a:custGeom>
              <a:solidFill>
                <a:srgbClr val="000000">
                  <a:alpha val="12157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23"/>
              <p:cNvSpPr>
                <a:spLocks/>
              </p:cNvSpPr>
              <p:nvPr/>
            </p:nvSpPr>
            <p:spPr bwMode="auto">
              <a:xfrm>
                <a:off x="4806950" y="2287587"/>
                <a:ext cx="11112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B4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3046" y="338837"/>
                <a:ext cx="1530229" cy="2170364"/>
              </a:xfrm>
              <a:prstGeom prst="rect">
                <a:avLst/>
              </a:prstGeom>
            </p:spPr>
          </p:pic>
        </p:grpSp>
        <p:sp>
          <p:nvSpPr>
            <p:cNvPr id="73" name="圆角矩形 72"/>
            <p:cNvSpPr/>
            <p:nvPr/>
          </p:nvSpPr>
          <p:spPr>
            <a:xfrm>
              <a:off x="1605406" y="2050213"/>
              <a:ext cx="1370068" cy="382596"/>
            </a:xfrm>
            <a:prstGeom prst="roundRect">
              <a:avLst>
                <a:gd name="adj" fmla="val 9838"/>
              </a:avLst>
            </a:prstGeom>
            <a:solidFill>
              <a:srgbClr val="8C6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小白</a:t>
              </a:r>
              <a:endParaRPr lang="zh-CN" altLang="en-US" dirty="0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271641" y="2050213"/>
              <a:ext cx="1370068" cy="382596"/>
            </a:xfrm>
            <a:prstGeom prst="roundRect">
              <a:avLst>
                <a:gd name="adj" fmla="val 9838"/>
              </a:avLst>
            </a:prstGeom>
            <a:solidFill>
              <a:srgbClr val="8C6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菜鸟</a:t>
              </a: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6909804" y="2050213"/>
              <a:ext cx="1370068" cy="382596"/>
            </a:xfrm>
            <a:prstGeom prst="roundRect">
              <a:avLst>
                <a:gd name="adj" fmla="val 9838"/>
              </a:avLst>
            </a:prstGeom>
            <a:solidFill>
              <a:srgbClr val="8C6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达人</a:t>
              </a:r>
              <a:endParaRPr lang="zh-CN" altLang="en-US" dirty="0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9633261" y="2050213"/>
              <a:ext cx="1370068" cy="382596"/>
            </a:xfrm>
            <a:prstGeom prst="roundRect">
              <a:avLst>
                <a:gd name="adj" fmla="val 9838"/>
              </a:avLst>
            </a:prstGeom>
            <a:solidFill>
              <a:srgbClr val="8C6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大神</a:t>
              </a:r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329018" y="288417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E95383"/>
                  </a:solidFill>
                </a:rPr>
                <a:t>内部汇报</a:t>
              </a:r>
              <a:endParaRPr lang="zh-CN" altLang="en-US" sz="2000" b="1" dirty="0">
                <a:solidFill>
                  <a:srgbClr val="E95383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563567" y="2884175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E95383"/>
                  </a:solidFill>
                </a:rPr>
                <a:t>无用武之地</a:t>
              </a:r>
              <a:endParaRPr lang="zh-CN" altLang="en-US" sz="2000" b="1" dirty="0">
                <a:solidFill>
                  <a:srgbClr val="E95383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992537" y="288417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E95383"/>
                  </a:solidFill>
                </a:rPr>
                <a:t>外部交流</a:t>
              </a:r>
              <a:endParaRPr lang="zh-CN" altLang="en-US" sz="2000" b="1" dirty="0">
                <a:solidFill>
                  <a:srgbClr val="E95383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656056" y="288417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E95383"/>
                  </a:solidFill>
                </a:rPr>
                <a:t>高端商务</a:t>
              </a:r>
              <a:endParaRPr lang="zh-CN" altLang="en-US" sz="2000" b="1" dirty="0">
                <a:solidFill>
                  <a:srgbClr val="E95383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222640" y="2525142"/>
              <a:ext cx="2148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对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PPT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完全没有概念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703519" y="2525142"/>
              <a:ext cx="249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会用素材但风格不统一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484609" y="2525142"/>
              <a:ext cx="2262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会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用母版，风格统一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138084" y="2525142"/>
              <a:ext cx="2262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矢量素材，各种风格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446378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4937759" y="-4884289"/>
            <a:ext cx="9241892" cy="9241892"/>
          </a:xfrm>
          <a:prstGeom prst="ellipse">
            <a:avLst/>
          </a:prstGeom>
          <a:solidFill>
            <a:srgbClr val="6B39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4084194" y="-4030724"/>
            <a:ext cx="7534763" cy="7534763"/>
          </a:xfrm>
          <a:prstGeom prst="ellipse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95002" y="1036716"/>
            <a:ext cx="1219200" cy="360735"/>
          </a:xfrm>
          <a:prstGeom prst="rect">
            <a:avLst/>
          </a:prstGeom>
          <a:solidFill>
            <a:srgbClr val="FE92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4643" y="1589101"/>
            <a:ext cx="60658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9C702E"/>
                </a:solidFill>
              </a:rPr>
              <a:t>职场中人如何</a:t>
            </a:r>
            <a:r>
              <a:rPr lang="zh-CN" altLang="en-US" sz="4800" b="1" dirty="0" smtClean="0">
                <a:solidFill>
                  <a:srgbClr val="9C702E"/>
                </a:solidFill>
              </a:rPr>
              <a:t>学习</a:t>
            </a:r>
            <a:r>
              <a:rPr lang="en-US" altLang="zh-CN" sz="4800" b="1" dirty="0" smtClean="0">
                <a:solidFill>
                  <a:srgbClr val="9C702E"/>
                </a:solidFill>
              </a:rPr>
              <a:t>PPT</a:t>
            </a:r>
            <a:endParaRPr lang="zh-CN" altLang="en-US" sz="4800" b="1" dirty="0">
              <a:solidFill>
                <a:srgbClr val="9C702E"/>
              </a:solidFill>
            </a:endParaRPr>
          </a:p>
        </p:txBody>
      </p:sp>
      <p:sp>
        <p:nvSpPr>
          <p:cNvPr id="13" name="等腰三角形 22"/>
          <p:cNvSpPr>
            <a:spLocks noChangeArrowheads="1"/>
          </p:cNvSpPr>
          <p:nvPr/>
        </p:nvSpPr>
        <p:spPr bwMode="auto">
          <a:xfrm rot="8207928">
            <a:off x="2159001" y="2383368"/>
            <a:ext cx="554567" cy="690033"/>
          </a:xfrm>
          <a:prstGeom prst="triangle">
            <a:avLst>
              <a:gd name="adj" fmla="val 50000"/>
            </a:avLst>
          </a:prstGeom>
          <a:solidFill>
            <a:srgbClr val="F181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311">
              <a:solidFill>
                <a:srgbClr val="FFFFFF"/>
              </a:solidFill>
            </a:endParaRPr>
          </a:p>
        </p:txBody>
      </p:sp>
      <p:sp>
        <p:nvSpPr>
          <p:cNvPr id="14" name="等腰三角形 23"/>
          <p:cNvSpPr>
            <a:spLocks noChangeArrowheads="1"/>
          </p:cNvSpPr>
          <p:nvPr/>
        </p:nvSpPr>
        <p:spPr bwMode="auto">
          <a:xfrm rot="9053829">
            <a:off x="1695874" y="3761741"/>
            <a:ext cx="556684" cy="690033"/>
          </a:xfrm>
          <a:prstGeom prst="triangle">
            <a:avLst>
              <a:gd name="adj" fmla="val 50000"/>
            </a:avLst>
          </a:prstGeom>
          <a:solidFill>
            <a:srgbClr val="6B3906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311">
              <a:solidFill>
                <a:srgbClr val="FFFFFF"/>
              </a:solidFill>
            </a:endParaRPr>
          </a:p>
        </p:txBody>
      </p:sp>
      <p:sp>
        <p:nvSpPr>
          <p:cNvPr id="15" name="Icon-Discussion"/>
          <p:cNvSpPr>
            <a:spLocks noEditPoints="1" noChangeArrowheads="1"/>
          </p:cNvSpPr>
          <p:nvPr/>
        </p:nvSpPr>
        <p:spPr bwMode="auto">
          <a:xfrm>
            <a:off x="550334" y="673101"/>
            <a:ext cx="1642533" cy="1087967"/>
          </a:xfrm>
          <a:custGeom>
            <a:avLst/>
            <a:gdLst>
              <a:gd name="T0" fmla="*/ 2828 w 4455"/>
              <a:gd name="T1" fmla="*/ 1011 h 2948"/>
              <a:gd name="T2" fmla="*/ 1414 w 4455"/>
              <a:gd name="T3" fmla="*/ 0 h 2948"/>
              <a:gd name="T4" fmla="*/ 0 w 4455"/>
              <a:gd name="T5" fmla="*/ 1011 h 2948"/>
              <a:gd name="T6" fmla="*/ 1179 w 4455"/>
              <a:gd name="T7" fmla="*/ 2008 h 2948"/>
              <a:gd name="T8" fmla="*/ 974 w 4455"/>
              <a:gd name="T9" fmla="*/ 2595 h 2948"/>
              <a:gd name="T10" fmla="*/ 1630 w 4455"/>
              <a:gd name="T11" fmla="*/ 2010 h 2948"/>
              <a:gd name="T12" fmla="*/ 2828 w 4455"/>
              <a:gd name="T13" fmla="*/ 1011 h 2948"/>
              <a:gd name="T14" fmla="*/ 723 w 4455"/>
              <a:gd name="T15" fmla="*/ 1206 h 2948"/>
              <a:gd name="T16" fmla="*/ 529 w 4455"/>
              <a:gd name="T17" fmla="*/ 1012 h 2948"/>
              <a:gd name="T18" fmla="*/ 723 w 4455"/>
              <a:gd name="T19" fmla="*/ 818 h 2948"/>
              <a:gd name="T20" fmla="*/ 917 w 4455"/>
              <a:gd name="T21" fmla="*/ 1012 h 2948"/>
              <a:gd name="T22" fmla="*/ 723 w 4455"/>
              <a:gd name="T23" fmla="*/ 1206 h 2948"/>
              <a:gd name="T24" fmla="*/ 1419 w 4455"/>
              <a:gd name="T25" fmla="*/ 1206 h 2948"/>
              <a:gd name="T26" fmla="*/ 1225 w 4455"/>
              <a:gd name="T27" fmla="*/ 1012 h 2948"/>
              <a:gd name="T28" fmla="*/ 1419 w 4455"/>
              <a:gd name="T29" fmla="*/ 818 h 2948"/>
              <a:gd name="T30" fmla="*/ 1613 w 4455"/>
              <a:gd name="T31" fmla="*/ 1012 h 2948"/>
              <a:gd name="T32" fmla="*/ 1419 w 4455"/>
              <a:gd name="T33" fmla="*/ 1206 h 2948"/>
              <a:gd name="T34" fmla="*/ 2115 w 4455"/>
              <a:gd name="T35" fmla="*/ 1206 h 2948"/>
              <a:gd name="T36" fmla="*/ 1921 w 4455"/>
              <a:gd name="T37" fmla="*/ 1012 h 2948"/>
              <a:gd name="T38" fmla="*/ 2115 w 4455"/>
              <a:gd name="T39" fmla="*/ 818 h 2948"/>
              <a:gd name="T40" fmla="*/ 2309 w 4455"/>
              <a:gd name="T41" fmla="*/ 1012 h 2948"/>
              <a:gd name="T42" fmla="*/ 2115 w 4455"/>
              <a:gd name="T43" fmla="*/ 1206 h 2948"/>
              <a:gd name="T44" fmla="*/ 3402 w 4455"/>
              <a:gd name="T45" fmla="*/ 2360 h 2948"/>
              <a:gd name="T46" fmla="*/ 3608 w 4455"/>
              <a:gd name="T47" fmla="*/ 2948 h 2948"/>
              <a:gd name="T48" fmla="*/ 2951 w 4455"/>
              <a:gd name="T49" fmla="*/ 2362 h 2948"/>
              <a:gd name="T50" fmla="*/ 2260 w 4455"/>
              <a:gd name="T51" fmla="*/ 2102 h 2948"/>
              <a:gd name="T52" fmla="*/ 3149 w 4455"/>
              <a:gd name="T53" fmla="*/ 1022 h 2948"/>
              <a:gd name="T54" fmla="*/ 3016 w 4455"/>
              <a:gd name="T55" fmla="*/ 547 h 2948"/>
              <a:gd name="T56" fmla="*/ 3168 w 4455"/>
              <a:gd name="T57" fmla="*/ 535 h 2948"/>
              <a:gd name="T58" fmla="*/ 4455 w 4455"/>
              <a:gd name="T59" fmla="*/ 1456 h 2948"/>
              <a:gd name="T60" fmla="*/ 3402 w 4455"/>
              <a:gd name="T61" fmla="*/ 2360 h 294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455"/>
              <a:gd name="T94" fmla="*/ 0 h 2948"/>
              <a:gd name="T95" fmla="*/ 4455 w 4455"/>
              <a:gd name="T96" fmla="*/ 2948 h 294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455" h="2948">
                <a:moveTo>
                  <a:pt x="2828" y="1011"/>
                </a:moveTo>
                <a:cubicBezTo>
                  <a:pt x="2828" y="453"/>
                  <a:pt x="2194" y="0"/>
                  <a:pt x="1414" y="0"/>
                </a:cubicBezTo>
                <a:cubicBezTo>
                  <a:pt x="633" y="0"/>
                  <a:pt x="0" y="453"/>
                  <a:pt x="0" y="1011"/>
                </a:cubicBezTo>
                <a:cubicBezTo>
                  <a:pt x="0" y="1513"/>
                  <a:pt x="510" y="1928"/>
                  <a:pt x="1179" y="2008"/>
                </a:cubicBezTo>
                <a:cubicBezTo>
                  <a:pt x="1173" y="2254"/>
                  <a:pt x="1094" y="2469"/>
                  <a:pt x="974" y="2595"/>
                </a:cubicBezTo>
                <a:cubicBezTo>
                  <a:pt x="1304" y="2538"/>
                  <a:pt x="1563" y="2305"/>
                  <a:pt x="1630" y="2010"/>
                </a:cubicBezTo>
                <a:cubicBezTo>
                  <a:pt x="2307" y="1935"/>
                  <a:pt x="2828" y="1517"/>
                  <a:pt x="2828" y="1011"/>
                </a:cubicBezTo>
                <a:close/>
                <a:moveTo>
                  <a:pt x="723" y="1206"/>
                </a:moveTo>
                <a:cubicBezTo>
                  <a:pt x="616" y="1206"/>
                  <a:pt x="529" y="1119"/>
                  <a:pt x="529" y="1012"/>
                </a:cubicBezTo>
                <a:cubicBezTo>
                  <a:pt x="529" y="905"/>
                  <a:pt x="616" y="818"/>
                  <a:pt x="723" y="818"/>
                </a:cubicBezTo>
                <a:cubicBezTo>
                  <a:pt x="830" y="818"/>
                  <a:pt x="917" y="905"/>
                  <a:pt x="917" y="1012"/>
                </a:cubicBezTo>
                <a:cubicBezTo>
                  <a:pt x="917" y="1119"/>
                  <a:pt x="830" y="1206"/>
                  <a:pt x="723" y="1206"/>
                </a:cubicBezTo>
                <a:close/>
                <a:moveTo>
                  <a:pt x="1419" y="1206"/>
                </a:moveTo>
                <a:cubicBezTo>
                  <a:pt x="1312" y="1206"/>
                  <a:pt x="1225" y="1119"/>
                  <a:pt x="1225" y="1012"/>
                </a:cubicBezTo>
                <a:cubicBezTo>
                  <a:pt x="1225" y="905"/>
                  <a:pt x="1312" y="818"/>
                  <a:pt x="1419" y="818"/>
                </a:cubicBezTo>
                <a:cubicBezTo>
                  <a:pt x="1526" y="818"/>
                  <a:pt x="1613" y="905"/>
                  <a:pt x="1613" y="1012"/>
                </a:cubicBezTo>
                <a:cubicBezTo>
                  <a:pt x="1613" y="1119"/>
                  <a:pt x="1526" y="1206"/>
                  <a:pt x="1419" y="1206"/>
                </a:cubicBezTo>
                <a:close/>
                <a:moveTo>
                  <a:pt x="2115" y="1206"/>
                </a:moveTo>
                <a:cubicBezTo>
                  <a:pt x="2007" y="1206"/>
                  <a:pt x="1921" y="1119"/>
                  <a:pt x="1921" y="1012"/>
                </a:cubicBezTo>
                <a:cubicBezTo>
                  <a:pt x="1921" y="905"/>
                  <a:pt x="2007" y="818"/>
                  <a:pt x="2115" y="818"/>
                </a:cubicBezTo>
                <a:cubicBezTo>
                  <a:pt x="2222" y="818"/>
                  <a:pt x="2309" y="905"/>
                  <a:pt x="2309" y="1012"/>
                </a:cubicBezTo>
                <a:cubicBezTo>
                  <a:pt x="2309" y="1119"/>
                  <a:pt x="2222" y="1206"/>
                  <a:pt x="2115" y="1206"/>
                </a:cubicBezTo>
                <a:close/>
                <a:moveTo>
                  <a:pt x="3402" y="2360"/>
                </a:moveTo>
                <a:cubicBezTo>
                  <a:pt x="3408" y="2607"/>
                  <a:pt x="3487" y="2822"/>
                  <a:pt x="3608" y="2948"/>
                </a:cubicBezTo>
                <a:cubicBezTo>
                  <a:pt x="3277" y="2891"/>
                  <a:pt x="3018" y="2658"/>
                  <a:pt x="2951" y="2362"/>
                </a:cubicBezTo>
                <a:cubicBezTo>
                  <a:pt x="2682" y="2329"/>
                  <a:pt x="2445" y="2234"/>
                  <a:pt x="2260" y="2102"/>
                </a:cubicBezTo>
                <a:cubicBezTo>
                  <a:pt x="2790" y="1891"/>
                  <a:pt x="3149" y="1487"/>
                  <a:pt x="3149" y="1022"/>
                </a:cubicBezTo>
                <a:cubicBezTo>
                  <a:pt x="3149" y="853"/>
                  <a:pt x="3102" y="693"/>
                  <a:pt x="3016" y="547"/>
                </a:cubicBezTo>
                <a:cubicBezTo>
                  <a:pt x="3067" y="542"/>
                  <a:pt x="3116" y="535"/>
                  <a:pt x="3168" y="535"/>
                </a:cubicBezTo>
                <a:cubicBezTo>
                  <a:pt x="3878" y="535"/>
                  <a:pt x="4455" y="947"/>
                  <a:pt x="4455" y="1456"/>
                </a:cubicBezTo>
                <a:cubicBezTo>
                  <a:pt x="4455" y="1907"/>
                  <a:pt x="4001" y="2281"/>
                  <a:pt x="3402" y="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48" tIns="45725" rIns="91448" bIns="45725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24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2112597" y="4543595"/>
            <a:ext cx="762000" cy="192617"/>
            <a:chOff x="0" y="0"/>
            <a:chExt cx="572366" cy="144000"/>
          </a:xfrm>
          <a:solidFill>
            <a:srgbClr val="6B3906"/>
          </a:solidFill>
        </p:grpSpPr>
        <p:sp>
          <p:nvSpPr>
            <p:cNvPr id="17" name="椭圆 40"/>
            <p:cNvSpPr>
              <a:spLocks noChangeArrowheads="1"/>
            </p:cNvSpPr>
            <p:nvPr/>
          </p:nvSpPr>
          <p:spPr bwMode="auto">
            <a:xfrm>
              <a:off x="0" y="0"/>
              <a:ext cx="144000" cy="14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311">
                <a:solidFill>
                  <a:srgbClr val="FFFFFF"/>
                </a:solidFill>
              </a:endParaRPr>
            </a:p>
          </p:txBody>
        </p:sp>
        <p:sp>
          <p:nvSpPr>
            <p:cNvPr id="18" name="椭圆 41"/>
            <p:cNvSpPr>
              <a:spLocks noChangeArrowheads="1"/>
            </p:cNvSpPr>
            <p:nvPr/>
          </p:nvSpPr>
          <p:spPr bwMode="auto">
            <a:xfrm>
              <a:off x="214183" y="0"/>
              <a:ext cx="144000" cy="14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311">
                <a:solidFill>
                  <a:srgbClr val="FFFFFF"/>
                </a:solidFill>
              </a:endParaRPr>
            </a:p>
          </p:txBody>
        </p:sp>
        <p:sp>
          <p:nvSpPr>
            <p:cNvPr id="19" name="椭圆 42"/>
            <p:cNvSpPr>
              <a:spLocks noChangeArrowheads="1"/>
            </p:cNvSpPr>
            <p:nvPr/>
          </p:nvSpPr>
          <p:spPr bwMode="auto">
            <a:xfrm>
              <a:off x="428366" y="0"/>
              <a:ext cx="144000" cy="14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311">
                <a:solidFill>
                  <a:srgbClr val="FFFFFF"/>
                </a:solidFill>
              </a:endParaRPr>
            </a:p>
          </p:txBody>
        </p:sp>
      </p:grpSp>
      <p:sp>
        <p:nvSpPr>
          <p:cNvPr id="20" name="矩形 48"/>
          <p:cNvSpPr>
            <a:spLocks noChangeArrowheads="1"/>
          </p:cNvSpPr>
          <p:nvPr/>
        </p:nvSpPr>
        <p:spPr bwMode="auto">
          <a:xfrm>
            <a:off x="368301" y="1773768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思考与回答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853525" y="2542551"/>
            <a:ext cx="6520971" cy="4173198"/>
            <a:chOff x="4853525" y="2542551"/>
            <a:chExt cx="6520971" cy="4173198"/>
          </a:xfrm>
        </p:grpSpPr>
        <p:sp>
          <p:nvSpPr>
            <p:cNvPr id="27" name="椭圆 26"/>
            <p:cNvSpPr/>
            <p:nvPr/>
          </p:nvSpPr>
          <p:spPr>
            <a:xfrm>
              <a:off x="4853525" y="2542551"/>
              <a:ext cx="665251" cy="665253"/>
            </a:xfrm>
            <a:prstGeom prst="ellipse">
              <a:avLst/>
            </a:prstGeom>
            <a:solidFill>
              <a:srgbClr val="EA5283"/>
            </a:solidFill>
            <a:ln>
              <a:solidFill>
                <a:srgbClr val="EA5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4853525" y="3379113"/>
              <a:ext cx="665251" cy="665253"/>
            </a:xfrm>
            <a:prstGeom prst="ellipse">
              <a:avLst/>
            </a:prstGeom>
            <a:solidFill>
              <a:srgbClr val="EA5283"/>
            </a:solidFill>
            <a:ln>
              <a:solidFill>
                <a:srgbClr val="EA5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4853525" y="4246508"/>
              <a:ext cx="665251" cy="665253"/>
            </a:xfrm>
            <a:prstGeom prst="ellipse">
              <a:avLst/>
            </a:prstGeom>
            <a:solidFill>
              <a:srgbClr val="EA5283"/>
            </a:solidFill>
            <a:ln>
              <a:solidFill>
                <a:srgbClr val="EA5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4853525" y="5113903"/>
              <a:ext cx="665251" cy="665253"/>
            </a:xfrm>
            <a:prstGeom prst="ellipse">
              <a:avLst/>
            </a:prstGeom>
            <a:solidFill>
              <a:srgbClr val="EA5283"/>
            </a:solidFill>
            <a:ln>
              <a:solidFill>
                <a:srgbClr val="EA5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4853525" y="5981298"/>
              <a:ext cx="665251" cy="665253"/>
            </a:xfrm>
            <a:prstGeom prst="ellipse">
              <a:avLst/>
            </a:prstGeom>
            <a:solidFill>
              <a:srgbClr val="EA5283"/>
            </a:solidFill>
            <a:ln>
              <a:solidFill>
                <a:srgbClr val="EA5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5637252" y="2543718"/>
              <a:ext cx="5737244" cy="671783"/>
              <a:chOff x="5542002" y="2543718"/>
              <a:chExt cx="5737244" cy="671783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5542002" y="254371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EA5283"/>
                    </a:solidFill>
                  </a:rPr>
                  <a:t>持续创新</a:t>
                </a:r>
                <a:endParaRPr lang="zh-CN" altLang="en-US" sz="2000" b="1" dirty="0">
                  <a:solidFill>
                    <a:srgbClr val="EA5283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554602" y="2876947"/>
                <a:ext cx="57246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以孜孜以求的工匠精神持续</a:t>
                </a:r>
                <a:r>
                  <a:rPr lang="zh-CN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创新，尽量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不要重复以前的效果</a:t>
                </a: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5637252" y="3418780"/>
              <a:ext cx="4611038" cy="671783"/>
              <a:chOff x="5542002" y="3396302"/>
              <a:chExt cx="4611038" cy="671783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5542002" y="3396302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EA5283"/>
                    </a:solidFill>
                  </a:rPr>
                  <a:t>把握机会</a:t>
                </a:r>
                <a:endParaRPr lang="zh-CN" altLang="en-US" sz="2000" b="1" dirty="0">
                  <a:solidFill>
                    <a:srgbClr val="EA5283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554602" y="3729531"/>
                <a:ext cx="45984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把握每一个制作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PPT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的机会去提升技能，积累</a:t>
                </a:r>
                <a:r>
                  <a:rPr lang="zh-CN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版式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637252" y="4293842"/>
              <a:ext cx="2969563" cy="671783"/>
              <a:chOff x="5542002" y="4400320"/>
              <a:chExt cx="2969563" cy="671783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5542002" y="440032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EA5283"/>
                    </a:solidFill>
                  </a:rPr>
                  <a:t>积累素材</a:t>
                </a:r>
                <a:endParaRPr lang="zh-CN" altLang="en-US" sz="2000" b="1" dirty="0">
                  <a:solidFill>
                    <a:srgbClr val="EA5283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554602" y="4733549"/>
                <a:ext cx="29569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注意收集和整理自己的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PPT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素材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5637252" y="5168904"/>
              <a:ext cx="4300953" cy="671783"/>
              <a:chOff x="5542002" y="5176571"/>
              <a:chExt cx="4300953" cy="671783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542002" y="5176571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EA5283"/>
                    </a:solidFill>
                  </a:rPr>
                  <a:t>向高手学习</a:t>
                </a:r>
                <a:endParaRPr lang="zh-CN" altLang="en-US" sz="2000" b="1" dirty="0">
                  <a:solidFill>
                    <a:srgbClr val="EA5283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54602" y="5509800"/>
                <a:ext cx="42883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模仿高手的版式、配色，学习高手的经验分享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5637252" y="6043966"/>
              <a:ext cx="5126308" cy="671783"/>
              <a:chOff x="5542002" y="6043966"/>
              <a:chExt cx="5126308" cy="671783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5542002" y="6043966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EA5283"/>
                    </a:solidFill>
                  </a:rPr>
                  <a:t>培训他人</a:t>
                </a:r>
                <a:endParaRPr lang="zh-CN" altLang="en-US" sz="2000" b="1" dirty="0">
                  <a:solidFill>
                    <a:srgbClr val="EA5283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554602" y="6377195"/>
                <a:ext cx="51137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开发</a:t>
                </a:r>
                <a:r>
                  <a:rPr lang="en-US" altLang="zh-CN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PPT</a:t>
                </a:r>
                <a:r>
                  <a:rPr lang="zh-CN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培训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课程，有助于系统梳理和深入掌握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PPT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技能</a:t>
                </a:r>
              </a:p>
            </p:txBody>
          </p:sp>
        </p:grpSp>
      </p:grpSp>
      <p:grpSp>
        <p:nvGrpSpPr>
          <p:cNvPr id="57" name="Group 9"/>
          <p:cNvGrpSpPr>
            <a:grpSpLocks/>
          </p:cNvGrpSpPr>
          <p:nvPr/>
        </p:nvGrpSpPr>
        <p:grpSpPr bwMode="auto">
          <a:xfrm>
            <a:off x="2974128" y="3186496"/>
            <a:ext cx="762000" cy="192617"/>
            <a:chOff x="0" y="0"/>
            <a:chExt cx="572366" cy="144000"/>
          </a:xfrm>
          <a:solidFill>
            <a:srgbClr val="F18101"/>
          </a:solidFill>
        </p:grpSpPr>
        <p:sp>
          <p:nvSpPr>
            <p:cNvPr id="58" name="椭圆 40"/>
            <p:cNvSpPr>
              <a:spLocks noChangeArrowheads="1"/>
            </p:cNvSpPr>
            <p:nvPr/>
          </p:nvSpPr>
          <p:spPr bwMode="auto">
            <a:xfrm>
              <a:off x="0" y="0"/>
              <a:ext cx="144000" cy="14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311">
                <a:solidFill>
                  <a:srgbClr val="F18101"/>
                </a:solidFill>
              </a:endParaRPr>
            </a:p>
          </p:txBody>
        </p:sp>
        <p:sp>
          <p:nvSpPr>
            <p:cNvPr id="59" name="椭圆 41"/>
            <p:cNvSpPr>
              <a:spLocks noChangeArrowheads="1"/>
            </p:cNvSpPr>
            <p:nvPr/>
          </p:nvSpPr>
          <p:spPr bwMode="auto">
            <a:xfrm>
              <a:off x="214183" y="0"/>
              <a:ext cx="144000" cy="14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311">
                <a:solidFill>
                  <a:srgbClr val="F18101"/>
                </a:solidFill>
              </a:endParaRPr>
            </a:p>
          </p:txBody>
        </p:sp>
        <p:sp>
          <p:nvSpPr>
            <p:cNvPr id="60" name="椭圆 42"/>
            <p:cNvSpPr>
              <a:spLocks noChangeArrowheads="1"/>
            </p:cNvSpPr>
            <p:nvPr/>
          </p:nvSpPr>
          <p:spPr bwMode="auto">
            <a:xfrm>
              <a:off x="428366" y="0"/>
              <a:ext cx="144000" cy="14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311">
                <a:solidFill>
                  <a:srgbClr val="F181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01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doors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250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4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4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25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12192000" cy="3443288"/>
          </a:xfrm>
          <a:prstGeom prst="rect">
            <a:avLst/>
          </a:pr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72"/>
          <p:cNvSpPr>
            <a:spLocks/>
          </p:cNvSpPr>
          <p:nvPr/>
        </p:nvSpPr>
        <p:spPr bwMode="auto">
          <a:xfrm>
            <a:off x="3775075" y="117475"/>
            <a:ext cx="2157413" cy="2098675"/>
          </a:xfrm>
          <a:custGeom>
            <a:avLst/>
            <a:gdLst>
              <a:gd name="T0" fmla="*/ 1010 w 1010"/>
              <a:gd name="T1" fmla="*/ 491 h 982"/>
              <a:gd name="T2" fmla="*/ 520 w 1010"/>
              <a:gd name="T3" fmla="*/ 982 h 982"/>
              <a:gd name="T4" fmla="*/ 155 w 1010"/>
              <a:gd name="T5" fmla="*/ 819 h 982"/>
              <a:gd name="T6" fmla="*/ 17 w 1010"/>
              <a:gd name="T7" fmla="*/ 782 h 982"/>
              <a:gd name="T8" fmla="*/ 56 w 1010"/>
              <a:gd name="T9" fmla="*/ 651 h 982"/>
              <a:gd name="T10" fmla="*/ 29 w 1010"/>
              <a:gd name="T11" fmla="*/ 491 h 982"/>
              <a:gd name="T12" fmla="*/ 520 w 1010"/>
              <a:gd name="T13" fmla="*/ 0 h 982"/>
              <a:gd name="T14" fmla="*/ 1010 w 1010"/>
              <a:gd name="T15" fmla="*/ 491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0" h="982">
                <a:moveTo>
                  <a:pt x="1010" y="491"/>
                </a:moveTo>
                <a:cubicBezTo>
                  <a:pt x="1010" y="762"/>
                  <a:pt x="791" y="982"/>
                  <a:pt x="520" y="982"/>
                </a:cubicBezTo>
                <a:cubicBezTo>
                  <a:pt x="375" y="982"/>
                  <a:pt x="245" y="919"/>
                  <a:pt x="155" y="819"/>
                </a:cubicBezTo>
                <a:cubicBezTo>
                  <a:pt x="133" y="795"/>
                  <a:pt x="33" y="810"/>
                  <a:pt x="17" y="782"/>
                </a:cubicBezTo>
                <a:cubicBezTo>
                  <a:pt x="0" y="754"/>
                  <a:pt x="67" y="683"/>
                  <a:pt x="56" y="651"/>
                </a:cubicBezTo>
                <a:cubicBezTo>
                  <a:pt x="38" y="601"/>
                  <a:pt x="29" y="547"/>
                  <a:pt x="29" y="491"/>
                </a:cubicBezTo>
                <a:cubicBezTo>
                  <a:pt x="29" y="220"/>
                  <a:pt x="249" y="0"/>
                  <a:pt x="520" y="0"/>
                </a:cubicBezTo>
                <a:cubicBezTo>
                  <a:pt x="791" y="0"/>
                  <a:pt x="1010" y="220"/>
                  <a:pt x="1010" y="4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523875" y="1263650"/>
            <a:ext cx="3278188" cy="4964112"/>
            <a:chOff x="523875" y="1263650"/>
            <a:chExt cx="3278188" cy="4964112"/>
          </a:xfrm>
        </p:grpSpPr>
        <p:sp>
          <p:nvSpPr>
            <p:cNvPr id="3" name="Oval 73"/>
            <p:cNvSpPr>
              <a:spLocks noChangeArrowheads="1"/>
            </p:cNvSpPr>
            <p:nvPr/>
          </p:nvSpPr>
          <p:spPr bwMode="auto">
            <a:xfrm>
              <a:off x="631825" y="5791200"/>
              <a:ext cx="2997200" cy="43656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74"/>
            <p:cNvSpPr>
              <a:spLocks/>
            </p:cNvSpPr>
            <p:nvPr/>
          </p:nvSpPr>
          <p:spPr bwMode="auto">
            <a:xfrm>
              <a:off x="909638" y="4586288"/>
              <a:ext cx="330200" cy="276225"/>
            </a:xfrm>
            <a:custGeom>
              <a:avLst/>
              <a:gdLst>
                <a:gd name="T0" fmla="*/ 147 w 155"/>
                <a:gd name="T1" fmla="*/ 46 h 129"/>
                <a:gd name="T2" fmla="*/ 92 w 155"/>
                <a:gd name="T3" fmla="*/ 118 h 129"/>
                <a:gd name="T4" fmla="*/ 8 w 155"/>
                <a:gd name="T5" fmla="*/ 84 h 129"/>
                <a:gd name="T6" fmla="*/ 63 w 155"/>
                <a:gd name="T7" fmla="*/ 11 h 129"/>
                <a:gd name="T8" fmla="*/ 147 w 155"/>
                <a:gd name="T9" fmla="*/ 4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29">
                  <a:moveTo>
                    <a:pt x="147" y="46"/>
                  </a:moveTo>
                  <a:cubicBezTo>
                    <a:pt x="155" y="75"/>
                    <a:pt x="130" y="108"/>
                    <a:pt x="92" y="118"/>
                  </a:cubicBezTo>
                  <a:cubicBezTo>
                    <a:pt x="54" y="129"/>
                    <a:pt x="16" y="113"/>
                    <a:pt x="8" y="84"/>
                  </a:cubicBezTo>
                  <a:cubicBezTo>
                    <a:pt x="0" y="54"/>
                    <a:pt x="24" y="21"/>
                    <a:pt x="63" y="11"/>
                  </a:cubicBezTo>
                  <a:cubicBezTo>
                    <a:pt x="101" y="0"/>
                    <a:pt x="139" y="16"/>
                    <a:pt x="147" y="46"/>
                  </a:cubicBezTo>
                  <a:close/>
                </a:path>
              </a:pathLst>
            </a:custGeom>
            <a:solidFill>
              <a:srgbClr val="F4D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5"/>
            <p:cNvSpPr>
              <a:spLocks/>
            </p:cNvSpPr>
            <p:nvPr/>
          </p:nvSpPr>
          <p:spPr bwMode="auto">
            <a:xfrm>
              <a:off x="3511550" y="2087563"/>
              <a:ext cx="290513" cy="227012"/>
            </a:xfrm>
            <a:custGeom>
              <a:avLst/>
              <a:gdLst>
                <a:gd name="T0" fmla="*/ 135 w 136"/>
                <a:gd name="T1" fmla="*/ 52 h 106"/>
                <a:gd name="T2" fmla="*/ 68 w 136"/>
                <a:gd name="T3" fmla="*/ 105 h 106"/>
                <a:gd name="T4" fmla="*/ 0 w 136"/>
                <a:gd name="T5" fmla="*/ 53 h 106"/>
                <a:gd name="T6" fmla="*/ 68 w 136"/>
                <a:gd name="T7" fmla="*/ 0 h 106"/>
                <a:gd name="T8" fmla="*/ 135 w 136"/>
                <a:gd name="T9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06">
                  <a:moveTo>
                    <a:pt x="135" y="52"/>
                  </a:moveTo>
                  <a:cubicBezTo>
                    <a:pt x="136" y="82"/>
                    <a:pt x="106" y="105"/>
                    <a:pt x="68" y="105"/>
                  </a:cubicBezTo>
                  <a:cubicBezTo>
                    <a:pt x="31" y="106"/>
                    <a:pt x="1" y="82"/>
                    <a:pt x="0" y="53"/>
                  </a:cubicBezTo>
                  <a:cubicBezTo>
                    <a:pt x="0" y="24"/>
                    <a:pt x="30" y="1"/>
                    <a:pt x="68" y="0"/>
                  </a:cubicBezTo>
                  <a:cubicBezTo>
                    <a:pt x="105" y="0"/>
                    <a:pt x="135" y="23"/>
                    <a:pt x="135" y="52"/>
                  </a:cubicBezTo>
                  <a:close/>
                </a:path>
              </a:pathLst>
            </a:custGeom>
            <a:solidFill>
              <a:srgbClr val="F4D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6"/>
            <p:cNvSpPr>
              <a:spLocks/>
            </p:cNvSpPr>
            <p:nvPr/>
          </p:nvSpPr>
          <p:spPr bwMode="auto">
            <a:xfrm>
              <a:off x="749300" y="2266950"/>
              <a:ext cx="3025775" cy="2455862"/>
            </a:xfrm>
            <a:custGeom>
              <a:avLst/>
              <a:gdLst>
                <a:gd name="T0" fmla="*/ 1415 w 1416"/>
                <a:gd name="T1" fmla="*/ 0 h 1149"/>
                <a:gd name="T2" fmla="*/ 1307 w 1416"/>
                <a:gd name="T3" fmla="*/ 1 h 1149"/>
                <a:gd name="T4" fmla="*/ 1298 w 1416"/>
                <a:gd name="T5" fmla="*/ 240 h 1149"/>
                <a:gd name="T6" fmla="*/ 1245 w 1416"/>
                <a:gd name="T7" fmla="*/ 481 h 1149"/>
                <a:gd name="T8" fmla="*/ 1014 w 1416"/>
                <a:gd name="T9" fmla="*/ 511 h 1149"/>
                <a:gd name="T10" fmla="*/ 1014 w 1416"/>
                <a:gd name="T11" fmla="*/ 511 h 1149"/>
                <a:gd name="T12" fmla="*/ 838 w 1416"/>
                <a:gd name="T13" fmla="*/ 504 h 1149"/>
                <a:gd name="T14" fmla="*/ 665 w 1416"/>
                <a:gd name="T15" fmla="*/ 527 h 1149"/>
                <a:gd name="T16" fmla="*/ 438 w 1416"/>
                <a:gd name="T17" fmla="*/ 502 h 1149"/>
                <a:gd name="T18" fmla="*/ 270 w 1416"/>
                <a:gd name="T19" fmla="*/ 509 h 1149"/>
                <a:gd name="T20" fmla="*/ 270 w 1416"/>
                <a:gd name="T21" fmla="*/ 509 h 1149"/>
                <a:gd name="T22" fmla="*/ 15 w 1416"/>
                <a:gd name="T23" fmla="*/ 765 h 1149"/>
                <a:gd name="T24" fmla="*/ 86 w 1416"/>
                <a:gd name="T25" fmla="*/ 1138 h 1149"/>
                <a:gd name="T26" fmla="*/ 186 w 1416"/>
                <a:gd name="T27" fmla="*/ 1097 h 1149"/>
                <a:gd name="T28" fmla="*/ 132 w 1416"/>
                <a:gd name="T29" fmla="*/ 790 h 1149"/>
                <a:gd name="T30" fmla="*/ 274 w 1416"/>
                <a:gd name="T31" fmla="*/ 650 h 1149"/>
                <a:gd name="T32" fmla="*/ 337 w 1416"/>
                <a:gd name="T33" fmla="*/ 679 h 1149"/>
                <a:gd name="T34" fmla="*/ 343 w 1416"/>
                <a:gd name="T35" fmla="*/ 1121 h 1149"/>
                <a:gd name="T36" fmla="*/ 664 w 1416"/>
                <a:gd name="T37" fmla="*/ 1141 h 1149"/>
                <a:gd name="T38" fmla="*/ 968 w 1416"/>
                <a:gd name="T39" fmla="*/ 1097 h 1149"/>
                <a:gd name="T40" fmla="*/ 963 w 1416"/>
                <a:gd name="T41" fmla="*/ 672 h 1149"/>
                <a:gd name="T42" fmla="*/ 1122 w 1416"/>
                <a:gd name="T43" fmla="*/ 643 h 1149"/>
                <a:gd name="T44" fmla="*/ 1144 w 1416"/>
                <a:gd name="T45" fmla="*/ 642 h 1149"/>
                <a:gd name="T46" fmla="*/ 1309 w 1416"/>
                <a:gd name="T47" fmla="*/ 587 h 1149"/>
                <a:gd name="T48" fmla="*/ 1406 w 1416"/>
                <a:gd name="T49" fmla="*/ 248 h 1149"/>
                <a:gd name="T50" fmla="*/ 1415 w 1416"/>
                <a:gd name="T51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6" h="1149">
                  <a:moveTo>
                    <a:pt x="1415" y="0"/>
                  </a:moveTo>
                  <a:cubicBezTo>
                    <a:pt x="1307" y="1"/>
                    <a:pt x="1307" y="1"/>
                    <a:pt x="1307" y="1"/>
                  </a:cubicBezTo>
                  <a:cubicBezTo>
                    <a:pt x="1307" y="2"/>
                    <a:pt x="1308" y="117"/>
                    <a:pt x="1298" y="240"/>
                  </a:cubicBezTo>
                  <a:cubicBezTo>
                    <a:pt x="1279" y="464"/>
                    <a:pt x="1249" y="477"/>
                    <a:pt x="1245" y="481"/>
                  </a:cubicBezTo>
                  <a:cubicBezTo>
                    <a:pt x="1190" y="528"/>
                    <a:pt x="1056" y="516"/>
                    <a:pt x="1014" y="511"/>
                  </a:cubicBezTo>
                  <a:cubicBezTo>
                    <a:pt x="1014" y="511"/>
                    <a:pt x="1014" y="511"/>
                    <a:pt x="1014" y="511"/>
                  </a:cubicBezTo>
                  <a:cubicBezTo>
                    <a:pt x="974" y="506"/>
                    <a:pt x="912" y="502"/>
                    <a:pt x="838" y="504"/>
                  </a:cubicBezTo>
                  <a:cubicBezTo>
                    <a:pt x="798" y="506"/>
                    <a:pt x="730" y="527"/>
                    <a:pt x="665" y="527"/>
                  </a:cubicBezTo>
                  <a:cubicBezTo>
                    <a:pt x="591" y="526"/>
                    <a:pt x="464" y="503"/>
                    <a:pt x="438" y="502"/>
                  </a:cubicBezTo>
                  <a:cubicBezTo>
                    <a:pt x="367" y="501"/>
                    <a:pt x="307" y="504"/>
                    <a:pt x="270" y="509"/>
                  </a:cubicBezTo>
                  <a:cubicBezTo>
                    <a:pt x="270" y="509"/>
                    <a:pt x="270" y="509"/>
                    <a:pt x="270" y="509"/>
                  </a:cubicBezTo>
                  <a:cubicBezTo>
                    <a:pt x="199" y="513"/>
                    <a:pt x="32" y="581"/>
                    <a:pt x="15" y="765"/>
                  </a:cubicBezTo>
                  <a:cubicBezTo>
                    <a:pt x="0" y="925"/>
                    <a:pt x="82" y="1129"/>
                    <a:pt x="86" y="1138"/>
                  </a:cubicBezTo>
                  <a:cubicBezTo>
                    <a:pt x="186" y="1097"/>
                    <a:pt x="186" y="1097"/>
                    <a:pt x="186" y="1097"/>
                  </a:cubicBezTo>
                  <a:cubicBezTo>
                    <a:pt x="185" y="1095"/>
                    <a:pt x="120" y="923"/>
                    <a:pt x="132" y="790"/>
                  </a:cubicBezTo>
                  <a:cubicBezTo>
                    <a:pt x="142" y="682"/>
                    <a:pt x="272" y="651"/>
                    <a:pt x="274" y="650"/>
                  </a:cubicBezTo>
                  <a:cubicBezTo>
                    <a:pt x="296" y="647"/>
                    <a:pt x="317" y="650"/>
                    <a:pt x="337" y="679"/>
                  </a:cubicBezTo>
                  <a:cubicBezTo>
                    <a:pt x="367" y="722"/>
                    <a:pt x="343" y="1121"/>
                    <a:pt x="343" y="1121"/>
                  </a:cubicBezTo>
                  <a:cubicBezTo>
                    <a:pt x="343" y="1121"/>
                    <a:pt x="491" y="1149"/>
                    <a:pt x="664" y="1141"/>
                  </a:cubicBezTo>
                  <a:cubicBezTo>
                    <a:pt x="837" y="1132"/>
                    <a:pt x="968" y="1097"/>
                    <a:pt x="968" y="1097"/>
                  </a:cubicBezTo>
                  <a:cubicBezTo>
                    <a:pt x="968" y="1097"/>
                    <a:pt x="958" y="695"/>
                    <a:pt x="963" y="672"/>
                  </a:cubicBezTo>
                  <a:cubicBezTo>
                    <a:pt x="968" y="650"/>
                    <a:pt x="1122" y="643"/>
                    <a:pt x="1122" y="643"/>
                  </a:cubicBezTo>
                  <a:cubicBezTo>
                    <a:pt x="1129" y="642"/>
                    <a:pt x="1136" y="642"/>
                    <a:pt x="1144" y="642"/>
                  </a:cubicBezTo>
                  <a:cubicBezTo>
                    <a:pt x="1198" y="642"/>
                    <a:pt x="1260" y="629"/>
                    <a:pt x="1309" y="587"/>
                  </a:cubicBezTo>
                  <a:cubicBezTo>
                    <a:pt x="1341" y="560"/>
                    <a:pt x="1385" y="495"/>
                    <a:pt x="1406" y="248"/>
                  </a:cubicBezTo>
                  <a:cubicBezTo>
                    <a:pt x="1416" y="121"/>
                    <a:pt x="1415" y="5"/>
                    <a:pt x="1415" y="0"/>
                  </a:cubicBez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7"/>
            <p:cNvSpPr>
              <a:spLocks/>
            </p:cNvSpPr>
            <p:nvPr/>
          </p:nvSpPr>
          <p:spPr bwMode="auto">
            <a:xfrm>
              <a:off x="1471613" y="4611688"/>
              <a:ext cx="1368425" cy="1319212"/>
            </a:xfrm>
            <a:custGeom>
              <a:avLst/>
              <a:gdLst>
                <a:gd name="T0" fmla="*/ 5 w 641"/>
                <a:gd name="T1" fmla="*/ 24 h 617"/>
                <a:gd name="T2" fmla="*/ 10 w 641"/>
                <a:gd name="T3" fmla="*/ 309 h 617"/>
                <a:gd name="T4" fmla="*/ 0 w 641"/>
                <a:gd name="T5" fmla="*/ 577 h 617"/>
                <a:gd name="T6" fmla="*/ 87 w 641"/>
                <a:gd name="T7" fmla="*/ 586 h 617"/>
                <a:gd name="T8" fmla="*/ 107 w 641"/>
                <a:gd name="T9" fmla="*/ 309 h 617"/>
                <a:gd name="T10" fmla="*/ 132 w 641"/>
                <a:gd name="T11" fmla="*/ 160 h 617"/>
                <a:gd name="T12" fmla="*/ 516 w 641"/>
                <a:gd name="T13" fmla="*/ 125 h 617"/>
                <a:gd name="T14" fmla="*/ 541 w 641"/>
                <a:gd name="T15" fmla="*/ 359 h 617"/>
                <a:gd name="T16" fmla="*/ 541 w 641"/>
                <a:gd name="T17" fmla="*/ 617 h 617"/>
                <a:gd name="T18" fmla="*/ 631 w 641"/>
                <a:gd name="T19" fmla="*/ 617 h 617"/>
                <a:gd name="T20" fmla="*/ 641 w 641"/>
                <a:gd name="T21" fmla="*/ 337 h 617"/>
                <a:gd name="T22" fmla="*/ 630 w 641"/>
                <a:gd name="T23" fmla="*/ 0 h 617"/>
                <a:gd name="T24" fmla="*/ 5 w 641"/>
                <a:gd name="T25" fmla="*/ 24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1" h="617">
                  <a:moveTo>
                    <a:pt x="5" y="24"/>
                  </a:moveTo>
                  <a:cubicBezTo>
                    <a:pt x="5" y="107"/>
                    <a:pt x="12" y="272"/>
                    <a:pt x="10" y="309"/>
                  </a:cubicBezTo>
                  <a:cubicBezTo>
                    <a:pt x="8" y="345"/>
                    <a:pt x="0" y="577"/>
                    <a:pt x="0" y="577"/>
                  </a:cubicBezTo>
                  <a:cubicBezTo>
                    <a:pt x="87" y="586"/>
                    <a:pt x="87" y="586"/>
                    <a:pt x="87" y="586"/>
                  </a:cubicBezTo>
                  <a:cubicBezTo>
                    <a:pt x="87" y="586"/>
                    <a:pt x="107" y="340"/>
                    <a:pt x="107" y="309"/>
                  </a:cubicBezTo>
                  <a:cubicBezTo>
                    <a:pt x="108" y="277"/>
                    <a:pt x="105" y="191"/>
                    <a:pt x="132" y="160"/>
                  </a:cubicBezTo>
                  <a:cubicBezTo>
                    <a:pt x="159" y="129"/>
                    <a:pt x="494" y="109"/>
                    <a:pt x="516" y="125"/>
                  </a:cubicBezTo>
                  <a:cubicBezTo>
                    <a:pt x="539" y="141"/>
                    <a:pt x="541" y="321"/>
                    <a:pt x="541" y="359"/>
                  </a:cubicBezTo>
                  <a:cubicBezTo>
                    <a:pt x="541" y="397"/>
                    <a:pt x="541" y="617"/>
                    <a:pt x="541" y="617"/>
                  </a:cubicBezTo>
                  <a:cubicBezTo>
                    <a:pt x="631" y="617"/>
                    <a:pt x="631" y="617"/>
                    <a:pt x="631" y="617"/>
                  </a:cubicBezTo>
                  <a:cubicBezTo>
                    <a:pt x="641" y="337"/>
                    <a:pt x="641" y="337"/>
                    <a:pt x="641" y="337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30" y="0"/>
                    <a:pt x="374" y="43"/>
                    <a:pt x="5" y="24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8"/>
            <p:cNvSpPr>
              <a:spLocks/>
            </p:cNvSpPr>
            <p:nvPr/>
          </p:nvSpPr>
          <p:spPr bwMode="auto">
            <a:xfrm>
              <a:off x="1331913" y="5784850"/>
              <a:ext cx="449263" cy="222250"/>
            </a:xfrm>
            <a:custGeom>
              <a:avLst/>
              <a:gdLst>
                <a:gd name="T0" fmla="*/ 113 w 210"/>
                <a:gd name="T1" fmla="*/ 99 h 104"/>
                <a:gd name="T2" fmla="*/ 18 w 210"/>
                <a:gd name="T3" fmla="*/ 52 h 104"/>
                <a:gd name="T4" fmla="*/ 117 w 210"/>
                <a:gd name="T5" fmla="*/ 5 h 104"/>
                <a:gd name="T6" fmla="*/ 208 w 210"/>
                <a:gd name="T7" fmla="*/ 69 h 104"/>
                <a:gd name="T8" fmla="*/ 113 w 210"/>
                <a:gd name="T9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4">
                  <a:moveTo>
                    <a:pt x="113" y="99"/>
                  </a:moveTo>
                  <a:cubicBezTo>
                    <a:pt x="61" y="100"/>
                    <a:pt x="0" y="104"/>
                    <a:pt x="18" y="52"/>
                  </a:cubicBezTo>
                  <a:cubicBezTo>
                    <a:pt x="28" y="23"/>
                    <a:pt x="65" y="0"/>
                    <a:pt x="117" y="5"/>
                  </a:cubicBezTo>
                  <a:cubicBezTo>
                    <a:pt x="170" y="9"/>
                    <a:pt x="210" y="38"/>
                    <a:pt x="208" y="69"/>
                  </a:cubicBezTo>
                  <a:cubicBezTo>
                    <a:pt x="205" y="99"/>
                    <a:pt x="180" y="96"/>
                    <a:pt x="113" y="99"/>
                  </a:cubicBez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9"/>
            <p:cNvSpPr>
              <a:spLocks/>
            </p:cNvSpPr>
            <p:nvPr/>
          </p:nvSpPr>
          <p:spPr bwMode="auto">
            <a:xfrm>
              <a:off x="1349375" y="5951538"/>
              <a:ext cx="446088" cy="60325"/>
            </a:xfrm>
            <a:custGeom>
              <a:avLst/>
              <a:gdLst>
                <a:gd name="T0" fmla="*/ 209 w 209"/>
                <a:gd name="T1" fmla="*/ 14 h 28"/>
                <a:gd name="T2" fmla="*/ 195 w 209"/>
                <a:gd name="T3" fmla="*/ 28 h 28"/>
                <a:gd name="T4" fmla="*/ 14 w 209"/>
                <a:gd name="T5" fmla="*/ 27 h 28"/>
                <a:gd name="T6" fmla="*/ 0 w 209"/>
                <a:gd name="T7" fmla="*/ 14 h 28"/>
                <a:gd name="T8" fmla="*/ 14 w 209"/>
                <a:gd name="T9" fmla="*/ 0 h 28"/>
                <a:gd name="T10" fmla="*/ 196 w 209"/>
                <a:gd name="T11" fmla="*/ 0 h 28"/>
                <a:gd name="T12" fmla="*/ 209 w 209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28">
                  <a:moveTo>
                    <a:pt x="209" y="14"/>
                  </a:moveTo>
                  <a:cubicBezTo>
                    <a:pt x="209" y="22"/>
                    <a:pt x="203" y="28"/>
                    <a:pt x="195" y="28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3" y="0"/>
                    <a:pt x="209" y="6"/>
                    <a:pt x="209" y="14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0"/>
            <p:cNvSpPr>
              <a:spLocks/>
            </p:cNvSpPr>
            <p:nvPr/>
          </p:nvSpPr>
          <p:spPr bwMode="auto">
            <a:xfrm>
              <a:off x="2498725" y="5815013"/>
              <a:ext cx="449263" cy="222250"/>
            </a:xfrm>
            <a:custGeom>
              <a:avLst/>
              <a:gdLst>
                <a:gd name="T0" fmla="*/ 113 w 210"/>
                <a:gd name="T1" fmla="*/ 98 h 104"/>
                <a:gd name="T2" fmla="*/ 18 w 210"/>
                <a:gd name="T3" fmla="*/ 52 h 104"/>
                <a:gd name="T4" fmla="*/ 117 w 210"/>
                <a:gd name="T5" fmla="*/ 4 h 104"/>
                <a:gd name="T6" fmla="*/ 208 w 210"/>
                <a:gd name="T7" fmla="*/ 68 h 104"/>
                <a:gd name="T8" fmla="*/ 113 w 210"/>
                <a:gd name="T9" fmla="*/ 9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4">
                  <a:moveTo>
                    <a:pt x="113" y="98"/>
                  </a:moveTo>
                  <a:cubicBezTo>
                    <a:pt x="61" y="100"/>
                    <a:pt x="0" y="104"/>
                    <a:pt x="18" y="52"/>
                  </a:cubicBezTo>
                  <a:cubicBezTo>
                    <a:pt x="28" y="22"/>
                    <a:pt x="65" y="0"/>
                    <a:pt x="117" y="4"/>
                  </a:cubicBezTo>
                  <a:cubicBezTo>
                    <a:pt x="170" y="9"/>
                    <a:pt x="210" y="37"/>
                    <a:pt x="208" y="68"/>
                  </a:cubicBezTo>
                  <a:cubicBezTo>
                    <a:pt x="205" y="99"/>
                    <a:pt x="180" y="96"/>
                    <a:pt x="113" y="98"/>
                  </a:cubicBez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1"/>
            <p:cNvSpPr>
              <a:spLocks/>
            </p:cNvSpPr>
            <p:nvPr/>
          </p:nvSpPr>
          <p:spPr bwMode="auto">
            <a:xfrm>
              <a:off x="2516188" y="5981700"/>
              <a:ext cx="446088" cy="57150"/>
            </a:xfrm>
            <a:custGeom>
              <a:avLst/>
              <a:gdLst>
                <a:gd name="T0" fmla="*/ 209 w 209"/>
                <a:gd name="T1" fmla="*/ 13 h 27"/>
                <a:gd name="T2" fmla="*/ 195 w 209"/>
                <a:gd name="T3" fmla="*/ 27 h 27"/>
                <a:gd name="T4" fmla="*/ 14 w 209"/>
                <a:gd name="T5" fmla="*/ 27 h 27"/>
                <a:gd name="T6" fmla="*/ 0 w 209"/>
                <a:gd name="T7" fmla="*/ 13 h 27"/>
                <a:gd name="T8" fmla="*/ 14 w 209"/>
                <a:gd name="T9" fmla="*/ 0 h 27"/>
                <a:gd name="T10" fmla="*/ 196 w 209"/>
                <a:gd name="T11" fmla="*/ 0 h 27"/>
                <a:gd name="T12" fmla="*/ 209 w 209"/>
                <a:gd name="T13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27">
                  <a:moveTo>
                    <a:pt x="209" y="13"/>
                  </a:moveTo>
                  <a:cubicBezTo>
                    <a:pt x="209" y="21"/>
                    <a:pt x="203" y="27"/>
                    <a:pt x="19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3" y="0"/>
                    <a:pt x="209" y="6"/>
                    <a:pt x="209" y="13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2"/>
            <p:cNvSpPr>
              <a:spLocks/>
            </p:cNvSpPr>
            <p:nvPr/>
          </p:nvSpPr>
          <p:spPr bwMode="auto">
            <a:xfrm>
              <a:off x="2193925" y="3987800"/>
              <a:ext cx="38100" cy="677862"/>
            </a:xfrm>
            <a:custGeom>
              <a:avLst/>
              <a:gdLst>
                <a:gd name="T0" fmla="*/ 0 w 24"/>
                <a:gd name="T1" fmla="*/ 0 h 427"/>
                <a:gd name="T2" fmla="*/ 2 w 24"/>
                <a:gd name="T3" fmla="*/ 427 h 427"/>
                <a:gd name="T4" fmla="*/ 24 w 24"/>
                <a:gd name="T5" fmla="*/ 427 h 427"/>
                <a:gd name="T6" fmla="*/ 21 w 24"/>
                <a:gd name="T7" fmla="*/ 0 h 427"/>
                <a:gd name="T8" fmla="*/ 0 w 24"/>
                <a:gd name="T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7">
                  <a:moveTo>
                    <a:pt x="0" y="0"/>
                  </a:moveTo>
                  <a:lnTo>
                    <a:pt x="2" y="427"/>
                  </a:lnTo>
                  <a:lnTo>
                    <a:pt x="24" y="427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3"/>
            <p:cNvSpPr>
              <a:spLocks/>
            </p:cNvSpPr>
            <p:nvPr/>
          </p:nvSpPr>
          <p:spPr bwMode="auto">
            <a:xfrm>
              <a:off x="2193925" y="3987800"/>
              <a:ext cx="38100" cy="677862"/>
            </a:xfrm>
            <a:custGeom>
              <a:avLst/>
              <a:gdLst>
                <a:gd name="T0" fmla="*/ 0 w 24"/>
                <a:gd name="T1" fmla="*/ 0 h 427"/>
                <a:gd name="T2" fmla="*/ 2 w 24"/>
                <a:gd name="T3" fmla="*/ 427 h 427"/>
                <a:gd name="T4" fmla="*/ 24 w 24"/>
                <a:gd name="T5" fmla="*/ 427 h 427"/>
                <a:gd name="T6" fmla="*/ 21 w 24"/>
                <a:gd name="T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27">
                  <a:moveTo>
                    <a:pt x="0" y="0"/>
                  </a:moveTo>
                  <a:lnTo>
                    <a:pt x="2" y="427"/>
                  </a:lnTo>
                  <a:lnTo>
                    <a:pt x="24" y="427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84"/>
            <p:cNvSpPr>
              <a:spLocks noChangeArrowheads="1"/>
            </p:cNvSpPr>
            <p:nvPr/>
          </p:nvSpPr>
          <p:spPr bwMode="auto">
            <a:xfrm>
              <a:off x="2276475" y="4205288"/>
              <a:ext cx="63500" cy="650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85"/>
            <p:cNvSpPr>
              <a:spLocks noChangeArrowheads="1"/>
            </p:cNvSpPr>
            <p:nvPr/>
          </p:nvSpPr>
          <p:spPr bwMode="auto">
            <a:xfrm>
              <a:off x="2276475" y="4059238"/>
              <a:ext cx="63500" cy="63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86"/>
            <p:cNvSpPr>
              <a:spLocks noChangeArrowheads="1"/>
            </p:cNvSpPr>
            <p:nvPr/>
          </p:nvSpPr>
          <p:spPr bwMode="auto">
            <a:xfrm>
              <a:off x="2276475" y="4376738"/>
              <a:ext cx="63500" cy="63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87"/>
            <p:cNvSpPr>
              <a:spLocks noChangeArrowheads="1"/>
            </p:cNvSpPr>
            <p:nvPr/>
          </p:nvSpPr>
          <p:spPr bwMode="auto">
            <a:xfrm>
              <a:off x="2276475" y="4548188"/>
              <a:ext cx="63500" cy="63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8"/>
            <p:cNvSpPr>
              <a:spLocks/>
            </p:cNvSpPr>
            <p:nvPr/>
          </p:nvSpPr>
          <p:spPr bwMode="auto">
            <a:xfrm>
              <a:off x="1738313" y="3381375"/>
              <a:ext cx="935038" cy="644525"/>
            </a:xfrm>
            <a:custGeom>
              <a:avLst/>
              <a:gdLst>
                <a:gd name="T0" fmla="*/ 0 w 438"/>
                <a:gd name="T1" fmla="*/ 3 h 302"/>
                <a:gd name="T2" fmla="*/ 221 w 438"/>
                <a:gd name="T3" fmla="*/ 302 h 302"/>
                <a:gd name="T4" fmla="*/ 438 w 438"/>
                <a:gd name="T5" fmla="*/ 0 h 302"/>
                <a:gd name="T6" fmla="*/ 0 w 438"/>
                <a:gd name="T7" fmla="*/ 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8" h="302">
                  <a:moveTo>
                    <a:pt x="0" y="3"/>
                  </a:moveTo>
                  <a:cubicBezTo>
                    <a:pt x="68" y="57"/>
                    <a:pt x="221" y="302"/>
                    <a:pt x="221" y="302"/>
                  </a:cubicBezTo>
                  <a:cubicBezTo>
                    <a:pt x="221" y="302"/>
                    <a:pt x="381" y="67"/>
                    <a:pt x="438" y="0"/>
                  </a:cubicBezTo>
                  <a:cubicBezTo>
                    <a:pt x="413" y="0"/>
                    <a:pt x="64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9"/>
            <p:cNvSpPr>
              <a:spLocks/>
            </p:cNvSpPr>
            <p:nvPr/>
          </p:nvSpPr>
          <p:spPr bwMode="auto">
            <a:xfrm>
              <a:off x="2085975" y="3386138"/>
              <a:ext cx="265113" cy="166687"/>
            </a:xfrm>
            <a:custGeom>
              <a:avLst/>
              <a:gdLst>
                <a:gd name="T0" fmla="*/ 123 w 124"/>
                <a:gd name="T1" fmla="*/ 36 h 78"/>
                <a:gd name="T2" fmla="*/ 64 w 124"/>
                <a:gd name="T3" fmla="*/ 76 h 78"/>
                <a:gd name="T4" fmla="*/ 1 w 124"/>
                <a:gd name="T5" fmla="*/ 42 h 78"/>
                <a:gd name="T6" fmla="*/ 60 w 124"/>
                <a:gd name="T7" fmla="*/ 2 h 78"/>
                <a:gd name="T8" fmla="*/ 123 w 124"/>
                <a:gd name="T9" fmla="*/ 3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78">
                  <a:moveTo>
                    <a:pt x="123" y="36"/>
                  </a:moveTo>
                  <a:cubicBezTo>
                    <a:pt x="124" y="57"/>
                    <a:pt x="98" y="75"/>
                    <a:pt x="64" y="76"/>
                  </a:cubicBezTo>
                  <a:cubicBezTo>
                    <a:pt x="30" y="78"/>
                    <a:pt x="2" y="63"/>
                    <a:pt x="1" y="42"/>
                  </a:cubicBezTo>
                  <a:cubicBezTo>
                    <a:pt x="0" y="22"/>
                    <a:pt x="27" y="4"/>
                    <a:pt x="60" y="2"/>
                  </a:cubicBezTo>
                  <a:cubicBezTo>
                    <a:pt x="94" y="0"/>
                    <a:pt x="122" y="16"/>
                    <a:pt x="123" y="36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90"/>
            <p:cNvSpPr>
              <a:spLocks/>
            </p:cNvSpPr>
            <p:nvPr/>
          </p:nvSpPr>
          <p:spPr bwMode="auto">
            <a:xfrm>
              <a:off x="2132013" y="3494088"/>
              <a:ext cx="157163" cy="531812"/>
            </a:xfrm>
            <a:custGeom>
              <a:avLst/>
              <a:gdLst>
                <a:gd name="T0" fmla="*/ 32 w 99"/>
                <a:gd name="T1" fmla="*/ 0 h 335"/>
                <a:gd name="T2" fmla="*/ 0 w 99"/>
                <a:gd name="T3" fmla="*/ 213 h 335"/>
                <a:gd name="T4" fmla="*/ 49 w 99"/>
                <a:gd name="T5" fmla="*/ 335 h 335"/>
                <a:gd name="T6" fmla="*/ 99 w 99"/>
                <a:gd name="T7" fmla="*/ 211 h 335"/>
                <a:gd name="T8" fmla="*/ 91 w 99"/>
                <a:gd name="T9" fmla="*/ 0 h 335"/>
                <a:gd name="T10" fmla="*/ 32 w 99"/>
                <a:gd name="T11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335">
                  <a:moveTo>
                    <a:pt x="32" y="0"/>
                  </a:moveTo>
                  <a:lnTo>
                    <a:pt x="0" y="213"/>
                  </a:lnTo>
                  <a:lnTo>
                    <a:pt x="49" y="335"/>
                  </a:lnTo>
                  <a:lnTo>
                    <a:pt x="99" y="211"/>
                  </a:lnTo>
                  <a:lnTo>
                    <a:pt x="91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91"/>
            <p:cNvSpPr>
              <a:spLocks/>
            </p:cNvSpPr>
            <p:nvPr/>
          </p:nvSpPr>
          <p:spPr bwMode="auto">
            <a:xfrm>
              <a:off x="2209800" y="3375025"/>
              <a:ext cx="476250" cy="650875"/>
            </a:xfrm>
            <a:custGeom>
              <a:avLst/>
              <a:gdLst>
                <a:gd name="T0" fmla="*/ 223 w 223"/>
                <a:gd name="T1" fmla="*/ 0 h 305"/>
                <a:gd name="T2" fmla="*/ 150 w 223"/>
                <a:gd name="T3" fmla="*/ 243 h 305"/>
                <a:gd name="T4" fmla="*/ 0 w 223"/>
                <a:gd name="T5" fmla="*/ 305 h 305"/>
                <a:gd name="T6" fmla="*/ 102 w 223"/>
                <a:gd name="T7" fmla="*/ 124 h 305"/>
                <a:gd name="T8" fmla="*/ 223 w 223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5">
                  <a:moveTo>
                    <a:pt x="223" y="0"/>
                  </a:moveTo>
                  <a:cubicBezTo>
                    <a:pt x="223" y="0"/>
                    <a:pt x="170" y="204"/>
                    <a:pt x="150" y="243"/>
                  </a:cubicBezTo>
                  <a:cubicBezTo>
                    <a:pt x="129" y="283"/>
                    <a:pt x="0" y="305"/>
                    <a:pt x="0" y="305"/>
                  </a:cubicBezTo>
                  <a:cubicBezTo>
                    <a:pt x="0" y="305"/>
                    <a:pt x="26" y="201"/>
                    <a:pt x="102" y="124"/>
                  </a:cubicBezTo>
                  <a:cubicBezTo>
                    <a:pt x="178" y="46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92"/>
            <p:cNvSpPr>
              <a:spLocks/>
            </p:cNvSpPr>
            <p:nvPr/>
          </p:nvSpPr>
          <p:spPr bwMode="auto">
            <a:xfrm>
              <a:off x="1731963" y="3375025"/>
              <a:ext cx="477838" cy="650875"/>
            </a:xfrm>
            <a:custGeom>
              <a:avLst/>
              <a:gdLst>
                <a:gd name="T0" fmla="*/ 0 w 224"/>
                <a:gd name="T1" fmla="*/ 0 h 305"/>
                <a:gd name="T2" fmla="*/ 74 w 224"/>
                <a:gd name="T3" fmla="*/ 243 h 305"/>
                <a:gd name="T4" fmla="*/ 224 w 224"/>
                <a:gd name="T5" fmla="*/ 305 h 305"/>
                <a:gd name="T6" fmla="*/ 122 w 224"/>
                <a:gd name="T7" fmla="*/ 124 h 305"/>
                <a:gd name="T8" fmla="*/ 0 w 224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305">
                  <a:moveTo>
                    <a:pt x="0" y="0"/>
                  </a:moveTo>
                  <a:cubicBezTo>
                    <a:pt x="0" y="0"/>
                    <a:pt x="54" y="204"/>
                    <a:pt x="74" y="243"/>
                  </a:cubicBezTo>
                  <a:cubicBezTo>
                    <a:pt x="94" y="283"/>
                    <a:pt x="224" y="305"/>
                    <a:pt x="224" y="305"/>
                  </a:cubicBezTo>
                  <a:cubicBezTo>
                    <a:pt x="224" y="305"/>
                    <a:pt x="198" y="201"/>
                    <a:pt x="122" y="124"/>
                  </a:cubicBezTo>
                  <a:cubicBezTo>
                    <a:pt x="46" y="4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3"/>
            <p:cNvSpPr>
              <a:spLocks/>
            </p:cNvSpPr>
            <p:nvPr/>
          </p:nvSpPr>
          <p:spPr bwMode="auto">
            <a:xfrm>
              <a:off x="1276350" y="1614488"/>
              <a:ext cx="1636713" cy="1817687"/>
            </a:xfrm>
            <a:custGeom>
              <a:avLst/>
              <a:gdLst>
                <a:gd name="T0" fmla="*/ 106 w 766"/>
                <a:gd name="T1" fmla="*/ 794 h 851"/>
                <a:gd name="T2" fmla="*/ 553 w 766"/>
                <a:gd name="T3" fmla="*/ 848 h 851"/>
                <a:gd name="T4" fmla="*/ 763 w 766"/>
                <a:gd name="T5" fmla="*/ 568 h 851"/>
                <a:gd name="T6" fmla="*/ 612 w 766"/>
                <a:gd name="T7" fmla="*/ 84 h 851"/>
                <a:gd name="T8" fmla="*/ 146 w 766"/>
                <a:gd name="T9" fmla="*/ 152 h 851"/>
                <a:gd name="T10" fmla="*/ 18 w 766"/>
                <a:gd name="T11" fmla="*/ 465 h 851"/>
                <a:gd name="T12" fmla="*/ 106 w 766"/>
                <a:gd name="T13" fmla="*/ 794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851">
                  <a:moveTo>
                    <a:pt x="106" y="794"/>
                  </a:moveTo>
                  <a:cubicBezTo>
                    <a:pt x="145" y="851"/>
                    <a:pt x="376" y="849"/>
                    <a:pt x="553" y="848"/>
                  </a:cubicBezTo>
                  <a:cubicBezTo>
                    <a:pt x="766" y="847"/>
                    <a:pt x="763" y="650"/>
                    <a:pt x="763" y="568"/>
                  </a:cubicBezTo>
                  <a:cubicBezTo>
                    <a:pt x="764" y="262"/>
                    <a:pt x="662" y="168"/>
                    <a:pt x="612" y="84"/>
                  </a:cubicBezTo>
                  <a:cubicBezTo>
                    <a:pt x="562" y="0"/>
                    <a:pt x="216" y="64"/>
                    <a:pt x="146" y="152"/>
                  </a:cubicBezTo>
                  <a:cubicBezTo>
                    <a:pt x="76" y="241"/>
                    <a:pt x="36" y="331"/>
                    <a:pt x="18" y="465"/>
                  </a:cubicBezTo>
                  <a:cubicBezTo>
                    <a:pt x="0" y="600"/>
                    <a:pt x="62" y="732"/>
                    <a:pt x="106" y="794"/>
                  </a:cubicBezTo>
                  <a:close/>
                </a:path>
              </a:pathLst>
            </a:custGeom>
            <a:solidFill>
              <a:srgbClr val="F4D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94"/>
            <p:cNvSpPr>
              <a:spLocks/>
            </p:cNvSpPr>
            <p:nvPr/>
          </p:nvSpPr>
          <p:spPr bwMode="auto">
            <a:xfrm>
              <a:off x="523875" y="1263650"/>
              <a:ext cx="2827338" cy="2079625"/>
            </a:xfrm>
            <a:custGeom>
              <a:avLst/>
              <a:gdLst>
                <a:gd name="T0" fmla="*/ 556 w 1323"/>
                <a:gd name="T1" fmla="*/ 403 h 973"/>
                <a:gd name="T2" fmla="*/ 1012 w 1323"/>
                <a:gd name="T3" fmla="*/ 38 h 973"/>
                <a:gd name="T4" fmla="*/ 677 w 1323"/>
                <a:gd name="T5" fmla="*/ 74 h 973"/>
                <a:gd name="T6" fmla="*/ 315 w 1323"/>
                <a:gd name="T7" fmla="*/ 314 h 973"/>
                <a:gd name="T8" fmla="*/ 474 w 1323"/>
                <a:gd name="T9" fmla="*/ 973 h 973"/>
                <a:gd name="T10" fmla="*/ 485 w 1323"/>
                <a:gd name="T11" fmla="*/ 862 h 973"/>
                <a:gd name="T12" fmla="*/ 460 w 1323"/>
                <a:gd name="T13" fmla="*/ 808 h 973"/>
                <a:gd name="T14" fmla="*/ 416 w 1323"/>
                <a:gd name="T15" fmla="*/ 624 h 973"/>
                <a:gd name="T16" fmla="*/ 527 w 1323"/>
                <a:gd name="T17" fmla="*/ 652 h 973"/>
                <a:gd name="T18" fmla="*/ 556 w 1323"/>
                <a:gd name="T19" fmla="*/ 403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3" h="973">
                  <a:moveTo>
                    <a:pt x="556" y="403"/>
                  </a:moveTo>
                  <a:cubicBezTo>
                    <a:pt x="1323" y="435"/>
                    <a:pt x="1012" y="38"/>
                    <a:pt x="1012" y="38"/>
                  </a:cubicBezTo>
                  <a:cubicBezTo>
                    <a:pt x="1012" y="38"/>
                    <a:pt x="897" y="233"/>
                    <a:pt x="677" y="74"/>
                  </a:cubicBezTo>
                  <a:cubicBezTo>
                    <a:pt x="575" y="0"/>
                    <a:pt x="289" y="94"/>
                    <a:pt x="315" y="314"/>
                  </a:cubicBezTo>
                  <a:cubicBezTo>
                    <a:pt x="0" y="674"/>
                    <a:pt x="440" y="944"/>
                    <a:pt x="474" y="973"/>
                  </a:cubicBezTo>
                  <a:cubicBezTo>
                    <a:pt x="493" y="900"/>
                    <a:pt x="483" y="887"/>
                    <a:pt x="485" y="862"/>
                  </a:cubicBezTo>
                  <a:cubicBezTo>
                    <a:pt x="486" y="839"/>
                    <a:pt x="466" y="814"/>
                    <a:pt x="460" y="808"/>
                  </a:cubicBezTo>
                  <a:cubicBezTo>
                    <a:pt x="395" y="745"/>
                    <a:pt x="366" y="663"/>
                    <a:pt x="416" y="624"/>
                  </a:cubicBezTo>
                  <a:cubicBezTo>
                    <a:pt x="470" y="582"/>
                    <a:pt x="514" y="675"/>
                    <a:pt x="527" y="652"/>
                  </a:cubicBezTo>
                  <a:cubicBezTo>
                    <a:pt x="576" y="561"/>
                    <a:pt x="568" y="496"/>
                    <a:pt x="556" y="403"/>
                  </a:cubicBez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5"/>
            <p:cNvSpPr>
              <a:spLocks/>
            </p:cNvSpPr>
            <p:nvPr/>
          </p:nvSpPr>
          <p:spPr bwMode="auto">
            <a:xfrm>
              <a:off x="2571750" y="2357438"/>
              <a:ext cx="107950" cy="201612"/>
            </a:xfrm>
            <a:custGeom>
              <a:avLst/>
              <a:gdLst>
                <a:gd name="T0" fmla="*/ 50 w 51"/>
                <a:gd name="T1" fmla="*/ 46 h 94"/>
                <a:gd name="T2" fmla="*/ 28 w 51"/>
                <a:gd name="T3" fmla="*/ 93 h 94"/>
                <a:gd name="T4" fmla="*/ 2 w 51"/>
                <a:gd name="T5" fmla="*/ 48 h 94"/>
                <a:gd name="T6" fmla="*/ 23 w 51"/>
                <a:gd name="T7" fmla="*/ 1 h 94"/>
                <a:gd name="T8" fmla="*/ 50 w 51"/>
                <a:gd name="T9" fmla="*/ 4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4">
                  <a:moveTo>
                    <a:pt x="50" y="46"/>
                  </a:moveTo>
                  <a:cubicBezTo>
                    <a:pt x="51" y="71"/>
                    <a:pt x="42" y="92"/>
                    <a:pt x="28" y="93"/>
                  </a:cubicBezTo>
                  <a:cubicBezTo>
                    <a:pt x="15" y="94"/>
                    <a:pt x="3" y="74"/>
                    <a:pt x="2" y="48"/>
                  </a:cubicBezTo>
                  <a:cubicBezTo>
                    <a:pt x="0" y="23"/>
                    <a:pt x="10" y="1"/>
                    <a:pt x="23" y="1"/>
                  </a:cubicBezTo>
                  <a:cubicBezTo>
                    <a:pt x="37" y="0"/>
                    <a:pt x="48" y="20"/>
                    <a:pt x="50" y="46"/>
                  </a:cubicBez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6"/>
            <p:cNvSpPr>
              <a:spLocks/>
            </p:cNvSpPr>
            <p:nvPr/>
          </p:nvSpPr>
          <p:spPr bwMode="auto">
            <a:xfrm>
              <a:off x="2097088" y="2451100"/>
              <a:ext cx="117475" cy="209550"/>
            </a:xfrm>
            <a:custGeom>
              <a:avLst/>
              <a:gdLst>
                <a:gd name="T0" fmla="*/ 52 w 55"/>
                <a:gd name="T1" fmla="*/ 46 h 98"/>
                <a:gd name="T2" fmla="*/ 33 w 55"/>
                <a:gd name="T3" fmla="*/ 96 h 98"/>
                <a:gd name="T4" fmla="*/ 3 w 55"/>
                <a:gd name="T5" fmla="*/ 52 h 98"/>
                <a:gd name="T6" fmla="*/ 22 w 55"/>
                <a:gd name="T7" fmla="*/ 2 h 98"/>
                <a:gd name="T8" fmla="*/ 52 w 55"/>
                <a:gd name="T9" fmla="*/ 4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8">
                  <a:moveTo>
                    <a:pt x="52" y="46"/>
                  </a:moveTo>
                  <a:cubicBezTo>
                    <a:pt x="55" y="72"/>
                    <a:pt x="46" y="95"/>
                    <a:pt x="33" y="96"/>
                  </a:cubicBezTo>
                  <a:cubicBezTo>
                    <a:pt x="19" y="98"/>
                    <a:pt x="6" y="78"/>
                    <a:pt x="3" y="52"/>
                  </a:cubicBezTo>
                  <a:cubicBezTo>
                    <a:pt x="0" y="26"/>
                    <a:pt x="9" y="3"/>
                    <a:pt x="22" y="2"/>
                  </a:cubicBezTo>
                  <a:cubicBezTo>
                    <a:pt x="36" y="0"/>
                    <a:pt x="49" y="20"/>
                    <a:pt x="52" y="46"/>
                  </a:cubicBez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7"/>
            <p:cNvSpPr>
              <a:spLocks/>
            </p:cNvSpPr>
            <p:nvPr/>
          </p:nvSpPr>
          <p:spPr bwMode="auto">
            <a:xfrm>
              <a:off x="2170113" y="2876550"/>
              <a:ext cx="523875" cy="257175"/>
            </a:xfrm>
            <a:custGeom>
              <a:avLst/>
              <a:gdLst>
                <a:gd name="T0" fmla="*/ 4 w 245"/>
                <a:gd name="T1" fmla="*/ 34 h 120"/>
                <a:gd name="T2" fmla="*/ 113 w 245"/>
                <a:gd name="T3" fmla="*/ 111 h 120"/>
                <a:gd name="T4" fmla="*/ 237 w 245"/>
                <a:gd name="T5" fmla="*/ 15 h 120"/>
                <a:gd name="T6" fmla="*/ 4 w 245"/>
                <a:gd name="T7" fmla="*/ 3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" h="120">
                  <a:moveTo>
                    <a:pt x="4" y="34"/>
                  </a:moveTo>
                  <a:cubicBezTo>
                    <a:pt x="0" y="45"/>
                    <a:pt x="5" y="103"/>
                    <a:pt x="113" y="111"/>
                  </a:cubicBezTo>
                  <a:cubicBezTo>
                    <a:pt x="227" y="120"/>
                    <a:pt x="245" y="29"/>
                    <a:pt x="237" y="15"/>
                  </a:cubicBezTo>
                  <a:cubicBezTo>
                    <a:pt x="228" y="0"/>
                    <a:pt x="0" y="17"/>
                    <a:pt x="4" y="34"/>
                  </a:cubicBezTo>
                </a:path>
              </a:pathLst>
            </a:custGeom>
            <a:solidFill>
              <a:srgbClr val="EF57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8"/>
            <p:cNvSpPr>
              <a:spLocks/>
            </p:cNvSpPr>
            <p:nvPr/>
          </p:nvSpPr>
          <p:spPr bwMode="auto">
            <a:xfrm>
              <a:off x="2325688" y="2468563"/>
              <a:ext cx="769938" cy="328612"/>
            </a:xfrm>
            <a:custGeom>
              <a:avLst/>
              <a:gdLst>
                <a:gd name="T0" fmla="*/ 0 w 360"/>
                <a:gd name="T1" fmla="*/ 154 h 154"/>
                <a:gd name="T2" fmla="*/ 280 w 360"/>
                <a:gd name="T3" fmla="*/ 124 h 154"/>
                <a:gd name="T4" fmla="*/ 290 w 360"/>
                <a:gd name="T5" fmla="*/ 6 h 154"/>
                <a:gd name="T6" fmla="*/ 175 w 360"/>
                <a:gd name="T7" fmla="*/ 20 h 154"/>
                <a:gd name="T8" fmla="*/ 0 w 360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4">
                  <a:moveTo>
                    <a:pt x="0" y="154"/>
                  </a:moveTo>
                  <a:cubicBezTo>
                    <a:pt x="0" y="154"/>
                    <a:pt x="210" y="139"/>
                    <a:pt x="280" y="124"/>
                  </a:cubicBezTo>
                  <a:cubicBezTo>
                    <a:pt x="350" y="110"/>
                    <a:pt x="360" y="0"/>
                    <a:pt x="290" y="6"/>
                  </a:cubicBezTo>
                  <a:cubicBezTo>
                    <a:pt x="220" y="12"/>
                    <a:pt x="175" y="20"/>
                    <a:pt x="175" y="20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rgbClr val="F4D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125569" y="982146"/>
            <a:ext cx="1600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6B3906"/>
                </a:solidFill>
              </a:rPr>
              <a:t>我是</a:t>
            </a:r>
            <a:r>
              <a:rPr lang="en-US" altLang="zh-CN" sz="2000" dirty="0" smtClean="0">
                <a:solidFill>
                  <a:srgbClr val="6B3906"/>
                </a:solidFill>
              </a:rPr>
              <a:t>PPT</a:t>
            </a:r>
            <a:r>
              <a:rPr lang="zh-CN" altLang="en-US" sz="2000" dirty="0" smtClean="0">
                <a:solidFill>
                  <a:srgbClr val="6B3906"/>
                </a:solidFill>
              </a:rPr>
              <a:t>小白</a:t>
            </a:r>
            <a:endParaRPr lang="zh-CN" altLang="en-US" sz="2000" dirty="0">
              <a:solidFill>
                <a:srgbClr val="6B3906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6000" y="1591166"/>
            <a:ext cx="1219200" cy="360735"/>
          </a:xfrm>
          <a:prstGeom prst="rect">
            <a:avLst/>
          </a:prstGeom>
          <a:solidFill>
            <a:srgbClr val="6B39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问题四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96000" y="2143551"/>
            <a:ext cx="48347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小白如何学习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PPT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096000" y="3591211"/>
            <a:ext cx="6096000" cy="2963867"/>
            <a:chOff x="6096000" y="3591211"/>
            <a:chExt cx="6096000" cy="2963867"/>
          </a:xfrm>
        </p:grpSpPr>
        <p:sp>
          <p:nvSpPr>
            <p:cNvPr id="38" name="矩形 37"/>
            <p:cNvSpPr/>
            <p:nvPr/>
          </p:nvSpPr>
          <p:spPr>
            <a:xfrm>
              <a:off x="6096000" y="4070412"/>
              <a:ext cx="6096000" cy="10895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哪里需要，哪里起步就好，遇到什么技能，就先学习什么技能，先慢慢的积累和体会，然后再好好思考与规划一下如何进行深入的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学习。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96000" y="3591211"/>
              <a:ext cx="1415772" cy="504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EA5283"/>
                  </a:solidFill>
                </a:rPr>
                <a:t>不需纠结</a:t>
              </a:r>
              <a:endParaRPr lang="en-US" altLang="zh-CN" sz="2400" b="1" dirty="0">
                <a:solidFill>
                  <a:srgbClr val="EA5283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096000" y="5293707"/>
              <a:ext cx="1415772" cy="504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EA5283"/>
                  </a:solidFill>
                </a:rPr>
                <a:t>起点要高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096000" y="5797948"/>
              <a:ext cx="6096000" cy="7571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从套用高手作品学起，遇到难题，百度一下或请教高手，实现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PPT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技能的弯道超车。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2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250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4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4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25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5226508" y="0"/>
            <a:ext cx="6966092" cy="6858000"/>
          </a:xfrm>
          <a:custGeom>
            <a:avLst/>
            <a:gdLst>
              <a:gd name="connsiteX0" fmla="*/ 0 w 6966092"/>
              <a:gd name="connsiteY0" fmla="*/ 0 h 6858000"/>
              <a:gd name="connsiteX1" fmla="*/ 6966092 w 6966092"/>
              <a:gd name="connsiteY1" fmla="*/ 0 h 6858000"/>
              <a:gd name="connsiteX2" fmla="*/ 6966092 w 6966092"/>
              <a:gd name="connsiteY2" fmla="*/ 6858000 h 6858000"/>
              <a:gd name="connsiteX3" fmla="*/ 73177 w 6966092"/>
              <a:gd name="connsiteY3" fmla="*/ 6858000 h 6858000"/>
              <a:gd name="connsiteX4" fmla="*/ 131862 w 6966092"/>
              <a:gd name="connsiteY4" fmla="*/ 6743418 h 6858000"/>
              <a:gd name="connsiteX5" fmla="*/ 869492 w 6966092"/>
              <a:gd name="connsiteY5" fmla="*/ 3500438 h 6858000"/>
              <a:gd name="connsiteX6" fmla="*/ 131862 w 6966092"/>
              <a:gd name="connsiteY6" fmla="*/ 2574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66092" h="6858000">
                <a:moveTo>
                  <a:pt x="0" y="0"/>
                </a:moveTo>
                <a:lnTo>
                  <a:pt x="6966092" y="0"/>
                </a:lnTo>
                <a:lnTo>
                  <a:pt x="6966092" y="6858000"/>
                </a:lnTo>
                <a:lnTo>
                  <a:pt x="73177" y="6858000"/>
                </a:lnTo>
                <a:lnTo>
                  <a:pt x="131862" y="6743418"/>
                </a:lnTo>
                <a:cubicBezTo>
                  <a:pt x="604581" y="5762368"/>
                  <a:pt x="869492" y="4662340"/>
                  <a:pt x="869492" y="3500438"/>
                </a:cubicBezTo>
                <a:cubicBezTo>
                  <a:pt x="869492" y="2338537"/>
                  <a:pt x="604581" y="1238509"/>
                  <a:pt x="131862" y="257458"/>
                </a:cubicBezTo>
                <a:close/>
              </a:path>
            </a:pathLst>
          </a:custGeom>
          <a:solidFill>
            <a:srgbClr val="F18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226508" y="0"/>
            <a:ext cx="1057060" cy="6858000"/>
          </a:xfrm>
          <a:custGeom>
            <a:avLst/>
            <a:gdLst>
              <a:gd name="connsiteX0" fmla="*/ 0 w 1057060"/>
              <a:gd name="connsiteY0" fmla="*/ 0 h 6858000"/>
              <a:gd name="connsiteX1" fmla="*/ 187568 w 1057060"/>
              <a:gd name="connsiteY1" fmla="*/ 0 h 6858000"/>
              <a:gd name="connsiteX2" fmla="*/ 319431 w 1057060"/>
              <a:gd name="connsiteY2" fmla="*/ 257458 h 6858000"/>
              <a:gd name="connsiteX3" fmla="*/ 1057060 w 1057060"/>
              <a:gd name="connsiteY3" fmla="*/ 3500438 h 6858000"/>
              <a:gd name="connsiteX4" fmla="*/ 319431 w 1057060"/>
              <a:gd name="connsiteY4" fmla="*/ 6743418 h 6858000"/>
              <a:gd name="connsiteX5" fmla="*/ 260745 w 1057060"/>
              <a:gd name="connsiteY5" fmla="*/ 6858000 h 6858000"/>
              <a:gd name="connsiteX6" fmla="*/ 73177 w 1057060"/>
              <a:gd name="connsiteY6" fmla="*/ 6858000 h 6858000"/>
              <a:gd name="connsiteX7" fmla="*/ 131862 w 1057060"/>
              <a:gd name="connsiteY7" fmla="*/ 6743418 h 6858000"/>
              <a:gd name="connsiteX8" fmla="*/ 869492 w 1057060"/>
              <a:gd name="connsiteY8" fmla="*/ 3500438 h 6858000"/>
              <a:gd name="connsiteX9" fmla="*/ 131862 w 1057060"/>
              <a:gd name="connsiteY9" fmla="*/ 2574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7060" h="6858000">
                <a:moveTo>
                  <a:pt x="0" y="0"/>
                </a:moveTo>
                <a:lnTo>
                  <a:pt x="187568" y="0"/>
                </a:lnTo>
                <a:lnTo>
                  <a:pt x="319431" y="257458"/>
                </a:lnTo>
                <a:cubicBezTo>
                  <a:pt x="792149" y="1238509"/>
                  <a:pt x="1057060" y="2338537"/>
                  <a:pt x="1057060" y="3500438"/>
                </a:cubicBezTo>
                <a:cubicBezTo>
                  <a:pt x="1057060" y="4662340"/>
                  <a:pt x="792149" y="5762368"/>
                  <a:pt x="319431" y="6743418"/>
                </a:cubicBezTo>
                <a:lnTo>
                  <a:pt x="260745" y="6858000"/>
                </a:lnTo>
                <a:lnTo>
                  <a:pt x="73177" y="6858000"/>
                </a:lnTo>
                <a:lnTo>
                  <a:pt x="131862" y="6743418"/>
                </a:lnTo>
                <a:cubicBezTo>
                  <a:pt x="604581" y="5762368"/>
                  <a:pt x="869492" y="4662340"/>
                  <a:pt x="869492" y="3500438"/>
                </a:cubicBezTo>
                <a:cubicBezTo>
                  <a:pt x="869492" y="2338537"/>
                  <a:pt x="604581" y="1238509"/>
                  <a:pt x="131862" y="257458"/>
                </a:cubicBezTo>
                <a:close/>
              </a:path>
            </a:pathLst>
          </a:custGeom>
          <a:solidFill>
            <a:srgbClr val="0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01336" y="5889939"/>
            <a:ext cx="6807649" cy="726566"/>
          </a:xfrm>
          <a:prstGeom prst="ellipse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6" y="1523855"/>
            <a:ext cx="6417328" cy="50926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199372" y="2107533"/>
            <a:ext cx="1219200" cy="360735"/>
          </a:xfrm>
          <a:prstGeom prst="rect">
            <a:avLst/>
          </a:prstGeom>
          <a:solidFill>
            <a:srgbClr val="6B39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问题五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99372" y="2659918"/>
            <a:ext cx="44935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是否要参加培训</a:t>
            </a:r>
            <a:endParaRPr lang="en-US" altLang="zh-CN" sz="4800" b="1" dirty="0" smtClean="0">
              <a:solidFill>
                <a:schemeClr val="bg1"/>
              </a:solidFill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</a:rPr>
              <a:t>或购买书籍？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99372" y="4513791"/>
            <a:ext cx="4673760" cy="139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6B3906"/>
                </a:solidFill>
              </a:rPr>
              <a:t>一个懂得经营自己的人，一定舍得投资自己。如果您对自己</a:t>
            </a:r>
            <a:r>
              <a:rPr lang="zh-CN" altLang="en-US" dirty="0" smtClean="0">
                <a:solidFill>
                  <a:srgbClr val="6B3906"/>
                </a:solidFill>
              </a:rPr>
              <a:t>自学能力</a:t>
            </a:r>
            <a:r>
              <a:rPr lang="zh-CN" altLang="en-US" dirty="0">
                <a:solidFill>
                  <a:srgbClr val="6B3906"/>
                </a:solidFill>
              </a:rPr>
              <a:t>不够自信，或者想更系统、更快捷的学习</a:t>
            </a:r>
            <a:r>
              <a:rPr lang="en-US" altLang="zh-CN" dirty="0">
                <a:solidFill>
                  <a:srgbClr val="6B3906"/>
                </a:solidFill>
              </a:rPr>
              <a:t>PPT</a:t>
            </a:r>
            <a:r>
              <a:rPr lang="zh-CN" altLang="en-US" dirty="0" smtClean="0">
                <a:solidFill>
                  <a:srgbClr val="6B3906"/>
                </a:solidFill>
              </a:rPr>
              <a:t>，那么就要参加培训或购买书籍学习。</a:t>
            </a:r>
            <a:endParaRPr lang="zh-CN" altLang="en-US" dirty="0">
              <a:solidFill>
                <a:srgbClr val="6B39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30060"/>
      </p:ext>
    </p:extLst>
  </p:cSld>
  <p:clrMapOvr>
    <a:masterClrMapping/>
  </p:clrMapOvr>
  <p:transition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2500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25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5098</Words>
  <Application>Microsoft Office PowerPoint</Application>
  <PresentationFormat>宽屏</PresentationFormat>
  <Paragraphs>436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5" baseType="lpstr">
      <vt:lpstr>Arial Unicode MS</vt:lpstr>
      <vt:lpstr>굴림</vt:lpstr>
      <vt:lpstr>Helvetica Neue</vt:lpstr>
      <vt:lpstr>Open Sans</vt:lpstr>
      <vt:lpstr>方正超粗黑简体</vt:lpstr>
      <vt:lpstr>方正粗谭黑简体</vt:lpstr>
      <vt:lpstr>黑体</vt:lpstr>
      <vt:lpstr>宋体</vt:lpstr>
      <vt:lpstr>微软雅黑</vt:lpstr>
      <vt:lpstr>微软雅黑 Light</vt:lpstr>
      <vt:lpstr>张海山锐线体简</vt:lpstr>
      <vt:lpstr>Arial</vt:lpstr>
      <vt:lpstr>Calibri</vt:lpstr>
      <vt:lpstr>Century Gothic</vt:lpstr>
      <vt:lpstr>Impact</vt:lpstr>
      <vt:lpstr>IrisUPC</vt:lpstr>
      <vt:lpstr>Segoe UI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仝德志</dc:creator>
  <cp:lastModifiedBy>YANG</cp:lastModifiedBy>
  <cp:revision>1165</cp:revision>
  <dcterms:created xsi:type="dcterms:W3CDTF">2016-08-10T09:22:53Z</dcterms:created>
  <dcterms:modified xsi:type="dcterms:W3CDTF">2016-09-06T14:42:01Z</dcterms:modified>
</cp:coreProperties>
</file>