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76" r:id="rId3"/>
    <p:sldId id="277" r:id="rId4"/>
    <p:sldId id="278" r:id="rId5"/>
    <p:sldId id="279" r:id="rId6"/>
    <p:sldId id="280" r:id="rId7"/>
    <p:sldId id="281" r:id="rId8"/>
    <p:sldId id="282" r:id="rId9"/>
    <p:sldId id="284" r:id="rId10"/>
    <p:sldId id="285" r:id="rId11"/>
    <p:sldId id="283" r:id="rId12"/>
    <p:sldId id="263" r:id="rId13"/>
    <p:sldId id="273" r:id="rId14"/>
    <p:sldId id="274" r:id="rId15"/>
    <p:sldId id="286"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BCDA"/>
    <a:srgbClr val="FF0000"/>
    <a:srgbClr val="70AD47"/>
    <a:srgbClr val="E3F0DA"/>
    <a:srgbClr val="FFFFC8"/>
    <a:srgbClr val="F9F9F9"/>
    <a:srgbClr val="404040"/>
    <a:srgbClr val="2193D1"/>
    <a:srgbClr val="327FC3"/>
    <a:srgbClr val="2090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35" autoAdjust="0"/>
    <p:restoredTop sz="94660"/>
  </p:normalViewPr>
  <p:slideViewPr>
    <p:cSldViewPr snapToGrid="0" showGuides="1">
      <p:cViewPr varScale="1">
        <p:scale>
          <a:sx n="74" d="100"/>
          <a:sy n="74" d="100"/>
        </p:scale>
        <p:origin x="300" y="66"/>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3B19-45FA-81A4-5A1213423B2D}"/>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3B19-45FA-81A4-5A1213423B2D}"/>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3B19-45FA-81A4-5A1213423B2D}"/>
            </c:ext>
          </c:extLst>
        </c:ser>
        <c:dLbls>
          <c:showLegendKey val="0"/>
          <c:showVal val="0"/>
          <c:showCatName val="0"/>
          <c:showSerName val="0"/>
          <c:showPercent val="0"/>
          <c:showBubbleSize val="0"/>
        </c:dLbls>
        <c:gapWidth val="219"/>
        <c:overlap val="-27"/>
        <c:axId val="-1668209776"/>
        <c:axId val="-1668205424"/>
      </c:barChart>
      <c:catAx>
        <c:axId val="-1668209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8205424"/>
        <c:crosses val="autoZero"/>
        <c:auto val="1"/>
        <c:lblAlgn val="ctr"/>
        <c:lblOffset val="100"/>
        <c:noMultiLvlLbl val="0"/>
      </c:catAx>
      <c:valAx>
        <c:axId val="-166820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8209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A3CF-4220-AB98-DFE249B9DC4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A3CF-4220-AB98-DFE249B9DC47}"/>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A3CF-4220-AB98-DFE249B9DC47}"/>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A3CF-4220-AB98-DFE249B9DC47}"/>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8-A3CF-4220-AB98-DFE249B9DC4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7.549649619518195E-2"/>
          <c:w val="0.94556024721181375"/>
          <c:h val="0.8490070076096361"/>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c:f>
              <c:strCache>
                <c:ptCount val="1"/>
                <c:pt idx="0">
                  <c:v>类别 1</c:v>
                </c:pt>
              </c:strCache>
            </c:strRef>
          </c:cat>
          <c:val>
            <c:numRef>
              <c:f>Sheet1!$B$2</c:f>
              <c:numCache>
                <c:formatCode>General</c:formatCode>
                <c:ptCount val="1"/>
                <c:pt idx="0">
                  <c:v>4.3</c:v>
                </c:pt>
              </c:numCache>
            </c:numRef>
          </c:val>
          <c:extLst xmlns:c16r2="http://schemas.microsoft.com/office/drawing/2015/06/chart">
            <c:ext xmlns:c16="http://schemas.microsoft.com/office/drawing/2014/chart" uri="{C3380CC4-5D6E-409C-BE32-E72D297353CC}">
              <c16:uniqueId val="{00000000-66BD-4FD4-9BA4-6E1A5432B4E1}"/>
            </c:ext>
          </c:extLst>
        </c:ser>
        <c:ser>
          <c:idx val="1"/>
          <c:order val="1"/>
          <c:tx>
            <c:strRef>
              <c:f>Sheet1!$C$1</c:f>
              <c:strCache>
                <c:ptCount val="1"/>
                <c:pt idx="0">
                  <c:v>系列 2</c:v>
                </c:pt>
              </c:strCache>
            </c:strRef>
          </c:tx>
          <c:spPr>
            <a:solidFill>
              <a:schemeClr val="accent2"/>
            </a:solidFill>
            <a:ln>
              <a:noFill/>
            </a:ln>
            <a:effectLst/>
          </c:spPr>
          <c:invertIfNegative val="0"/>
          <c:cat>
            <c:strRef>
              <c:f>Sheet1!$A$2</c:f>
              <c:strCache>
                <c:ptCount val="1"/>
                <c:pt idx="0">
                  <c:v>类别 1</c:v>
                </c:pt>
              </c:strCache>
            </c:strRef>
          </c:cat>
          <c:val>
            <c:numRef>
              <c:f>Sheet1!$C$2</c:f>
              <c:numCache>
                <c:formatCode>General</c:formatCode>
                <c:ptCount val="1"/>
                <c:pt idx="0">
                  <c:v>2.4</c:v>
                </c:pt>
              </c:numCache>
            </c:numRef>
          </c:val>
          <c:extLst xmlns:c16r2="http://schemas.microsoft.com/office/drawing/2015/06/chart">
            <c:ext xmlns:c16="http://schemas.microsoft.com/office/drawing/2014/chart" uri="{C3380CC4-5D6E-409C-BE32-E72D297353CC}">
              <c16:uniqueId val="{00000001-66BD-4FD4-9BA4-6E1A5432B4E1}"/>
            </c:ext>
          </c:extLst>
        </c:ser>
        <c:ser>
          <c:idx val="2"/>
          <c:order val="2"/>
          <c:tx>
            <c:strRef>
              <c:f>Sheet1!$D$1</c:f>
              <c:strCache>
                <c:ptCount val="1"/>
                <c:pt idx="0">
                  <c:v>系列 3</c:v>
                </c:pt>
              </c:strCache>
            </c:strRef>
          </c:tx>
          <c:spPr>
            <a:solidFill>
              <a:schemeClr val="accent3"/>
            </a:solidFill>
            <a:ln>
              <a:noFill/>
            </a:ln>
            <a:effectLst/>
          </c:spPr>
          <c:invertIfNegative val="0"/>
          <c:cat>
            <c:strRef>
              <c:f>Sheet1!$A$2</c:f>
              <c:strCache>
                <c:ptCount val="1"/>
                <c:pt idx="0">
                  <c:v>类别 1</c:v>
                </c:pt>
              </c:strCache>
            </c:strRef>
          </c:cat>
          <c:val>
            <c:numRef>
              <c:f>Sheet1!$D$2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2-66BD-4FD4-9BA4-6E1A5432B4E1}"/>
            </c:ext>
          </c:extLst>
        </c:ser>
        <c:ser>
          <c:idx val="3"/>
          <c:order val="3"/>
          <c:tx>
            <c:strRef>
              <c:f>Sheet1!$E$1</c:f>
              <c:strCache>
                <c:ptCount val="1"/>
                <c:pt idx="0">
                  <c:v>系列 4</c:v>
                </c:pt>
              </c:strCache>
            </c:strRef>
          </c:tx>
          <c:spPr>
            <a:solidFill>
              <a:schemeClr val="accent4"/>
            </a:solidFill>
            <a:ln>
              <a:noFill/>
            </a:ln>
            <a:effectLst/>
          </c:spPr>
          <c:invertIfNegative val="0"/>
          <c:cat>
            <c:strRef>
              <c:f>Sheet1!$A$2</c:f>
              <c:strCache>
                <c:ptCount val="1"/>
                <c:pt idx="0">
                  <c:v>类别 1</c:v>
                </c:pt>
              </c:strCache>
            </c:strRef>
          </c:cat>
          <c:val>
            <c:numRef>
              <c:f>Sheet1!$E$2</c:f>
              <c:numCache>
                <c:formatCode>General</c:formatCode>
                <c:ptCount val="1"/>
                <c:pt idx="0">
                  <c:v>4</c:v>
                </c:pt>
              </c:numCache>
            </c:numRef>
          </c:val>
          <c:extLst xmlns:c16r2="http://schemas.microsoft.com/office/drawing/2015/06/chart">
            <c:ext xmlns:c16="http://schemas.microsoft.com/office/drawing/2014/chart" uri="{C3380CC4-5D6E-409C-BE32-E72D297353CC}">
              <c16:uniqueId val="{00000003-66BD-4FD4-9BA4-6E1A5432B4E1}"/>
            </c:ext>
          </c:extLst>
        </c:ser>
        <c:ser>
          <c:idx val="4"/>
          <c:order val="4"/>
          <c:tx>
            <c:strRef>
              <c:f>Sheet1!$F$1</c:f>
              <c:strCache>
                <c:ptCount val="1"/>
                <c:pt idx="0">
                  <c:v>系列 5</c:v>
                </c:pt>
              </c:strCache>
            </c:strRef>
          </c:tx>
          <c:spPr>
            <a:solidFill>
              <a:schemeClr val="accent5"/>
            </a:solidFill>
            <a:ln>
              <a:noFill/>
            </a:ln>
            <a:effectLst/>
          </c:spPr>
          <c:invertIfNegative val="0"/>
          <c:cat>
            <c:strRef>
              <c:f>Sheet1!$A$2</c:f>
              <c:strCache>
                <c:ptCount val="1"/>
                <c:pt idx="0">
                  <c:v>类别 1</c:v>
                </c:pt>
              </c:strCache>
            </c:strRef>
          </c:cat>
          <c:val>
            <c:numRef>
              <c:f>Sheet1!$F$2</c:f>
              <c:numCache>
                <c:formatCode>General</c:formatCode>
                <c:ptCount val="1"/>
                <c:pt idx="0">
                  <c:v>3</c:v>
                </c:pt>
              </c:numCache>
            </c:numRef>
          </c:val>
          <c:extLst xmlns:c16r2="http://schemas.microsoft.com/office/drawing/2015/06/chart">
            <c:ext xmlns:c16="http://schemas.microsoft.com/office/drawing/2014/chart" uri="{C3380CC4-5D6E-409C-BE32-E72D297353CC}">
              <c16:uniqueId val="{00000004-66BD-4FD4-9BA4-6E1A5432B4E1}"/>
            </c:ext>
          </c:extLst>
        </c:ser>
        <c:ser>
          <c:idx val="5"/>
          <c:order val="5"/>
          <c:tx>
            <c:strRef>
              <c:f>Sheet1!$G$1</c:f>
              <c:strCache>
                <c:ptCount val="1"/>
                <c:pt idx="0">
                  <c:v>系列 6</c:v>
                </c:pt>
              </c:strCache>
            </c:strRef>
          </c:tx>
          <c:spPr>
            <a:solidFill>
              <a:schemeClr val="accent6"/>
            </a:solidFill>
            <a:ln>
              <a:noFill/>
            </a:ln>
            <a:effectLst/>
          </c:spPr>
          <c:invertIfNegative val="0"/>
          <c:cat>
            <c:strRef>
              <c:f>Sheet1!$A$2</c:f>
              <c:strCache>
                <c:ptCount val="1"/>
                <c:pt idx="0">
                  <c:v>类别 1</c:v>
                </c:pt>
              </c:strCache>
            </c:strRef>
          </c:cat>
          <c:val>
            <c:numRef>
              <c:f>Sheet1!$G$2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6-66BD-4FD4-9BA4-6E1A5432B4E1}"/>
            </c:ext>
          </c:extLst>
        </c:ser>
        <c:dLbls>
          <c:showLegendKey val="0"/>
          <c:showVal val="0"/>
          <c:showCatName val="0"/>
          <c:showSerName val="0"/>
          <c:showPercent val="0"/>
          <c:showBubbleSize val="0"/>
        </c:dLbls>
        <c:gapWidth val="219"/>
        <c:overlap val="-27"/>
        <c:axId val="-1595568784"/>
        <c:axId val="-1595575312"/>
      </c:barChart>
      <c:catAx>
        <c:axId val="-1595568784"/>
        <c:scaling>
          <c:orientation val="minMax"/>
        </c:scaling>
        <c:delete val="1"/>
        <c:axPos val="b"/>
        <c:numFmt formatCode="General" sourceLinked="1"/>
        <c:majorTickMark val="out"/>
        <c:minorTickMark val="none"/>
        <c:tickLblPos val="nextTo"/>
        <c:crossAx val="-1595575312"/>
        <c:crosses val="autoZero"/>
        <c:auto val="1"/>
        <c:lblAlgn val="ctr"/>
        <c:lblOffset val="100"/>
        <c:noMultiLvlLbl val="0"/>
      </c:catAx>
      <c:valAx>
        <c:axId val="-1595575312"/>
        <c:scaling>
          <c:orientation val="minMax"/>
        </c:scaling>
        <c:delete val="1"/>
        <c:axPos val="l"/>
        <c:numFmt formatCode="General" sourceLinked="1"/>
        <c:majorTickMark val="out"/>
        <c:minorTickMark val="none"/>
        <c:tickLblPos val="nextTo"/>
        <c:crossAx val="-1595568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bg1">
                <a:lumMod val="75000"/>
              </a:schemeClr>
            </a:solidFill>
            <a:ln>
              <a:noFill/>
            </a:ln>
            <a:effectLst/>
          </c:spPr>
          <c:invertIfNegative val="0"/>
          <c:dPt>
            <c:idx val="1"/>
            <c:invertIfNegative val="0"/>
            <c:bubble3D val="0"/>
            <c:spPr>
              <a:solidFill>
                <a:srgbClr val="3ABCDA"/>
              </a:solidFill>
              <a:ln>
                <a:noFill/>
              </a:ln>
              <a:effectLst/>
            </c:spPr>
            <c:extLst xmlns:c16r2="http://schemas.microsoft.com/office/drawing/2015/06/chart">
              <c:ext xmlns:c16="http://schemas.microsoft.com/office/drawing/2014/chart" uri="{C3380CC4-5D6E-409C-BE32-E72D297353CC}">
                <c16:uniqueId val="{00000001-A89E-4427-9251-909E220584A7}"/>
              </c:ext>
            </c:extLst>
          </c:dPt>
          <c:dLbls>
            <c:spPr>
              <a:noFill/>
              <a:ln>
                <a:noFill/>
              </a:ln>
              <a:effectLst/>
            </c:spPr>
            <c:txPr>
              <a:bodyPr rot="0" spcFirstLastPara="1" vertOverflow="ellipsis" vert="horz" wrap="square" lIns="38100" tIns="19050" rIns="38100" bIns="19050" anchor="ctr" anchorCtr="1">
                <a:spAutoFit/>
              </a:bodyPr>
              <a:lstStyle/>
              <a:p>
                <a:pPr>
                  <a:defRPr sz="1600" b="1" i="0" u="sng" strike="noStrike" kern="1200" baseline="0">
                    <a:solidFill>
                      <a:srgbClr val="3ABCDA"/>
                    </a:solidFill>
                    <a:latin typeface="+mn-lt"/>
                    <a:ea typeface="+mn-ea"/>
                    <a:cs typeface="+mn-cs"/>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8.5</c:v>
                </c:pt>
                <c:pt idx="2">
                  <c:v>6.5</c:v>
                </c:pt>
                <c:pt idx="3">
                  <c:v>4.5</c:v>
                </c:pt>
              </c:numCache>
            </c:numRef>
          </c:val>
          <c:extLst xmlns:c16r2="http://schemas.microsoft.com/office/drawing/2015/06/chart">
            <c:ext xmlns:c16="http://schemas.microsoft.com/office/drawing/2014/chart" uri="{C3380CC4-5D6E-409C-BE32-E72D297353CC}">
              <c16:uniqueId val="{00000002-A89E-4427-9251-909E220584A7}"/>
            </c:ext>
          </c:extLst>
        </c:ser>
        <c:dLbls>
          <c:showLegendKey val="0"/>
          <c:showVal val="0"/>
          <c:showCatName val="0"/>
          <c:showSerName val="0"/>
          <c:showPercent val="0"/>
          <c:showBubbleSize val="0"/>
        </c:dLbls>
        <c:gapWidth val="153"/>
        <c:overlap val="-27"/>
        <c:axId val="-2084387056"/>
        <c:axId val="-1668030848"/>
      </c:barChart>
      <c:catAx>
        <c:axId val="-2084387056"/>
        <c:scaling>
          <c:orientation val="minMax"/>
        </c:scaling>
        <c:delete val="0"/>
        <c:axPos val="b"/>
        <c:numFmt formatCode="General" sourceLinked="1"/>
        <c:majorTickMark val="none"/>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crossAx val="-1668030848"/>
        <c:crosses val="autoZero"/>
        <c:auto val="1"/>
        <c:lblAlgn val="ctr"/>
        <c:lblOffset val="100"/>
        <c:noMultiLvlLbl val="0"/>
      </c:catAx>
      <c:valAx>
        <c:axId val="-1668030848"/>
        <c:scaling>
          <c:orientation val="minMax"/>
        </c:scaling>
        <c:delete val="1"/>
        <c:axPos val="l"/>
        <c:numFmt formatCode="General" sourceLinked="1"/>
        <c:majorTickMark val="none"/>
        <c:minorTickMark val="none"/>
        <c:tickLblPos val="nextTo"/>
        <c:crossAx val="-2084387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3ABCDA"/>
              </a:solidFill>
              <a:ln w="19050">
                <a:solidFill>
                  <a:schemeClr val="lt1"/>
                </a:solidFill>
              </a:ln>
              <a:effectLst/>
            </c:spPr>
            <c:extLst xmlns:c16r2="http://schemas.microsoft.com/office/drawing/2015/06/chart">
              <c:ext xmlns:c16="http://schemas.microsoft.com/office/drawing/2014/chart" uri="{C3380CC4-5D6E-409C-BE32-E72D297353CC}">
                <c16:uniqueId val="{00000001-00CB-4515-8EC6-34D63492357B}"/>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00CB-4515-8EC6-34D63492357B}"/>
              </c:ext>
            </c:extLst>
          </c:dPt>
          <c:cat>
            <c:strRef>
              <c:f>Sheet1!$A$2:$A$3</c:f>
              <c:strCache>
                <c:ptCount val="2"/>
                <c:pt idx="0">
                  <c:v>第一季度</c:v>
                </c:pt>
                <c:pt idx="1">
                  <c:v>第二季度</c:v>
                </c:pt>
              </c:strCache>
            </c:strRef>
          </c:cat>
          <c:val>
            <c:numRef>
              <c:f>Sheet1!$B$2:$B$3</c:f>
              <c:numCache>
                <c:formatCode>General</c:formatCode>
                <c:ptCount val="2"/>
                <c:pt idx="0">
                  <c:v>33</c:v>
                </c:pt>
                <c:pt idx="1">
                  <c:v>67</c:v>
                </c:pt>
              </c:numCache>
            </c:numRef>
          </c:val>
          <c:extLst xmlns:c16r2="http://schemas.microsoft.com/office/drawing/2015/06/chart">
            <c:ext xmlns:c16="http://schemas.microsoft.com/office/drawing/2014/chart" uri="{C3380CC4-5D6E-409C-BE32-E72D297353CC}">
              <c16:uniqueId val="{00000004-00CB-4515-8EC6-34D63492357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3ABCDA"/>
              </a:solidFill>
              <a:ln w="19050">
                <a:solidFill>
                  <a:schemeClr val="lt1"/>
                </a:solidFill>
              </a:ln>
              <a:effectLst/>
            </c:spPr>
            <c:extLst xmlns:c16r2="http://schemas.microsoft.com/office/drawing/2015/06/chart">
              <c:ext xmlns:c16="http://schemas.microsoft.com/office/drawing/2014/chart" uri="{C3380CC4-5D6E-409C-BE32-E72D297353CC}">
                <c16:uniqueId val="{00000001-009C-4E96-9E7F-75C231F8A6FA}"/>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009C-4E96-9E7F-75C231F8A6FA}"/>
              </c:ext>
            </c:extLst>
          </c:dPt>
          <c:cat>
            <c:strRef>
              <c:f>Sheet1!$A$2:$A$3</c:f>
              <c:strCache>
                <c:ptCount val="2"/>
                <c:pt idx="0">
                  <c:v>第一季度</c:v>
                </c:pt>
                <c:pt idx="1">
                  <c:v>第二季度</c:v>
                </c:pt>
              </c:strCache>
            </c:strRef>
          </c:cat>
          <c:val>
            <c:numRef>
              <c:f>Sheet1!$B$2:$B$3</c:f>
              <c:numCache>
                <c:formatCode>General</c:formatCode>
                <c:ptCount val="2"/>
                <c:pt idx="0">
                  <c:v>45</c:v>
                </c:pt>
                <c:pt idx="1">
                  <c:v>55</c:v>
                </c:pt>
              </c:numCache>
            </c:numRef>
          </c:val>
          <c:extLst xmlns:c16r2="http://schemas.microsoft.com/office/drawing/2015/06/chart">
            <c:ext xmlns:c16="http://schemas.microsoft.com/office/drawing/2014/chart" uri="{C3380CC4-5D6E-409C-BE32-E72D297353CC}">
              <c16:uniqueId val="{00000004-009C-4E96-9E7F-75C231F8A6F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3ABCDA"/>
              </a:solidFill>
              <a:ln w="19050">
                <a:solidFill>
                  <a:schemeClr val="lt1"/>
                </a:solidFill>
              </a:ln>
              <a:effectLst/>
            </c:spPr>
            <c:extLst xmlns:c16r2="http://schemas.microsoft.com/office/drawing/2015/06/chart">
              <c:ext xmlns:c16="http://schemas.microsoft.com/office/drawing/2014/chart" uri="{C3380CC4-5D6E-409C-BE32-E72D297353CC}">
                <c16:uniqueId val="{00000001-CCAD-4CFD-BDE4-2DB831A5A9F5}"/>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CCAD-4CFD-BDE4-2DB831A5A9F5}"/>
              </c:ext>
            </c:extLst>
          </c:dPt>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extLst xmlns:c16r2="http://schemas.microsoft.com/office/drawing/2015/06/chart">
            <c:ext xmlns:c16="http://schemas.microsoft.com/office/drawing/2014/chart" uri="{C3380CC4-5D6E-409C-BE32-E72D297353CC}">
              <c16:uniqueId val="{00000004-CCAD-4CFD-BDE4-2DB831A5A9F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3ABCDA"/>
              </a:solidFill>
              <a:ln w="19050">
                <a:solidFill>
                  <a:schemeClr val="lt1"/>
                </a:solidFill>
              </a:ln>
              <a:effectLst/>
            </c:spPr>
            <c:extLst xmlns:c16r2="http://schemas.microsoft.com/office/drawing/2015/06/chart">
              <c:ext xmlns:c16="http://schemas.microsoft.com/office/drawing/2014/chart" uri="{C3380CC4-5D6E-409C-BE32-E72D297353CC}">
                <c16:uniqueId val="{00000001-8A66-47F1-B3C6-C359FC8E8604}"/>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8A66-47F1-B3C6-C359FC8E8604}"/>
              </c:ext>
            </c:extLst>
          </c:dPt>
          <c:cat>
            <c:strRef>
              <c:f>Sheet1!$A$2:$A$3</c:f>
              <c:strCache>
                <c:ptCount val="2"/>
                <c:pt idx="0">
                  <c:v>第一季度</c:v>
                </c:pt>
                <c:pt idx="1">
                  <c:v>第二季度</c:v>
                </c:pt>
              </c:strCache>
            </c:strRef>
          </c:cat>
          <c:val>
            <c:numRef>
              <c:f>Sheet1!$B$2:$B$3</c:f>
              <c:numCache>
                <c:formatCode>General</c:formatCode>
                <c:ptCount val="2"/>
                <c:pt idx="0">
                  <c:v>45</c:v>
                </c:pt>
                <c:pt idx="1">
                  <c:v>55</c:v>
                </c:pt>
              </c:numCache>
            </c:numRef>
          </c:val>
          <c:extLst xmlns:c16r2="http://schemas.microsoft.com/office/drawing/2015/06/chart">
            <c:ext xmlns:c16="http://schemas.microsoft.com/office/drawing/2014/chart" uri="{C3380CC4-5D6E-409C-BE32-E72D297353CC}">
              <c16:uniqueId val="{00000004-8A66-47F1-B3C6-C359FC8E860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3ABCDA"/>
              </a:solidFill>
              <a:ln w="19050">
                <a:solidFill>
                  <a:schemeClr val="lt1"/>
                </a:solidFill>
              </a:ln>
              <a:effectLst/>
            </c:spPr>
            <c:extLst xmlns:c16r2="http://schemas.microsoft.com/office/drawing/2015/06/chart">
              <c:ext xmlns:c16="http://schemas.microsoft.com/office/drawing/2014/chart" uri="{C3380CC4-5D6E-409C-BE32-E72D297353CC}">
                <c16:uniqueId val="{00000001-EED7-4D7E-B026-2F07EDDAEB2D}"/>
              </c:ext>
            </c:extLst>
          </c:dPt>
          <c:dPt>
            <c:idx val="1"/>
            <c:bubble3D val="0"/>
            <c:spPr>
              <a:noFill/>
              <a:ln w="19050">
                <a:noFill/>
              </a:ln>
              <a:effectLst/>
            </c:spPr>
            <c:extLst xmlns:c16r2="http://schemas.microsoft.com/office/drawing/2015/06/chart">
              <c:ext xmlns:c16="http://schemas.microsoft.com/office/drawing/2014/chart" uri="{C3380CC4-5D6E-409C-BE32-E72D297353CC}">
                <c16:uniqueId val="{00000003-EED7-4D7E-B026-2F07EDDAEB2D}"/>
              </c:ext>
            </c:extLst>
          </c:dPt>
          <c:cat>
            <c:strRef>
              <c:f>Sheet1!$A$2:$A$3</c:f>
              <c:strCache>
                <c:ptCount val="2"/>
                <c:pt idx="0">
                  <c:v>第一季度</c:v>
                </c:pt>
                <c:pt idx="1">
                  <c:v>第二季度</c:v>
                </c:pt>
              </c:strCache>
            </c:strRef>
          </c:cat>
          <c:val>
            <c:numRef>
              <c:f>Sheet1!$B$2:$B$3</c:f>
              <c:numCache>
                <c:formatCode>General</c:formatCode>
                <c:ptCount val="2"/>
                <c:pt idx="0">
                  <c:v>45</c:v>
                </c:pt>
                <c:pt idx="1">
                  <c:v>55</c:v>
                </c:pt>
              </c:numCache>
            </c:numRef>
          </c:val>
          <c:extLst xmlns:c16r2="http://schemas.microsoft.com/office/drawing/2015/06/chart">
            <c:ext xmlns:c16="http://schemas.microsoft.com/office/drawing/2014/chart" uri="{C3380CC4-5D6E-409C-BE32-E72D297353CC}">
              <c16:uniqueId val="{00000004-EED7-4D7E-B026-2F07EDDAEB2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89F-49FE-81F4-07172639D54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89F-49FE-81F4-07172639D54B}"/>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89F-49FE-81F4-07172639D54B}"/>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89F-49FE-81F4-07172639D54B}"/>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8-989F-49FE-81F4-07172639D54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5A5C-49CB-B3EA-7DCB76A38D6B}"/>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5A5C-49CB-B3EA-7DCB76A38D6B}"/>
              </c:ext>
            </c:extLst>
          </c:dPt>
          <c:cat>
            <c:strRef>
              <c:f>Sheet1!$A$2:$A$3</c:f>
              <c:strCache>
                <c:ptCount val="2"/>
                <c:pt idx="0">
                  <c:v>第一季度</c:v>
                </c:pt>
                <c:pt idx="1">
                  <c:v>第二季度</c:v>
                </c:pt>
              </c:strCache>
            </c:strRef>
          </c:cat>
          <c:val>
            <c:numRef>
              <c:f>Sheet1!$B$2:$B$3</c:f>
              <c:numCache>
                <c:formatCode>General</c:formatCode>
                <c:ptCount val="2"/>
                <c:pt idx="0">
                  <c:v>1</c:v>
                </c:pt>
                <c:pt idx="1">
                  <c:v>1</c:v>
                </c:pt>
              </c:numCache>
            </c:numRef>
          </c:val>
          <c:extLst xmlns:c16r2="http://schemas.microsoft.com/office/drawing/2015/06/chart">
            <c:ext xmlns:c16="http://schemas.microsoft.com/office/drawing/2014/chart" uri="{C3380CC4-5D6E-409C-BE32-E72D297353CC}">
              <c16:uniqueId val="{00000004-5A5C-49CB-B3EA-7DCB76A38D6B}"/>
            </c:ext>
          </c:extLst>
        </c:ser>
        <c:dLbls>
          <c:showLegendKey val="0"/>
          <c:showVal val="0"/>
          <c:showCatName val="0"/>
          <c:showSerName val="0"/>
          <c:showPercent val="0"/>
          <c:showBubbleSize val="0"/>
          <c:showLeaderLines val="1"/>
        </c:dLbls>
        <c:firstSliceAng val="9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1E24D-920A-46B4-83A3-5D0FDE0AB1EF}" type="datetimeFigureOut">
              <a:rPr lang="zh-CN" altLang="en-US" smtClean="0"/>
              <a:t>2017/9/4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B9065-0779-4499-A0F5-0D010B435D06}" type="slidenum">
              <a:rPr lang="zh-CN" altLang="en-US" smtClean="0"/>
              <a:t>‹#›</a:t>
            </a:fld>
            <a:endParaRPr lang="zh-CN" altLang="en-US"/>
          </a:p>
        </p:txBody>
      </p:sp>
    </p:spTree>
    <p:extLst>
      <p:ext uri="{BB962C8B-B14F-4D97-AF65-F5344CB8AC3E}">
        <p14:creationId xmlns:p14="http://schemas.microsoft.com/office/powerpoint/2010/main" val="105401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5B9065-0779-4499-A0F5-0D010B435D06}" type="slidenum">
              <a:rPr lang="zh-CN" altLang="en-US" smtClean="0"/>
              <a:t>12</a:t>
            </a:fld>
            <a:endParaRPr lang="zh-CN" altLang="en-US"/>
          </a:p>
        </p:txBody>
      </p:sp>
    </p:spTree>
    <p:extLst>
      <p:ext uri="{BB962C8B-B14F-4D97-AF65-F5344CB8AC3E}">
        <p14:creationId xmlns:p14="http://schemas.microsoft.com/office/powerpoint/2010/main" val="410644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65B9065-0779-4499-A0F5-0D010B435D06}" type="slidenum">
              <a:rPr lang="zh-CN" altLang="en-US" smtClean="0"/>
              <a:t>13</a:t>
            </a:fld>
            <a:endParaRPr lang="zh-CN" altLang="en-US"/>
          </a:p>
        </p:txBody>
      </p:sp>
    </p:spTree>
    <p:extLst>
      <p:ext uri="{BB962C8B-B14F-4D97-AF65-F5344CB8AC3E}">
        <p14:creationId xmlns:p14="http://schemas.microsoft.com/office/powerpoint/2010/main" val="99208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FCB340-F25C-4C19-8D86-710E5529412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9535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grpSp>
        <p:nvGrpSpPr>
          <p:cNvPr id="10" name="组合 9"/>
          <p:cNvGrpSpPr>
            <a:grpSpLocks noChangeAspect="1"/>
          </p:cNvGrpSpPr>
          <p:nvPr userDrawn="1"/>
        </p:nvGrpSpPr>
        <p:grpSpPr>
          <a:xfrm rot="16200000">
            <a:off x="2667000" y="-2667600"/>
            <a:ext cx="6858000" cy="12193200"/>
            <a:chOff x="2805113" y="47625"/>
            <a:chExt cx="4778376" cy="6762751"/>
          </a:xfrm>
        </p:grpSpPr>
        <p:sp>
          <p:nvSpPr>
            <p:cNvPr id="11" name="Freeform 8"/>
            <p:cNvSpPr>
              <a:spLocks/>
            </p:cNvSpPr>
            <p:nvPr/>
          </p:nvSpPr>
          <p:spPr bwMode="auto">
            <a:xfrm>
              <a:off x="3781425" y="47625"/>
              <a:ext cx="134938" cy="134938"/>
            </a:xfrm>
            <a:custGeom>
              <a:avLst/>
              <a:gdLst>
                <a:gd name="T0" fmla="*/ 85 w 85"/>
                <a:gd name="T1" fmla="*/ 0 h 85"/>
                <a:gd name="T2" fmla="*/ 0 w 85"/>
                <a:gd name="T3" fmla="*/ 0 h 85"/>
                <a:gd name="T4" fmla="*/ 38 w 85"/>
                <a:gd name="T5" fmla="*/ 85 h 85"/>
                <a:gd name="T6" fmla="*/ 85 w 85"/>
                <a:gd name="T7" fmla="*/ 0 h 85"/>
              </a:gdLst>
              <a:ahLst/>
              <a:cxnLst>
                <a:cxn ang="0">
                  <a:pos x="T0" y="T1"/>
                </a:cxn>
                <a:cxn ang="0">
                  <a:pos x="T2" y="T3"/>
                </a:cxn>
                <a:cxn ang="0">
                  <a:pos x="T4" y="T5"/>
                </a:cxn>
                <a:cxn ang="0">
                  <a:pos x="T6" y="T7"/>
                </a:cxn>
              </a:cxnLst>
              <a:rect l="0" t="0" r="r" b="b"/>
              <a:pathLst>
                <a:path w="85" h="85">
                  <a:moveTo>
                    <a:pt x="85" y="0"/>
                  </a:moveTo>
                  <a:lnTo>
                    <a:pt x="0" y="0"/>
                  </a:lnTo>
                  <a:lnTo>
                    <a:pt x="38" y="85"/>
                  </a:lnTo>
                  <a:lnTo>
                    <a:pt x="85" y="0"/>
                  </a:lnTo>
                  <a:close/>
                </a:path>
              </a:pathLst>
            </a:custGeom>
            <a:solidFill>
              <a:srgbClr val="D6D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p:cNvSpPr>
            <p:nvPr/>
          </p:nvSpPr>
          <p:spPr bwMode="auto">
            <a:xfrm>
              <a:off x="3781425" y="47625"/>
              <a:ext cx="134938" cy="134938"/>
            </a:xfrm>
            <a:custGeom>
              <a:avLst/>
              <a:gdLst>
                <a:gd name="T0" fmla="*/ 85 w 85"/>
                <a:gd name="T1" fmla="*/ 0 h 85"/>
                <a:gd name="T2" fmla="*/ 0 w 85"/>
                <a:gd name="T3" fmla="*/ 0 h 85"/>
                <a:gd name="T4" fmla="*/ 38 w 85"/>
                <a:gd name="T5" fmla="*/ 85 h 85"/>
                <a:gd name="T6" fmla="*/ 85 w 85"/>
                <a:gd name="T7" fmla="*/ 0 h 85"/>
              </a:gdLst>
              <a:ahLst/>
              <a:cxnLst>
                <a:cxn ang="0">
                  <a:pos x="T0" y="T1"/>
                </a:cxn>
                <a:cxn ang="0">
                  <a:pos x="T2" y="T3"/>
                </a:cxn>
                <a:cxn ang="0">
                  <a:pos x="T4" y="T5"/>
                </a:cxn>
                <a:cxn ang="0">
                  <a:pos x="T6" y="T7"/>
                </a:cxn>
              </a:cxnLst>
              <a:rect l="0" t="0" r="r" b="b"/>
              <a:pathLst>
                <a:path w="85" h="85">
                  <a:moveTo>
                    <a:pt x="85" y="0"/>
                  </a:moveTo>
                  <a:lnTo>
                    <a:pt x="0" y="0"/>
                  </a:lnTo>
                  <a:lnTo>
                    <a:pt x="38" y="8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0"/>
            <p:cNvSpPr>
              <a:spLocks/>
            </p:cNvSpPr>
            <p:nvPr/>
          </p:nvSpPr>
          <p:spPr bwMode="auto">
            <a:xfrm>
              <a:off x="5156200" y="6791325"/>
              <a:ext cx="65088" cy="19050"/>
            </a:xfrm>
            <a:custGeom>
              <a:avLst/>
              <a:gdLst>
                <a:gd name="T0" fmla="*/ 10 w 41"/>
                <a:gd name="T1" fmla="*/ 0 h 12"/>
                <a:gd name="T2" fmla="*/ 7 w 41"/>
                <a:gd name="T3" fmla="*/ 12 h 12"/>
                <a:gd name="T4" fmla="*/ 0 w 41"/>
                <a:gd name="T5" fmla="*/ 12 h 12"/>
                <a:gd name="T6" fmla="*/ 41 w 41"/>
                <a:gd name="T7" fmla="*/ 12 h 12"/>
                <a:gd name="T8" fmla="*/ 24 w 41"/>
                <a:gd name="T9" fmla="*/ 12 h 12"/>
                <a:gd name="T10" fmla="*/ 10 w 41"/>
                <a:gd name="T11" fmla="*/ 0 h 12"/>
              </a:gdLst>
              <a:ahLst/>
              <a:cxnLst>
                <a:cxn ang="0">
                  <a:pos x="T0" y="T1"/>
                </a:cxn>
                <a:cxn ang="0">
                  <a:pos x="T2" y="T3"/>
                </a:cxn>
                <a:cxn ang="0">
                  <a:pos x="T4" y="T5"/>
                </a:cxn>
                <a:cxn ang="0">
                  <a:pos x="T6" y="T7"/>
                </a:cxn>
                <a:cxn ang="0">
                  <a:pos x="T8" y="T9"/>
                </a:cxn>
                <a:cxn ang="0">
                  <a:pos x="T10" y="T11"/>
                </a:cxn>
              </a:cxnLst>
              <a:rect l="0" t="0" r="r" b="b"/>
              <a:pathLst>
                <a:path w="41" h="12">
                  <a:moveTo>
                    <a:pt x="10" y="0"/>
                  </a:moveTo>
                  <a:lnTo>
                    <a:pt x="7" y="12"/>
                  </a:lnTo>
                  <a:lnTo>
                    <a:pt x="0" y="12"/>
                  </a:lnTo>
                  <a:lnTo>
                    <a:pt x="41" y="12"/>
                  </a:lnTo>
                  <a:lnTo>
                    <a:pt x="24" y="12"/>
                  </a:lnTo>
                  <a:lnTo>
                    <a:pt x="1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1"/>
            <p:cNvSpPr>
              <a:spLocks/>
            </p:cNvSpPr>
            <p:nvPr/>
          </p:nvSpPr>
          <p:spPr bwMode="auto">
            <a:xfrm>
              <a:off x="5156200" y="6791325"/>
              <a:ext cx="65088" cy="19050"/>
            </a:xfrm>
            <a:custGeom>
              <a:avLst/>
              <a:gdLst>
                <a:gd name="T0" fmla="*/ 10 w 41"/>
                <a:gd name="T1" fmla="*/ 0 h 12"/>
                <a:gd name="T2" fmla="*/ 7 w 41"/>
                <a:gd name="T3" fmla="*/ 12 h 12"/>
                <a:gd name="T4" fmla="*/ 0 w 41"/>
                <a:gd name="T5" fmla="*/ 12 h 12"/>
                <a:gd name="T6" fmla="*/ 41 w 41"/>
                <a:gd name="T7" fmla="*/ 12 h 12"/>
                <a:gd name="T8" fmla="*/ 24 w 41"/>
                <a:gd name="T9" fmla="*/ 12 h 12"/>
                <a:gd name="T10" fmla="*/ 10 w 41"/>
                <a:gd name="T11" fmla="*/ 0 h 12"/>
              </a:gdLst>
              <a:ahLst/>
              <a:cxnLst>
                <a:cxn ang="0">
                  <a:pos x="T0" y="T1"/>
                </a:cxn>
                <a:cxn ang="0">
                  <a:pos x="T2" y="T3"/>
                </a:cxn>
                <a:cxn ang="0">
                  <a:pos x="T4" y="T5"/>
                </a:cxn>
                <a:cxn ang="0">
                  <a:pos x="T6" y="T7"/>
                </a:cxn>
                <a:cxn ang="0">
                  <a:pos x="T8" y="T9"/>
                </a:cxn>
                <a:cxn ang="0">
                  <a:pos x="T10" y="T11"/>
                </a:cxn>
              </a:cxnLst>
              <a:rect l="0" t="0" r="r" b="b"/>
              <a:pathLst>
                <a:path w="41" h="12">
                  <a:moveTo>
                    <a:pt x="10" y="0"/>
                  </a:moveTo>
                  <a:lnTo>
                    <a:pt x="7" y="12"/>
                  </a:lnTo>
                  <a:lnTo>
                    <a:pt x="0" y="12"/>
                  </a:lnTo>
                  <a:lnTo>
                    <a:pt x="41" y="12"/>
                  </a:lnTo>
                  <a:lnTo>
                    <a:pt x="24" y="1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2"/>
            <p:cNvSpPr>
              <a:spLocks/>
            </p:cNvSpPr>
            <p:nvPr/>
          </p:nvSpPr>
          <p:spPr bwMode="auto">
            <a:xfrm>
              <a:off x="5048250" y="6788150"/>
              <a:ext cx="107950" cy="22225"/>
            </a:xfrm>
            <a:custGeom>
              <a:avLst/>
              <a:gdLst>
                <a:gd name="T0" fmla="*/ 66 w 68"/>
                <a:gd name="T1" fmla="*/ 0 h 14"/>
                <a:gd name="T2" fmla="*/ 28 w 68"/>
                <a:gd name="T3" fmla="*/ 14 h 14"/>
                <a:gd name="T4" fmla="*/ 0 w 68"/>
                <a:gd name="T5" fmla="*/ 14 h 14"/>
                <a:gd name="T6" fmla="*/ 68 w 68"/>
                <a:gd name="T7" fmla="*/ 14 h 14"/>
                <a:gd name="T8" fmla="*/ 64 w 68"/>
                <a:gd name="T9" fmla="*/ 14 h 14"/>
                <a:gd name="T10" fmla="*/ 66 w 68"/>
                <a:gd name="T11" fmla="*/ 0 h 14"/>
              </a:gdLst>
              <a:ahLst/>
              <a:cxnLst>
                <a:cxn ang="0">
                  <a:pos x="T0" y="T1"/>
                </a:cxn>
                <a:cxn ang="0">
                  <a:pos x="T2" y="T3"/>
                </a:cxn>
                <a:cxn ang="0">
                  <a:pos x="T4" y="T5"/>
                </a:cxn>
                <a:cxn ang="0">
                  <a:pos x="T6" y="T7"/>
                </a:cxn>
                <a:cxn ang="0">
                  <a:pos x="T8" y="T9"/>
                </a:cxn>
                <a:cxn ang="0">
                  <a:pos x="T10" y="T11"/>
                </a:cxn>
              </a:cxnLst>
              <a:rect l="0" t="0" r="r" b="b"/>
              <a:pathLst>
                <a:path w="68" h="14">
                  <a:moveTo>
                    <a:pt x="66" y="0"/>
                  </a:moveTo>
                  <a:lnTo>
                    <a:pt x="28" y="14"/>
                  </a:lnTo>
                  <a:lnTo>
                    <a:pt x="0" y="14"/>
                  </a:lnTo>
                  <a:lnTo>
                    <a:pt x="68" y="14"/>
                  </a:lnTo>
                  <a:lnTo>
                    <a:pt x="64" y="14"/>
                  </a:lnTo>
                  <a:lnTo>
                    <a:pt x="66" y="0"/>
                  </a:lnTo>
                  <a:close/>
                </a:path>
              </a:pathLst>
            </a:custGeom>
            <a:solidFill>
              <a:srgbClr val="EC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3"/>
            <p:cNvSpPr>
              <a:spLocks/>
            </p:cNvSpPr>
            <p:nvPr/>
          </p:nvSpPr>
          <p:spPr bwMode="auto">
            <a:xfrm>
              <a:off x="5048250" y="6788150"/>
              <a:ext cx="107950" cy="22225"/>
            </a:xfrm>
            <a:custGeom>
              <a:avLst/>
              <a:gdLst>
                <a:gd name="T0" fmla="*/ 66 w 68"/>
                <a:gd name="T1" fmla="*/ 0 h 14"/>
                <a:gd name="T2" fmla="*/ 28 w 68"/>
                <a:gd name="T3" fmla="*/ 14 h 14"/>
                <a:gd name="T4" fmla="*/ 0 w 68"/>
                <a:gd name="T5" fmla="*/ 14 h 14"/>
                <a:gd name="T6" fmla="*/ 68 w 68"/>
                <a:gd name="T7" fmla="*/ 14 h 14"/>
                <a:gd name="T8" fmla="*/ 64 w 68"/>
                <a:gd name="T9" fmla="*/ 14 h 14"/>
                <a:gd name="T10" fmla="*/ 66 w 68"/>
                <a:gd name="T11" fmla="*/ 0 h 14"/>
              </a:gdLst>
              <a:ahLst/>
              <a:cxnLst>
                <a:cxn ang="0">
                  <a:pos x="T0" y="T1"/>
                </a:cxn>
                <a:cxn ang="0">
                  <a:pos x="T2" y="T3"/>
                </a:cxn>
                <a:cxn ang="0">
                  <a:pos x="T4" y="T5"/>
                </a:cxn>
                <a:cxn ang="0">
                  <a:pos x="T6" y="T7"/>
                </a:cxn>
                <a:cxn ang="0">
                  <a:pos x="T8" y="T9"/>
                </a:cxn>
                <a:cxn ang="0">
                  <a:pos x="T10" y="T11"/>
                </a:cxn>
              </a:cxnLst>
              <a:rect l="0" t="0" r="r" b="b"/>
              <a:pathLst>
                <a:path w="68" h="14">
                  <a:moveTo>
                    <a:pt x="66" y="0"/>
                  </a:moveTo>
                  <a:lnTo>
                    <a:pt x="28" y="14"/>
                  </a:lnTo>
                  <a:lnTo>
                    <a:pt x="0" y="14"/>
                  </a:lnTo>
                  <a:lnTo>
                    <a:pt x="68" y="14"/>
                  </a:lnTo>
                  <a:lnTo>
                    <a:pt x="64" y="14"/>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p:cNvSpPr>
            <p:nvPr/>
          </p:nvSpPr>
          <p:spPr bwMode="auto">
            <a:xfrm>
              <a:off x="3871913" y="47625"/>
              <a:ext cx="304800" cy="142875"/>
            </a:xfrm>
            <a:custGeom>
              <a:avLst/>
              <a:gdLst>
                <a:gd name="T0" fmla="*/ 192 w 192"/>
                <a:gd name="T1" fmla="*/ 0 h 90"/>
                <a:gd name="T2" fmla="*/ 47 w 192"/>
                <a:gd name="T3" fmla="*/ 0 h 90"/>
                <a:gd name="T4" fmla="*/ 0 w 192"/>
                <a:gd name="T5" fmla="*/ 90 h 90"/>
                <a:gd name="T6" fmla="*/ 192 w 192"/>
                <a:gd name="T7" fmla="*/ 0 h 90"/>
              </a:gdLst>
              <a:ahLst/>
              <a:cxnLst>
                <a:cxn ang="0">
                  <a:pos x="T0" y="T1"/>
                </a:cxn>
                <a:cxn ang="0">
                  <a:pos x="T2" y="T3"/>
                </a:cxn>
                <a:cxn ang="0">
                  <a:pos x="T4" y="T5"/>
                </a:cxn>
                <a:cxn ang="0">
                  <a:pos x="T6" y="T7"/>
                </a:cxn>
              </a:cxnLst>
              <a:rect l="0" t="0" r="r" b="b"/>
              <a:pathLst>
                <a:path w="192" h="90">
                  <a:moveTo>
                    <a:pt x="192" y="0"/>
                  </a:moveTo>
                  <a:lnTo>
                    <a:pt x="47" y="0"/>
                  </a:lnTo>
                  <a:lnTo>
                    <a:pt x="0" y="90"/>
                  </a:lnTo>
                  <a:lnTo>
                    <a:pt x="192"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p:nvSpPr>
          <p:spPr bwMode="auto">
            <a:xfrm>
              <a:off x="3871913" y="47625"/>
              <a:ext cx="304800" cy="142875"/>
            </a:xfrm>
            <a:custGeom>
              <a:avLst/>
              <a:gdLst>
                <a:gd name="T0" fmla="*/ 192 w 192"/>
                <a:gd name="T1" fmla="*/ 0 h 90"/>
                <a:gd name="T2" fmla="*/ 47 w 192"/>
                <a:gd name="T3" fmla="*/ 0 h 90"/>
                <a:gd name="T4" fmla="*/ 0 w 192"/>
                <a:gd name="T5" fmla="*/ 90 h 90"/>
                <a:gd name="T6" fmla="*/ 192 w 192"/>
                <a:gd name="T7" fmla="*/ 0 h 90"/>
              </a:gdLst>
              <a:ahLst/>
              <a:cxnLst>
                <a:cxn ang="0">
                  <a:pos x="T0" y="T1"/>
                </a:cxn>
                <a:cxn ang="0">
                  <a:pos x="T2" y="T3"/>
                </a:cxn>
                <a:cxn ang="0">
                  <a:pos x="T4" y="T5"/>
                </a:cxn>
                <a:cxn ang="0">
                  <a:pos x="T6" y="T7"/>
                </a:cxn>
              </a:cxnLst>
              <a:rect l="0" t="0" r="r" b="b"/>
              <a:pathLst>
                <a:path w="192" h="90">
                  <a:moveTo>
                    <a:pt x="192" y="0"/>
                  </a:moveTo>
                  <a:lnTo>
                    <a:pt x="47" y="0"/>
                  </a:lnTo>
                  <a:lnTo>
                    <a:pt x="0" y="90"/>
                  </a:lnTo>
                  <a:lnTo>
                    <a:pt x="1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6"/>
            <p:cNvSpPr>
              <a:spLocks/>
            </p:cNvSpPr>
            <p:nvPr/>
          </p:nvSpPr>
          <p:spPr bwMode="auto">
            <a:xfrm>
              <a:off x="7493000" y="757238"/>
              <a:ext cx="90488" cy="206375"/>
            </a:xfrm>
            <a:custGeom>
              <a:avLst/>
              <a:gdLst>
                <a:gd name="T0" fmla="*/ 57 w 57"/>
                <a:gd name="T1" fmla="*/ 0 h 130"/>
                <a:gd name="T2" fmla="*/ 0 w 57"/>
                <a:gd name="T3" fmla="*/ 130 h 130"/>
                <a:gd name="T4" fmla="*/ 57 w 57"/>
                <a:gd name="T5" fmla="*/ 114 h 130"/>
                <a:gd name="T6" fmla="*/ 57 w 57"/>
                <a:gd name="T7" fmla="*/ 0 h 130"/>
              </a:gdLst>
              <a:ahLst/>
              <a:cxnLst>
                <a:cxn ang="0">
                  <a:pos x="T0" y="T1"/>
                </a:cxn>
                <a:cxn ang="0">
                  <a:pos x="T2" y="T3"/>
                </a:cxn>
                <a:cxn ang="0">
                  <a:pos x="T4" y="T5"/>
                </a:cxn>
                <a:cxn ang="0">
                  <a:pos x="T6" y="T7"/>
                </a:cxn>
              </a:cxnLst>
              <a:rect l="0" t="0" r="r" b="b"/>
              <a:pathLst>
                <a:path w="57" h="130">
                  <a:moveTo>
                    <a:pt x="57" y="0"/>
                  </a:moveTo>
                  <a:lnTo>
                    <a:pt x="0" y="130"/>
                  </a:lnTo>
                  <a:lnTo>
                    <a:pt x="57" y="114"/>
                  </a:lnTo>
                  <a:lnTo>
                    <a:pt x="57"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7"/>
            <p:cNvSpPr>
              <a:spLocks/>
            </p:cNvSpPr>
            <p:nvPr/>
          </p:nvSpPr>
          <p:spPr bwMode="auto">
            <a:xfrm>
              <a:off x="7493000" y="757238"/>
              <a:ext cx="90488" cy="206375"/>
            </a:xfrm>
            <a:custGeom>
              <a:avLst/>
              <a:gdLst>
                <a:gd name="T0" fmla="*/ 57 w 57"/>
                <a:gd name="T1" fmla="*/ 0 h 130"/>
                <a:gd name="T2" fmla="*/ 0 w 57"/>
                <a:gd name="T3" fmla="*/ 130 h 130"/>
                <a:gd name="T4" fmla="*/ 57 w 57"/>
                <a:gd name="T5" fmla="*/ 114 h 130"/>
                <a:gd name="T6" fmla="*/ 57 w 57"/>
                <a:gd name="T7" fmla="*/ 0 h 130"/>
              </a:gdLst>
              <a:ahLst/>
              <a:cxnLst>
                <a:cxn ang="0">
                  <a:pos x="T0" y="T1"/>
                </a:cxn>
                <a:cxn ang="0">
                  <a:pos x="T2" y="T3"/>
                </a:cxn>
                <a:cxn ang="0">
                  <a:pos x="T4" y="T5"/>
                </a:cxn>
                <a:cxn ang="0">
                  <a:pos x="T6" y="T7"/>
                </a:cxn>
              </a:cxnLst>
              <a:rect l="0" t="0" r="r" b="b"/>
              <a:pathLst>
                <a:path w="57" h="130">
                  <a:moveTo>
                    <a:pt x="57" y="0"/>
                  </a:moveTo>
                  <a:lnTo>
                    <a:pt x="0" y="130"/>
                  </a:lnTo>
                  <a:lnTo>
                    <a:pt x="57" y="114"/>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p:nvSpPr>
          <p:spPr bwMode="auto">
            <a:xfrm>
              <a:off x="4210050" y="5149850"/>
              <a:ext cx="619125" cy="473075"/>
            </a:xfrm>
            <a:custGeom>
              <a:avLst/>
              <a:gdLst>
                <a:gd name="T0" fmla="*/ 258 w 390"/>
                <a:gd name="T1" fmla="*/ 0 h 298"/>
                <a:gd name="T2" fmla="*/ 0 w 390"/>
                <a:gd name="T3" fmla="*/ 57 h 298"/>
                <a:gd name="T4" fmla="*/ 390 w 390"/>
                <a:gd name="T5" fmla="*/ 298 h 298"/>
                <a:gd name="T6" fmla="*/ 258 w 390"/>
                <a:gd name="T7" fmla="*/ 0 h 298"/>
              </a:gdLst>
              <a:ahLst/>
              <a:cxnLst>
                <a:cxn ang="0">
                  <a:pos x="T0" y="T1"/>
                </a:cxn>
                <a:cxn ang="0">
                  <a:pos x="T2" y="T3"/>
                </a:cxn>
                <a:cxn ang="0">
                  <a:pos x="T4" y="T5"/>
                </a:cxn>
                <a:cxn ang="0">
                  <a:pos x="T6" y="T7"/>
                </a:cxn>
              </a:cxnLst>
              <a:rect l="0" t="0" r="r" b="b"/>
              <a:pathLst>
                <a:path w="390" h="298">
                  <a:moveTo>
                    <a:pt x="258" y="0"/>
                  </a:moveTo>
                  <a:lnTo>
                    <a:pt x="0" y="57"/>
                  </a:lnTo>
                  <a:lnTo>
                    <a:pt x="390" y="298"/>
                  </a:lnTo>
                  <a:lnTo>
                    <a:pt x="258"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9"/>
            <p:cNvSpPr>
              <a:spLocks/>
            </p:cNvSpPr>
            <p:nvPr/>
          </p:nvSpPr>
          <p:spPr bwMode="auto">
            <a:xfrm>
              <a:off x="4210050" y="5149850"/>
              <a:ext cx="619125" cy="473075"/>
            </a:xfrm>
            <a:custGeom>
              <a:avLst/>
              <a:gdLst>
                <a:gd name="T0" fmla="*/ 258 w 390"/>
                <a:gd name="T1" fmla="*/ 0 h 298"/>
                <a:gd name="T2" fmla="*/ 0 w 390"/>
                <a:gd name="T3" fmla="*/ 57 h 298"/>
                <a:gd name="T4" fmla="*/ 390 w 390"/>
                <a:gd name="T5" fmla="*/ 298 h 298"/>
                <a:gd name="T6" fmla="*/ 258 w 390"/>
                <a:gd name="T7" fmla="*/ 0 h 298"/>
              </a:gdLst>
              <a:ahLst/>
              <a:cxnLst>
                <a:cxn ang="0">
                  <a:pos x="T0" y="T1"/>
                </a:cxn>
                <a:cxn ang="0">
                  <a:pos x="T2" y="T3"/>
                </a:cxn>
                <a:cxn ang="0">
                  <a:pos x="T4" y="T5"/>
                </a:cxn>
                <a:cxn ang="0">
                  <a:pos x="T6" y="T7"/>
                </a:cxn>
              </a:cxnLst>
              <a:rect l="0" t="0" r="r" b="b"/>
              <a:pathLst>
                <a:path w="390" h="298">
                  <a:moveTo>
                    <a:pt x="258" y="0"/>
                  </a:moveTo>
                  <a:lnTo>
                    <a:pt x="0" y="57"/>
                  </a:lnTo>
                  <a:lnTo>
                    <a:pt x="390" y="298"/>
                  </a:lnTo>
                  <a:lnTo>
                    <a:pt x="2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0"/>
            <p:cNvSpPr>
              <a:spLocks/>
            </p:cNvSpPr>
            <p:nvPr/>
          </p:nvSpPr>
          <p:spPr bwMode="auto">
            <a:xfrm>
              <a:off x="4484688" y="3440113"/>
              <a:ext cx="611188" cy="466725"/>
            </a:xfrm>
            <a:custGeom>
              <a:avLst/>
              <a:gdLst>
                <a:gd name="T0" fmla="*/ 0 w 385"/>
                <a:gd name="T1" fmla="*/ 0 h 294"/>
                <a:gd name="T2" fmla="*/ 175 w 385"/>
                <a:gd name="T3" fmla="*/ 294 h 294"/>
                <a:gd name="T4" fmla="*/ 385 w 385"/>
                <a:gd name="T5" fmla="*/ 215 h 294"/>
                <a:gd name="T6" fmla="*/ 0 w 385"/>
                <a:gd name="T7" fmla="*/ 0 h 294"/>
              </a:gdLst>
              <a:ahLst/>
              <a:cxnLst>
                <a:cxn ang="0">
                  <a:pos x="T0" y="T1"/>
                </a:cxn>
                <a:cxn ang="0">
                  <a:pos x="T2" y="T3"/>
                </a:cxn>
                <a:cxn ang="0">
                  <a:pos x="T4" y="T5"/>
                </a:cxn>
                <a:cxn ang="0">
                  <a:pos x="T6" y="T7"/>
                </a:cxn>
              </a:cxnLst>
              <a:rect l="0" t="0" r="r" b="b"/>
              <a:pathLst>
                <a:path w="385" h="294">
                  <a:moveTo>
                    <a:pt x="0" y="0"/>
                  </a:moveTo>
                  <a:lnTo>
                    <a:pt x="175" y="294"/>
                  </a:lnTo>
                  <a:lnTo>
                    <a:pt x="385" y="215"/>
                  </a:lnTo>
                  <a:lnTo>
                    <a:pt x="0"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
            <p:cNvSpPr>
              <a:spLocks/>
            </p:cNvSpPr>
            <p:nvPr/>
          </p:nvSpPr>
          <p:spPr bwMode="auto">
            <a:xfrm>
              <a:off x="4484688" y="3440113"/>
              <a:ext cx="611188" cy="466725"/>
            </a:xfrm>
            <a:custGeom>
              <a:avLst/>
              <a:gdLst>
                <a:gd name="T0" fmla="*/ 0 w 385"/>
                <a:gd name="T1" fmla="*/ 0 h 294"/>
                <a:gd name="T2" fmla="*/ 175 w 385"/>
                <a:gd name="T3" fmla="*/ 294 h 294"/>
                <a:gd name="T4" fmla="*/ 385 w 385"/>
                <a:gd name="T5" fmla="*/ 215 h 294"/>
                <a:gd name="T6" fmla="*/ 0 w 385"/>
                <a:gd name="T7" fmla="*/ 0 h 294"/>
              </a:gdLst>
              <a:ahLst/>
              <a:cxnLst>
                <a:cxn ang="0">
                  <a:pos x="T0" y="T1"/>
                </a:cxn>
                <a:cxn ang="0">
                  <a:pos x="T2" y="T3"/>
                </a:cxn>
                <a:cxn ang="0">
                  <a:pos x="T4" y="T5"/>
                </a:cxn>
                <a:cxn ang="0">
                  <a:pos x="T6" y="T7"/>
                </a:cxn>
              </a:cxnLst>
              <a:rect l="0" t="0" r="r" b="b"/>
              <a:pathLst>
                <a:path w="385" h="294">
                  <a:moveTo>
                    <a:pt x="0" y="0"/>
                  </a:moveTo>
                  <a:lnTo>
                    <a:pt x="175" y="294"/>
                  </a:lnTo>
                  <a:lnTo>
                    <a:pt x="385" y="2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
            <p:cNvSpPr>
              <a:spLocks/>
            </p:cNvSpPr>
            <p:nvPr/>
          </p:nvSpPr>
          <p:spPr bwMode="auto">
            <a:xfrm>
              <a:off x="4194175" y="4665663"/>
              <a:ext cx="409575" cy="547688"/>
            </a:xfrm>
            <a:custGeom>
              <a:avLst/>
              <a:gdLst>
                <a:gd name="T0" fmla="*/ 60 w 258"/>
                <a:gd name="T1" fmla="*/ 0 h 345"/>
                <a:gd name="T2" fmla="*/ 0 w 258"/>
                <a:gd name="T3" fmla="*/ 345 h 345"/>
                <a:gd name="T4" fmla="*/ 258 w 258"/>
                <a:gd name="T5" fmla="*/ 288 h 345"/>
                <a:gd name="T6" fmla="*/ 60 w 258"/>
                <a:gd name="T7" fmla="*/ 0 h 345"/>
              </a:gdLst>
              <a:ahLst/>
              <a:cxnLst>
                <a:cxn ang="0">
                  <a:pos x="T0" y="T1"/>
                </a:cxn>
                <a:cxn ang="0">
                  <a:pos x="T2" y="T3"/>
                </a:cxn>
                <a:cxn ang="0">
                  <a:pos x="T4" y="T5"/>
                </a:cxn>
                <a:cxn ang="0">
                  <a:pos x="T6" y="T7"/>
                </a:cxn>
              </a:cxnLst>
              <a:rect l="0" t="0" r="r" b="b"/>
              <a:pathLst>
                <a:path w="258" h="345">
                  <a:moveTo>
                    <a:pt x="60" y="0"/>
                  </a:moveTo>
                  <a:lnTo>
                    <a:pt x="0" y="345"/>
                  </a:lnTo>
                  <a:lnTo>
                    <a:pt x="258" y="288"/>
                  </a:lnTo>
                  <a:lnTo>
                    <a:pt x="6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3"/>
            <p:cNvSpPr>
              <a:spLocks/>
            </p:cNvSpPr>
            <p:nvPr/>
          </p:nvSpPr>
          <p:spPr bwMode="auto">
            <a:xfrm>
              <a:off x="4194175" y="4665663"/>
              <a:ext cx="409575" cy="547688"/>
            </a:xfrm>
            <a:custGeom>
              <a:avLst/>
              <a:gdLst>
                <a:gd name="T0" fmla="*/ 60 w 258"/>
                <a:gd name="T1" fmla="*/ 0 h 345"/>
                <a:gd name="T2" fmla="*/ 0 w 258"/>
                <a:gd name="T3" fmla="*/ 345 h 345"/>
                <a:gd name="T4" fmla="*/ 258 w 258"/>
                <a:gd name="T5" fmla="*/ 288 h 345"/>
                <a:gd name="T6" fmla="*/ 60 w 258"/>
                <a:gd name="T7" fmla="*/ 0 h 345"/>
              </a:gdLst>
              <a:ahLst/>
              <a:cxnLst>
                <a:cxn ang="0">
                  <a:pos x="T0" y="T1"/>
                </a:cxn>
                <a:cxn ang="0">
                  <a:pos x="T2" y="T3"/>
                </a:cxn>
                <a:cxn ang="0">
                  <a:pos x="T4" y="T5"/>
                </a:cxn>
                <a:cxn ang="0">
                  <a:pos x="T6" y="T7"/>
                </a:cxn>
              </a:cxnLst>
              <a:rect l="0" t="0" r="r" b="b"/>
              <a:pathLst>
                <a:path w="258" h="345">
                  <a:moveTo>
                    <a:pt x="60" y="0"/>
                  </a:moveTo>
                  <a:lnTo>
                    <a:pt x="0" y="345"/>
                  </a:lnTo>
                  <a:lnTo>
                    <a:pt x="258" y="288"/>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4"/>
            <p:cNvSpPr>
              <a:spLocks/>
            </p:cNvSpPr>
            <p:nvPr/>
          </p:nvSpPr>
          <p:spPr bwMode="auto">
            <a:xfrm>
              <a:off x="4495800" y="3327400"/>
              <a:ext cx="728663" cy="439738"/>
            </a:xfrm>
            <a:custGeom>
              <a:avLst/>
              <a:gdLst>
                <a:gd name="T0" fmla="*/ 459 w 459"/>
                <a:gd name="T1" fmla="*/ 0 h 277"/>
                <a:gd name="T2" fmla="*/ 0 w 459"/>
                <a:gd name="T3" fmla="*/ 59 h 277"/>
                <a:gd name="T4" fmla="*/ 386 w 459"/>
                <a:gd name="T5" fmla="*/ 277 h 277"/>
                <a:gd name="T6" fmla="*/ 459 w 459"/>
                <a:gd name="T7" fmla="*/ 0 h 277"/>
              </a:gdLst>
              <a:ahLst/>
              <a:cxnLst>
                <a:cxn ang="0">
                  <a:pos x="T0" y="T1"/>
                </a:cxn>
                <a:cxn ang="0">
                  <a:pos x="T2" y="T3"/>
                </a:cxn>
                <a:cxn ang="0">
                  <a:pos x="T4" y="T5"/>
                </a:cxn>
                <a:cxn ang="0">
                  <a:pos x="T6" y="T7"/>
                </a:cxn>
              </a:cxnLst>
              <a:rect l="0" t="0" r="r" b="b"/>
              <a:pathLst>
                <a:path w="459" h="277">
                  <a:moveTo>
                    <a:pt x="459" y="0"/>
                  </a:moveTo>
                  <a:lnTo>
                    <a:pt x="0" y="59"/>
                  </a:lnTo>
                  <a:lnTo>
                    <a:pt x="386" y="277"/>
                  </a:lnTo>
                  <a:lnTo>
                    <a:pt x="459"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p:nvSpPr>
          <p:spPr bwMode="auto">
            <a:xfrm>
              <a:off x="4495800" y="3327400"/>
              <a:ext cx="728663" cy="439738"/>
            </a:xfrm>
            <a:custGeom>
              <a:avLst/>
              <a:gdLst>
                <a:gd name="T0" fmla="*/ 459 w 459"/>
                <a:gd name="T1" fmla="*/ 0 h 277"/>
                <a:gd name="T2" fmla="*/ 0 w 459"/>
                <a:gd name="T3" fmla="*/ 59 h 277"/>
                <a:gd name="T4" fmla="*/ 386 w 459"/>
                <a:gd name="T5" fmla="*/ 277 h 277"/>
                <a:gd name="T6" fmla="*/ 459 w 459"/>
                <a:gd name="T7" fmla="*/ 0 h 277"/>
              </a:gdLst>
              <a:ahLst/>
              <a:cxnLst>
                <a:cxn ang="0">
                  <a:pos x="T0" y="T1"/>
                </a:cxn>
                <a:cxn ang="0">
                  <a:pos x="T2" y="T3"/>
                </a:cxn>
                <a:cxn ang="0">
                  <a:pos x="T4" y="T5"/>
                </a:cxn>
                <a:cxn ang="0">
                  <a:pos x="T6" y="T7"/>
                </a:cxn>
              </a:cxnLst>
              <a:rect l="0" t="0" r="r" b="b"/>
              <a:pathLst>
                <a:path w="459" h="277">
                  <a:moveTo>
                    <a:pt x="459" y="0"/>
                  </a:moveTo>
                  <a:lnTo>
                    <a:pt x="0" y="59"/>
                  </a:lnTo>
                  <a:lnTo>
                    <a:pt x="386" y="277"/>
                  </a:lnTo>
                  <a:lnTo>
                    <a:pt x="4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p:cNvSpPr>
              <a:spLocks/>
            </p:cNvSpPr>
            <p:nvPr/>
          </p:nvSpPr>
          <p:spPr bwMode="auto">
            <a:xfrm>
              <a:off x="3132138" y="1933575"/>
              <a:ext cx="393700" cy="481013"/>
            </a:xfrm>
            <a:custGeom>
              <a:avLst/>
              <a:gdLst>
                <a:gd name="T0" fmla="*/ 92 w 248"/>
                <a:gd name="T1" fmla="*/ 0 h 303"/>
                <a:gd name="T2" fmla="*/ 0 w 248"/>
                <a:gd name="T3" fmla="*/ 303 h 303"/>
                <a:gd name="T4" fmla="*/ 248 w 248"/>
                <a:gd name="T5" fmla="*/ 291 h 303"/>
                <a:gd name="T6" fmla="*/ 92 w 248"/>
                <a:gd name="T7" fmla="*/ 0 h 303"/>
              </a:gdLst>
              <a:ahLst/>
              <a:cxnLst>
                <a:cxn ang="0">
                  <a:pos x="T0" y="T1"/>
                </a:cxn>
                <a:cxn ang="0">
                  <a:pos x="T2" y="T3"/>
                </a:cxn>
                <a:cxn ang="0">
                  <a:pos x="T4" y="T5"/>
                </a:cxn>
                <a:cxn ang="0">
                  <a:pos x="T6" y="T7"/>
                </a:cxn>
              </a:cxnLst>
              <a:rect l="0" t="0" r="r" b="b"/>
              <a:pathLst>
                <a:path w="248" h="303">
                  <a:moveTo>
                    <a:pt x="92" y="0"/>
                  </a:moveTo>
                  <a:lnTo>
                    <a:pt x="0" y="303"/>
                  </a:lnTo>
                  <a:lnTo>
                    <a:pt x="248" y="291"/>
                  </a:lnTo>
                  <a:lnTo>
                    <a:pt x="92"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p:cNvSpPr>
              <a:spLocks/>
            </p:cNvSpPr>
            <p:nvPr/>
          </p:nvSpPr>
          <p:spPr bwMode="auto">
            <a:xfrm>
              <a:off x="3132138" y="1933575"/>
              <a:ext cx="393700" cy="481013"/>
            </a:xfrm>
            <a:custGeom>
              <a:avLst/>
              <a:gdLst>
                <a:gd name="T0" fmla="*/ 92 w 248"/>
                <a:gd name="T1" fmla="*/ 0 h 303"/>
                <a:gd name="T2" fmla="*/ 0 w 248"/>
                <a:gd name="T3" fmla="*/ 303 h 303"/>
                <a:gd name="T4" fmla="*/ 248 w 248"/>
                <a:gd name="T5" fmla="*/ 291 h 303"/>
                <a:gd name="T6" fmla="*/ 92 w 248"/>
                <a:gd name="T7" fmla="*/ 0 h 303"/>
              </a:gdLst>
              <a:ahLst/>
              <a:cxnLst>
                <a:cxn ang="0">
                  <a:pos x="T0" y="T1"/>
                </a:cxn>
                <a:cxn ang="0">
                  <a:pos x="T2" y="T3"/>
                </a:cxn>
                <a:cxn ang="0">
                  <a:pos x="T4" y="T5"/>
                </a:cxn>
                <a:cxn ang="0">
                  <a:pos x="T6" y="T7"/>
                </a:cxn>
              </a:cxnLst>
              <a:rect l="0" t="0" r="r" b="b"/>
              <a:pathLst>
                <a:path w="248" h="303">
                  <a:moveTo>
                    <a:pt x="92" y="0"/>
                  </a:moveTo>
                  <a:lnTo>
                    <a:pt x="0" y="303"/>
                  </a:lnTo>
                  <a:lnTo>
                    <a:pt x="248" y="291"/>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p:cNvSpPr>
              <a:spLocks/>
            </p:cNvSpPr>
            <p:nvPr/>
          </p:nvSpPr>
          <p:spPr bwMode="auto">
            <a:xfrm>
              <a:off x="7167563" y="6670675"/>
              <a:ext cx="404813" cy="139700"/>
            </a:xfrm>
            <a:custGeom>
              <a:avLst/>
              <a:gdLst>
                <a:gd name="T0" fmla="*/ 0 w 255"/>
                <a:gd name="T1" fmla="*/ 0 h 88"/>
                <a:gd name="T2" fmla="*/ 26 w 255"/>
                <a:gd name="T3" fmla="*/ 88 h 88"/>
                <a:gd name="T4" fmla="*/ 18 w 255"/>
                <a:gd name="T5" fmla="*/ 88 h 88"/>
                <a:gd name="T6" fmla="*/ 255 w 255"/>
                <a:gd name="T7" fmla="*/ 88 h 88"/>
                <a:gd name="T8" fmla="*/ 224 w 255"/>
                <a:gd name="T9" fmla="*/ 88 h 88"/>
                <a:gd name="T10" fmla="*/ 0 w 255"/>
                <a:gd name="T11" fmla="*/ 0 h 88"/>
              </a:gdLst>
              <a:ahLst/>
              <a:cxnLst>
                <a:cxn ang="0">
                  <a:pos x="T0" y="T1"/>
                </a:cxn>
                <a:cxn ang="0">
                  <a:pos x="T2" y="T3"/>
                </a:cxn>
                <a:cxn ang="0">
                  <a:pos x="T4" y="T5"/>
                </a:cxn>
                <a:cxn ang="0">
                  <a:pos x="T6" y="T7"/>
                </a:cxn>
                <a:cxn ang="0">
                  <a:pos x="T8" y="T9"/>
                </a:cxn>
                <a:cxn ang="0">
                  <a:pos x="T10" y="T11"/>
                </a:cxn>
              </a:cxnLst>
              <a:rect l="0" t="0" r="r" b="b"/>
              <a:pathLst>
                <a:path w="255" h="88">
                  <a:moveTo>
                    <a:pt x="0" y="0"/>
                  </a:moveTo>
                  <a:lnTo>
                    <a:pt x="26" y="88"/>
                  </a:lnTo>
                  <a:lnTo>
                    <a:pt x="18" y="88"/>
                  </a:lnTo>
                  <a:lnTo>
                    <a:pt x="255" y="88"/>
                  </a:lnTo>
                  <a:lnTo>
                    <a:pt x="224" y="88"/>
                  </a:lnTo>
                  <a:lnTo>
                    <a:pt x="0"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p:cNvSpPr>
              <a:spLocks/>
            </p:cNvSpPr>
            <p:nvPr/>
          </p:nvSpPr>
          <p:spPr bwMode="auto">
            <a:xfrm>
              <a:off x="7167563" y="6670675"/>
              <a:ext cx="404813" cy="139700"/>
            </a:xfrm>
            <a:custGeom>
              <a:avLst/>
              <a:gdLst>
                <a:gd name="T0" fmla="*/ 0 w 255"/>
                <a:gd name="T1" fmla="*/ 0 h 88"/>
                <a:gd name="T2" fmla="*/ 26 w 255"/>
                <a:gd name="T3" fmla="*/ 88 h 88"/>
                <a:gd name="T4" fmla="*/ 18 w 255"/>
                <a:gd name="T5" fmla="*/ 88 h 88"/>
                <a:gd name="T6" fmla="*/ 255 w 255"/>
                <a:gd name="T7" fmla="*/ 88 h 88"/>
                <a:gd name="T8" fmla="*/ 224 w 255"/>
                <a:gd name="T9" fmla="*/ 88 h 88"/>
                <a:gd name="T10" fmla="*/ 0 w 255"/>
                <a:gd name="T11" fmla="*/ 0 h 88"/>
              </a:gdLst>
              <a:ahLst/>
              <a:cxnLst>
                <a:cxn ang="0">
                  <a:pos x="T0" y="T1"/>
                </a:cxn>
                <a:cxn ang="0">
                  <a:pos x="T2" y="T3"/>
                </a:cxn>
                <a:cxn ang="0">
                  <a:pos x="T4" y="T5"/>
                </a:cxn>
                <a:cxn ang="0">
                  <a:pos x="T6" y="T7"/>
                </a:cxn>
                <a:cxn ang="0">
                  <a:pos x="T8" y="T9"/>
                </a:cxn>
                <a:cxn ang="0">
                  <a:pos x="T10" y="T11"/>
                </a:cxn>
              </a:cxnLst>
              <a:rect l="0" t="0" r="r" b="b"/>
              <a:pathLst>
                <a:path w="255" h="88">
                  <a:moveTo>
                    <a:pt x="0" y="0"/>
                  </a:moveTo>
                  <a:lnTo>
                    <a:pt x="26" y="88"/>
                  </a:lnTo>
                  <a:lnTo>
                    <a:pt x="18" y="88"/>
                  </a:lnTo>
                  <a:lnTo>
                    <a:pt x="255" y="88"/>
                  </a:lnTo>
                  <a:lnTo>
                    <a:pt x="224"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p:cNvSpPr>
            <p:nvPr/>
          </p:nvSpPr>
          <p:spPr bwMode="auto">
            <a:xfrm>
              <a:off x="6840538" y="6670675"/>
              <a:ext cx="355600" cy="139700"/>
            </a:xfrm>
            <a:custGeom>
              <a:avLst/>
              <a:gdLst>
                <a:gd name="T0" fmla="*/ 194 w 224"/>
                <a:gd name="T1" fmla="*/ 0 h 88"/>
                <a:gd name="T2" fmla="*/ 30 w 224"/>
                <a:gd name="T3" fmla="*/ 88 h 88"/>
                <a:gd name="T4" fmla="*/ 0 w 224"/>
                <a:gd name="T5" fmla="*/ 88 h 88"/>
                <a:gd name="T6" fmla="*/ 224 w 224"/>
                <a:gd name="T7" fmla="*/ 88 h 88"/>
                <a:gd name="T8" fmla="*/ 217 w 224"/>
                <a:gd name="T9" fmla="*/ 88 h 88"/>
                <a:gd name="T10" fmla="*/ 194 w 224"/>
                <a:gd name="T11" fmla="*/ 0 h 88"/>
              </a:gdLst>
              <a:ahLst/>
              <a:cxnLst>
                <a:cxn ang="0">
                  <a:pos x="T0" y="T1"/>
                </a:cxn>
                <a:cxn ang="0">
                  <a:pos x="T2" y="T3"/>
                </a:cxn>
                <a:cxn ang="0">
                  <a:pos x="T4" y="T5"/>
                </a:cxn>
                <a:cxn ang="0">
                  <a:pos x="T6" y="T7"/>
                </a:cxn>
                <a:cxn ang="0">
                  <a:pos x="T8" y="T9"/>
                </a:cxn>
                <a:cxn ang="0">
                  <a:pos x="T10" y="T11"/>
                </a:cxn>
              </a:cxnLst>
              <a:rect l="0" t="0" r="r" b="b"/>
              <a:pathLst>
                <a:path w="224" h="88">
                  <a:moveTo>
                    <a:pt x="194" y="0"/>
                  </a:moveTo>
                  <a:lnTo>
                    <a:pt x="30" y="88"/>
                  </a:lnTo>
                  <a:lnTo>
                    <a:pt x="0" y="88"/>
                  </a:lnTo>
                  <a:lnTo>
                    <a:pt x="224" y="88"/>
                  </a:lnTo>
                  <a:lnTo>
                    <a:pt x="217" y="88"/>
                  </a:lnTo>
                  <a:lnTo>
                    <a:pt x="194"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p:cNvSpPr>
              <a:spLocks/>
            </p:cNvSpPr>
            <p:nvPr/>
          </p:nvSpPr>
          <p:spPr bwMode="auto">
            <a:xfrm>
              <a:off x="6840538" y="6670675"/>
              <a:ext cx="355600" cy="139700"/>
            </a:xfrm>
            <a:custGeom>
              <a:avLst/>
              <a:gdLst>
                <a:gd name="T0" fmla="*/ 194 w 224"/>
                <a:gd name="T1" fmla="*/ 0 h 88"/>
                <a:gd name="T2" fmla="*/ 30 w 224"/>
                <a:gd name="T3" fmla="*/ 88 h 88"/>
                <a:gd name="T4" fmla="*/ 0 w 224"/>
                <a:gd name="T5" fmla="*/ 88 h 88"/>
                <a:gd name="T6" fmla="*/ 224 w 224"/>
                <a:gd name="T7" fmla="*/ 88 h 88"/>
                <a:gd name="T8" fmla="*/ 217 w 224"/>
                <a:gd name="T9" fmla="*/ 88 h 88"/>
                <a:gd name="T10" fmla="*/ 194 w 224"/>
                <a:gd name="T11" fmla="*/ 0 h 88"/>
              </a:gdLst>
              <a:ahLst/>
              <a:cxnLst>
                <a:cxn ang="0">
                  <a:pos x="T0" y="T1"/>
                </a:cxn>
                <a:cxn ang="0">
                  <a:pos x="T2" y="T3"/>
                </a:cxn>
                <a:cxn ang="0">
                  <a:pos x="T4" y="T5"/>
                </a:cxn>
                <a:cxn ang="0">
                  <a:pos x="T6" y="T7"/>
                </a:cxn>
                <a:cxn ang="0">
                  <a:pos x="T8" y="T9"/>
                </a:cxn>
                <a:cxn ang="0">
                  <a:pos x="T10" y="T11"/>
                </a:cxn>
              </a:cxnLst>
              <a:rect l="0" t="0" r="r" b="b"/>
              <a:pathLst>
                <a:path w="224" h="88">
                  <a:moveTo>
                    <a:pt x="194" y="0"/>
                  </a:moveTo>
                  <a:lnTo>
                    <a:pt x="30" y="88"/>
                  </a:lnTo>
                  <a:lnTo>
                    <a:pt x="0" y="88"/>
                  </a:lnTo>
                  <a:lnTo>
                    <a:pt x="224" y="88"/>
                  </a:lnTo>
                  <a:lnTo>
                    <a:pt x="217" y="88"/>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p:cNvSpPr>
              <a:spLocks/>
            </p:cNvSpPr>
            <p:nvPr/>
          </p:nvSpPr>
          <p:spPr bwMode="auto">
            <a:xfrm>
              <a:off x="4017963" y="3443288"/>
              <a:ext cx="714375" cy="571500"/>
            </a:xfrm>
            <a:custGeom>
              <a:avLst/>
              <a:gdLst>
                <a:gd name="T0" fmla="*/ 275 w 450"/>
                <a:gd name="T1" fmla="*/ 0 h 360"/>
                <a:gd name="T2" fmla="*/ 0 w 450"/>
                <a:gd name="T3" fmla="*/ 360 h 360"/>
                <a:gd name="T4" fmla="*/ 450 w 450"/>
                <a:gd name="T5" fmla="*/ 296 h 360"/>
                <a:gd name="T6" fmla="*/ 275 w 450"/>
                <a:gd name="T7" fmla="*/ 0 h 360"/>
              </a:gdLst>
              <a:ahLst/>
              <a:cxnLst>
                <a:cxn ang="0">
                  <a:pos x="T0" y="T1"/>
                </a:cxn>
                <a:cxn ang="0">
                  <a:pos x="T2" y="T3"/>
                </a:cxn>
                <a:cxn ang="0">
                  <a:pos x="T4" y="T5"/>
                </a:cxn>
                <a:cxn ang="0">
                  <a:pos x="T6" y="T7"/>
                </a:cxn>
              </a:cxnLst>
              <a:rect l="0" t="0" r="r" b="b"/>
              <a:pathLst>
                <a:path w="450" h="360">
                  <a:moveTo>
                    <a:pt x="275" y="0"/>
                  </a:moveTo>
                  <a:lnTo>
                    <a:pt x="0" y="360"/>
                  </a:lnTo>
                  <a:lnTo>
                    <a:pt x="450" y="296"/>
                  </a:lnTo>
                  <a:lnTo>
                    <a:pt x="275"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p:cNvSpPr>
              <a:spLocks/>
            </p:cNvSpPr>
            <p:nvPr/>
          </p:nvSpPr>
          <p:spPr bwMode="auto">
            <a:xfrm>
              <a:off x="4017963" y="3443288"/>
              <a:ext cx="714375" cy="571500"/>
            </a:xfrm>
            <a:custGeom>
              <a:avLst/>
              <a:gdLst>
                <a:gd name="T0" fmla="*/ 275 w 450"/>
                <a:gd name="T1" fmla="*/ 0 h 360"/>
                <a:gd name="T2" fmla="*/ 0 w 450"/>
                <a:gd name="T3" fmla="*/ 360 h 360"/>
                <a:gd name="T4" fmla="*/ 450 w 450"/>
                <a:gd name="T5" fmla="*/ 296 h 360"/>
                <a:gd name="T6" fmla="*/ 275 w 450"/>
                <a:gd name="T7" fmla="*/ 0 h 360"/>
              </a:gdLst>
              <a:ahLst/>
              <a:cxnLst>
                <a:cxn ang="0">
                  <a:pos x="T0" y="T1"/>
                </a:cxn>
                <a:cxn ang="0">
                  <a:pos x="T2" y="T3"/>
                </a:cxn>
                <a:cxn ang="0">
                  <a:pos x="T4" y="T5"/>
                </a:cxn>
                <a:cxn ang="0">
                  <a:pos x="T6" y="T7"/>
                </a:cxn>
              </a:cxnLst>
              <a:rect l="0" t="0" r="r" b="b"/>
              <a:pathLst>
                <a:path w="450" h="360">
                  <a:moveTo>
                    <a:pt x="275" y="0"/>
                  </a:moveTo>
                  <a:lnTo>
                    <a:pt x="0" y="360"/>
                  </a:lnTo>
                  <a:lnTo>
                    <a:pt x="450" y="296"/>
                  </a:lnTo>
                  <a:lnTo>
                    <a:pt x="2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4"/>
            <p:cNvSpPr>
              <a:spLocks/>
            </p:cNvSpPr>
            <p:nvPr/>
          </p:nvSpPr>
          <p:spPr bwMode="auto">
            <a:xfrm>
              <a:off x="6115050" y="2400300"/>
              <a:ext cx="500063" cy="420688"/>
            </a:xfrm>
            <a:custGeom>
              <a:avLst/>
              <a:gdLst>
                <a:gd name="T0" fmla="*/ 315 w 315"/>
                <a:gd name="T1" fmla="*/ 0 h 265"/>
                <a:gd name="T2" fmla="*/ 0 w 315"/>
                <a:gd name="T3" fmla="*/ 265 h 265"/>
                <a:gd name="T4" fmla="*/ 218 w 315"/>
                <a:gd name="T5" fmla="*/ 224 h 265"/>
                <a:gd name="T6" fmla="*/ 315 w 315"/>
                <a:gd name="T7" fmla="*/ 0 h 265"/>
              </a:gdLst>
              <a:ahLst/>
              <a:cxnLst>
                <a:cxn ang="0">
                  <a:pos x="T0" y="T1"/>
                </a:cxn>
                <a:cxn ang="0">
                  <a:pos x="T2" y="T3"/>
                </a:cxn>
                <a:cxn ang="0">
                  <a:pos x="T4" y="T5"/>
                </a:cxn>
                <a:cxn ang="0">
                  <a:pos x="T6" y="T7"/>
                </a:cxn>
              </a:cxnLst>
              <a:rect l="0" t="0" r="r" b="b"/>
              <a:pathLst>
                <a:path w="315" h="265">
                  <a:moveTo>
                    <a:pt x="315" y="0"/>
                  </a:moveTo>
                  <a:lnTo>
                    <a:pt x="0" y="265"/>
                  </a:lnTo>
                  <a:lnTo>
                    <a:pt x="218" y="224"/>
                  </a:lnTo>
                  <a:lnTo>
                    <a:pt x="315"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p:nvSpPr>
          <p:spPr bwMode="auto">
            <a:xfrm>
              <a:off x="6115050" y="2400300"/>
              <a:ext cx="500063" cy="420688"/>
            </a:xfrm>
            <a:custGeom>
              <a:avLst/>
              <a:gdLst>
                <a:gd name="T0" fmla="*/ 315 w 315"/>
                <a:gd name="T1" fmla="*/ 0 h 265"/>
                <a:gd name="T2" fmla="*/ 0 w 315"/>
                <a:gd name="T3" fmla="*/ 265 h 265"/>
                <a:gd name="T4" fmla="*/ 218 w 315"/>
                <a:gd name="T5" fmla="*/ 224 h 265"/>
                <a:gd name="T6" fmla="*/ 315 w 315"/>
                <a:gd name="T7" fmla="*/ 0 h 265"/>
              </a:gdLst>
              <a:ahLst/>
              <a:cxnLst>
                <a:cxn ang="0">
                  <a:pos x="T0" y="T1"/>
                </a:cxn>
                <a:cxn ang="0">
                  <a:pos x="T2" y="T3"/>
                </a:cxn>
                <a:cxn ang="0">
                  <a:pos x="T4" y="T5"/>
                </a:cxn>
                <a:cxn ang="0">
                  <a:pos x="T6" y="T7"/>
                </a:cxn>
              </a:cxnLst>
              <a:rect l="0" t="0" r="r" b="b"/>
              <a:pathLst>
                <a:path w="315" h="265">
                  <a:moveTo>
                    <a:pt x="315" y="0"/>
                  </a:moveTo>
                  <a:lnTo>
                    <a:pt x="0" y="265"/>
                  </a:lnTo>
                  <a:lnTo>
                    <a:pt x="218" y="224"/>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p:nvSpPr>
          <p:spPr bwMode="auto">
            <a:xfrm>
              <a:off x="3060700" y="2417763"/>
              <a:ext cx="457200" cy="414338"/>
            </a:xfrm>
            <a:custGeom>
              <a:avLst/>
              <a:gdLst>
                <a:gd name="T0" fmla="*/ 288 w 288"/>
                <a:gd name="T1" fmla="*/ 0 h 261"/>
                <a:gd name="T2" fmla="*/ 40 w 288"/>
                <a:gd name="T3" fmla="*/ 15 h 261"/>
                <a:gd name="T4" fmla="*/ 0 w 288"/>
                <a:gd name="T5" fmla="*/ 261 h 261"/>
                <a:gd name="T6" fmla="*/ 288 w 288"/>
                <a:gd name="T7" fmla="*/ 0 h 261"/>
              </a:gdLst>
              <a:ahLst/>
              <a:cxnLst>
                <a:cxn ang="0">
                  <a:pos x="T0" y="T1"/>
                </a:cxn>
                <a:cxn ang="0">
                  <a:pos x="T2" y="T3"/>
                </a:cxn>
                <a:cxn ang="0">
                  <a:pos x="T4" y="T5"/>
                </a:cxn>
                <a:cxn ang="0">
                  <a:pos x="T6" y="T7"/>
                </a:cxn>
              </a:cxnLst>
              <a:rect l="0" t="0" r="r" b="b"/>
              <a:pathLst>
                <a:path w="288" h="261">
                  <a:moveTo>
                    <a:pt x="288" y="0"/>
                  </a:moveTo>
                  <a:lnTo>
                    <a:pt x="40" y="15"/>
                  </a:lnTo>
                  <a:lnTo>
                    <a:pt x="0" y="261"/>
                  </a:lnTo>
                  <a:lnTo>
                    <a:pt x="288"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p:nvSpPr>
          <p:spPr bwMode="auto">
            <a:xfrm>
              <a:off x="3060700" y="2417763"/>
              <a:ext cx="457200" cy="414338"/>
            </a:xfrm>
            <a:custGeom>
              <a:avLst/>
              <a:gdLst>
                <a:gd name="T0" fmla="*/ 288 w 288"/>
                <a:gd name="T1" fmla="*/ 0 h 261"/>
                <a:gd name="T2" fmla="*/ 40 w 288"/>
                <a:gd name="T3" fmla="*/ 15 h 261"/>
                <a:gd name="T4" fmla="*/ 0 w 288"/>
                <a:gd name="T5" fmla="*/ 261 h 261"/>
                <a:gd name="T6" fmla="*/ 288 w 288"/>
                <a:gd name="T7" fmla="*/ 0 h 261"/>
              </a:gdLst>
              <a:ahLst/>
              <a:cxnLst>
                <a:cxn ang="0">
                  <a:pos x="T0" y="T1"/>
                </a:cxn>
                <a:cxn ang="0">
                  <a:pos x="T2" y="T3"/>
                </a:cxn>
                <a:cxn ang="0">
                  <a:pos x="T4" y="T5"/>
                </a:cxn>
                <a:cxn ang="0">
                  <a:pos x="T6" y="T7"/>
                </a:cxn>
              </a:cxnLst>
              <a:rect l="0" t="0" r="r" b="b"/>
              <a:pathLst>
                <a:path w="288" h="261">
                  <a:moveTo>
                    <a:pt x="288" y="0"/>
                  </a:moveTo>
                  <a:lnTo>
                    <a:pt x="40" y="15"/>
                  </a:lnTo>
                  <a:lnTo>
                    <a:pt x="0" y="261"/>
                  </a:lnTo>
                  <a:lnTo>
                    <a:pt x="2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p:nvSpPr>
          <p:spPr bwMode="auto">
            <a:xfrm>
              <a:off x="6103938" y="2774950"/>
              <a:ext cx="344488" cy="277813"/>
            </a:xfrm>
            <a:custGeom>
              <a:avLst/>
              <a:gdLst>
                <a:gd name="T0" fmla="*/ 217 w 217"/>
                <a:gd name="T1" fmla="*/ 0 h 175"/>
                <a:gd name="T2" fmla="*/ 0 w 217"/>
                <a:gd name="T3" fmla="*/ 40 h 175"/>
                <a:gd name="T4" fmla="*/ 73 w 217"/>
                <a:gd name="T5" fmla="*/ 175 h 175"/>
                <a:gd name="T6" fmla="*/ 217 w 217"/>
                <a:gd name="T7" fmla="*/ 0 h 175"/>
              </a:gdLst>
              <a:ahLst/>
              <a:cxnLst>
                <a:cxn ang="0">
                  <a:pos x="T0" y="T1"/>
                </a:cxn>
                <a:cxn ang="0">
                  <a:pos x="T2" y="T3"/>
                </a:cxn>
                <a:cxn ang="0">
                  <a:pos x="T4" y="T5"/>
                </a:cxn>
                <a:cxn ang="0">
                  <a:pos x="T6" y="T7"/>
                </a:cxn>
              </a:cxnLst>
              <a:rect l="0" t="0" r="r" b="b"/>
              <a:pathLst>
                <a:path w="217" h="175">
                  <a:moveTo>
                    <a:pt x="217" y="0"/>
                  </a:moveTo>
                  <a:lnTo>
                    <a:pt x="0" y="40"/>
                  </a:lnTo>
                  <a:lnTo>
                    <a:pt x="73" y="175"/>
                  </a:lnTo>
                  <a:lnTo>
                    <a:pt x="217"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p:nvSpPr>
          <p:spPr bwMode="auto">
            <a:xfrm>
              <a:off x="6103938" y="2774950"/>
              <a:ext cx="344488" cy="277813"/>
            </a:xfrm>
            <a:custGeom>
              <a:avLst/>
              <a:gdLst>
                <a:gd name="T0" fmla="*/ 217 w 217"/>
                <a:gd name="T1" fmla="*/ 0 h 175"/>
                <a:gd name="T2" fmla="*/ 0 w 217"/>
                <a:gd name="T3" fmla="*/ 40 h 175"/>
                <a:gd name="T4" fmla="*/ 73 w 217"/>
                <a:gd name="T5" fmla="*/ 175 h 175"/>
                <a:gd name="T6" fmla="*/ 217 w 217"/>
                <a:gd name="T7" fmla="*/ 0 h 175"/>
              </a:gdLst>
              <a:ahLst/>
              <a:cxnLst>
                <a:cxn ang="0">
                  <a:pos x="T0" y="T1"/>
                </a:cxn>
                <a:cxn ang="0">
                  <a:pos x="T2" y="T3"/>
                </a:cxn>
                <a:cxn ang="0">
                  <a:pos x="T4" y="T5"/>
                </a:cxn>
                <a:cxn ang="0">
                  <a:pos x="T6" y="T7"/>
                </a:cxn>
              </a:cxnLst>
              <a:rect l="0" t="0" r="r" b="b"/>
              <a:pathLst>
                <a:path w="217" h="175">
                  <a:moveTo>
                    <a:pt x="217" y="0"/>
                  </a:moveTo>
                  <a:lnTo>
                    <a:pt x="0" y="40"/>
                  </a:lnTo>
                  <a:lnTo>
                    <a:pt x="73" y="175"/>
                  </a:lnTo>
                  <a:lnTo>
                    <a:pt x="2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p:cNvSpPr>
            <p:nvPr/>
          </p:nvSpPr>
          <p:spPr bwMode="auto">
            <a:xfrm>
              <a:off x="5738813" y="2178050"/>
              <a:ext cx="857250" cy="627063"/>
            </a:xfrm>
            <a:custGeom>
              <a:avLst/>
              <a:gdLst>
                <a:gd name="T0" fmla="*/ 0 w 540"/>
                <a:gd name="T1" fmla="*/ 0 h 395"/>
                <a:gd name="T2" fmla="*/ 225 w 540"/>
                <a:gd name="T3" fmla="*/ 395 h 395"/>
                <a:gd name="T4" fmla="*/ 540 w 540"/>
                <a:gd name="T5" fmla="*/ 130 h 395"/>
                <a:gd name="T6" fmla="*/ 0 w 540"/>
                <a:gd name="T7" fmla="*/ 0 h 395"/>
              </a:gdLst>
              <a:ahLst/>
              <a:cxnLst>
                <a:cxn ang="0">
                  <a:pos x="T0" y="T1"/>
                </a:cxn>
                <a:cxn ang="0">
                  <a:pos x="T2" y="T3"/>
                </a:cxn>
                <a:cxn ang="0">
                  <a:pos x="T4" y="T5"/>
                </a:cxn>
                <a:cxn ang="0">
                  <a:pos x="T6" y="T7"/>
                </a:cxn>
              </a:cxnLst>
              <a:rect l="0" t="0" r="r" b="b"/>
              <a:pathLst>
                <a:path w="540" h="395">
                  <a:moveTo>
                    <a:pt x="0" y="0"/>
                  </a:moveTo>
                  <a:lnTo>
                    <a:pt x="225" y="395"/>
                  </a:lnTo>
                  <a:lnTo>
                    <a:pt x="540" y="130"/>
                  </a:lnTo>
                  <a:lnTo>
                    <a:pt x="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p:nvSpPr>
          <p:spPr bwMode="auto">
            <a:xfrm>
              <a:off x="5738813" y="2178050"/>
              <a:ext cx="857250" cy="627063"/>
            </a:xfrm>
            <a:custGeom>
              <a:avLst/>
              <a:gdLst>
                <a:gd name="T0" fmla="*/ 0 w 540"/>
                <a:gd name="T1" fmla="*/ 0 h 395"/>
                <a:gd name="T2" fmla="*/ 225 w 540"/>
                <a:gd name="T3" fmla="*/ 395 h 395"/>
                <a:gd name="T4" fmla="*/ 540 w 540"/>
                <a:gd name="T5" fmla="*/ 130 h 395"/>
                <a:gd name="T6" fmla="*/ 0 w 540"/>
                <a:gd name="T7" fmla="*/ 0 h 395"/>
              </a:gdLst>
              <a:ahLst/>
              <a:cxnLst>
                <a:cxn ang="0">
                  <a:pos x="T0" y="T1"/>
                </a:cxn>
                <a:cxn ang="0">
                  <a:pos x="T2" y="T3"/>
                </a:cxn>
                <a:cxn ang="0">
                  <a:pos x="T4" y="T5"/>
                </a:cxn>
                <a:cxn ang="0">
                  <a:pos x="T6" y="T7"/>
                </a:cxn>
              </a:cxnLst>
              <a:rect l="0" t="0" r="r" b="b"/>
              <a:pathLst>
                <a:path w="540" h="395">
                  <a:moveTo>
                    <a:pt x="0" y="0"/>
                  </a:moveTo>
                  <a:lnTo>
                    <a:pt x="225" y="395"/>
                  </a:lnTo>
                  <a:lnTo>
                    <a:pt x="540" y="13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p:nvSpPr>
          <p:spPr bwMode="auto">
            <a:xfrm>
              <a:off x="7467600" y="3379788"/>
              <a:ext cx="115888" cy="158750"/>
            </a:xfrm>
            <a:custGeom>
              <a:avLst/>
              <a:gdLst>
                <a:gd name="T0" fmla="*/ 73 w 73"/>
                <a:gd name="T1" fmla="*/ 0 h 100"/>
                <a:gd name="T2" fmla="*/ 0 w 73"/>
                <a:gd name="T3" fmla="*/ 71 h 100"/>
                <a:gd name="T4" fmla="*/ 73 w 73"/>
                <a:gd name="T5" fmla="*/ 100 h 100"/>
                <a:gd name="T6" fmla="*/ 73 w 73"/>
                <a:gd name="T7" fmla="*/ 0 h 100"/>
              </a:gdLst>
              <a:ahLst/>
              <a:cxnLst>
                <a:cxn ang="0">
                  <a:pos x="T0" y="T1"/>
                </a:cxn>
                <a:cxn ang="0">
                  <a:pos x="T2" y="T3"/>
                </a:cxn>
                <a:cxn ang="0">
                  <a:pos x="T4" y="T5"/>
                </a:cxn>
                <a:cxn ang="0">
                  <a:pos x="T6" y="T7"/>
                </a:cxn>
              </a:cxnLst>
              <a:rect l="0" t="0" r="r" b="b"/>
              <a:pathLst>
                <a:path w="73" h="100">
                  <a:moveTo>
                    <a:pt x="73" y="0"/>
                  </a:moveTo>
                  <a:lnTo>
                    <a:pt x="0" y="71"/>
                  </a:lnTo>
                  <a:lnTo>
                    <a:pt x="73" y="100"/>
                  </a:lnTo>
                  <a:lnTo>
                    <a:pt x="73"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p:nvSpPr>
          <p:spPr bwMode="auto">
            <a:xfrm>
              <a:off x="7467600" y="3379788"/>
              <a:ext cx="115888" cy="158750"/>
            </a:xfrm>
            <a:custGeom>
              <a:avLst/>
              <a:gdLst>
                <a:gd name="T0" fmla="*/ 73 w 73"/>
                <a:gd name="T1" fmla="*/ 0 h 100"/>
                <a:gd name="T2" fmla="*/ 0 w 73"/>
                <a:gd name="T3" fmla="*/ 71 h 100"/>
                <a:gd name="T4" fmla="*/ 73 w 73"/>
                <a:gd name="T5" fmla="*/ 100 h 100"/>
                <a:gd name="T6" fmla="*/ 73 w 73"/>
                <a:gd name="T7" fmla="*/ 0 h 100"/>
              </a:gdLst>
              <a:ahLst/>
              <a:cxnLst>
                <a:cxn ang="0">
                  <a:pos x="T0" y="T1"/>
                </a:cxn>
                <a:cxn ang="0">
                  <a:pos x="T2" y="T3"/>
                </a:cxn>
                <a:cxn ang="0">
                  <a:pos x="T4" y="T5"/>
                </a:cxn>
                <a:cxn ang="0">
                  <a:pos x="T6" y="T7"/>
                </a:cxn>
              </a:cxnLst>
              <a:rect l="0" t="0" r="r" b="b"/>
              <a:pathLst>
                <a:path w="73" h="100">
                  <a:moveTo>
                    <a:pt x="73" y="0"/>
                  </a:moveTo>
                  <a:lnTo>
                    <a:pt x="0" y="71"/>
                  </a:lnTo>
                  <a:lnTo>
                    <a:pt x="73" y="100"/>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p:nvSpPr>
          <p:spPr bwMode="auto">
            <a:xfrm>
              <a:off x="5138738" y="3330575"/>
              <a:ext cx="457200" cy="439738"/>
            </a:xfrm>
            <a:custGeom>
              <a:avLst/>
              <a:gdLst>
                <a:gd name="T0" fmla="*/ 73 w 288"/>
                <a:gd name="T1" fmla="*/ 0 h 277"/>
                <a:gd name="T2" fmla="*/ 0 w 288"/>
                <a:gd name="T3" fmla="*/ 277 h 277"/>
                <a:gd name="T4" fmla="*/ 288 w 288"/>
                <a:gd name="T5" fmla="*/ 154 h 277"/>
                <a:gd name="T6" fmla="*/ 73 w 288"/>
                <a:gd name="T7" fmla="*/ 0 h 277"/>
              </a:gdLst>
              <a:ahLst/>
              <a:cxnLst>
                <a:cxn ang="0">
                  <a:pos x="T0" y="T1"/>
                </a:cxn>
                <a:cxn ang="0">
                  <a:pos x="T2" y="T3"/>
                </a:cxn>
                <a:cxn ang="0">
                  <a:pos x="T4" y="T5"/>
                </a:cxn>
                <a:cxn ang="0">
                  <a:pos x="T6" y="T7"/>
                </a:cxn>
              </a:cxnLst>
              <a:rect l="0" t="0" r="r" b="b"/>
              <a:pathLst>
                <a:path w="288" h="277">
                  <a:moveTo>
                    <a:pt x="73" y="0"/>
                  </a:moveTo>
                  <a:lnTo>
                    <a:pt x="0" y="277"/>
                  </a:lnTo>
                  <a:lnTo>
                    <a:pt x="288" y="154"/>
                  </a:lnTo>
                  <a:lnTo>
                    <a:pt x="73"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p:nvSpPr>
          <p:spPr bwMode="auto">
            <a:xfrm>
              <a:off x="5138738" y="3330575"/>
              <a:ext cx="457200" cy="439738"/>
            </a:xfrm>
            <a:custGeom>
              <a:avLst/>
              <a:gdLst>
                <a:gd name="T0" fmla="*/ 73 w 288"/>
                <a:gd name="T1" fmla="*/ 0 h 277"/>
                <a:gd name="T2" fmla="*/ 0 w 288"/>
                <a:gd name="T3" fmla="*/ 277 h 277"/>
                <a:gd name="T4" fmla="*/ 288 w 288"/>
                <a:gd name="T5" fmla="*/ 154 h 277"/>
                <a:gd name="T6" fmla="*/ 73 w 288"/>
                <a:gd name="T7" fmla="*/ 0 h 277"/>
              </a:gdLst>
              <a:ahLst/>
              <a:cxnLst>
                <a:cxn ang="0">
                  <a:pos x="T0" y="T1"/>
                </a:cxn>
                <a:cxn ang="0">
                  <a:pos x="T2" y="T3"/>
                </a:cxn>
                <a:cxn ang="0">
                  <a:pos x="T4" y="T5"/>
                </a:cxn>
                <a:cxn ang="0">
                  <a:pos x="T6" y="T7"/>
                </a:cxn>
              </a:cxnLst>
              <a:rect l="0" t="0" r="r" b="b"/>
              <a:pathLst>
                <a:path w="288" h="277">
                  <a:moveTo>
                    <a:pt x="73" y="0"/>
                  </a:moveTo>
                  <a:lnTo>
                    <a:pt x="0" y="277"/>
                  </a:lnTo>
                  <a:lnTo>
                    <a:pt x="288" y="154"/>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p:cNvSpPr>
            <p:nvPr/>
          </p:nvSpPr>
          <p:spPr bwMode="auto">
            <a:xfrm>
              <a:off x="5656263" y="3098800"/>
              <a:ext cx="635000" cy="612775"/>
            </a:xfrm>
            <a:custGeom>
              <a:avLst/>
              <a:gdLst>
                <a:gd name="T0" fmla="*/ 343 w 400"/>
                <a:gd name="T1" fmla="*/ 0 h 386"/>
                <a:gd name="T2" fmla="*/ 0 w 400"/>
                <a:gd name="T3" fmla="*/ 296 h 386"/>
                <a:gd name="T4" fmla="*/ 400 w 400"/>
                <a:gd name="T5" fmla="*/ 386 h 386"/>
                <a:gd name="T6" fmla="*/ 343 w 400"/>
                <a:gd name="T7" fmla="*/ 0 h 386"/>
              </a:gdLst>
              <a:ahLst/>
              <a:cxnLst>
                <a:cxn ang="0">
                  <a:pos x="T0" y="T1"/>
                </a:cxn>
                <a:cxn ang="0">
                  <a:pos x="T2" y="T3"/>
                </a:cxn>
                <a:cxn ang="0">
                  <a:pos x="T4" y="T5"/>
                </a:cxn>
                <a:cxn ang="0">
                  <a:pos x="T6" y="T7"/>
                </a:cxn>
              </a:cxnLst>
              <a:rect l="0" t="0" r="r" b="b"/>
              <a:pathLst>
                <a:path w="400" h="386">
                  <a:moveTo>
                    <a:pt x="343" y="0"/>
                  </a:moveTo>
                  <a:lnTo>
                    <a:pt x="0" y="296"/>
                  </a:lnTo>
                  <a:lnTo>
                    <a:pt x="400" y="386"/>
                  </a:lnTo>
                  <a:lnTo>
                    <a:pt x="343"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p:cNvSpPr>
            <p:nvPr/>
          </p:nvSpPr>
          <p:spPr bwMode="auto">
            <a:xfrm>
              <a:off x="5656263" y="3098800"/>
              <a:ext cx="635000" cy="612775"/>
            </a:xfrm>
            <a:custGeom>
              <a:avLst/>
              <a:gdLst>
                <a:gd name="T0" fmla="*/ 343 w 400"/>
                <a:gd name="T1" fmla="*/ 0 h 386"/>
                <a:gd name="T2" fmla="*/ 0 w 400"/>
                <a:gd name="T3" fmla="*/ 296 h 386"/>
                <a:gd name="T4" fmla="*/ 400 w 400"/>
                <a:gd name="T5" fmla="*/ 386 h 386"/>
                <a:gd name="T6" fmla="*/ 343 w 400"/>
                <a:gd name="T7" fmla="*/ 0 h 386"/>
              </a:gdLst>
              <a:ahLst/>
              <a:cxnLst>
                <a:cxn ang="0">
                  <a:pos x="T0" y="T1"/>
                </a:cxn>
                <a:cxn ang="0">
                  <a:pos x="T2" y="T3"/>
                </a:cxn>
                <a:cxn ang="0">
                  <a:pos x="T4" y="T5"/>
                </a:cxn>
                <a:cxn ang="0">
                  <a:pos x="T6" y="T7"/>
                </a:cxn>
              </a:cxnLst>
              <a:rect l="0" t="0" r="r" b="b"/>
              <a:pathLst>
                <a:path w="400" h="386">
                  <a:moveTo>
                    <a:pt x="343" y="0"/>
                  </a:moveTo>
                  <a:lnTo>
                    <a:pt x="0" y="296"/>
                  </a:lnTo>
                  <a:lnTo>
                    <a:pt x="400" y="386"/>
                  </a:lnTo>
                  <a:lnTo>
                    <a:pt x="3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p:cNvSpPr>
            <p:nvPr/>
          </p:nvSpPr>
          <p:spPr bwMode="auto">
            <a:xfrm>
              <a:off x="4281488" y="561975"/>
              <a:ext cx="349250" cy="819150"/>
            </a:xfrm>
            <a:custGeom>
              <a:avLst/>
              <a:gdLst>
                <a:gd name="T0" fmla="*/ 220 w 220"/>
                <a:gd name="T1" fmla="*/ 0 h 516"/>
                <a:gd name="T2" fmla="*/ 0 w 220"/>
                <a:gd name="T3" fmla="*/ 374 h 516"/>
                <a:gd name="T4" fmla="*/ 203 w 220"/>
                <a:gd name="T5" fmla="*/ 516 h 516"/>
                <a:gd name="T6" fmla="*/ 220 w 220"/>
                <a:gd name="T7" fmla="*/ 0 h 516"/>
              </a:gdLst>
              <a:ahLst/>
              <a:cxnLst>
                <a:cxn ang="0">
                  <a:pos x="T0" y="T1"/>
                </a:cxn>
                <a:cxn ang="0">
                  <a:pos x="T2" y="T3"/>
                </a:cxn>
                <a:cxn ang="0">
                  <a:pos x="T4" y="T5"/>
                </a:cxn>
                <a:cxn ang="0">
                  <a:pos x="T6" y="T7"/>
                </a:cxn>
              </a:cxnLst>
              <a:rect l="0" t="0" r="r" b="b"/>
              <a:pathLst>
                <a:path w="220" h="516">
                  <a:moveTo>
                    <a:pt x="220" y="0"/>
                  </a:moveTo>
                  <a:lnTo>
                    <a:pt x="0" y="374"/>
                  </a:lnTo>
                  <a:lnTo>
                    <a:pt x="203" y="516"/>
                  </a:lnTo>
                  <a:lnTo>
                    <a:pt x="220"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p:cNvSpPr>
              <a:spLocks/>
            </p:cNvSpPr>
            <p:nvPr/>
          </p:nvSpPr>
          <p:spPr bwMode="auto">
            <a:xfrm>
              <a:off x="3143250" y="3841750"/>
              <a:ext cx="800100" cy="458788"/>
            </a:xfrm>
            <a:custGeom>
              <a:avLst/>
              <a:gdLst>
                <a:gd name="T0" fmla="*/ 0 w 504"/>
                <a:gd name="T1" fmla="*/ 0 h 289"/>
                <a:gd name="T2" fmla="*/ 151 w 504"/>
                <a:gd name="T3" fmla="*/ 289 h 289"/>
                <a:gd name="T4" fmla="*/ 504 w 504"/>
                <a:gd name="T5" fmla="*/ 123 h 289"/>
                <a:gd name="T6" fmla="*/ 0 w 504"/>
                <a:gd name="T7" fmla="*/ 0 h 289"/>
              </a:gdLst>
              <a:ahLst/>
              <a:cxnLst>
                <a:cxn ang="0">
                  <a:pos x="T0" y="T1"/>
                </a:cxn>
                <a:cxn ang="0">
                  <a:pos x="T2" y="T3"/>
                </a:cxn>
                <a:cxn ang="0">
                  <a:pos x="T4" y="T5"/>
                </a:cxn>
                <a:cxn ang="0">
                  <a:pos x="T6" y="T7"/>
                </a:cxn>
              </a:cxnLst>
              <a:rect l="0" t="0" r="r" b="b"/>
              <a:pathLst>
                <a:path w="504" h="289">
                  <a:moveTo>
                    <a:pt x="0" y="0"/>
                  </a:moveTo>
                  <a:lnTo>
                    <a:pt x="151" y="289"/>
                  </a:lnTo>
                  <a:lnTo>
                    <a:pt x="504" y="123"/>
                  </a:lnTo>
                  <a:lnTo>
                    <a:pt x="0"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p:cNvSpPr>
              <a:spLocks/>
            </p:cNvSpPr>
            <p:nvPr/>
          </p:nvSpPr>
          <p:spPr bwMode="auto">
            <a:xfrm>
              <a:off x="3143250" y="3841750"/>
              <a:ext cx="800100" cy="458788"/>
            </a:xfrm>
            <a:custGeom>
              <a:avLst/>
              <a:gdLst>
                <a:gd name="T0" fmla="*/ 0 w 504"/>
                <a:gd name="T1" fmla="*/ 0 h 289"/>
                <a:gd name="T2" fmla="*/ 151 w 504"/>
                <a:gd name="T3" fmla="*/ 289 h 289"/>
                <a:gd name="T4" fmla="*/ 504 w 504"/>
                <a:gd name="T5" fmla="*/ 123 h 289"/>
                <a:gd name="T6" fmla="*/ 0 w 504"/>
                <a:gd name="T7" fmla="*/ 0 h 289"/>
              </a:gdLst>
              <a:ahLst/>
              <a:cxnLst>
                <a:cxn ang="0">
                  <a:pos x="T0" y="T1"/>
                </a:cxn>
                <a:cxn ang="0">
                  <a:pos x="T2" y="T3"/>
                </a:cxn>
                <a:cxn ang="0">
                  <a:pos x="T4" y="T5"/>
                </a:cxn>
                <a:cxn ang="0">
                  <a:pos x="T6" y="T7"/>
                </a:cxn>
              </a:cxnLst>
              <a:rect l="0" t="0" r="r" b="b"/>
              <a:pathLst>
                <a:path w="504" h="289">
                  <a:moveTo>
                    <a:pt x="0" y="0"/>
                  </a:moveTo>
                  <a:lnTo>
                    <a:pt x="151" y="289"/>
                  </a:lnTo>
                  <a:lnTo>
                    <a:pt x="504"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p:cNvSpPr>
              <a:spLocks/>
            </p:cNvSpPr>
            <p:nvPr/>
          </p:nvSpPr>
          <p:spPr bwMode="auto">
            <a:xfrm>
              <a:off x="2805113" y="3673475"/>
              <a:ext cx="285750" cy="258763"/>
            </a:xfrm>
            <a:custGeom>
              <a:avLst/>
              <a:gdLst>
                <a:gd name="T0" fmla="*/ 0 w 180"/>
                <a:gd name="T1" fmla="*/ 0 h 163"/>
                <a:gd name="T2" fmla="*/ 0 w 180"/>
                <a:gd name="T3" fmla="*/ 163 h 163"/>
                <a:gd name="T4" fmla="*/ 180 w 180"/>
                <a:gd name="T5" fmla="*/ 95 h 163"/>
                <a:gd name="T6" fmla="*/ 0 w 180"/>
                <a:gd name="T7" fmla="*/ 0 h 163"/>
              </a:gdLst>
              <a:ahLst/>
              <a:cxnLst>
                <a:cxn ang="0">
                  <a:pos x="T0" y="T1"/>
                </a:cxn>
                <a:cxn ang="0">
                  <a:pos x="T2" y="T3"/>
                </a:cxn>
                <a:cxn ang="0">
                  <a:pos x="T4" y="T5"/>
                </a:cxn>
                <a:cxn ang="0">
                  <a:pos x="T6" y="T7"/>
                </a:cxn>
              </a:cxnLst>
              <a:rect l="0" t="0" r="r" b="b"/>
              <a:pathLst>
                <a:path w="180" h="163">
                  <a:moveTo>
                    <a:pt x="0" y="0"/>
                  </a:moveTo>
                  <a:lnTo>
                    <a:pt x="0" y="163"/>
                  </a:lnTo>
                  <a:lnTo>
                    <a:pt x="180" y="95"/>
                  </a:lnTo>
                  <a:lnTo>
                    <a:pt x="0" y="0"/>
                  </a:lnTo>
                  <a:close/>
                </a:path>
              </a:pathLst>
            </a:custGeom>
            <a:solidFill>
              <a:srgbClr val="D5D6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p:cNvSpPr>
              <a:spLocks/>
            </p:cNvSpPr>
            <p:nvPr/>
          </p:nvSpPr>
          <p:spPr bwMode="auto">
            <a:xfrm>
              <a:off x="2805113" y="3673475"/>
              <a:ext cx="285750" cy="258763"/>
            </a:xfrm>
            <a:custGeom>
              <a:avLst/>
              <a:gdLst>
                <a:gd name="T0" fmla="*/ 0 w 180"/>
                <a:gd name="T1" fmla="*/ 0 h 163"/>
                <a:gd name="T2" fmla="*/ 0 w 180"/>
                <a:gd name="T3" fmla="*/ 163 h 163"/>
                <a:gd name="T4" fmla="*/ 180 w 180"/>
                <a:gd name="T5" fmla="*/ 95 h 163"/>
                <a:gd name="T6" fmla="*/ 0 w 180"/>
                <a:gd name="T7" fmla="*/ 0 h 163"/>
              </a:gdLst>
              <a:ahLst/>
              <a:cxnLst>
                <a:cxn ang="0">
                  <a:pos x="T0" y="T1"/>
                </a:cxn>
                <a:cxn ang="0">
                  <a:pos x="T2" y="T3"/>
                </a:cxn>
                <a:cxn ang="0">
                  <a:pos x="T4" y="T5"/>
                </a:cxn>
                <a:cxn ang="0">
                  <a:pos x="T6" y="T7"/>
                </a:cxn>
              </a:cxnLst>
              <a:rect l="0" t="0" r="r" b="b"/>
              <a:pathLst>
                <a:path w="180" h="163">
                  <a:moveTo>
                    <a:pt x="0" y="0"/>
                  </a:moveTo>
                  <a:lnTo>
                    <a:pt x="0" y="163"/>
                  </a:lnTo>
                  <a:lnTo>
                    <a:pt x="180" y="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p:cNvSpPr>
              <a:spLocks/>
            </p:cNvSpPr>
            <p:nvPr/>
          </p:nvSpPr>
          <p:spPr bwMode="auto">
            <a:xfrm>
              <a:off x="2805113" y="3849688"/>
              <a:ext cx="292100" cy="777875"/>
            </a:xfrm>
            <a:custGeom>
              <a:avLst/>
              <a:gdLst>
                <a:gd name="T0" fmla="*/ 184 w 184"/>
                <a:gd name="T1" fmla="*/ 0 h 490"/>
                <a:gd name="T2" fmla="*/ 0 w 184"/>
                <a:gd name="T3" fmla="*/ 73 h 490"/>
                <a:gd name="T4" fmla="*/ 0 w 184"/>
                <a:gd name="T5" fmla="*/ 178 h 490"/>
                <a:gd name="T6" fmla="*/ 64 w 184"/>
                <a:gd name="T7" fmla="*/ 490 h 490"/>
                <a:gd name="T8" fmla="*/ 184 w 184"/>
                <a:gd name="T9" fmla="*/ 0 h 490"/>
              </a:gdLst>
              <a:ahLst/>
              <a:cxnLst>
                <a:cxn ang="0">
                  <a:pos x="T0" y="T1"/>
                </a:cxn>
                <a:cxn ang="0">
                  <a:pos x="T2" y="T3"/>
                </a:cxn>
                <a:cxn ang="0">
                  <a:pos x="T4" y="T5"/>
                </a:cxn>
                <a:cxn ang="0">
                  <a:pos x="T6" y="T7"/>
                </a:cxn>
                <a:cxn ang="0">
                  <a:pos x="T8" y="T9"/>
                </a:cxn>
              </a:cxnLst>
              <a:rect l="0" t="0" r="r" b="b"/>
              <a:pathLst>
                <a:path w="184" h="490">
                  <a:moveTo>
                    <a:pt x="184" y="0"/>
                  </a:moveTo>
                  <a:lnTo>
                    <a:pt x="0" y="73"/>
                  </a:lnTo>
                  <a:lnTo>
                    <a:pt x="0" y="178"/>
                  </a:lnTo>
                  <a:lnTo>
                    <a:pt x="64" y="490"/>
                  </a:lnTo>
                  <a:lnTo>
                    <a:pt x="184" y="0"/>
                  </a:lnTo>
                  <a:close/>
                </a:path>
              </a:pathLst>
            </a:custGeom>
            <a:solidFill>
              <a:srgbClr val="CDC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p:cNvSpPr>
              <a:spLocks/>
            </p:cNvSpPr>
            <p:nvPr/>
          </p:nvSpPr>
          <p:spPr bwMode="auto">
            <a:xfrm>
              <a:off x="2805113" y="3849688"/>
              <a:ext cx="292100" cy="777875"/>
            </a:xfrm>
            <a:custGeom>
              <a:avLst/>
              <a:gdLst>
                <a:gd name="T0" fmla="*/ 184 w 184"/>
                <a:gd name="T1" fmla="*/ 0 h 490"/>
                <a:gd name="T2" fmla="*/ 0 w 184"/>
                <a:gd name="T3" fmla="*/ 73 h 490"/>
                <a:gd name="T4" fmla="*/ 0 w 184"/>
                <a:gd name="T5" fmla="*/ 178 h 490"/>
                <a:gd name="T6" fmla="*/ 64 w 184"/>
                <a:gd name="T7" fmla="*/ 490 h 490"/>
                <a:gd name="T8" fmla="*/ 184 w 184"/>
                <a:gd name="T9" fmla="*/ 0 h 490"/>
              </a:gdLst>
              <a:ahLst/>
              <a:cxnLst>
                <a:cxn ang="0">
                  <a:pos x="T0" y="T1"/>
                </a:cxn>
                <a:cxn ang="0">
                  <a:pos x="T2" y="T3"/>
                </a:cxn>
                <a:cxn ang="0">
                  <a:pos x="T4" y="T5"/>
                </a:cxn>
                <a:cxn ang="0">
                  <a:pos x="T6" y="T7"/>
                </a:cxn>
                <a:cxn ang="0">
                  <a:pos x="T8" y="T9"/>
                </a:cxn>
              </a:cxnLst>
              <a:rect l="0" t="0" r="r" b="b"/>
              <a:pathLst>
                <a:path w="184" h="490">
                  <a:moveTo>
                    <a:pt x="184" y="0"/>
                  </a:moveTo>
                  <a:lnTo>
                    <a:pt x="0" y="73"/>
                  </a:lnTo>
                  <a:lnTo>
                    <a:pt x="0" y="178"/>
                  </a:lnTo>
                  <a:lnTo>
                    <a:pt x="64" y="490"/>
                  </a:lnTo>
                  <a:lnTo>
                    <a:pt x="1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p:cNvSpPr>
              <a:spLocks/>
            </p:cNvSpPr>
            <p:nvPr/>
          </p:nvSpPr>
          <p:spPr bwMode="auto">
            <a:xfrm>
              <a:off x="2921000" y="3860800"/>
              <a:ext cx="431800" cy="774700"/>
            </a:xfrm>
            <a:custGeom>
              <a:avLst/>
              <a:gdLst>
                <a:gd name="T0" fmla="*/ 123 w 272"/>
                <a:gd name="T1" fmla="*/ 0 h 488"/>
                <a:gd name="T2" fmla="*/ 0 w 272"/>
                <a:gd name="T3" fmla="*/ 488 h 488"/>
                <a:gd name="T4" fmla="*/ 272 w 272"/>
                <a:gd name="T5" fmla="*/ 289 h 488"/>
                <a:gd name="T6" fmla="*/ 123 w 272"/>
                <a:gd name="T7" fmla="*/ 0 h 488"/>
              </a:gdLst>
              <a:ahLst/>
              <a:cxnLst>
                <a:cxn ang="0">
                  <a:pos x="T0" y="T1"/>
                </a:cxn>
                <a:cxn ang="0">
                  <a:pos x="T2" y="T3"/>
                </a:cxn>
                <a:cxn ang="0">
                  <a:pos x="T4" y="T5"/>
                </a:cxn>
                <a:cxn ang="0">
                  <a:pos x="T6" y="T7"/>
                </a:cxn>
              </a:cxnLst>
              <a:rect l="0" t="0" r="r" b="b"/>
              <a:pathLst>
                <a:path w="272" h="488">
                  <a:moveTo>
                    <a:pt x="123" y="0"/>
                  </a:moveTo>
                  <a:lnTo>
                    <a:pt x="0" y="488"/>
                  </a:lnTo>
                  <a:lnTo>
                    <a:pt x="272" y="289"/>
                  </a:lnTo>
                  <a:lnTo>
                    <a:pt x="123"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p:cNvSpPr>
              <a:spLocks/>
            </p:cNvSpPr>
            <p:nvPr/>
          </p:nvSpPr>
          <p:spPr bwMode="auto">
            <a:xfrm>
              <a:off x="2921000" y="3860800"/>
              <a:ext cx="431800" cy="774700"/>
            </a:xfrm>
            <a:custGeom>
              <a:avLst/>
              <a:gdLst>
                <a:gd name="T0" fmla="*/ 123 w 272"/>
                <a:gd name="T1" fmla="*/ 0 h 488"/>
                <a:gd name="T2" fmla="*/ 0 w 272"/>
                <a:gd name="T3" fmla="*/ 488 h 488"/>
                <a:gd name="T4" fmla="*/ 272 w 272"/>
                <a:gd name="T5" fmla="*/ 289 h 488"/>
                <a:gd name="T6" fmla="*/ 123 w 272"/>
                <a:gd name="T7" fmla="*/ 0 h 488"/>
              </a:gdLst>
              <a:ahLst/>
              <a:cxnLst>
                <a:cxn ang="0">
                  <a:pos x="T0" y="T1"/>
                </a:cxn>
                <a:cxn ang="0">
                  <a:pos x="T2" y="T3"/>
                </a:cxn>
                <a:cxn ang="0">
                  <a:pos x="T4" y="T5"/>
                </a:cxn>
                <a:cxn ang="0">
                  <a:pos x="T6" y="T7"/>
                </a:cxn>
              </a:cxnLst>
              <a:rect l="0" t="0" r="r" b="b"/>
              <a:pathLst>
                <a:path w="272" h="488">
                  <a:moveTo>
                    <a:pt x="123" y="0"/>
                  </a:moveTo>
                  <a:lnTo>
                    <a:pt x="0" y="488"/>
                  </a:lnTo>
                  <a:lnTo>
                    <a:pt x="272" y="289"/>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p:cNvSpPr>
              <a:spLocks/>
            </p:cNvSpPr>
            <p:nvPr/>
          </p:nvSpPr>
          <p:spPr bwMode="auto">
            <a:xfrm>
              <a:off x="2805113" y="4248150"/>
              <a:ext cx="79375" cy="398463"/>
            </a:xfrm>
            <a:custGeom>
              <a:avLst/>
              <a:gdLst>
                <a:gd name="T0" fmla="*/ 0 w 50"/>
                <a:gd name="T1" fmla="*/ 0 h 251"/>
                <a:gd name="T2" fmla="*/ 0 w 50"/>
                <a:gd name="T3" fmla="*/ 234 h 251"/>
                <a:gd name="T4" fmla="*/ 50 w 50"/>
                <a:gd name="T5" fmla="*/ 251 h 251"/>
                <a:gd name="T6" fmla="*/ 0 w 50"/>
                <a:gd name="T7" fmla="*/ 0 h 251"/>
              </a:gdLst>
              <a:ahLst/>
              <a:cxnLst>
                <a:cxn ang="0">
                  <a:pos x="T0" y="T1"/>
                </a:cxn>
                <a:cxn ang="0">
                  <a:pos x="T2" y="T3"/>
                </a:cxn>
                <a:cxn ang="0">
                  <a:pos x="T4" y="T5"/>
                </a:cxn>
                <a:cxn ang="0">
                  <a:pos x="T6" y="T7"/>
                </a:cxn>
              </a:cxnLst>
              <a:rect l="0" t="0" r="r" b="b"/>
              <a:pathLst>
                <a:path w="50" h="251">
                  <a:moveTo>
                    <a:pt x="0" y="0"/>
                  </a:moveTo>
                  <a:lnTo>
                    <a:pt x="0" y="234"/>
                  </a:lnTo>
                  <a:lnTo>
                    <a:pt x="50" y="251"/>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p:cNvSpPr>
              <a:spLocks/>
            </p:cNvSpPr>
            <p:nvPr/>
          </p:nvSpPr>
          <p:spPr bwMode="auto">
            <a:xfrm>
              <a:off x="2805113" y="4248150"/>
              <a:ext cx="79375" cy="398463"/>
            </a:xfrm>
            <a:custGeom>
              <a:avLst/>
              <a:gdLst>
                <a:gd name="T0" fmla="*/ 0 w 50"/>
                <a:gd name="T1" fmla="*/ 0 h 251"/>
                <a:gd name="T2" fmla="*/ 0 w 50"/>
                <a:gd name="T3" fmla="*/ 234 h 251"/>
                <a:gd name="T4" fmla="*/ 50 w 50"/>
                <a:gd name="T5" fmla="*/ 251 h 251"/>
                <a:gd name="T6" fmla="*/ 0 w 50"/>
                <a:gd name="T7" fmla="*/ 0 h 251"/>
              </a:gdLst>
              <a:ahLst/>
              <a:cxnLst>
                <a:cxn ang="0">
                  <a:pos x="T0" y="T1"/>
                </a:cxn>
                <a:cxn ang="0">
                  <a:pos x="T2" y="T3"/>
                </a:cxn>
                <a:cxn ang="0">
                  <a:pos x="T4" y="T5"/>
                </a:cxn>
                <a:cxn ang="0">
                  <a:pos x="T6" y="T7"/>
                </a:cxn>
              </a:cxnLst>
              <a:rect l="0" t="0" r="r" b="b"/>
              <a:pathLst>
                <a:path w="50" h="251">
                  <a:moveTo>
                    <a:pt x="0" y="0"/>
                  </a:moveTo>
                  <a:lnTo>
                    <a:pt x="0" y="234"/>
                  </a:lnTo>
                  <a:lnTo>
                    <a:pt x="50" y="25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0"/>
            <p:cNvSpPr>
              <a:spLocks/>
            </p:cNvSpPr>
            <p:nvPr/>
          </p:nvSpPr>
          <p:spPr bwMode="auto">
            <a:xfrm>
              <a:off x="6491288" y="588963"/>
              <a:ext cx="566738" cy="393700"/>
            </a:xfrm>
            <a:custGeom>
              <a:avLst/>
              <a:gdLst>
                <a:gd name="T0" fmla="*/ 357 w 357"/>
                <a:gd name="T1" fmla="*/ 0 h 248"/>
                <a:gd name="T2" fmla="*/ 0 w 357"/>
                <a:gd name="T3" fmla="*/ 225 h 248"/>
                <a:gd name="T4" fmla="*/ 196 w 357"/>
                <a:gd name="T5" fmla="*/ 248 h 248"/>
                <a:gd name="T6" fmla="*/ 357 w 357"/>
                <a:gd name="T7" fmla="*/ 0 h 248"/>
              </a:gdLst>
              <a:ahLst/>
              <a:cxnLst>
                <a:cxn ang="0">
                  <a:pos x="T0" y="T1"/>
                </a:cxn>
                <a:cxn ang="0">
                  <a:pos x="T2" y="T3"/>
                </a:cxn>
                <a:cxn ang="0">
                  <a:pos x="T4" y="T5"/>
                </a:cxn>
                <a:cxn ang="0">
                  <a:pos x="T6" y="T7"/>
                </a:cxn>
              </a:cxnLst>
              <a:rect l="0" t="0" r="r" b="b"/>
              <a:pathLst>
                <a:path w="357" h="248">
                  <a:moveTo>
                    <a:pt x="357" y="0"/>
                  </a:moveTo>
                  <a:lnTo>
                    <a:pt x="0" y="225"/>
                  </a:lnTo>
                  <a:lnTo>
                    <a:pt x="196" y="248"/>
                  </a:lnTo>
                  <a:lnTo>
                    <a:pt x="357" y="0"/>
                  </a:lnTo>
                  <a:close/>
                </a:path>
              </a:pathLst>
            </a:custGeom>
            <a:solidFill>
              <a:srgbClr val="EC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1"/>
            <p:cNvSpPr>
              <a:spLocks/>
            </p:cNvSpPr>
            <p:nvPr/>
          </p:nvSpPr>
          <p:spPr bwMode="auto">
            <a:xfrm>
              <a:off x="6491288" y="588963"/>
              <a:ext cx="566738" cy="393700"/>
            </a:xfrm>
            <a:custGeom>
              <a:avLst/>
              <a:gdLst>
                <a:gd name="T0" fmla="*/ 357 w 357"/>
                <a:gd name="T1" fmla="*/ 0 h 248"/>
                <a:gd name="T2" fmla="*/ 0 w 357"/>
                <a:gd name="T3" fmla="*/ 225 h 248"/>
                <a:gd name="T4" fmla="*/ 196 w 357"/>
                <a:gd name="T5" fmla="*/ 248 h 248"/>
                <a:gd name="T6" fmla="*/ 357 w 357"/>
                <a:gd name="T7" fmla="*/ 0 h 248"/>
              </a:gdLst>
              <a:ahLst/>
              <a:cxnLst>
                <a:cxn ang="0">
                  <a:pos x="T0" y="T1"/>
                </a:cxn>
                <a:cxn ang="0">
                  <a:pos x="T2" y="T3"/>
                </a:cxn>
                <a:cxn ang="0">
                  <a:pos x="T4" y="T5"/>
                </a:cxn>
                <a:cxn ang="0">
                  <a:pos x="T6" y="T7"/>
                </a:cxn>
              </a:cxnLst>
              <a:rect l="0" t="0" r="r" b="b"/>
              <a:pathLst>
                <a:path w="357" h="248">
                  <a:moveTo>
                    <a:pt x="357" y="0"/>
                  </a:moveTo>
                  <a:lnTo>
                    <a:pt x="0" y="225"/>
                  </a:lnTo>
                  <a:lnTo>
                    <a:pt x="196" y="248"/>
                  </a:lnTo>
                  <a:lnTo>
                    <a:pt x="3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2"/>
            <p:cNvSpPr>
              <a:spLocks/>
            </p:cNvSpPr>
            <p:nvPr/>
          </p:nvSpPr>
          <p:spPr bwMode="auto">
            <a:xfrm>
              <a:off x="6829425" y="588963"/>
              <a:ext cx="615950" cy="393700"/>
            </a:xfrm>
            <a:custGeom>
              <a:avLst/>
              <a:gdLst>
                <a:gd name="T0" fmla="*/ 160 w 388"/>
                <a:gd name="T1" fmla="*/ 0 h 248"/>
                <a:gd name="T2" fmla="*/ 0 w 388"/>
                <a:gd name="T3" fmla="*/ 248 h 248"/>
                <a:gd name="T4" fmla="*/ 388 w 388"/>
                <a:gd name="T5" fmla="*/ 239 h 248"/>
                <a:gd name="T6" fmla="*/ 160 w 388"/>
                <a:gd name="T7" fmla="*/ 0 h 248"/>
              </a:gdLst>
              <a:ahLst/>
              <a:cxnLst>
                <a:cxn ang="0">
                  <a:pos x="T0" y="T1"/>
                </a:cxn>
                <a:cxn ang="0">
                  <a:pos x="T2" y="T3"/>
                </a:cxn>
                <a:cxn ang="0">
                  <a:pos x="T4" y="T5"/>
                </a:cxn>
                <a:cxn ang="0">
                  <a:pos x="T6" y="T7"/>
                </a:cxn>
              </a:cxnLst>
              <a:rect l="0" t="0" r="r" b="b"/>
              <a:pathLst>
                <a:path w="388" h="248">
                  <a:moveTo>
                    <a:pt x="160" y="0"/>
                  </a:moveTo>
                  <a:lnTo>
                    <a:pt x="0" y="248"/>
                  </a:lnTo>
                  <a:lnTo>
                    <a:pt x="388" y="239"/>
                  </a:lnTo>
                  <a:lnTo>
                    <a:pt x="160"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3"/>
            <p:cNvSpPr>
              <a:spLocks/>
            </p:cNvSpPr>
            <p:nvPr/>
          </p:nvSpPr>
          <p:spPr bwMode="auto">
            <a:xfrm>
              <a:off x="6829425" y="588963"/>
              <a:ext cx="615950" cy="393700"/>
            </a:xfrm>
            <a:custGeom>
              <a:avLst/>
              <a:gdLst>
                <a:gd name="T0" fmla="*/ 160 w 388"/>
                <a:gd name="T1" fmla="*/ 0 h 248"/>
                <a:gd name="T2" fmla="*/ 0 w 388"/>
                <a:gd name="T3" fmla="*/ 248 h 248"/>
                <a:gd name="T4" fmla="*/ 388 w 388"/>
                <a:gd name="T5" fmla="*/ 239 h 248"/>
                <a:gd name="T6" fmla="*/ 160 w 388"/>
                <a:gd name="T7" fmla="*/ 0 h 248"/>
              </a:gdLst>
              <a:ahLst/>
              <a:cxnLst>
                <a:cxn ang="0">
                  <a:pos x="T0" y="T1"/>
                </a:cxn>
                <a:cxn ang="0">
                  <a:pos x="T2" y="T3"/>
                </a:cxn>
                <a:cxn ang="0">
                  <a:pos x="T4" y="T5"/>
                </a:cxn>
                <a:cxn ang="0">
                  <a:pos x="T6" y="T7"/>
                </a:cxn>
              </a:cxnLst>
              <a:rect l="0" t="0" r="r" b="b"/>
              <a:pathLst>
                <a:path w="388" h="248">
                  <a:moveTo>
                    <a:pt x="160" y="0"/>
                  </a:moveTo>
                  <a:lnTo>
                    <a:pt x="0" y="248"/>
                  </a:lnTo>
                  <a:lnTo>
                    <a:pt x="388" y="239"/>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4"/>
            <p:cNvSpPr>
              <a:spLocks/>
            </p:cNvSpPr>
            <p:nvPr/>
          </p:nvSpPr>
          <p:spPr bwMode="auto">
            <a:xfrm>
              <a:off x="7107238" y="569913"/>
              <a:ext cx="476250" cy="387350"/>
            </a:xfrm>
            <a:custGeom>
              <a:avLst/>
              <a:gdLst>
                <a:gd name="T0" fmla="*/ 300 w 300"/>
                <a:gd name="T1" fmla="*/ 0 h 244"/>
                <a:gd name="T2" fmla="*/ 0 w 300"/>
                <a:gd name="T3" fmla="*/ 5 h 244"/>
                <a:gd name="T4" fmla="*/ 227 w 300"/>
                <a:gd name="T5" fmla="*/ 244 h 244"/>
                <a:gd name="T6" fmla="*/ 300 w 300"/>
                <a:gd name="T7" fmla="*/ 78 h 244"/>
                <a:gd name="T8" fmla="*/ 300 w 300"/>
                <a:gd name="T9" fmla="*/ 0 h 244"/>
              </a:gdLst>
              <a:ahLst/>
              <a:cxnLst>
                <a:cxn ang="0">
                  <a:pos x="T0" y="T1"/>
                </a:cxn>
                <a:cxn ang="0">
                  <a:pos x="T2" y="T3"/>
                </a:cxn>
                <a:cxn ang="0">
                  <a:pos x="T4" y="T5"/>
                </a:cxn>
                <a:cxn ang="0">
                  <a:pos x="T6" y="T7"/>
                </a:cxn>
                <a:cxn ang="0">
                  <a:pos x="T8" y="T9"/>
                </a:cxn>
              </a:cxnLst>
              <a:rect l="0" t="0" r="r" b="b"/>
              <a:pathLst>
                <a:path w="300" h="244">
                  <a:moveTo>
                    <a:pt x="300" y="0"/>
                  </a:moveTo>
                  <a:lnTo>
                    <a:pt x="0" y="5"/>
                  </a:lnTo>
                  <a:lnTo>
                    <a:pt x="227" y="244"/>
                  </a:lnTo>
                  <a:lnTo>
                    <a:pt x="300" y="78"/>
                  </a:lnTo>
                  <a:lnTo>
                    <a:pt x="300"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5"/>
            <p:cNvSpPr>
              <a:spLocks/>
            </p:cNvSpPr>
            <p:nvPr/>
          </p:nvSpPr>
          <p:spPr bwMode="auto">
            <a:xfrm>
              <a:off x="7107238" y="569913"/>
              <a:ext cx="476250" cy="387350"/>
            </a:xfrm>
            <a:custGeom>
              <a:avLst/>
              <a:gdLst>
                <a:gd name="T0" fmla="*/ 300 w 300"/>
                <a:gd name="T1" fmla="*/ 0 h 244"/>
                <a:gd name="T2" fmla="*/ 0 w 300"/>
                <a:gd name="T3" fmla="*/ 5 h 244"/>
                <a:gd name="T4" fmla="*/ 227 w 300"/>
                <a:gd name="T5" fmla="*/ 244 h 244"/>
                <a:gd name="T6" fmla="*/ 300 w 300"/>
                <a:gd name="T7" fmla="*/ 78 h 244"/>
                <a:gd name="T8" fmla="*/ 300 w 300"/>
                <a:gd name="T9" fmla="*/ 0 h 244"/>
              </a:gdLst>
              <a:ahLst/>
              <a:cxnLst>
                <a:cxn ang="0">
                  <a:pos x="T0" y="T1"/>
                </a:cxn>
                <a:cxn ang="0">
                  <a:pos x="T2" y="T3"/>
                </a:cxn>
                <a:cxn ang="0">
                  <a:pos x="T4" y="T5"/>
                </a:cxn>
                <a:cxn ang="0">
                  <a:pos x="T6" y="T7"/>
                </a:cxn>
                <a:cxn ang="0">
                  <a:pos x="T8" y="T9"/>
                </a:cxn>
              </a:cxnLst>
              <a:rect l="0" t="0" r="r" b="b"/>
              <a:pathLst>
                <a:path w="300" h="244">
                  <a:moveTo>
                    <a:pt x="300" y="0"/>
                  </a:moveTo>
                  <a:lnTo>
                    <a:pt x="0" y="5"/>
                  </a:lnTo>
                  <a:lnTo>
                    <a:pt x="227" y="244"/>
                  </a:lnTo>
                  <a:lnTo>
                    <a:pt x="300" y="78"/>
                  </a:lnTo>
                  <a:lnTo>
                    <a:pt x="3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6"/>
            <p:cNvSpPr>
              <a:spLocks/>
            </p:cNvSpPr>
            <p:nvPr/>
          </p:nvSpPr>
          <p:spPr bwMode="auto">
            <a:xfrm>
              <a:off x="4141788" y="6686550"/>
              <a:ext cx="354013" cy="123825"/>
            </a:xfrm>
            <a:custGeom>
              <a:avLst/>
              <a:gdLst>
                <a:gd name="T0" fmla="*/ 0 w 223"/>
                <a:gd name="T1" fmla="*/ 0 h 78"/>
                <a:gd name="T2" fmla="*/ 71 w 223"/>
                <a:gd name="T3" fmla="*/ 78 h 78"/>
                <a:gd name="T4" fmla="*/ 64 w 223"/>
                <a:gd name="T5" fmla="*/ 78 h 78"/>
                <a:gd name="T6" fmla="*/ 223 w 223"/>
                <a:gd name="T7" fmla="*/ 78 h 78"/>
                <a:gd name="T8" fmla="*/ 211 w 223"/>
                <a:gd name="T9" fmla="*/ 78 h 78"/>
                <a:gd name="T10" fmla="*/ 0 w 223"/>
                <a:gd name="T11" fmla="*/ 0 h 78"/>
              </a:gdLst>
              <a:ahLst/>
              <a:cxnLst>
                <a:cxn ang="0">
                  <a:pos x="T0" y="T1"/>
                </a:cxn>
                <a:cxn ang="0">
                  <a:pos x="T2" y="T3"/>
                </a:cxn>
                <a:cxn ang="0">
                  <a:pos x="T4" y="T5"/>
                </a:cxn>
                <a:cxn ang="0">
                  <a:pos x="T6" y="T7"/>
                </a:cxn>
                <a:cxn ang="0">
                  <a:pos x="T8" y="T9"/>
                </a:cxn>
                <a:cxn ang="0">
                  <a:pos x="T10" y="T11"/>
                </a:cxn>
              </a:cxnLst>
              <a:rect l="0" t="0" r="r" b="b"/>
              <a:pathLst>
                <a:path w="223" h="78">
                  <a:moveTo>
                    <a:pt x="0" y="0"/>
                  </a:moveTo>
                  <a:lnTo>
                    <a:pt x="71" y="78"/>
                  </a:lnTo>
                  <a:lnTo>
                    <a:pt x="64" y="78"/>
                  </a:lnTo>
                  <a:lnTo>
                    <a:pt x="223" y="78"/>
                  </a:lnTo>
                  <a:lnTo>
                    <a:pt x="211" y="78"/>
                  </a:lnTo>
                  <a:lnTo>
                    <a:pt x="0" y="0"/>
                  </a:lnTo>
                  <a:close/>
                </a:path>
              </a:pathLst>
            </a:custGeom>
            <a:solidFill>
              <a:srgbClr val="CAC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7"/>
            <p:cNvSpPr>
              <a:spLocks/>
            </p:cNvSpPr>
            <p:nvPr/>
          </p:nvSpPr>
          <p:spPr bwMode="auto">
            <a:xfrm>
              <a:off x="4141788" y="6686550"/>
              <a:ext cx="354013" cy="123825"/>
            </a:xfrm>
            <a:custGeom>
              <a:avLst/>
              <a:gdLst>
                <a:gd name="T0" fmla="*/ 0 w 223"/>
                <a:gd name="T1" fmla="*/ 0 h 78"/>
                <a:gd name="T2" fmla="*/ 71 w 223"/>
                <a:gd name="T3" fmla="*/ 78 h 78"/>
                <a:gd name="T4" fmla="*/ 64 w 223"/>
                <a:gd name="T5" fmla="*/ 78 h 78"/>
                <a:gd name="T6" fmla="*/ 223 w 223"/>
                <a:gd name="T7" fmla="*/ 78 h 78"/>
                <a:gd name="T8" fmla="*/ 211 w 223"/>
                <a:gd name="T9" fmla="*/ 78 h 78"/>
                <a:gd name="T10" fmla="*/ 0 w 223"/>
                <a:gd name="T11" fmla="*/ 0 h 78"/>
              </a:gdLst>
              <a:ahLst/>
              <a:cxnLst>
                <a:cxn ang="0">
                  <a:pos x="T0" y="T1"/>
                </a:cxn>
                <a:cxn ang="0">
                  <a:pos x="T2" y="T3"/>
                </a:cxn>
                <a:cxn ang="0">
                  <a:pos x="T4" y="T5"/>
                </a:cxn>
                <a:cxn ang="0">
                  <a:pos x="T6" y="T7"/>
                </a:cxn>
                <a:cxn ang="0">
                  <a:pos x="T8" y="T9"/>
                </a:cxn>
                <a:cxn ang="0">
                  <a:pos x="T10" y="T11"/>
                </a:cxn>
              </a:cxnLst>
              <a:rect l="0" t="0" r="r" b="b"/>
              <a:pathLst>
                <a:path w="223" h="78">
                  <a:moveTo>
                    <a:pt x="0" y="0"/>
                  </a:moveTo>
                  <a:lnTo>
                    <a:pt x="71" y="78"/>
                  </a:lnTo>
                  <a:lnTo>
                    <a:pt x="64" y="78"/>
                  </a:lnTo>
                  <a:lnTo>
                    <a:pt x="223" y="78"/>
                  </a:lnTo>
                  <a:lnTo>
                    <a:pt x="211" y="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8"/>
            <p:cNvSpPr>
              <a:spLocks/>
            </p:cNvSpPr>
            <p:nvPr/>
          </p:nvSpPr>
          <p:spPr bwMode="auto">
            <a:xfrm>
              <a:off x="2805113" y="4654550"/>
              <a:ext cx="60325" cy="36513"/>
            </a:xfrm>
            <a:custGeom>
              <a:avLst/>
              <a:gdLst>
                <a:gd name="T0" fmla="*/ 0 w 38"/>
                <a:gd name="T1" fmla="*/ 0 h 23"/>
                <a:gd name="T2" fmla="*/ 0 w 38"/>
                <a:gd name="T3" fmla="*/ 23 h 23"/>
                <a:gd name="T4" fmla="*/ 38 w 38"/>
                <a:gd name="T5" fmla="*/ 11 h 23"/>
                <a:gd name="T6" fmla="*/ 0 w 38"/>
                <a:gd name="T7" fmla="*/ 0 h 23"/>
              </a:gdLst>
              <a:ahLst/>
              <a:cxnLst>
                <a:cxn ang="0">
                  <a:pos x="T0" y="T1"/>
                </a:cxn>
                <a:cxn ang="0">
                  <a:pos x="T2" y="T3"/>
                </a:cxn>
                <a:cxn ang="0">
                  <a:pos x="T4" y="T5"/>
                </a:cxn>
                <a:cxn ang="0">
                  <a:pos x="T6" y="T7"/>
                </a:cxn>
              </a:cxnLst>
              <a:rect l="0" t="0" r="r" b="b"/>
              <a:pathLst>
                <a:path w="38" h="23">
                  <a:moveTo>
                    <a:pt x="0" y="0"/>
                  </a:moveTo>
                  <a:lnTo>
                    <a:pt x="0" y="23"/>
                  </a:lnTo>
                  <a:lnTo>
                    <a:pt x="38" y="11"/>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9"/>
            <p:cNvSpPr>
              <a:spLocks/>
            </p:cNvSpPr>
            <p:nvPr/>
          </p:nvSpPr>
          <p:spPr bwMode="auto">
            <a:xfrm>
              <a:off x="2805113" y="4654550"/>
              <a:ext cx="60325" cy="36513"/>
            </a:xfrm>
            <a:custGeom>
              <a:avLst/>
              <a:gdLst>
                <a:gd name="T0" fmla="*/ 0 w 38"/>
                <a:gd name="T1" fmla="*/ 0 h 23"/>
                <a:gd name="T2" fmla="*/ 0 w 38"/>
                <a:gd name="T3" fmla="*/ 23 h 23"/>
                <a:gd name="T4" fmla="*/ 38 w 38"/>
                <a:gd name="T5" fmla="*/ 11 h 23"/>
                <a:gd name="T6" fmla="*/ 0 w 38"/>
                <a:gd name="T7" fmla="*/ 0 h 23"/>
              </a:gdLst>
              <a:ahLst/>
              <a:cxnLst>
                <a:cxn ang="0">
                  <a:pos x="T0" y="T1"/>
                </a:cxn>
                <a:cxn ang="0">
                  <a:pos x="T2" y="T3"/>
                </a:cxn>
                <a:cxn ang="0">
                  <a:pos x="T4" y="T5"/>
                </a:cxn>
                <a:cxn ang="0">
                  <a:pos x="T6" y="T7"/>
                </a:cxn>
              </a:cxnLst>
              <a:rect l="0" t="0" r="r" b="b"/>
              <a:pathLst>
                <a:path w="38" h="23">
                  <a:moveTo>
                    <a:pt x="0" y="0"/>
                  </a:moveTo>
                  <a:lnTo>
                    <a:pt x="0" y="23"/>
                  </a:lnTo>
                  <a:lnTo>
                    <a:pt x="38" y="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0"/>
            <p:cNvSpPr>
              <a:spLocks/>
            </p:cNvSpPr>
            <p:nvPr/>
          </p:nvSpPr>
          <p:spPr bwMode="auto">
            <a:xfrm>
              <a:off x="6467475" y="968375"/>
              <a:ext cx="319088" cy="454025"/>
            </a:xfrm>
            <a:custGeom>
              <a:avLst/>
              <a:gdLst>
                <a:gd name="T0" fmla="*/ 3 w 201"/>
                <a:gd name="T1" fmla="*/ 0 h 286"/>
                <a:gd name="T2" fmla="*/ 0 w 201"/>
                <a:gd name="T3" fmla="*/ 286 h 286"/>
                <a:gd name="T4" fmla="*/ 201 w 201"/>
                <a:gd name="T5" fmla="*/ 24 h 286"/>
                <a:gd name="T6" fmla="*/ 3 w 201"/>
                <a:gd name="T7" fmla="*/ 0 h 286"/>
              </a:gdLst>
              <a:ahLst/>
              <a:cxnLst>
                <a:cxn ang="0">
                  <a:pos x="T0" y="T1"/>
                </a:cxn>
                <a:cxn ang="0">
                  <a:pos x="T2" y="T3"/>
                </a:cxn>
                <a:cxn ang="0">
                  <a:pos x="T4" y="T5"/>
                </a:cxn>
                <a:cxn ang="0">
                  <a:pos x="T6" y="T7"/>
                </a:cxn>
              </a:cxnLst>
              <a:rect l="0" t="0" r="r" b="b"/>
              <a:pathLst>
                <a:path w="201" h="286">
                  <a:moveTo>
                    <a:pt x="3" y="0"/>
                  </a:moveTo>
                  <a:lnTo>
                    <a:pt x="0" y="286"/>
                  </a:lnTo>
                  <a:lnTo>
                    <a:pt x="201" y="24"/>
                  </a:lnTo>
                  <a:lnTo>
                    <a:pt x="3"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1"/>
            <p:cNvSpPr>
              <a:spLocks/>
            </p:cNvSpPr>
            <p:nvPr/>
          </p:nvSpPr>
          <p:spPr bwMode="auto">
            <a:xfrm>
              <a:off x="6467475" y="968375"/>
              <a:ext cx="319088" cy="454025"/>
            </a:xfrm>
            <a:custGeom>
              <a:avLst/>
              <a:gdLst>
                <a:gd name="T0" fmla="*/ 3 w 201"/>
                <a:gd name="T1" fmla="*/ 0 h 286"/>
                <a:gd name="T2" fmla="*/ 0 w 201"/>
                <a:gd name="T3" fmla="*/ 286 h 286"/>
                <a:gd name="T4" fmla="*/ 201 w 201"/>
                <a:gd name="T5" fmla="*/ 24 h 286"/>
                <a:gd name="T6" fmla="*/ 3 w 201"/>
                <a:gd name="T7" fmla="*/ 0 h 286"/>
              </a:gdLst>
              <a:ahLst/>
              <a:cxnLst>
                <a:cxn ang="0">
                  <a:pos x="T0" y="T1"/>
                </a:cxn>
                <a:cxn ang="0">
                  <a:pos x="T2" y="T3"/>
                </a:cxn>
                <a:cxn ang="0">
                  <a:pos x="T4" y="T5"/>
                </a:cxn>
                <a:cxn ang="0">
                  <a:pos x="T6" y="T7"/>
                </a:cxn>
              </a:cxnLst>
              <a:rect l="0" t="0" r="r" b="b"/>
              <a:pathLst>
                <a:path w="201" h="286">
                  <a:moveTo>
                    <a:pt x="3" y="0"/>
                  </a:moveTo>
                  <a:lnTo>
                    <a:pt x="0" y="286"/>
                  </a:lnTo>
                  <a:lnTo>
                    <a:pt x="201" y="2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2"/>
            <p:cNvSpPr>
              <a:spLocks/>
            </p:cNvSpPr>
            <p:nvPr/>
          </p:nvSpPr>
          <p:spPr bwMode="auto">
            <a:xfrm>
              <a:off x="6002338" y="971550"/>
              <a:ext cx="446088" cy="450850"/>
            </a:xfrm>
            <a:custGeom>
              <a:avLst/>
              <a:gdLst>
                <a:gd name="T0" fmla="*/ 281 w 281"/>
                <a:gd name="T1" fmla="*/ 0 h 284"/>
                <a:gd name="T2" fmla="*/ 0 w 281"/>
                <a:gd name="T3" fmla="*/ 52 h 284"/>
                <a:gd name="T4" fmla="*/ 279 w 281"/>
                <a:gd name="T5" fmla="*/ 284 h 284"/>
                <a:gd name="T6" fmla="*/ 281 w 281"/>
                <a:gd name="T7" fmla="*/ 0 h 284"/>
              </a:gdLst>
              <a:ahLst/>
              <a:cxnLst>
                <a:cxn ang="0">
                  <a:pos x="T0" y="T1"/>
                </a:cxn>
                <a:cxn ang="0">
                  <a:pos x="T2" y="T3"/>
                </a:cxn>
                <a:cxn ang="0">
                  <a:pos x="T4" y="T5"/>
                </a:cxn>
                <a:cxn ang="0">
                  <a:pos x="T6" y="T7"/>
                </a:cxn>
              </a:cxnLst>
              <a:rect l="0" t="0" r="r" b="b"/>
              <a:pathLst>
                <a:path w="281" h="284">
                  <a:moveTo>
                    <a:pt x="281" y="0"/>
                  </a:moveTo>
                  <a:lnTo>
                    <a:pt x="0" y="52"/>
                  </a:lnTo>
                  <a:lnTo>
                    <a:pt x="279" y="284"/>
                  </a:lnTo>
                  <a:lnTo>
                    <a:pt x="281"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3"/>
            <p:cNvSpPr>
              <a:spLocks/>
            </p:cNvSpPr>
            <p:nvPr/>
          </p:nvSpPr>
          <p:spPr bwMode="auto">
            <a:xfrm>
              <a:off x="6002338" y="971550"/>
              <a:ext cx="446088" cy="450850"/>
            </a:xfrm>
            <a:custGeom>
              <a:avLst/>
              <a:gdLst>
                <a:gd name="T0" fmla="*/ 281 w 281"/>
                <a:gd name="T1" fmla="*/ 0 h 284"/>
                <a:gd name="T2" fmla="*/ 0 w 281"/>
                <a:gd name="T3" fmla="*/ 52 h 284"/>
                <a:gd name="T4" fmla="*/ 279 w 281"/>
                <a:gd name="T5" fmla="*/ 284 h 284"/>
                <a:gd name="T6" fmla="*/ 281 w 281"/>
                <a:gd name="T7" fmla="*/ 0 h 284"/>
              </a:gdLst>
              <a:ahLst/>
              <a:cxnLst>
                <a:cxn ang="0">
                  <a:pos x="T0" y="T1"/>
                </a:cxn>
                <a:cxn ang="0">
                  <a:pos x="T2" y="T3"/>
                </a:cxn>
                <a:cxn ang="0">
                  <a:pos x="T4" y="T5"/>
                </a:cxn>
                <a:cxn ang="0">
                  <a:pos x="T6" y="T7"/>
                </a:cxn>
              </a:cxnLst>
              <a:rect l="0" t="0" r="r" b="b"/>
              <a:pathLst>
                <a:path w="281" h="284">
                  <a:moveTo>
                    <a:pt x="281" y="0"/>
                  </a:moveTo>
                  <a:lnTo>
                    <a:pt x="0" y="52"/>
                  </a:lnTo>
                  <a:lnTo>
                    <a:pt x="279" y="284"/>
                  </a:lnTo>
                  <a:lnTo>
                    <a:pt x="2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4"/>
            <p:cNvSpPr>
              <a:spLocks/>
            </p:cNvSpPr>
            <p:nvPr/>
          </p:nvSpPr>
          <p:spPr bwMode="auto">
            <a:xfrm>
              <a:off x="5991225" y="1076325"/>
              <a:ext cx="442913" cy="673100"/>
            </a:xfrm>
            <a:custGeom>
              <a:avLst/>
              <a:gdLst>
                <a:gd name="T0" fmla="*/ 0 w 279"/>
                <a:gd name="T1" fmla="*/ 0 h 424"/>
                <a:gd name="T2" fmla="*/ 31 w 279"/>
                <a:gd name="T3" fmla="*/ 424 h 424"/>
                <a:gd name="T4" fmla="*/ 279 w 279"/>
                <a:gd name="T5" fmla="*/ 232 h 424"/>
                <a:gd name="T6" fmla="*/ 0 w 279"/>
                <a:gd name="T7" fmla="*/ 0 h 424"/>
              </a:gdLst>
              <a:ahLst/>
              <a:cxnLst>
                <a:cxn ang="0">
                  <a:pos x="T0" y="T1"/>
                </a:cxn>
                <a:cxn ang="0">
                  <a:pos x="T2" y="T3"/>
                </a:cxn>
                <a:cxn ang="0">
                  <a:pos x="T4" y="T5"/>
                </a:cxn>
                <a:cxn ang="0">
                  <a:pos x="T6" y="T7"/>
                </a:cxn>
              </a:cxnLst>
              <a:rect l="0" t="0" r="r" b="b"/>
              <a:pathLst>
                <a:path w="279" h="424">
                  <a:moveTo>
                    <a:pt x="0" y="0"/>
                  </a:moveTo>
                  <a:lnTo>
                    <a:pt x="31" y="424"/>
                  </a:lnTo>
                  <a:lnTo>
                    <a:pt x="279" y="232"/>
                  </a:lnTo>
                  <a:lnTo>
                    <a:pt x="0" y="0"/>
                  </a:lnTo>
                  <a:close/>
                </a:path>
              </a:pathLst>
            </a:custGeom>
            <a:solidFill>
              <a:srgbClr val="E1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5"/>
            <p:cNvSpPr>
              <a:spLocks/>
            </p:cNvSpPr>
            <p:nvPr/>
          </p:nvSpPr>
          <p:spPr bwMode="auto">
            <a:xfrm>
              <a:off x="5991225" y="1076325"/>
              <a:ext cx="442913" cy="673100"/>
            </a:xfrm>
            <a:custGeom>
              <a:avLst/>
              <a:gdLst>
                <a:gd name="T0" fmla="*/ 0 w 279"/>
                <a:gd name="T1" fmla="*/ 0 h 424"/>
                <a:gd name="T2" fmla="*/ 31 w 279"/>
                <a:gd name="T3" fmla="*/ 424 h 424"/>
                <a:gd name="T4" fmla="*/ 279 w 279"/>
                <a:gd name="T5" fmla="*/ 232 h 424"/>
                <a:gd name="T6" fmla="*/ 0 w 279"/>
                <a:gd name="T7" fmla="*/ 0 h 424"/>
              </a:gdLst>
              <a:ahLst/>
              <a:cxnLst>
                <a:cxn ang="0">
                  <a:pos x="T0" y="T1"/>
                </a:cxn>
                <a:cxn ang="0">
                  <a:pos x="T2" y="T3"/>
                </a:cxn>
                <a:cxn ang="0">
                  <a:pos x="T4" y="T5"/>
                </a:cxn>
                <a:cxn ang="0">
                  <a:pos x="T6" y="T7"/>
                </a:cxn>
              </a:cxnLst>
              <a:rect l="0" t="0" r="r" b="b"/>
              <a:pathLst>
                <a:path w="279" h="424">
                  <a:moveTo>
                    <a:pt x="0" y="0"/>
                  </a:moveTo>
                  <a:lnTo>
                    <a:pt x="31" y="424"/>
                  </a:lnTo>
                  <a:lnTo>
                    <a:pt x="279" y="23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6"/>
            <p:cNvSpPr>
              <a:spLocks/>
            </p:cNvSpPr>
            <p:nvPr/>
          </p:nvSpPr>
          <p:spPr bwMode="auto">
            <a:xfrm>
              <a:off x="5268913" y="3019425"/>
              <a:ext cx="417513" cy="533400"/>
            </a:xfrm>
            <a:custGeom>
              <a:avLst/>
              <a:gdLst>
                <a:gd name="T0" fmla="*/ 263 w 263"/>
                <a:gd name="T1" fmla="*/ 0 h 336"/>
                <a:gd name="T2" fmla="*/ 0 w 263"/>
                <a:gd name="T3" fmla="*/ 182 h 336"/>
                <a:gd name="T4" fmla="*/ 216 w 263"/>
                <a:gd name="T5" fmla="*/ 336 h 336"/>
                <a:gd name="T6" fmla="*/ 263 w 263"/>
                <a:gd name="T7" fmla="*/ 0 h 336"/>
              </a:gdLst>
              <a:ahLst/>
              <a:cxnLst>
                <a:cxn ang="0">
                  <a:pos x="T0" y="T1"/>
                </a:cxn>
                <a:cxn ang="0">
                  <a:pos x="T2" y="T3"/>
                </a:cxn>
                <a:cxn ang="0">
                  <a:pos x="T4" y="T5"/>
                </a:cxn>
                <a:cxn ang="0">
                  <a:pos x="T6" y="T7"/>
                </a:cxn>
              </a:cxnLst>
              <a:rect l="0" t="0" r="r" b="b"/>
              <a:pathLst>
                <a:path w="263" h="336">
                  <a:moveTo>
                    <a:pt x="263" y="0"/>
                  </a:moveTo>
                  <a:lnTo>
                    <a:pt x="0" y="182"/>
                  </a:lnTo>
                  <a:lnTo>
                    <a:pt x="216" y="336"/>
                  </a:lnTo>
                  <a:lnTo>
                    <a:pt x="263"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7"/>
            <p:cNvSpPr>
              <a:spLocks/>
            </p:cNvSpPr>
            <p:nvPr/>
          </p:nvSpPr>
          <p:spPr bwMode="auto">
            <a:xfrm>
              <a:off x="5268913" y="3019425"/>
              <a:ext cx="417513" cy="533400"/>
            </a:xfrm>
            <a:custGeom>
              <a:avLst/>
              <a:gdLst>
                <a:gd name="T0" fmla="*/ 263 w 263"/>
                <a:gd name="T1" fmla="*/ 0 h 336"/>
                <a:gd name="T2" fmla="*/ 0 w 263"/>
                <a:gd name="T3" fmla="*/ 182 h 336"/>
                <a:gd name="T4" fmla="*/ 216 w 263"/>
                <a:gd name="T5" fmla="*/ 336 h 336"/>
                <a:gd name="T6" fmla="*/ 263 w 263"/>
                <a:gd name="T7" fmla="*/ 0 h 336"/>
              </a:gdLst>
              <a:ahLst/>
              <a:cxnLst>
                <a:cxn ang="0">
                  <a:pos x="T0" y="T1"/>
                </a:cxn>
                <a:cxn ang="0">
                  <a:pos x="T2" y="T3"/>
                </a:cxn>
                <a:cxn ang="0">
                  <a:pos x="T4" y="T5"/>
                </a:cxn>
                <a:cxn ang="0">
                  <a:pos x="T6" y="T7"/>
                </a:cxn>
              </a:cxnLst>
              <a:rect l="0" t="0" r="r" b="b"/>
              <a:pathLst>
                <a:path w="263" h="336">
                  <a:moveTo>
                    <a:pt x="263" y="0"/>
                  </a:moveTo>
                  <a:lnTo>
                    <a:pt x="0" y="182"/>
                  </a:lnTo>
                  <a:lnTo>
                    <a:pt x="216" y="336"/>
                  </a:lnTo>
                  <a:lnTo>
                    <a:pt x="2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8"/>
            <p:cNvSpPr>
              <a:spLocks/>
            </p:cNvSpPr>
            <p:nvPr/>
          </p:nvSpPr>
          <p:spPr bwMode="auto">
            <a:xfrm>
              <a:off x="5727700" y="2843213"/>
              <a:ext cx="469900" cy="214313"/>
            </a:xfrm>
            <a:custGeom>
              <a:avLst/>
              <a:gdLst>
                <a:gd name="T0" fmla="*/ 225 w 296"/>
                <a:gd name="T1" fmla="*/ 0 h 135"/>
                <a:gd name="T2" fmla="*/ 0 w 296"/>
                <a:gd name="T3" fmla="*/ 94 h 135"/>
                <a:gd name="T4" fmla="*/ 296 w 296"/>
                <a:gd name="T5" fmla="*/ 135 h 135"/>
                <a:gd name="T6" fmla="*/ 225 w 296"/>
                <a:gd name="T7" fmla="*/ 0 h 135"/>
              </a:gdLst>
              <a:ahLst/>
              <a:cxnLst>
                <a:cxn ang="0">
                  <a:pos x="T0" y="T1"/>
                </a:cxn>
                <a:cxn ang="0">
                  <a:pos x="T2" y="T3"/>
                </a:cxn>
                <a:cxn ang="0">
                  <a:pos x="T4" y="T5"/>
                </a:cxn>
                <a:cxn ang="0">
                  <a:pos x="T6" y="T7"/>
                </a:cxn>
              </a:cxnLst>
              <a:rect l="0" t="0" r="r" b="b"/>
              <a:pathLst>
                <a:path w="296" h="135">
                  <a:moveTo>
                    <a:pt x="225" y="0"/>
                  </a:moveTo>
                  <a:lnTo>
                    <a:pt x="0" y="94"/>
                  </a:lnTo>
                  <a:lnTo>
                    <a:pt x="296" y="135"/>
                  </a:lnTo>
                  <a:lnTo>
                    <a:pt x="225"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9"/>
            <p:cNvSpPr>
              <a:spLocks/>
            </p:cNvSpPr>
            <p:nvPr/>
          </p:nvSpPr>
          <p:spPr bwMode="auto">
            <a:xfrm>
              <a:off x="5727700" y="2843213"/>
              <a:ext cx="469900" cy="214313"/>
            </a:xfrm>
            <a:custGeom>
              <a:avLst/>
              <a:gdLst>
                <a:gd name="T0" fmla="*/ 225 w 296"/>
                <a:gd name="T1" fmla="*/ 0 h 135"/>
                <a:gd name="T2" fmla="*/ 0 w 296"/>
                <a:gd name="T3" fmla="*/ 94 h 135"/>
                <a:gd name="T4" fmla="*/ 296 w 296"/>
                <a:gd name="T5" fmla="*/ 135 h 135"/>
                <a:gd name="T6" fmla="*/ 225 w 296"/>
                <a:gd name="T7" fmla="*/ 0 h 135"/>
              </a:gdLst>
              <a:ahLst/>
              <a:cxnLst>
                <a:cxn ang="0">
                  <a:pos x="T0" y="T1"/>
                </a:cxn>
                <a:cxn ang="0">
                  <a:pos x="T2" y="T3"/>
                </a:cxn>
                <a:cxn ang="0">
                  <a:pos x="T4" y="T5"/>
                </a:cxn>
                <a:cxn ang="0">
                  <a:pos x="T6" y="T7"/>
                </a:cxn>
              </a:cxnLst>
              <a:rect l="0" t="0" r="r" b="b"/>
              <a:pathLst>
                <a:path w="296" h="135">
                  <a:moveTo>
                    <a:pt x="225" y="0"/>
                  </a:moveTo>
                  <a:lnTo>
                    <a:pt x="0" y="94"/>
                  </a:lnTo>
                  <a:lnTo>
                    <a:pt x="296" y="135"/>
                  </a:lnTo>
                  <a:lnTo>
                    <a:pt x="2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0"/>
            <p:cNvSpPr>
              <a:spLocks/>
            </p:cNvSpPr>
            <p:nvPr/>
          </p:nvSpPr>
          <p:spPr bwMode="auto">
            <a:xfrm>
              <a:off x="5637213" y="3011488"/>
              <a:ext cx="549275" cy="538163"/>
            </a:xfrm>
            <a:custGeom>
              <a:avLst/>
              <a:gdLst>
                <a:gd name="T0" fmla="*/ 48 w 346"/>
                <a:gd name="T1" fmla="*/ 0 h 339"/>
                <a:gd name="T2" fmla="*/ 0 w 346"/>
                <a:gd name="T3" fmla="*/ 339 h 339"/>
                <a:gd name="T4" fmla="*/ 346 w 346"/>
                <a:gd name="T5" fmla="*/ 43 h 339"/>
                <a:gd name="T6" fmla="*/ 48 w 346"/>
                <a:gd name="T7" fmla="*/ 0 h 339"/>
              </a:gdLst>
              <a:ahLst/>
              <a:cxnLst>
                <a:cxn ang="0">
                  <a:pos x="T0" y="T1"/>
                </a:cxn>
                <a:cxn ang="0">
                  <a:pos x="T2" y="T3"/>
                </a:cxn>
                <a:cxn ang="0">
                  <a:pos x="T4" y="T5"/>
                </a:cxn>
                <a:cxn ang="0">
                  <a:pos x="T6" y="T7"/>
                </a:cxn>
              </a:cxnLst>
              <a:rect l="0" t="0" r="r" b="b"/>
              <a:pathLst>
                <a:path w="346" h="339">
                  <a:moveTo>
                    <a:pt x="48" y="0"/>
                  </a:moveTo>
                  <a:lnTo>
                    <a:pt x="0" y="339"/>
                  </a:lnTo>
                  <a:lnTo>
                    <a:pt x="346" y="43"/>
                  </a:lnTo>
                  <a:lnTo>
                    <a:pt x="48"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1"/>
            <p:cNvSpPr>
              <a:spLocks/>
            </p:cNvSpPr>
            <p:nvPr/>
          </p:nvSpPr>
          <p:spPr bwMode="auto">
            <a:xfrm>
              <a:off x="5637213" y="3011488"/>
              <a:ext cx="549275" cy="538163"/>
            </a:xfrm>
            <a:custGeom>
              <a:avLst/>
              <a:gdLst>
                <a:gd name="T0" fmla="*/ 48 w 346"/>
                <a:gd name="T1" fmla="*/ 0 h 339"/>
                <a:gd name="T2" fmla="*/ 0 w 346"/>
                <a:gd name="T3" fmla="*/ 339 h 339"/>
                <a:gd name="T4" fmla="*/ 346 w 346"/>
                <a:gd name="T5" fmla="*/ 43 h 339"/>
                <a:gd name="T6" fmla="*/ 48 w 346"/>
                <a:gd name="T7" fmla="*/ 0 h 339"/>
              </a:gdLst>
              <a:ahLst/>
              <a:cxnLst>
                <a:cxn ang="0">
                  <a:pos x="T0" y="T1"/>
                </a:cxn>
                <a:cxn ang="0">
                  <a:pos x="T2" y="T3"/>
                </a:cxn>
                <a:cxn ang="0">
                  <a:pos x="T4" y="T5"/>
                </a:cxn>
                <a:cxn ang="0">
                  <a:pos x="T6" y="T7"/>
                </a:cxn>
              </a:cxnLst>
              <a:rect l="0" t="0" r="r" b="b"/>
              <a:pathLst>
                <a:path w="346" h="339">
                  <a:moveTo>
                    <a:pt x="48" y="0"/>
                  </a:moveTo>
                  <a:lnTo>
                    <a:pt x="0" y="339"/>
                  </a:lnTo>
                  <a:lnTo>
                    <a:pt x="346" y="43"/>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2"/>
            <p:cNvSpPr>
              <a:spLocks/>
            </p:cNvSpPr>
            <p:nvPr/>
          </p:nvSpPr>
          <p:spPr bwMode="auto">
            <a:xfrm>
              <a:off x="7377113" y="5840413"/>
              <a:ext cx="206375" cy="334963"/>
            </a:xfrm>
            <a:custGeom>
              <a:avLst/>
              <a:gdLst>
                <a:gd name="T0" fmla="*/ 130 w 130"/>
                <a:gd name="T1" fmla="*/ 0 h 211"/>
                <a:gd name="T2" fmla="*/ 0 w 130"/>
                <a:gd name="T3" fmla="*/ 95 h 211"/>
                <a:gd name="T4" fmla="*/ 130 w 130"/>
                <a:gd name="T5" fmla="*/ 211 h 211"/>
                <a:gd name="T6" fmla="*/ 130 w 130"/>
                <a:gd name="T7" fmla="*/ 0 h 211"/>
              </a:gdLst>
              <a:ahLst/>
              <a:cxnLst>
                <a:cxn ang="0">
                  <a:pos x="T0" y="T1"/>
                </a:cxn>
                <a:cxn ang="0">
                  <a:pos x="T2" y="T3"/>
                </a:cxn>
                <a:cxn ang="0">
                  <a:pos x="T4" y="T5"/>
                </a:cxn>
                <a:cxn ang="0">
                  <a:pos x="T6" y="T7"/>
                </a:cxn>
              </a:cxnLst>
              <a:rect l="0" t="0" r="r" b="b"/>
              <a:pathLst>
                <a:path w="130" h="211">
                  <a:moveTo>
                    <a:pt x="130" y="0"/>
                  </a:moveTo>
                  <a:lnTo>
                    <a:pt x="0" y="95"/>
                  </a:lnTo>
                  <a:lnTo>
                    <a:pt x="130" y="211"/>
                  </a:lnTo>
                  <a:lnTo>
                    <a:pt x="130"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3"/>
            <p:cNvSpPr>
              <a:spLocks/>
            </p:cNvSpPr>
            <p:nvPr/>
          </p:nvSpPr>
          <p:spPr bwMode="auto">
            <a:xfrm>
              <a:off x="7377113" y="5840413"/>
              <a:ext cx="206375" cy="334963"/>
            </a:xfrm>
            <a:custGeom>
              <a:avLst/>
              <a:gdLst>
                <a:gd name="T0" fmla="*/ 130 w 130"/>
                <a:gd name="T1" fmla="*/ 0 h 211"/>
                <a:gd name="T2" fmla="*/ 0 w 130"/>
                <a:gd name="T3" fmla="*/ 95 h 211"/>
                <a:gd name="T4" fmla="*/ 130 w 130"/>
                <a:gd name="T5" fmla="*/ 211 h 211"/>
                <a:gd name="T6" fmla="*/ 130 w 130"/>
                <a:gd name="T7" fmla="*/ 0 h 211"/>
              </a:gdLst>
              <a:ahLst/>
              <a:cxnLst>
                <a:cxn ang="0">
                  <a:pos x="T0" y="T1"/>
                </a:cxn>
                <a:cxn ang="0">
                  <a:pos x="T2" y="T3"/>
                </a:cxn>
                <a:cxn ang="0">
                  <a:pos x="T4" y="T5"/>
                </a:cxn>
                <a:cxn ang="0">
                  <a:pos x="T6" y="T7"/>
                </a:cxn>
              </a:cxnLst>
              <a:rect l="0" t="0" r="r" b="b"/>
              <a:pathLst>
                <a:path w="130" h="211">
                  <a:moveTo>
                    <a:pt x="130" y="0"/>
                  </a:moveTo>
                  <a:lnTo>
                    <a:pt x="0" y="95"/>
                  </a:lnTo>
                  <a:lnTo>
                    <a:pt x="130" y="211"/>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4"/>
            <p:cNvSpPr>
              <a:spLocks/>
            </p:cNvSpPr>
            <p:nvPr/>
          </p:nvSpPr>
          <p:spPr bwMode="auto">
            <a:xfrm>
              <a:off x="7178675" y="6386513"/>
              <a:ext cx="404813" cy="412750"/>
            </a:xfrm>
            <a:custGeom>
              <a:avLst/>
              <a:gdLst>
                <a:gd name="T0" fmla="*/ 255 w 255"/>
                <a:gd name="T1" fmla="*/ 0 h 260"/>
                <a:gd name="T2" fmla="*/ 0 w 255"/>
                <a:gd name="T3" fmla="*/ 161 h 260"/>
                <a:gd name="T4" fmla="*/ 255 w 255"/>
                <a:gd name="T5" fmla="*/ 260 h 260"/>
                <a:gd name="T6" fmla="*/ 255 w 255"/>
                <a:gd name="T7" fmla="*/ 0 h 260"/>
              </a:gdLst>
              <a:ahLst/>
              <a:cxnLst>
                <a:cxn ang="0">
                  <a:pos x="T0" y="T1"/>
                </a:cxn>
                <a:cxn ang="0">
                  <a:pos x="T2" y="T3"/>
                </a:cxn>
                <a:cxn ang="0">
                  <a:pos x="T4" y="T5"/>
                </a:cxn>
                <a:cxn ang="0">
                  <a:pos x="T6" y="T7"/>
                </a:cxn>
              </a:cxnLst>
              <a:rect l="0" t="0" r="r" b="b"/>
              <a:pathLst>
                <a:path w="255" h="260">
                  <a:moveTo>
                    <a:pt x="255" y="0"/>
                  </a:moveTo>
                  <a:lnTo>
                    <a:pt x="0" y="161"/>
                  </a:lnTo>
                  <a:lnTo>
                    <a:pt x="255" y="260"/>
                  </a:lnTo>
                  <a:lnTo>
                    <a:pt x="255" y="0"/>
                  </a:lnTo>
                  <a:close/>
                </a:path>
              </a:pathLst>
            </a:custGeom>
            <a:solidFill>
              <a:srgbClr val="C8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5"/>
            <p:cNvSpPr>
              <a:spLocks/>
            </p:cNvSpPr>
            <p:nvPr/>
          </p:nvSpPr>
          <p:spPr bwMode="auto">
            <a:xfrm>
              <a:off x="7178675" y="6386513"/>
              <a:ext cx="404813" cy="412750"/>
            </a:xfrm>
            <a:custGeom>
              <a:avLst/>
              <a:gdLst>
                <a:gd name="T0" fmla="*/ 255 w 255"/>
                <a:gd name="T1" fmla="*/ 0 h 260"/>
                <a:gd name="T2" fmla="*/ 0 w 255"/>
                <a:gd name="T3" fmla="*/ 161 h 260"/>
                <a:gd name="T4" fmla="*/ 255 w 255"/>
                <a:gd name="T5" fmla="*/ 260 h 260"/>
                <a:gd name="T6" fmla="*/ 255 w 255"/>
                <a:gd name="T7" fmla="*/ 0 h 260"/>
              </a:gdLst>
              <a:ahLst/>
              <a:cxnLst>
                <a:cxn ang="0">
                  <a:pos x="T0" y="T1"/>
                </a:cxn>
                <a:cxn ang="0">
                  <a:pos x="T2" y="T3"/>
                </a:cxn>
                <a:cxn ang="0">
                  <a:pos x="T4" y="T5"/>
                </a:cxn>
                <a:cxn ang="0">
                  <a:pos x="T6" y="T7"/>
                </a:cxn>
              </a:cxnLst>
              <a:rect l="0" t="0" r="r" b="b"/>
              <a:pathLst>
                <a:path w="255" h="260">
                  <a:moveTo>
                    <a:pt x="255" y="0"/>
                  </a:moveTo>
                  <a:lnTo>
                    <a:pt x="0" y="161"/>
                  </a:lnTo>
                  <a:lnTo>
                    <a:pt x="255" y="260"/>
                  </a:lnTo>
                  <a:lnTo>
                    <a:pt x="2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6"/>
            <p:cNvSpPr>
              <a:spLocks/>
            </p:cNvSpPr>
            <p:nvPr/>
          </p:nvSpPr>
          <p:spPr bwMode="auto">
            <a:xfrm>
              <a:off x="2805113" y="731838"/>
              <a:ext cx="258763" cy="352425"/>
            </a:xfrm>
            <a:custGeom>
              <a:avLst/>
              <a:gdLst>
                <a:gd name="T0" fmla="*/ 163 w 163"/>
                <a:gd name="T1" fmla="*/ 0 h 222"/>
                <a:gd name="T2" fmla="*/ 0 w 163"/>
                <a:gd name="T3" fmla="*/ 78 h 222"/>
                <a:gd name="T4" fmla="*/ 0 w 163"/>
                <a:gd name="T5" fmla="*/ 222 h 222"/>
                <a:gd name="T6" fmla="*/ 163 w 163"/>
                <a:gd name="T7" fmla="*/ 0 h 222"/>
              </a:gdLst>
              <a:ahLst/>
              <a:cxnLst>
                <a:cxn ang="0">
                  <a:pos x="T0" y="T1"/>
                </a:cxn>
                <a:cxn ang="0">
                  <a:pos x="T2" y="T3"/>
                </a:cxn>
                <a:cxn ang="0">
                  <a:pos x="T4" y="T5"/>
                </a:cxn>
                <a:cxn ang="0">
                  <a:pos x="T6" y="T7"/>
                </a:cxn>
              </a:cxnLst>
              <a:rect l="0" t="0" r="r" b="b"/>
              <a:pathLst>
                <a:path w="163" h="222">
                  <a:moveTo>
                    <a:pt x="163" y="0"/>
                  </a:moveTo>
                  <a:lnTo>
                    <a:pt x="0" y="78"/>
                  </a:lnTo>
                  <a:lnTo>
                    <a:pt x="0" y="222"/>
                  </a:lnTo>
                  <a:lnTo>
                    <a:pt x="163" y="0"/>
                  </a:lnTo>
                  <a:close/>
                </a:path>
              </a:pathLst>
            </a:custGeom>
            <a:solidFill>
              <a:srgbClr val="D6D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7"/>
            <p:cNvSpPr>
              <a:spLocks/>
            </p:cNvSpPr>
            <p:nvPr/>
          </p:nvSpPr>
          <p:spPr bwMode="auto">
            <a:xfrm>
              <a:off x="2805113" y="731838"/>
              <a:ext cx="258763" cy="352425"/>
            </a:xfrm>
            <a:custGeom>
              <a:avLst/>
              <a:gdLst>
                <a:gd name="T0" fmla="*/ 163 w 163"/>
                <a:gd name="T1" fmla="*/ 0 h 222"/>
                <a:gd name="T2" fmla="*/ 0 w 163"/>
                <a:gd name="T3" fmla="*/ 78 h 222"/>
                <a:gd name="T4" fmla="*/ 0 w 163"/>
                <a:gd name="T5" fmla="*/ 222 h 222"/>
                <a:gd name="T6" fmla="*/ 163 w 163"/>
                <a:gd name="T7" fmla="*/ 0 h 222"/>
              </a:gdLst>
              <a:ahLst/>
              <a:cxnLst>
                <a:cxn ang="0">
                  <a:pos x="T0" y="T1"/>
                </a:cxn>
                <a:cxn ang="0">
                  <a:pos x="T2" y="T3"/>
                </a:cxn>
                <a:cxn ang="0">
                  <a:pos x="T4" y="T5"/>
                </a:cxn>
                <a:cxn ang="0">
                  <a:pos x="T6" y="T7"/>
                </a:cxn>
              </a:cxnLst>
              <a:rect l="0" t="0" r="r" b="b"/>
              <a:pathLst>
                <a:path w="163" h="222">
                  <a:moveTo>
                    <a:pt x="163" y="0"/>
                  </a:moveTo>
                  <a:lnTo>
                    <a:pt x="0" y="78"/>
                  </a:lnTo>
                  <a:lnTo>
                    <a:pt x="0" y="222"/>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8"/>
            <p:cNvSpPr>
              <a:spLocks/>
            </p:cNvSpPr>
            <p:nvPr/>
          </p:nvSpPr>
          <p:spPr bwMode="auto">
            <a:xfrm>
              <a:off x="2805113" y="750888"/>
              <a:ext cx="269875" cy="833438"/>
            </a:xfrm>
            <a:custGeom>
              <a:avLst/>
              <a:gdLst>
                <a:gd name="T0" fmla="*/ 170 w 170"/>
                <a:gd name="T1" fmla="*/ 0 h 525"/>
                <a:gd name="T2" fmla="*/ 0 w 170"/>
                <a:gd name="T3" fmla="*/ 229 h 525"/>
                <a:gd name="T4" fmla="*/ 0 w 170"/>
                <a:gd name="T5" fmla="*/ 525 h 525"/>
                <a:gd name="T6" fmla="*/ 170 w 170"/>
                <a:gd name="T7" fmla="*/ 0 h 525"/>
              </a:gdLst>
              <a:ahLst/>
              <a:cxnLst>
                <a:cxn ang="0">
                  <a:pos x="T0" y="T1"/>
                </a:cxn>
                <a:cxn ang="0">
                  <a:pos x="T2" y="T3"/>
                </a:cxn>
                <a:cxn ang="0">
                  <a:pos x="T4" y="T5"/>
                </a:cxn>
                <a:cxn ang="0">
                  <a:pos x="T6" y="T7"/>
                </a:cxn>
              </a:cxnLst>
              <a:rect l="0" t="0" r="r" b="b"/>
              <a:pathLst>
                <a:path w="170" h="525">
                  <a:moveTo>
                    <a:pt x="170" y="0"/>
                  </a:moveTo>
                  <a:lnTo>
                    <a:pt x="0" y="229"/>
                  </a:lnTo>
                  <a:lnTo>
                    <a:pt x="0" y="525"/>
                  </a:lnTo>
                  <a:lnTo>
                    <a:pt x="170" y="0"/>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9"/>
            <p:cNvSpPr>
              <a:spLocks/>
            </p:cNvSpPr>
            <p:nvPr/>
          </p:nvSpPr>
          <p:spPr bwMode="auto">
            <a:xfrm>
              <a:off x="2805113" y="750888"/>
              <a:ext cx="269875" cy="833438"/>
            </a:xfrm>
            <a:custGeom>
              <a:avLst/>
              <a:gdLst>
                <a:gd name="T0" fmla="*/ 170 w 170"/>
                <a:gd name="T1" fmla="*/ 0 h 525"/>
                <a:gd name="T2" fmla="*/ 0 w 170"/>
                <a:gd name="T3" fmla="*/ 229 h 525"/>
                <a:gd name="T4" fmla="*/ 0 w 170"/>
                <a:gd name="T5" fmla="*/ 525 h 525"/>
                <a:gd name="T6" fmla="*/ 170 w 170"/>
                <a:gd name="T7" fmla="*/ 0 h 525"/>
              </a:gdLst>
              <a:ahLst/>
              <a:cxnLst>
                <a:cxn ang="0">
                  <a:pos x="T0" y="T1"/>
                </a:cxn>
                <a:cxn ang="0">
                  <a:pos x="T2" y="T3"/>
                </a:cxn>
                <a:cxn ang="0">
                  <a:pos x="T4" y="T5"/>
                </a:cxn>
                <a:cxn ang="0">
                  <a:pos x="T6" y="T7"/>
                </a:cxn>
              </a:cxnLst>
              <a:rect l="0" t="0" r="r" b="b"/>
              <a:pathLst>
                <a:path w="170" h="525">
                  <a:moveTo>
                    <a:pt x="170" y="0"/>
                  </a:moveTo>
                  <a:lnTo>
                    <a:pt x="0" y="229"/>
                  </a:lnTo>
                  <a:lnTo>
                    <a:pt x="0" y="525"/>
                  </a:lnTo>
                  <a:lnTo>
                    <a:pt x="1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0"/>
            <p:cNvSpPr>
              <a:spLocks/>
            </p:cNvSpPr>
            <p:nvPr/>
          </p:nvSpPr>
          <p:spPr bwMode="auto">
            <a:xfrm>
              <a:off x="4130675" y="6337300"/>
              <a:ext cx="530225" cy="473075"/>
            </a:xfrm>
            <a:custGeom>
              <a:avLst/>
              <a:gdLst>
                <a:gd name="T0" fmla="*/ 7 w 334"/>
                <a:gd name="T1" fmla="*/ 0 h 298"/>
                <a:gd name="T2" fmla="*/ 0 w 334"/>
                <a:gd name="T3" fmla="*/ 208 h 298"/>
                <a:gd name="T4" fmla="*/ 246 w 334"/>
                <a:gd name="T5" fmla="*/ 298 h 298"/>
                <a:gd name="T6" fmla="*/ 230 w 334"/>
                <a:gd name="T7" fmla="*/ 298 h 298"/>
                <a:gd name="T8" fmla="*/ 334 w 334"/>
                <a:gd name="T9" fmla="*/ 298 h 298"/>
                <a:gd name="T10" fmla="*/ 327 w 334"/>
                <a:gd name="T11" fmla="*/ 298 h 298"/>
                <a:gd name="T12" fmla="*/ 7 w 334"/>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334" h="298">
                  <a:moveTo>
                    <a:pt x="7" y="0"/>
                  </a:moveTo>
                  <a:lnTo>
                    <a:pt x="0" y="208"/>
                  </a:lnTo>
                  <a:lnTo>
                    <a:pt x="246" y="298"/>
                  </a:lnTo>
                  <a:lnTo>
                    <a:pt x="230" y="298"/>
                  </a:lnTo>
                  <a:lnTo>
                    <a:pt x="334" y="298"/>
                  </a:lnTo>
                  <a:lnTo>
                    <a:pt x="327" y="298"/>
                  </a:lnTo>
                  <a:lnTo>
                    <a:pt x="7" y="0"/>
                  </a:lnTo>
                  <a:close/>
                </a:path>
              </a:pathLst>
            </a:custGeom>
            <a:solidFill>
              <a:srgbClr val="E3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1"/>
            <p:cNvSpPr>
              <a:spLocks/>
            </p:cNvSpPr>
            <p:nvPr/>
          </p:nvSpPr>
          <p:spPr bwMode="auto">
            <a:xfrm>
              <a:off x="4130675" y="6337300"/>
              <a:ext cx="530225" cy="473075"/>
            </a:xfrm>
            <a:custGeom>
              <a:avLst/>
              <a:gdLst>
                <a:gd name="T0" fmla="*/ 7 w 334"/>
                <a:gd name="T1" fmla="*/ 0 h 298"/>
                <a:gd name="T2" fmla="*/ 0 w 334"/>
                <a:gd name="T3" fmla="*/ 208 h 298"/>
                <a:gd name="T4" fmla="*/ 246 w 334"/>
                <a:gd name="T5" fmla="*/ 298 h 298"/>
                <a:gd name="T6" fmla="*/ 230 w 334"/>
                <a:gd name="T7" fmla="*/ 298 h 298"/>
                <a:gd name="T8" fmla="*/ 334 w 334"/>
                <a:gd name="T9" fmla="*/ 298 h 298"/>
                <a:gd name="T10" fmla="*/ 327 w 334"/>
                <a:gd name="T11" fmla="*/ 298 h 298"/>
                <a:gd name="T12" fmla="*/ 7 w 334"/>
                <a:gd name="T13" fmla="*/ 0 h 298"/>
              </a:gdLst>
              <a:ahLst/>
              <a:cxnLst>
                <a:cxn ang="0">
                  <a:pos x="T0" y="T1"/>
                </a:cxn>
                <a:cxn ang="0">
                  <a:pos x="T2" y="T3"/>
                </a:cxn>
                <a:cxn ang="0">
                  <a:pos x="T4" y="T5"/>
                </a:cxn>
                <a:cxn ang="0">
                  <a:pos x="T6" y="T7"/>
                </a:cxn>
                <a:cxn ang="0">
                  <a:pos x="T8" y="T9"/>
                </a:cxn>
                <a:cxn ang="0">
                  <a:pos x="T10" y="T11"/>
                </a:cxn>
                <a:cxn ang="0">
                  <a:pos x="T12" y="T13"/>
                </a:cxn>
              </a:cxnLst>
              <a:rect l="0" t="0" r="r" b="b"/>
              <a:pathLst>
                <a:path w="334" h="298">
                  <a:moveTo>
                    <a:pt x="7" y="0"/>
                  </a:moveTo>
                  <a:lnTo>
                    <a:pt x="0" y="208"/>
                  </a:lnTo>
                  <a:lnTo>
                    <a:pt x="246" y="298"/>
                  </a:lnTo>
                  <a:lnTo>
                    <a:pt x="230" y="298"/>
                  </a:lnTo>
                  <a:lnTo>
                    <a:pt x="334" y="298"/>
                  </a:lnTo>
                  <a:lnTo>
                    <a:pt x="327" y="298"/>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2"/>
            <p:cNvSpPr>
              <a:spLocks/>
            </p:cNvSpPr>
            <p:nvPr/>
          </p:nvSpPr>
          <p:spPr bwMode="auto">
            <a:xfrm>
              <a:off x="3649663" y="5345113"/>
              <a:ext cx="455613" cy="928688"/>
            </a:xfrm>
            <a:custGeom>
              <a:avLst/>
              <a:gdLst>
                <a:gd name="T0" fmla="*/ 78 w 287"/>
                <a:gd name="T1" fmla="*/ 0 h 585"/>
                <a:gd name="T2" fmla="*/ 0 w 287"/>
                <a:gd name="T3" fmla="*/ 400 h 585"/>
                <a:gd name="T4" fmla="*/ 287 w 287"/>
                <a:gd name="T5" fmla="*/ 585 h 585"/>
                <a:gd name="T6" fmla="*/ 78 w 287"/>
                <a:gd name="T7" fmla="*/ 0 h 585"/>
              </a:gdLst>
              <a:ahLst/>
              <a:cxnLst>
                <a:cxn ang="0">
                  <a:pos x="T0" y="T1"/>
                </a:cxn>
                <a:cxn ang="0">
                  <a:pos x="T2" y="T3"/>
                </a:cxn>
                <a:cxn ang="0">
                  <a:pos x="T4" y="T5"/>
                </a:cxn>
                <a:cxn ang="0">
                  <a:pos x="T6" y="T7"/>
                </a:cxn>
              </a:cxnLst>
              <a:rect l="0" t="0" r="r" b="b"/>
              <a:pathLst>
                <a:path w="287" h="585">
                  <a:moveTo>
                    <a:pt x="78" y="0"/>
                  </a:moveTo>
                  <a:lnTo>
                    <a:pt x="0" y="400"/>
                  </a:lnTo>
                  <a:lnTo>
                    <a:pt x="287" y="585"/>
                  </a:lnTo>
                  <a:lnTo>
                    <a:pt x="78"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3"/>
            <p:cNvSpPr>
              <a:spLocks/>
            </p:cNvSpPr>
            <p:nvPr/>
          </p:nvSpPr>
          <p:spPr bwMode="auto">
            <a:xfrm>
              <a:off x="3649663" y="5345113"/>
              <a:ext cx="455613" cy="928688"/>
            </a:xfrm>
            <a:custGeom>
              <a:avLst/>
              <a:gdLst>
                <a:gd name="T0" fmla="*/ 78 w 287"/>
                <a:gd name="T1" fmla="*/ 0 h 585"/>
                <a:gd name="T2" fmla="*/ 0 w 287"/>
                <a:gd name="T3" fmla="*/ 400 h 585"/>
                <a:gd name="T4" fmla="*/ 287 w 287"/>
                <a:gd name="T5" fmla="*/ 585 h 585"/>
                <a:gd name="T6" fmla="*/ 78 w 287"/>
                <a:gd name="T7" fmla="*/ 0 h 585"/>
              </a:gdLst>
              <a:ahLst/>
              <a:cxnLst>
                <a:cxn ang="0">
                  <a:pos x="T0" y="T1"/>
                </a:cxn>
                <a:cxn ang="0">
                  <a:pos x="T2" y="T3"/>
                </a:cxn>
                <a:cxn ang="0">
                  <a:pos x="T4" y="T5"/>
                </a:cxn>
                <a:cxn ang="0">
                  <a:pos x="T6" y="T7"/>
                </a:cxn>
              </a:cxnLst>
              <a:rect l="0" t="0" r="r" b="b"/>
              <a:pathLst>
                <a:path w="287" h="585">
                  <a:moveTo>
                    <a:pt x="78" y="0"/>
                  </a:moveTo>
                  <a:lnTo>
                    <a:pt x="0" y="400"/>
                  </a:lnTo>
                  <a:lnTo>
                    <a:pt x="287" y="585"/>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4"/>
            <p:cNvSpPr>
              <a:spLocks/>
            </p:cNvSpPr>
            <p:nvPr/>
          </p:nvSpPr>
          <p:spPr bwMode="auto">
            <a:xfrm>
              <a:off x="3657600" y="6013450"/>
              <a:ext cx="454025" cy="628650"/>
            </a:xfrm>
            <a:custGeom>
              <a:avLst/>
              <a:gdLst>
                <a:gd name="T0" fmla="*/ 0 w 286"/>
                <a:gd name="T1" fmla="*/ 0 h 396"/>
                <a:gd name="T2" fmla="*/ 279 w 286"/>
                <a:gd name="T3" fmla="*/ 396 h 396"/>
                <a:gd name="T4" fmla="*/ 286 w 286"/>
                <a:gd name="T5" fmla="*/ 187 h 396"/>
                <a:gd name="T6" fmla="*/ 0 w 286"/>
                <a:gd name="T7" fmla="*/ 0 h 396"/>
              </a:gdLst>
              <a:ahLst/>
              <a:cxnLst>
                <a:cxn ang="0">
                  <a:pos x="T0" y="T1"/>
                </a:cxn>
                <a:cxn ang="0">
                  <a:pos x="T2" y="T3"/>
                </a:cxn>
                <a:cxn ang="0">
                  <a:pos x="T4" y="T5"/>
                </a:cxn>
                <a:cxn ang="0">
                  <a:pos x="T6" y="T7"/>
                </a:cxn>
              </a:cxnLst>
              <a:rect l="0" t="0" r="r" b="b"/>
              <a:pathLst>
                <a:path w="286" h="396">
                  <a:moveTo>
                    <a:pt x="0" y="0"/>
                  </a:moveTo>
                  <a:lnTo>
                    <a:pt x="279" y="396"/>
                  </a:lnTo>
                  <a:lnTo>
                    <a:pt x="286" y="187"/>
                  </a:lnTo>
                  <a:lnTo>
                    <a:pt x="0"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5"/>
            <p:cNvSpPr>
              <a:spLocks/>
            </p:cNvSpPr>
            <p:nvPr/>
          </p:nvSpPr>
          <p:spPr bwMode="auto">
            <a:xfrm>
              <a:off x="3657600" y="6013450"/>
              <a:ext cx="454025" cy="628650"/>
            </a:xfrm>
            <a:custGeom>
              <a:avLst/>
              <a:gdLst>
                <a:gd name="T0" fmla="*/ 0 w 286"/>
                <a:gd name="T1" fmla="*/ 0 h 396"/>
                <a:gd name="T2" fmla="*/ 279 w 286"/>
                <a:gd name="T3" fmla="*/ 396 h 396"/>
                <a:gd name="T4" fmla="*/ 286 w 286"/>
                <a:gd name="T5" fmla="*/ 187 h 396"/>
                <a:gd name="T6" fmla="*/ 0 w 286"/>
                <a:gd name="T7" fmla="*/ 0 h 396"/>
              </a:gdLst>
              <a:ahLst/>
              <a:cxnLst>
                <a:cxn ang="0">
                  <a:pos x="T0" y="T1"/>
                </a:cxn>
                <a:cxn ang="0">
                  <a:pos x="T2" y="T3"/>
                </a:cxn>
                <a:cxn ang="0">
                  <a:pos x="T4" y="T5"/>
                </a:cxn>
                <a:cxn ang="0">
                  <a:pos x="T6" y="T7"/>
                </a:cxn>
              </a:cxnLst>
              <a:rect l="0" t="0" r="r" b="b"/>
              <a:pathLst>
                <a:path w="286" h="396">
                  <a:moveTo>
                    <a:pt x="0" y="0"/>
                  </a:moveTo>
                  <a:lnTo>
                    <a:pt x="279" y="396"/>
                  </a:lnTo>
                  <a:lnTo>
                    <a:pt x="286" y="1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6"/>
            <p:cNvSpPr>
              <a:spLocks/>
            </p:cNvSpPr>
            <p:nvPr/>
          </p:nvSpPr>
          <p:spPr bwMode="auto">
            <a:xfrm>
              <a:off x="3789363" y="5262563"/>
              <a:ext cx="379413" cy="992188"/>
            </a:xfrm>
            <a:custGeom>
              <a:avLst/>
              <a:gdLst>
                <a:gd name="T0" fmla="*/ 239 w 239"/>
                <a:gd name="T1" fmla="*/ 0 h 625"/>
                <a:gd name="T2" fmla="*/ 0 w 239"/>
                <a:gd name="T3" fmla="*/ 40 h 625"/>
                <a:gd name="T4" fmla="*/ 206 w 239"/>
                <a:gd name="T5" fmla="*/ 625 h 625"/>
                <a:gd name="T6" fmla="*/ 239 w 239"/>
                <a:gd name="T7" fmla="*/ 0 h 625"/>
              </a:gdLst>
              <a:ahLst/>
              <a:cxnLst>
                <a:cxn ang="0">
                  <a:pos x="T0" y="T1"/>
                </a:cxn>
                <a:cxn ang="0">
                  <a:pos x="T2" y="T3"/>
                </a:cxn>
                <a:cxn ang="0">
                  <a:pos x="T4" y="T5"/>
                </a:cxn>
                <a:cxn ang="0">
                  <a:pos x="T6" y="T7"/>
                </a:cxn>
              </a:cxnLst>
              <a:rect l="0" t="0" r="r" b="b"/>
              <a:pathLst>
                <a:path w="239" h="625">
                  <a:moveTo>
                    <a:pt x="239" y="0"/>
                  </a:moveTo>
                  <a:lnTo>
                    <a:pt x="0" y="40"/>
                  </a:lnTo>
                  <a:lnTo>
                    <a:pt x="206" y="625"/>
                  </a:lnTo>
                  <a:lnTo>
                    <a:pt x="239"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7"/>
            <p:cNvSpPr>
              <a:spLocks/>
            </p:cNvSpPr>
            <p:nvPr/>
          </p:nvSpPr>
          <p:spPr bwMode="auto">
            <a:xfrm>
              <a:off x="3789363" y="5262563"/>
              <a:ext cx="379413" cy="992188"/>
            </a:xfrm>
            <a:custGeom>
              <a:avLst/>
              <a:gdLst>
                <a:gd name="T0" fmla="*/ 239 w 239"/>
                <a:gd name="T1" fmla="*/ 0 h 625"/>
                <a:gd name="T2" fmla="*/ 0 w 239"/>
                <a:gd name="T3" fmla="*/ 40 h 625"/>
                <a:gd name="T4" fmla="*/ 206 w 239"/>
                <a:gd name="T5" fmla="*/ 625 h 625"/>
                <a:gd name="T6" fmla="*/ 239 w 239"/>
                <a:gd name="T7" fmla="*/ 0 h 625"/>
              </a:gdLst>
              <a:ahLst/>
              <a:cxnLst>
                <a:cxn ang="0">
                  <a:pos x="T0" y="T1"/>
                </a:cxn>
                <a:cxn ang="0">
                  <a:pos x="T2" y="T3"/>
                </a:cxn>
                <a:cxn ang="0">
                  <a:pos x="T4" y="T5"/>
                </a:cxn>
                <a:cxn ang="0">
                  <a:pos x="T6" y="T7"/>
                </a:cxn>
              </a:cxnLst>
              <a:rect l="0" t="0" r="r" b="b"/>
              <a:pathLst>
                <a:path w="239" h="625">
                  <a:moveTo>
                    <a:pt x="239" y="0"/>
                  </a:moveTo>
                  <a:lnTo>
                    <a:pt x="0" y="40"/>
                  </a:lnTo>
                  <a:lnTo>
                    <a:pt x="206" y="625"/>
                  </a:lnTo>
                  <a:lnTo>
                    <a:pt x="2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8"/>
            <p:cNvSpPr>
              <a:spLocks/>
            </p:cNvSpPr>
            <p:nvPr/>
          </p:nvSpPr>
          <p:spPr bwMode="auto">
            <a:xfrm>
              <a:off x="3984625" y="6689725"/>
              <a:ext cx="258763" cy="120650"/>
            </a:xfrm>
            <a:custGeom>
              <a:avLst/>
              <a:gdLst>
                <a:gd name="T0" fmla="*/ 83 w 163"/>
                <a:gd name="T1" fmla="*/ 0 h 76"/>
                <a:gd name="T2" fmla="*/ 12 w 163"/>
                <a:gd name="T3" fmla="*/ 76 h 76"/>
                <a:gd name="T4" fmla="*/ 0 w 163"/>
                <a:gd name="T5" fmla="*/ 76 h 76"/>
                <a:gd name="T6" fmla="*/ 163 w 163"/>
                <a:gd name="T7" fmla="*/ 76 h 76"/>
                <a:gd name="T8" fmla="*/ 151 w 163"/>
                <a:gd name="T9" fmla="*/ 76 h 76"/>
                <a:gd name="T10" fmla="*/ 83 w 163"/>
                <a:gd name="T11" fmla="*/ 0 h 76"/>
              </a:gdLst>
              <a:ahLst/>
              <a:cxnLst>
                <a:cxn ang="0">
                  <a:pos x="T0" y="T1"/>
                </a:cxn>
                <a:cxn ang="0">
                  <a:pos x="T2" y="T3"/>
                </a:cxn>
                <a:cxn ang="0">
                  <a:pos x="T4" y="T5"/>
                </a:cxn>
                <a:cxn ang="0">
                  <a:pos x="T6" y="T7"/>
                </a:cxn>
                <a:cxn ang="0">
                  <a:pos x="T8" y="T9"/>
                </a:cxn>
                <a:cxn ang="0">
                  <a:pos x="T10" y="T11"/>
                </a:cxn>
              </a:cxnLst>
              <a:rect l="0" t="0" r="r" b="b"/>
              <a:pathLst>
                <a:path w="163" h="76">
                  <a:moveTo>
                    <a:pt x="83" y="0"/>
                  </a:moveTo>
                  <a:lnTo>
                    <a:pt x="12" y="76"/>
                  </a:lnTo>
                  <a:lnTo>
                    <a:pt x="0" y="76"/>
                  </a:lnTo>
                  <a:lnTo>
                    <a:pt x="163" y="76"/>
                  </a:lnTo>
                  <a:lnTo>
                    <a:pt x="151" y="76"/>
                  </a:lnTo>
                  <a:lnTo>
                    <a:pt x="83" y="0"/>
                  </a:ln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99"/>
            <p:cNvSpPr>
              <a:spLocks/>
            </p:cNvSpPr>
            <p:nvPr/>
          </p:nvSpPr>
          <p:spPr bwMode="auto">
            <a:xfrm>
              <a:off x="3984625" y="6689725"/>
              <a:ext cx="258763" cy="120650"/>
            </a:xfrm>
            <a:custGeom>
              <a:avLst/>
              <a:gdLst>
                <a:gd name="T0" fmla="*/ 83 w 163"/>
                <a:gd name="T1" fmla="*/ 0 h 76"/>
                <a:gd name="T2" fmla="*/ 12 w 163"/>
                <a:gd name="T3" fmla="*/ 76 h 76"/>
                <a:gd name="T4" fmla="*/ 0 w 163"/>
                <a:gd name="T5" fmla="*/ 76 h 76"/>
                <a:gd name="T6" fmla="*/ 163 w 163"/>
                <a:gd name="T7" fmla="*/ 76 h 76"/>
                <a:gd name="T8" fmla="*/ 151 w 163"/>
                <a:gd name="T9" fmla="*/ 76 h 76"/>
                <a:gd name="T10" fmla="*/ 83 w 163"/>
                <a:gd name="T11" fmla="*/ 0 h 76"/>
              </a:gdLst>
              <a:ahLst/>
              <a:cxnLst>
                <a:cxn ang="0">
                  <a:pos x="T0" y="T1"/>
                </a:cxn>
                <a:cxn ang="0">
                  <a:pos x="T2" y="T3"/>
                </a:cxn>
                <a:cxn ang="0">
                  <a:pos x="T4" y="T5"/>
                </a:cxn>
                <a:cxn ang="0">
                  <a:pos x="T6" y="T7"/>
                </a:cxn>
                <a:cxn ang="0">
                  <a:pos x="T8" y="T9"/>
                </a:cxn>
                <a:cxn ang="0">
                  <a:pos x="T10" y="T11"/>
                </a:cxn>
              </a:cxnLst>
              <a:rect l="0" t="0" r="r" b="b"/>
              <a:pathLst>
                <a:path w="163" h="76">
                  <a:moveTo>
                    <a:pt x="83" y="0"/>
                  </a:moveTo>
                  <a:lnTo>
                    <a:pt x="12" y="76"/>
                  </a:lnTo>
                  <a:lnTo>
                    <a:pt x="0" y="76"/>
                  </a:lnTo>
                  <a:lnTo>
                    <a:pt x="163" y="76"/>
                  </a:lnTo>
                  <a:lnTo>
                    <a:pt x="151" y="7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00"/>
            <p:cNvSpPr>
              <a:spLocks/>
            </p:cNvSpPr>
            <p:nvPr/>
          </p:nvSpPr>
          <p:spPr bwMode="auto">
            <a:xfrm>
              <a:off x="4765675" y="47625"/>
              <a:ext cx="304800" cy="461963"/>
            </a:xfrm>
            <a:custGeom>
              <a:avLst/>
              <a:gdLst>
                <a:gd name="T0" fmla="*/ 173 w 192"/>
                <a:gd name="T1" fmla="*/ 0 h 291"/>
                <a:gd name="T2" fmla="*/ 0 w 192"/>
                <a:gd name="T3" fmla="*/ 0 h 291"/>
                <a:gd name="T4" fmla="*/ 192 w 192"/>
                <a:gd name="T5" fmla="*/ 291 h 291"/>
                <a:gd name="T6" fmla="*/ 173 w 192"/>
                <a:gd name="T7" fmla="*/ 0 h 291"/>
              </a:gdLst>
              <a:ahLst/>
              <a:cxnLst>
                <a:cxn ang="0">
                  <a:pos x="T0" y="T1"/>
                </a:cxn>
                <a:cxn ang="0">
                  <a:pos x="T2" y="T3"/>
                </a:cxn>
                <a:cxn ang="0">
                  <a:pos x="T4" y="T5"/>
                </a:cxn>
                <a:cxn ang="0">
                  <a:pos x="T6" y="T7"/>
                </a:cxn>
              </a:cxnLst>
              <a:rect l="0" t="0" r="r" b="b"/>
              <a:pathLst>
                <a:path w="192" h="291">
                  <a:moveTo>
                    <a:pt x="173" y="0"/>
                  </a:moveTo>
                  <a:lnTo>
                    <a:pt x="0" y="0"/>
                  </a:lnTo>
                  <a:lnTo>
                    <a:pt x="192" y="291"/>
                  </a:lnTo>
                  <a:lnTo>
                    <a:pt x="173"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1"/>
            <p:cNvSpPr>
              <a:spLocks/>
            </p:cNvSpPr>
            <p:nvPr/>
          </p:nvSpPr>
          <p:spPr bwMode="auto">
            <a:xfrm>
              <a:off x="4765675" y="47625"/>
              <a:ext cx="304800" cy="461963"/>
            </a:xfrm>
            <a:custGeom>
              <a:avLst/>
              <a:gdLst>
                <a:gd name="T0" fmla="*/ 173 w 192"/>
                <a:gd name="T1" fmla="*/ 0 h 291"/>
                <a:gd name="T2" fmla="*/ 0 w 192"/>
                <a:gd name="T3" fmla="*/ 0 h 291"/>
                <a:gd name="T4" fmla="*/ 192 w 192"/>
                <a:gd name="T5" fmla="*/ 291 h 291"/>
                <a:gd name="T6" fmla="*/ 173 w 192"/>
                <a:gd name="T7" fmla="*/ 0 h 291"/>
              </a:gdLst>
              <a:ahLst/>
              <a:cxnLst>
                <a:cxn ang="0">
                  <a:pos x="T0" y="T1"/>
                </a:cxn>
                <a:cxn ang="0">
                  <a:pos x="T2" y="T3"/>
                </a:cxn>
                <a:cxn ang="0">
                  <a:pos x="T4" y="T5"/>
                </a:cxn>
                <a:cxn ang="0">
                  <a:pos x="T6" y="T7"/>
                </a:cxn>
              </a:cxnLst>
              <a:rect l="0" t="0" r="r" b="b"/>
              <a:pathLst>
                <a:path w="192" h="291">
                  <a:moveTo>
                    <a:pt x="173" y="0"/>
                  </a:moveTo>
                  <a:lnTo>
                    <a:pt x="0" y="0"/>
                  </a:lnTo>
                  <a:lnTo>
                    <a:pt x="192" y="291"/>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02"/>
            <p:cNvSpPr>
              <a:spLocks/>
            </p:cNvSpPr>
            <p:nvPr/>
          </p:nvSpPr>
          <p:spPr bwMode="auto">
            <a:xfrm>
              <a:off x="4638675" y="47625"/>
              <a:ext cx="420688" cy="488950"/>
            </a:xfrm>
            <a:custGeom>
              <a:avLst/>
              <a:gdLst>
                <a:gd name="T0" fmla="*/ 64 w 265"/>
                <a:gd name="T1" fmla="*/ 0 h 308"/>
                <a:gd name="T2" fmla="*/ 0 w 265"/>
                <a:gd name="T3" fmla="*/ 0 h 308"/>
                <a:gd name="T4" fmla="*/ 9 w 265"/>
                <a:gd name="T5" fmla="*/ 289 h 308"/>
                <a:gd name="T6" fmla="*/ 265 w 265"/>
                <a:gd name="T7" fmla="*/ 308 h 308"/>
                <a:gd name="T8" fmla="*/ 64 w 265"/>
                <a:gd name="T9" fmla="*/ 0 h 308"/>
              </a:gdLst>
              <a:ahLst/>
              <a:cxnLst>
                <a:cxn ang="0">
                  <a:pos x="T0" y="T1"/>
                </a:cxn>
                <a:cxn ang="0">
                  <a:pos x="T2" y="T3"/>
                </a:cxn>
                <a:cxn ang="0">
                  <a:pos x="T4" y="T5"/>
                </a:cxn>
                <a:cxn ang="0">
                  <a:pos x="T6" y="T7"/>
                </a:cxn>
                <a:cxn ang="0">
                  <a:pos x="T8" y="T9"/>
                </a:cxn>
              </a:cxnLst>
              <a:rect l="0" t="0" r="r" b="b"/>
              <a:pathLst>
                <a:path w="265" h="308">
                  <a:moveTo>
                    <a:pt x="64" y="0"/>
                  </a:moveTo>
                  <a:lnTo>
                    <a:pt x="0" y="0"/>
                  </a:lnTo>
                  <a:lnTo>
                    <a:pt x="9" y="289"/>
                  </a:lnTo>
                  <a:lnTo>
                    <a:pt x="265" y="308"/>
                  </a:lnTo>
                  <a:lnTo>
                    <a:pt x="64"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03"/>
            <p:cNvSpPr>
              <a:spLocks/>
            </p:cNvSpPr>
            <p:nvPr/>
          </p:nvSpPr>
          <p:spPr bwMode="auto">
            <a:xfrm>
              <a:off x="4638675" y="47625"/>
              <a:ext cx="420688" cy="488950"/>
            </a:xfrm>
            <a:custGeom>
              <a:avLst/>
              <a:gdLst>
                <a:gd name="T0" fmla="*/ 64 w 265"/>
                <a:gd name="T1" fmla="*/ 0 h 308"/>
                <a:gd name="T2" fmla="*/ 0 w 265"/>
                <a:gd name="T3" fmla="*/ 0 h 308"/>
                <a:gd name="T4" fmla="*/ 9 w 265"/>
                <a:gd name="T5" fmla="*/ 289 h 308"/>
                <a:gd name="T6" fmla="*/ 265 w 265"/>
                <a:gd name="T7" fmla="*/ 308 h 308"/>
                <a:gd name="T8" fmla="*/ 64 w 265"/>
                <a:gd name="T9" fmla="*/ 0 h 308"/>
              </a:gdLst>
              <a:ahLst/>
              <a:cxnLst>
                <a:cxn ang="0">
                  <a:pos x="T0" y="T1"/>
                </a:cxn>
                <a:cxn ang="0">
                  <a:pos x="T2" y="T3"/>
                </a:cxn>
                <a:cxn ang="0">
                  <a:pos x="T4" y="T5"/>
                </a:cxn>
                <a:cxn ang="0">
                  <a:pos x="T6" y="T7"/>
                </a:cxn>
                <a:cxn ang="0">
                  <a:pos x="T8" y="T9"/>
                </a:cxn>
              </a:cxnLst>
              <a:rect l="0" t="0" r="r" b="b"/>
              <a:pathLst>
                <a:path w="265" h="308">
                  <a:moveTo>
                    <a:pt x="64" y="0"/>
                  </a:moveTo>
                  <a:lnTo>
                    <a:pt x="0" y="0"/>
                  </a:lnTo>
                  <a:lnTo>
                    <a:pt x="9" y="289"/>
                  </a:lnTo>
                  <a:lnTo>
                    <a:pt x="265" y="308"/>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04"/>
            <p:cNvSpPr>
              <a:spLocks/>
            </p:cNvSpPr>
            <p:nvPr/>
          </p:nvSpPr>
          <p:spPr bwMode="auto">
            <a:xfrm>
              <a:off x="3143250" y="5330825"/>
              <a:ext cx="604838" cy="635000"/>
            </a:xfrm>
            <a:custGeom>
              <a:avLst/>
              <a:gdLst>
                <a:gd name="T0" fmla="*/ 381 w 381"/>
                <a:gd name="T1" fmla="*/ 0 h 400"/>
                <a:gd name="T2" fmla="*/ 0 w 381"/>
                <a:gd name="T3" fmla="*/ 265 h 400"/>
                <a:gd name="T4" fmla="*/ 303 w 381"/>
                <a:gd name="T5" fmla="*/ 400 h 400"/>
                <a:gd name="T6" fmla="*/ 381 w 381"/>
                <a:gd name="T7" fmla="*/ 0 h 400"/>
              </a:gdLst>
              <a:ahLst/>
              <a:cxnLst>
                <a:cxn ang="0">
                  <a:pos x="T0" y="T1"/>
                </a:cxn>
                <a:cxn ang="0">
                  <a:pos x="T2" y="T3"/>
                </a:cxn>
                <a:cxn ang="0">
                  <a:pos x="T4" y="T5"/>
                </a:cxn>
                <a:cxn ang="0">
                  <a:pos x="T6" y="T7"/>
                </a:cxn>
              </a:cxnLst>
              <a:rect l="0" t="0" r="r" b="b"/>
              <a:pathLst>
                <a:path w="381" h="400">
                  <a:moveTo>
                    <a:pt x="381" y="0"/>
                  </a:moveTo>
                  <a:lnTo>
                    <a:pt x="0" y="265"/>
                  </a:lnTo>
                  <a:lnTo>
                    <a:pt x="303" y="400"/>
                  </a:lnTo>
                  <a:lnTo>
                    <a:pt x="381"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05"/>
            <p:cNvSpPr>
              <a:spLocks/>
            </p:cNvSpPr>
            <p:nvPr/>
          </p:nvSpPr>
          <p:spPr bwMode="auto">
            <a:xfrm>
              <a:off x="3143250" y="5330825"/>
              <a:ext cx="604838" cy="635000"/>
            </a:xfrm>
            <a:custGeom>
              <a:avLst/>
              <a:gdLst>
                <a:gd name="T0" fmla="*/ 381 w 381"/>
                <a:gd name="T1" fmla="*/ 0 h 400"/>
                <a:gd name="T2" fmla="*/ 0 w 381"/>
                <a:gd name="T3" fmla="*/ 265 h 400"/>
                <a:gd name="T4" fmla="*/ 303 w 381"/>
                <a:gd name="T5" fmla="*/ 400 h 400"/>
                <a:gd name="T6" fmla="*/ 381 w 381"/>
                <a:gd name="T7" fmla="*/ 0 h 400"/>
              </a:gdLst>
              <a:ahLst/>
              <a:cxnLst>
                <a:cxn ang="0">
                  <a:pos x="T0" y="T1"/>
                </a:cxn>
                <a:cxn ang="0">
                  <a:pos x="T2" y="T3"/>
                </a:cxn>
                <a:cxn ang="0">
                  <a:pos x="T4" y="T5"/>
                </a:cxn>
                <a:cxn ang="0">
                  <a:pos x="T6" y="T7"/>
                </a:cxn>
              </a:cxnLst>
              <a:rect l="0" t="0" r="r" b="b"/>
              <a:pathLst>
                <a:path w="381" h="400">
                  <a:moveTo>
                    <a:pt x="381" y="0"/>
                  </a:moveTo>
                  <a:lnTo>
                    <a:pt x="0" y="265"/>
                  </a:lnTo>
                  <a:lnTo>
                    <a:pt x="303" y="400"/>
                  </a:lnTo>
                  <a:lnTo>
                    <a:pt x="3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06"/>
            <p:cNvSpPr>
              <a:spLocks/>
            </p:cNvSpPr>
            <p:nvPr/>
          </p:nvSpPr>
          <p:spPr bwMode="auto">
            <a:xfrm>
              <a:off x="5648325" y="3594100"/>
              <a:ext cx="635000" cy="477838"/>
            </a:xfrm>
            <a:custGeom>
              <a:avLst/>
              <a:gdLst>
                <a:gd name="T0" fmla="*/ 0 w 400"/>
                <a:gd name="T1" fmla="*/ 0 h 301"/>
                <a:gd name="T2" fmla="*/ 204 w 400"/>
                <a:gd name="T3" fmla="*/ 301 h 301"/>
                <a:gd name="T4" fmla="*/ 400 w 400"/>
                <a:gd name="T5" fmla="*/ 90 h 301"/>
                <a:gd name="T6" fmla="*/ 0 w 400"/>
                <a:gd name="T7" fmla="*/ 0 h 301"/>
              </a:gdLst>
              <a:ahLst/>
              <a:cxnLst>
                <a:cxn ang="0">
                  <a:pos x="T0" y="T1"/>
                </a:cxn>
                <a:cxn ang="0">
                  <a:pos x="T2" y="T3"/>
                </a:cxn>
                <a:cxn ang="0">
                  <a:pos x="T4" y="T5"/>
                </a:cxn>
                <a:cxn ang="0">
                  <a:pos x="T6" y="T7"/>
                </a:cxn>
              </a:cxnLst>
              <a:rect l="0" t="0" r="r" b="b"/>
              <a:pathLst>
                <a:path w="400" h="301">
                  <a:moveTo>
                    <a:pt x="0" y="0"/>
                  </a:moveTo>
                  <a:lnTo>
                    <a:pt x="204" y="301"/>
                  </a:lnTo>
                  <a:lnTo>
                    <a:pt x="400" y="90"/>
                  </a:lnTo>
                  <a:lnTo>
                    <a:pt x="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07"/>
            <p:cNvSpPr>
              <a:spLocks/>
            </p:cNvSpPr>
            <p:nvPr/>
          </p:nvSpPr>
          <p:spPr bwMode="auto">
            <a:xfrm>
              <a:off x="5648325" y="3594100"/>
              <a:ext cx="635000" cy="477838"/>
            </a:xfrm>
            <a:custGeom>
              <a:avLst/>
              <a:gdLst>
                <a:gd name="T0" fmla="*/ 0 w 400"/>
                <a:gd name="T1" fmla="*/ 0 h 301"/>
                <a:gd name="T2" fmla="*/ 204 w 400"/>
                <a:gd name="T3" fmla="*/ 301 h 301"/>
                <a:gd name="T4" fmla="*/ 400 w 400"/>
                <a:gd name="T5" fmla="*/ 90 h 301"/>
                <a:gd name="T6" fmla="*/ 0 w 400"/>
                <a:gd name="T7" fmla="*/ 0 h 301"/>
              </a:gdLst>
              <a:ahLst/>
              <a:cxnLst>
                <a:cxn ang="0">
                  <a:pos x="T0" y="T1"/>
                </a:cxn>
                <a:cxn ang="0">
                  <a:pos x="T2" y="T3"/>
                </a:cxn>
                <a:cxn ang="0">
                  <a:pos x="T4" y="T5"/>
                </a:cxn>
                <a:cxn ang="0">
                  <a:pos x="T6" y="T7"/>
                </a:cxn>
              </a:cxnLst>
              <a:rect l="0" t="0" r="r" b="b"/>
              <a:pathLst>
                <a:path w="400" h="301">
                  <a:moveTo>
                    <a:pt x="0" y="0"/>
                  </a:moveTo>
                  <a:lnTo>
                    <a:pt x="204" y="301"/>
                  </a:lnTo>
                  <a:lnTo>
                    <a:pt x="400" y="9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08"/>
            <p:cNvSpPr>
              <a:spLocks/>
            </p:cNvSpPr>
            <p:nvPr/>
          </p:nvSpPr>
          <p:spPr bwMode="auto">
            <a:xfrm>
              <a:off x="6824663" y="6227763"/>
              <a:ext cx="312738" cy="579438"/>
            </a:xfrm>
            <a:custGeom>
              <a:avLst/>
              <a:gdLst>
                <a:gd name="T0" fmla="*/ 118 w 197"/>
                <a:gd name="T1" fmla="*/ 0 h 365"/>
                <a:gd name="T2" fmla="*/ 0 w 197"/>
                <a:gd name="T3" fmla="*/ 365 h 365"/>
                <a:gd name="T4" fmla="*/ 197 w 197"/>
                <a:gd name="T5" fmla="*/ 258 h 365"/>
                <a:gd name="T6" fmla="*/ 118 w 197"/>
                <a:gd name="T7" fmla="*/ 0 h 365"/>
              </a:gdLst>
              <a:ahLst/>
              <a:cxnLst>
                <a:cxn ang="0">
                  <a:pos x="T0" y="T1"/>
                </a:cxn>
                <a:cxn ang="0">
                  <a:pos x="T2" y="T3"/>
                </a:cxn>
                <a:cxn ang="0">
                  <a:pos x="T4" y="T5"/>
                </a:cxn>
                <a:cxn ang="0">
                  <a:pos x="T6" y="T7"/>
                </a:cxn>
              </a:cxnLst>
              <a:rect l="0" t="0" r="r" b="b"/>
              <a:pathLst>
                <a:path w="197" h="365">
                  <a:moveTo>
                    <a:pt x="118" y="0"/>
                  </a:moveTo>
                  <a:lnTo>
                    <a:pt x="0" y="365"/>
                  </a:lnTo>
                  <a:lnTo>
                    <a:pt x="197" y="258"/>
                  </a:lnTo>
                  <a:lnTo>
                    <a:pt x="118" y="0"/>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09"/>
            <p:cNvSpPr>
              <a:spLocks/>
            </p:cNvSpPr>
            <p:nvPr/>
          </p:nvSpPr>
          <p:spPr bwMode="auto">
            <a:xfrm>
              <a:off x="6824663" y="6227763"/>
              <a:ext cx="312738" cy="579438"/>
            </a:xfrm>
            <a:custGeom>
              <a:avLst/>
              <a:gdLst>
                <a:gd name="T0" fmla="*/ 118 w 197"/>
                <a:gd name="T1" fmla="*/ 0 h 365"/>
                <a:gd name="T2" fmla="*/ 0 w 197"/>
                <a:gd name="T3" fmla="*/ 365 h 365"/>
                <a:gd name="T4" fmla="*/ 197 w 197"/>
                <a:gd name="T5" fmla="*/ 258 h 365"/>
                <a:gd name="T6" fmla="*/ 118 w 197"/>
                <a:gd name="T7" fmla="*/ 0 h 365"/>
              </a:gdLst>
              <a:ahLst/>
              <a:cxnLst>
                <a:cxn ang="0">
                  <a:pos x="T0" y="T1"/>
                </a:cxn>
                <a:cxn ang="0">
                  <a:pos x="T2" y="T3"/>
                </a:cxn>
                <a:cxn ang="0">
                  <a:pos x="T4" y="T5"/>
                </a:cxn>
                <a:cxn ang="0">
                  <a:pos x="T6" y="T7"/>
                </a:cxn>
              </a:cxnLst>
              <a:rect l="0" t="0" r="r" b="b"/>
              <a:pathLst>
                <a:path w="197" h="365">
                  <a:moveTo>
                    <a:pt x="118" y="0"/>
                  </a:moveTo>
                  <a:lnTo>
                    <a:pt x="0" y="365"/>
                  </a:lnTo>
                  <a:lnTo>
                    <a:pt x="197" y="258"/>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10"/>
            <p:cNvSpPr>
              <a:spLocks/>
            </p:cNvSpPr>
            <p:nvPr/>
          </p:nvSpPr>
          <p:spPr bwMode="auto">
            <a:xfrm>
              <a:off x="7035800" y="6213475"/>
              <a:ext cx="547688" cy="409575"/>
            </a:xfrm>
            <a:custGeom>
              <a:avLst/>
              <a:gdLst>
                <a:gd name="T0" fmla="*/ 0 w 345"/>
                <a:gd name="T1" fmla="*/ 0 h 258"/>
                <a:gd name="T2" fmla="*/ 78 w 345"/>
                <a:gd name="T3" fmla="*/ 258 h 258"/>
                <a:gd name="T4" fmla="*/ 345 w 345"/>
                <a:gd name="T5" fmla="*/ 92 h 258"/>
                <a:gd name="T6" fmla="*/ 345 w 345"/>
                <a:gd name="T7" fmla="*/ 52 h 258"/>
                <a:gd name="T8" fmla="*/ 0 w 345"/>
                <a:gd name="T9" fmla="*/ 0 h 258"/>
              </a:gdLst>
              <a:ahLst/>
              <a:cxnLst>
                <a:cxn ang="0">
                  <a:pos x="T0" y="T1"/>
                </a:cxn>
                <a:cxn ang="0">
                  <a:pos x="T2" y="T3"/>
                </a:cxn>
                <a:cxn ang="0">
                  <a:pos x="T4" y="T5"/>
                </a:cxn>
                <a:cxn ang="0">
                  <a:pos x="T6" y="T7"/>
                </a:cxn>
                <a:cxn ang="0">
                  <a:pos x="T8" y="T9"/>
                </a:cxn>
              </a:cxnLst>
              <a:rect l="0" t="0" r="r" b="b"/>
              <a:pathLst>
                <a:path w="345" h="258">
                  <a:moveTo>
                    <a:pt x="0" y="0"/>
                  </a:moveTo>
                  <a:lnTo>
                    <a:pt x="78" y="258"/>
                  </a:lnTo>
                  <a:lnTo>
                    <a:pt x="345" y="92"/>
                  </a:lnTo>
                  <a:lnTo>
                    <a:pt x="345" y="52"/>
                  </a:lnTo>
                  <a:lnTo>
                    <a:pt x="0" y="0"/>
                  </a:lnTo>
                  <a:close/>
                </a:path>
              </a:pathLst>
            </a:custGeom>
            <a:solidFill>
              <a:srgbClr val="D7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11"/>
            <p:cNvSpPr>
              <a:spLocks/>
            </p:cNvSpPr>
            <p:nvPr/>
          </p:nvSpPr>
          <p:spPr bwMode="auto">
            <a:xfrm>
              <a:off x="7035800" y="6213475"/>
              <a:ext cx="547688" cy="409575"/>
            </a:xfrm>
            <a:custGeom>
              <a:avLst/>
              <a:gdLst>
                <a:gd name="T0" fmla="*/ 0 w 345"/>
                <a:gd name="T1" fmla="*/ 0 h 258"/>
                <a:gd name="T2" fmla="*/ 78 w 345"/>
                <a:gd name="T3" fmla="*/ 258 h 258"/>
                <a:gd name="T4" fmla="*/ 345 w 345"/>
                <a:gd name="T5" fmla="*/ 92 h 258"/>
                <a:gd name="T6" fmla="*/ 345 w 345"/>
                <a:gd name="T7" fmla="*/ 52 h 258"/>
                <a:gd name="T8" fmla="*/ 0 w 345"/>
                <a:gd name="T9" fmla="*/ 0 h 258"/>
              </a:gdLst>
              <a:ahLst/>
              <a:cxnLst>
                <a:cxn ang="0">
                  <a:pos x="T0" y="T1"/>
                </a:cxn>
                <a:cxn ang="0">
                  <a:pos x="T2" y="T3"/>
                </a:cxn>
                <a:cxn ang="0">
                  <a:pos x="T4" y="T5"/>
                </a:cxn>
                <a:cxn ang="0">
                  <a:pos x="T6" y="T7"/>
                </a:cxn>
                <a:cxn ang="0">
                  <a:pos x="T8" y="T9"/>
                </a:cxn>
              </a:cxnLst>
              <a:rect l="0" t="0" r="r" b="b"/>
              <a:pathLst>
                <a:path w="345" h="258">
                  <a:moveTo>
                    <a:pt x="0" y="0"/>
                  </a:moveTo>
                  <a:lnTo>
                    <a:pt x="78" y="258"/>
                  </a:lnTo>
                  <a:lnTo>
                    <a:pt x="345" y="92"/>
                  </a:lnTo>
                  <a:lnTo>
                    <a:pt x="345" y="5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12"/>
            <p:cNvSpPr>
              <a:spLocks/>
            </p:cNvSpPr>
            <p:nvPr/>
          </p:nvSpPr>
          <p:spPr bwMode="auto">
            <a:xfrm>
              <a:off x="7042150" y="6007100"/>
              <a:ext cx="541338" cy="269875"/>
            </a:xfrm>
            <a:custGeom>
              <a:avLst/>
              <a:gdLst>
                <a:gd name="T0" fmla="*/ 199 w 341"/>
                <a:gd name="T1" fmla="*/ 0 h 170"/>
                <a:gd name="T2" fmla="*/ 0 w 341"/>
                <a:gd name="T3" fmla="*/ 118 h 170"/>
                <a:gd name="T4" fmla="*/ 341 w 341"/>
                <a:gd name="T5" fmla="*/ 170 h 170"/>
                <a:gd name="T6" fmla="*/ 341 w 341"/>
                <a:gd name="T7" fmla="*/ 127 h 170"/>
                <a:gd name="T8" fmla="*/ 199 w 341"/>
                <a:gd name="T9" fmla="*/ 0 h 170"/>
              </a:gdLst>
              <a:ahLst/>
              <a:cxnLst>
                <a:cxn ang="0">
                  <a:pos x="T0" y="T1"/>
                </a:cxn>
                <a:cxn ang="0">
                  <a:pos x="T2" y="T3"/>
                </a:cxn>
                <a:cxn ang="0">
                  <a:pos x="T4" y="T5"/>
                </a:cxn>
                <a:cxn ang="0">
                  <a:pos x="T6" y="T7"/>
                </a:cxn>
                <a:cxn ang="0">
                  <a:pos x="T8" y="T9"/>
                </a:cxn>
              </a:cxnLst>
              <a:rect l="0" t="0" r="r" b="b"/>
              <a:pathLst>
                <a:path w="341" h="170">
                  <a:moveTo>
                    <a:pt x="199" y="0"/>
                  </a:moveTo>
                  <a:lnTo>
                    <a:pt x="0" y="118"/>
                  </a:lnTo>
                  <a:lnTo>
                    <a:pt x="341" y="170"/>
                  </a:lnTo>
                  <a:lnTo>
                    <a:pt x="341" y="127"/>
                  </a:lnTo>
                  <a:lnTo>
                    <a:pt x="199"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13"/>
            <p:cNvSpPr>
              <a:spLocks/>
            </p:cNvSpPr>
            <p:nvPr/>
          </p:nvSpPr>
          <p:spPr bwMode="auto">
            <a:xfrm>
              <a:off x="7042150" y="6007100"/>
              <a:ext cx="541338" cy="269875"/>
            </a:xfrm>
            <a:custGeom>
              <a:avLst/>
              <a:gdLst>
                <a:gd name="T0" fmla="*/ 199 w 341"/>
                <a:gd name="T1" fmla="*/ 0 h 170"/>
                <a:gd name="T2" fmla="*/ 0 w 341"/>
                <a:gd name="T3" fmla="*/ 118 h 170"/>
                <a:gd name="T4" fmla="*/ 341 w 341"/>
                <a:gd name="T5" fmla="*/ 170 h 170"/>
                <a:gd name="T6" fmla="*/ 341 w 341"/>
                <a:gd name="T7" fmla="*/ 127 h 170"/>
                <a:gd name="T8" fmla="*/ 199 w 341"/>
                <a:gd name="T9" fmla="*/ 0 h 170"/>
              </a:gdLst>
              <a:ahLst/>
              <a:cxnLst>
                <a:cxn ang="0">
                  <a:pos x="T0" y="T1"/>
                </a:cxn>
                <a:cxn ang="0">
                  <a:pos x="T2" y="T3"/>
                </a:cxn>
                <a:cxn ang="0">
                  <a:pos x="T4" y="T5"/>
                </a:cxn>
                <a:cxn ang="0">
                  <a:pos x="T6" y="T7"/>
                </a:cxn>
                <a:cxn ang="0">
                  <a:pos x="T8" y="T9"/>
                </a:cxn>
              </a:cxnLst>
              <a:rect l="0" t="0" r="r" b="b"/>
              <a:pathLst>
                <a:path w="341" h="170">
                  <a:moveTo>
                    <a:pt x="199" y="0"/>
                  </a:moveTo>
                  <a:lnTo>
                    <a:pt x="0" y="118"/>
                  </a:lnTo>
                  <a:lnTo>
                    <a:pt x="341" y="170"/>
                  </a:lnTo>
                  <a:lnTo>
                    <a:pt x="341" y="127"/>
                  </a:lnTo>
                  <a:lnTo>
                    <a:pt x="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14"/>
            <p:cNvSpPr>
              <a:spLocks/>
            </p:cNvSpPr>
            <p:nvPr/>
          </p:nvSpPr>
          <p:spPr bwMode="auto">
            <a:xfrm>
              <a:off x="7456488" y="3519488"/>
              <a:ext cx="127000" cy="533400"/>
            </a:xfrm>
            <a:custGeom>
              <a:avLst/>
              <a:gdLst>
                <a:gd name="T0" fmla="*/ 0 w 80"/>
                <a:gd name="T1" fmla="*/ 0 h 336"/>
                <a:gd name="T2" fmla="*/ 49 w 80"/>
                <a:gd name="T3" fmla="*/ 336 h 336"/>
                <a:gd name="T4" fmla="*/ 80 w 80"/>
                <a:gd name="T5" fmla="*/ 322 h 336"/>
                <a:gd name="T6" fmla="*/ 80 w 80"/>
                <a:gd name="T7" fmla="*/ 33 h 336"/>
                <a:gd name="T8" fmla="*/ 0 w 80"/>
                <a:gd name="T9" fmla="*/ 0 h 336"/>
              </a:gdLst>
              <a:ahLst/>
              <a:cxnLst>
                <a:cxn ang="0">
                  <a:pos x="T0" y="T1"/>
                </a:cxn>
                <a:cxn ang="0">
                  <a:pos x="T2" y="T3"/>
                </a:cxn>
                <a:cxn ang="0">
                  <a:pos x="T4" y="T5"/>
                </a:cxn>
                <a:cxn ang="0">
                  <a:pos x="T6" y="T7"/>
                </a:cxn>
                <a:cxn ang="0">
                  <a:pos x="T8" y="T9"/>
                </a:cxn>
              </a:cxnLst>
              <a:rect l="0" t="0" r="r" b="b"/>
              <a:pathLst>
                <a:path w="80" h="336">
                  <a:moveTo>
                    <a:pt x="0" y="0"/>
                  </a:moveTo>
                  <a:lnTo>
                    <a:pt x="49" y="336"/>
                  </a:lnTo>
                  <a:lnTo>
                    <a:pt x="80" y="322"/>
                  </a:lnTo>
                  <a:lnTo>
                    <a:pt x="80" y="33"/>
                  </a:lnTo>
                  <a:lnTo>
                    <a:pt x="0"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15"/>
            <p:cNvSpPr>
              <a:spLocks/>
            </p:cNvSpPr>
            <p:nvPr/>
          </p:nvSpPr>
          <p:spPr bwMode="auto">
            <a:xfrm>
              <a:off x="7456488" y="3519488"/>
              <a:ext cx="127000" cy="533400"/>
            </a:xfrm>
            <a:custGeom>
              <a:avLst/>
              <a:gdLst>
                <a:gd name="T0" fmla="*/ 0 w 80"/>
                <a:gd name="T1" fmla="*/ 0 h 336"/>
                <a:gd name="T2" fmla="*/ 49 w 80"/>
                <a:gd name="T3" fmla="*/ 336 h 336"/>
                <a:gd name="T4" fmla="*/ 80 w 80"/>
                <a:gd name="T5" fmla="*/ 322 h 336"/>
                <a:gd name="T6" fmla="*/ 80 w 80"/>
                <a:gd name="T7" fmla="*/ 33 h 336"/>
                <a:gd name="T8" fmla="*/ 0 w 80"/>
                <a:gd name="T9" fmla="*/ 0 h 336"/>
              </a:gdLst>
              <a:ahLst/>
              <a:cxnLst>
                <a:cxn ang="0">
                  <a:pos x="T0" y="T1"/>
                </a:cxn>
                <a:cxn ang="0">
                  <a:pos x="T2" y="T3"/>
                </a:cxn>
                <a:cxn ang="0">
                  <a:pos x="T4" y="T5"/>
                </a:cxn>
                <a:cxn ang="0">
                  <a:pos x="T6" y="T7"/>
                </a:cxn>
                <a:cxn ang="0">
                  <a:pos x="T8" y="T9"/>
                </a:cxn>
              </a:cxnLst>
              <a:rect l="0" t="0" r="r" b="b"/>
              <a:pathLst>
                <a:path w="80" h="336">
                  <a:moveTo>
                    <a:pt x="0" y="0"/>
                  </a:moveTo>
                  <a:lnTo>
                    <a:pt x="49" y="336"/>
                  </a:lnTo>
                  <a:lnTo>
                    <a:pt x="80" y="322"/>
                  </a:lnTo>
                  <a:lnTo>
                    <a:pt x="80" y="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16"/>
            <p:cNvSpPr>
              <a:spLocks/>
            </p:cNvSpPr>
            <p:nvPr/>
          </p:nvSpPr>
          <p:spPr bwMode="auto">
            <a:xfrm>
              <a:off x="7167563" y="3514725"/>
              <a:ext cx="341313" cy="534988"/>
            </a:xfrm>
            <a:custGeom>
              <a:avLst/>
              <a:gdLst>
                <a:gd name="T0" fmla="*/ 165 w 215"/>
                <a:gd name="T1" fmla="*/ 0 h 337"/>
                <a:gd name="T2" fmla="*/ 0 w 215"/>
                <a:gd name="T3" fmla="*/ 53 h 337"/>
                <a:gd name="T4" fmla="*/ 215 w 215"/>
                <a:gd name="T5" fmla="*/ 337 h 337"/>
                <a:gd name="T6" fmla="*/ 165 w 215"/>
                <a:gd name="T7" fmla="*/ 0 h 337"/>
              </a:gdLst>
              <a:ahLst/>
              <a:cxnLst>
                <a:cxn ang="0">
                  <a:pos x="T0" y="T1"/>
                </a:cxn>
                <a:cxn ang="0">
                  <a:pos x="T2" y="T3"/>
                </a:cxn>
                <a:cxn ang="0">
                  <a:pos x="T4" y="T5"/>
                </a:cxn>
                <a:cxn ang="0">
                  <a:pos x="T6" y="T7"/>
                </a:cxn>
              </a:cxnLst>
              <a:rect l="0" t="0" r="r" b="b"/>
              <a:pathLst>
                <a:path w="215" h="337">
                  <a:moveTo>
                    <a:pt x="165" y="0"/>
                  </a:moveTo>
                  <a:lnTo>
                    <a:pt x="0" y="53"/>
                  </a:lnTo>
                  <a:lnTo>
                    <a:pt x="215" y="337"/>
                  </a:lnTo>
                  <a:lnTo>
                    <a:pt x="165"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17"/>
            <p:cNvSpPr>
              <a:spLocks/>
            </p:cNvSpPr>
            <p:nvPr/>
          </p:nvSpPr>
          <p:spPr bwMode="auto">
            <a:xfrm>
              <a:off x="7167563" y="3514725"/>
              <a:ext cx="341313" cy="534988"/>
            </a:xfrm>
            <a:custGeom>
              <a:avLst/>
              <a:gdLst>
                <a:gd name="T0" fmla="*/ 165 w 215"/>
                <a:gd name="T1" fmla="*/ 0 h 337"/>
                <a:gd name="T2" fmla="*/ 0 w 215"/>
                <a:gd name="T3" fmla="*/ 53 h 337"/>
                <a:gd name="T4" fmla="*/ 215 w 215"/>
                <a:gd name="T5" fmla="*/ 337 h 337"/>
                <a:gd name="T6" fmla="*/ 165 w 215"/>
                <a:gd name="T7" fmla="*/ 0 h 337"/>
              </a:gdLst>
              <a:ahLst/>
              <a:cxnLst>
                <a:cxn ang="0">
                  <a:pos x="T0" y="T1"/>
                </a:cxn>
                <a:cxn ang="0">
                  <a:pos x="T2" y="T3"/>
                </a:cxn>
                <a:cxn ang="0">
                  <a:pos x="T4" y="T5"/>
                </a:cxn>
                <a:cxn ang="0">
                  <a:pos x="T6" y="T7"/>
                </a:cxn>
              </a:cxnLst>
              <a:rect l="0" t="0" r="r" b="b"/>
              <a:pathLst>
                <a:path w="215" h="337">
                  <a:moveTo>
                    <a:pt x="165" y="0"/>
                  </a:moveTo>
                  <a:lnTo>
                    <a:pt x="0" y="53"/>
                  </a:lnTo>
                  <a:lnTo>
                    <a:pt x="215" y="337"/>
                  </a:lnTo>
                  <a:lnTo>
                    <a:pt x="1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18"/>
            <p:cNvSpPr>
              <a:spLocks/>
            </p:cNvSpPr>
            <p:nvPr/>
          </p:nvSpPr>
          <p:spPr bwMode="auto">
            <a:xfrm>
              <a:off x="2928938" y="4349750"/>
              <a:ext cx="431800" cy="619125"/>
            </a:xfrm>
            <a:custGeom>
              <a:avLst/>
              <a:gdLst>
                <a:gd name="T0" fmla="*/ 272 w 272"/>
                <a:gd name="T1" fmla="*/ 0 h 390"/>
                <a:gd name="T2" fmla="*/ 0 w 272"/>
                <a:gd name="T3" fmla="*/ 201 h 390"/>
                <a:gd name="T4" fmla="*/ 260 w 272"/>
                <a:gd name="T5" fmla="*/ 390 h 390"/>
                <a:gd name="T6" fmla="*/ 272 w 272"/>
                <a:gd name="T7" fmla="*/ 0 h 390"/>
              </a:gdLst>
              <a:ahLst/>
              <a:cxnLst>
                <a:cxn ang="0">
                  <a:pos x="T0" y="T1"/>
                </a:cxn>
                <a:cxn ang="0">
                  <a:pos x="T2" y="T3"/>
                </a:cxn>
                <a:cxn ang="0">
                  <a:pos x="T4" y="T5"/>
                </a:cxn>
                <a:cxn ang="0">
                  <a:pos x="T6" y="T7"/>
                </a:cxn>
              </a:cxnLst>
              <a:rect l="0" t="0" r="r" b="b"/>
              <a:pathLst>
                <a:path w="272" h="390">
                  <a:moveTo>
                    <a:pt x="272" y="0"/>
                  </a:moveTo>
                  <a:lnTo>
                    <a:pt x="0" y="201"/>
                  </a:lnTo>
                  <a:lnTo>
                    <a:pt x="260" y="390"/>
                  </a:lnTo>
                  <a:lnTo>
                    <a:pt x="272"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9"/>
            <p:cNvSpPr>
              <a:spLocks/>
            </p:cNvSpPr>
            <p:nvPr/>
          </p:nvSpPr>
          <p:spPr bwMode="auto">
            <a:xfrm>
              <a:off x="2928938" y="4349750"/>
              <a:ext cx="431800" cy="619125"/>
            </a:xfrm>
            <a:custGeom>
              <a:avLst/>
              <a:gdLst>
                <a:gd name="T0" fmla="*/ 272 w 272"/>
                <a:gd name="T1" fmla="*/ 0 h 390"/>
                <a:gd name="T2" fmla="*/ 0 w 272"/>
                <a:gd name="T3" fmla="*/ 201 h 390"/>
                <a:gd name="T4" fmla="*/ 260 w 272"/>
                <a:gd name="T5" fmla="*/ 390 h 390"/>
                <a:gd name="T6" fmla="*/ 272 w 272"/>
                <a:gd name="T7" fmla="*/ 0 h 390"/>
              </a:gdLst>
              <a:ahLst/>
              <a:cxnLst>
                <a:cxn ang="0">
                  <a:pos x="T0" y="T1"/>
                </a:cxn>
                <a:cxn ang="0">
                  <a:pos x="T2" y="T3"/>
                </a:cxn>
                <a:cxn ang="0">
                  <a:pos x="T4" y="T5"/>
                </a:cxn>
                <a:cxn ang="0">
                  <a:pos x="T6" y="T7"/>
                </a:cxn>
              </a:cxnLst>
              <a:rect l="0" t="0" r="r" b="b"/>
              <a:pathLst>
                <a:path w="272" h="390">
                  <a:moveTo>
                    <a:pt x="272" y="0"/>
                  </a:moveTo>
                  <a:lnTo>
                    <a:pt x="0" y="201"/>
                  </a:lnTo>
                  <a:lnTo>
                    <a:pt x="260" y="390"/>
                  </a:lnTo>
                  <a:lnTo>
                    <a:pt x="2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0"/>
            <p:cNvSpPr>
              <a:spLocks/>
            </p:cNvSpPr>
            <p:nvPr/>
          </p:nvSpPr>
          <p:spPr bwMode="auto">
            <a:xfrm>
              <a:off x="3387725" y="5010150"/>
              <a:ext cx="762000" cy="282575"/>
            </a:xfrm>
            <a:custGeom>
              <a:avLst/>
              <a:gdLst>
                <a:gd name="T0" fmla="*/ 0 w 480"/>
                <a:gd name="T1" fmla="*/ 0 h 178"/>
                <a:gd name="T2" fmla="*/ 241 w 480"/>
                <a:gd name="T3" fmla="*/ 178 h 178"/>
                <a:gd name="T4" fmla="*/ 480 w 480"/>
                <a:gd name="T5" fmla="*/ 138 h 178"/>
                <a:gd name="T6" fmla="*/ 0 w 480"/>
                <a:gd name="T7" fmla="*/ 0 h 178"/>
              </a:gdLst>
              <a:ahLst/>
              <a:cxnLst>
                <a:cxn ang="0">
                  <a:pos x="T0" y="T1"/>
                </a:cxn>
                <a:cxn ang="0">
                  <a:pos x="T2" y="T3"/>
                </a:cxn>
                <a:cxn ang="0">
                  <a:pos x="T4" y="T5"/>
                </a:cxn>
                <a:cxn ang="0">
                  <a:pos x="T6" y="T7"/>
                </a:cxn>
              </a:cxnLst>
              <a:rect l="0" t="0" r="r" b="b"/>
              <a:pathLst>
                <a:path w="480" h="178">
                  <a:moveTo>
                    <a:pt x="0" y="0"/>
                  </a:moveTo>
                  <a:lnTo>
                    <a:pt x="241" y="178"/>
                  </a:lnTo>
                  <a:lnTo>
                    <a:pt x="480" y="138"/>
                  </a:lnTo>
                  <a:lnTo>
                    <a:pt x="0" y="0"/>
                  </a:lnTo>
                  <a:close/>
                </a:path>
              </a:pathLst>
            </a:custGeom>
            <a:solidFill>
              <a:srgbClr val="CFD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21"/>
            <p:cNvSpPr>
              <a:spLocks/>
            </p:cNvSpPr>
            <p:nvPr/>
          </p:nvSpPr>
          <p:spPr bwMode="auto">
            <a:xfrm>
              <a:off x="3387725" y="5010150"/>
              <a:ext cx="762000" cy="282575"/>
            </a:xfrm>
            <a:custGeom>
              <a:avLst/>
              <a:gdLst>
                <a:gd name="T0" fmla="*/ 0 w 480"/>
                <a:gd name="T1" fmla="*/ 0 h 178"/>
                <a:gd name="T2" fmla="*/ 241 w 480"/>
                <a:gd name="T3" fmla="*/ 178 h 178"/>
                <a:gd name="T4" fmla="*/ 480 w 480"/>
                <a:gd name="T5" fmla="*/ 138 h 178"/>
                <a:gd name="T6" fmla="*/ 0 w 480"/>
                <a:gd name="T7" fmla="*/ 0 h 178"/>
              </a:gdLst>
              <a:ahLst/>
              <a:cxnLst>
                <a:cxn ang="0">
                  <a:pos x="T0" y="T1"/>
                </a:cxn>
                <a:cxn ang="0">
                  <a:pos x="T2" y="T3"/>
                </a:cxn>
                <a:cxn ang="0">
                  <a:pos x="T4" y="T5"/>
                </a:cxn>
                <a:cxn ang="0">
                  <a:pos x="T6" y="T7"/>
                </a:cxn>
              </a:cxnLst>
              <a:rect l="0" t="0" r="r" b="b"/>
              <a:pathLst>
                <a:path w="480" h="178">
                  <a:moveTo>
                    <a:pt x="0" y="0"/>
                  </a:moveTo>
                  <a:lnTo>
                    <a:pt x="241" y="178"/>
                  </a:lnTo>
                  <a:lnTo>
                    <a:pt x="480" y="1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2"/>
            <p:cNvSpPr>
              <a:spLocks/>
            </p:cNvSpPr>
            <p:nvPr/>
          </p:nvSpPr>
          <p:spPr bwMode="auto">
            <a:xfrm>
              <a:off x="3082925" y="5010150"/>
              <a:ext cx="657225" cy="301625"/>
            </a:xfrm>
            <a:custGeom>
              <a:avLst/>
              <a:gdLst>
                <a:gd name="T0" fmla="*/ 173 w 414"/>
                <a:gd name="T1" fmla="*/ 0 h 190"/>
                <a:gd name="T2" fmla="*/ 0 w 414"/>
                <a:gd name="T3" fmla="*/ 190 h 190"/>
                <a:gd name="T4" fmla="*/ 414 w 414"/>
                <a:gd name="T5" fmla="*/ 178 h 190"/>
                <a:gd name="T6" fmla="*/ 173 w 414"/>
                <a:gd name="T7" fmla="*/ 0 h 190"/>
              </a:gdLst>
              <a:ahLst/>
              <a:cxnLst>
                <a:cxn ang="0">
                  <a:pos x="T0" y="T1"/>
                </a:cxn>
                <a:cxn ang="0">
                  <a:pos x="T2" y="T3"/>
                </a:cxn>
                <a:cxn ang="0">
                  <a:pos x="T4" y="T5"/>
                </a:cxn>
                <a:cxn ang="0">
                  <a:pos x="T6" y="T7"/>
                </a:cxn>
              </a:cxnLst>
              <a:rect l="0" t="0" r="r" b="b"/>
              <a:pathLst>
                <a:path w="414" h="190">
                  <a:moveTo>
                    <a:pt x="173" y="0"/>
                  </a:moveTo>
                  <a:lnTo>
                    <a:pt x="0" y="190"/>
                  </a:lnTo>
                  <a:lnTo>
                    <a:pt x="414" y="178"/>
                  </a:lnTo>
                  <a:lnTo>
                    <a:pt x="173" y="0"/>
                  </a:lnTo>
                  <a:close/>
                </a:path>
              </a:pathLst>
            </a:custGeom>
            <a:solidFill>
              <a:srgbClr val="E1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3"/>
            <p:cNvSpPr>
              <a:spLocks/>
            </p:cNvSpPr>
            <p:nvPr/>
          </p:nvSpPr>
          <p:spPr bwMode="auto">
            <a:xfrm>
              <a:off x="3082925" y="5010150"/>
              <a:ext cx="657225" cy="301625"/>
            </a:xfrm>
            <a:custGeom>
              <a:avLst/>
              <a:gdLst>
                <a:gd name="T0" fmla="*/ 173 w 414"/>
                <a:gd name="T1" fmla="*/ 0 h 190"/>
                <a:gd name="T2" fmla="*/ 0 w 414"/>
                <a:gd name="T3" fmla="*/ 190 h 190"/>
                <a:gd name="T4" fmla="*/ 414 w 414"/>
                <a:gd name="T5" fmla="*/ 178 h 190"/>
                <a:gd name="T6" fmla="*/ 173 w 414"/>
                <a:gd name="T7" fmla="*/ 0 h 190"/>
              </a:gdLst>
              <a:ahLst/>
              <a:cxnLst>
                <a:cxn ang="0">
                  <a:pos x="T0" y="T1"/>
                </a:cxn>
                <a:cxn ang="0">
                  <a:pos x="T2" y="T3"/>
                </a:cxn>
                <a:cxn ang="0">
                  <a:pos x="T4" y="T5"/>
                </a:cxn>
                <a:cxn ang="0">
                  <a:pos x="T6" y="T7"/>
                </a:cxn>
              </a:cxnLst>
              <a:rect l="0" t="0" r="r" b="b"/>
              <a:pathLst>
                <a:path w="414" h="190">
                  <a:moveTo>
                    <a:pt x="173" y="0"/>
                  </a:moveTo>
                  <a:lnTo>
                    <a:pt x="0" y="190"/>
                  </a:lnTo>
                  <a:lnTo>
                    <a:pt x="414" y="178"/>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24"/>
            <p:cNvSpPr>
              <a:spLocks/>
            </p:cNvSpPr>
            <p:nvPr/>
          </p:nvSpPr>
          <p:spPr bwMode="auto">
            <a:xfrm>
              <a:off x="2917825" y="4695825"/>
              <a:ext cx="417513" cy="596900"/>
            </a:xfrm>
            <a:custGeom>
              <a:avLst/>
              <a:gdLst>
                <a:gd name="T0" fmla="*/ 0 w 263"/>
                <a:gd name="T1" fmla="*/ 0 h 376"/>
                <a:gd name="T2" fmla="*/ 87 w 263"/>
                <a:gd name="T3" fmla="*/ 376 h 376"/>
                <a:gd name="T4" fmla="*/ 263 w 263"/>
                <a:gd name="T5" fmla="*/ 189 h 376"/>
                <a:gd name="T6" fmla="*/ 0 w 263"/>
                <a:gd name="T7" fmla="*/ 0 h 376"/>
              </a:gdLst>
              <a:ahLst/>
              <a:cxnLst>
                <a:cxn ang="0">
                  <a:pos x="T0" y="T1"/>
                </a:cxn>
                <a:cxn ang="0">
                  <a:pos x="T2" y="T3"/>
                </a:cxn>
                <a:cxn ang="0">
                  <a:pos x="T4" y="T5"/>
                </a:cxn>
                <a:cxn ang="0">
                  <a:pos x="T6" y="T7"/>
                </a:cxn>
              </a:cxnLst>
              <a:rect l="0" t="0" r="r" b="b"/>
              <a:pathLst>
                <a:path w="263" h="376">
                  <a:moveTo>
                    <a:pt x="0" y="0"/>
                  </a:moveTo>
                  <a:lnTo>
                    <a:pt x="87" y="376"/>
                  </a:lnTo>
                  <a:lnTo>
                    <a:pt x="263" y="189"/>
                  </a:lnTo>
                  <a:lnTo>
                    <a:pt x="0"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25"/>
            <p:cNvSpPr>
              <a:spLocks/>
            </p:cNvSpPr>
            <p:nvPr/>
          </p:nvSpPr>
          <p:spPr bwMode="auto">
            <a:xfrm>
              <a:off x="2917825" y="4695825"/>
              <a:ext cx="417513" cy="596900"/>
            </a:xfrm>
            <a:custGeom>
              <a:avLst/>
              <a:gdLst>
                <a:gd name="T0" fmla="*/ 0 w 263"/>
                <a:gd name="T1" fmla="*/ 0 h 376"/>
                <a:gd name="T2" fmla="*/ 87 w 263"/>
                <a:gd name="T3" fmla="*/ 376 h 376"/>
                <a:gd name="T4" fmla="*/ 263 w 263"/>
                <a:gd name="T5" fmla="*/ 189 h 376"/>
                <a:gd name="T6" fmla="*/ 0 w 263"/>
                <a:gd name="T7" fmla="*/ 0 h 376"/>
              </a:gdLst>
              <a:ahLst/>
              <a:cxnLst>
                <a:cxn ang="0">
                  <a:pos x="T0" y="T1"/>
                </a:cxn>
                <a:cxn ang="0">
                  <a:pos x="T2" y="T3"/>
                </a:cxn>
                <a:cxn ang="0">
                  <a:pos x="T4" y="T5"/>
                </a:cxn>
                <a:cxn ang="0">
                  <a:pos x="T6" y="T7"/>
                </a:cxn>
              </a:cxnLst>
              <a:rect l="0" t="0" r="r" b="b"/>
              <a:pathLst>
                <a:path w="263" h="376">
                  <a:moveTo>
                    <a:pt x="0" y="0"/>
                  </a:moveTo>
                  <a:lnTo>
                    <a:pt x="87" y="376"/>
                  </a:lnTo>
                  <a:lnTo>
                    <a:pt x="263" y="18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26"/>
            <p:cNvSpPr>
              <a:spLocks/>
            </p:cNvSpPr>
            <p:nvPr/>
          </p:nvSpPr>
          <p:spPr bwMode="auto">
            <a:xfrm>
              <a:off x="2805113" y="5345113"/>
              <a:ext cx="292100" cy="519113"/>
            </a:xfrm>
            <a:custGeom>
              <a:avLst/>
              <a:gdLst>
                <a:gd name="T0" fmla="*/ 151 w 184"/>
                <a:gd name="T1" fmla="*/ 0 h 327"/>
                <a:gd name="T2" fmla="*/ 0 w 184"/>
                <a:gd name="T3" fmla="*/ 260 h 327"/>
                <a:gd name="T4" fmla="*/ 0 w 184"/>
                <a:gd name="T5" fmla="*/ 327 h 327"/>
                <a:gd name="T6" fmla="*/ 184 w 184"/>
                <a:gd name="T7" fmla="*/ 256 h 327"/>
                <a:gd name="T8" fmla="*/ 151 w 184"/>
                <a:gd name="T9" fmla="*/ 0 h 327"/>
              </a:gdLst>
              <a:ahLst/>
              <a:cxnLst>
                <a:cxn ang="0">
                  <a:pos x="T0" y="T1"/>
                </a:cxn>
                <a:cxn ang="0">
                  <a:pos x="T2" y="T3"/>
                </a:cxn>
                <a:cxn ang="0">
                  <a:pos x="T4" y="T5"/>
                </a:cxn>
                <a:cxn ang="0">
                  <a:pos x="T6" y="T7"/>
                </a:cxn>
                <a:cxn ang="0">
                  <a:pos x="T8" y="T9"/>
                </a:cxn>
              </a:cxnLst>
              <a:rect l="0" t="0" r="r" b="b"/>
              <a:pathLst>
                <a:path w="184" h="327">
                  <a:moveTo>
                    <a:pt x="151" y="0"/>
                  </a:moveTo>
                  <a:lnTo>
                    <a:pt x="0" y="260"/>
                  </a:lnTo>
                  <a:lnTo>
                    <a:pt x="0" y="327"/>
                  </a:lnTo>
                  <a:lnTo>
                    <a:pt x="184" y="256"/>
                  </a:lnTo>
                  <a:lnTo>
                    <a:pt x="151" y="0"/>
                  </a:lnTo>
                  <a:close/>
                </a:path>
              </a:pathLst>
            </a:custGeom>
            <a:solidFill>
              <a:srgbClr val="D6D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27"/>
            <p:cNvSpPr>
              <a:spLocks/>
            </p:cNvSpPr>
            <p:nvPr/>
          </p:nvSpPr>
          <p:spPr bwMode="auto">
            <a:xfrm>
              <a:off x="2805113" y="5345113"/>
              <a:ext cx="292100" cy="519113"/>
            </a:xfrm>
            <a:custGeom>
              <a:avLst/>
              <a:gdLst>
                <a:gd name="T0" fmla="*/ 151 w 184"/>
                <a:gd name="T1" fmla="*/ 0 h 327"/>
                <a:gd name="T2" fmla="*/ 0 w 184"/>
                <a:gd name="T3" fmla="*/ 260 h 327"/>
                <a:gd name="T4" fmla="*/ 0 w 184"/>
                <a:gd name="T5" fmla="*/ 327 h 327"/>
                <a:gd name="T6" fmla="*/ 184 w 184"/>
                <a:gd name="T7" fmla="*/ 256 h 327"/>
                <a:gd name="T8" fmla="*/ 151 w 184"/>
                <a:gd name="T9" fmla="*/ 0 h 327"/>
              </a:gdLst>
              <a:ahLst/>
              <a:cxnLst>
                <a:cxn ang="0">
                  <a:pos x="T0" y="T1"/>
                </a:cxn>
                <a:cxn ang="0">
                  <a:pos x="T2" y="T3"/>
                </a:cxn>
                <a:cxn ang="0">
                  <a:pos x="T4" y="T5"/>
                </a:cxn>
                <a:cxn ang="0">
                  <a:pos x="T6" y="T7"/>
                </a:cxn>
                <a:cxn ang="0">
                  <a:pos x="T8" y="T9"/>
                </a:cxn>
              </a:cxnLst>
              <a:rect l="0" t="0" r="r" b="b"/>
              <a:pathLst>
                <a:path w="184" h="327">
                  <a:moveTo>
                    <a:pt x="151" y="0"/>
                  </a:moveTo>
                  <a:lnTo>
                    <a:pt x="0" y="260"/>
                  </a:lnTo>
                  <a:lnTo>
                    <a:pt x="0" y="327"/>
                  </a:lnTo>
                  <a:lnTo>
                    <a:pt x="184" y="256"/>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28"/>
            <p:cNvSpPr>
              <a:spLocks/>
            </p:cNvSpPr>
            <p:nvPr/>
          </p:nvSpPr>
          <p:spPr bwMode="auto">
            <a:xfrm>
              <a:off x="3074988" y="5314950"/>
              <a:ext cx="657225" cy="417513"/>
            </a:xfrm>
            <a:custGeom>
              <a:avLst/>
              <a:gdLst>
                <a:gd name="T0" fmla="*/ 414 w 414"/>
                <a:gd name="T1" fmla="*/ 0 h 263"/>
                <a:gd name="T2" fmla="*/ 0 w 414"/>
                <a:gd name="T3" fmla="*/ 10 h 263"/>
                <a:gd name="T4" fmla="*/ 33 w 414"/>
                <a:gd name="T5" fmla="*/ 263 h 263"/>
                <a:gd name="T6" fmla="*/ 414 w 414"/>
                <a:gd name="T7" fmla="*/ 0 h 263"/>
              </a:gdLst>
              <a:ahLst/>
              <a:cxnLst>
                <a:cxn ang="0">
                  <a:pos x="T0" y="T1"/>
                </a:cxn>
                <a:cxn ang="0">
                  <a:pos x="T2" y="T3"/>
                </a:cxn>
                <a:cxn ang="0">
                  <a:pos x="T4" y="T5"/>
                </a:cxn>
                <a:cxn ang="0">
                  <a:pos x="T6" y="T7"/>
                </a:cxn>
              </a:cxnLst>
              <a:rect l="0" t="0" r="r" b="b"/>
              <a:pathLst>
                <a:path w="414" h="263">
                  <a:moveTo>
                    <a:pt x="414" y="0"/>
                  </a:moveTo>
                  <a:lnTo>
                    <a:pt x="0" y="10"/>
                  </a:lnTo>
                  <a:lnTo>
                    <a:pt x="33" y="263"/>
                  </a:lnTo>
                  <a:lnTo>
                    <a:pt x="414"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29"/>
            <p:cNvSpPr>
              <a:spLocks/>
            </p:cNvSpPr>
            <p:nvPr/>
          </p:nvSpPr>
          <p:spPr bwMode="auto">
            <a:xfrm>
              <a:off x="3074988" y="5314950"/>
              <a:ext cx="657225" cy="417513"/>
            </a:xfrm>
            <a:custGeom>
              <a:avLst/>
              <a:gdLst>
                <a:gd name="T0" fmla="*/ 414 w 414"/>
                <a:gd name="T1" fmla="*/ 0 h 263"/>
                <a:gd name="T2" fmla="*/ 0 w 414"/>
                <a:gd name="T3" fmla="*/ 10 h 263"/>
                <a:gd name="T4" fmla="*/ 33 w 414"/>
                <a:gd name="T5" fmla="*/ 263 h 263"/>
                <a:gd name="T6" fmla="*/ 414 w 414"/>
                <a:gd name="T7" fmla="*/ 0 h 263"/>
              </a:gdLst>
              <a:ahLst/>
              <a:cxnLst>
                <a:cxn ang="0">
                  <a:pos x="T0" y="T1"/>
                </a:cxn>
                <a:cxn ang="0">
                  <a:pos x="T2" y="T3"/>
                </a:cxn>
                <a:cxn ang="0">
                  <a:pos x="T4" y="T5"/>
                </a:cxn>
                <a:cxn ang="0">
                  <a:pos x="T6" y="T7"/>
                </a:cxn>
              </a:cxnLst>
              <a:rect l="0" t="0" r="r" b="b"/>
              <a:pathLst>
                <a:path w="414" h="263">
                  <a:moveTo>
                    <a:pt x="414" y="0"/>
                  </a:moveTo>
                  <a:lnTo>
                    <a:pt x="0" y="10"/>
                  </a:lnTo>
                  <a:lnTo>
                    <a:pt x="33" y="263"/>
                  </a:lnTo>
                  <a:lnTo>
                    <a:pt x="4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30"/>
            <p:cNvSpPr>
              <a:spLocks/>
            </p:cNvSpPr>
            <p:nvPr/>
          </p:nvSpPr>
          <p:spPr bwMode="auto">
            <a:xfrm>
              <a:off x="3789363" y="2749550"/>
              <a:ext cx="646113" cy="635000"/>
            </a:xfrm>
            <a:custGeom>
              <a:avLst/>
              <a:gdLst>
                <a:gd name="T0" fmla="*/ 0 w 407"/>
                <a:gd name="T1" fmla="*/ 0 h 400"/>
                <a:gd name="T2" fmla="*/ 407 w 407"/>
                <a:gd name="T3" fmla="*/ 400 h 400"/>
                <a:gd name="T4" fmla="*/ 360 w 407"/>
                <a:gd name="T5" fmla="*/ 106 h 400"/>
                <a:gd name="T6" fmla="*/ 0 w 407"/>
                <a:gd name="T7" fmla="*/ 0 h 400"/>
              </a:gdLst>
              <a:ahLst/>
              <a:cxnLst>
                <a:cxn ang="0">
                  <a:pos x="T0" y="T1"/>
                </a:cxn>
                <a:cxn ang="0">
                  <a:pos x="T2" y="T3"/>
                </a:cxn>
                <a:cxn ang="0">
                  <a:pos x="T4" y="T5"/>
                </a:cxn>
                <a:cxn ang="0">
                  <a:pos x="T6" y="T7"/>
                </a:cxn>
              </a:cxnLst>
              <a:rect l="0" t="0" r="r" b="b"/>
              <a:pathLst>
                <a:path w="407" h="400">
                  <a:moveTo>
                    <a:pt x="0" y="0"/>
                  </a:moveTo>
                  <a:lnTo>
                    <a:pt x="407" y="400"/>
                  </a:lnTo>
                  <a:lnTo>
                    <a:pt x="360" y="106"/>
                  </a:lnTo>
                  <a:lnTo>
                    <a:pt x="0"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31"/>
            <p:cNvSpPr>
              <a:spLocks/>
            </p:cNvSpPr>
            <p:nvPr/>
          </p:nvSpPr>
          <p:spPr bwMode="auto">
            <a:xfrm>
              <a:off x="3789363" y="2749550"/>
              <a:ext cx="646113" cy="635000"/>
            </a:xfrm>
            <a:custGeom>
              <a:avLst/>
              <a:gdLst>
                <a:gd name="T0" fmla="*/ 0 w 407"/>
                <a:gd name="T1" fmla="*/ 0 h 400"/>
                <a:gd name="T2" fmla="*/ 407 w 407"/>
                <a:gd name="T3" fmla="*/ 400 h 400"/>
                <a:gd name="T4" fmla="*/ 360 w 407"/>
                <a:gd name="T5" fmla="*/ 106 h 400"/>
                <a:gd name="T6" fmla="*/ 0 w 407"/>
                <a:gd name="T7" fmla="*/ 0 h 400"/>
              </a:gdLst>
              <a:ahLst/>
              <a:cxnLst>
                <a:cxn ang="0">
                  <a:pos x="T0" y="T1"/>
                </a:cxn>
                <a:cxn ang="0">
                  <a:pos x="T2" y="T3"/>
                </a:cxn>
                <a:cxn ang="0">
                  <a:pos x="T4" y="T5"/>
                </a:cxn>
                <a:cxn ang="0">
                  <a:pos x="T6" y="T7"/>
                </a:cxn>
              </a:cxnLst>
              <a:rect l="0" t="0" r="r" b="b"/>
              <a:pathLst>
                <a:path w="407" h="400">
                  <a:moveTo>
                    <a:pt x="0" y="0"/>
                  </a:moveTo>
                  <a:lnTo>
                    <a:pt x="407" y="400"/>
                  </a:lnTo>
                  <a:lnTo>
                    <a:pt x="360" y="1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32"/>
            <p:cNvSpPr>
              <a:spLocks/>
            </p:cNvSpPr>
            <p:nvPr/>
          </p:nvSpPr>
          <p:spPr bwMode="auto">
            <a:xfrm>
              <a:off x="3079750" y="2425700"/>
              <a:ext cx="649288" cy="417513"/>
            </a:xfrm>
            <a:custGeom>
              <a:avLst/>
              <a:gdLst>
                <a:gd name="T0" fmla="*/ 288 w 409"/>
                <a:gd name="T1" fmla="*/ 0 h 263"/>
                <a:gd name="T2" fmla="*/ 0 w 409"/>
                <a:gd name="T3" fmla="*/ 263 h 263"/>
                <a:gd name="T4" fmla="*/ 409 w 409"/>
                <a:gd name="T5" fmla="*/ 185 h 263"/>
                <a:gd name="T6" fmla="*/ 288 w 409"/>
                <a:gd name="T7" fmla="*/ 0 h 263"/>
              </a:gdLst>
              <a:ahLst/>
              <a:cxnLst>
                <a:cxn ang="0">
                  <a:pos x="T0" y="T1"/>
                </a:cxn>
                <a:cxn ang="0">
                  <a:pos x="T2" y="T3"/>
                </a:cxn>
                <a:cxn ang="0">
                  <a:pos x="T4" y="T5"/>
                </a:cxn>
                <a:cxn ang="0">
                  <a:pos x="T6" y="T7"/>
                </a:cxn>
              </a:cxnLst>
              <a:rect l="0" t="0" r="r" b="b"/>
              <a:pathLst>
                <a:path w="409" h="263">
                  <a:moveTo>
                    <a:pt x="288" y="0"/>
                  </a:moveTo>
                  <a:lnTo>
                    <a:pt x="0" y="263"/>
                  </a:lnTo>
                  <a:lnTo>
                    <a:pt x="409" y="185"/>
                  </a:lnTo>
                  <a:lnTo>
                    <a:pt x="288" y="0"/>
                  </a:lnTo>
                  <a:close/>
                </a:path>
              </a:pathLst>
            </a:custGeom>
            <a:solidFill>
              <a:srgbClr val="CFD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33"/>
            <p:cNvSpPr>
              <a:spLocks/>
            </p:cNvSpPr>
            <p:nvPr/>
          </p:nvSpPr>
          <p:spPr bwMode="auto">
            <a:xfrm>
              <a:off x="3079750" y="2425700"/>
              <a:ext cx="649288" cy="417513"/>
            </a:xfrm>
            <a:custGeom>
              <a:avLst/>
              <a:gdLst>
                <a:gd name="T0" fmla="*/ 288 w 409"/>
                <a:gd name="T1" fmla="*/ 0 h 263"/>
                <a:gd name="T2" fmla="*/ 0 w 409"/>
                <a:gd name="T3" fmla="*/ 263 h 263"/>
                <a:gd name="T4" fmla="*/ 409 w 409"/>
                <a:gd name="T5" fmla="*/ 185 h 263"/>
                <a:gd name="T6" fmla="*/ 288 w 409"/>
                <a:gd name="T7" fmla="*/ 0 h 263"/>
              </a:gdLst>
              <a:ahLst/>
              <a:cxnLst>
                <a:cxn ang="0">
                  <a:pos x="T0" y="T1"/>
                </a:cxn>
                <a:cxn ang="0">
                  <a:pos x="T2" y="T3"/>
                </a:cxn>
                <a:cxn ang="0">
                  <a:pos x="T4" y="T5"/>
                </a:cxn>
                <a:cxn ang="0">
                  <a:pos x="T6" y="T7"/>
                </a:cxn>
              </a:cxnLst>
              <a:rect l="0" t="0" r="r" b="b"/>
              <a:pathLst>
                <a:path w="409" h="263">
                  <a:moveTo>
                    <a:pt x="288" y="0"/>
                  </a:moveTo>
                  <a:lnTo>
                    <a:pt x="0" y="263"/>
                  </a:lnTo>
                  <a:lnTo>
                    <a:pt x="409" y="185"/>
                  </a:lnTo>
                  <a:lnTo>
                    <a:pt x="2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34"/>
            <p:cNvSpPr>
              <a:spLocks/>
            </p:cNvSpPr>
            <p:nvPr/>
          </p:nvSpPr>
          <p:spPr bwMode="auto">
            <a:xfrm>
              <a:off x="3789363" y="2293938"/>
              <a:ext cx="566738" cy="593725"/>
            </a:xfrm>
            <a:custGeom>
              <a:avLst/>
              <a:gdLst>
                <a:gd name="T0" fmla="*/ 348 w 357"/>
                <a:gd name="T1" fmla="*/ 0 h 374"/>
                <a:gd name="T2" fmla="*/ 0 w 357"/>
                <a:gd name="T3" fmla="*/ 268 h 374"/>
                <a:gd name="T4" fmla="*/ 357 w 357"/>
                <a:gd name="T5" fmla="*/ 374 h 374"/>
                <a:gd name="T6" fmla="*/ 348 w 357"/>
                <a:gd name="T7" fmla="*/ 0 h 374"/>
              </a:gdLst>
              <a:ahLst/>
              <a:cxnLst>
                <a:cxn ang="0">
                  <a:pos x="T0" y="T1"/>
                </a:cxn>
                <a:cxn ang="0">
                  <a:pos x="T2" y="T3"/>
                </a:cxn>
                <a:cxn ang="0">
                  <a:pos x="T4" y="T5"/>
                </a:cxn>
                <a:cxn ang="0">
                  <a:pos x="T6" y="T7"/>
                </a:cxn>
              </a:cxnLst>
              <a:rect l="0" t="0" r="r" b="b"/>
              <a:pathLst>
                <a:path w="357" h="374">
                  <a:moveTo>
                    <a:pt x="348" y="0"/>
                  </a:moveTo>
                  <a:lnTo>
                    <a:pt x="0" y="268"/>
                  </a:lnTo>
                  <a:lnTo>
                    <a:pt x="357" y="374"/>
                  </a:lnTo>
                  <a:lnTo>
                    <a:pt x="348"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35"/>
            <p:cNvSpPr>
              <a:spLocks/>
            </p:cNvSpPr>
            <p:nvPr/>
          </p:nvSpPr>
          <p:spPr bwMode="auto">
            <a:xfrm>
              <a:off x="3789363" y="2293938"/>
              <a:ext cx="566738" cy="593725"/>
            </a:xfrm>
            <a:custGeom>
              <a:avLst/>
              <a:gdLst>
                <a:gd name="T0" fmla="*/ 348 w 357"/>
                <a:gd name="T1" fmla="*/ 0 h 374"/>
                <a:gd name="T2" fmla="*/ 0 w 357"/>
                <a:gd name="T3" fmla="*/ 268 h 374"/>
                <a:gd name="T4" fmla="*/ 357 w 357"/>
                <a:gd name="T5" fmla="*/ 374 h 374"/>
                <a:gd name="T6" fmla="*/ 348 w 357"/>
                <a:gd name="T7" fmla="*/ 0 h 374"/>
              </a:gdLst>
              <a:ahLst/>
              <a:cxnLst>
                <a:cxn ang="0">
                  <a:pos x="T0" y="T1"/>
                </a:cxn>
                <a:cxn ang="0">
                  <a:pos x="T2" y="T3"/>
                </a:cxn>
                <a:cxn ang="0">
                  <a:pos x="T4" y="T5"/>
                </a:cxn>
                <a:cxn ang="0">
                  <a:pos x="T6" y="T7"/>
                </a:cxn>
              </a:cxnLst>
              <a:rect l="0" t="0" r="r" b="b"/>
              <a:pathLst>
                <a:path w="357" h="374">
                  <a:moveTo>
                    <a:pt x="348" y="0"/>
                  </a:moveTo>
                  <a:lnTo>
                    <a:pt x="0" y="268"/>
                  </a:lnTo>
                  <a:lnTo>
                    <a:pt x="357" y="374"/>
                  </a:lnTo>
                  <a:lnTo>
                    <a:pt x="3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36"/>
            <p:cNvSpPr>
              <a:spLocks/>
            </p:cNvSpPr>
            <p:nvPr/>
          </p:nvSpPr>
          <p:spPr bwMode="auto">
            <a:xfrm>
              <a:off x="3556000" y="1997075"/>
              <a:ext cx="192088" cy="700088"/>
            </a:xfrm>
            <a:custGeom>
              <a:avLst/>
              <a:gdLst>
                <a:gd name="T0" fmla="*/ 121 w 121"/>
                <a:gd name="T1" fmla="*/ 0 h 441"/>
                <a:gd name="T2" fmla="*/ 0 w 121"/>
                <a:gd name="T3" fmla="*/ 256 h 441"/>
                <a:gd name="T4" fmla="*/ 121 w 121"/>
                <a:gd name="T5" fmla="*/ 441 h 441"/>
                <a:gd name="T6" fmla="*/ 121 w 121"/>
                <a:gd name="T7" fmla="*/ 0 h 441"/>
              </a:gdLst>
              <a:ahLst/>
              <a:cxnLst>
                <a:cxn ang="0">
                  <a:pos x="T0" y="T1"/>
                </a:cxn>
                <a:cxn ang="0">
                  <a:pos x="T2" y="T3"/>
                </a:cxn>
                <a:cxn ang="0">
                  <a:pos x="T4" y="T5"/>
                </a:cxn>
                <a:cxn ang="0">
                  <a:pos x="T6" y="T7"/>
                </a:cxn>
              </a:cxnLst>
              <a:rect l="0" t="0" r="r" b="b"/>
              <a:pathLst>
                <a:path w="121" h="441">
                  <a:moveTo>
                    <a:pt x="121" y="0"/>
                  </a:moveTo>
                  <a:lnTo>
                    <a:pt x="0" y="256"/>
                  </a:lnTo>
                  <a:lnTo>
                    <a:pt x="121" y="441"/>
                  </a:lnTo>
                  <a:lnTo>
                    <a:pt x="121" y="0"/>
                  </a:lnTo>
                  <a:close/>
                </a:path>
              </a:pathLst>
            </a:custGeom>
            <a:solidFill>
              <a:srgbClr val="B9BA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37"/>
            <p:cNvSpPr>
              <a:spLocks/>
            </p:cNvSpPr>
            <p:nvPr/>
          </p:nvSpPr>
          <p:spPr bwMode="auto">
            <a:xfrm>
              <a:off x="3556000" y="1997075"/>
              <a:ext cx="192088" cy="700088"/>
            </a:xfrm>
            <a:custGeom>
              <a:avLst/>
              <a:gdLst>
                <a:gd name="T0" fmla="*/ 121 w 121"/>
                <a:gd name="T1" fmla="*/ 0 h 441"/>
                <a:gd name="T2" fmla="*/ 0 w 121"/>
                <a:gd name="T3" fmla="*/ 256 h 441"/>
                <a:gd name="T4" fmla="*/ 121 w 121"/>
                <a:gd name="T5" fmla="*/ 441 h 441"/>
                <a:gd name="T6" fmla="*/ 121 w 121"/>
                <a:gd name="T7" fmla="*/ 0 h 441"/>
              </a:gdLst>
              <a:ahLst/>
              <a:cxnLst>
                <a:cxn ang="0">
                  <a:pos x="T0" y="T1"/>
                </a:cxn>
                <a:cxn ang="0">
                  <a:pos x="T2" y="T3"/>
                </a:cxn>
                <a:cxn ang="0">
                  <a:pos x="T4" y="T5"/>
                </a:cxn>
                <a:cxn ang="0">
                  <a:pos x="T6" y="T7"/>
                </a:cxn>
              </a:cxnLst>
              <a:rect l="0" t="0" r="r" b="b"/>
              <a:pathLst>
                <a:path w="121" h="441">
                  <a:moveTo>
                    <a:pt x="121" y="0"/>
                  </a:moveTo>
                  <a:lnTo>
                    <a:pt x="0" y="256"/>
                  </a:lnTo>
                  <a:lnTo>
                    <a:pt x="121" y="441"/>
                  </a:lnTo>
                  <a:lnTo>
                    <a:pt x="1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38"/>
            <p:cNvSpPr>
              <a:spLocks/>
            </p:cNvSpPr>
            <p:nvPr/>
          </p:nvSpPr>
          <p:spPr bwMode="auto">
            <a:xfrm>
              <a:off x="3770313" y="1993900"/>
              <a:ext cx="552450" cy="698500"/>
            </a:xfrm>
            <a:custGeom>
              <a:avLst/>
              <a:gdLst>
                <a:gd name="T0" fmla="*/ 0 w 348"/>
                <a:gd name="T1" fmla="*/ 0 h 440"/>
                <a:gd name="T2" fmla="*/ 0 w 348"/>
                <a:gd name="T3" fmla="*/ 440 h 440"/>
                <a:gd name="T4" fmla="*/ 348 w 348"/>
                <a:gd name="T5" fmla="*/ 175 h 440"/>
                <a:gd name="T6" fmla="*/ 0 w 348"/>
                <a:gd name="T7" fmla="*/ 0 h 440"/>
              </a:gdLst>
              <a:ahLst/>
              <a:cxnLst>
                <a:cxn ang="0">
                  <a:pos x="T0" y="T1"/>
                </a:cxn>
                <a:cxn ang="0">
                  <a:pos x="T2" y="T3"/>
                </a:cxn>
                <a:cxn ang="0">
                  <a:pos x="T4" y="T5"/>
                </a:cxn>
                <a:cxn ang="0">
                  <a:pos x="T6" y="T7"/>
                </a:cxn>
              </a:cxnLst>
              <a:rect l="0" t="0" r="r" b="b"/>
              <a:pathLst>
                <a:path w="348" h="440">
                  <a:moveTo>
                    <a:pt x="0" y="0"/>
                  </a:moveTo>
                  <a:lnTo>
                    <a:pt x="0" y="440"/>
                  </a:lnTo>
                  <a:lnTo>
                    <a:pt x="348" y="175"/>
                  </a:lnTo>
                  <a:lnTo>
                    <a:pt x="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39"/>
            <p:cNvSpPr>
              <a:spLocks/>
            </p:cNvSpPr>
            <p:nvPr/>
          </p:nvSpPr>
          <p:spPr bwMode="auto">
            <a:xfrm>
              <a:off x="3770313" y="1993900"/>
              <a:ext cx="552450" cy="698500"/>
            </a:xfrm>
            <a:custGeom>
              <a:avLst/>
              <a:gdLst>
                <a:gd name="T0" fmla="*/ 0 w 348"/>
                <a:gd name="T1" fmla="*/ 0 h 440"/>
                <a:gd name="T2" fmla="*/ 0 w 348"/>
                <a:gd name="T3" fmla="*/ 440 h 440"/>
                <a:gd name="T4" fmla="*/ 348 w 348"/>
                <a:gd name="T5" fmla="*/ 175 h 440"/>
                <a:gd name="T6" fmla="*/ 0 w 348"/>
                <a:gd name="T7" fmla="*/ 0 h 440"/>
              </a:gdLst>
              <a:ahLst/>
              <a:cxnLst>
                <a:cxn ang="0">
                  <a:pos x="T0" y="T1"/>
                </a:cxn>
                <a:cxn ang="0">
                  <a:pos x="T2" y="T3"/>
                </a:cxn>
                <a:cxn ang="0">
                  <a:pos x="T4" y="T5"/>
                </a:cxn>
                <a:cxn ang="0">
                  <a:pos x="T6" y="T7"/>
                </a:cxn>
              </a:cxnLst>
              <a:rect l="0" t="0" r="r" b="b"/>
              <a:pathLst>
                <a:path w="348" h="440">
                  <a:moveTo>
                    <a:pt x="0" y="0"/>
                  </a:moveTo>
                  <a:lnTo>
                    <a:pt x="0" y="440"/>
                  </a:lnTo>
                  <a:lnTo>
                    <a:pt x="348" y="17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40"/>
            <p:cNvSpPr>
              <a:spLocks/>
            </p:cNvSpPr>
            <p:nvPr/>
          </p:nvSpPr>
          <p:spPr bwMode="auto">
            <a:xfrm>
              <a:off x="3292475" y="1922463"/>
              <a:ext cx="444500" cy="461963"/>
            </a:xfrm>
            <a:custGeom>
              <a:avLst/>
              <a:gdLst>
                <a:gd name="T0" fmla="*/ 0 w 280"/>
                <a:gd name="T1" fmla="*/ 0 h 291"/>
                <a:gd name="T2" fmla="*/ 157 w 280"/>
                <a:gd name="T3" fmla="*/ 291 h 291"/>
                <a:gd name="T4" fmla="*/ 280 w 280"/>
                <a:gd name="T5" fmla="*/ 33 h 291"/>
                <a:gd name="T6" fmla="*/ 0 w 280"/>
                <a:gd name="T7" fmla="*/ 0 h 291"/>
              </a:gdLst>
              <a:ahLst/>
              <a:cxnLst>
                <a:cxn ang="0">
                  <a:pos x="T0" y="T1"/>
                </a:cxn>
                <a:cxn ang="0">
                  <a:pos x="T2" y="T3"/>
                </a:cxn>
                <a:cxn ang="0">
                  <a:pos x="T4" y="T5"/>
                </a:cxn>
                <a:cxn ang="0">
                  <a:pos x="T6" y="T7"/>
                </a:cxn>
              </a:cxnLst>
              <a:rect l="0" t="0" r="r" b="b"/>
              <a:pathLst>
                <a:path w="280" h="291">
                  <a:moveTo>
                    <a:pt x="0" y="0"/>
                  </a:moveTo>
                  <a:lnTo>
                    <a:pt x="157" y="291"/>
                  </a:lnTo>
                  <a:lnTo>
                    <a:pt x="280" y="33"/>
                  </a:lnTo>
                  <a:lnTo>
                    <a:pt x="0" y="0"/>
                  </a:lnTo>
                  <a:close/>
                </a:path>
              </a:pathLst>
            </a:custGeom>
            <a:solidFill>
              <a:srgbClr val="D7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41"/>
            <p:cNvSpPr>
              <a:spLocks/>
            </p:cNvSpPr>
            <p:nvPr/>
          </p:nvSpPr>
          <p:spPr bwMode="auto">
            <a:xfrm>
              <a:off x="3292475" y="1922463"/>
              <a:ext cx="444500" cy="461963"/>
            </a:xfrm>
            <a:custGeom>
              <a:avLst/>
              <a:gdLst>
                <a:gd name="T0" fmla="*/ 0 w 280"/>
                <a:gd name="T1" fmla="*/ 0 h 291"/>
                <a:gd name="T2" fmla="*/ 157 w 280"/>
                <a:gd name="T3" fmla="*/ 291 h 291"/>
                <a:gd name="T4" fmla="*/ 280 w 280"/>
                <a:gd name="T5" fmla="*/ 33 h 291"/>
                <a:gd name="T6" fmla="*/ 0 w 280"/>
                <a:gd name="T7" fmla="*/ 0 h 291"/>
              </a:gdLst>
              <a:ahLst/>
              <a:cxnLst>
                <a:cxn ang="0">
                  <a:pos x="T0" y="T1"/>
                </a:cxn>
                <a:cxn ang="0">
                  <a:pos x="T2" y="T3"/>
                </a:cxn>
                <a:cxn ang="0">
                  <a:pos x="T4" y="T5"/>
                </a:cxn>
                <a:cxn ang="0">
                  <a:pos x="T6" y="T7"/>
                </a:cxn>
              </a:cxnLst>
              <a:rect l="0" t="0" r="r" b="b"/>
              <a:pathLst>
                <a:path w="280" h="291">
                  <a:moveTo>
                    <a:pt x="0" y="0"/>
                  </a:moveTo>
                  <a:lnTo>
                    <a:pt x="157" y="291"/>
                  </a:lnTo>
                  <a:lnTo>
                    <a:pt x="280" y="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42"/>
            <p:cNvSpPr>
              <a:spLocks/>
            </p:cNvSpPr>
            <p:nvPr/>
          </p:nvSpPr>
          <p:spPr bwMode="auto">
            <a:xfrm>
              <a:off x="7546975" y="2659063"/>
              <a:ext cx="36513" cy="131763"/>
            </a:xfrm>
            <a:custGeom>
              <a:avLst/>
              <a:gdLst>
                <a:gd name="T0" fmla="*/ 23 w 23"/>
                <a:gd name="T1" fmla="*/ 0 h 83"/>
                <a:gd name="T2" fmla="*/ 0 w 23"/>
                <a:gd name="T3" fmla="*/ 68 h 83"/>
                <a:gd name="T4" fmla="*/ 23 w 23"/>
                <a:gd name="T5" fmla="*/ 83 h 83"/>
                <a:gd name="T6" fmla="*/ 23 w 23"/>
                <a:gd name="T7" fmla="*/ 0 h 83"/>
              </a:gdLst>
              <a:ahLst/>
              <a:cxnLst>
                <a:cxn ang="0">
                  <a:pos x="T0" y="T1"/>
                </a:cxn>
                <a:cxn ang="0">
                  <a:pos x="T2" y="T3"/>
                </a:cxn>
                <a:cxn ang="0">
                  <a:pos x="T4" y="T5"/>
                </a:cxn>
                <a:cxn ang="0">
                  <a:pos x="T6" y="T7"/>
                </a:cxn>
              </a:cxnLst>
              <a:rect l="0" t="0" r="r" b="b"/>
              <a:pathLst>
                <a:path w="23" h="83">
                  <a:moveTo>
                    <a:pt x="23" y="0"/>
                  </a:moveTo>
                  <a:lnTo>
                    <a:pt x="0" y="68"/>
                  </a:lnTo>
                  <a:lnTo>
                    <a:pt x="23" y="83"/>
                  </a:lnTo>
                  <a:lnTo>
                    <a:pt x="23" y="0"/>
                  </a:lnTo>
                  <a:close/>
                </a:path>
              </a:pathLst>
            </a:custGeom>
            <a:solidFill>
              <a:srgbClr val="E1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43"/>
            <p:cNvSpPr>
              <a:spLocks/>
            </p:cNvSpPr>
            <p:nvPr/>
          </p:nvSpPr>
          <p:spPr bwMode="auto">
            <a:xfrm>
              <a:off x="7546975" y="2659063"/>
              <a:ext cx="36513" cy="131763"/>
            </a:xfrm>
            <a:custGeom>
              <a:avLst/>
              <a:gdLst>
                <a:gd name="T0" fmla="*/ 23 w 23"/>
                <a:gd name="T1" fmla="*/ 0 h 83"/>
                <a:gd name="T2" fmla="*/ 0 w 23"/>
                <a:gd name="T3" fmla="*/ 68 h 83"/>
                <a:gd name="T4" fmla="*/ 23 w 23"/>
                <a:gd name="T5" fmla="*/ 83 h 83"/>
                <a:gd name="T6" fmla="*/ 23 w 23"/>
                <a:gd name="T7" fmla="*/ 0 h 83"/>
              </a:gdLst>
              <a:ahLst/>
              <a:cxnLst>
                <a:cxn ang="0">
                  <a:pos x="T0" y="T1"/>
                </a:cxn>
                <a:cxn ang="0">
                  <a:pos x="T2" y="T3"/>
                </a:cxn>
                <a:cxn ang="0">
                  <a:pos x="T4" y="T5"/>
                </a:cxn>
                <a:cxn ang="0">
                  <a:pos x="T6" y="T7"/>
                </a:cxn>
              </a:cxnLst>
              <a:rect l="0" t="0" r="r" b="b"/>
              <a:pathLst>
                <a:path w="23" h="83">
                  <a:moveTo>
                    <a:pt x="23" y="0"/>
                  </a:moveTo>
                  <a:lnTo>
                    <a:pt x="0" y="68"/>
                  </a:lnTo>
                  <a:lnTo>
                    <a:pt x="23" y="8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44"/>
            <p:cNvSpPr>
              <a:spLocks/>
            </p:cNvSpPr>
            <p:nvPr/>
          </p:nvSpPr>
          <p:spPr bwMode="auto">
            <a:xfrm>
              <a:off x="7069138" y="2125663"/>
              <a:ext cx="514350" cy="615950"/>
            </a:xfrm>
            <a:custGeom>
              <a:avLst/>
              <a:gdLst>
                <a:gd name="T0" fmla="*/ 0 w 324"/>
                <a:gd name="T1" fmla="*/ 0 h 388"/>
                <a:gd name="T2" fmla="*/ 284 w 324"/>
                <a:gd name="T3" fmla="*/ 388 h 388"/>
                <a:gd name="T4" fmla="*/ 324 w 324"/>
                <a:gd name="T5" fmla="*/ 274 h 388"/>
                <a:gd name="T6" fmla="*/ 324 w 324"/>
                <a:gd name="T7" fmla="*/ 163 h 388"/>
                <a:gd name="T8" fmla="*/ 0 w 324"/>
                <a:gd name="T9" fmla="*/ 0 h 388"/>
              </a:gdLst>
              <a:ahLst/>
              <a:cxnLst>
                <a:cxn ang="0">
                  <a:pos x="T0" y="T1"/>
                </a:cxn>
                <a:cxn ang="0">
                  <a:pos x="T2" y="T3"/>
                </a:cxn>
                <a:cxn ang="0">
                  <a:pos x="T4" y="T5"/>
                </a:cxn>
                <a:cxn ang="0">
                  <a:pos x="T6" y="T7"/>
                </a:cxn>
                <a:cxn ang="0">
                  <a:pos x="T8" y="T9"/>
                </a:cxn>
              </a:cxnLst>
              <a:rect l="0" t="0" r="r" b="b"/>
              <a:pathLst>
                <a:path w="324" h="388">
                  <a:moveTo>
                    <a:pt x="0" y="0"/>
                  </a:moveTo>
                  <a:lnTo>
                    <a:pt x="284" y="388"/>
                  </a:lnTo>
                  <a:lnTo>
                    <a:pt x="324" y="274"/>
                  </a:lnTo>
                  <a:lnTo>
                    <a:pt x="324" y="163"/>
                  </a:lnTo>
                  <a:lnTo>
                    <a:pt x="0" y="0"/>
                  </a:lnTo>
                  <a:close/>
                </a:path>
              </a:pathLst>
            </a:custGeom>
            <a:solidFill>
              <a:srgbClr val="EC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45"/>
            <p:cNvSpPr>
              <a:spLocks/>
            </p:cNvSpPr>
            <p:nvPr/>
          </p:nvSpPr>
          <p:spPr bwMode="auto">
            <a:xfrm>
              <a:off x="7069138" y="2125663"/>
              <a:ext cx="514350" cy="615950"/>
            </a:xfrm>
            <a:custGeom>
              <a:avLst/>
              <a:gdLst>
                <a:gd name="T0" fmla="*/ 0 w 324"/>
                <a:gd name="T1" fmla="*/ 0 h 388"/>
                <a:gd name="T2" fmla="*/ 284 w 324"/>
                <a:gd name="T3" fmla="*/ 388 h 388"/>
                <a:gd name="T4" fmla="*/ 324 w 324"/>
                <a:gd name="T5" fmla="*/ 274 h 388"/>
                <a:gd name="T6" fmla="*/ 324 w 324"/>
                <a:gd name="T7" fmla="*/ 163 h 388"/>
                <a:gd name="T8" fmla="*/ 0 w 324"/>
                <a:gd name="T9" fmla="*/ 0 h 388"/>
              </a:gdLst>
              <a:ahLst/>
              <a:cxnLst>
                <a:cxn ang="0">
                  <a:pos x="T0" y="T1"/>
                </a:cxn>
                <a:cxn ang="0">
                  <a:pos x="T2" y="T3"/>
                </a:cxn>
                <a:cxn ang="0">
                  <a:pos x="T4" y="T5"/>
                </a:cxn>
                <a:cxn ang="0">
                  <a:pos x="T6" y="T7"/>
                </a:cxn>
                <a:cxn ang="0">
                  <a:pos x="T8" y="T9"/>
                </a:cxn>
              </a:cxnLst>
              <a:rect l="0" t="0" r="r" b="b"/>
              <a:pathLst>
                <a:path w="324" h="388">
                  <a:moveTo>
                    <a:pt x="0" y="0"/>
                  </a:moveTo>
                  <a:lnTo>
                    <a:pt x="284" y="388"/>
                  </a:lnTo>
                  <a:lnTo>
                    <a:pt x="324" y="274"/>
                  </a:lnTo>
                  <a:lnTo>
                    <a:pt x="324" y="16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46"/>
            <p:cNvSpPr>
              <a:spLocks/>
            </p:cNvSpPr>
            <p:nvPr/>
          </p:nvSpPr>
          <p:spPr bwMode="auto">
            <a:xfrm>
              <a:off x="7451725" y="2797175"/>
              <a:ext cx="131763" cy="669925"/>
            </a:xfrm>
            <a:custGeom>
              <a:avLst/>
              <a:gdLst>
                <a:gd name="T0" fmla="*/ 55 w 83"/>
                <a:gd name="T1" fmla="*/ 0 h 422"/>
                <a:gd name="T2" fmla="*/ 0 w 83"/>
                <a:gd name="T3" fmla="*/ 422 h 422"/>
                <a:gd name="T4" fmla="*/ 83 w 83"/>
                <a:gd name="T5" fmla="*/ 341 h 422"/>
                <a:gd name="T6" fmla="*/ 83 w 83"/>
                <a:gd name="T7" fmla="*/ 17 h 422"/>
                <a:gd name="T8" fmla="*/ 55 w 83"/>
                <a:gd name="T9" fmla="*/ 0 h 422"/>
              </a:gdLst>
              <a:ahLst/>
              <a:cxnLst>
                <a:cxn ang="0">
                  <a:pos x="T0" y="T1"/>
                </a:cxn>
                <a:cxn ang="0">
                  <a:pos x="T2" y="T3"/>
                </a:cxn>
                <a:cxn ang="0">
                  <a:pos x="T4" y="T5"/>
                </a:cxn>
                <a:cxn ang="0">
                  <a:pos x="T6" y="T7"/>
                </a:cxn>
                <a:cxn ang="0">
                  <a:pos x="T8" y="T9"/>
                </a:cxn>
              </a:cxnLst>
              <a:rect l="0" t="0" r="r" b="b"/>
              <a:pathLst>
                <a:path w="83" h="422">
                  <a:moveTo>
                    <a:pt x="55" y="0"/>
                  </a:moveTo>
                  <a:lnTo>
                    <a:pt x="0" y="422"/>
                  </a:lnTo>
                  <a:lnTo>
                    <a:pt x="83" y="341"/>
                  </a:lnTo>
                  <a:lnTo>
                    <a:pt x="83" y="17"/>
                  </a:lnTo>
                  <a:lnTo>
                    <a:pt x="55"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47"/>
            <p:cNvSpPr>
              <a:spLocks/>
            </p:cNvSpPr>
            <p:nvPr/>
          </p:nvSpPr>
          <p:spPr bwMode="auto">
            <a:xfrm>
              <a:off x="7451725" y="2797175"/>
              <a:ext cx="131763" cy="669925"/>
            </a:xfrm>
            <a:custGeom>
              <a:avLst/>
              <a:gdLst>
                <a:gd name="T0" fmla="*/ 55 w 83"/>
                <a:gd name="T1" fmla="*/ 0 h 422"/>
                <a:gd name="T2" fmla="*/ 0 w 83"/>
                <a:gd name="T3" fmla="*/ 422 h 422"/>
                <a:gd name="T4" fmla="*/ 83 w 83"/>
                <a:gd name="T5" fmla="*/ 341 h 422"/>
                <a:gd name="T6" fmla="*/ 83 w 83"/>
                <a:gd name="T7" fmla="*/ 17 h 422"/>
                <a:gd name="T8" fmla="*/ 55 w 83"/>
                <a:gd name="T9" fmla="*/ 0 h 422"/>
              </a:gdLst>
              <a:ahLst/>
              <a:cxnLst>
                <a:cxn ang="0">
                  <a:pos x="T0" y="T1"/>
                </a:cxn>
                <a:cxn ang="0">
                  <a:pos x="T2" y="T3"/>
                </a:cxn>
                <a:cxn ang="0">
                  <a:pos x="T4" y="T5"/>
                </a:cxn>
                <a:cxn ang="0">
                  <a:pos x="T6" y="T7"/>
                </a:cxn>
                <a:cxn ang="0">
                  <a:pos x="T8" y="T9"/>
                </a:cxn>
              </a:cxnLst>
              <a:rect l="0" t="0" r="r" b="b"/>
              <a:pathLst>
                <a:path w="83" h="422">
                  <a:moveTo>
                    <a:pt x="55" y="0"/>
                  </a:moveTo>
                  <a:lnTo>
                    <a:pt x="0" y="422"/>
                  </a:lnTo>
                  <a:lnTo>
                    <a:pt x="83" y="341"/>
                  </a:lnTo>
                  <a:lnTo>
                    <a:pt x="83" y="17"/>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48"/>
            <p:cNvSpPr>
              <a:spLocks/>
            </p:cNvSpPr>
            <p:nvPr/>
          </p:nvSpPr>
          <p:spPr bwMode="auto">
            <a:xfrm>
              <a:off x="5878513" y="4127500"/>
              <a:ext cx="612775" cy="598488"/>
            </a:xfrm>
            <a:custGeom>
              <a:avLst/>
              <a:gdLst>
                <a:gd name="T0" fmla="*/ 66 w 386"/>
                <a:gd name="T1" fmla="*/ 0 h 377"/>
                <a:gd name="T2" fmla="*/ 0 w 386"/>
                <a:gd name="T3" fmla="*/ 377 h 377"/>
                <a:gd name="T4" fmla="*/ 386 w 386"/>
                <a:gd name="T5" fmla="*/ 317 h 377"/>
                <a:gd name="T6" fmla="*/ 66 w 386"/>
                <a:gd name="T7" fmla="*/ 0 h 377"/>
              </a:gdLst>
              <a:ahLst/>
              <a:cxnLst>
                <a:cxn ang="0">
                  <a:pos x="T0" y="T1"/>
                </a:cxn>
                <a:cxn ang="0">
                  <a:pos x="T2" y="T3"/>
                </a:cxn>
                <a:cxn ang="0">
                  <a:pos x="T4" y="T5"/>
                </a:cxn>
                <a:cxn ang="0">
                  <a:pos x="T6" y="T7"/>
                </a:cxn>
              </a:cxnLst>
              <a:rect l="0" t="0" r="r" b="b"/>
              <a:pathLst>
                <a:path w="386" h="377">
                  <a:moveTo>
                    <a:pt x="66" y="0"/>
                  </a:moveTo>
                  <a:lnTo>
                    <a:pt x="0" y="377"/>
                  </a:lnTo>
                  <a:lnTo>
                    <a:pt x="386" y="317"/>
                  </a:lnTo>
                  <a:lnTo>
                    <a:pt x="66"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49"/>
            <p:cNvSpPr>
              <a:spLocks/>
            </p:cNvSpPr>
            <p:nvPr/>
          </p:nvSpPr>
          <p:spPr bwMode="auto">
            <a:xfrm>
              <a:off x="5878513" y="4127500"/>
              <a:ext cx="612775" cy="598488"/>
            </a:xfrm>
            <a:custGeom>
              <a:avLst/>
              <a:gdLst>
                <a:gd name="T0" fmla="*/ 66 w 386"/>
                <a:gd name="T1" fmla="*/ 0 h 377"/>
                <a:gd name="T2" fmla="*/ 0 w 386"/>
                <a:gd name="T3" fmla="*/ 377 h 377"/>
                <a:gd name="T4" fmla="*/ 386 w 386"/>
                <a:gd name="T5" fmla="*/ 317 h 377"/>
                <a:gd name="T6" fmla="*/ 66 w 386"/>
                <a:gd name="T7" fmla="*/ 0 h 377"/>
              </a:gdLst>
              <a:ahLst/>
              <a:cxnLst>
                <a:cxn ang="0">
                  <a:pos x="T0" y="T1"/>
                </a:cxn>
                <a:cxn ang="0">
                  <a:pos x="T2" y="T3"/>
                </a:cxn>
                <a:cxn ang="0">
                  <a:pos x="T4" y="T5"/>
                </a:cxn>
                <a:cxn ang="0">
                  <a:pos x="T6" y="T7"/>
                </a:cxn>
              </a:cxnLst>
              <a:rect l="0" t="0" r="r" b="b"/>
              <a:pathLst>
                <a:path w="386" h="377">
                  <a:moveTo>
                    <a:pt x="66" y="0"/>
                  </a:moveTo>
                  <a:lnTo>
                    <a:pt x="0" y="377"/>
                  </a:lnTo>
                  <a:lnTo>
                    <a:pt x="386" y="317"/>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50"/>
            <p:cNvSpPr>
              <a:spLocks/>
            </p:cNvSpPr>
            <p:nvPr/>
          </p:nvSpPr>
          <p:spPr bwMode="auto">
            <a:xfrm>
              <a:off x="2805113" y="2879725"/>
              <a:ext cx="214313" cy="384175"/>
            </a:xfrm>
            <a:custGeom>
              <a:avLst/>
              <a:gdLst>
                <a:gd name="T0" fmla="*/ 135 w 135"/>
                <a:gd name="T1" fmla="*/ 0 h 242"/>
                <a:gd name="T2" fmla="*/ 0 w 135"/>
                <a:gd name="T3" fmla="*/ 38 h 242"/>
                <a:gd name="T4" fmla="*/ 0 w 135"/>
                <a:gd name="T5" fmla="*/ 242 h 242"/>
                <a:gd name="T6" fmla="*/ 135 w 135"/>
                <a:gd name="T7" fmla="*/ 0 h 242"/>
              </a:gdLst>
              <a:ahLst/>
              <a:cxnLst>
                <a:cxn ang="0">
                  <a:pos x="T0" y="T1"/>
                </a:cxn>
                <a:cxn ang="0">
                  <a:pos x="T2" y="T3"/>
                </a:cxn>
                <a:cxn ang="0">
                  <a:pos x="T4" y="T5"/>
                </a:cxn>
                <a:cxn ang="0">
                  <a:pos x="T6" y="T7"/>
                </a:cxn>
              </a:cxnLst>
              <a:rect l="0" t="0" r="r" b="b"/>
              <a:pathLst>
                <a:path w="135" h="242">
                  <a:moveTo>
                    <a:pt x="135" y="0"/>
                  </a:moveTo>
                  <a:lnTo>
                    <a:pt x="0" y="38"/>
                  </a:lnTo>
                  <a:lnTo>
                    <a:pt x="0" y="242"/>
                  </a:lnTo>
                  <a:lnTo>
                    <a:pt x="135"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51"/>
            <p:cNvSpPr>
              <a:spLocks/>
            </p:cNvSpPr>
            <p:nvPr/>
          </p:nvSpPr>
          <p:spPr bwMode="auto">
            <a:xfrm>
              <a:off x="2805113" y="2879725"/>
              <a:ext cx="214313" cy="384175"/>
            </a:xfrm>
            <a:custGeom>
              <a:avLst/>
              <a:gdLst>
                <a:gd name="T0" fmla="*/ 135 w 135"/>
                <a:gd name="T1" fmla="*/ 0 h 242"/>
                <a:gd name="T2" fmla="*/ 0 w 135"/>
                <a:gd name="T3" fmla="*/ 38 h 242"/>
                <a:gd name="T4" fmla="*/ 0 w 135"/>
                <a:gd name="T5" fmla="*/ 242 h 242"/>
                <a:gd name="T6" fmla="*/ 135 w 135"/>
                <a:gd name="T7" fmla="*/ 0 h 242"/>
              </a:gdLst>
              <a:ahLst/>
              <a:cxnLst>
                <a:cxn ang="0">
                  <a:pos x="T0" y="T1"/>
                </a:cxn>
                <a:cxn ang="0">
                  <a:pos x="T2" y="T3"/>
                </a:cxn>
                <a:cxn ang="0">
                  <a:pos x="T4" y="T5"/>
                </a:cxn>
                <a:cxn ang="0">
                  <a:pos x="T6" y="T7"/>
                </a:cxn>
              </a:cxnLst>
              <a:rect l="0" t="0" r="r" b="b"/>
              <a:pathLst>
                <a:path w="135" h="242">
                  <a:moveTo>
                    <a:pt x="135" y="0"/>
                  </a:moveTo>
                  <a:lnTo>
                    <a:pt x="0" y="38"/>
                  </a:lnTo>
                  <a:lnTo>
                    <a:pt x="0" y="242"/>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52"/>
            <p:cNvSpPr>
              <a:spLocks/>
            </p:cNvSpPr>
            <p:nvPr/>
          </p:nvSpPr>
          <p:spPr bwMode="auto">
            <a:xfrm>
              <a:off x="3781425" y="1719263"/>
              <a:ext cx="552450" cy="527050"/>
            </a:xfrm>
            <a:custGeom>
              <a:avLst/>
              <a:gdLst>
                <a:gd name="T0" fmla="*/ 218 w 348"/>
                <a:gd name="T1" fmla="*/ 0 h 332"/>
                <a:gd name="T2" fmla="*/ 0 w 348"/>
                <a:gd name="T3" fmla="*/ 156 h 332"/>
                <a:gd name="T4" fmla="*/ 348 w 348"/>
                <a:gd name="T5" fmla="*/ 332 h 332"/>
                <a:gd name="T6" fmla="*/ 218 w 348"/>
                <a:gd name="T7" fmla="*/ 0 h 332"/>
              </a:gdLst>
              <a:ahLst/>
              <a:cxnLst>
                <a:cxn ang="0">
                  <a:pos x="T0" y="T1"/>
                </a:cxn>
                <a:cxn ang="0">
                  <a:pos x="T2" y="T3"/>
                </a:cxn>
                <a:cxn ang="0">
                  <a:pos x="T4" y="T5"/>
                </a:cxn>
                <a:cxn ang="0">
                  <a:pos x="T6" y="T7"/>
                </a:cxn>
              </a:cxnLst>
              <a:rect l="0" t="0" r="r" b="b"/>
              <a:pathLst>
                <a:path w="348" h="332">
                  <a:moveTo>
                    <a:pt x="218" y="0"/>
                  </a:moveTo>
                  <a:lnTo>
                    <a:pt x="0" y="156"/>
                  </a:lnTo>
                  <a:lnTo>
                    <a:pt x="348" y="332"/>
                  </a:lnTo>
                  <a:lnTo>
                    <a:pt x="218"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53"/>
            <p:cNvSpPr>
              <a:spLocks/>
            </p:cNvSpPr>
            <p:nvPr/>
          </p:nvSpPr>
          <p:spPr bwMode="auto">
            <a:xfrm>
              <a:off x="3781425" y="1719263"/>
              <a:ext cx="552450" cy="527050"/>
            </a:xfrm>
            <a:custGeom>
              <a:avLst/>
              <a:gdLst>
                <a:gd name="T0" fmla="*/ 218 w 348"/>
                <a:gd name="T1" fmla="*/ 0 h 332"/>
                <a:gd name="T2" fmla="*/ 0 w 348"/>
                <a:gd name="T3" fmla="*/ 156 h 332"/>
                <a:gd name="T4" fmla="*/ 348 w 348"/>
                <a:gd name="T5" fmla="*/ 332 h 332"/>
                <a:gd name="T6" fmla="*/ 218 w 348"/>
                <a:gd name="T7" fmla="*/ 0 h 332"/>
              </a:gdLst>
              <a:ahLst/>
              <a:cxnLst>
                <a:cxn ang="0">
                  <a:pos x="T0" y="T1"/>
                </a:cxn>
                <a:cxn ang="0">
                  <a:pos x="T2" y="T3"/>
                </a:cxn>
                <a:cxn ang="0">
                  <a:pos x="T4" y="T5"/>
                </a:cxn>
                <a:cxn ang="0">
                  <a:pos x="T6" y="T7"/>
                </a:cxn>
              </a:cxnLst>
              <a:rect l="0" t="0" r="r" b="b"/>
              <a:pathLst>
                <a:path w="348" h="332">
                  <a:moveTo>
                    <a:pt x="218" y="0"/>
                  </a:moveTo>
                  <a:lnTo>
                    <a:pt x="0" y="156"/>
                  </a:lnTo>
                  <a:lnTo>
                    <a:pt x="348" y="332"/>
                  </a:lnTo>
                  <a:lnTo>
                    <a:pt x="2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54"/>
            <p:cNvSpPr>
              <a:spLocks/>
            </p:cNvSpPr>
            <p:nvPr/>
          </p:nvSpPr>
          <p:spPr bwMode="auto">
            <a:xfrm>
              <a:off x="4149725" y="1185863"/>
              <a:ext cx="439738" cy="488950"/>
            </a:xfrm>
            <a:custGeom>
              <a:avLst/>
              <a:gdLst>
                <a:gd name="T0" fmla="*/ 76 w 277"/>
                <a:gd name="T1" fmla="*/ 0 h 308"/>
                <a:gd name="T2" fmla="*/ 0 w 277"/>
                <a:gd name="T3" fmla="*/ 308 h 308"/>
                <a:gd name="T4" fmla="*/ 277 w 277"/>
                <a:gd name="T5" fmla="*/ 142 h 308"/>
                <a:gd name="T6" fmla="*/ 76 w 277"/>
                <a:gd name="T7" fmla="*/ 0 h 308"/>
              </a:gdLst>
              <a:ahLst/>
              <a:cxnLst>
                <a:cxn ang="0">
                  <a:pos x="T0" y="T1"/>
                </a:cxn>
                <a:cxn ang="0">
                  <a:pos x="T2" y="T3"/>
                </a:cxn>
                <a:cxn ang="0">
                  <a:pos x="T4" y="T5"/>
                </a:cxn>
                <a:cxn ang="0">
                  <a:pos x="T6" y="T7"/>
                </a:cxn>
              </a:cxnLst>
              <a:rect l="0" t="0" r="r" b="b"/>
              <a:pathLst>
                <a:path w="277" h="308">
                  <a:moveTo>
                    <a:pt x="76" y="0"/>
                  </a:moveTo>
                  <a:lnTo>
                    <a:pt x="0" y="308"/>
                  </a:lnTo>
                  <a:lnTo>
                    <a:pt x="277" y="142"/>
                  </a:lnTo>
                  <a:lnTo>
                    <a:pt x="76"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55"/>
            <p:cNvSpPr>
              <a:spLocks/>
            </p:cNvSpPr>
            <p:nvPr/>
          </p:nvSpPr>
          <p:spPr bwMode="auto">
            <a:xfrm>
              <a:off x="4149725" y="1185863"/>
              <a:ext cx="439738" cy="488950"/>
            </a:xfrm>
            <a:custGeom>
              <a:avLst/>
              <a:gdLst>
                <a:gd name="T0" fmla="*/ 76 w 277"/>
                <a:gd name="T1" fmla="*/ 0 h 308"/>
                <a:gd name="T2" fmla="*/ 0 w 277"/>
                <a:gd name="T3" fmla="*/ 308 h 308"/>
                <a:gd name="T4" fmla="*/ 277 w 277"/>
                <a:gd name="T5" fmla="*/ 142 h 308"/>
                <a:gd name="T6" fmla="*/ 76 w 277"/>
                <a:gd name="T7" fmla="*/ 0 h 308"/>
              </a:gdLst>
              <a:ahLst/>
              <a:cxnLst>
                <a:cxn ang="0">
                  <a:pos x="T0" y="T1"/>
                </a:cxn>
                <a:cxn ang="0">
                  <a:pos x="T2" y="T3"/>
                </a:cxn>
                <a:cxn ang="0">
                  <a:pos x="T4" y="T5"/>
                </a:cxn>
                <a:cxn ang="0">
                  <a:pos x="T6" y="T7"/>
                </a:cxn>
              </a:cxnLst>
              <a:rect l="0" t="0" r="r" b="b"/>
              <a:pathLst>
                <a:path w="277" h="308">
                  <a:moveTo>
                    <a:pt x="76" y="0"/>
                  </a:moveTo>
                  <a:lnTo>
                    <a:pt x="0" y="308"/>
                  </a:lnTo>
                  <a:lnTo>
                    <a:pt x="277" y="142"/>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56"/>
            <p:cNvSpPr>
              <a:spLocks/>
            </p:cNvSpPr>
            <p:nvPr/>
          </p:nvSpPr>
          <p:spPr bwMode="auto">
            <a:xfrm>
              <a:off x="4160838" y="1724025"/>
              <a:ext cx="728663" cy="525463"/>
            </a:xfrm>
            <a:custGeom>
              <a:avLst/>
              <a:gdLst>
                <a:gd name="T0" fmla="*/ 0 w 459"/>
                <a:gd name="T1" fmla="*/ 0 h 331"/>
                <a:gd name="T2" fmla="*/ 128 w 459"/>
                <a:gd name="T3" fmla="*/ 331 h 331"/>
                <a:gd name="T4" fmla="*/ 459 w 459"/>
                <a:gd name="T5" fmla="*/ 246 h 331"/>
                <a:gd name="T6" fmla="*/ 0 w 459"/>
                <a:gd name="T7" fmla="*/ 0 h 331"/>
              </a:gdLst>
              <a:ahLst/>
              <a:cxnLst>
                <a:cxn ang="0">
                  <a:pos x="T0" y="T1"/>
                </a:cxn>
                <a:cxn ang="0">
                  <a:pos x="T2" y="T3"/>
                </a:cxn>
                <a:cxn ang="0">
                  <a:pos x="T4" y="T5"/>
                </a:cxn>
                <a:cxn ang="0">
                  <a:pos x="T6" y="T7"/>
                </a:cxn>
              </a:cxnLst>
              <a:rect l="0" t="0" r="r" b="b"/>
              <a:pathLst>
                <a:path w="459" h="331">
                  <a:moveTo>
                    <a:pt x="0" y="0"/>
                  </a:moveTo>
                  <a:lnTo>
                    <a:pt x="128" y="331"/>
                  </a:lnTo>
                  <a:lnTo>
                    <a:pt x="459" y="246"/>
                  </a:lnTo>
                  <a:lnTo>
                    <a:pt x="0"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57"/>
            <p:cNvSpPr>
              <a:spLocks/>
            </p:cNvSpPr>
            <p:nvPr/>
          </p:nvSpPr>
          <p:spPr bwMode="auto">
            <a:xfrm>
              <a:off x="4160838" y="1724025"/>
              <a:ext cx="728663" cy="525463"/>
            </a:xfrm>
            <a:custGeom>
              <a:avLst/>
              <a:gdLst>
                <a:gd name="T0" fmla="*/ 0 w 459"/>
                <a:gd name="T1" fmla="*/ 0 h 331"/>
                <a:gd name="T2" fmla="*/ 128 w 459"/>
                <a:gd name="T3" fmla="*/ 331 h 331"/>
                <a:gd name="T4" fmla="*/ 459 w 459"/>
                <a:gd name="T5" fmla="*/ 246 h 331"/>
                <a:gd name="T6" fmla="*/ 0 w 459"/>
                <a:gd name="T7" fmla="*/ 0 h 331"/>
              </a:gdLst>
              <a:ahLst/>
              <a:cxnLst>
                <a:cxn ang="0">
                  <a:pos x="T0" y="T1"/>
                </a:cxn>
                <a:cxn ang="0">
                  <a:pos x="T2" y="T3"/>
                </a:cxn>
                <a:cxn ang="0">
                  <a:pos x="T4" y="T5"/>
                </a:cxn>
                <a:cxn ang="0">
                  <a:pos x="T6" y="T7"/>
                </a:cxn>
              </a:cxnLst>
              <a:rect l="0" t="0" r="r" b="b"/>
              <a:pathLst>
                <a:path w="459" h="331">
                  <a:moveTo>
                    <a:pt x="0" y="0"/>
                  </a:moveTo>
                  <a:lnTo>
                    <a:pt x="128" y="331"/>
                  </a:lnTo>
                  <a:lnTo>
                    <a:pt x="459" y="24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58"/>
            <p:cNvSpPr>
              <a:spLocks/>
            </p:cNvSpPr>
            <p:nvPr/>
          </p:nvSpPr>
          <p:spPr bwMode="auto">
            <a:xfrm>
              <a:off x="4168775" y="1438275"/>
              <a:ext cx="725488" cy="652463"/>
            </a:xfrm>
            <a:custGeom>
              <a:avLst/>
              <a:gdLst>
                <a:gd name="T0" fmla="*/ 277 w 457"/>
                <a:gd name="T1" fmla="*/ 0 h 411"/>
                <a:gd name="T2" fmla="*/ 0 w 457"/>
                <a:gd name="T3" fmla="*/ 165 h 411"/>
                <a:gd name="T4" fmla="*/ 457 w 457"/>
                <a:gd name="T5" fmla="*/ 411 h 411"/>
                <a:gd name="T6" fmla="*/ 277 w 457"/>
                <a:gd name="T7" fmla="*/ 0 h 411"/>
              </a:gdLst>
              <a:ahLst/>
              <a:cxnLst>
                <a:cxn ang="0">
                  <a:pos x="T0" y="T1"/>
                </a:cxn>
                <a:cxn ang="0">
                  <a:pos x="T2" y="T3"/>
                </a:cxn>
                <a:cxn ang="0">
                  <a:pos x="T4" y="T5"/>
                </a:cxn>
                <a:cxn ang="0">
                  <a:pos x="T6" y="T7"/>
                </a:cxn>
              </a:cxnLst>
              <a:rect l="0" t="0" r="r" b="b"/>
              <a:pathLst>
                <a:path w="457" h="411">
                  <a:moveTo>
                    <a:pt x="277" y="0"/>
                  </a:moveTo>
                  <a:lnTo>
                    <a:pt x="0" y="165"/>
                  </a:lnTo>
                  <a:lnTo>
                    <a:pt x="457" y="411"/>
                  </a:lnTo>
                  <a:lnTo>
                    <a:pt x="277"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59"/>
            <p:cNvSpPr>
              <a:spLocks/>
            </p:cNvSpPr>
            <p:nvPr/>
          </p:nvSpPr>
          <p:spPr bwMode="auto">
            <a:xfrm>
              <a:off x="4168775" y="1438275"/>
              <a:ext cx="725488" cy="652463"/>
            </a:xfrm>
            <a:custGeom>
              <a:avLst/>
              <a:gdLst>
                <a:gd name="T0" fmla="*/ 277 w 457"/>
                <a:gd name="T1" fmla="*/ 0 h 411"/>
                <a:gd name="T2" fmla="*/ 0 w 457"/>
                <a:gd name="T3" fmla="*/ 165 h 411"/>
                <a:gd name="T4" fmla="*/ 457 w 457"/>
                <a:gd name="T5" fmla="*/ 411 h 411"/>
                <a:gd name="T6" fmla="*/ 277 w 457"/>
                <a:gd name="T7" fmla="*/ 0 h 411"/>
              </a:gdLst>
              <a:ahLst/>
              <a:cxnLst>
                <a:cxn ang="0">
                  <a:pos x="T0" y="T1"/>
                </a:cxn>
                <a:cxn ang="0">
                  <a:pos x="T2" y="T3"/>
                </a:cxn>
                <a:cxn ang="0">
                  <a:pos x="T4" y="T5"/>
                </a:cxn>
                <a:cxn ang="0">
                  <a:pos x="T6" y="T7"/>
                </a:cxn>
              </a:cxnLst>
              <a:rect l="0" t="0" r="r" b="b"/>
              <a:pathLst>
                <a:path w="457" h="411">
                  <a:moveTo>
                    <a:pt x="277" y="0"/>
                  </a:moveTo>
                  <a:lnTo>
                    <a:pt x="0" y="165"/>
                  </a:lnTo>
                  <a:lnTo>
                    <a:pt x="457" y="411"/>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60"/>
            <p:cNvSpPr>
              <a:spLocks/>
            </p:cNvSpPr>
            <p:nvPr/>
          </p:nvSpPr>
          <p:spPr bwMode="auto">
            <a:xfrm>
              <a:off x="3506788" y="1539875"/>
              <a:ext cx="598488" cy="409575"/>
            </a:xfrm>
            <a:custGeom>
              <a:avLst/>
              <a:gdLst>
                <a:gd name="T0" fmla="*/ 0 w 377"/>
                <a:gd name="T1" fmla="*/ 0 h 258"/>
                <a:gd name="T2" fmla="*/ 157 w 377"/>
                <a:gd name="T3" fmla="*/ 258 h 258"/>
                <a:gd name="T4" fmla="*/ 377 w 377"/>
                <a:gd name="T5" fmla="*/ 99 h 258"/>
                <a:gd name="T6" fmla="*/ 0 w 377"/>
                <a:gd name="T7" fmla="*/ 0 h 258"/>
              </a:gdLst>
              <a:ahLst/>
              <a:cxnLst>
                <a:cxn ang="0">
                  <a:pos x="T0" y="T1"/>
                </a:cxn>
                <a:cxn ang="0">
                  <a:pos x="T2" y="T3"/>
                </a:cxn>
                <a:cxn ang="0">
                  <a:pos x="T4" y="T5"/>
                </a:cxn>
                <a:cxn ang="0">
                  <a:pos x="T6" y="T7"/>
                </a:cxn>
              </a:cxnLst>
              <a:rect l="0" t="0" r="r" b="b"/>
              <a:pathLst>
                <a:path w="377" h="258">
                  <a:moveTo>
                    <a:pt x="0" y="0"/>
                  </a:moveTo>
                  <a:lnTo>
                    <a:pt x="157" y="258"/>
                  </a:lnTo>
                  <a:lnTo>
                    <a:pt x="377" y="99"/>
                  </a:lnTo>
                  <a:lnTo>
                    <a:pt x="0"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61"/>
            <p:cNvSpPr>
              <a:spLocks/>
            </p:cNvSpPr>
            <p:nvPr/>
          </p:nvSpPr>
          <p:spPr bwMode="auto">
            <a:xfrm>
              <a:off x="3506788" y="1539875"/>
              <a:ext cx="598488" cy="409575"/>
            </a:xfrm>
            <a:custGeom>
              <a:avLst/>
              <a:gdLst>
                <a:gd name="T0" fmla="*/ 0 w 377"/>
                <a:gd name="T1" fmla="*/ 0 h 258"/>
                <a:gd name="T2" fmla="*/ 157 w 377"/>
                <a:gd name="T3" fmla="*/ 258 h 258"/>
                <a:gd name="T4" fmla="*/ 377 w 377"/>
                <a:gd name="T5" fmla="*/ 99 h 258"/>
                <a:gd name="T6" fmla="*/ 0 w 377"/>
                <a:gd name="T7" fmla="*/ 0 h 258"/>
              </a:gdLst>
              <a:ahLst/>
              <a:cxnLst>
                <a:cxn ang="0">
                  <a:pos x="T0" y="T1"/>
                </a:cxn>
                <a:cxn ang="0">
                  <a:pos x="T2" y="T3"/>
                </a:cxn>
                <a:cxn ang="0">
                  <a:pos x="T4" y="T5"/>
                </a:cxn>
                <a:cxn ang="0">
                  <a:pos x="T6" y="T7"/>
                </a:cxn>
              </a:cxnLst>
              <a:rect l="0" t="0" r="r" b="b"/>
              <a:pathLst>
                <a:path w="377" h="258">
                  <a:moveTo>
                    <a:pt x="0" y="0"/>
                  </a:moveTo>
                  <a:lnTo>
                    <a:pt x="157" y="258"/>
                  </a:lnTo>
                  <a:lnTo>
                    <a:pt x="377" y="9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62"/>
            <p:cNvSpPr>
              <a:spLocks/>
            </p:cNvSpPr>
            <p:nvPr/>
          </p:nvSpPr>
          <p:spPr bwMode="auto">
            <a:xfrm>
              <a:off x="3292475" y="1546225"/>
              <a:ext cx="439738" cy="406400"/>
            </a:xfrm>
            <a:custGeom>
              <a:avLst/>
              <a:gdLst>
                <a:gd name="T0" fmla="*/ 121 w 277"/>
                <a:gd name="T1" fmla="*/ 0 h 256"/>
                <a:gd name="T2" fmla="*/ 0 w 277"/>
                <a:gd name="T3" fmla="*/ 223 h 256"/>
                <a:gd name="T4" fmla="*/ 277 w 277"/>
                <a:gd name="T5" fmla="*/ 256 h 256"/>
                <a:gd name="T6" fmla="*/ 121 w 277"/>
                <a:gd name="T7" fmla="*/ 0 h 256"/>
              </a:gdLst>
              <a:ahLst/>
              <a:cxnLst>
                <a:cxn ang="0">
                  <a:pos x="T0" y="T1"/>
                </a:cxn>
                <a:cxn ang="0">
                  <a:pos x="T2" y="T3"/>
                </a:cxn>
                <a:cxn ang="0">
                  <a:pos x="T4" y="T5"/>
                </a:cxn>
                <a:cxn ang="0">
                  <a:pos x="T6" y="T7"/>
                </a:cxn>
              </a:cxnLst>
              <a:rect l="0" t="0" r="r" b="b"/>
              <a:pathLst>
                <a:path w="277" h="256">
                  <a:moveTo>
                    <a:pt x="121" y="0"/>
                  </a:moveTo>
                  <a:lnTo>
                    <a:pt x="0" y="223"/>
                  </a:lnTo>
                  <a:lnTo>
                    <a:pt x="277" y="256"/>
                  </a:lnTo>
                  <a:lnTo>
                    <a:pt x="121" y="0"/>
                  </a:lnTo>
                  <a:close/>
                </a:path>
              </a:pathLst>
            </a:custGeom>
            <a:solidFill>
              <a:srgbClr val="DBDC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63"/>
            <p:cNvSpPr>
              <a:spLocks/>
            </p:cNvSpPr>
            <p:nvPr/>
          </p:nvSpPr>
          <p:spPr bwMode="auto">
            <a:xfrm>
              <a:off x="3292475" y="1546225"/>
              <a:ext cx="439738" cy="406400"/>
            </a:xfrm>
            <a:custGeom>
              <a:avLst/>
              <a:gdLst>
                <a:gd name="T0" fmla="*/ 121 w 277"/>
                <a:gd name="T1" fmla="*/ 0 h 256"/>
                <a:gd name="T2" fmla="*/ 0 w 277"/>
                <a:gd name="T3" fmla="*/ 223 h 256"/>
                <a:gd name="T4" fmla="*/ 277 w 277"/>
                <a:gd name="T5" fmla="*/ 256 h 256"/>
                <a:gd name="T6" fmla="*/ 121 w 277"/>
                <a:gd name="T7" fmla="*/ 0 h 256"/>
              </a:gdLst>
              <a:ahLst/>
              <a:cxnLst>
                <a:cxn ang="0">
                  <a:pos x="T0" y="T1"/>
                </a:cxn>
                <a:cxn ang="0">
                  <a:pos x="T2" y="T3"/>
                </a:cxn>
                <a:cxn ang="0">
                  <a:pos x="T4" y="T5"/>
                </a:cxn>
                <a:cxn ang="0">
                  <a:pos x="T6" y="T7"/>
                </a:cxn>
              </a:cxnLst>
              <a:rect l="0" t="0" r="r" b="b"/>
              <a:pathLst>
                <a:path w="277" h="256">
                  <a:moveTo>
                    <a:pt x="121" y="0"/>
                  </a:moveTo>
                  <a:lnTo>
                    <a:pt x="0" y="223"/>
                  </a:lnTo>
                  <a:lnTo>
                    <a:pt x="277" y="256"/>
                  </a:lnTo>
                  <a:lnTo>
                    <a:pt x="1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64"/>
            <p:cNvSpPr>
              <a:spLocks/>
            </p:cNvSpPr>
            <p:nvPr/>
          </p:nvSpPr>
          <p:spPr bwMode="auto">
            <a:xfrm>
              <a:off x="3113088" y="212725"/>
              <a:ext cx="434975" cy="500063"/>
            </a:xfrm>
            <a:custGeom>
              <a:avLst/>
              <a:gdLst>
                <a:gd name="T0" fmla="*/ 45 w 274"/>
                <a:gd name="T1" fmla="*/ 0 h 315"/>
                <a:gd name="T2" fmla="*/ 0 w 274"/>
                <a:gd name="T3" fmla="*/ 301 h 315"/>
                <a:gd name="T4" fmla="*/ 274 w 274"/>
                <a:gd name="T5" fmla="*/ 315 h 315"/>
                <a:gd name="T6" fmla="*/ 45 w 274"/>
                <a:gd name="T7" fmla="*/ 0 h 315"/>
              </a:gdLst>
              <a:ahLst/>
              <a:cxnLst>
                <a:cxn ang="0">
                  <a:pos x="T0" y="T1"/>
                </a:cxn>
                <a:cxn ang="0">
                  <a:pos x="T2" y="T3"/>
                </a:cxn>
                <a:cxn ang="0">
                  <a:pos x="T4" y="T5"/>
                </a:cxn>
                <a:cxn ang="0">
                  <a:pos x="T6" y="T7"/>
                </a:cxn>
              </a:cxnLst>
              <a:rect l="0" t="0" r="r" b="b"/>
              <a:pathLst>
                <a:path w="274" h="315">
                  <a:moveTo>
                    <a:pt x="45" y="0"/>
                  </a:moveTo>
                  <a:lnTo>
                    <a:pt x="0" y="301"/>
                  </a:lnTo>
                  <a:lnTo>
                    <a:pt x="274" y="315"/>
                  </a:lnTo>
                  <a:lnTo>
                    <a:pt x="45"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65"/>
            <p:cNvSpPr>
              <a:spLocks/>
            </p:cNvSpPr>
            <p:nvPr/>
          </p:nvSpPr>
          <p:spPr bwMode="auto">
            <a:xfrm>
              <a:off x="3113088" y="212725"/>
              <a:ext cx="434975" cy="500063"/>
            </a:xfrm>
            <a:custGeom>
              <a:avLst/>
              <a:gdLst>
                <a:gd name="T0" fmla="*/ 45 w 274"/>
                <a:gd name="T1" fmla="*/ 0 h 315"/>
                <a:gd name="T2" fmla="*/ 0 w 274"/>
                <a:gd name="T3" fmla="*/ 301 h 315"/>
                <a:gd name="T4" fmla="*/ 274 w 274"/>
                <a:gd name="T5" fmla="*/ 315 h 315"/>
                <a:gd name="T6" fmla="*/ 45 w 274"/>
                <a:gd name="T7" fmla="*/ 0 h 315"/>
              </a:gdLst>
              <a:ahLst/>
              <a:cxnLst>
                <a:cxn ang="0">
                  <a:pos x="T0" y="T1"/>
                </a:cxn>
                <a:cxn ang="0">
                  <a:pos x="T2" y="T3"/>
                </a:cxn>
                <a:cxn ang="0">
                  <a:pos x="T4" y="T5"/>
                </a:cxn>
                <a:cxn ang="0">
                  <a:pos x="T6" y="T7"/>
                </a:cxn>
              </a:cxnLst>
              <a:rect l="0" t="0" r="r" b="b"/>
              <a:pathLst>
                <a:path w="274" h="315">
                  <a:moveTo>
                    <a:pt x="45" y="0"/>
                  </a:moveTo>
                  <a:lnTo>
                    <a:pt x="0" y="301"/>
                  </a:lnTo>
                  <a:lnTo>
                    <a:pt x="274" y="315"/>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66"/>
            <p:cNvSpPr>
              <a:spLocks/>
            </p:cNvSpPr>
            <p:nvPr/>
          </p:nvSpPr>
          <p:spPr bwMode="auto">
            <a:xfrm>
              <a:off x="3206750" y="201613"/>
              <a:ext cx="612775" cy="500063"/>
            </a:xfrm>
            <a:custGeom>
              <a:avLst/>
              <a:gdLst>
                <a:gd name="T0" fmla="*/ 0 w 386"/>
                <a:gd name="T1" fmla="*/ 0 h 315"/>
                <a:gd name="T2" fmla="*/ 227 w 386"/>
                <a:gd name="T3" fmla="*/ 315 h 315"/>
                <a:gd name="T4" fmla="*/ 386 w 386"/>
                <a:gd name="T5" fmla="*/ 19 h 315"/>
                <a:gd name="T6" fmla="*/ 0 w 386"/>
                <a:gd name="T7" fmla="*/ 0 h 315"/>
              </a:gdLst>
              <a:ahLst/>
              <a:cxnLst>
                <a:cxn ang="0">
                  <a:pos x="T0" y="T1"/>
                </a:cxn>
                <a:cxn ang="0">
                  <a:pos x="T2" y="T3"/>
                </a:cxn>
                <a:cxn ang="0">
                  <a:pos x="T4" y="T5"/>
                </a:cxn>
                <a:cxn ang="0">
                  <a:pos x="T6" y="T7"/>
                </a:cxn>
              </a:cxnLst>
              <a:rect l="0" t="0" r="r" b="b"/>
              <a:pathLst>
                <a:path w="386" h="315">
                  <a:moveTo>
                    <a:pt x="0" y="0"/>
                  </a:moveTo>
                  <a:lnTo>
                    <a:pt x="227" y="315"/>
                  </a:lnTo>
                  <a:lnTo>
                    <a:pt x="386" y="19"/>
                  </a:lnTo>
                  <a:lnTo>
                    <a:pt x="0" y="0"/>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67"/>
            <p:cNvSpPr>
              <a:spLocks/>
            </p:cNvSpPr>
            <p:nvPr/>
          </p:nvSpPr>
          <p:spPr bwMode="auto">
            <a:xfrm>
              <a:off x="3206750" y="201613"/>
              <a:ext cx="612775" cy="500063"/>
            </a:xfrm>
            <a:custGeom>
              <a:avLst/>
              <a:gdLst>
                <a:gd name="T0" fmla="*/ 0 w 386"/>
                <a:gd name="T1" fmla="*/ 0 h 315"/>
                <a:gd name="T2" fmla="*/ 227 w 386"/>
                <a:gd name="T3" fmla="*/ 315 h 315"/>
                <a:gd name="T4" fmla="*/ 386 w 386"/>
                <a:gd name="T5" fmla="*/ 19 h 315"/>
                <a:gd name="T6" fmla="*/ 0 w 386"/>
                <a:gd name="T7" fmla="*/ 0 h 315"/>
              </a:gdLst>
              <a:ahLst/>
              <a:cxnLst>
                <a:cxn ang="0">
                  <a:pos x="T0" y="T1"/>
                </a:cxn>
                <a:cxn ang="0">
                  <a:pos x="T2" y="T3"/>
                </a:cxn>
                <a:cxn ang="0">
                  <a:pos x="T4" y="T5"/>
                </a:cxn>
                <a:cxn ang="0">
                  <a:pos x="T6" y="T7"/>
                </a:cxn>
              </a:cxnLst>
              <a:rect l="0" t="0" r="r" b="b"/>
              <a:pathLst>
                <a:path w="386" h="315">
                  <a:moveTo>
                    <a:pt x="0" y="0"/>
                  </a:moveTo>
                  <a:lnTo>
                    <a:pt x="227" y="315"/>
                  </a:lnTo>
                  <a:lnTo>
                    <a:pt x="386" y="1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68"/>
            <p:cNvSpPr>
              <a:spLocks/>
            </p:cNvSpPr>
            <p:nvPr/>
          </p:nvSpPr>
          <p:spPr bwMode="auto">
            <a:xfrm>
              <a:off x="3206750" y="47625"/>
              <a:ext cx="608013" cy="153988"/>
            </a:xfrm>
            <a:custGeom>
              <a:avLst/>
              <a:gdLst>
                <a:gd name="T0" fmla="*/ 341 w 383"/>
                <a:gd name="T1" fmla="*/ 0 h 97"/>
                <a:gd name="T2" fmla="*/ 45 w 383"/>
                <a:gd name="T3" fmla="*/ 0 h 97"/>
                <a:gd name="T4" fmla="*/ 0 w 383"/>
                <a:gd name="T5" fmla="*/ 76 h 97"/>
                <a:gd name="T6" fmla="*/ 383 w 383"/>
                <a:gd name="T7" fmla="*/ 97 h 97"/>
                <a:gd name="T8" fmla="*/ 341 w 383"/>
                <a:gd name="T9" fmla="*/ 0 h 97"/>
              </a:gdLst>
              <a:ahLst/>
              <a:cxnLst>
                <a:cxn ang="0">
                  <a:pos x="T0" y="T1"/>
                </a:cxn>
                <a:cxn ang="0">
                  <a:pos x="T2" y="T3"/>
                </a:cxn>
                <a:cxn ang="0">
                  <a:pos x="T4" y="T5"/>
                </a:cxn>
                <a:cxn ang="0">
                  <a:pos x="T6" y="T7"/>
                </a:cxn>
                <a:cxn ang="0">
                  <a:pos x="T8" y="T9"/>
                </a:cxn>
              </a:cxnLst>
              <a:rect l="0" t="0" r="r" b="b"/>
              <a:pathLst>
                <a:path w="383" h="97">
                  <a:moveTo>
                    <a:pt x="341" y="0"/>
                  </a:moveTo>
                  <a:lnTo>
                    <a:pt x="45" y="0"/>
                  </a:lnTo>
                  <a:lnTo>
                    <a:pt x="0" y="76"/>
                  </a:lnTo>
                  <a:lnTo>
                    <a:pt x="383" y="97"/>
                  </a:lnTo>
                  <a:lnTo>
                    <a:pt x="341" y="0"/>
                  </a:lnTo>
                  <a:close/>
                </a:path>
              </a:pathLst>
            </a:custGeom>
            <a:solidFill>
              <a:srgbClr val="DBDC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69"/>
            <p:cNvSpPr>
              <a:spLocks/>
            </p:cNvSpPr>
            <p:nvPr/>
          </p:nvSpPr>
          <p:spPr bwMode="auto">
            <a:xfrm>
              <a:off x="3206750" y="47625"/>
              <a:ext cx="608013" cy="153988"/>
            </a:xfrm>
            <a:custGeom>
              <a:avLst/>
              <a:gdLst>
                <a:gd name="T0" fmla="*/ 341 w 383"/>
                <a:gd name="T1" fmla="*/ 0 h 97"/>
                <a:gd name="T2" fmla="*/ 45 w 383"/>
                <a:gd name="T3" fmla="*/ 0 h 97"/>
                <a:gd name="T4" fmla="*/ 0 w 383"/>
                <a:gd name="T5" fmla="*/ 76 h 97"/>
                <a:gd name="T6" fmla="*/ 383 w 383"/>
                <a:gd name="T7" fmla="*/ 97 h 97"/>
                <a:gd name="T8" fmla="*/ 341 w 383"/>
                <a:gd name="T9" fmla="*/ 0 h 97"/>
              </a:gdLst>
              <a:ahLst/>
              <a:cxnLst>
                <a:cxn ang="0">
                  <a:pos x="T0" y="T1"/>
                </a:cxn>
                <a:cxn ang="0">
                  <a:pos x="T2" y="T3"/>
                </a:cxn>
                <a:cxn ang="0">
                  <a:pos x="T4" y="T5"/>
                </a:cxn>
                <a:cxn ang="0">
                  <a:pos x="T6" y="T7"/>
                </a:cxn>
                <a:cxn ang="0">
                  <a:pos x="T8" y="T9"/>
                </a:cxn>
              </a:cxnLst>
              <a:rect l="0" t="0" r="r" b="b"/>
              <a:pathLst>
                <a:path w="383" h="97">
                  <a:moveTo>
                    <a:pt x="341" y="0"/>
                  </a:moveTo>
                  <a:lnTo>
                    <a:pt x="45" y="0"/>
                  </a:lnTo>
                  <a:lnTo>
                    <a:pt x="0" y="76"/>
                  </a:lnTo>
                  <a:lnTo>
                    <a:pt x="383" y="97"/>
                  </a:lnTo>
                  <a:lnTo>
                    <a:pt x="3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70"/>
            <p:cNvSpPr>
              <a:spLocks/>
            </p:cNvSpPr>
            <p:nvPr/>
          </p:nvSpPr>
          <p:spPr bwMode="auto">
            <a:xfrm>
              <a:off x="3394075" y="4056063"/>
              <a:ext cx="563563" cy="473075"/>
            </a:xfrm>
            <a:custGeom>
              <a:avLst/>
              <a:gdLst>
                <a:gd name="T0" fmla="*/ 355 w 355"/>
                <a:gd name="T1" fmla="*/ 0 h 298"/>
                <a:gd name="T2" fmla="*/ 0 w 355"/>
                <a:gd name="T3" fmla="*/ 168 h 298"/>
                <a:gd name="T4" fmla="*/ 157 w 355"/>
                <a:gd name="T5" fmla="*/ 298 h 298"/>
                <a:gd name="T6" fmla="*/ 355 w 355"/>
                <a:gd name="T7" fmla="*/ 0 h 298"/>
              </a:gdLst>
              <a:ahLst/>
              <a:cxnLst>
                <a:cxn ang="0">
                  <a:pos x="T0" y="T1"/>
                </a:cxn>
                <a:cxn ang="0">
                  <a:pos x="T2" y="T3"/>
                </a:cxn>
                <a:cxn ang="0">
                  <a:pos x="T4" y="T5"/>
                </a:cxn>
                <a:cxn ang="0">
                  <a:pos x="T6" y="T7"/>
                </a:cxn>
              </a:cxnLst>
              <a:rect l="0" t="0" r="r" b="b"/>
              <a:pathLst>
                <a:path w="355" h="298">
                  <a:moveTo>
                    <a:pt x="355" y="0"/>
                  </a:moveTo>
                  <a:lnTo>
                    <a:pt x="0" y="168"/>
                  </a:lnTo>
                  <a:lnTo>
                    <a:pt x="157" y="298"/>
                  </a:lnTo>
                  <a:lnTo>
                    <a:pt x="355"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71"/>
            <p:cNvSpPr>
              <a:spLocks/>
            </p:cNvSpPr>
            <p:nvPr/>
          </p:nvSpPr>
          <p:spPr bwMode="auto">
            <a:xfrm>
              <a:off x="3394075" y="4056063"/>
              <a:ext cx="563563" cy="473075"/>
            </a:xfrm>
            <a:custGeom>
              <a:avLst/>
              <a:gdLst>
                <a:gd name="T0" fmla="*/ 355 w 355"/>
                <a:gd name="T1" fmla="*/ 0 h 298"/>
                <a:gd name="T2" fmla="*/ 0 w 355"/>
                <a:gd name="T3" fmla="*/ 168 h 298"/>
                <a:gd name="T4" fmla="*/ 157 w 355"/>
                <a:gd name="T5" fmla="*/ 298 h 298"/>
                <a:gd name="T6" fmla="*/ 355 w 355"/>
                <a:gd name="T7" fmla="*/ 0 h 298"/>
              </a:gdLst>
              <a:ahLst/>
              <a:cxnLst>
                <a:cxn ang="0">
                  <a:pos x="T0" y="T1"/>
                </a:cxn>
                <a:cxn ang="0">
                  <a:pos x="T2" y="T3"/>
                </a:cxn>
                <a:cxn ang="0">
                  <a:pos x="T4" y="T5"/>
                </a:cxn>
                <a:cxn ang="0">
                  <a:pos x="T6" y="T7"/>
                </a:cxn>
              </a:cxnLst>
              <a:rect l="0" t="0" r="r" b="b"/>
              <a:pathLst>
                <a:path w="355" h="298">
                  <a:moveTo>
                    <a:pt x="355" y="0"/>
                  </a:moveTo>
                  <a:lnTo>
                    <a:pt x="0" y="168"/>
                  </a:lnTo>
                  <a:lnTo>
                    <a:pt x="157" y="298"/>
                  </a:lnTo>
                  <a:lnTo>
                    <a:pt x="3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72"/>
            <p:cNvSpPr>
              <a:spLocks/>
            </p:cNvSpPr>
            <p:nvPr/>
          </p:nvSpPr>
          <p:spPr bwMode="auto">
            <a:xfrm>
              <a:off x="3360738" y="4344988"/>
              <a:ext cx="266700" cy="620713"/>
            </a:xfrm>
            <a:custGeom>
              <a:avLst/>
              <a:gdLst>
                <a:gd name="T0" fmla="*/ 12 w 168"/>
                <a:gd name="T1" fmla="*/ 0 h 391"/>
                <a:gd name="T2" fmla="*/ 0 w 168"/>
                <a:gd name="T3" fmla="*/ 391 h 391"/>
                <a:gd name="T4" fmla="*/ 168 w 168"/>
                <a:gd name="T5" fmla="*/ 133 h 391"/>
                <a:gd name="T6" fmla="*/ 12 w 168"/>
                <a:gd name="T7" fmla="*/ 0 h 391"/>
              </a:gdLst>
              <a:ahLst/>
              <a:cxnLst>
                <a:cxn ang="0">
                  <a:pos x="T0" y="T1"/>
                </a:cxn>
                <a:cxn ang="0">
                  <a:pos x="T2" y="T3"/>
                </a:cxn>
                <a:cxn ang="0">
                  <a:pos x="T4" y="T5"/>
                </a:cxn>
                <a:cxn ang="0">
                  <a:pos x="T6" y="T7"/>
                </a:cxn>
              </a:cxnLst>
              <a:rect l="0" t="0" r="r" b="b"/>
              <a:pathLst>
                <a:path w="168" h="391">
                  <a:moveTo>
                    <a:pt x="12" y="0"/>
                  </a:moveTo>
                  <a:lnTo>
                    <a:pt x="0" y="391"/>
                  </a:lnTo>
                  <a:lnTo>
                    <a:pt x="168" y="133"/>
                  </a:lnTo>
                  <a:lnTo>
                    <a:pt x="12"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73"/>
            <p:cNvSpPr>
              <a:spLocks/>
            </p:cNvSpPr>
            <p:nvPr/>
          </p:nvSpPr>
          <p:spPr bwMode="auto">
            <a:xfrm>
              <a:off x="3360738" y="4344988"/>
              <a:ext cx="266700" cy="620713"/>
            </a:xfrm>
            <a:custGeom>
              <a:avLst/>
              <a:gdLst>
                <a:gd name="T0" fmla="*/ 12 w 168"/>
                <a:gd name="T1" fmla="*/ 0 h 391"/>
                <a:gd name="T2" fmla="*/ 0 w 168"/>
                <a:gd name="T3" fmla="*/ 391 h 391"/>
                <a:gd name="T4" fmla="*/ 168 w 168"/>
                <a:gd name="T5" fmla="*/ 133 h 391"/>
                <a:gd name="T6" fmla="*/ 12 w 168"/>
                <a:gd name="T7" fmla="*/ 0 h 391"/>
              </a:gdLst>
              <a:ahLst/>
              <a:cxnLst>
                <a:cxn ang="0">
                  <a:pos x="T0" y="T1"/>
                </a:cxn>
                <a:cxn ang="0">
                  <a:pos x="T2" y="T3"/>
                </a:cxn>
                <a:cxn ang="0">
                  <a:pos x="T4" y="T5"/>
                </a:cxn>
                <a:cxn ang="0">
                  <a:pos x="T6" y="T7"/>
                </a:cxn>
              </a:cxnLst>
              <a:rect l="0" t="0" r="r" b="b"/>
              <a:pathLst>
                <a:path w="168" h="391">
                  <a:moveTo>
                    <a:pt x="12" y="0"/>
                  </a:moveTo>
                  <a:lnTo>
                    <a:pt x="0" y="391"/>
                  </a:lnTo>
                  <a:lnTo>
                    <a:pt x="168" y="13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74"/>
            <p:cNvSpPr>
              <a:spLocks/>
            </p:cNvSpPr>
            <p:nvPr/>
          </p:nvSpPr>
          <p:spPr bwMode="auto">
            <a:xfrm>
              <a:off x="3673475" y="4570413"/>
              <a:ext cx="588963" cy="628650"/>
            </a:xfrm>
            <a:custGeom>
              <a:avLst/>
              <a:gdLst>
                <a:gd name="T0" fmla="*/ 0 w 371"/>
                <a:gd name="T1" fmla="*/ 0 h 396"/>
                <a:gd name="T2" fmla="*/ 312 w 371"/>
                <a:gd name="T3" fmla="*/ 396 h 396"/>
                <a:gd name="T4" fmla="*/ 371 w 371"/>
                <a:gd name="T5" fmla="*/ 50 h 396"/>
                <a:gd name="T6" fmla="*/ 0 w 371"/>
                <a:gd name="T7" fmla="*/ 0 h 396"/>
              </a:gdLst>
              <a:ahLst/>
              <a:cxnLst>
                <a:cxn ang="0">
                  <a:pos x="T0" y="T1"/>
                </a:cxn>
                <a:cxn ang="0">
                  <a:pos x="T2" y="T3"/>
                </a:cxn>
                <a:cxn ang="0">
                  <a:pos x="T4" y="T5"/>
                </a:cxn>
                <a:cxn ang="0">
                  <a:pos x="T6" y="T7"/>
                </a:cxn>
              </a:cxnLst>
              <a:rect l="0" t="0" r="r" b="b"/>
              <a:pathLst>
                <a:path w="371" h="396">
                  <a:moveTo>
                    <a:pt x="0" y="0"/>
                  </a:moveTo>
                  <a:lnTo>
                    <a:pt x="312" y="396"/>
                  </a:lnTo>
                  <a:lnTo>
                    <a:pt x="371" y="50"/>
                  </a:lnTo>
                  <a:lnTo>
                    <a:pt x="0"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75"/>
            <p:cNvSpPr>
              <a:spLocks/>
            </p:cNvSpPr>
            <p:nvPr/>
          </p:nvSpPr>
          <p:spPr bwMode="auto">
            <a:xfrm>
              <a:off x="3673475" y="4570413"/>
              <a:ext cx="588963" cy="628650"/>
            </a:xfrm>
            <a:custGeom>
              <a:avLst/>
              <a:gdLst>
                <a:gd name="T0" fmla="*/ 0 w 371"/>
                <a:gd name="T1" fmla="*/ 0 h 396"/>
                <a:gd name="T2" fmla="*/ 312 w 371"/>
                <a:gd name="T3" fmla="*/ 396 h 396"/>
                <a:gd name="T4" fmla="*/ 371 w 371"/>
                <a:gd name="T5" fmla="*/ 50 h 396"/>
                <a:gd name="T6" fmla="*/ 0 w 371"/>
                <a:gd name="T7" fmla="*/ 0 h 396"/>
              </a:gdLst>
              <a:ahLst/>
              <a:cxnLst>
                <a:cxn ang="0">
                  <a:pos x="T0" y="T1"/>
                </a:cxn>
                <a:cxn ang="0">
                  <a:pos x="T2" y="T3"/>
                </a:cxn>
                <a:cxn ang="0">
                  <a:pos x="T4" y="T5"/>
                </a:cxn>
                <a:cxn ang="0">
                  <a:pos x="T6" y="T7"/>
                </a:cxn>
              </a:cxnLst>
              <a:rect l="0" t="0" r="r" b="b"/>
              <a:pathLst>
                <a:path w="371" h="396">
                  <a:moveTo>
                    <a:pt x="0" y="0"/>
                  </a:moveTo>
                  <a:lnTo>
                    <a:pt x="312" y="396"/>
                  </a:lnTo>
                  <a:lnTo>
                    <a:pt x="371" y="5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76"/>
            <p:cNvSpPr>
              <a:spLocks/>
            </p:cNvSpPr>
            <p:nvPr/>
          </p:nvSpPr>
          <p:spPr bwMode="auto">
            <a:xfrm>
              <a:off x="3382963" y="4583113"/>
              <a:ext cx="763588" cy="627063"/>
            </a:xfrm>
            <a:custGeom>
              <a:avLst/>
              <a:gdLst>
                <a:gd name="T0" fmla="*/ 166 w 481"/>
                <a:gd name="T1" fmla="*/ 0 h 395"/>
                <a:gd name="T2" fmla="*/ 0 w 481"/>
                <a:gd name="T3" fmla="*/ 258 h 395"/>
                <a:gd name="T4" fmla="*/ 481 w 481"/>
                <a:gd name="T5" fmla="*/ 395 h 395"/>
                <a:gd name="T6" fmla="*/ 166 w 481"/>
                <a:gd name="T7" fmla="*/ 0 h 395"/>
              </a:gdLst>
              <a:ahLst/>
              <a:cxnLst>
                <a:cxn ang="0">
                  <a:pos x="T0" y="T1"/>
                </a:cxn>
                <a:cxn ang="0">
                  <a:pos x="T2" y="T3"/>
                </a:cxn>
                <a:cxn ang="0">
                  <a:pos x="T4" y="T5"/>
                </a:cxn>
                <a:cxn ang="0">
                  <a:pos x="T6" y="T7"/>
                </a:cxn>
              </a:cxnLst>
              <a:rect l="0" t="0" r="r" b="b"/>
              <a:pathLst>
                <a:path w="481" h="395">
                  <a:moveTo>
                    <a:pt x="166" y="0"/>
                  </a:moveTo>
                  <a:lnTo>
                    <a:pt x="0" y="258"/>
                  </a:lnTo>
                  <a:lnTo>
                    <a:pt x="481" y="395"/>
                  </a:lnTo>
                  <a:lnTo>
                    <a:pt x="166"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177"/>
            <p:cNvSpPr>
              <a:spLocks/>
            </p:cNvSpPr>
            <p:nvPr/>
          </p:nvSpPr>
          <p:spPr bwMode="auto">
            <a:xfrm>
              <a:off x="3382963" y="4583113"/>
              <a:ext cx="763588" cy="627063"/>
            </a:xfrm>
            <a:custGeom>
              <a:avLst/>
              <a:gdLst>
                <a:gd name="T0" fmla="*/ 166 w 481"/>
                <a:gd name="T1" fmla="*/ 0 h 395"/>
                <a:gd name="T2" fmla="*/ 0 w 481"/>
                <a:gd name="T3" fmla="*/ 258 h 395"/>
                <a:gd name="T4" fmla="*/ 481 w 481"/>
                <a:gd name="T5" fmla="*/ 395 h 395"/>
                <a:gd name="T6" fmla="*/ 166 w 481"/>
                <a:gd name="T7" fmla="*/ 0 h 395"/>
              </a:gdLst>
              <a:ahLst/>
              <a:cxnLst>
                <a:cxn ang="0">
                  <a:pos x="T0" y="T1"/>
                </a:cxn>
                <a:cxn ang="0">
                  <a:pos x="T2" y="T3"/>
                </a:cxn>
                <a:cxn ang="0">
                  <a:pos x="T4" y="T5"/>
                </a:cxn>
                <a:cxn ang="0">
                  <a:pos x="T6" y="T7"/>
                </a:cxn>
              </a:cxnLst>
              <a:rect l="0" t="0" r="r" b="b"/>
              <a:pathLst>
                <a:path w="481" h="395">
                  <a:moveTo>
                    <a:pt x="166" y="0"/>
                  </a:moveTo>
                  <a:lnTo>
                    <a:pt x="0" y="258"/>
                  </a:lnTo>
                  <a:lnTo>
                    <a:pt x="481" y="395"/>
                  </a:lnTo>
                  <a:lnTo>
                    <a:pt x="1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178"/>
            <p:cNvSpPr>
              <a:spLocks/>
            </p:cNvSpPr>
            <p:nvPr/>
          </p:nvSpPr>
          <p:spPr bwMode="auto">
            <a:xfrm>
              <a:off x="3668713" y="4064000"/>
              <a:ext cx="590550" cy="552450"/>
            </a:xfrm>
            <a:custGeom>
              <a:avLst/>
              <a:gdLst>
                <a:gd name="T0" fmla="*/ 199 w 372"/>
                <a:gd name="T1" fmla="*/ 0 h 348"/>
                <a:gd name="T2" fmla="*/ 0 w 372"/>
                <a:gd name="T3" fmla="*/ 301 h 348"/>
                <a:gd name="T4" fmla="*/ 372 w 372"/>
                <a:gd name="T5" fmla="*/ 348 h 348"/>
                <a:gd name="T6" fmla="*/ 199 w 372"/>
                <a:gd name="T7" fmla="*/ 0 h 348"/>
              </a:gdLst>
              <a:ahLst/>
              <a:cxnLst>
                <a:cxn ang="0">
                  <a:pos x="T0" y="T1"/>
                </a:cxn>
                <a:cxn ang="0">
                  <a:pos x="T2" y="T3"/>
                </a:cxn>
                <a:cxn ang="0">
                  <a:pos x="T4" y="T5"/>
                </a:cxn>
                <a:cxn ang="0">
                  <a:pos x="T6" y="T7"/>
                </a:cxn>
              </a:cxnLst>
              <a:rect l="0" t="0" r="r" b="b"/>
              <a:pathLst>
                <a:path w="372" h="348">
                  <a:moveTo>
                    <a:pt x="199" y="0"/>
                  </a:moveTo>
                  <a:lnTo>
                    <a:pt x="0" y="301"/>
                  </a:lnTo>
                  <a:lnTo>
                    <a:pt x="372" y="348"/>
                  </a:lnTo>
                  <a:lnTo>
                    <a:pt x="199"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179"/>
            <p:cNvSpPr>
              <a:spLocks/>
            </p:cNvSpPr>
            <p:nvPr/>
          </p:nvSpPr>
          <p:spPr bwMode="auto">
            <a:xfrm>
              <a:off x="3668713" y="4064000"/>
              <a:ext cx="590550" cy="552450"/>
            </a:xfrm>
            <a:custGeom>
              <a:avLst/>
              <a:gdLst>
                <a:gd name="T0" fmla="*/ 199 w 372"/>
                <a:gd name="T1" fmla="*/ 0 h 348"/>
                <a:gd name="T2" fmla="*/ 0 w 372"/>
                <a:gd name="T3" fmla="*/ 301 h 348"/>
                <a:gd name="T4" fmla="*/ 372 w 372"/>
                <a:gd name="T5" fmla="*/ 348 h 348"/>
                <a:gd name="T6" fmla="*/ 199 w 372"/>
                <a:gd name="T7" fmla="*/ 0 h 348"/>
              </a:gdLst>
              <a:ahLst/>
              <a:cxnLst>
                <a:cxn ang="0">
                  <a:pos x="T0" y="T1"/>
                </a:cxn>
                <a:cxn ang="0">
                  <a:pos x="T2" y="T3"/>
                </a:cxn>
                <a:cxn ang="0">
                  <a:pos x="T4" y="T5"/>
                </a:cxn>
                <a:cxn ang="0">
                  <a:pos x="T6" y="T7"/>
                </a:cxn>
              </a:cxnLst>
              <a:rect l="0" t="0" r="r" b="b"/>
              <a:pathLst>
                <a:path w="372" h="348">
                  <a:moveTo>
                    <a:pt x="199" y="0"/>
                  </a:moveTo>
                  <a:lnTo>
                    <a:pt x="0" y="301"/>
                  </a:lnTo>
                  <a:lnTo>
                    <a:pt x="372" y="348"/>
                  </a:lnTo>
                  <a:lnTo>
                    <a:pt x="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180"/>
            <p:cNvSpPr>
              <a:spLocks/>
            </p:cNvSpPr>
            <p:nvPr/>
          </p:nvSpPr>
          <p:spPr bwMode="auto">
            <a:xfrm>
              <a:off x="7129463" y="3621088"/>
              <a:ext cx="368300" cy="649288"/>
            </a:xfrm>
            <a:custGeom>
              <a:avLst/>
              <a:gdLst>
                <a:gd name="T0" fmla="*/ 19 w 232"/>
                <a:gd name="T1" fmla="*/ 0 h 409"/>
                <a:gd name="T2" fmla="*/ 0 w 232"/>
                <a:gd name="T3" fmla="*/ 409 h 409"/>
                <a:gd name="T4" fmla="*/ 232 w 232"/>
                <a:gd name="T5" fmla="*/ 284 h 409"/>
                <a:gd name="T6" fmla="*/ 19 w 232"/>
                <a:gd name="T7" fmla="*/ 0 h 409"/>
              </a:gdLst>
              <a:ahLst/>
              <a:cxnLst>
                <a:cxn ang="0">
                  <a:pos x="T0" y="T1"/>
                </a:cxn>
                <a:cxn ang="0">
                  <a:pos x="T2" y="T3"/>
                </a:cxn>
                <a:cxn ang="0">
                  <a:pos x="T4" y="T5"/>
                </a:cxn>
                <a:cxn ang="0">
                  <a:pos x="T6" y="T7"/>
                </a:cxn>
              </a:cxnLst>
              <a:rect l="0" t="0" r="r" b="b"/>
              <a:pathLst>
                <a:path w="232" h="409">
                  <a:moveTo>
                    <a:pt x="19" y="0"/>
                  </a:moveTo>
                  <a:lnTo>
                    <a:pt x="0" y="409"/>
                  </a:lnTo>
                  <a:lnTo>
                    <a:pt x="232" y="284"/>
                  </a:lnTo>
                  <a:lnTo>
                    <a:pt x="19"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181"/>
            <p:cNvSpPr>
              <a:spLocks/>
            </p:cNvSpPr>
            <p:nvPr/>
          </p:nvSpPr>
          <p:spPr bwMode="auto">
            <a:xfrm>
              <a:off x="7129463" y="3621088"/>
              <a:ext cx="368300" cy="649288"/>
            </a:xfrm>
            <a:custGeom>
              <a:avLst/>
              <a:gdLst>
                <a:gd name="T0" fmla="*/ 19 w 232"/>
                <a:gd name="T1" fmla="*/ 0 h 409"/>
                <a:gd name="T2" fmla="*/ 0 w 232"/>
                <a:gd name="T3" fmla="*/ 409 h 409"/>
                <a:gd name="T4" fmla="*/ 232 w 232"/>
                <a:gd name="T5" fmla="*/ 284 h 409"/>
                <a:gd name="T6" fmla="*/ 19 w 232"/>
                <a:gd name="T7" fmla="*/ 0 h 409"/>
              </a:gdLst>
              <a:ahLst/>
              <a:cxnLst>
                <a:cxn ang="0">
                  <a:pos x="T0" y="T1"/>
                </a:cxn>
                <a:cxn ang="0">
                  <a:pos x="T2" y="T3"/>
                </a:cxn>
                <a:cxn ang="0">
                  <a:pos x="T4" y="T5"/>
                </a:cxn>
                <a:cxn ang="0">
                  <a:pos x="T6" y="T7"/>
                </a:cxn>
              </a:cxnLst>
              <a:rect l="0" t="0" r="r" b="b"/>
              <a:pathLst>
                <a:path w="232" h="409">
                  <a:moveTo>
                    <a:pt x="19" y="0"/>
                  </a:moveTo>
                  <a:lnTo>
                    <a:pt x="0" y="409"/>
                  </a:lnTo>
                  <a:lnTo>
                    <a:pt x="232" y="284"/>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182"/>
            <p:cNvSpPr>
              <a:spLocks/>
            </p:cNvSpPr>
            <p:nvPr/>
          </p:nvSpPr>
          <p:spPr bwMode="auto">
            <a:xfrm>
              <a:off x="6865938" y="4333875"/>
              <a:ext cx="684213" cy="650875"/>
            </a:xfrm>
            <a:custGeom>
              <a:avLst/>
              <a:gdLst>
                <a:gd name="T0" fmla="*/ 161 w 431"/>
                <a:gd name="T1" fmla="*/ 0 h 410"/>
                <a:gd name="T2" fmla="*/ 0 w 431"/>
                <a:gd name="T3" fmla="*/ 348 h 410"/>
                <a:gd name="T4" fmla="*/ 431 w 431"/>
                <a:gd name="T5" fmla="*/ 410 h 410"/>
                <a:gd name="T6" fmla="*/ 161 w 431"/>
                <a:gd name="T7" fmla="*/ 0 h 410"/>
              </a:gdLst>
              <a:ahLst/>
              <a:cxnLst>
                <a:cxn ang="0">
                  <a:pos x="T0" y="T1"/>
                </a:cxn>
                <a:cxn ang="0">
                  <a:pos x="T2" y="T3"/>
                </a:cxn>
                <a:cxn ang="0">
                  <a:pos x="T4" y="T5"/>
                </a:cxn>
                <a:cxn ang="0">
                  <a:pos x="T6" y="T7"/>
                </a:cxn>
              </a:cxnLst>
              <a:rect l="0" t="0" r="r" b="b"/>
              <a:pathLst>
                <a:path w="431" h="410">
                  <a:moveTo>
                    <a:pt x="161" y="0"/>
                  </a:moveTo>
                  <a:lnTo>
                    <a:pt x="0" y="348"/>
                  </a:lnTo>
                  <a:lnTo>
                    <a:pt x="431" y="410"/>
                  </a:lnTo>
                  <a:lnTo>
                    <a:pt x="161"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183"/>
            <p:cNvSpPr>
              <a:spLocks/>
            </p:cNvSpPr>
            <p:nvPr/>
          </p:nvSpPr>
          <p:spPr bwMode="auto">
            <a:xfrm>
              <a:off x="6865938" y="4333875"/>
              <a:ext cx="684213" cy="650875"/>
            </a:xfrm>
            <a:custGeom>
              <a:avLst/>
              <a:gdLst>
                <a:gd name="T0" fmla="*/ 161 w 431"/>
                <a:gd name="T1" fmla="*/ 0 h 410"/>
                <a:gd name="T2" fmla="*/ 0 w 431"/>
                <a:gd name="T3" fmla="*/ 348 h 410"/>
                <a:gd name="T4" fmla="*/ 431 w 431"/>
                <a:gd name="T5" fmla="*/ 410 h 410"/>
                <a:gd name="T6" fmla="*/ 161 w 431"/>
                <a:gd name="T7" fmla="*/ 0 h 410"/>
              </a:gdLst>
              <a:ahLst/>
              <a:cxnLst>
                <a:cxn ang="0">
                  <a:pos x="T0" y="T1"/>
                </a:cxn>
                <a:cxn ang="0">
                  <a:pos x="T2" y="T3"/>
                </a:cxn>
                <a:cxn ang="0">
                  <a:pos x="T4" y="T5"/>
                </a:cxn>
                <a:cxn ang="0">
                  <a:pos x="T6" y="T7"/>
                </a:cxn>
              </a:cxnLst>
              <a:rect l="0" t="0" r="r" b="b"/>
              <a:pathLst>
                <a:path w="431" h="410">
                  <a:moveTo>
                    <a:pt x="161" y="0"/>
                  </a:moveTo>
                  <a:lnTo>
                    <a:pt x="0" y="348"/>
                  </a:lnTo>
                  <a:lnTo>
                    <a:pt x="431" y="410"/>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184"/>
            <p:cNvSpPr>
              <a:spLocks/>
            </p:cNvSpPr>
            <p:nvPr/>
          </p:nvSpPr>
          <p:spPr bwMode="auto">
            <a:xfrm>
              <a:off x="6546850" y="4322763"/>
              <a:ext cx="544513" cy="557213"/>
            </a:xfrm>
            <a:custGeom>
              <a:avLst/>
              <a:gdLst>
                <a:gd name="T0" fmla="*/ 343 w 343"/>
                <a:gd name="T1" fmla="*/ 0 h 351"/>
                <a:gd name="T2" fmla="*/ 0 w 343"/>
                <a:gd name="T3" fmla="*/ 199 h 351"/>
                <a:gd name="T4" fmla="*/ 185 w 343"/>
                <a:gd name="T5" fmla="*/ 351 h 351"/>
                <a:gd name="T6" fmla="*/ 343 w 343"/>
                <a:gd name="T7" fmla="*/ 0 h 351"/>
              </a:gdLst>
              <a:ahLst/>
              <a:cxnLst>
                <a:cxn ang="0">
                  <a:pos x="T0" y="T1"/>
                </a:cxn>
                <a:cxn ang="0">
                  <a:pos x="T2" y="T3"/>
                </a:cxn>
                <a:cxn ang="0">
                  <a:pos x="T4" y="T5"/>
                </a:cxn>
                <a:cxn ang="0">
                  <a:pos x="T6" y="T7"/>
                </a:cxn>
              </a:cxnLst>
              <a:rect l="0" t="0" r="r" b="b"/>
              <a:pathLst>
                <a:path w="343" h="351">
                  <a:moveTo>
                    <a:pt x="343" y="0"/>
                  </a:moveTo>
                  <a:lnTo>
                    <a:pt x="0" y="199"/>
                  </a:lnTo>
                  <a:lnTo>
                    <a:pt x="185" y="351"/>
                  </a:lnTo>
                  <a:lnTo>
                    <a:pt x="343" y="0"/>
                  </a:lnTo>
                  <a:close/>
                </a:path>
              </a:pathLst>
            </a:custGeom>
            <a:solidFill>
              <a:srgbClr val="CCCD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185"/>
            <p:cNvSpPr>
              <a:spLocks/>
            </p:cNvSpPr>
            <p:nvPr/>
          </p:nvSpPr>
          <p:spPr bwMode="auto">
            <a:xfrm>
              <a:off x="6546850" y="4322763"/>
              <a:ext cx="544513" cy="557213"/>
            </a:xfrm>
            <a:custGeom>
              <a:avLst/>
              <a:gdLst>
                <a:gd name="T0" fmla="*/ 343 w 343"/>
                <a:gd name="T1" fmla="*/ 0 h 351"/>
                <a:gd name="T2" fmla="*/ 0 w 343"/>
                <a:gd name="T3" fmla="*/ 199 h 351"/>
                <a:gd name="T4" fmla="*/ 185 w 343"/>
                <a:gd name="T5" fmla="*/ 351 h 351"/>
                <a:gd name="T6" fmla="*/ 343 w 343"/>
                <a:gd name="T7" fmla="*/ 0 h 351"/>
              </a:gdLst>
              <a:ahLst/>
              <a:cxnLst>
                <a:cxn ang="0">
                  <a:pos x="T0" y="T1"/>
                </a:cxn>
                <a:cxn ang="0">
                  <a:pos x="T2" y="T3"/>
                </a:cxn>
                <a:cxn ang="0">
                  <a:pos x="T4" y="T5"/>
                </a:cxn>
                <a:cxn ang="0">
                  <a:pos x="T6" y="T7"/>
                </a:cxn>
              </a:cxnLst>
              <a:rect l="0" t="0" r="r" b="b"/>
              <a:pathLst>
                <a:path w="343" h="351">
                  <a:moveTo>
                    <a:pt x="343" y="0"/>
                  </a:moveTo>
                  <a:lnTo>
                    <a:pt x="0" y="199"/>
                  </a:lnTo>
                  <a:lnTo>
                    <a:pt x="185" y="351"/>
                  </a:lnTo>
                  <a:lnTo>
                    <a:pt x="3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186"/>
            <p:cNvSpPr>
              <a:spLocks/>
            </p:cNvSpPr>
            <p:nvPr/>
          </p:nvSpPr>
          <p:spPr bwMode="auto">
            <a:xfrm>
              <a:off x="5397500" y="479425"/>
              <a:ext cx="563563" cy="544513"/>
            </a:xfrm>
            <a:custGeom>
              <a:avLst/>
              <a:gdLst>
                <a:gd name="T0" fmla="*/ 336 w 355"/>
                <a:gd name="T1" fmla="*/ 0 h 343"/>
                <a:gd name="T2" fmla="*/ 0 w 355"/>
                <a:gd name="T3" fmla="*/ 178 h 343"/>
                <a:gd name="T4" fmla="*/ 355 w 355"/>
                <a:gd name="T5" fmla="*/ 343 h 343"/>
                <a:gd name="T6" fmla="*/ 336 w 355"/>
                <a:gd name="T7" fmla="*/ 0 h 343"/>
              </a:gdLst>
              <a:ahLst/>
              <a:cxnLst>
                <a:cxn ang="0">
                  <a:pos x="T0" y="T1"/>
                </a:cxn>
                <a:cxn ang="0">
                  <a:pos x="T2" y="T3"/>
                </a:cxn>
                <a:cxn ang="0">
                  <a:pos x="T4" y="T5"/>
                </a:cxn>
                <a:cxn ang="0">
                  <a:pos x="T6" y="T7"/>
                </a:cxn>
              </a:cxnLst>
              <a:rect l="0" t="0" r="r" b="b"/>
              <a:pathLst>
                <a:path w="355" h="343">
                  <a:moveTo>
                    <a:pt x="336" y="0"/>
                  </a:moveTo>
                  <a:lnTo>
                    <a:pt x="0" y="178"/>
                  </a:lnTo>
                  <a:lnTo>
                    <a:pt x="355" y="343"/>
                  </a:lnTo>
                  <a:lnTo>
                    <a:pt x="336"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187"/>
            <p:cNvSpPr>
              <a:spLocks/>
            </p:cNvSpPr>
            <p:nvPr/>
          </p:nvSpPr>
          <p:spPr bwMode="auto">
            <a:xfrm>
              <a:off x="5397500" y="479425"/>
              <a:ext cx="563563" cy="544513"/>
            </a:xfrm>
            <a:custGeom>
              <a:avLst/>
              <a:gdLst>
                <a:gd name="T0" fmla="*/ 336 w 355"/>
                <a:gd name="T1" fmla="*/ 0 h 343"/>
                <a:gd name="T2" fmla="*/ 0 w 355"/>
                <a:gd name="T3" fmla="*/ 178 h 343"/>
                <a:gd name="T4" fmla="*/ 355 w 355"/>
                <a:gd name="T5" fmla="*/ 343 h 343"/>
                <a:gd name="T6" fmla="*/ 336 w 355"/>
                <a:gd name="T7" fmla="*/ 0 h 343"/>
              </a:gdLst>
              <a:ahLst/>
              <a:cxnLst>
                <a:cxn ang="0">
                  <a:pos x="T0" y="T1"/>
                </a:cxn>
                <a:cxn ang="0">
                  <a:pos x="T2" y="T3"/>
                </a:cxn>
                <a:cxn ang="0">
                  <a:pos x="T4" y="T5"/>
                </a:cxn>
                <a:cxn ang="0">
                  <a:pos x="T6" y="T7"/>
                </a:cxn>
              </a:cxnLst>
              <a:rect l="0" t="0" r="r" b="b"/>
              <a:pathLst>
                <a:path w="355" h="343">
                  <a:moveTo>
                    <a:pt x="336" y="0"/>
                  </a:moveTo>
                  <a:lnTo>
                    <a:pt x="0" y="178"/>
                  </a:lnTo>
                  <a:lnTo>
                    <a:pt x="355" y="343"/>
                  </a:lnTo>
                  <a:lnTo>
                    <a:pt x="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188"/>
            <p:cNvSpPr>
              <a:spLocks/>
            </p:cNvSpPr>
            <p:nvPr/>
          </p:nvSpPr>
          <p:spPr bwMode="auto">
            <a:xfrm>
              <a:off x="5961063" y="484188"/>
              <a:ext cx="476250" cy="544513"/>
            </a:xfrm>
            <a:custGeom>
              <a:avLst/>
              <a:gdLst>
                <a:gd name="T0" fmla="*/ 0 w 300"/>
                <a:gd name="T1" fmla="*/ 0 h 343"/>
                <a:gd name="T2" fmla="*/ 16 w 300"/>
                <a:gd name="T3" fmla="*/ 343 h 343"/>
                <a:gd name="T4" fmla="*/ 300 w 300"/>
                <a:gd name="T5" fmla="*/ 291 h 343"/>
                <a:gd name="T6" fmla="*/ 0 w 300"/>
                <a:gd name="T7" fmla="*/ 0 h 343"/>
              </a:gdLst>
              <a:ahLst/>
              <a:cxnLst>
                <a:cxn ang="0">
                  <a:pos x="T0" y="T1"/>
                </a:cxn>
                <a:cxn ang="0">
                  <a:pos x="T2" y="T3"/>
                </a:cxn>
                <a:cxn ang="0">
                  <a:pos x="T4" y="T5"/>
                </a:cxn>
                <a:cxn ang="0">
                  <a:pos x="T6" y="T7"/>
                </a:cxn>
              </a:cxnLst>
              <a:rect l="0" t="0" r="r" b="b"/>
              <a:pathLst>
                <a:path w="300" h="343">
                  <a:moveTo>
                    <a:pt x="0" y="0"/>
                  </a:moveTo>
                  <a:lnTo>
                    <a:pt x="16" y="343"/>
                  </a:lnTo>
                  <a:lnTo>
                    <a:pt x="300" y="291"/>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189"/>
            <p:cNvSpPr>
              <a:spLocks/>
            </p:cNvSpPr>
            <p:nvPr/>
          </p:nvSpPr>
          <p:spPr bwMode="auto">
            <a:xfrm>
              <a:off x="5961063" y="484188"/>
              <a:ext cx="476250" cy="544513"/>
            </a:xfrm>
            <a:custGeom>
              <a:avLst/>
              <a:gdLst>
                <a:gd name="T0" fmla="*/ 0 w 300"/>
                <a:gd name="T1" fmla="*/ 0 h 343"/>
                <a:gd name="T2" fmla="*/ 16 w 300"/>
                <a:gd name="T3" fmla="*/ 343 h 343"/>
                <a:gd name="T4" fmla="*/ 300 w 300"/>
                <a:gd name="T5" fmla="*/ 291 h 343"/>
                <a:gd name="T6" fmla="*/ 0 w 300"/>
                <a:gd name="T7" fmla="*/ 0 h 343"/>
              </a:gdLst>
              <a:ahLst/>
              <a:cxnLst>
                <a:cxn ang="0">
                  <a:pos x="T0" y="T1"/>
                </a:cxn>
                <a:cxn ang="0">
                  <a:pos x="T2" y="T3"/>
                </a:cxn>
                <a:cxn ang="0">
                  <a:pos x="T4" y="T5"/>
                </a:cxn>
                <a:cxn ang="0">
                  <a:pos x="T6" y="T7"/>
                </a:cxn>
              </a:cxnLst>
              <a:rect l="0" t="0" r="r" b="b"/>
              <a:pathLst>
                <a:path w="300" h="343">
                  <a:moveTo>
                    <a:pt x="0" y="0"/>
                  </a:moveTo>
                  <a:lnTo>
                    <a:pt x="16" y="343"/>
                  </a:lnTo>
                  <a:lnTo>
                    <a:pt x="300" y="29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190"/>
            <p:cNvSpPr>
              <a:spLocks/>
            </p:cNvSpPr>
            <p:nvPr/>
          </p:nvSpPr>
          <p:spPr bwMode="auto">
            <a:xfrm>
              <a:off x="6010275" y="3962400"/>
              <a:ext cx="712788" cy="646113"/>
            </a:xfrm>
            <a:custGeom>
              <a:avLst/>
              <a:gdLst>
                <a:gd name="T0" fmla="*/ 449 w 449"/>
                <a:gd name="T1" fmla="*/ 0 h 407"/>
                <a:gd name="T2" fmla="*/ 0 w 449"/>
                <a:gd name="T3" fmla="*/ 90 h 407"/>
                <a:gd name="T4" fmla="*/ 317 w 449"/>
                <a:gd name="T5" fmla="*/ 407 h 407"/>
                <a:gd name="T6" fmla="*/ 449 w 449"/>
                <a:gd name="T7" fmla="*/ 0 h 407"/>
              </a:gdLst>
              <a:ahLst/>
              <a:cxnLst>
                <a:cxn ang="0">
                  <a:pos x="T0" y="T1"/>
                </a:cxn>
                <a:cxn ang="0">
                  <a:pos x="T2" y="T3"/>
                </a:cxn>
                <a:cxn ang="0">
                  <a:pos x="T4" y="T5"/>
                </a:cxn>
                <a:cxn ang="0">
                  <a:pos x="T6" y="T7"/>
                </a:cxn>
              </a:cxnLst>
              <a:rect l="0" t="0" r="r" b="b"/>
              <a:pathLst>
                <a:path w="449" h="407">
                  <a:moveTo>
                    <a:pt x="449" y="0"/>
                  </a:moveTo>
                  <a:lnTo>
                    <a:pt x="0" y="90"/>
                  </a:lnTo>
                  <a:lnTo>
                    <a:pt x="317" y="407"/>
                  </a:lnTo>
                  <a:lnTo>
                    <a:pt x="449"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91"/>
            <p:cNvSpPr>
              <a:spLocks/>
            </p:cNvSpPr>
            <p:nvPr/>
          </p:nvSpPr>
          <p:spPr bwMode="auto">
            <a:xfrm>
              <a:off x="6010275" y="3962400"/>
              <a:ext cx="712788" cy="646113"/>
            </a:xfrm>
            <a:custGeom>
              <a:avLst/>
              <a:gdLst>
                <a:gd name="T0" fmla="*/ 449 w 449"/>
                <a:gd name="T1" fmla="*/ 0 h 407"/>
                <a:gd name="T2" fmla="*/ 0 w 449"/>
                <a:gd name="T3" fmla="*/ 90 h 407"/>
                <a:gd name="T4" fmla="*/ 317 w 449"/>
                <a:gd name="T5" fmla="*/ 407 h 407"/>
                <a:gd name="T6" fmla="*/ 449 w 449"/>
                <a:gd name="T7" fmla="*/ 0 h 407"/>
              </a:gdLst>
              <a:ahLst/>
              <a:cxnLst>
                <a:cxn ang="0">
                  <a:pos x="T0" y="T1"/>
                </a:cxn>
                <a:cxn ang="0">
                  <a:pos x="T2" y="T3"/>
                </a:cxn>
                <a:cxn ang="0">
                  <a:pos x="T4" y="T5"/>
                </a:cxn>
                <a:cxn ang="0">
                  <a:pos x="T6" y="T7"/>
                </a:cxn>
              </a:cxnLst>
              <a:rect l="0" t="0" r="r" b="b"/>
              <a:pathLst>
                <a:path w="449" h="407">
                  <a:moveTo>
                    <a:pt x="449" y="0"/>
                  </a:moveTo>
                  <a:lnTo>
                    <a:pt x="0" y="90"/>
                  </a:lnTo>
                  <a:lnTo>
                    <a:pt x="317" y="407"/>
                  </a:lnTo>
                  <a:lnTo>
                    <a:pt x="4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92"/>
            <p:cNvSpPr>
              <a:spLocks/>
            </p:cNvSpPr>
            <p:nvPr/>
          </p:nvSpPr>
          <p:spPr bwMode="auto">
            <a:xfrm>
              <a:off x="6002338" y="3744913"/>
              <a:ext cx="717550" cy="338138"/>
            </a:xfrm>
            <a:custGeom>
              <a:avLst/>
              <a:gdLst>
                <a:gd name="T0" fmla="*/ 196 w 452"/>
                <a:gd name="T1" fmla="*/ 0 h 213"/>
                <a:gd name="T2" fmla="*/ 0 w 452"/>
                <a:gd name="T3" fmla="*/ 213 h 213"/>
                <a:gd name="T4" fmla="*/ 452 w 452"/>
                <a:gd name="T5" fmla="*/ 121 h 213"/>
                <a:gd name="T6" fmla="*/ 196 w 452"/>
                <a:gd name="T7" fmla="*/ 0 h 213"/>
              </a:gdLst>
              <a:ahLst/>
              <a:cxnLst>
                <a:cxn ang="0">
                  <a:pos x="T0" y="T1"/>
                </a:cxn>
                <a:cxn ang="0">
                  <a:pos x="T2" y="T3"/>
                </a:cxn>
                <a:cxn ang="0">
                  <a:pos x="T4" y="T5"/>
                </a:cxn>
                <a:cxn ang="0">
                  <a:pos x="T6" y="T7"/>
                </a:cxn>
              </a:cxnLst>
              <a:rect l="0" t="0" r="r" b="b"/>
              <a:pathLst>
                <a:path w="452" h="213">
                  <a:moveTo>
                    <a:pt x="196" y="0"/>
                  </a:moveTo>
                  <a:lnTo>
                    <a:pt x="0" y="213"/>
                  </a:lnTo>
                  <a:lnTo>
                    <a:pt x="452" y="121"/>
                  </a:lnTo>
                  <a:lnTo>
                    <a:pt x="196"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93"/>
            <p:cNvSpPr>
              <a:spLocks/>
            </p:cNvSpPr>
            <p:nvPr/>
          </p:nvSpPr>
          <p:spPr bwMode="auto">
            <a:xfrm>
              <a:off x="6002338" y="3744913"/>
              <a:ext cx="717550" cy="338138"/>
            </a:xfrm>
            <a:custGeom>
              <a:avLst/>
              <a:gdLst>
                <a:gd name="T0" fmla="*/ 196 w 452"/>
                <a:gd name="T1" fmla="*/ 0 h 213"/>
                <a:gd name="T2" fmla="*/ 0 w 452"/>
                <a:gd name="T3" fmla="*/ 213 h 213"/>
                <a:gd name="T4" fmla="*/ 452 w 452"/>
                <a:gd name="T5" fmla="*/ 121 h 213"/>
                <a:gd name="T6" fmla="*/ 196 w 452"/>
                <a:gd name="T7" fmla="*/ 0 h 213"/>
              </a:gdLst>
              <a:ahLst/>
              <a:cxnLst>
                <a:cxn ang="0">
                  <a:pos x="T0" y="T1"/>
                </a:cxn>
                <a:cxn ang="0">
                  <a:pos x="T2" y="T3"/>
                </a:cxn>
                <a:cxn ang="0">
                  <a:pos x="T4" y="T5"/>
                </a:cxn>
                <a:cxn ang="0">
                  <a:pos x="T6" y="T7"/>
                </a:cxn>
              </a:cxnLst>
              <a:rect l="0" t="0" r="r" b="b"/>
              <a:pathLst>
                <a:path w="452" h="213">
                  <a:moveTo>
                    <a:pt x="196" y="0"/>
                  </a:moveTo>
                  <a:lnTo>
                    <a:pt x="0" y="213"/>
                  </a:lnTo>
                  <a:lnTo>
                    <a:pt x="452" y="121"/>
                  </a:lnTo>
                  <a:lnTo>
                    <a:pt x="1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94"/>
            <p:cNvSpPr>
              <a:spLocks/>
            </p:cNvSpPr>
            <p:nvPr/>
          </p:nvSpPr>
          <p:spPr bwMode="auto">
            <a:xfrm>
              <a:off x="6543675" y="3965575"/>
              <a:ext cx="547688" cy="647700"/>
            </a:xfrm>
            <a:custGeom>
              <a:avLst/>
              <a:gdLst>
                <a:gd name="T0" fmla="*/ 132 w 345"/>
                <a:gd name="T1" fmla="*/ 0 h 408"/>
                <a:gd name="T2" fmla="*/ 0 w 345"/>
                <a:gd name="T3" fmla="*/ 408 h 408"/>
                <a:gd name="T4" fmla="*/ 345 w 345"/>
                <a:gd name="T5" fmla="*/ 209 h 408"/>
                <a:gd name="T6" fmla="*/ 132 w 345"/>
                <a:gd name="T7" fmla="*/ 0 h 408"/>
              </a:gdLst>
              <a:ahLst/>
              <a:cxnLst>
                <a:cxn ang="0">
                  <a:pos x="T0" y="T1"/>
                </a:cxn>
                <a:cxn ang="0">
                  <a:pos x="T2" y="T3"/>
                </a:cxn>
                <a:cxn ang="0">
                  <a:pos x="T4" y="T5"/>
                </a:cxn>
                <a:cxn ang="0">
                  <a:pos x="T6" y="T7"/>
                </a:cxn>
              </a:cxnLst>
              <a:rect l="0" t="0" r="r" b="b"/>
              <a:pathLst>
                <a:path w="345" h="408">
                  <a:moveTo>
                    <a:pt x="132" y="0"/>
                  </a:moveTo>
                  <a:lnTo>
                    <a:pt x="0" y="408"/>
                  </a:lnTo>
                  <a:lnTo>
                    <a:pt x="345" y="209"/>
                  </a:lnTo>
                  <a:lnTo>
                    <a:pt x="132"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95"/>
            <p:cNvSpPr>
              <a:spLocks/>
            </p:cNvSpPr>
            <p:nvPr/>
          </p:nvSpPr>
          <p:spPr bwMode="auto">
            <a:xfrm>
              <a:off x="6543675" y="3965575"/>
              <a:ext cx="547688" cy="647700"/>
            </a:xfrm>
            <a:custGeom>
              <a:avLst/>
              <a:gdLst>
                <a:gd name="T0" fmla="*/ 132 w 345"/>
                <a:gd name="T1" fmla="*/ 0 h 408"/>
                <a:gd name="T2" fmla="*/ 0 w 345"/>
                <a:gd name="T3" fmla="*/ 408 h 408"/>
                <a:gd name="T4" fmla="*/ 345 w 345"/>
                <a:gd name="T5" fmla="*/ 209 h 408"/>
                <a:gd name="T6" fmla="*/ 132 w 345"/>
                <a:gd name="T7" fmla="*/ 0 h 408"/>
              </a:gdLst>
              <a:ahLst/>
              <a:cxnLst>
                <a:cxn ang="0">
                  <a:pos x="T0" y="T1"/>
                </a:cxn>
                <a:cxn ang="0">
                  <a:pos x="T2" y="T3"/>
                </a:cxn>
                <a:cxn ang="0">
                  <a:pos x="T4" y="T5"/>
                </a:cxn>
                <a:cxn ang="0">
                  <a:pos x="T6" y="T7"/>
                </a:cxn>
              </a:cxnLst>
              <a:rect l="0" t="0" r="r" b="b"/>
              <a:pathLst>
                <a:path w="345" h="408">
                  <a:moveTo>
                    <a:pt x="132" y="0"/>
                  </a:moveTo>
                  <a:lnTo>
                    <a:pt x="0" y="408"/>
                  </a:lnTo>
                  <a:lnTo>
                    <a:pt x="345" y="209"/>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96"/>
            <p:cNvSpPr>
              <a:spLocks/>
            </p:cNvSpPr>
            <p:nvPr/>
          </p:nvSpPr>
          <p:spPr bwMode="auto">
            <a:xfrm>
              <a:off x="6772275" y="3616325"/>
              <a:ext cx="365125" cy="650875"/>
            </a:xfrm>
            <a:custGeom>
              <a:avLst/>
              <a:gdLst>
                <a:gd name="T0" fmla="*/ 230 w 230"/>
                <a:gd name="T1" fmla="*/ 0 h 410"/>
                <a:gd name="T2" fmla="*/ 0 w 230"/>
                <a:gd name="T3" fmla="*/ 202 h 410"/>
                <a:gd name="T4" fmla="*/ 211 w 230"/>
                <a:gd name="T5" fmla="*/ 410 h 410"/>
                <a:gd name="T6" fmla="*/ 230 w 230"/>
                <a:gd name="T7" fmla="*/ 0 h 410"/>
              </a:gdLst>
              <a:ahLst/>
              <a:cxnLst>
                <a:cxn ang="0">
                  <a:pos x="T0" y="T1"/>
                </a:cxn>
                <a:cxn ang="0">
                  <a:pos x="T2" y="T3"/>
                </a:cxn>
                <a:cxn ang="0">
                  <a:pos x="T4" y="T5"/>
                </a:cxn>
                <a:cxn ang="0">
                  <a:pos x="T6" y="T7"/>
                </a:cxn>
              </a:cxnLst>
              <a:rect l="0" t="0" r="r" b="b"/>
              <a:pathLst>
                <a:path w="230" h="410">
                  <a:moveTo>
                    <a:pt x="230" y="0"/>
                  </a:moveTo>
                  <a:lnTo>
                    <a:pt x="0" y="202"/>
                  </a:lnTo>
                  <a:lnTo>
                    <a:pt x="211" y="410"/>
                  </a:lnTo>
                  <a:lnTo>
                    <a:pt x="230"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97"/>
            <p:cNvSpPr>
              <a:spLocks/>
            </p:cNvSpPr>
            <p:nvPr/>
          </p:nvSpPr>
          <p:spPr bwMode="auto">
            <a:xfrm>
              <a:off x="6772275" y="3616325"/>
              <a:ext cx="365125" cy="650875"/>
            </a:xfrm>
            <a:custGeom>
              <a:avLst/>
              <a:gdLst>
                <a:gd name="T0" fmla="*/ 230 w 230"/>
                <a:gd name="T1" fmla="*/ 0 h 410"/>
                <a:gd name="T2" fmla="*/ 0 w 230"/>
                <a:gd name="T3" fmla="*/ 202 h 410"/>
                <a:gd name="T4" fmla="*/ 211 w 230"/>
                <a:gd name="T5" fmla="*/ 410 h 410"/>
                <a:gd name="T6" fmla="*/ 230 w 230"/>
                <a:gd name="T7" fmla="*/ 0 h 410"/>
              </a:gdLst>
              <a:ahLst/>
              <a:cxnLst>
                <a:cxn ang="0">
                  <a:pos x="T0" y="T1"/>
                </a:cxn>
                <a:cxn ang="0">
                  <a:pos x="T2" y="T3"/>
                </a:cxn>
                <a:cxn ang="0">
                  <a:pos x="T4" y="T5"/>
                </a:cxn>
                <a:cxn ang="0">
                  <a:pos x="T6" y="T7"/>
                </a:cxn>
              </a:cxnLst>
              <a:rect l="0" t="0" r="r" b="b"/>
              <a:pathLst>
                <a:path w="230" h="410">
                  <a:moveTo>
                    <a:pt x="230" y="0"/>
                  </a:moveTo>
                  <a:lnTo>
                    <a:pt x="0" y="202"/>
                  </a:lnTo>
                  <a:lnTo>
                    <a:pt x="211" y="410"/>
                  </a:lnTo>
                  <a:lnTo>
                    <a:pt x="2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98"/>
            <p:cNvSpPr>
              <a:spLocks/>
            </p:cNvSpPr>
            <p:nvPr/>
          </p:nvSpPr>
          <p:spPr bwMode="auto">
            <a:xfrm>
              <a:off x="6348413" y="3602038"/>
              <a:ext cx="769938" cy="319088"/>
            </a:xfrm>
            <a:custGeom>
              <a:avLst/>
              <a:gdLst>
                <a:gd name="T0" fmla="*/ 485 w 485"/>
                <a:gd name="T1" fmla="*/ 0 h 201"/>
                <a:gd name="T2" fmla="*/ 0 w 485"/>
                <a:gd name="T3" fmla="*/ 83 h 201"/>
                <a:gd name="T4" fmla="*/ 253 w 485"/>
                <a:gd name="T5" fmla="*/ 201 h 201"/>
                <a:gd name="T6" fmla="*/ 485 w 485"/>
                <a:gd name="T7" fmla="*/ 0 h 201"/>
              </a:gdLst>
              <a:ahLst/>
              <a:cxnLst>
                <a:cxn ang="0">
                  <a:pos x="T0" y="T1"/>
                </a:cxn>
                <a:cxn ang="0">
                  <a:pos x="T2" y="T3"/>
                </a:cxn>
                <a:cxn ang="0">
                  <a:pos x="T4" y="T5"/>
                </a:cxn>
                <a:cxn ang="0">
                  <a:pos x="T6" y="T7"/>
                </a:cxn>
              </a:cxnLst>
              <a:rect l="0" t="0" r="r" b="b"/>
              <a:pathLst>
                <a:path w="485" h="201">
                  <a:moveTo>
                    <a:pt x="485" y="0"/>
                  </a:moveTo>
                  <a:lnTo>
                    <a:pt x="0" y="83"/>
                  </a:lnTo>
                  <a:lnTo>
                    <a:pt x="253" y="201"/>
                  </a:lnTo>
                  <a:lnTo>
                    <a:pt x="485" y="0"/>
                  </a:lnTo>
                  <a:close/>
                </a:path>
              </a:pathLst>
            </a:custGeom>
            <a:solidFill>
              <a:srgbClr val="EC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99"/>
            <p:cNvSpPr>
              <a:spLocks/>
            </p:cNvSpPr>
            <p:nvPr/>
          </p:nvSpPr>
          <p:spPr bwMode="auto">
            <a:xfrm>
              <a:off x="6348413" y="3602038"/>
              <a:ext cx="769938" cy="319088"/>
            </a:xfrm>
            <a:custGeom>
              <a:avLst/>
              <a:gdLst>
                <a:gd name="T0" fmla="*/ 485 w 485"/>
                <a:gd name="T1" fmla="*/ 0 h 201"/>
                <a:gd name="T2" fmla="*/ 0 w 485"/>
                <a:gd name="T3" fmla="*/ 83 h 201"/>
                <a:gd name="T4" fmla="*/ 253 w 485"/>
                <a:gd name="T5" fmla="*/ 201 h 201"/>
                <a:gd name="T6" fmla="*/ 485 w 485"/>
                <a:gd name="T7" fmla="*/ 0 h 201"/>
              </a:gdLst>
              <a:ahLst/>
              <a:cxnLst>
                <a:cxn ang="0">
                  <a:pos x="T0" y="T1"/>
                </a:cxn>
                <a:cxn ang="0">
                  <a:pos x="T2" y="T3"/>
                </a:cxn>
                <a:cxn ang="0">
                  <a:pos x="T4" y="T5"/>
                </a:cxn>
                <a:cxn ang="0">
                  <a:pos x="T6" y="T7"/>
                </a:cxn>
              </a:cxnLst>
              <a:rect l="0" t="0" r="r" b="b"/>
              <a:pathLst>
                <a:path w="485" h="201">
                  <a:moveTo>
                    <a:pt x="485" y="0"/>
                  </a:moveTo>
                  <a:lnTo>
                    <a:pt x="0" y="83"/>
                  </a:lnTo>
                  <a:lnTo>
                    <a:pt x="253" y="201"/>
                  </a:lnTo>
                  <a:lnTo>
                    <a:pt x="4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00"/>
            <p:cNvSpPr>
              <a:spLocks/>
            </p:cNvSpPr>
            <p:nvPr/>
          </p:nvSpPr>
          <p:spPr bwMode="auto">
            <a:xfrm>
              <a:off x="2805113" y="2441575"/>
              <a:ext cx="296863" cy="393700"/>
            </a:xfrm>
            <a:custGeom>
              <a:avLst/>
              <a:gdLst>
                <a:gd name="T0" fmla="*/ 187 w 187"/>
                <a:gd name="T1" fmla="*/ 0 h 248"/>
                <a:gd name="T2" fmla="*/ 0 w 187"/>
                <a:gd name="T3" fmla="*/ 33 h 248"/>
                <a:gd name="T4" fmla="*/ 0 w 187"/>
                <a:gd name="T5" fmla="*/ 142 h 248"/>
                <a:gd name="T6" fmla="*/ 144 w 187"/>
                <a:gd name="T7" fmla="*/ 248 h 248"/>
                <a:gd name="T8" fmla="*/ 187 w 187"/>
                <a:gd name="T9" fmla="*/ 0 h 248"/>
              </a:gdLst>
              <a:ahLst/>
              <a:cxnLst>
                <a:cxn ang="0">
                  <a:pos x="T0" y="T1"/>
                </a:cxn>
                <a:cxn ang="0">
                  <a:pos x="T2" y="T3"/>
                </a:cxn>
                <a:cxn ang="0">
                  <a:pos x="T4" y="T5"/>
                </a:cxn>
                <a:cxn ang="0">
                  <a:pos x="T6" y="T7"/>
                </a:cxn>
                <a:cxn ang="0">
                  <a:pos x="T8" y="T9"/>
                </a:cxn>
              </a:cxnLst>
              <a:rect l="0" t="0" r="r" b="b"/>
              <a:pathLst>
                <a:path w="187" h="248">
                  <a:moveTo>
                    <a:pt x="187" y="0"/>
                  </a:moveTo>
                  <a:lnTo>
                    <a:pt x="0" y="33"/>
                  </a:lnTo>
                  <a:lnTo>
                    <a:pt x="0" y="142"/>
                  </a:lnTo>
                  <a:lnTo>
                    <a:pt x="144" y="248"/>
                  </a:lnTo>
                  <a:lnTo>
                    <a:pt x="187"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01"/>
            <p:cNvSpPr>
              <a:spLocks/>
            </p:cNvSpPr>
            <p:nvPr/>
          </p:nvSpPr>
          <p:spPr bwMode="auto">
            <a:xfrm>
              <a:off x="2805113" y="2441575"/>
              <a:ext cx="296863" cy="393700"/>
            </a:xfrm>
            <a:custGeom>
              <a:avLst/>
              <a:gdLst>
                <a:gd name="T0" fmla="*/ 187 w 187"/>
                <a:gd name="T1" fmla="*/ 0 h 248"/>
                <a:gd name="T2" fmla="*/ 0 w 187"/>
                <a:gd name="T3" fmla="*/ 33 h 248"/>
                <a:gd name="T4" fmla="*/ 0 w 187"/>
                <a:gd name="T5" fmla="*/ 142 h 248"/>
                <a:gd name="T6" fmla="*/ 144 w 187"/>
                <a:gd name="T7" fmla="*/ 248 h 248"/>
                <a:gd name="T8" fmla="*/ 187 w 187"/>
                <a:gd name="T9" fmla="*/ 0 h 248"/>
              </a:gdLst>
              <a:ahLst/>
              <a:cxnLst>
                <a:cxn ang="0">
                  <a:pos x="T0" y="T1"/>
                </a:cxn>
                <a:cxn ang="0">
                  <a:pos x="T2" y="T3"/>
                </a:cxn>
                <a:cxn ang="0">
                  <a:pos x="T4" y="T5"/>
                </a:cxn>
                <a:cxn ang="0">
                  <a:pos x="T6" y="T7"/>
                </a:cxn>
                <a:cxn ang="0">
                  <a:pos x="T8" y="T9"/>
                </a:cxn>
              </a:cxnLst>
              <a:rect l="0" t="0" r="r" b="b"/>
              <a:pathLst>
                <a:path w="187" h="248">
                  <a:moveTo>
                    <a:pt x="187" y="0"/>
                  </a:moveTo>
                  <a:lnTo>
                    <a:pt x="0" y="33"/>
                  </a:lnTo>
                  <a:lnTo>
                    <a:pt x="0" y="142"/>
                  </a:lnTo>
                  <a:lnTo>
                    <a:pt x="144" y="248"/>
                  </a:lnTo>
                  <a:lnTo>
                    <a:pt x="1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02"/>
            <p:cNvSpPr>
              <a:spLocks/>
            </p:cNvSpPr>
            <p:nvPr/>
          </p:nvSpPr>
          <p:spPr bwMode="auto">
            <a:xfrm>
              <a:off x="2805113" y="2697163"/>
              <a:ext cx="214313" cy="212725"/>
            </a:xfrm>
            <a:custGeom>
              <a:avLst/>
              <a:gdLst>
                <a:gd name="T0" fmla="*/ 0 w 135"/>
                <a:gd name="T1" fmla="*/ 0 h 134"/>
                <a:gd name="T2" fmla="*/ 0 w 135"/>
                <a:gd name="T3" fmla="*/ 134 h 134"/>
                <a:gd name="T4" fmla="*/ 135 w 135"/>
                <a:gd name="T5" fmla="*/ 99 h 134"/>
                <a:gd name="T6" fmla="*/ 0 w 135"/>
                <a:gd name="T7" fmla="*/ 0 h 134"/>
              </a:gdLst>
              <a:ahLst/>
              <a:cxnLst>
                <a:cxn ang="0">
                  <a:pos x="T0" y="T1"/>
                </a:cxn>
                <a:cxn ang="0">
                  <a:pos x="T2" y="T3"/>
                </a:cxn>
                <a:cxn ang="0">
                  <a:pos x="T4" y="T5"/>
                </a:cxn>
                <a:cxn ang="0">
                  <a:pos x="T6" y="T7"/>
                </a:cxn>
              </a:cxnLst>
              <a:rect l="0" t="0" r="r" b="b"/>
              <a:pathLst>
                <a:path w="135" h="134">
                  <a:moveTo>
                    <a:pt x="0" y="0"/>
                  </a:moveTo>
                  <a:lnTo>
                    <a:pt x="0" y="134"/>
                  </a:lnTo>
                  <a:lnTo>
                    <a:pt x="135" y="99"/>
                  </a:lnTo>
                  <a:lnTo>
                    <a:pt x="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03"/>
            <p:cNvSpPr>
              <a:spLocks/>
            </p:cNvSpPr>
            <p:nvPr/>
          </p:nvSpPr>
          <p:spPr bwMode="auto">
            <a:xfrm>
              <a:off x="2805113" y="2697163"/>
              <a:ext cx="214313" cy="212725"/>
            </a:xfrm>
            <a:custGeom>
              <a:avLst/>
              <a:gdLst>
                <a:gd name="T0" fmla="*/ 0 w 135"/>
                <a:gd name="T1" fmla="*/ 0 h 134"/>
                <a:gd name="T2" fmla="*/ 0 w 135"/>
                <a:gd name="T3" fmla="*/ 134 h 134"/>
                <a:gd name="T4" fmla="*/ 135 w 135"/>
                <a:gd name="T5" fmla="*/ 99 h 134"/>
                <a:gd name="T6" fmla="*/ 0 w 135"/>
                <a:gd name="T7" fmla="*/ 0 h 134"/>
              </a:gdLst>
              <a:ahLst/>
              <a:cxnLst>
                <a:cxn ang="0">
                  <a:pos x="T0" y="T1"/>
                </a:cxn>
                <a:cxn ang="0">
                  <a:pos x="T2" y="T3"/>
                </a:cxn>
                <a:cxn ang="0">
                  <a:pos x="T4" y="T5"/>
                </a:cxn>
                <a:cxn ang="0">
                  <a:pos x="T6" y="T7"/>
                </a:cxn>
              </a:cxnLst>
              <a:rect l="0" t="0" r="r" b="b"/>
              <a:pathLst>
                <a:path w="135" h="134">
                  <a:moveTo>
                    <a:pt x="0" y="0"/>
                  </a:moveTo>
                  <a:lnTo>
                    <a:pt x="0" y="134"/>
                  </a:lnTo>
                  <a:lnTo>
                    <a:pt x="135" y="9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04"/>
            <p:cNvSpPr>
              <a:spLocks/>
            </p:cNvSpPr>
            <p:nvPr/>
          </p:nvSpPr>
          <p:spPr bwMode="auto">
            <a:xfrm>
              <a:off x="3597275" y="239713"/>
              <a:ext cx="568325" cy="469900"/>
            </a:xfrm>
            <a:custGeom>
              <a:avLst/>
              <a:gdLst>
                <a:gd name="T0" fmla="*/ 156 w 358"/>
                <a:gd name="T1" fmla="*/ 0 h 296"/>
                <a:gd name="T2" fmla="*/ 0 w 358"/>
                <a:gd name="T3" fmla="*/ 296 h 296"/>
                <a:gd name="T4" fmla="*/ 358 w 358"/>
                <a:gd name="T5" fmla="*/ 201 h 296"/>
                <a:gd name="T6" fmla="*/ 156 w 358"/>
                <a:gd name="T7" fmla="*/ 0 h 296"/>
              </a:gdLst>
              <a:ahLst/>
              <a:cxnLst>
                <a:cxn ang="0">
                  <a:pos x="T0" y="T1"/>
                </a:cxn>
                <a:cxn ang="0">
                  <a:pos x="T2" y="T3"/>
                </a:cxn>
                <a:cxn ang="0">
                  <a:pos x="T4" y="T5"/>
                </a:cxn>
                <a:cxn ang="0">
                  <a:pos x="T6" y="T7"/>
                </a:cxn>
              </a:cxnLst>
              <a:rect l="0" t="0" r="r" b="b"/>
              <a:pathLst>
                <a:path w="358" h="296">
                  <a:moveTo>
                    <a:pt x="156" y="0"/>
                  </a:moveTo>
                  <a:lnTo>
                    <a:pt x="0" y="296"/>
                  </a:lnTo>
                  <a:lnTo>
                    <a:pt x="358" y="201"/>
                  </a:lnTo>
                  <a:lnTo>
                    <a:pt x="156" y="0"/>
                  </a:lnTo>
                  <a:close/>
                </a:path>
              </a:pathLst>
            </a:custGeom>
            <a:solidFill>
              <a:srgbClr val="B9BA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06"/>
            <p:cNvSpPr>
              <a:spLocks/>
            </p:cNvSpPr>
            <p:nvPr/>
          </p:nvSpPr>
          <p:spPr bwMode="auto">
            <a:xfrm>
              <a:off x="3597276" y="239713"/>
              <a:ext cx="568325" cy="469900"/>
            </a:xfrm>
            <a:custGeom>
              <a:avLst/>
              <a:gdLst>
                <a:gd name="T0" fmla="*/ 156 w 358"/>
                <a:gd name="T1" fmla="*/ 0 h 296"/>
                <a:gd name="T2" fmla="*/ 0 w 358"/>
                <a:gd name="T3" fmla="*/ 296 h 296"/>
                <a:gd name="T4" fmla="*/ 358 w 358"/>
                <a:gd name="T5" fmla="*/ 201 h 296"/>
                <a:gd name="T6" fmla="*/ 156 w 358"/>
                <a:gd name="T7" fmla="*/ 0 h 296"/>
              </a:gdLst>
              <a:ahLst/>
              <a:cxnLst>
                <a:cxn ang="0">
                  <a:pos x="T0" y="T1"/>
                </a:cxn>
                <a:cxn ang="0">
                  <a:pos x="T2" y="T3"/>
                </a:cxn>
                <a:cxn ang="0">
                  <a:pos x="T4" y="T5"/>
                </a:cxn>
                <a:cxn ang="0">
                  <a:pos x="T6" y="T7"/>
                </a:cxn>
              </a:cxnLst>
              <a:rect l="0" t="0" r="r" b="b"/>
              <a:pathLst>
                <a:path w="358" h="296">
                  <a:moveTo>
                    <a:pt x="156" y="0"/>
                  </a:moveTo>
                  <a:lnTo>
                    <a:pt x="0" y="296"/>
                  </a:lnTo>
                  <a:lnTo>
                    <a:pt x="358" y="201"/>
                  </a:lnTo>
                  <a:lnTo>
                    <a:pt x="1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07"/>
            <p:cNvSpPr>
              <a:spLocks/>
            </p:cNvSpPr>
            <p:nvPr/>
          </p:nvSpPr>
          <p:spPr bwMode="auto">
            <a:xfrm>
              <a:off x="3871913" y="47625"/>
              <a:ext cx="612775" cy="488950"/>
            </a:xfrm>
            <a:custGeom>
              <a:avLst/>
              <a:gdLst>
                <a:gd name="T0" fmla="*/ 386 w 386"/>
                <a:gd name="T1" fmla="*/ 0 h 308"/>
                <a:gd name="T2" fmla="*/ 227 w 386"/>
                <a:gd name="T3" fmla="*/ 0 h 308"/>
                <a:gd name="T4" fmla="*/ 0 w 386"/>
                <a:gd name="T5" fmla="*/ 107 h 308"/>
                <a:gd name="T6" fmla="*/ 201 w 386"/>
                <a:gd name="T7" fmla="*/ 308 h 308"/>
                <a:gd name="T8" fmla="*/ 386 w 386"/>
                <a:gd name="T9" fmla="*/ 0 h 308"/>
              </a:gdLst>
              <a:ahLst/>
              <a:cxnLst>
                <a:cxn ang="0">
                  <a:pos x="T0" y="T1"/>
                </a:cxn>
                <a:cxn ang="0">
                  <a:pos x="T2" y="T3"/>
                </a:cxn>
                <a:cxn ang="0">
                  <a:pos x="T4" y="T5"/>
                </a:cxn>
                <a:cxn ang="0">
                  <a:pos x="T6" y="T7"/>
                </a:cxn>
                <a:cxn ang="0">
                  <a:pos x="T8" y="T9"/>
                </a:cxn>
              </a:cxnLst>
              <a:rect l="0" t="0" r="r" b="b"/>
              <a:pathLst>
                <a:path w="386" h="308">
                  <a:moveTo>
                    <a:pt x="386" y="0"/>
                  </a:moveTo>
                  <a:lnTo>
                    <a:pt x="227" y="0"/>
                  </a:lnTo>
                  <a:lnTo>
                    <a:pt x="0" y="107"/>
                  </a:lnTo>
                  <a:lnTo>
                    <a:pt x="201" y="308"/>
                  </a:lnTo>
                  <a:lnTo>
                    <a:pt x="386" y="0"/>
                  </a:lnTo>
                  <a:close/>
                </a:path>
              </a:pathLst>
            </a:custGeom>
            <a:solidFill>
              <a:srgbClr val="BF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08"/>
            <p:cNvSpPr>
              <a:spLocks/>
            </p:cNvSpPr>
            <p:nvPr/>
          </p:nvSpPr>
          <p:spPr bwMode="auto">
            <a:xfrm>
              <a:off x="3871913" y="47625"/>
              <a:ext cx="612775" cy="488950"/>
            </a:xfrm>
            <a:custGeom>
              <a:avLst/>
              <a:gdLst>
                <a:gd name="T0" fmla="*/ 386 w 386"/>
                <a:gd name="T1" fmla="*/ 0 h 308"/>
                <a:gd name="T2" fmla="*/ 227 w 386"/>
                <a:gd name="T3" fmla="*/ 0 h 308"/>
                <a:gd name="T4" fmla="*/ 0 w 386"/>
                <a:gd name="T5" fmla="*/ 107 h 308"/>
                <a:gd name="T6" fmla="*/ 201 w 386"/>
                <a:gd name="T7" fmla="*/ 308 h 308"/>
                <a:gd name="T8" fmla="*/ 386 w 386"/>
                <a:gd name="T9" fmla="*/ 0 h 308"/>
              </a:gdLst>
              <a:ahLst/>
              <a:cxnLst>
                <a:cxn ang="0">
                  <a:pos x="T0" y="T1"/>
                </a:cxn>
                <a:cxn ang="0">
                  <a:pos x="T2" y="T3"/>
                </a:cxn>
                <a:cxn ang="0">
                  <a:pos x="T4" y="T5"/>
                </a:cxn>
                <a:cxn ang="0">
                  <a:pos x="T6" y="T7"/>
                </a:cxn>
                <a:cxn ang="0">
                  <a:pos x="T8" y="T9"/>
                </a:cxn>
              </a:cxnLst>
              <a:rect l="0" t="0" r="r" b="b"/>
              <a:pathLst>
                <a:path w="386" h="308">
                  <a:moveTo>
                    <a:pt x="386" y="0"/>
                  </a:moveTo>
                  <a:lnTo>
                    <a:pt x="227" y="0"/>
                  </a:lnTo>
                  <a:lnTo>
                    <a:pt x="0" y="107"/>
                  </a:lnTo>
                  <a:lnTo>
                    <a:pt x="201" y="308"/>
                  </a:lnTo>
                  <a:lnTo>
                    <a:pt x="3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09"/>
            <p:cNvSpPr>
              <a:spLocks/>
            </p:cNvSpPr>
            <p:nvPr/>
          </p:nvSpPr>
          <p:spPr bwMode="auto">
            <a:xfrm>
              <a:off x="4213226" y="47625"/>
              <a:ext cx="417513" cy="495300"/>
            </a:xfrm>
            <a:custGeom>
              <a:avLst/>
              <a:gdLst>
                <a:gd name="T0" fmla="*/ 254 w 263"/>
                <a:gd name="T1" fmla="*/ 0 h 312"/>
                <a:gd name="T2" fmla="*/ 190 w 263"/>
                <a:gd name="T3" fmla="*/ 0 h 312"/>
                <a:gd name="T4" fmla="*/ 0 w 263"/>
                <a:gd name="T5" fmla="*/ 312 h 312"/>
                <a:gd name="T6" fmla="*/ 263 w 263"/>
                <a:gd name="T7" fmla="*/ 289 h 312"/>
                <a:gd name="T8" fmla="*/ 254 w 263"/>
                <a:gd name="T9" fmla="*/ 0 h 312"/>
              </a:gdLst>
              <a:ahLst/>
              <a:cxnLst>
                <a:cxn ang="0">
                  <a:pos x="T0" y="T1"/>
                </a:cxn>
                <a:cxn ang="0">
                  <a:pos x="T2" y="T3"/>
                </a:cxn>
                <a:cxn ang="0">
                  <a:pos x="T4" y="T5"/>
                </a:cxn>
                <a:cxn ang="0">
                  <a:pos x="T6" y="T7"/>
                </a:cxn>
                <a:cxn ang="0">
                  <a:pos x="T8" y="T9"/>
                </a:cxn>
              </a:cxnLst>
              <a:rect l="0" t="0" r="r" b="b"/>
              <a:pathLst>
                <a:path w="263" h="312">
                  <a:moveTo>
                    <a:pt x="254" y="0"/>
                  </a:moveTo>
                  <a:lnTo>
                    <a:pt x="190" y="0"/>
                  </a:lnTo>
                  <a:lnTo>
                    <a:pt x="0" y="312"/>
                  </a:lnTo>
                  <a:lnTo>
                    <a:pt x="263" y="289"/>
                  </a:lnTo>
                  <a:lnTo>
                    <a:pt x="254"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10"/>
            <p:cNvSpPr>
              <a:spLocks/>
            </p:cNvSpPr>
            <p:nvPr/>
          </p:nvSpPr>
          <p:spPr bwMode="auto">
            <a:xfrm>
              <a:off x="4213226" y="47625"/>
              <a:ext cx="417513" cy="495300"/>
            </a:xfrm>
            <a:custGeom>
              <a:avLst/>
              <a:gdLst>
                <a:gd name="T0" fmla="*/ 254 w 263"/>
                <a:gd name="T1" fmla="*/ 0 h 312"/>
                <a:gd name="T2" fmla="*/ 190 w 263"/>
                <a:gd name="T3" fmla="*/ 0 h 312"/>
                <a:gd name="T4" fmla="*/ 0 w 263"/>
                <a:gd name="T5" fmla="*/ 312 h 312"/>
                <a:gd name="T6" fmla="*/ 263 w 263"/>
                <a:gd name="T7" fmla="*/ 289 h 312"/>
                <a:gd name="T8" fmla="*/ 254 w 263"/>
                <a:gd name="T9" fmla="*/ 0 h 312"/>
              </a:gdLst>
              <a:ahLst/>
              <a:cxnLst>
                <a:cxn ang="0">
                  <a:pos x="T0" y="T1"/>
                </a:cxn>
                <a:cxn ang="0">
                  <a:pos x="T2" y="T3"/>
                </a:cxn>
                <a:cxn ang="0">
                  <a:pos x="T4" y="T5"/>
                </a:cxn>
                <a:cxn ang="0">
                  <a:pos x="T6" y="T7"/>
                </a:cxn>
                <a:cxn ang="0">
                  <a:pos x="T8" y="T9"/>
                </a:cxn>
              </a:cxnLst>
              <a:rect l="0" t="0" r="r" b="b"/>
              <a:pathLst>
                <a:path w="263" h="312">
                  <a:moveTo>
                    <a:pt x="254" y="0"/>
                  </a:moveTo>
                  <a:lnTo>
                    <a:pt x="190" y="0"/>
                  </a:lnTo>
                  <a:lnTo>
                    <a:pt x="0" y="312"/>
                  </a:lnTo>
                  <a:lnTo>
                    <a:pt x="263" y="289"/>
                  </a:lnTo>
                  <a:lnTo>
                    <a:pt x="2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11"/>
            <p:cNvSpPr>
              <a:spLocks/>
            </p:cNvSpPr>
            <p:nvPr/>
          </p:nvSpPr>
          <p:spPr bwMode="auto">
            <a:xfrm>
              <a:off x="4206876" y="539750"/>
              <a:ext cx="412750" cy="593725"/>
            </a:xfrm>
            <a:custGeom>
              <a:avLst/>
              <a:gdLst>
                <a:gd name="T0" fmla="*/ 260 w 260"/>
                <a:gd name="T1" fmla="*/ 0 h 374"/>
                <a:gd name="T2" fmla="*/ 0 w 260"/>
                <a:gd name="T3" fmla="*/ 24 h 374"/>
                <a:gd name="T4" fmla="*/ 40 w 260"/>
                <a:gd name="T5" fmla="*/ 374 h 374"/>
                <a:gd name="T6" fmla="*/ 260 w 260"/>
                <a:gd name="T7" fmla="*/ 0 h 374"/>
              </a:gdLst>
              <a:ahLst/>
              <a:cxnLst>
                <a:cxn ang="0">
                  <a:pos x="T0" y="T1"/>
                </a:cxn>
                <a:cxn ang="0">
                  <a:pos x="T2" y="T3"/>
                </a:cxn>
                <a:cxn ang="0">
                  <a:pos x="T4" y="T5"/>
                </a:cxn>
                <a:cxn ang="0">
                  <a:pos x="T6" y="T7"/>
                </a:cxn>
              </a:cxnLst>
              <a:rect l="0" t="0" r="r" b="b"/>
              <a:pathLst>
                <a:path w="260" h="374">
                  <a:moveTo>
                    <a:pt x="260" y="0"/>
                  </a:moveTo>
                  <a:lnTo>
                    <a:pt x="0" y="24"/>
                  </a:lnTo>
                  <a:lnTo>
                    <a:pt x="40" y="374"/>
                  </a:lnTo>
                  <a:lnTo>
                    <a:pt x="26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12"/>
            <p:cNvSpPr>
              <a:spLocks/>
            </p:cNvSpPr>
            <p:nvPr/>
          </p:nvSpPr>
          <p:spPr bwMode="auto">
            <a:xfrm>
              <a:off x="4206876" y="539750"/>
              <a:ext cx="412750" cy="593725"/>
            </a:xfrm>
            <a:custGeom>
              <a:avLst/>
              <a:gdLst>
                <a:gd name="T0" fmla="*/ 260 w 260"/>
                <a:gd name="T1" fmla="*/ 0 h 374"/>
                <a:gd name="T2" fmla="*/ 0 w 260"/>
                <a:gd name="T3" fmla="*/ 24 h 374"/>
                <a:gd name="T4" fmla="*/ 40 w 260"/>
                <a:gd name="T5" fmla="*/ 374 h 374"/>
                <a:gd name="T6" fmla="*/ 260 w 260"/>
                <a:gd name="T7" fmla="*/ 0 h 374"/>
              </a:gdLst>
              <a:ahLst/>
              <a:cxnLst>
                <a:cxn ang="0">
                  <a:pos x="T0" y="T1"/>
                </a:cxn>
                <a:cxn ang="0">
                  <a:pos x="T2" y="T3"/>
                </a:cxn>
                <a:cxn ang="0">
                  <a:pos x="T4" y="T5"/>
                </a:cxn>
                <a:cxn ang="0">
                  <a:pos x="T6" y="T7"/>
                </a:cxn>
              </a:cxnLst>
              <a:rect l="0" t="0" r="r" b="b"/>
              <a:pathLst>
                <a:path w="260" h="374">
                  <a:moveTo>
                    <a:pt x="260" y="0"/>
                  </a:moveTo>
                  <a:lnTo>
                    <a:pt x="0" y="24"/>
                  </a:lnTo>
                  <a:lnTo>
                    <a:pt x="40" y="374"/>
                  </a:lnTo>
                  <a:lnTo>
                    <a:pt x="2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13"/>
            <p:cNvSpPr>
              <a:spLocks/>
            </p:cNvSpPr>
            <p:nvPr/>
          </p:nvSpPr>
          <p:spPr bwMode="auto">
            <a:xfrm>
              <a:off x="3608388" y="584200"/>
              <a:ext cx="635000" cy="552450"/>
            </a:xfrm>
            <a:custGeom>
              <a:avLst/>
              <a:gdLst>
                <a:gd name="T0" fmla="*/ 358 w 400"/>
                <a:gd name="T1" fmla="*/ 0 h 348"/>
                <a:gd name="T2" fmla="*/ 0 w 400"/>
                <a:gd name="T3" fmla="*/ 95 h 348"/>
                <a:gd name="T4" fmla="*/ 400 w 400"/>
                <a:gd name="T5" fmla="*/ 348 h 348"/>
                <a:gd name="T6" fmla="*/ 358 w 400"/>
                <a:gd name="T7" fmla="*/ 0 h 348"/>
              </a:gdLst>
              <a:ahLst/>
              <a:cxnLst>
                <a:cxn ang="0">
                  <a:pos x="T0" y="T1"/>
                </a:cxn>
                <a:cxn ang="0">
                  <a:pos x="T2" y="T3"/>
                </a:cxn>
                <a:cxn ang="0">
                  <a:pos x="T4" y="T5"/>
                </a:cxn>
                <a:cxn ang="0">
                  <a:pos x="T6" y="T7"/>
                </a:cxn>
              </a:cxnLst>
              <a:rect l="0" t="0" r="r" b="b"/>
              <a:pathLst>
                <a:path w="400" h="348">
                  <a:moveTo>
                    <a:pt x="358" y="0"/>
                  </a:moveTo>
                  <a:lnTo>
                    <a:pt x="0" y="95"/>
                  </a:lnTo>
                  <a:lnTo>
                    <a:pt x="400" y="348"/>
                  </a:lnTo>
                  <a:lnTo>
                    <a:pt x="358"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4"/>
            <p:cNvSpPr>
              <a:spLocks/>
            </p:cNvSpPr>
            <p:nvPr/>
          </p:nvSpPr>
          <p:spPr bwMode="auto">
            <a:xfrm>
              <a:off x="3608388" y="584200"/>
              <a:ext cx="635000" cy="552450"/>
            </a:xfrm>
            <a:custGeom>
              <a:avLst/>
              <a:gdLst>
                <a:gd name="T0" fmla="*/ 358 w 400"/>
                <a:gd name="T1" fmla="*/ 0 h 348"/>
                <a:gd name="T2" fmla="*/ 0 w 400"/>
                <a:gd name="T3" fmla="*/ 95 h 348"/>
                <a:gd name="T4" fmla="*/ 400 w 400"/>
                <a:gd name="T5" fmla="*/ 348 h 348"/>
                <a:gd name="T6" fmla="*/ 358 w 400"/>
                <a:gd name="T7" fmla="*/ 0 h 348"/>
              </a:gdLst>
              <a:ahLst/>
              <a:cxnLst>
                <a:cxn ang="0">
                  <a:pos x="T0" y="T1"/>
                </a:cxn>
                <a:cxn ang="0">
                  <a:pos x="T2" y="T3"/>
                </a:cxn>
                <a:cxn ang="0">
                  <a:pos x="T4" y="T5"/>
                </a:cxn>
                <a:cxn ang="0">
                  <a:pos x="T6" y="T7"/>
                </a:cxn>
              </a:cxnLst>
              <a:rect l="0" t="0" r="r" b="b"/>
              <a:pathLst>
                <a:path w="400" h="348">
                  <a:moveTo>
                    <a:pt x="358" y="0"/>
                  </a:moveTo>
                  <a:lnTo>
                    <a:pt x="0" y="95"/>
                  </a:lnTo>
                  <a:lnTo>
                    <a:pt x="400" y="348"/>
                  </a:lnTo>
                  <a:lnTo>
                    <a:pt x="3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5"/>
            <p:cNvSpPr>
              <a:spLocks/>
            </p:cNvSpPr>
            <p:nvPr/>
          </p:nvSpPr>
          <p:spPr bwMode="auto">
            <a:xfrm>
              <a:off x="3074988" y="2741613"/>
              <a:ext cx="654050" cy="401638"/>
            </a:xfrm>
            <a:custGeom>
              <a:avLst/>
              <a:gdLst>
                <a:gd name="T0" fmla="*/ 412 w 412"/>
                <a:gd name="T1" fmla="*/ 0 h 253"/>
                <a:gd name="T2" fmla="*/ 0 w 412"/>
                <a:gd name="T3" fmla="*/ 76 h 253"/>
                <a:gd name="T4" fmla="*/ 230 w 412"/>
                <a:gd name="T5" fmla="*/ 253 h 253"/>
                <a:gd name="T6" fmla="*/ 412 w 412"/>
                <a:gd name="T7" fmla="*/ 0 h 253"/>
              </a:gdLst>
              <a:ahLst/>
              <a:cxnLst>
                <a:cxn ang="0">
                  <a:pos x="T0" y="T1"/>
                </a:cxn>
                <a:cxn ang="0">
                  <a:pos x="T2" y="T3"/>
                </a:cxn>
                <a:cxn ang="0">
                  <a:pos x="T4" y="T5"/>
                </a:cxn>
                <a:cxn ang="0">
                  <a:pos x="T6" y="T7"/>
                </a:cxn>
              </a:cxnLst>
              <a:rect l="0" t="0" r="r" b="b"/>
              <a:pathLst>
                <a:path w="412" h="253">
                  <a:moveTo>
                    <a:pt x="412" y="0"/>
                  </a:moveTo>
                  <a:lnTo>
                    <a:pt x="0" y="76"/>
                  </a:lnTo>
                  <a:lnTo>
                    <a:pt x="230" y="253"/>
                  </a:lnTo>
                  <a:lnTo>
                    <a:pt x="412" y="0"/>
                  </a:lnTo>
                  <a:close/>
                </a:path>
              </a:pathLst>
            </a:custGeom>
            <a:solidFill>
              <a:srgbClr val="E1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6"/>
            <p:cNvSpPr>
              <a:spLocks/>
            </p:cNvSpPr>
            <p:nvPr/>
          </p:nvSpPr>
          <p:spPr bwMode="auto">
            <a:xfrm>
              <a:off x="3074988" y="2741613"/>
              <a:ext cx="654050" cy="401638"/>
            </a:xfrm>
            <a:custGeom>
              <a:avLst/>
              <a:gdLst>
                <a:gd name="T0" fmla="*/ 412 w 412"/>
                <a:gd name="T1" fmla="*/ 0 h 253"/>
                <a:gd name="T2" fmla="*/ 0 w 412"/>
                <a:gd name="T3" fmla="*/ 76 h 253"/>
                <a:gd name="T4" fmla="*/ 230 w 412"/>
                <a:gd name="T5" fmla="*/ 253 h 253"/>
                <a:gd name="T6" fmla="*/ 412 w 412"/>
                <a:gd name="T7" fmla="*/ 0 h 253"/>
              </a:gdLst>
              <a:ahLst/>
              <a:cxnLst>
                <a:cxn ang="0">
                  <a:pos x="T0" y="T1"/>
                </a:cxn>
                <a:cxn ang="0">
                  <a:pos x="T2" y="T3"/>
                </a:cxn>
                <a:cxn ang="0">
                  <a:pos x="T4" y="T5"/>
                </a:cxn>
                <a:cxn ang="0">
                  <a:pos x="T6" y="T7"/>
                </a:cxn>
              </a:cxnLst>
              <a:rect l="0" t="0" r="r" b="b"/>
              <a:pathLst>
                <a:path w="412" h="253">
                  <a:moveTo>
                    <a:pt x="412" y="0"/>
                  </a:moveTo>
                  <a:lnTo>
                    <a:pt x="0" y="76"/>
                  </a:lnTo>
                  <a:lnTo>
                    <a:pt x="230" y="253"/>
                  </a:lnTo>
                  <a:lnTo>
                    <a:pt x="4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7"/>
            <p:cNvSpPr>
              <a:spLocks/>
            </p:cNvSpPr>
            <p:nvPr/>
          </p:nvSpPr>
          <p:spPr bwMode="auto">
            <a:xfrm>
              <a:off x="2805113" y="3192463"/>
              <a:ext cx="604838" cy="608013"/>
            </a:xfrm>
            <a:custGeom>
              <a:avLst/>
              <a:gdLst>
                <a:gd name="T0" fmla="*/ 381 w 381"/>
                <a:gd name="T1" fmla="*/ 0 h 383"/>
                <a:gd name="T2" fmla="*/ 0 w 381"/>
                <a:gd name="T3" fmla="*/ 196 h 383"/>
                <a:gd name="T4" fmla="*/ 0 w 381"/>
                <a:gd name="T5" fmla="*/ 284 h 383"/>
                <a:gd name="T6" fmla="*/ 192 w 381"/>
                <a:gd name="T7" fmla="*/ 383 h 383"/>
                <a:gd name="T8" fmla="*/ 381 w 381"/>
                <a:gd name="T9" fmla="*/ 0 h 383"/>
              </a:gdLst>
              <a:ahLst/>
              <a:cxnLst>
                <a:cxn ang="0">
                  <a:pos x="T0" y="T1"/>
                </a:cxn>
                <a:cxn ang="0">
                  <a:pos x="T2" y="T3"/>
                </a:cxn>
                <a:cxn ang="0">
                  <a:pos x="T4" y="T5"/>
                </a:cxn>
                <a:cxn ang="0">
                  <a:pos x="T6" y="T7"/>
                </a:cxn>
                <a:cxn ang="0">
                  <a:pos x="T8" y="T9"/>
                </a:cxn>
              </a:cxnLst>
              <a:rect l="0" t="0" r="r" b="b"/>
              <a:pathLst>
                <a:path w="381" h="383">
                  <a:moveTo>
                    <a:pt x="381" y="0"/>
                  </a:moveTo>
                  <a:lnTo>
                    <a:pt x="0" y="196"/>
                  </a:lnTo>
                  <a:lnTo>
                    <a:pt x="0" y="284"/>
                  </a:lnTo>
                  <a:lnTo>
                    <a:pt x="192" y="383"/>
                  </a:lnTo>
                  <a:lnTo>
                    <a:pt x="381" y="0"/>
                  </a:lnTo>
                  <a:close/>
                </a:path>
              </a:pathLst>
            </a:custGeom>
            <a:solidFill>
              <a:srgbClr val="DBDC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18"/>
            <p:cNvSpPr>
              <a:spLocks/>
            </p:cNvSpPr>
            <p:nvPr/>
          </p:nvSpPr>
          <p:spPr bwMode="auto">
            <a:xfrm>
              <a:off x="2805113" y="3192463"/>
              <a:ext cx="604838" cy="608013"/>
            </a:xfrm>
            <a:custGeom>
              <a:avLst/>
              <a:gdLst>
                <a:gd name="T0" fmla="*/ 381 w 381"/>
                <a:gd name="T1" fmla="*/ 0 h 383"/>
                <a:gd name="T2" fmla="*/ 0 w 381"/>
                <a:gd name="T3" fmla="*/ 196 h 383"/>
                <a:gd name="T4" fmla="*/ 0 w 381"/>
                <a:gd name="T5" fmla="*/ 284 h 383"/>
                <a:gd name="T6" fmla="*/ 192 w 381"/>
                <a:gd name="T7" fmla="*/ 383 h 383"/>
                <a:gd name="T8" fmla="*/ 381 w 381"/>
                <a:gd name="T9" fmla="*/ 0 h 383"/>
              </a:gdLst>
              <a:ahLst/>
              <a:cxnLst>
                <a:cxn ang="0">
                  <a:pos x="T0" y="T1"/>
                </a:cxn>
                <a:cxn ang="0">
                  <a:pos x="T2" y="T3"/>
                </a:cxn>
                <a:cxn ang="0">
                  <a:pos x="T4" y="T5"/>
                </a:cxn>
                <a:cxn ang="0">
                  <a:pos x="T6" y="T7"/>
                </a:cxn>
                <a:cxn ang="0">
                  <a:pos x="T8" y="T9"/>
                </a:cxn>
              </a:cxnLst>
              <a:rect l="0" t="0" r="r" b="b"/>
              <a:pathLst>
                <a:path w="381" h="383">
                  <a:moveTo>
                    <a:pt x="381" y="0"/>
                  </a:moveTo>
                  <a:lnTo>
                    <a:pt x="0" y="196"/>
                  </a:lnTo>
                  <a:lnTo>
                    <a:pt x="0" y="284"/>
                  </a:lnTo>
                  <a:lnTo>
                    <a:pt x="192" y="383"/>
                  </a:lnTo>
                  <a:lnTo>
                    <a:pt x="3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19"/>
            <p:cNvSpPr>
              <a:spLocks/>
            </p:cNvSpPr>
            <p:nvPr/>
          </p:nvSpPr>
          <p:spPr bwMode="auto">
            <a:xfrm>
              <a:off x="2805113" y="2884488"/>
              <a:ext cx="604838" cy="593725"/>
            </a:xfrm>
            <a:custGeom>
              <a:avLst/>
              <a:gdLst>
                <a:gd name="T0" fmla="*/ 151 w 381"/>
                <a:gd name="T1" fmla="*/ 0 h 374"/>
                <a:gd name="T2" fmla="*/ 0 w 381"/>
                <a:gd name="T3" fmla="*/ 270 h 374"/>
                <a:gd name="T4" fmla="*/ 0 w 381"/>
                <a:gd name="T5" fmla="*/ 374 h 374"/>
                <a:gd name="T6" fmla="*/ 381 w 381"/>
                <a:gd name="T7" fmla="*/ 177 h 374"/>
                <a:gd name="T8" fmla="*/ 151 w 381"/>
                <a:gd name="T9" fmla="*/ 0 h 374"/>
              </a:gdLst>
              <a:ahLst/>
              <a:cxnLst>
                <a:cxn ang="0">
                  <a:pos x="T0" y="T1"/>
                </a:cxn>
                <a:cxn ang="0">
                  <a:pos x="T2" y="T3"/>
                </a:cxn>
                <a:cxn ang="0">
                  <a:pos x="T4" y="T5"/>
                </a:cxn>
                <a:cxn ang="0">
                  <a:pos x="T6" y="T7"/>
                </a:cxn>
                <a:cxn ang="0">
                  <a:pos x="T8" y="T9"/>
                </a:cxn>
              </a:cxnLst>
              <a:rect l="0" t="0" r="r" b="b"/>
              <a:pathLst>
                <a:path w="381" h="374">
                  <a:moveTo>
                    <a:pt x="151" y="0"/>
                  </a:moveTo>
                  <a:lnTo>
                    <a:pt x="0" y="270"/>
                  </a:lnTo>
                  <a:lnTo>
                    <a:pt x="0" y="374"/>
                  </a:lnTo>
                  <a:lnTo>
                    <a:pt x="381" y="177"/>
                  </a:lnTo>
                  <a:lnTo>
                    <a:pt x="151" y="0"/>
                  </a:lnTo>
                  <a:close/>
                </a:path>
              </a:pathLst>
            </a:custGeom>
            <a:solidFill>
              <a:srgbClr val="D9D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20"/>
            <p:cNvSpPr>
              <a:spLocks/>
            </p:cNvSpPr>
            <p:nvPr/>
          </p:nvSpPr>
          <p:spPr bwMode="auto">
            <a:xfrm>
              <a:off x="2805113" y="2884488"/>
              <a:ext cx="604838" cy="593725"/>
            </a:xfrm>
            <a:custGeom>
              <a:avLst/>
              <a:gdLst>
                <a:gd name="T0" fmla="*/ 151 w 381"/>
                <a:gd name="T1" fmla="*/ 0 h 374"/>
                <a:gd name="T2" fmla="*/ 0 w 381"/>
                <a:gd name="T3" fmla="*/ 270 h 374"/>
                <a:gd name="T4" fmla="*/ 0 w 381"/>
                <a:gd name="T5" fmla="*/ 374 h 374"/>
                <a:gd name="T6" fmla="*/ 381 w 381"/>
                <a:gd name="T7" fmla="*/ 177 h 374"/>
                <a:gd name="T8" fmla="*/ 151 w 381"/>
                <a:gd name="T9" fmla="*/ 0 h 374"/>
              </a:gdLst>
              <a:ahLst/>
              <a:cxnLst>
                <a:cxn ang="0">
                  <a:pos x="T0" y="T1"/>
                </a:cxn>
                <a:cxn ang="0">
                  <a:pos x="T2" y="T3"/>
                </a:cxn>
                <a:cxn ang="0">
                  <a:pos x="T4" y="T5"/>
                </a:cxn>
                <a:cxn ang="0">
                  <a:pos x="T6" y="T7"/>
                </a:cxn>
                <a:cxn ang="0">
                  <a:pos x="T8" y="T9"/>
                </a:cxn>
              </a:cxnLst>
              <a:rect l="0" t="0" r="r" b="b"/>
              <a:pathLst>
                <a:path w="381" h="374">
                  <a:moveTo>
                    <a:pt x="151" y="0"/>
                  </a:moveTo>
                  <a:lnTo>
                    <a:pt x="0" y="270"/>
                  </a:lnTo>
                  <a:lnTo>
                    <a:pt x="0" y="374"/>
                  </a:lnTo>
                  <a:lnTo>
                    <a:pt x="381" y="177"/>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21"/>
            <p:cNvSpPr>
              <a:spLocks/>
            </p:cNvSpPr>
            <p:nvPr/>
          </p:nvSpPr>
          <p:spPr bwMode="auto">
            <a:xfrm>
              <a:off x="7369176" y="5499100"/>
              <a:ext cx="214313" cy="473075"/>
            </a:xfrm>
            <a:custGeom>
              <a:avLst/>
              <a:gdLst>
                <a:gd name="T0" fmla="*/ 24 w 135"/>
                <a:gd name="T1" fmla="*/ 0 h 298"/>
                <a:gd name="T2" fmla="*/ 0 w 135"/>
                <a:gd name="T3" fmla="*/ 298 h 298"/>
                <a:gd name="T4" fmla="*/ 135 w 135"/>
                <a:gd name="T5" fmla="*/ 196 h 298"/>
                <a:gd name="T6" fmla="*/ 135 w 135"/>
                <a:gd name="T7" fmla="*/ 66 h 298"/>
                <a:gd name="T8" fmla="*/ 24 w 135"/>
                <a:gd name="T9" fmla="*/ 0 h 298"/>
              </a:gdLst>
              <a:ahLst/>
              <a:cxnLst>
                <a:cxn ang="0">
                  <a:pos x="T0" y="T1"/>
                </a:cxn>
                <a:cxn ang="0">
                  <a:pos x="T2" y="T3"/>
                </a:cxn>
                <a:cxn ang="0">
                  <a:pos x="T4" y="T5"/>
                </a:cxn>
                <a:cxn ang="0">
                  <a:pos x="T6" y="T7"/>
                </a:cxn>
                <a:cxn ang="0">
                  <a:pos x="T8" y="T9"/>
                </a:cxn>
              </a:cxnLst>
              <a:rect l="0" t="0" r="r" b="b"/>
              <a:pathLst>
                <a:path w="135" h="298">
                  <a:moveTo>
                    <a:pt x="24" y="0"/>
                  </a:moveTo>
                  <a:lnTo>
                    <a:pt x="0" y="298"/>
                  </a:lnTo>
                  <a:lnTo>
                    <a:pt x="135" y="196"/>
                  </a:lnTo>
                  <a:lnTo>
                    <a:pt x="135" y="66"/>
                  </a:lnTo>
                  <a:lnTo>
                    <a:pt x="24" y="0"/>
                  </a:lnTo>
                  <a:close/>
                </a:path>
              </a:pathLst>
            </a:custGeom>
            <a:solidFill>
              <a:srgbClr val="CDC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22"/>
            <p:cNvSpPr>
              <a:spLocks/>
            </p:cNvSpPr>
            <p:nvPr/>
          </p:nvSpPr>
          <p:spPr bwMode="auto">
            <a:xfrm>
              <a:off x="7369176" y="5499100"/>
              <a:ext cx="214313" cy="473075"/>
            </a:xfrm>
            <a:custGeom>
              <a:avLst/>
              <a:gdLst>
                <a:gd name="T0" fmla="*/ 24 w 135"/>
                <a:gd name="T1" fmla="*/ 0 h 298"/>
                <a:gd name="T2" fmla="*/ 0 w 135"/>
                <a:gd name="T3" fmla="*/ 298 h 298"/>
                <a:gd name="T4" fmla="*/ 135 w 135"/>
                <a:gd name="T5" fmla="*/ 196 h 298"/>
                <a:gd name="T6" fmla="*/ 135 w 135"/>
                <a:gd name="T7" fmla="*/ 66 h 298"/>
                <a:gd name="T8" fmla="*/ 24 w 135"/>
                <a:gd name="T9" fmla="*/ 0 h 298"/>
              </a:gdLst>
              <a:ahLst/>
              <a:cxnLst>
                <a:cxn ang="0">
                  <a:pos x="T0" y="T1"/>
                </a:cxn>
                <a:cxn ang="0">
                  <a:pos x="T2" y="T3"/>
                </a:cxn>
                <a:cxn ang="0">
                  <a:pos x="T4" y="T5"/>
                </a:cxn>
                <a:cxn ang="0">
                  <a:pos x="T6" y="T7"/>
                </a:cxn>
                <a:cxn ang="0">
                  <a:pos x="T8" y="T9"/>
                </a:cxn>
              </a:cxnLst>
              <a:rect l="0" t="0" r="r" b="b"/>
              <a:pathLst>
                <a:path w="135" h="298">
                  <a:moveTo>
                    <a:pt x="24" y="0"/>
                  </a:moveTo>
                  <a:lnTo>
                    <a:pt x="0" y="298"/>
                  </a:lnTo>
                  <a:lnTo>
                    <a:pt x="135" y="196"/>
                  </a:lnTo>
                  <a:lnTo>
                    <a:pt x="135" y="66"/>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223"/>
            <p:cNvSpPr>
              <a:spLocks/>
            </p:cNvSpPr>
            <p:nvPr/>
          </p:nvSpPr>
          <p:spPr bwMode="auto">
            <a:xfrm>
              <a:off x="6532563" y="5495925"/>
              <a:ext cx="841375" cy="469900"/>
            </a:xfrm>
            <a:custGeom>
              <a:avLst/>
              <a:gdLst>
                <a:gd name="T0" fmla="*/ 530 w 530"/>
                <a:gd name="T1" fmla="*/ 0 h 296"/>
                <a:gd name="T2" fmla="*/ 0 w 530"/>
                <a:gd name="T3" fmla="*/ 19 h 296"/>
                <a:gd name="T4" fmla="*/ 506 w 530"/>
                <a:gd name="T5" fmla="*/ 296 h 296"/>
                <a:gd name="T6" fmla="*/ 530 w 530"/>
                <a:gd name="T7" fmla="*/ 0 h 296"/>
              </a:gdLst>
              <a:ahLst/>
              <a:cxnLst>
                <a:cxn ang="0">
                  <a:pos x="T0" y="T1"/>
                </a:cxn>
                <a:cxn ang="0">
                  <a:pos x="T2" y="T3"/>
                </a:cxn>
                <a:cxn ang="0">
                  <a:pos x="T4" y="T5"/>
                </a:cxn>
                <a:cxn ang="0">
                  <a:pos x="T6" y="T7"/>
                </a:cxn>
              </a:cxnLst>
              <a:rect l="0" t="0" r="r" b="b"/>
              <a:pathLst>
                <a:path w="530" h="296">
                  <a:moveTo>
                    <a:pt x="530" y="0"/>
                  </a:moveTo>
                  <a:lnTo>
                    <a:pt x="0" y="19"/>
                  </a:lnTo>
                  <a:lnTo>
                    <a:pt x="506" y="296"/>
                  </a:lnTo>
                  <a:lnTo>
                    <a:pt x="530"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224"/>
            <p:cNvSpPr>
              <a:spLocks/>
            </p:cNvSpPr>
            <p:nvPr/>
          </p:nvSpPr>
          <p:spPr bwMode="auto">
            <a:xfrm>
              <a:off x="6532563" y="5495925"/>
              <a:ext cx="841375" cy="469900"/>
            </a:xfrm>
            <a:custGeom>
              <a:avLst/>
              <a:gdLst>
                <a:gd name="T0" fmla="*/ 530 w 530"/>
                <a:gd name="T1" fmla="*/ 0 h 296"/>
                <a:gd name="T2" fmla="*/ 0 w 530"/>
                <a:gd name="T3" fmla="*/ 19 h 296"/>
                <a:gd name="T4" fmla="*/ 506 w 530"/>
                <a:gd name="T5" fmla="*/ 296 h 296"/>
                <a:gd name="T6" fmla="*/ 530 w 530"/>
                <a:gd name="T7" fmla="*/ 0 h 296"/>
              </a:gdLst>
              <a:ahLst/>
              <a:cxnLst>
                <a:cxn ang="0">
                  <a:pos x="T0" y="T1"/>
                </a:cxn>
                <a:cxn ang="0">
                  <a:pos x="T2" y="T3"/>
                </a:cxn>
                <a:cxn ang="0">
                  <a:pos x="T4" y="T5"/>
                </a:cxn>
                <a:cxn ang="0">
                  <a:pos x="T6" y="T7"/>
                </a:cxn>
              </a:cxnLst>
              <a:rect l="0" t="0" r="r" b="b"/>
              <a:pathLst>
                <a:path w="530" h="296">
                  <a:moveTo>
                    <a:pt x="530" y="0"/>
                  </a:moveTo>
                  <a:lnTo>
                    <a:pt x="0" y="19"/>
                  </a:lnTo>
                  <a:lnTo>
                    <a:pt x="506" y="296"/>
                  </a:lnTo>
                  <a:lnTo>
                    <a:pt x="5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225"/>
            <p:cNvSpPr>
              <a:spLocks/>
            </p:cNvSpPr>
            <p:nvPr/>
          </p:nvSpPr>
          <p:spPr bwMode="auto">
            <a:xfrm>
              <a:off x="7415213" y="5037138"/>
              <a:ext cx="168275" cy="536575"/>
            </a:xfrm>
            <a:custGeom>
              <a:avLst/>
              <a:gdLst>
                <a:gd name="T0" fmla="*/ 106 w 106"/>
                <a:gd name="T1" fmla="*/ 0 h 338"/>
                <a:gd name="T2" fmla="*/ 0 w 106"/>
                <a:gd name="T3" fmla="*/ 274 h 338"/>
                <a:gd name="T4" fmla="*/ 106 w 106"/>
                <a:gd name="T5" fmla="*/ 338 h 338"/>
                <a:gd name="T6" fmla="*/ 106 w 106"/>
                <a:gd name="T7" fmla="*/ 5 h 338"/>
                <a:gd name="T8" fmla="*/ 106 w 106"/>
                <a:gd name="T9" fmla="*/ 0 h 338"/>
              </a:gdLst>
              <a:ahLst/>
              <a:cxnLst>
                <a:cxn ang="0">
                  <a:pos x="T0" y="T1"/>
                </a:cxn>
                <a:cxn ang="0">
                  <a:pos x="T2" y="T3"/>
                </a:cxn>
                <a:cxn ang="0">
                  <a:pos x="T4" y="T5"/>
                </a:cxn>
                <a:cxn ang="0">
                  <a:pos x="T6" y="T7"/>
                </a:cxn>
                <a:cxn ang="0">
                  <a:pos x="T8" y="T9"/>
                </a:cxn>
              </a:cxnLst>
              <a:rect l="0" t="0" r="r" b="b"/>
              <a:pathLst>
                <a:path w="106" h="338">
                  <a:moveTo>
                    <a:pt x="106" y="0"/>
                  </a:moveTo>
                  <a:lnTo>
                    <a:pt x="0" y="274"/>
                  </a:lnTo>
                  <a:lnTo>
                    <a:pt x="106" y="338"/>
                  </a:lnTo>
                  <a:lnTo>
                    <a:pt x="106" y="5"/>
                  </a:lnTo>
                  <a:lnTo>
                    <a:pt x="106" y="0"/>
                  </a:lnTo>
                  <a:close/>
                </a:path>
              </a:pathLst>
            </a:custGeom>
            <a:solidFill>
              <a:srgbClr val="CDC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226"/>
            <p:cNvSpPr>
              <a:spLocks/>
            </p:cNvSpPr>
            <p:nvPr/>
          </p:nvSpPr>
          <p:spPr bwMode="auto">
            <a:xfrm>
              <a:off x="7415213" y="5037138"/>
              <a:ext cx="168275" cy="536575"/>
            </a:xfrm>
            <a:custGeom>
              <a:avLst/>
              <a:gdLst>
                <a:gd name="T0" fmla="*/ 106 w 106"/>
                <a:gd name="T1" fmla="*/ 0 h 338"/>
                <a:gd name="T2" fmla="*/ 0 w 106"/>
                <a:gd name="T3" fmla="*/ 274 h 338"/>
                <a:gd name="T4" fmla="*/ 106 w 106"/>
                <a:gd name="T5" fmla="*/ 338 h 338"/>
                <a:gd name="T6" fmla="*/ 106 w 106"/>
                <a:gd name="T7" fmla="*/ 5 h 338"/>
                <a:gd name="T8" fmla="*/ 106 w 106"/>
                <a:gd name="T9" fmla="*/ 0 h 338"/>
              </a:gdLst>
              <a:ahLst/>
              <a:cxnLst>
                <a:cxn ang="0">
                  <a:pos x="T0" y="T1"/>
                </a:cxn>
                <a:cxn ang="0">
                  <a:pos x="T2" y="T3"/>
                </a:cxn>
                <a:cxn ang="0">
                  <a:pos x="T4" y="T5"/>
                </a:cxn>
                <a:cxn ang="0">
                  <a:pos x="T6" y="T7"/>
                </a:cxn>
                <a:cxn ang="0">
                  <a:pos x="T8" y="T9"/>
                </a:cxn>
              </a:cxnLst>
              <a:rect l="0" t="0" r="r" b="b"/>
              <a:pathLst>
                <a:path w="106" h="338">
                  <a:moveTo>
                    <a:pt x="106" y="0"/>
                  </a:moveTo>
                  <a:lnTo>
                    <a:pt x="0" y="274"/>
                  </a:lnTo>
                  <a:lnTo>
                    <a:pt x="106" y="338"/>
                  </a:lnTo>
                  <a:lnTo>
                    <a:pt x="106" y="5"/>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27"/>
            <p:cNvSpPr>
              <a:spLocks/>
            </p:cNvSpPr>
            <p:nvPr/>
          </p:nvSpPr>
          <p:spPr bwMode="auto">
            <a:xfrm>
              <a:off x="6873876" y="4916488"/>
              <a:ext cx="684213" cy="533400"/>
            </a:xfrm>
            <a:custGeom>
              <a:avLst/>
              <a:gdLst>
                <a:gd name="T0" fmla="*/ 0 w 431"/>
                <a:gd name="T1" fmla="*/ 0 h 336"/>
                <a:gd name="T2" fmla="*/ 324 w 431"/>
                <a:gd name="T3" fmla="*/ 336 h 336"/>
                <a:gd name="T4" fmla="*/ 431 w 431"/>
                <a:gd name="T5" fmla="*/ 62 h 336"/>
                <a:gd name="T6" fmla="*/ 0 w 431"/>
                <a:gd name="T7" fmla="*/ 0 h 336"/>
              </a:gdLst>
              <a:ahLst/>
              <a:cxnLst>
                <a:cxn ang="0">
                  <a:pos x="T0" y="T1"/>
                </a:cxn>
                <a:cxn ang="0">
                  <a:pos x="T2" y="T3"/>
                </a:cxn>
                <a:cxn ang="0">
                  <a:pos x="T4" y="T5"/>
                </a:cxn>
                <a:cxn ang="0">
                  <a:pos x="T6" y="T7"/>
                </a:cxn>
              </a:cxnLst>
              <a:rect l="0" t="0" r="r" b="b"/>
              <a:pathLst>
                <a:path w="431" h="336">
                  <a:moveTo>
                    <a:pt x="0" y="0"/>
                  </a:moveTo>
                  <a:lnTo>
                    <a:pt x="324" y="336"/>
                  </a:lnTo>
                  <a:lnTo>
                    <a:pt x="431" y="62"/>
                  </a:lnTo>
                  <a:lnTo>
                    <a:pt x="0"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28"/>
            <p:cNvSpPr>
              <a:spLocks/>
            </p:cNvSpPr>
            <p:nvPr/>
          </p:nvSpPr>
          <p:spPr bwMode="auto">
            <a:xfrm>
              <a:off x="6873876" y="4916488"/>
              <a:ext cx="684213" cy="533400"/>
            </a:xfrm>
            <a:custGeom>
              <a:avLst/>
              <a:gdLst>
                <a:gd name="T0" fmla="*/ 0 w 431"/>
                <a:gd name="T1" fmla="*/ 0 h 336"/>
                <a:gd name="T2" fmla="*/ 324 w 431"/>
                <a:gd name="T3" fmla="*/ 336 h 336"/>
                <a:gd name="T4" fmla="*/ 431 w 431"/>
                <a:gd name="T5" fmla="*/ 62 h 336"/>
                <a:gd name="T6" fmla="*/ 0 w 431"/>
                <a:gd name="T7" fmla="*/ 0 h 336"/>
              </a:gdLst>
              <a:ahLst/>
              <a:cxnLst>
                <a:cxn ang="0">
                  <a:pos x="T0" y="T1"/>
                </a:cxn>
                <a:cxn ang="0">
                  <a:pos x="T2" y="T3"/>
                </a:cxn>
                <a:cxn ang="0">
                  <a:pos x="T4" y="T5"/>
                </a:cxn>
                <a:cxn ang="0">
                  <a:pos x="T6" y="T7"/>
                </a:cxn>
              </a:cxnLst>
              <a:rect l="0" t="0" r="r" b="b"/>
              <a:pathLst>
                <a:path w="431" h="336">
                  <a:moveTo>
                    <a:pt x="0" y="0"/>
                  </a:moveTo>
                  <a:lnTo>
                    <a:pt x="324" y="336"/>
                  </a:lnTo>
                  <a:lnTo>
                    <a:pt x="431" y="6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229"/>
            <p:cNvSpPr>
              <a:spLocks/>
            </p:cNvSpPr>
            <p:nvPr/>
          </p:nvSpPr>
          <p:spPr bwMode="auto">
            <a:xfrm>
              <a:off x="6519863" y="4932363"/>
              <a:ext cx="838200" cy="566738"/>
            </a:xfrm>
            <a:custGeom>
              <a:avLst/>
              <a:gdLst>
                <a:gd name="T0" fmla="*/ 204 w 528"/>
                <a:gd name="T1" fmla="*/ 0 h 357"/>
                <a:gd name="T2" fmla="*/ 0 w 528"/>
                <a:gd name="T3" fmla="*/ 357 h 357"/>
                <a:gd name="T4" fmla="*/ 528 w 528"/>
                <a:gd name="T5" fmla="*/ 336 h 357"/>
                <a:gd name="T6" fmla="*/ 204 w 528"/>
                <a:gd name="T7" fmla="*/ 0 h 357"/>
              </a:gdLst>
              <a:ahLst/>
              <a:cxnLst>
                <a:cxn ang="0">
                  <a:pos x="T0" y="T1"/>
                </a:cxn>
                <a:cxn ang="0">
                  <a:pos x="T2" y="T3"/>
                </a:cxn>
                <a:cxn ang="0">
                  <a:pos x="T4" y="T5"/>
                </a:cxn>
                <a:cxn ang="0">
                  <a:pos x="T6" y="T7"/>
                </a:cxn>
              </a:cxnLst>
              <a:rect l="0" t="0" r="r" b="b"/>
              <a:pathLst>
                <a:path w="528" h="357">
                  <a:moveTo>
                    <a:pt x="204" y="0"/>
                  </a:moveTo>
                  <a:lnTo>
                    <a:pt x="0" y="357"/>
                  </a:lnTo>
                  <a:lnTo>
                    <a:pt x="528" y="336"/>
                  </a:lnTo>
                  <a:lnTo>
                    <a:pt x="204"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230"/>
            <p:cNvSpPr>
              <a:spLocks/>
            </p:cNvSpPr>
            <p:nvPr/>
          </p:nvSpPr>
          <p:spPr bwMode="auto">
            <a:xfrm>
              <a:off x="6519863" y="4932363"/>
              <a:ext cx="838200" cy="566738"/>
            </a:xfrm>
            <a:custGeom>
              <a:avLst/>
              <a:gdLst>
                <a:gd name="T0" fmla="*/ 204 w 528"/>
                <a:gd name="T1" fmla="*/ 0 h 357"/>
                <a:gd name="T2" fmla="*/ 0 w 528"/>
                <a:gd name="T3" fmla="*/ 357 h 357"/>
                <a:gd name="T4" fmla="*/ 528 w 528"/>
                <a:gd name="T5" fmla="*/ 336 h 357"/>
                <a:gd name="T6" fmla="*/ 204 w 528"/>
                <a:gd name="T7" fmla="*/ 0 h 357"/>
              </a:gdLst>
              <a:ahLst/>
              <a:cxnLst>
                <a:cxn ang="0">
                  <a:pos x="T0" y="T1"/>
                </a:cxn>
                <a:cxn ang="0">
                  <a:pos x="T2" y="T3"/>
                </a:cxn>
                <a:cxn ang="0">
                  <a:pos x="T4" y="T5"/>
                </a:cxn>
                <a:cxn ang="0">
                  <a:pos x="T6" y="T7"/>
                </a:cxn>
              </a:cxnLst>
              <a:rect l="0" t="0" r="r" b="b"/>
              <a:pathLst>
                <a:path w="528" h="357">
                  <a:moveTo>
                    <a:pt x="204" y="0"/>
                  </a:moveTo>
                  <a:lnTo>
                    <a:pt x="0" y="357"/>
                  </a:lnTo>
                  <a:lnTo>
                    <a:pt x="528" y="336"/>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231"/>
            <p:cNvSpPr>
              <a:spLocks/>
            </p:cNvSpPr>
            <p:nvPr/>
          </p:nvSpPr>
          <p:spPr bwMode="auto">
            <a:xfrm>
              <a:off x="4875213" y="5532438"/>
              <a:ext cx="393700" cy="827088"/>
            </a:xfrm>
            <a:custGeom>
              <a:avLst/>
              <a:gdLst>
                <a:gd name="T0" fmla="*/ 248 w 248"/>
                <a:gd name="T1" fmla="*/ 0 h 521"/>
                <a:gd name="T2" fmla="*/ 0 w 248"/>
                <a:gd name="T3" fmla="*/ 83 h 521"/>
                <a:gd name="T4" fmla="*/ 163 w 248"/>
                <a:gd name="T5" fmla="*/ 521 h 521"/>
                <a:gd name="T6" fmla="*/ 248 w 248"/>
                <a:gd name="T7" fmla="*/ 0 h 521"/>
              </a:gdLst>
              <a:ahLst/>
              <a:cxnLst>
                <a:cxn ang="0">
                  <a:pos x="T0" y="T1"/>
                </a:cxn>
                <a:cxn ang="0">
                  <a:pos x="T2" y="T3"/>
                </a:cxn>
                <a:cxn ang="0">
                  <a:pos x="T4" y="T5"/>
                </a:cxn>
                <a:cxn ang="0">
                  <a:pos x="T6" y="T7"/>
                </a:cxn>
              </a:cxnLst>
              <a:rect l="0" t="0" r="r" b="b"/>
              <a:pathLst>
                <a:path w="248" h="521">
                  <a:moveTo>
                    <a:pt x="248" y="0"/>
                  </a:moveTo>
                  <a:lnTo>
                    <a:pt x="0" y="83"/>
                  </a:lnTo>
                  <a:lnTo>
                    <a:pt x="163" y="521"/>
                  </a:lnTo>
                  <a:lnTo>
                    <a:pt x="248"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232"/>
            <p:cNvSpPr>
              <a:spLocks/>
            </p:cNvSpPr>
            <p:nvPr/>
          </p:nvSpPr>
          <p:spPr bwMode="auto">
            <a:xfrm>
              <a:off x="4875213" y="5532438"/>
              <a:ext cx="393700" cy="827088"/>
            </a:xfrm>
            <a:custGeom>
              <a:avLst/>
              <a:gdLst>
                <a:gd name="T0" fmla="*/ 248 w 248"/>
                <a:gd name="T1" fmla="*/ 0 h 521"/>
                <a:gd name="T2" fmla="*/ 0 w 248"/>
                <a:gd name="T3" fmla="*/ 83 h 521"/>
                <a:gd name="T4" fmla="*/ 163 w 248"/>
                <a:gd name="T5" fmla="*/ 521 h 521"/>
                <a:gd name="T6" fmla="*/ 248 w 248"/>
                <a:gd name="T7" fmla="*/ 0 h 521"/>
              </a:gdLst>
              <a:ahLst/>
              <a:cxnLst>
                <a:cxn ang="0">
                  <a:pos x="T0" y="T1"/>
                </a:cxn>
                <a:cxn ang="0">
                  <a:pos x="T2" y="T3"/>
                </a:cxn>
                <a:cxn ang="0">
                  <a:pos x="T4" y="T5"/>
                </a:cxn>
                <a:cxn ang="0">
                  <a:pos x="T6" y="T7"/>
                </a:cxn>
              </a:cxnLst>
              <a:rect l="0" t="0" r="r" b="b"/>
              <a:pathLst>
                <a:path w="248" h="521">
                  <a:moveTo>
                    <a:pt x="248" y="0"/>
                  </a:moveTo>
                  <a:lnTo>
                    <a:pt x="0" y="83"/>
                  </a:lnTo>
                  <a:lnTo>
                    <a:pt x="163" y="521"/>
                  </a:lnTo>
                  <a:lnTo>
                    <a:pt x="2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233"/>
            <p:cNvSpPr>
              <a:spLocks/>
            </p:cNvSpPr>
            <p:nvPr/>
          </p:nvSpPr>
          <p:spPr bwMode="auto">
            <a:xfrm>
              <a:off x="3413126" y="1182688"/>
              <a:ext cx="823913" cy="487363"/>
            </a:xfrm>
            <a:custGeom>
              <a:avLst/>
              <a:gdLst>
                <a:gd name="T0" fmla="*/ 519 w 519"/>
                <a:gd name="T1" fmla="*/ 0 h 307"/>
                <a:gd name="T2" fmla="*/ 0 w 519"/>
                <a:gd name="T3" fmla="*/ 31 h 307"/>
                <a:gd name="T4" fmla="*/ 443 w 519"/>
                <a:gd name="T5" fmla="*/ 307 h 307"/>
                <a:gd name="T6" fmla="*/ 519 w 519"/>
                <a:gd name="T7" fmla="*/ 0 h 307"/>
              </a:gdLst>
              <a:ahLst/>
              <a:cxnLst>
                <a:cxn ang="0">
                  <a:pos x="T0" y="T1"/>
                </a:cxn>
                <a:cxn ang="0">
                  <a:pos x="T2" y="T3"/>
                </a:cxn>
                <a:cxn ang="0">
                  <a:pos x="T4" y="T5"/>
                </a:cxn>
                <a:cxn ang="0">
                  <a:pos x="T6" y="T7"/>
                </a:cxn>
              </a:cxnLst>
              <a:rect l="0" t="0" r="r" b="b"/>
              <a:pathLst>
                <a:path w="519" h="307">
                  <a:moveTo>
                    <a:pt x="519" y="0"/>
                  </a:moveTo>
                  <a:lnTo>
                    <a:pt x="0" y="31"/>
                  </a:lnTo>
                  <a:lnTo>
                    <a:pt x="443" y="307"/>
                  </a:lnTo>
                  <a:lnTo>
                    <a:pt x="519" y="0"/>
                  </a:ln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234"/>
            <p:cNvSpPr>
              <a:spLocks/>
            </p:cNvSpPr>
            <p:nvPr/>
          </p:nvSpPr>
          <p:spPr bwMode="auto">
            <a:xfrm>
              <a:off x="3413126" y="1182688"/>
              <a:ext cx="823913" cy="487363"/>
            </a:xfrm>
            <a:custGeom>
              <a:avLst/>
              <a:gdLst>
                <a:gd name="T0" fmla="*/ 519 w 519"/>
                <a:gd name="T1" fmla="*/ 0 h 307"/>
                <a:gd name="T2" fmla="*/ 0 w 519"/>
                <a:gd name="T3" fmla="*/ 31 h 307"/>
                <a:gd name="T4" fmla="*/ 443 w 519"/>
                <a:gd name="T5" fmla="*/ 307 h 307"/>
                <a:gd name="T6" fmla="*/ 519 w 519"/>
                <a:gd name="T7" fmla="*/ 0 h 307"/>
              </a:gdLst>
              <a:ahLst/>
              <a:cxnLst>
                <a:cxn ang="0">
                  <a:pos x="T0" y="T1"/>
                </a:cxn>
                <a:cxn ang="0">
                  <a:pos x="T2" y="T3"/>
                </a:cxn>
                <a:cxn ang="0">
                  <a:pos x="T4" y="T5"/>
                </a:cxn>
                <a:cxn ang="0">
                  <a:pos x="T6" y="T7"/>
                </a:cxn>
              </a:cxnLst>
              <a:rect l="0" t="0" r="r" b="b"/>
              <a:pathLst>
                <a:path w="519" h="307">
                  <a:moveTo>
                    <a:pt x="519" y="0"/>
                  </a:moveTo>
                  <a:lnTo>
                    <a:pt x="0" y="31"/>
                  </a:lnTo>
                  <a:lnTo>
                    <a:pt x="443" y="307"/>
                  </a:lnTo>
                  <a:lnTo>
                    <a:pt x="5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235"/>
            <p:cNvSpPr>
              <a:spLocks/>
            </p:cNvSpPr>
            <p:nvPr/>
          </p:nvSpPr>
          <p:spPr bwMode="auto">
            <a:xfrm>
              <a:off x="3281363" y="1246188"/>
              <a:ext cx="195263" cy="635000"/>
            </a:xfrm>
            <a:custGeom>
              <a:avLst/>
              <a:gdLst>
                <a:gd name="T0" fmla="*/ 55 w 123"/>
                <a:gd name="T1" fmla="*/ 0 h 400"/>
                <a:gd name="T2" fmla="*/ 0 w 123"/>
                <a:gd name="T3" fmla="*/ 400 h 400"/>
                <a:gd name="T4" fmla="*/ 123 w 123"/>
                <a:gd name="T5" fmla="*/ 175 h 400"/>
                <a:gd name="T6" fmla="*/ 55 w 123"/>
                <a:gd name="T7" fmla="*/ 0 h 400"/>
              </a:gdLst>
              <a:ahLst/>
              <a:cxnLst>
                <a:cxn ang="0">
                  <a:pos x="T0" y="T1"/>
                </a:cxn>
                <a:cxn ang="0">
                  <a:pos x="T2" y="T3"/>
                </a:cxn>
                <a:cxn ang="0">
                  <a:pos x="T4" y="T5"/>
                </a:cxn>
                <a:cxn ang="0">
                  <a:pos x="T6" y="T7"/>
                </a:cxn>
              </a:cxnLst>
              <a:rect l="0" t="0" r="r" b="b"/>
              <a:pathLst>
                <a:path w="123" h="400">
                  <a:moveTo>
                    <a:pt x="55" y="0"/>
                  </a:moveTo>
                  <a:lnTo>
                    <a:pt x="0" y="400"/>
                  </a:lnTo>
                  <a:lnTo>
                    <a:pt x="123" y="175"/>
                  </a:lnTo>
                  <a:lnTo>
                    <a:pt x="55"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36"/>
            <p:cNvSpPr>
              <a:spLocks/>
            </p:cNvSpPr>
            <p:nvPr/>
          </p:nvSpPr>
          <p:spPr bwMode="auto">
            <a:xfrm>
              <a:off x="3281363" y="1246188"/>
              <a:ext cx="195263" cy="635000"/>
            </a:xfrm>
            <a:custGeom>
              <a:avLst/>
              <a:gdLst>
                <a:gd name="T0" fmla="*/ 55 w 123"/>
                <a:gd name="T1" fmla="*/ 0 h 400"/>
                <a:gd name="T2" fmla="*/ 0 w 123"/>
                <a:gd name="T3" fmla="*/ 400 h 400"/>
                <a:gd name="T4" fmla="*/ 123 w 123"/>
                <a:gd name="T5" fmla="*/ 175 h 400"/>
                <a:gd name="T6" fmla="*/ 55 w 123"/>
                <a:gd name="T7" fmla="*/ 0 h 400"/>
              </a:gdLst>
              <a:ahLst/>
              <a:cxnLst>
                <a:cxn ang="0">
                  <a:pos x="T0" y="T1"/>
                </a:cxn>
                <a:cxn ang="0">
                  <a:pos x="T2" y="T3"/>
                </a:cxn>
                <a:cxn ang="0">
                  <a:pos x="T4" y="T5"/>
                </a:cxn>
                <a:cxn ang="0">
                  <a:pos x="T6" y="T7"/>
                </a:cxn>
              </a:cxnLst>
              <a:rect l="0" t="0" r="r" b="b"/>
              <a:pathLst>
                <a:path w="123" h="400">
                  <a:moveTo>
                    <a:pt x="55" y="0"/>
                  </a:moveTo>
                  <a:lnTo>
                    <a:pt x="0" y="400"/>
                  </a:lnTo>
                  <a:lnTo>
                    <a:pt x="123" y="175"/>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37"/>
            <p:cNvSpPr>
              <a:spLocks/>
            </p:cNvSpPr>
            <p:nvPr/>
          </p:nvSpPr>
          <p:spPr bwMode="auto">
            <a:xfrm>
              <a:off x="2805113" y="1254125"/>
              <a:ext cx="544513" cy="630238"/>
            </a:xfrm>
            <a:custGeom>
              <a:avLst/>
              <a:gdLst>
                <a:gd name="T0" fmla="*/ 343 w 343"/>
                <a:gd name="T1" fmla="*/ 0 h 397"/>
                <a:gd name="T2" fmla="*/ 0 w 343"/>
                <a:gd name="T3" fmla="*/ 284 h 397"/>
                <a:gd name="T4" fmla="*/ 0 w 343"/>
                <a:gd name="T5" fmla="*/ 286 h 397"/>
                <a:gd name="T6" fmla="*/ 289 w 343"/>
                <a:gd name="T7" fmla="*/ 397 h 397"/>
                <a:gd name="T8" fmla="*/ 343 w 343"/>
                <a:gd name="T9" fmla="*/ 0 h 397"/>
              </a:gdLst>
              <a:ahLst/>
              <a:cxnLst>
                <a:cxn ang="0">
                  <a:pos x="T0" y="T1"/>
                </a:cxn>
                <a:cxn ang="0">
                  <a:pos x="T2" y="T3"/>
                </a:cxn>
                <a:cxn ang="0">
                  <a:pos x="T4" y="T5"/>
                </a:cxn>
                <a:cxn ang="0">
                  <a:pos x="T6" y="T7"/>
                </a:cxn>
                <a:cxn ang="0">
                  <a:pos x="T8" y="T9"/>
                </a:cxn>
              </a:cxnLst>
              <a:rect l="0" t="0" r="r" b="b"/>
              <a:pathLst>
                <a:path w="343" h="397">
                  <a:moveTo>
                    <a:pt x="343" y="0"/>
                  </a:moveTo>
                  <a:lnTo>
                    <a:pt x="0" y="284"/>
                  </a:lnTo>
                  <a:lnTo>
                    <a:pt x="0" y="286"/>
                  </a:lnTo>
                  <a:lnTo>
                    <a:pt x="289" y="397"/>
                  </a:lnTo>
                  <a:lnTo>
                    <a:pt x="343"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38"/>
            <p:cNvSpPr>
              <a:spLocks/>
            </p:cNvSpPr>
            <p:nvPr/>
          </p:nvSpPr>
          <p:spPr bwMode="auto">
            <a:xfrm>
              <a:off x="2805113" y="1254125"/>
              <a:ext cx="544513" cy="630238"/>
            </a:xfrm>
            <a:custGeom>
              <a:avLst/>
              <a:gdLst>
                <a:gd name="T0" fmla="*/ 343 w 343"/>
                <a:gd name="T1" fmla="*/ 0 h 397"/>
                <a:gd name="T2" fmla="*/ 0 w 343"/>
                <a:gd name="T3" fmla="*/ 284 h 397"/>
                <a:gd name="T4" fmla="*/ 0 w 343"/>
                <a:gd name="T5" fmla="*/ 286 h 397"/>
                <a:gd name="T6" fmla="*/ 289 w 343"/>
                <a:gd name="T7" fmla="*/ 397 h 397"/>
                <a:gd name="T8" fmla="*/ 343 w 343"/>
                <a:gd name="T9" fmla="*/ 0 h 397"/>
              </a:gdLst>
              <a:ahLst/>
              <a:cxnLst>
                <a:cxn ang="0">
                  <a:pos x="T0" y="T1"/>
                </a:cxn>
                <a:cxn ang="0">
                  <a:pos x="T2" y="T3"/>
                </a:cxn>
                <a:cxn ang="0">
                  <a:pos x="T4" y="T5"/>
                </a:cxn>
                <a:cxn ang="0">
                  <a:pos x="T6" y="T7"/>
                </a:cxn>
                <a:cxn ang="0">
                  <a:pos x="T8" y="T9"/>
                </a:cxn>
              </a:cxnLst>
              <a:rect l="0" t="0" r="r" b="b"/>
              <a:pathLst>
                <a:path w="343" h="397">
                  <a:moveTo>
                    <a:pt x="343" y="0"/>
                  </a:moveTo>
                  <a:lnTo>
                    <a:pt x="0" y="284"/>
                  </a:lnTo>
                  <a:lnTo>
                    <a:pt x="0" y="286"/>
                  </a:lnTo>
                  <a:lnTo>
                    <a:pt x="289" y="397"/>
                  </a:lnTo>
                  <a:lnTo>
                    <a:pt x="3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39"/>
            <p:cNvSpPr>
              <a:spLocks/>
            </p:cNvSpPr>
            <p:nvPr/>
          </p:nvSpPr>
          <p:spPr bwMode="auto">
            <a:xfrm>
              <a:off x="3390901" y="1243013"/>
              <a:ext cx="703263" cy="434975"/>
            </a:xfrm>
            <a:custGeom>
              <a:avLst/>
              <a:gdLst>
                <a:gd name="T0" fmla="*/ 0 w 443"/>
                <a:gd name="T1" fmla="*/ 0 h 274"/>
                <a:gd name="T2" fmla="*/ 69 w 443"/>
                <a:gd name="T3" fmla="*/ 175 h 274"/>
                <a:gd name="T4" fmla="*/ 443 w 443"/>
                <a:gd name="T5" fmla="*/ 274 h 274"/>
                <a:gd name="T6" fmla="*/ 0 w 443"/>
                <a:gd name="T7" fmla="*/ 0 h 274"/>
              </a:gdLst>
              <a:ahLst/>
              <a:cxnLst>
                <a:cxn ang="0">
                  <a:pos x="T0" y="T1"/>
                </a:cxn>
                <a:cxn ang="0">
                  <a:pos x="T2" y="T3"/>
                </a:cxn>
                <a:cxn ang="0">
                  <a:pos x="T4" y="T5"/>
                </a:cxn>
                <a:cxn ang="0">
                  <a:pos x="T6" y="T7"/>
                </a:cxn>
              </a:cxnLst>
              <a:rect l="0" t="0" r="r" b="b"/>
              <a:pathLst>
                <a:path w="443" h="274">
                  <a:moveTo>
                    <a:pt x="0" y="0"/>
                  </a:moveTo>
                  <a:lnTo>
                    <a:pt x="69" y="175"/>
                  </a:lnTo>
                  <a:lnTo>
                    <a:pt x="443" y="274"/>
                  </a:lnTo>
                  <a:lnTo>
                    <a:pt x="0"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40"/>
            <p:cNvSpPr>
              <a:spLocks/>
            </p:cNvSpPr>
            <p:nvPr/>
          </p:nvSpPr>
          <p:spPr bwMode="auto">
            <a:xfrm>
              <a:off x="3390901" y="1243013"/>
              <a:ext cx="703263" cy="434975"/>
            </a:xfrm>
            <a:custGeom>
              <a:avLst/>
              <a:gdLst>
                <a:gd name="T0" fmla="*/ 0 w 443"/>
                <a:gd name="T1" fmla="*/ 0 h 274"/>
                <a:gd name="T2" fmla="*/ 69 w 443"/>
                <a:gd name="T3" fmla="*/ 175 h 274"/>
                <a:gd name="T4" fmla="*/ 443 w 443"/>
                <a:gd name="T5" fmla="*/ 274 h 274"/>
                <a:gd name="T6" fmla="*/ 0 w 443"/>
                <a:gd name="T7" fmla="*/ 0 h 274"/>
              </a:gdLst>
              <a:ahLst/>
              <a:cxnLst>
                <a:cxn ang="0">
                  <a:pos x="T0" y="T1"/>
                </a:cxn>
                <a:cxn ang="0">
                  <a:pos x="T2" y="T3"/>
                </a:cxn>
                <a:cxn ang="0">
                  <a:pos x="T4" y="T5"/>
                </a:cxn>
                <a:cxn ang="0">
                  <a:pos x="T6" y="T7"/>
                </a:cxn>
              </a:cxnLst>
              <a:rect l="0" t="0" r="r" b="b"/>
              <a:pathLst>
                <a:path w="443" h="274">
                  <a:moveTo>
                    <a:pt x="0" y="0"/>
                  </a:moveTo>
                  <a:lnTo>
                    <a:pt x="69" y="175"/>
                  </a:lnTo>
                  <a:lnTo>
                    <a:pt x="443" y="27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1"/>
            <p:cNvSpPr>
              <a:spLocks/>
            </p:cNvSpPr>
            <p:nvPr/>
          </p:nvSpPr>
          <p:spPr bwMode="auto">
            <a:xfrm>
              <a:off x="2805113" y="742950"/>
              <a:ext cx="541338" cy="923925"/>
            </a:xfrm>
            <a:custGeom>
              <a:avLst/>
              <a:gdLst>
                <a:gd name="T0" fmla="*/ 184 w 341"/>
                <a:gd name="T1" fmla="*/ 0 h 582"/>
                <a:gd name="T2" fmla="*/ 0 w 341"/>
                <a:gd name="T3" fmla="*/ 570 h 582"/>
                <a:gd name="T4" fmla="*/ 0 w 341"/>
                <a:gd name="T5" fmla="*/ 582 h 582"/>
                <a:gd name="T6" fmla="*/ 341 w 341"/>
                <a:gd name="T7" fmla="*/ 300 h 582"/>
                <a:gd name="T8" fmla="*/ 184 w 341"/>
                <a:gd name="T9" fmla="*/ 0 h 582"/>
              </a:gdLst>
              <a:ahLst/>
              <a:cxnLst>
                <a:cxn ang="0">
                  <a:pos x="T0" y="T1"/>
                </a:cxn>
                <a:cxn ang="0">
                  <a:pos x="T2" y="T3"/>
                </a:cxn>
                <a:cxn ang="0">
                  <a:pos x="T4" y="T5"/>
                </a:cxn>
                <a:cxn ang="0">
                  <a:pos x="T6" y="T7"/>
                </a:cxn>
                <a:cxn ang="0">
                  <a:pos x="T8" y="T9"/>
                </a:cxn>
              </a:cxnLst>
              <a:rect l="0" t="0" r="r" b="b"/>
              <a:pathLst>
                <a:path w="341" h="582">
                  <a:moveTo>
                    <a:pt x="184" y="0"/>
                  </a:moveTo>
                  <a:lnTo>
                    <a:pt x="0" y="570"/>
                  </a:lnTo>
                  <a:lnTo>
                    <a:pt x="0" y="582"/>
                  </a:lnTo>
                  <a:lnTo>
                    <a:pt x="341" y="300"/>
                  </a:lnTo>
                  <a:lnTo>
                    <a:pt x="184" y="0"/>
                  </a:lnTo>
                  <a:close/>
                </a:path>
              </a:pathLst>
            </a:custGeom>
            <a:solidFill>
              <a:srgbClr val="D9D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42"/>
            <p:cNvSpPr>
              <a:spLocks/>
            </p:cNvSpPr>
            <p:nvPr/>
          </p:nvSpPr>
          <p:spPr bwMode="auto">
            <a:xfrm>
              <a:off x="2805113" y="742950"/>
              <a:ext cx="541338" cy="923925"/>
            </a:xfrm>
            <a:custGeom>
              <a:avLst/>
              <a:gdLst>
                <a:gd name="T0" fmla="*/ 184 w 341"/>
                <a:gd name="T1" fmla="*/ 0 h 582"/>
                <a:gd name="T2" fmla="*/ 0 w 341"/>
                <a:gd name="T3" fmla="*/ 570 h 582"/>
                <a:gd name="T4" fmla="*/ 0 w 341"/>
                <a:gd name="T5" fmla="*/ 582 h 582"/>
                <a:gd name="T6" fmla="*/ 341 w 341"/>
                <a:gd name="T7" fmla="*/ 300 h 582"/>
                <a:gd name="T8" fmla="*/ 184 w 341"/>
                <a:gd name="T9" fmla="*/ 0 h 582"/>
              </a:gdLst>
              <a:ahLst/>
              <a:cxnLst>
                <a:cxn ang="0">
                  <a:pos x="T0" y="T1"/>
                </a:cxn>
                <a:cxn ang="0">
                  <a:pos x="T2" y="T3"/>
                </a:cxn>
                <a:cxn ang="0">
                  <a:pos x="T4" y="T5"/>
                </a:cxn>
                <a:cxn ang="0">
                  <a:pos x="T6" y="T7"/>
                </a:cxn>
                <a:cxn ang="0">
                  <a:pos x="T8" y="T9"/>
                </a:cxn>
              </a:cxnLst>
              <a:rect l="0" t="0" r="r" b="b"/>
              <a:pathLst>
                <a:path w="341" h="582">
                  <a:moveTo>
                    <a:pt x="184" y="0"/>
                  </a:moveTo>
                  <a:lnTo>
                    <a:pt x="0" y="570"/>
                  </a:lnTo>
                  <a:lnTo>
                    <a:pt x="0" y="582"/>
                  </a:lnTo>
                  <a:lnTo>
                    <a:pt x="341" y="300"/>
                  </a:lnTo>
                  <a:lnTo>
                    <a:pt x="1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43"/>
            <p:cNvSpPr>
              <a:spLocks/>
            </p:cNvSpPr>
            <p:nvPr/>
          </p:nvSpPr>
          <p:spPr bwMode="auto">
            <a:xfrm>
              <a:off x="3121026" y="715963"/>
              <a:ext cx="431800" cy="477838"/>
            </a:xfrm>
            <a:custGeom>
              <a:avLst/>
              <a:gdLst>
                <a:gd name="T0" fmla="*/ 0 w 272"/>
                <a:gd name="T1" fmla="*/ 0 h 301"/>
                <a:gd name="T2" fmla="*/ 156 w 272"/>
                <a:gd name="T3" fmla="*/ 301 h 301"/>
                <a:gd name="T4" fmla="*/ 272 w 272"/>
                <a:gd name="T5" fmla="*/ 17 h 301"/>
                <a:gd name="T6" fmla="*/ 0 w 272"/>
                <a:gd name="T7" fmla="*/ 0 h 301"/>
              </a:gdLst>
              <a:ahLst/>
              <a:cxnLst>
                <a:cxn ang="0">
                  <a:pos x="T0" y="T1"/>
                </a:cxn>
                <a:cxn ang="0">
                  <a:pos x="T2" y="T3"/>
                </a:cxn>
                <a:cxn ang="0">
                  <a:pos x="T4" y="T5"/>
                </a:cxn>
                <a:cxn ang="0">
                  <a:pos x="T6" y="T7"/>
                </a:cxn>
              </a:cxnLst>
              <a:rect l="0" t="0" r="r" b="b"/>
              <a:pathLst>
                <a:path w="272" h="301">
                  <a:moveTo>
                    <a:pt x="0" y="0"/>
                  </a:moveTo>
                  <a:lnTo>
                    <a:pt x="156" y="301"/>
                  </a:lnTo>
                  <a:lnTo>
                    <a:pt x="272" y="17"/>
                  </a:lnTo>
                  <a:lnTo>
                    <a:pt x="0" y="0"/>
                  </a:lnTo>
                  <a:close/>
                </a:path>
              </a:pathLst>
            </a:custGeom>
            <a:solidFill>
              <a:srgbClr val="E3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44"/>
            <p:cNvSpPr>
              <a:spLocks/>
            </p:cNvSpPr>
            <p:nvPr/>
          </p:nvSpPr>
          <p:spPr bwMode="auto">
            <a:xfrm>
              <a:off x="3121026" y="715963"/>
              <a:ext cx="431800" cy="477838"/>
            </a:xfrm>
            <a:custGeom>
              <a:avLst/>
              <a:gdLst>
                <a:gd name="T0" fmla="*/ 0 w 272"/>
                <a:gd name="T1" fmla="*/ 0 h 301"/>
                <a:gd name="T2" fmla="*/ 156 w 272"/>
                <a:gd name="T3" fmla="*/ 301 h 301"/>
                <a:gd name="T4" fmla="*/ 272 w 272"/>
                <a:gd name="T5" fmla="*/ 17 h 301"/>
                <a:gd name="T6" fmla="*/ 0 w 272"/>
                <a:gd name="T7" fmla="*/ 0 h 301"/>
              </a:gdLst>
              <a:ahLst/>
              <a:cxnLst>
                <a:cxn ang="0">
                  <a:pos x="T0" y="T1"/>
                </a:cxn>
                <a:cxn ang="0">
                  <a:pos x="T2" y="T3"/>
                </a:cxn>
                <a:cxn ang="0">
                  <a:pos x="T4" y="T5"/>
                </a:cxn>
                <a:cxn ang="0">
                  <a:pos x="T6" y="T7"/>
                </a:cxn>
              </a:cxnLst>
              <a:rect l="0" t="0" r="r" b="b"/>
              <a:pathLst>
                <a:path w="272" h="301">
                  <a:moveTo>
                    <a:pt x="0" y="0"/>
                  </a:moveTo>
                  <a:lnTo>
                    <a:pt x="156" y="301"/>
                  </a:lnTo>
                  <a:lnTo>
                    <a:pt x="272" y="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45"/>
            <p:cNvSpPr>
              <a:spLocks/>
            </p:cNvSpPr>
            <p:nvPr/>
          </p:nvSpPr>
          <p:spPr bwMode="auto">
            <a:xfrm>
              <a:off x="3398838" y="754063"/>
              <a:ext cx="822325" cy="450850"/>
            </a:xfrm>
            <a:custGeom>
              <a:avLst/>
              <a:gdLst>
                <a:gd name="T0" fmla="*/ 118 w 518"/>
                <a:gd name="T1" fmla="*/ 0 h 284"/>
                <a:gd name="T2" fmla="*/ 0 w 518"/>
                <a:gd name="T3" fmla="*/ 284 h 284"/>
                <a:gd name="T4" fmla="*/ 518 w 518"/>
                <a:gd name="T5" fmla="*/ 253 h 284"/>
                <a:gd name="T6" fmla="*/ 118 w 518"/>
                <a:gd name="T7" fmla="*/ 0 h 284"/>
              </a:gdLst>
              <a:ahLst/>
              <a:cxnLst>
                <a:cxn ang="0">
                  <a:pos x="T0" y="T1"/>
                </a:cxn>
                <a:cxn ang="0">
                  <a:pos x="T2" y="T3"/>
                </a:cxn>
                <a:cxn ang="0">
                  <a:pos x="T4" y="T5"/>
                </a:cxn>
                <a:cxn ang="0">
                  <a:pos x="T6" y="T7"/>
                </a:cxn>
              </a:cxnLst>
              <a:rect l="0" t="0" r="r" b="b"/>
              <a:pathLst>
                <a:path w="518" h="284">
                  <a:moveTo>
                    <a:pt x="118" y="0"/>
                  </a:moveTo>
                  <a:lnTo>
                    <a:pt x="0" y="284"/>
                  </a:lnTo>
                  <a:lnTo>
                    <a:pt x="518" y="253"/>
                  </a:lnTo>
                  <a:lnTo>
                    <a:pt x="118"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46"/>
            <p:cNvSpPr>
              <a:spLocks/>
            </p:cNvSpPr>
            <p:nvPr/>
          </p:nvSpPr>
          <p:spPr bwMode="auto">
            <a:xfrm>
              <a:off x="3398838" y="754063"/>
              <a:ext cx="822325" cy="450850"/>
            </a:xfrm>
            <a:custGeom>
              <a:avLst/>
              <a:gdLst>
                <a:gd name="T0" fmla="*/ 118 w 518"/>
                <a:gd name="T1" fmla="*/ 0 h 284"/>
                <a:gd name="T2" fmla="*/ 0 w 518"/>
                <a:gd name="T3" fmla="*/ 284 h 284"/>
                <a:gd name="T4" fmla="*/ 518 w 518"/>
                <a:gd name="T5" fmla="*/ 253 h 284"/>
                <a:gd name="T6" fmla="*/ 118 w 518"/>
                <a:gd name="T7" fmla="*/ 0 h 284"/>
              </a:gdLst>
              <a:ahLst/>
              <a:cxnLst>
                <a:cxn ang="0">
                  <a:pos x="T0" y="T1"/>
                </a:cxn>
                <a:cxn ang="0">
                  <a:pos x="T2" y="T3"/>
                </a:cxn>
                <a:cxn ang="0">
                  <a:pos x="T4" y="T5"/>
                </a:cxn>
                <a:cxn ang="0">
                  <a:pos x="T6" y="T7"/>
                </a:cxn>
              </a:cxnLst>
              <a:rect l="0" t="0" r="r" b="b"/>
              <a:pathLst>
                <a:path w="518" h="284">
                  <a:moveTo>
                    <a:pt x="118" y="0"/>
                  </a:moveTo>
                  <a:lnTo>
                    <a:pt x="0" y="284"/>
                  </a:lnTo>
                  <a:lnTo>
                    <a:pt x="518" y="253"/>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47"/>
            <p:cNvSpPr>
              <a:spLocks/>
            </p:cNvSpPr>
            <p:nvPr/>
          </p:nvSpPr>
          <p:spPr bwMode="auto">
            <a:xfrm>
              <a:off x="6249988" y="6232525"/>
              <a:ext cx="736600" cy="577850"/>
            </a:xfrm>
            <a:custGeom>
              <a:avLst/>
              <a:gdLst>
                <a:gd name="T0" fmla="*/ 464 w 464"/>
                <a:gd name="T1" fmla="*/ 0 h 364"/>
                <a:gd name="T2" fmla="*/ 12 w 464"/>
                <a:gd name="T3" fmla="*/ 364 h 364"/>
                <a:gd name="T4" fmla="*/ 0 w 464"/>
                <a:gd name="T5" fmla="*/ 364 h 364"/>
                <a:gd name="T6" fmla="*/ 357 w 464"/>
                <a:gd name="T7" fmla="*/ 364 h 364"/>
                <a:gd name="T8" fmla="*/ 346 w 464"/>
                <a:gd name="T9" fmla="*/ 364 h 364"/>
                <a:gd name="T10" fmla="*/ 464 w 464"/>
                <a:gd name="T11" fmla="*/ 0 h 364"/>
              </a:gdLst>
              <a:ahLst/>
              <a:cxnLst>
                <a:cxn ang="0">
                  <a:pos x="T0" y="T1"/>
                </a:cxn>
                <a:cxn ang="0">
                  <a:pos x="T2" y="T3"/>
                </a:cxn>
                <a:cxn ang="0">
                  <a:pos x="T4" y="T5"/>
                </a:cxn>
                <a:cxn ang="0">
                  <a:pos x="T6" y="T7"/>
                </a:cxn>
                <a:cxn ang="0">
                  <a:pos x="T8" y="T9"/>
                </a:cxn>
                <a:cxn ang="0">
                  <a:pos x="T10" y="T11"/>
                </a:cxn>
              </a:cxnLst>
              <a:rect l="0" t="0" r="r" b="b"/>
              <a:pathLst>
                <a:path w="464" h="364">
                  <a:moveTo>
                    <a:pt x="464" y="0"/>
                  </a:moveTo>
                  <a:lnTo>
                    <a:pt x="12" y="364"/>
                  </a:lnTo>
                  <a:lnTo>
                    <a:pt x="0" y="364"/>
                  </a:lnTo>
                  <a:lnTo>
                    <a:pt x="357" y="364"/>
                  </a:lnTo>
                  <a:lnTo>
                    <a:pt x="346" y="364"/>
                  </a:lnTo>
                  <a:lnTo>
                    <a:pt x="464" y="0"/>
                  </a:lnTo>
                  <a:close/>
                </a:path>
              </a:pathLst>
            </a:custGeom>
            <a:solidFill>
              <a:srgbClr val="C8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48"/>
            <p:cNvSpPr>
              <a:spLocks/>
            </p:cNvSpPr>
            <p:nvPr/>
          </p:nvSpPr>
          <p:spPr bwMode="auto">
            <a:xfrm>
              <a:off x="6249988" y="6232525"/>
              <a:ext cx="736600" cy="577850"/>
            </a:xfrm>
            <a:custGeom>
              <a:avLst/>
              <a:gdLst>
                <a:gd name="T0" fmla="*/ 464 w 464"/>
                <a:gd name="T1" fmla="*/ 0 h 364"/>
                <a:gd name="T2" fmla="*/ 12 w 464"/>
                <a:gd name="T3" fmla="*/ 364 h 364"/>
                <a:gd name="T4" fmla="*/ 0 w 464"/>
                <a:gd name="T5" fmla="*/ 364 h 364"/>
                <a:gd name="T6" fmla="*/ 357 w 464"/>
                <a:gd name="T7" fmla="*/ 364 h 364"/>
                <a:gd name="T8" fmla="*/ 346 w 464"/>
                <a:gd name="T9" fmla="*/ 364 h 364"/>
                <a:gd name="T10" fmla="*/ 464 w 464"/>
                <a:gd name="T11" fmla="*/ 0 h 364"/>
              </a:gdLst>
              <a:ahLst/>
              <a:cxnLst>
                <a:cxn ang="0">
                  <a:pos x="T0" y="T1"/>
                </a:cxn>
                <a:cxn ang="0">
                  <a:pos x="T2" y="T3"/>
                </a:cxn>
                <a:cxn ang="0">
                  <a:pos x="T4" y="T5"/>
                </a:cxn>
                <a:cxn ang="0">
                  <a:pos x="T6" y="T7"/>
                </a:cxn>
                <a:cxn ang="0">
                  <a:pos x="T8" y="T9"/>
                </a:cxn>
                <a:cxn ang="0">
                  <a:pos x="T10" y="T11"/>
                </a:cxn>
              </a:cxnLst>
              <a:rect l="0" t="0" r="r" b="b"/>
              <a:pathLst>
                <a:path w="464" h="364">
                  <a:moveTo>
                    <a:pt x="464" y="0"/>
                  </a:moveTo>
                  <a:lnTo>
                    <a:pt x="12" y="364"/>
                  </a:lnTo>
                  <a:lnTo>
                    <a:pt x="0" y="364"/>
                  </a:lnTo>
                  <a:lnTo>
                    <a:pt x="357" y="364"/>
                  </a:lnTo>
                  <a:lnTo>
                    <a:pt x="346" y="364"/>
                  </a:lnTo>
                  <a:lnTo>
                    <a:pt x="4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49"/>
            <p:cNvSpPr>
              <a:spLocks/>
            </p:cNvSpPr>
            <p:nvPr/>
          </p:nvSpPr>
          <p:spPr bwMode="auto">
            <a:xfrm>
              <a:off x="2805113" y="1749425"/>
              <a:ext cx="439738" cy="555625"/>
            </a:xfrm>
            <a:custGeom>
              <a:avLst/>
              <a:gdLst>
                <a:gd name="T0" fmla="*/ 0 w 277"/>
                <a:gd name="T1" fmla="*/ 0 h 350"/>
                <a:gd name="T2" fmla="*/ 0 w 277"/>
                <a:gd name="T3" fmla="*/ 350 h 350"/>
                <a:gd name="T4" fmla="*/ 277 w 277"/>
                <a:gd name="T5" fmla="*/ 107 h 350"/>
                <a:gd name="T6" fmla="*/ 0 w 277"/>
                <a:gd name="T7" fmla="*/ 0 h 350"/>
              </a:gdLst>
              <a:ahLst/>
              <a:cxnLst>
                <a:cxn ang="0">
                  <a:pos x="T0" y="T1"/>
                </a:cxn>
                <a:cxn ang="0">
                  <a:pos x="T2" y="T3"/>
                </a:cxn>
                <a:cxn ang="0">
                  <a:pos x="T4" y="T5"/>
                </a:cxn>
                <a:cxn ang="0">
                  <a:pos x="T6" y="T7"/>
                </a:cxn>
              </a:cxnLst>
              <a:rect l="0" t="0" r="r" b="b"/>
              <a:pathLst>
                <a:path w="277" h="350">
                  <a:moveTo>
                    <a:pt x="0" y="0"/>
                  </a:moveTo>
                  <a:lnTo>
                    <a:pt x="0" y="350"/>
                  </a:lnTo>
                  <a:lnTo>
                    <a:pt x="277" y="107"/>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50"/>
            <p:cNvSpPr>
              <a:spLocks/>
            </p:cNvSpPr>
            <p:nvPr/>
          </p:nvSpPr>
          <p:spPr bwMode="auto">
            <a:xfrm>
              <a:off x="2805113" y="1749425"/>
              <a:ext cx="439738" cy="555625"/>
            </a:xfrm>
            <a:custGeom>
              <a:avLst/>
              <a:gdLst>
                <a:gd name="T0" fmla="*/ 0 w 277"/>
                <a:gd name="T1" fmla="*/ 0 h 350"/>
                <a:gd name="T2" fmla="*/ 0 w 277"/>
                <a:gd name="T3" fmla="*/ 350 h 350"/>
                <a:gd name="T4" fmla="*/ 277 w 277"/>
                <a:gd name="T5" fmla="*/ 107 h 350"/>
                <a:gd name="T6" fmla="*/ 0 w 277"/>
                <a:gd name="T7" fmla="*/ 0 h 350"/>
              </a:gdLst>
              <a:ahLst/>
              <a:cxnLst>
                <a:cxn ang="0">
                  <a:pos x="T0" y="T1"/>
                </a:cxn>
                <a:cxn ang="0">
                  <a:pos x="T2" y="T3"/>
                </a:cxn>
                <a:cxn ang="0">
                  <a:pos x="T4" y="T5"/>
                </a:cxn>
                <a:cxn ang="0">
                  <a:pos x="T6" y="T7"/>
                </a:cxn>
              </a:cxnLst>
              <a:rect l="0" t="0" r="r" b="b"/>
              <a:pathLst>
                <a:path w="277" h="350">
                  <a:moveTo>
                    <a:pt x="0" y="0"/>
                  </a:moveTo>
                  <a:lnTo>
                    <a:pt x="0" y="350"/>
                  </a:lnTo>
                  <a:lnTo>
                    <a:pt x="277" y="10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51"/>
            <p:cNvSpPr>
              <a:spLocks/>
            </p:cNvSpPr>
            <p:nvPr/>
          </p:nvSpPr>
          <p:spPr bwMode="auto">
            <a:xfrm>
              <a:off x="2805113" y="1936750"/>
              <a:ext cx="446088" cy="530225"/>
            </a:xfrm>
            <a:custGeom>
              <a:avLst/>
              <a:gdLst>
                <a:gd name="T0" fmla="*/ 281 w 281"/>
                <a:gd name="T1" fmla="*/ 0 h 334"/>
                <a:gd name="T2" fmla="*/ 0 w 281"/>
                <a:gd name="T3" fmla="*/ 251 h 334"/>
                <a:gd name="T4" fmla="*/ 0 w 281"/>
                <a:gd name="T5" fmla="*/ 334 h 334"/>
                <a:gd name="T6" fmla="*/ 189 w 281"/>
                <a:gd name="T7" fmla="*/ 303 h 334"/>
                <a:gd name="T8" fmla="*/ 281 w 281"/>
                <a:gd name="T9" fmla="*/ 0 h 334"/>
              </a:gdLst>
              <a:ahLst/>
              <a:cxnLst>
                <a:cxn ang="0">
                  <a:pos x="T0" y="T1"/>
                </a:cxn>
                <a:cxn ang="0">
                  <a:pos x="T2" y="T3"/>
                </a:cxn>
                <a:cxn ang="0">
                  <a:pos x="T4" y="T5"/>
                </a:cxn>
                <a:cxn ang="0">
                  <a:pos x="T6" y="T7"/>
                </a:cxn>
                <a:cxn ang="0">
                  <a:pos x="T8" y="T9"/>
                </a:cxn>
              </a:cxnLst>
              <a:rect l="0" t="0" r="r" b="b"/>
              <a:pathLst>
                <a:path w="281" h="334">
                  <a:moveTo>
                    <a:pt x="281" y="0"/>
                  </a:moveTo>
                  <a:lnTo>
                    <a:pt x="0" y="251"/>
                  </a:lnTo>
                  <a:lnTo>
                    <a:pt x="0" y="334"/>
                  </a:lnTo>
                  <a:lnTo>
                    <a:pt x="189" y="303"/>
                  </a:lnTo>
                  <a:lnTo>
                    <a:pt x="281"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52"/>
            <p:cNvSpPr>
              <a:spLocks/>
            </p:cNvSpPr>
            <p:nvPr/>
          </p:nvSpPr>
          <p:spPr bwMode="auto">
            <a:xfrm>
              <a:off x="2805113" y="1936750"/>
              <a:ext cx="446088" cy="530225"/>
            </a:xfrm>
            <a:custGeom>
              <a:avLst/>
              <a:gdLst>
                <a:gd name="T0" fmla="*/ 281 w 281"/>
                <a:gd name="T1" fmla="*/ 0 h 334"/>
                <a:gd name="T2" fmla="*/ 0 w 281"/>
                <a:gd name="T3" fmla="*/ 251 h 334"/>
                <a:gd name="T4" fmla="*/ 0 w 281"/>
                <a:gd name="T5" fmla="*/ 334 h 334"/>
                <a:gd name="T6" fmla="*/ 189 w 281"/>
                <a:gd name="T7" fmla="*/ 303 h 334"/>
                <a:gd name="T8" fmla="*/ 281 w 281"/>
                <a:gd name="T9" fmla="*/ 0 h 334"/>
              </a:gdLst>
              <a:ahLst/>
              <a:cxnLst>
                <a:cxn ang="0">
                  <a:pos x="T0" y="T1"/>
                </a:cxn>
                <a:cxn ang="0">
                  <a:pos x="T2" y="T3"/>
                </a:cxn>
                <a:cxn ang="0">
                  <a:pos x="T4" y="T5"/>
                </a:cxn>
                <a:cxn ang="0">
                  <a:pos x="T6" y="T7"/>
                </a:cxn>
                <a:cxn ang="0">
                  <a:pos x="T8" y="T9"/>
                </a:cxn>
              </a:cxnLst>
              <a:rect l="0" t="0" r="r" b="b"/>
              <a:pathLst>
                <a:path w="281" h="334">
                  <a:moveTo>
                    <a:pt x="281" y="0"/>
                  </a:moveTo>
                  <a:lnTo>
                    <a:pt x="0" y="251"/>
                  </a:lnTo>
                  <a:lnTo>
                    <a:pt x="0" y="334"/>
                  </a:lnTo>
                  <a:lnTo>
                    <a:pt x="189" y="303"/>
                  </a:lnTo>
                  <a:lnTo>
                    <a:pt x="2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53"/>
            <p:cNvSpPr>
              <a:spLocks/>
            </p:cNvSpPr>
            <p:nvPr/>
          </p:nvSpPr>
          <p:spPr bwMode="auto">
            <a:xfrm>
              <a:off x="4870451" y="5108575"/>
              <a:ext cx="398463" cy="522288"/>
            </a:xfrm>
            <a:custGeom>
              <a:avLst/>
              <a:gdLst>
                <a:gd name="T0" fmla="*/ 131 w 251"/>
                <a:gd name="T1" fmla="*/ 0 h 329"/>
                <a:gd name="T2" fmla="*/ 0 w 251"/>
                <a:gd name="T3" fmla="*/ 329 h 329"/>
                <a:gd name="T4" fmla="*/ 251 w 251"/>
                <a:gd name="T5" fmla="*/ 246 h 329"/>
                <a:gd name="T6" fmla="*/ 131 w 251"/>
                <a:gd name="T7" fmla="*/ 0 h 329"/>
              </a:gdLst>
              <a:ahLst/>
              <a:cxnLst>
                <a:cxn ang="0">
                  <a:pos x="T0" y="T1"/>
                </a:cxn>
                <a:cxn ang="0">
                  <a:pos x="T2" y="T3"/>
                </a:cxn>
                <a:cxn ang="0">
                  <a:pos x="T4" y="T5"/>
                </a:cxn>
                <a:cxn ang="0">
                  <a:pos x="T6" y="T7"/>
                </a:cxn>
              </a:cxnLst>
              <a:rect l="0" t="0" r="r" b="b"/>
              <a:pathLst>
                <a:path w="251" h="329">
                  <a:moveTo>
                    <a:pt x="131" y="0"/>
                  </a:moveTo>
                  <a:lnTo>
                    <a:pt x="0" y="329"/>
                  </a:lnTo>
                  <a:lnTo>
                    <a:pt x="251" y="246"/>
                  </a:lnTo>
                  <a:lnTo>
                    <a:pt x="131"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54"/>
            <p:cNvSpPr>
              <a:spLocks/>
            </p:cNvSpPr>
            <p:nvPr/>
          </p:nvSpPr>
          <p:spPr bwMode="auto">
            <a:xfrm>
              <a:off x="4870451" y="5108575"/>
              <a:ext cx="398463" cy="522288"/>
            </a:xfrm>
            <a:custGeom>
              <a:avLst/>
              <a:gdLst>
                <a:gd name="T0" fmla="*/ 131 w 251"/>
                <a:gd name="T1" fmla="*/ 0 h 329"/>
                <a:gd name="T2" fmla="*/ 0 w 251"/>
                <a:gd name="T3" fmla="*/ 329 h 329"/>
                <a:gd name="T4" fmla="*/ 251 w 251"/>
                <a:gd name="T5" fmla="*/ 246 h 329"/>
                <a:gd name="T6" fmla="*/ 131 w 251"/>
                <a:gd name="T7" fmla="*/ 0 h 329"/>
              </a:gdLst>
              <a:ahLst/>
              <a:cxnLst>
                <a:cxn ang="0">
                  <a:pos x="T0" y="T1"/>
                </a:cxn>
                <a:cxn ang="0">
                  <a:pos x="T2" y="T3"/>
                </a:cxn>
                <a:cxn ang="0">
                  <a:pos x="T4" y="T5"/>
                </a:cxn>
                <a:cxn ang="0">
                  <a:pos x="T6" y="T7"/>
                </a:cxn>
              </a:cxnLst>
              <a:rect l="0" t="0" r="r" b="b"/>
              <a:pathLst>
                <a:path w="251" h="329">
                  <a:moveTo>
                    <a:pt x="131" y="0"/>
                  </a:moveTo>
                  <a:lnTo>
                    <a:pt x="0" y="329"/>
                  </a:lnTo>
                  <a:lnTo>
                    <a:pt x="251" y="246"/>
                  </a:lnTo>
                  <a:lnTo>
                    <a:pt x="1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55"/>
            <p:cNvSpPr>
              <a:spLocks/>
            </p:cNvSpPr>
            <p:nvPr/>
          </p:nvSpPr>
          <p:spPr bwMode="auto">
            <a:xfrm>
              <a:off x="4641851" y="5097463"/>
              <a:ext cx="417513" cy="522288"/>
            </a:xfrm>
            <a:custGeom>
              <a:avLst/>
              <a:gdLst>
                <a:gd name="T0" fmla="*/ 263 w 263"/>
                <a:gd name="T1" fmla="*/ 0 h 329"/>
                <a:gd name="T2" fmla="*/ 0 w 263"/>
                <a:gd name="T3" fmla="*/ 31 h 329"/>
                <a:gd name="T4" fmla="*/ 135 w 263"/>
                <a:gd name="T5" fmla="*/ 329 h 329"/>
                <a:gd name="T6" fmla="*/ 263 w 263"/>
                <a:gd name="T7" fmla="*/ 0 h 329"/>
              </a:gdLst>
              <a:ahLst/>
              <a:cxnLst>
                <a:cxn ang="0">
                  <a:pos x="T0" y="T1"/>
                </a:cxn>
                <a:cxn ang="0">
                  <a:pos x="T2" y="T3"/>
                </a:cxn>
                <a:cxn ang="0">
                  <a:pos x="T4" y="T5"/>
                </a:cxn>
                <a:cxn ang="0">
                  <a:pos x="T6" y="T7"/>
                </a:cxn>
              </a:cxnLst>
              <a:rect l="0" t="0" r="r" b="b"/>
              <a:pathLst>
                <a:path w="263" h="329">
                  <a:moveTo>
                    <a:pt x="263" y="0"/>
                  </a:moveTo>
                  <a:lnTo>
                    <a:pt x="0" y="31"/>
                  </a:lnTo>
                  <a:lnTo>
                    <a:pt x="135" y="329"/>
                  </a:lnTo>
                  <a:lnTo>
                    <a:pt x="263" y="0"/>
                  </a:lnTo>
                  <a:close/>
                </a:path>
              </a:pathLst>
            </a:custGeom>
            <a:solidFill>
              <a:srgbClr val="C6C7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56"/>
            <p:cNvSpPr>
              <a:spLocks/>
            </p:cNvSpPr>
            <p:nvPr/>
          </p:nvSpPr>
          <p:spPr bwMode="auto">
            <a:xfrm>
              <a:off x="4641851" y="5097463"/>
              <a:ext cx="417513" cy="522288"/>
            </a:xfrm>
            <a:custGeom>
              <a:avLst/>
              <a:gdLst>
                <a:gd name="T0" fmla="*/ 263 w 263"/>
                <a:gd name="T1" fmla="*/ 0 h 329"/>
                <a:gd name="T2" fmla="*/ 0 w 263"/>
                <a:gd name="T3" fmla="*/ 31 h 329"/>
                <a:gd name="T4" fmla="*/ 135 w 263"/>
                <a:gd name="T5" fmla="*/ 329 h 329"/>
                <a:gd name="T6" fmla="*/ 263 w 263"/>
                <a:gd name="T7" fmla="*/ 0 h 329"/>
              </a:gdLst>
              <a:ahLst/>
              <a:cxnLst>
                <a:cxn ang="0">
                  <a:pos x="T0" y="T1"/>
                </a:cxn>
                <a:cxn ang="0">
                  <a:pos x="T2" y="T3"/>
                </a:cxn>
                <a:cxn ang="0">
                  <a:pos x="T4" y="T5"/>
                </a:cxn>
                <a:cxn ang="0">
                  <a:pos x="T6" y="T7"/>
                </a:cxn>
              </a:cxnLst>
              <a:rect l="0" t="0" r="r" b="b"/>
              <a:pathLst>
                <a:path w="263" h="329">
                  <a:moveTo>
                    <a:pt x="263" y="0"/>
                  </a:moveTo>
                  <a:lnTo>
                    <a:pt x="0" y="31"/>
                  </a:lnTo>
                  <a:lnTo>
                    <a:pt x="135" y="329"/>
                  </a:lnTo>
                  <a:lnTo>
                    <a:pt x="2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57"/>
            <p:cNvSpPr>
              <a:spLocks/>
            </p:cNvSpPr>
            <p:nvPr/>
          </p:nvSpPr>
          <p:spPr bwMode="auto">
            <a:xfrm>
              <a:off x="2805113" y="4699000"/>
              <a:ext cx="60325" cy="74613"/>
            </a:xfrm>
            <a:custGeom>
              <a:avLst/>
              <a:gdLst>
                <a:gd name="T0" fmla="*/ 38 w 38"/>
                <a:gd name="T1" fmla="*/ 0 h 47"/>
                <a:gd name="T2" fmla="*/ 0 w 38"/>
                <a:gd name="T3" fmla="*/ 9 h 47"/>
                <a:gd name="T4" fmla="*/ 0 w 38"/>
                <a:gd name="T5" fmla="*/ 47 h 47"/>
                <a:gd name="T6" fmla="*/ 38 w 38"/>
                <a:gd name="T7" fmla="*/ 0 h 47"/>
              </a:gdLst>
              <a:ahLst/>
              <a:cxnLst>
                <a:cxn ang="0">
                  <a:pos x="T0" y="T1"/>
                </a:cxn>
                <a:cxn ang="0">
                  <a:pos x="T2" y="T3"/>
                </a:cxn>
                <a:cxn ang="0">
                  <a:pos x="T4" y="T5"/>
                </a:cxn>
                <a:cxn ang="0">
                  <a:pos x="T6" y="T7"/>
                </a:cxn>
              </a:cxnLst>
              <a:rect l="0" t="0" r="r" b="b"/>
              <a:pathLst>
                <a:path w="38" h="47">
                  <a:moveTo>
                    <a:pt x="38" y="0"/>
                  </a:moveTo>
                  <a:lnTo>
                    <a:pt x="0" y="9"/>
                  </a:lnTo>
                  <a:lnTo>
                    <a:pt x="0" y="47"/>
                  </a:lnTo>
                  <a:lnTo>
                    <a:pt x="38"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58"/>
            <p:cNvSpPr>
              <a:spLocks/>
            </p:cNvSpPr>
            <p:nvPr/>
          </p:nvSpPr>
          <p:spPr bwMode="auto">
            <a:xfrm>
              <a:off x="2805113" y="4699000"/>
              <a:ext cx="60325" cy="74613"/>
            </a:xfrm>
            <a:custGeom>
              <a:avLst/>
              <a:gdLst>
                <a:gd name="T0" fmla="*/ 38 w 38"/>
                <a:gd name="T1" fmla="*/ 0 h 47"/>
                <a:gd name="T2" fmla="*/ 0 w 38"/>
                <a:gd name="T3" fmla="*/ 9 h 47"/>
                <a:gd name="T4" fmla="*/ 0 w 38"/>
                <a:gd name="T5" fmla="*/ 47 h 47"/>
                <a:gd name="T6" fmla="*/ 38 w 38"/>
                <a:gd name="T7" fmla="*/ 0 h 47"/>
              </a:gdLst>
              <a:ahLst/>
              <a:cxnLst>
                <a:cxn ang="0">
                  <a:pos x="T0" y="T1"/>
                </a:cxn>
                <a:cxn ang="0">
                  <a:pos x="T2" y="T3"/>
                </a:cxn>
                <a:cxn ang="0">
                  <a:pos x="T4" y="T5"/>
                </a:cxn>
                <a:cxn ang="0">
                  <a:pos x="T6" y="T7"/>
                </a:cxn>
              </a:cxnLst>
              <a:rect l="0" t="0" r="r" b="b"/>
              <a:pathLst>
                <a:path w="38" h="47">
                  <a:moveTo>
                    <a:pt x="38" y="0"/>
                  </a:moveTo>
                  <a:lnTo>
                    <a:pt x="0" y="9"/>
                  </a:lnTo>
                  <a:lnTo>
                    <a:pt x="0" y="47"/>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59"/>
            <p:cNvSpPr>
              <a:spLocks/>
            </p:cNvSpPr>
            <p:nvPr/>
          </p:nvSpPr>
          <p:spPr bwMode="auto">
            <a:xfrm>
              <a:off x="5156201" y="5532438"/>
              <a:ext cx="587375" cy="827088"/>
            </a:xfrm>
            <a:custGeom>
              <a:avLst/>
              <a:gdLst>
                <a:gd name="T0" fmla="*/ 86 w 370"/>
                <a:gd name="T1" fmla="*/ 0 h 521"/>
                <a:gd name="T2" fmla="*/ 0 w 370"/>
                <a:gd name="T3" fmla="*/ 521 h 521"/>
                <a:gd name="T4" fmla="*/ 370 w 370"/>
                <a:gd name="T5" fmla="*/ 33 h 521"/>
                <a:gd name="T6" fmla="*/ 86 w 370"/>
                <a:gd name="T7" fmla="*/ 0 h 521"/>
              </a:gdLst>
              <a:ahLst/>
              <a:cxnLst>
                <a:cxn ang="0">
                  <a:pos x="T0" y="T1"/>
                </a:cxn>
                <a:cxn ang="0">
                  <a:pos x="T2" y="T3"/>
                </a:cxn>
                <a:cxn ang="0">
                  <a:pos x="T4" y="T5"/>
                </a:cxn>
                <a:cxn ang="0">
                  <a:pos x="T6" y="T7"/>
                </a:cxn>
              </a:cxnLst>
              <a:rect l="0" t="0" r="r" b="b"/>
              <a:pathLst>
                <a:path w="370" h="521">
                  <a:moveTo>
                    <a:pt x="86" y="0"/>
                  </a:moveTo>
                  <a:lnTo>
                    <a:pt x="0" y="521"/>
                  </a:lnTo>
                  <a:lnTo>
                    <a:pt x="370" y="33"/>
                  </a:lnTo>
                  <a:lnTo>
                    <a:pt x="86"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60"/>
            <p:cNvSpPr>
              <a:spLocks/>
            </p:cNvSpPr>
            <p:nvPr/>
          </p:nvSpPr>
          <p:spPr bwMode="auto">
            <a:xfrm>
              <a:off x="5156201" y="5532438"/>
              <a:ext cx="587375" cy="827088"/>
            </a:xfrm>
            <a:custGeom>
              <a:avLst/>
              <a:gdLst>
                <a:gd name="T0" fmla="*/ 86 w 370"/>
                <a:gd name="T1" fmla="*/ 0 h 521"/>
                <a:gd name="T2" fmla="*/ 0 w 370"/>
                <a:gd name="T3" fmla="*/ 521 h 521"/>
                <a:gd name="T4" fmla="*/ 370 w 370"/>
                <a:gd name="T5" fmla="*/ 33 h 521"/>
                <a:gd name="T6" fmla="*/ 86 w 370"/>
                <a:gd name="T7" fmla="*/ 0 h 521"/>
              </a:gdLst>
              <a:ahLst/>
              <a:cxnLst>
                <a:cxn ang="0">
                  <a:pos x="T0" y="T1"/>
                </a:cxn>
                <a:cxn ang="0">
                  <a:pos x="T2" y="T3"/>
                </a:cxn>
                <a:cxn ang="0">
                  <a:pos x="T4" y="T5"/>
                </a:cxn>
                <a:cxn ang="0">
                  <a:pos x="T6" y="T7"/>
                </a:cxn>
              </a:cxnLst>
              <a:rect l="0" t="0" r="r" b="b"/>
              <a:pathLst>
                <a:path w="370" h="521">
                  <a:moveTo>
                    <a:pt x="86" y="0"/>
                  </a:moveTo>
                  <a:lnTo>
                    <a:pt x="0" y="521"/>
                  </a:lnTo>
                  <a:lnTo>
                    <a:pt x="370" y="33"/>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61"/>
            <p:cNvSpPr>
              <a:spLocks/>
            </p:cNvSpPr>
            <p:nvPr/>
          </p:nvSpPr>
          <p:spPr bwMode="auto">
            <a:xfrm>
              <a:off x="7388226" y="47625"/>
              <a:ext cx="195263" cy="349250"/>
            </a:xfrm>
            <a:custGeom>
              <a:avLst/>
              <a:gdLst>
                <a:gd name="T0" fmla="*/ 123 w 123"/>
                <a:gd name="T1" fmla="*/ 0 h 220"/>
                <a:gd name="T2" fmla="*/ 0 w 123"/>
                <a:gd name="T3" fmla="*/ 0 h 220"/>
                <a:gd name="T4" fmla="*/ 123 w 123"/>
                <a:gd name="T5" fmla="*/ 220 h 220"/>
                <a:gd name="T6" fmla="*/ 123 w 123"/>
                <a:gd name="T7" fmla="*/ 0 h 220"/>
              </a:gdLst>
              <a:ahLst/>
              <a:cxnLst>
                <a:cxn ang="0">
                  <a:pos x="T0" y="T1"/>
                </a:cxn>
                <a:cxn ang="0">
                  <a:pos x="T2" y="T3"/>
                </a:cxn>
                <a:cxn ang="0">
                  <a:pos x="T4" y="T5"/>
                </a:cxn>
                <a:cxn ang="0">
                  <a:pos x="T6" y="T7"/>
                </a:cxn>
              </a:cxnLst>
              <a:rect l="0" t="0" r="r" b="b"/>
              <a:pathLst>
                <a:path w="123" h="220">
                  <a:moveTo>
                    <a:pt x="123" y="0"/>
                  </a:moveTo>
                  <a:lnTo>
                    <a:pt x="0" y="0"/>
                  </a:lnTo>
                  <a:lnTo>
                    <a:pt x="123" y="220"/>
                  </a:lnTo>
                  <a:lnTo>
                    <a:pt x="123" y="0"/>
                  </a:ln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62"/>
            <p:cNvSpPr>
              <a:spLocks/>
            </p:cNvSpPr>
            <p:nvPr/>
          </p:nvSpPr>
          <p:spPr bwMode="auto">
            <a:xfrm>
              <a:off x="7388226" y="47625"/>
              <a:ext cx="195263" cy="349250"/>
            </a:xfrm>
            <a:custGeom>
              <a:avLst/>
              <a:gdLst>
                <a:gd name="T0" fmla="*/ 123 w 123"/>
                <a:gd name="T1" fmla="*/ 0 h 220"/>
                <a:gd name="T2" fmla="*/ 0 w 123"/>
                <a:gd name="T3" fmla="*/ 0 h 220"/>
                <a:gd name="T4" fmla="*/ 123 w 123"/>
                <a:gd name="T5" fmla="*/ 220 h 220"/>
                <a:gd name="T6" fmla="*/ 123 w 123"/>
                <a:gd name="T7" fmla="*/ 0 h 220"/>
              </a:gdLst>
              <a:ahLst/>
              <a:cxnLst>
                <a:cxn ang="0">
                  <a:pos x="T0" y="T1"/>
                </a:cxn>
                <a:cxn ang="0">
                  <a:pos x="T2" y="T3"/>
                </a:cxn>
                <a:cxn ang="0">
                  <a:pos x="T4" y="T5"/>
                </a:cxn>
                <a:cxn ang="0">
                  <a:pos x="T6" y="T7"/>
                </a:cxn>
              </a:cxnLst>
              <a:rect l="0" t="0" r="r" b="b"/>
              <a:pathLst>
                <a:path w="123" h="220">
                  <a:moveTo>
                    <a:pt x="123" y="0"/>
                  </a:moveTo>
                  <a:lnTo>
                    <a:pt x="0" y="0"/>
                  </a:lnTo>
                  <a:lnTo>
                    <a:pt x="123" y="220"/>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63"/>
            <p:cNvSpPr>
              <a:spLocks/>
            </p:cNvSpPr>
            <p:nvPr/>
          </p:nvSpPr>
          <p:spPr bwMode="auto">
            <a:xfrm>
              <a:off x="3495676" y="6024563"/>
              <a:ext cx="590550" cy="650875"/>
            </a:xfrm>
            <a:custGeom>
              <a:avLst/>
              <a:gdLst>
                <a:gd name="T0" fmla="*/ 93 w 372"/>
                <a:gd name="T1" fmla="*/ 0 h 410"/>
                <a:gd name="T2" fmla="*/ 0 w 372"/>
                <a:gd name="T3" fmla="*/ 410 h 410"/>
                <a:gd name="T4" fmla="*/ 372 w 372"/>
                <a:gd name="T5" fmla="*/ 396 h 410"/>
                <a:gd name="T6" fmla="*/ 93 w 372"/>
                <a:gd name="T7" fmla="*/ 0 h 410"/>
              </a:gdLst>
              <a:ahLst/>
              <a:cxnLst>
                <a:cxn ang="0">
                  <a:pos x="T0" y="T1"/>
                </a:cxn>
                <a:cxn ang="0">
                  <a:pos x="T2" y="T3"/>
                </a:cxn>
                <a:cxn ang="0">
                  <a:pos x="T4" y="T5"/>
                </a:cxn>
                <a:cxn ang="0">
                  <a:pos x="T6" y="T7"/>
                </a:cxn>
              </a:cxnLst>
              <a:rect l="0" t="0" r="r" b="b"/>
              <a:pathLst>
                <a:path w="372" h="410">
                  <a:moveTo>
                    <a:pt x="93" y="0"/>
                  </a:moveTo>
                  <a:lnTo>
                    <a:pt x="0" y="410"/>
                  </a:lnTo>
                  <a:lnTo>
                    <a:pt x="372" y="396"/>
                  </a:lnTo>
                  <a:lnTo>
                    <a:pt x="93"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64"/>
            <p:cNvSpPr>
              <a:spLocks/>
            </p:cNvSpPr>
            <p:nvPr/>
          </p:nvSpPr>
          <p:spPr bwMode="auto">
            <a:xfrm>
              <a:off x="3495676" y="6024563"/>
              <a:ext cx="590550" cy="650875"/>
            </a:xfrm>
            <a:custGeom>
              <a:avLst/>
              <a:gdLst>
                <a:gd name="T0" fmla="*/ 93 w 372"/>
                <a:gd name="T1" fmla="*/ 0 h 410"/>
                <a:gd name="T2" fmla="*/ 0 w 372"/>
                <a:gd name="T3" fmla="*/ 410 h 410"/>
                <a:gd name="T4" fmla="*/ 372 w 372"/>
                <a:gd name="T5" fmla="*/ 396 h 410"/>
                <a:gd name="T6" fmla="*/ 93 w 372"/>
                <a:gd name="T7" fmla="*/ 0 h 410"/>
              </a:gdLst>
              <a:ahLst/>
              <a:cxnLst>
                <a:cxn ang="0">
                  <a:pos x="T0" y="T1"/>
                </a:cxn>
                <a:cxn ang="0">
                  <a:pos x="T2" y="T3"/>
                </a:cxn>
                <a:cxn ang="0">
                  <a:pos x="T4" y="T5"/>
                </a:cxn>
                <a:cxn ang="0">
                  <a:pos x="T6" y="T7"/>
                </a:cxn>
              </a:cxnLst>
              <a:rect l="0" t="0" r="r" b="b"/>
              <a:pathLst>
                <a:path w="372" h="410">
                  <a:moveTo>
                    <a:pt x="93" y="0"/>
                  </a:moveTo>
                  <a:lnTo>
                    <a:pt x="0" y="410"/>
                  </a:lnTo>
                  <a:lnTo>
                    <a:pt x="372" y="396"/>
                  </a:lnTo>
                  <a:lnTo>
                    <a:pt x="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65"/>
            <p:cNvSpPr>
              <a:spLocks/>
            </p:cNvSpPr>
            <p:nvPr/>
          </p:nvSpPr>
          <p:spPr bwMode="auto">
            <a:xfrm>
              <a:off x="3500438" y="6683375"/>
              <a:ext cx="585788" cy="127000"/>
            </a:xfrm>
            <a:custGeom>
              <a:avLst/>
              <a:gdLst>
                <a:gd name="T0" fmla="*/ 369 w 369"/>
                <a:gd name="T1" fmla="*/ 0 h 80"/>
                <a:gd name="T2" fmla="*/ 0 w 369"/>
                <a:gd name="T3" fmla="*/ 14 h 80"/>
                <a:gd name="T4" fmla="*/ 47 w 369"/>
                <a:gd name="T5" fmla="*/ 80 h 80"/>
                <a:gd name="T6" fmla="*/ 35 w 369"/>
                <a:gd name="T7" fmla="*/ 80 h 80"/>
                <a:gd name="T8" fmla="*/ 305 w 369"/>
                <a:gd name="T9" fmla="*/ 80 h 80"/>
                <a:gd name="T10" fmla="*/ 295 w 369"/>
                <a:gd name="T11" fmla="*/ 80 h 80"/>
                <a:gd name="T12" fmla="*/ 369 w 369"/>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369" h="80">
                  <a:moveTo>
                    <a:pt x="369" y="0"/>
                  </a:moveTo>
                  <a:lnTo>
                    <a:pt x="0" y="14"/>
                  </a:lnTo>
                  <a:lnTo>
                    <a:pt x="47" y="80"/>
                  </a:lnTo>
                  <a:lnTo>
                    <a:pt x="35" y="80"/>
                  </a:lnTo>
                  <a:lnTo>
                    <a:pt x="305" y="80"/>
                  </a:lnTo>
                  <a:lnTo>
                    <a:pt x="295" y="80"/>
                  </a:lnTo>
                  <a:lnTo>
                    <a:pt x="369"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66"/>
            <p:cNvSpPr>
              <a:spLocks/>
            </p:cNvSpPr>
            <p:nvPr/>
          </p:nvSpPr>
          <p:spPr bwMode="auto">
            <a:xfrm>
              <a:off x="3500438" y="6683375"/>
              <a:ext cx="585788" cy="127000"/>
            </a:xfrm>
            <a:custGeom>
              <a:avLst/>
              <a:gdLst>
                <a:gd name="T0" fmla="*/ 369 w 369"/>
                <a:gd name="T1" fmla="*/ 0 h 80"/>
                <a:gd name="T2" fmla="*/ 0 w 369"/>
                <a:gd name="T3" fmla="*/ 14 h 80"/>
                <a:gd name="T4" fmla="*/ 47 w 369"/>
                <a:gd name="T5" fmla="*/ 80 h 80"/>
                <a:gd name="T6" fmla="*/ 35 w 369"/>
                <a:gd name="T7" fmla="*/ 80 h 80"/>
                <a:gd name="T8" fmla="*/ 305 w 369"/>
                <a:gd name="T9" fmla="*/ 80 h 80"/>
                <a:gd name="T10" fmla="*/ 295 w 369"/>
                <a:gd name="T11" fmla="*/ 80 h 80"/>
                <a:gd name="T12" fmla="*/ 369 w 369"/>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369" h="80">
                  <a:moveTo>
                    <a:pt x="369" y="0"/>
                  </a:moveTo>
                  <a:lnTo>
                    <a:pt x="0" y="14"/>
                  </a:lnTo>
                  <a:lnTo>
                    <a:pt x="47" y="80"/>
                  </a:lnTo>
                  <a:lnTo>
                    <a:pt x="35" y="80"/>
                  </a:lnTo>
                  <a:lnTo>
                    <a:pt x="305" y="80"/>
                  </a:lnTo>
                  <a:lnTo>
                    <a:pt x="295" y="80"/>
                  </a:lnTo>
                  <a:lnTo>
                    <a:pt x="3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67"/>
            <p:cNvSpPr>
              <a:spLocks/>
            </p:cNvSpPr>
            <p:nvPr/>
          </p:nvSpPr>
          <p:spPr bwMode="auto">
            <a:xfrm>
              <a:off x="6651626" y="2120900"/>
              <a:ext cx="376238" cy="546100"/>
            </a:xfrm>
            <a:custGeom>
              <a:avLst/>
              <a:gdLst>
                <a:gd name="T0" fmla="*/ 237 w 237"/>
                <a:gd name="T1" fmla="*/ 0 h 344"/>
                <a:gd name="T2" fmla="*/ 0 w 237"/>
                <a:gd name="T3" fmla="*/ 161 h 344"/>
                <a:gd name="T4" fmla="*/ 187 w 237"/>
                <a:gd name="T5" fmla="*/ 344 h 344"/>
                <a:gd name="T6" fmla="*/ 237 w 237"/>
                <a:gd name="T7" fmla="*/ 0 h 344"/>
              </a:gdLst>
              <a:ahLst/>
              <a:cxnLst>
                <a:cxn ang="0">
                  <a:pos x="T0" y="T1"/>
                </a:cxn>
                <a:cxn ang="0">
                  <a:pos x="T2" y="T3"/>
                </a:cxn>
                <a:cxn ang="0">
                  <a:pos x="T4" y="T5"/>
                </a:cxn>
                <a:cxn ang="0">
                  <a:pos x="T6" y="T7"/>
                </a:cxn>
              </a:cxnLst>
              <a:rect l="0" t="0" r="r" b="b"/>
              <a:pathLst>
                <a:path w="237" h="344">
                  <a:moveTo>
                    <a:pt x="237" y="0"/>
                  </a:moveTo>
                  <a:lnTo>
                    <a:pt x="0" y="161"/>
                  </a:lnTo>
                  <a:lnTo>
                    <a:pt x="187" y="344"/>
                  </a:lnTo>
                  <a:lnTo>
                    <a:pt x="237" y="0"/>
                  </a:ln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68"/>
            <p:cNvSpPr>
              <a:spLocks/>
            </p:cNvSpPr>
            <p:nvPr/>
          </p:nvSpPr>
          <p:spPr bwMode="auto">
            <a:xfrm>
              <a:off x="6651626" y="2120900"/>
              <a:ext cx="376238" cy="546100"/>
            </a:xfrm>
            <a:custGeom>
              <a:avLst/>
              <a:gdLst>
                <a:gd name="T0" fmla="*/ 237 w 237"/>
                <a:gd name="T1" fmla="*/ 0 h 344"/>
                <a:gd name="T2" fmla="*/ 0 w 237"/>
                <a:gd name="T3" fmla="*/ 161 h 344"/>
                <a:gd name="T4" fmla="*/ 187 w 237"/>
                <a:gd name="T5" fmla="*/ 344 h 344"/>
                <a:gd name="T6" fmla="*/ 237 w 237"/>
                <a:gd name="T7" fmla="*/ 0 h 344"/>
              </a:gdLst>
              <a:ahLst/>
              <a:cxnLst>
                <a:cxn ang="0">
                  <a:pos x="T0" y="T1"/>
                </a:cxn>
                <a:cxn ang="0">
                  <a:pos x="T2" y="T3"/>
                </a:cxn>
                <a:cxn ang="0">
                  <a:pos x="T4" y="T5"/>
                </a:cxn>
                <a:cxn ang="0">
                  <a:pos x="T6" y="T7"/>
                </a:cxn>
              </a:cxnLst>
              <a:rect l="0" t="0" r="r" b="b"/>
              <a:pathLst>
                <a:path w="237" h="344">
                  <a:moveTo>
                    <a:pt x="237" y="0"/>
                  </a:moveTo>
                  <a:lnTo>
                    <a:pt x="0" y="161"/>
                  </a:lnTo>
                  <a:lnTo>
                    <a:pt x="187" y="344"/>
                  </a:lnTo>
                  <a:lnTo>
                    <a:pt x="2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69"/>
            <p:cNvSpPr>
              <a:spLocks/>
            </p:cNvSpPr>
            <p:nvPr/>
          </p:nvSpPr>
          <p:spPr bwMode="auto">
            <a:xfrm>
              <a:off x="6975476" y="2128838"/>
              <a:ext cx="525463" cy="620713"/>
            </a:xfrm>
            <a:custGeom>
              <a:avLst/>
              <a:gdLst>
                <a:gd name="T0" fmla="*/ 47 w 331"/>
                <a:gd name="T1" fmla="*/ 0 h 391"/>
                <a:gd name="T2" fmla="*/ 0 w 331"/>
                <a:gd name="T3" fmla="*/ 346 h 391"/>
                <a:gd name="T4" fmla="*/ 331 w 331"/>
                <a:gd name="T5" fmla="*/ 391 h 391"/>
                <a:gd name="T6" fmla="*/ 47 w 331"/>
                <a:gd name="T7" fmla="*/ 0 h 391"/>
              </a:gdLst>
              <a:ahLst/>
              <a:cxnLst>
                <a:cxn ang="0">
                  <a:pos x="T0" y="T1"/>
                </a:cxn>
                <a:cxn ang="0">
                  <a:pos x="T2" y="T3"/>
                </a:cxn>
                <a:cxn ang="0">
                  <a:pos x="T4" y="T5"/>
                </a:cxn>
                <a:cxn ang="0">
                  <a:pos x="T6" y="T7"/>
                </a:cxn>
              </a:cxnLst>
              <a:rect l="0" t="0" r="r" b="b"/>
              <a:pathLst>
                <a:path w="331" h="391">
                  <a:moveTo>
                    <a:pt x="47" y="0"/>
                  </a:moveTo>
                  <a:lnTo>
                    <a:pt x="0" y="346"/>
                  </a:lnTo>
                  <a:lnTo>
                    <a:pt x="331" y="391"/>
                  </a:lnTo>
                  <a:lnTo>
                    <a:pt x="47"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70"/>
            <p:cNvSpPr>
              <a:spLocks/>
            </p:cNvSpPr>
            <p:nvPr/>
          </p:nvSpPr>
          <p:spPr bwMode="auto">
            <a:xfrm>
              <a:off x="6975476" y="2128838"/>
              <a:ext cx="525463" cy="620713"/>
            </a:xfrm>
            <a:custGeom>
              <a:avLst/>
              <a:gdLst>
                <a:gd name="T0" fmla="*/ 47 w 331"/>
                <a:gd name="T1" fmla="*/ 0 h 391"/>
                <a:gd name="T2" fmla="*/ 0 w 331"/>
                <a:gd name="T3" fmla="*/ 346 h 391"/>
                <a:gd name="T4" fmla="*/ 331 w 331"/>
                <a:gd name="T5" fmla="*/ 391 h 391"/>
                <a:gd name="T6" fmla="*/ 47 w 331"/>
                <a:gd name="T7" fmla="*/ 0 h 391"/>
              </a:gdLst>
              <a:ahLst/>
              <a:cxnLst>
                <a:cxn ang="0">
                  <a:pos x="T0" y="T1"/>
                </a:cxn>
                <a:cxn ang="0">
                  <a:pos x="T2" y="T3"/>
                </a:cxn>
                <a:cxn ang="0">
                  <a:pos x="T4" y="T5"/>
                </a:cxn>
                <a:cxn ang="0">
                  <a:pos x="T6" y="T7"/>
                </a:cxn>
              </a:cxnLst>
              <a:rect l="0" t="0" r="r" b="b"/>
              <a:pathLst>
                <a:path w="331" h="391">
                  <a:moveTo>
                    <a:pt x="47" y="0"/>
                  </a:moveTo>
                  <a:lnTo>
                    <a:pt x="0" y="346"/>
                  </a:lnTo>
                  <a:lnTo>
                    <a:pt x="331" y="391"/>
                  </a:lnTo>
                  <a:lnTo>
                    <a:pt x="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71"/>
            <p:cNvSpPr>
              <a:spLocks/>
            </p:cNvSpPr>
            <p:nvPr/>
          </p:nvSpPr>
          <p:spPr bwMode="auto">
            <a:xfrm>
              <a:off x="6483351" y="2395538"/>
              <a:ext cx="450850" cy="357188"/>
            </a:xfrm>
            <a:custGeom>
              <a:avLst/>
              <a:gdLst>
                <a:gd name="T0" fmla="*/ 97 w 284"/>
                <a:gd name="T1" fmla="*/ 0 h 225"/>
                <a:gd name="T2" fmla="*/ 0 w 284"/>
                <a:gd name="T3" fmla="*/ 225 h 225"/>
                <a:gd name="T4" fmla="*/ 284 w 284"/>
                <a:gd name="T5" fmla="*/ 182 h 225"/>
                <a:gd name="T6" fmla="*/ 97 w 284"/>
                <a:gd name="T7" fmla="*/ 0 h 225"/>
              </a:gdLst>
              <a:ahLst/>
              <a:cxnLst>
                <a:cxn ang="0">
                  <a:pos x="T0" y="T1"/>
                </a:cxn>
                <a:cxn ang="0">
                  <a:pos x="T2" y="T3"/>
                </a:cxn>
                <a:cxn ang="0">
                  <a:pos x="T4" y="T5"/>
                </a:cxn>
                <a:cxn ang="0">
                  <a:pos x="T6" y="T7"/>
                </a:cxn>
              </a:cxnLst>
              <a:rect l="0" t="0" r="r" b="b"/>
              <a:pathLst>
                <a:path w="284" h="225">
                  <a:moveTo>
                    <a:pt x="97" y="0"/>
                  </a:moveTo>
                  <a:lnTo>
                    <a:pt x="0" y="225"/>
                  </a:lnTo>
                  <a:lnTo>
                    <a:pt x="284" y="182"/>
                  </a:lnTo>
                  <a:lnTo>
                    <a:pt x="97"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72"/>
            <p:cNvSpPr>
              <a:spLocks/>
            </p:cNvSpPr>
            <p:nvPr/>
          </p:nvSpPr>
          <p:spPr bwMode="auto">
            <a:xfrm>
              <a:off x="6483351" y="2395538"/>
              <a:ext cx="450850" cy="357188"/>
            </a:xfrm>
            <a:custGeom>
              <a:avLst/>
              <a:gdLst>
                <a:gd name="T0" fmla="*/ 97 w 284"/>
                <a:gd name="T1" fmla="*/ 0 h 225"/>
                <a:gd name="T2" fmla="*/ 0 w 284"/>
                <a:gd name="T3" fmla="*/ 225 h 225"/>
                <a:gd name="T4" fmla="*/ 284 w 284"/>
                <a:gd name="T5" fmla="*/ 182 h 225"/>
                <a:gd name="T6" fmla="*/ 97 w 284"/>
                <a:gd name="T7" fmla="*/ 0 h 225"/>
              </a:gdLst>
              <a:ahLst/>
              <a:cxnLst>
                <a:cxn ang="0">
                  <a:pos x="T0" y="T1"/>
                </a:cxn>
                <a:cxn ang="0">
                  <a:pos x="T2" y="T3"/>
                </a:cxn>
                <a:cxn ang="0">
                  <a:pos x="T4" y="T5"/>
                </a:cxn>
                <a:cxn ang="0">
                  <a:pos x="T6" y="T7"/>
                </a:cxn>
              </a:cxnLst>
              <a:rect l="0" t="0" r="r" b="b"/>
              <a:pathLst>
                <a:path w="284" h="225">
                  <a:moveTo>
                    <a:pt x="97" y="0"/>
                  </a:moveTo>
                  <a:lnTo>
                    <a:pt x="0" y="225"/>
                  </a:lnTo>
                  <a:lnTo>
                    <a:pt x="284" y="182"/>
                  </a:lnTo>
                  <a:lnTo>
                    <a:pt x="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73"/>
            <p:cNvSpPr>
              <a:spLocks/>
            </p:cNvSpPr>
            <p:nvPr/>
          </p:nvSpPr>
          <p:spPr bwMode="auto">
            <a:xfrm>
              <a:off x="3360738" y="6716713"/>
              <a:ext cx="195263" cy="93663"/>
            </a:xfrm>
            <a:custGeom>
              <a:avLst/>
              <a:gdLst>
                <a:gd name="T0" fmla="*/ 71 w 123"/>
                <a:gd name="T1" fmla="*/ 0 h 59"/>
                <a:gd name="T2" fmla="*/ 12 w 123"/>
                <a:gd name="T3" fmla="*/ 59 h 59"/>
                <a:gd name="T4" fmla="*/ 0 w 123"/>
                <a:gd name="T5" fmla="*/ 59 h 59"/>
                <a:gd name="T6" fmla="*/ 123 w 123"/>
                <a:gd name="T7" fmla="*/ 59 h 59"/>
                <a:gd name="T8" fmla="*/ 111 w 123"/>
                <a:gd name="T9" fmla="*/ 59 h 59"/>
                <a:gd name="T10" fmla="*/ 71 w 123"/>
                <a:gd name="T11" fmla="*/ 0 h 59"/>
              </a:gdLst>
              <a:ahLst/>
              <a:cxnLst>
                <a:cxn ang="0">
                  <a:pos x="T0" y="T1"/>
                </a:cxn>
                <a:cxn ang="0">
                  <a:pos x="T2" y="T3"/>
                </a:cxn>
                <a:cxn ang="0">
                  <a:pos x="T4" y="T5"/>
                </a:cxn>
                <a:cxn ang="0">
                  <a:pos x="T6" y="T7"/>
                </a:cxn>
                <a:cxn ang="0">
                  <a:pos x="T8" y="T9"/>
                </a:cxn>
                <a:cxn ang="0">
                  <a:pos x="T10" y="T11"/>
                </a:cxn>
              </a:cxnLst>
              <a:rect l="0" t="0" r="r" b="b"/>
              <a:pathLst>
                <a:path w="123" h="59">
                  <a:moveTo>
                    <a:pt x="71" y="0"/>
                  </a:moveTo>
                  <a:lnTo>
                    <a:pt x="12" y="59"/>
                  </a:lnTo>
                  <a:lnTo>
                    <a:pt x="0" y="59"/>
                  </a:lnTo>
                  <a:lnTo>
                    <a:pt x="123" y="59"/>
                  </a:lnTo>
                  <a:lnTo>
                    <a:pt x="111" y="59"/>
                  </a:lnTo>
                  <a:lnTo>
                    <a:pt x="71"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74"/>
            <p:cNvSpPr>
              <a:spLocks/>
            </p:cNvSpPr>
            <p:nvPr/>
          </p:nvSpPr>
          <p:spPr bwMode="auto">
            <a:xfrm>
              <a:off x="3360738" y="6716713"/>
              <a:ext cx="195263" cy="93663"/>
            </a:xfrm>
            <a:custGeom>
              <a:avLst/>
              <a:gdLst>
                <a:gd name="T0" fmla="*/ 71 w 123"/>
                <a:gd name="T1" fmla="*/ 0 h 59"/>
                <a:gd name="T2" fmla="*/ 12 w 123"/>
                <a:gd name="T3" fmla="*/ 59 h 59"/>
                <a:gd name="T4" fmla="*/ 0 w 123"/>
                <a:gd name="T5" fmla="*/ 59 h 59"/>
                <a:gd name="T6" fmla="*/ 123 w 123"/>
                <a:gd name="T7" fmla="*/ 59 h 59"/>
                <a:gd name="T8" fmla="*/ 111 w 123"/>
                <a:gd name="T9" fmla="*/ 59 h 59"/>
                <a:gd name="T10" fmla="*/ 71 w 123"/>
                <a:gd name="T11" fmla="*/ 0 h 59"/>
              </a:gdLst>
              <a:ahLst/>
              <a:cxnLst>
                <a:cxn ang="0">
                  <a:pos x="T0" y="T1"/>
                </a:cxn>
                <a:cxn ang="0">
                  <a:pos x="T2" y="T3"/>
                </a:cxn>
                <a:cxn ang="0">
                  <a:pos x="T4" y="T5"/>
                </a:cxn>
                <a:cxn ang="0">
                  <a:pos x="T6" y="T7"/>
                </a:cxn>
                <a:cxn ang="0">
                  <a:pos x="T8" y="T9"/>
                </a:cxn>
                <a:cxn ang="0">
                  <a:pos x="T10" y="T11"/>
                </a:cxn>
              </a:cxnLst>
              <a:rect l="0" t="0" r="r" b="b"/>
              <a:pathLst>
                <a:path w="123" h="59">
                  <a:moveTo>
                    <a:pt x="71" y="0"/>
                  </a:moveTo>
                  <a:lnTo>
                    <a:pt x="12" y="59"/>
                  </a:lnTo>
                  <a:lnTo>
                    <a:pt x="0" y="59"/>
                  </a:lnTo>
                  <a:lnTo>
                    <a:pt x="123" y="59"/>
                  </a:lnTo>
                  <a:lnTo>
                    <a:pt x="111" y="59"/>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75"/>
            <p:cNvSpPr>
              <a:spLocks/>
            </p:cNvSpPr>
            <p:nvPr/>
          </p:nvSpPr>
          <p:spPr bwMode="auto">
            <a:xfrm>
              <a:off x="5216526" y="4127500"/>
              <a:ext cx="733425" cy="598488"/>
            </a:xfrm>
            <a:custGeom>
              <a:avLst/>
              <a:gdLst>
                <a:gd name="T0" fmla="*/ 462 w 462"/>
                <a:gd name="T1" fmla="*/ 0 h 377"/>
                <a:gd name="T2" fmla="*/ 0 w 462"/>
                <a:gd name="T3" fmla="*/ 332 h 377"/>
                <a:gd name="T4" fmla="*/ 395 w 462"/>
                <a:gd name="T5" fmla="*/ 377 h 377"/>
                <a:gd name="T6" fmla="*/ 462 w 462"/>
                <a:gd name="T7" fmla="*/ 0 h 377"/>
              </a:gdLst>
              <a:ahLst/>
              <a:cxnLst>
                <a:cxn ang="0">
                  <a:pos x="T0" y="T1"/>
                </a:cxn>
                <a:cxn ang="0">
                  <a:pos x="T2" y="T3"/>
                </a:cxn>
                <a:cxn ang="0">
                  <a:pos x="T4" y="T5"/>
                </a:cxn>
                <a:cxn ang="0">
                  <a:pos x="T6" y="T7"/>
                </a:cxn>
              </a:cxnLst>
              <a:rect l="0" t="0" r="r" b="b"/>
              <a:pathLst>
                <a:path w="462" h="377">
                  <a:moveTo>
                    <a:pt x="462" y="0"/>
                  </a:moveTo>
                  <a:lnTo>
                    <a:pt x="0" y="332"/>
                  </a:lnTo>
                  <a:lnTo>
                    <a:pt x="395" y="377"/>
                  </a:lnTo>
                  <a:lnTo>
                    <a:pt x="462"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76"/>
            <p:cNvSpPr>
              <a:spLocks/>
            </p:cNvSpPr>
            <p:nvPr/>
          </p:nvSpPr>
          <p:spPr bwMode="auto">
            <a:xfrm>
              <a:off x="5216526" y="4127500"/>
              <a:ext cx="733425" cy="598488"/>
            </a:xfrm>
            <a:custGeom>
              <a:avLst/>
              <a:gdLst>
                <a:gd name="T0" fmla="*/ 462 w 462"/>
                <a:gd name="T1" fmla="*/ 0 h 377"/>
                <a:gd name="T2" fmla="*/ 0 w 462"/>
                <a:gd name="T3" fmla="*/ 332 h 377"/>
                <a:gd name="T4" fmla="*/ 395 w 462"/>
                <a:gd name="T5" fmla="*/ 377 h 377"/>
                <a:gd name="T6" fmla="*/ 462 w 462"/>
                <a:gd name="T7" fmla="*/ 0 h 377"/>
              </a:gdLst>
              <a:ahLst/>
              <a:cxnLst>
                <a:cxn ang="0">
                  <a:pos x="T0" y="T1"/>
                </a:cxn>
                <a:cxn ang="0">
                  <a:pos x="T2" y="T3"/>
                </a:cxn>
                <a:cxn ang="0">
                  <a:pos x="T4" y="T5"/>
                </a:cxn>
                <a:cxn ang="0">
                  <a:pos x="T6" y="T7"/>
                </a:cxn>
              </a:cxnLst>
              <a:rect l="0" t="0" r="r" b="b"/>
              <a:pathLst>
                <a:path w="462" h="377">
                  <a:moveTo>
                    <a:pt x="462" y="0"/>
                  </a:moveTo>
                  <a:lnTo>
                    <a:pt x="0" y="332"/>
                  </a:lnTo>
                  <a:lnTo>
                    <a:pt x="395" y="377"/>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77"/>
            <p:cNvSpPr>
              <a:spLocks/>
            </p:cNvSpPr>
            <p:nvPr/>
          </p:nvSpPr>
          <p:spPr bwMode="auto">
            <a:xfrm>
              <a:off x="5213351" y="3621088"/>
              <a:ext cx="728663" cy="998538"/>
            </a:xfrm>
            <a:custGeom>
              <a:avLst/>
              <a:gdLst>
                <a:gd name="T0" fmla="*/ 255 w 459"/>
                <a:gd name="T1" fmla="*/ 0 h 629"/>
                <a:gd name="T2" fmla="*/ 0 w 459"/>
                <a:gd name="T3" fmla="*/ 629 h 629"/>
                <a:gd name="T4" fmla="*/ 459 w 459"/>
                <a:gd name="T5" fmla="*/ 300 h 629"/>
                <a:gd name="T6" fmla="*/ 255 w 459"/>
                <a:gd name="T7" fmla="*/ 0 h 629"/>
              </a:gdLst>
              <a:ahLst/>
              <a:cxnLst>
                <a:cxn ang="0">
                  <a:pos x="T0" y="T1"/>
                </a:cxn>
                <a:cxn ang="0">
                  <a:pos x="T2" y="T3"/>
                </a:cxn>
                <a:cxn ang="0">
                  <a:pos x="T4" y="T5"/>
                </a:cxn>
                <a:cxn ang="0">
                  <a:pos x="T6" y="T7"/>
                </a:cxn>
              </a:cxnLst>
              <a:rect l="0" t="0" r="r" b="b"/>
              <a:pathLst>
                <a:path w="459" h="629">
                  <a:moveTo>
                    <a:pt x="255" y="0"/>
                  </a:moveTo>
                  <a:lnTo>
                    <a:pt x="0" y="629"/>
                  </a:lnTo>
                  <a:lnTo>
                    <a:pt x="459" y="300"/>
                  </a:lnTo>
                  <a:lnTo>
                    <a:pt x="255"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78"/>
            <p:cNvSpPr>
              <a:spLocks/>
            </p:cNvSpPr>
            <p:nvPr/>
          </p:nvSpPr>
          <p:spPr bwMode="auto">
            <a:xfrm>
              <a:off x="5213351" y="3621088"/>
              <a:ext cx="728663" cy="998538"/>
            </a:xfrm>
            <a:custGeom>
              <a:avLst/>
              <a:gdLst>
                <a:gd name="T0" fmla="*/ 255 w 459"/>
                <a:gd name="T1" fmla="*/ 0 h 629"/>
                <a:gd name="T2" fmla="*/ 0 w 459"/>
                <a:gd name="T3" fmla="*/ 629 h 629"/>
                <a:gd name="T4" fmla="*/ 459 w 459"/>
                <a:gd name="T5" fmla="*/ 300 h 629"/>
                <a:gd name="T6" fmla="*/ 255 w 459"/>
                <a:gd name="T7" fmla="*/ 0 h 629"/>
              </a:gdLst>
              <a:ahLst/>
              <a:cxnLst>
                <a:cxn ang="0">
                  <a:pos x="T0" y="T1"/>
                </a:cxn>
                <a:cxn ang="0">
                  <a:pos x="T2" y="T3"/>
                </a:cxn>
                <a:cxn ang="0">
                  <a:pos x="T4" y="T5"/>
                </a:cxn>
                <a:cxn ang="0">
                  <a:pos x="T6" y="T7"/>
                </a:cxn>
              </a:cxnLst>
              <a:rect l="0" t="0" r="r" b="b"/>
              <a:pathLst>
                <a:path w="459" h="629">
                  <a:moveTo>
                    <a:pt x="255" y="0"/>
                  </a:moveTo>
                  <a:lnTo>
                    <a:pt x="0" y="629"/>
                  </a:lnTo>
                  <a:lnTo>
                    <a:pt x="459" y="300"/>
                  </a:lnTo>
                  <a:lnTo>
                    <a:pt x="2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79"/>
            <p:cNvSpPr>
              <a:spLocks/>
            </p:cNvSpPr>
            <p:nvPr/>
          </p:nvSpPr>
          <p:spPr bwMode="auto">
            <a:xfrm>
              <a:off x="5138738" y="3613150"/>
              <a:ext cx="457200" cy="1000125"/>
            </a:xfrm>
            <a:custGeom>
              <a:avLst/>
              <a:gdLst>
                <a:gd name="T0" fmla="*/ 288 w 288"/>
                <a:gd name="T1" fmla="*/ 0 h 630"/>
                <a:gd name="T2" fmla="*/ 0 w 288"/>
                <a:gd name="T3" fmla="*/ 121 h 630"/>
                <a:gd name="T4" fmla="*/ 30 w 288"/>
                <a:gd name="T5" fmla="*/ 630 h 630"/>
                <a:gd name="T6" fmla="*/ 288 w 288"/>
                <a:gd name="T7" fmla="*/ 0 h 630"/>
              </a:gdLst>
              <a:ahLst/>
              <a:cxnLst>
                <a:cxn ang="0">
                  <a:pos x="T0" y="T1"/>
                </a:cxn>
                <a:cxn ang="0">
                  <a:pos x="T2" y="T3"/>
                </a:cxn>
                <a:cxn ang="0">
                  <a:pos x="T4" y="T5"/>
                </a:cxn>
                <a:cxn ang="0">
                  <a:pos x="T6" y="T7"/>
                </a:cxn>
              </a:cxnLst>
              <a:rect l="0" t="0" r="r" b="b"/>
              <a:pathLst>
                <a:path w="288" h="630">
                  <a:moveTo>
                    <a:pt x="288" y="0"/>
                  </a:moveTo>
                  <a:lnTo>
                    <a:pt x="0" y="121"/>
                  </a:lnTo>
                  <a:lnTo>
                    <a:pt x="30" y="630"/>
                  </a:lnTo>
                  <a:lnTo>
                    <a:pt x="288" y="0"/>
                  </a:lnTo>
                  <a:close/>
                </a:path>
              </a:pathLst>
            </a:custGeom>
            <a:solidFill>
              <a:srgbClr val="CE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80"/>
            <p:cNvSpPr>
              <a:spLocks/>
            </p:cNvSpPr>
            <p:nvPr/>
          </p:nvSpPr>
          <p:spPr bwMode="auto">
            <a:xfrm>
              <a:off x="5138738" y="3613150"/>
              <a:ext cx="457200" cy="1000125"/>
            </a:xfrm>
            <a:custGeom>
              <a:avLst/>
              <a:gdLst>
                <a:gd name="T0" fmla="*/ 288 w 288"/>
                <a:gd name="T1" fmla="*/ 0 h 630"/>
                <a:gd name="T2" fmla="*/ 0 w 288"/>
                <a:gd name="T3" fmla="*/ 121 h 630"/>
                <a:gd name="T4" fmla="*/ 30 w 288"/>
                <a:gd name="T5" fmla="*/ 630 h 630"/>
                <a:gd name="T6" fmla="*/ 288 w 288"/>
                <a:gd name="T7" fmla="*/ 0 h 630"/>
              </a:gdLst>
              <a:ahLst/>
              <a:cxnLst>
                <a:cxn ang="0">
                  <a:pos x="T0" y="T1"/>
                </a:cxn>
                <a:cxn ang="0">
                  <a:pos x="T2" y="T3"/>
                </a:cxn>
                <a:cxn ang="0">
                  <a:pos x="T4" y="T5"/>
                </a:cxn>
                <a:cxn ang="0">
                  <a:pos x="T6" y="T7"/>
                </a:cxn>
              </a:cxnLst>
              <a:rect l="0" t="0" r="r" b="b"/>
              <a:pathLst>
                <a:path w="288" h="630">
                  <a:moveTo>
                    <a:pt x="288" y="0"/>
                  </a:moveTo>
                  <a:lnTo>
                    <a:pt x="0" y="121"/>
                  </a:lnTo>
                  <a:lnTo>
                    <a:pt x="30" y="630"/>
                  </a:lnTo>
                  <a:lnTo>
                    <a:pt x="2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81"/>
            <p:cNvSpPr>
              <a:spLocks/>
            </p:cNvSpPr>
            <p:nvPr/>
          </p:nvSpPr>
          <p:spPr bwMode="auto">
            <a:xfrm>
              <a:off x="4781551" y="3811588"/>
              <a:ext cx="382588" cy="808038"/>
            </a:xfrm>
            <a:custGeom>
              <a:avLst/>
              <a:gdLst>
                <a:gd name="T0" fmla="*/ 210 w 241"/>
                <a:gd name="T1" fmla="*/ 0 h 509"/>
                <a:gd name="T2" fmla="*/ 0 w 241"/>
                <a:gd name="T3" fmla="*/ 81 h 509"/>
                <a:gd name="T4" fmla="*/ 241 w 241"/>
                <a:gd name="T5" fmla="*/ 509 h 509"/>
                <a:gd name="T6" fmla="*/ 210 w 241"/>
                <a:gd name="T7" fmla="*/ 0 h 509"/>
              </a:gdLst>
              <a:ahLst/>
              <a:cxnLst>
                <a:cxn ang="0">
                  <a:pos x="T0" y="T1"/>
                </a:cxn>
                <a:cxn ang="0">
                  <a:pos x="T2" y="T3"/>
                </a:cxn>
                <a:cxn ang="0">
                  <a:pos x="T4" y="T5"/>
                </a:cxn>
                <a:cxn ang="0">
                  <a:pos x="T6" y="T7"/>
                </a:cxn>
              </a:cxnLst>
              <a:rect l="0" t="0" r="r" b="b"/>
              <a:pathLst>
                <a:path w="241" h="509">
                  <a:moveTo>
                    <a:pt x="210" y="0"/>
                  </a:moveTo>
                  <a:lnTo>
                    <a:pt x="0" y="81"/>
                  </a:lnTo>
                  <a:lnTo>
                    <a:pt x="241" y="509"/>
                  </a:lnTo>
                  <a:lnTo>
                    <a:pt x="210"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82"/>
            <p:cNvSpPr>
              <a:spLocks/>
            </p:cNvSpPr>
            <p:nvPr/>
          </p:nvSpPr>
          <p:spPr bwMode="auto">
            <a:xfrm>
              <a:off x="4781551" y="3811588"/>
              <a:ext cx="382588" cy="808038"/>
            </a:xfrm>
            <a:custGeom>
              <a:avLst/>
              <a:gdLst>
                <a:gd name="T0" fmla="*/ 210 w 241"/>
                <a:gd name="T1" fmla="*/ 0 h 509"/>
                <a:gd name="T2" fmla="*/ 0 w 241"/>
                <a:gd name="T3" fmla="*/ 81 h 509"/>
                <a:gd name="T4" fmla="*/ 241 w 241"/>
                <a:gd name="T5" fmla="*/ 509 h 509"/>
                <a:gd name="T6" fmla="*/ 210 w 241"/>
                <a:gd name="T7" fmla="*/ 0 h 509"/>
              </a:gdLst>
              <a:ahLst/>
              <a:cxnLst>
                <a:cxn ang="0">
                  <a:pos x="T0" y="T1"/>
                </a:cxn>
                <a:cxn ang="0">
                  <a:pos x="T2" y="T3"/>
                </a:cxn>
                <a:cxn ang="0">
                  <a:pos x="T4" y="T5"/>
                </a:cxn>
                <a:cxn ang="0">
                  <a:pos x="T6" y="T7"/>
                </a:cxn>
              </a:cxnLst>
              <a:rect l="0" t="0" r="r" b="b"/>
              <a:pathLst>
                <a:path w="241" h="509">
                  <a:moveTo>
                    <a:pt x="210" y="0"/>
                  </a:moveTo>
                  <a:lnTo>
                    <a:pt x="0" y="81"/>
                  </a:lnTo>
                  <a:lnTo>
                    <a:pt x="241" y="509"/>
                  </a:lnTo>
                  <a:lnTo>
                    <a:pt x="2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83"/>
            <p:cNvSpPr>
              <a:spLocks/>
            </p:cNvSpPr>
            <p:nvPr/>
          </p:nvSpPr>
          <p:spPr bwMode="auto">
            <a:xfrm>
              <a:off x="2805113" y="6288088"/>
              <a:ext cx="82550" cy="266700"/>
            </a:xfrm>
            <a:custGeom>
              <a:avLst/>
              <a:gdLst>
                <a:gd name="T0" fmla="*/ 0 w 52"/>
                <a:gd name="T1" fmla="*/ 0 h 168"/>
                <a:gd name="T2" fmla="*/ 0 w 52"/>
                <a:gd name="T3" fmla="*/ 147 h 168"/>
                <a:gd name="T4" fmla="*/ 52 w 52"/>
                <a:gd name="T5" fmla="*/ 168 h 168"/>
                <a:gd name="T6" fmla="*/ 0 w 52"/>
                <a:gd name="T7" fmla="*/ 0 h 168"/>
              </a:gdLst>
              <a:ahLst/>
              <a:cxnLst>
                <a:cxn ang="0">
                  <a:pos x="T0" y="T1"/>
                </a:cxn>
                <a:cxn ang="0">
                  <a:pos x="T2" y="T3"/>
                </a:cxn>
                <a:cxn ang="0">
                  <a:pos x="T4" y="T5"/>
                </a:cxn>
                <a:cxn ang="0">
                  <a:pos x="T6" y="T7"/>
                </a:cxn>
              </a:cxnLst>
              <a:rect l="0" t="0" r="r" b="b"/>
              <a:pathLst>
                <a:path w="52" h="168">
                  <a:moveTo>
                    <a:pt x="0" y="0"/>
                  </a:moveTo>
                  <a:lnTo>
                    <a:pt x="0" y="147"/>
                  </a:lnTo>
                  <a:lnTo>
                    <a:pt x="52" y="168"/>
                  </a:lnTo>
                  <a:lnTo>
                    <a:pt x="0" y="0"/>
                  </a:lnTo>
                  <a:close/>
                </a:path>
              </a:pathLst>
            </a:custGeom>
            <a:solidFill>
              <a:srgbClr val="D6D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84"/>
            <p:cNvSpPr>
              <a:spLocks/>
            </p:cNvSpPr>
            <p:nvPr/>
          </p:nvSpPr>
          <p:spPr bwMode="auto">
            <a:xfrm>
              <a:off x="2805113" y="6288088"/>
              <a:ext cx="82550" cy="266700"/>
            </a:xfrm>
            <a:custGeom>
              <a:avLst/>
              <a:gdLst>
                <a:gd name="T0" fmla="*/ 0 w 52"/>
                <a:gd name="T1" fmla="*/ 0 h 168"/>
                <a:gd name="T2" fmla="*/ 0 w 52"/>
                <a:gd name="T3" fmla="*/ 147 h 168"/>
                <a:gd name="T4" fmla="*/ 52 w 52"/>
                <a:gd name="T5" fmla="*/ 168 h 168"/>
                <a:gd name="T6" fmla="*/ 0 w 52"/>
                <a:gd name="T7" fmla="*/ 0 h 168"/>
              </a:gdLst>
              <a:ahLst/>
              <a:cxnLst>
                <a:cxn ang="0">
                  <a:pos x="T0" y="T1"/>
                </a:cxn>
                <a:cxn ang="0">
                  <a:pos x="T2" y="T3"/>
                </a:cxn>
                <a:cxn ang="0">
                  <a:pos x="T4" y="T5"/>
                </a:cxn>
                <a:cxn ang="0">
                  <a:pos x="T6" y="T7"/>
                </a:cxn>
              </a:cxnLst>
              <a:rect l="0" t="0" r="r" b="b"/>
              <a:pathLst>
                <a:path w="52" h="168">
                  <a:moveTo>
                    <a:pt x="0" y="0"/>
                  </a:moveTo>
                  <a:lnTo>
                    <a:pt x="0" y="147"/>
                  </a:lnTo>
                  <a:lnTo>
                    <a:pt x="52" y="16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85"/>
            <p:cNvSpPr>
              <a:spLocks/>
            </p:cNvSpPr>
            <p:nvPr/>
          </p:nvSpPr>
          <p:spPr bwMode="auto">
            <a:xfrm>
              <a:off x="2947988" y="6021388"/>
              <a:ext cx="660400" cy="654050"/>
            </a:xfrm>
            <a:custGeom>
              <a:avLst/>
              <a:gdLst>
                <a:gd name="T0" fmla="*/ 416 w 416"/>
                <a:gd name="T1" fmla="*/ 0 h 412"/>
                <a:gd name="T2" fmla="*/ 0 w 416"/>
                <a:gd name="T3" fmla="*/ 346 h 412"/>
                <a:gd name="T4" fmla="*/ 326 w 416"/>
                <a:gd name="T5" fmla="*/ 412 h 412"/>
                <a:gd name="T6" fmla="*/ 416 w 416"/>
                <a:gd name="T7" fmla="*/ 0 h 412"/>
              </a:gdLst>
              <a:ahLst/>
              <a:cxnLst>
                <a:cxn ang="0">
                  <a:pos x="T0" y="T1"/>
                </a:cxn>
                <a:cxn ang="0">
                  <a:pos x="T2" y="T3"/>
                </a:cxn>
                <a:cxn ang="0">
                  <a:pos x="T4" y="T5"/>
                </a:cxn>
                <a:cxn ang="0">
                  <a:pos x="T6" y="T7"/>
                </a:cxn>
              </a:cxnLst>
              <a:rect l="0" t="0" r="r" b="b"/>
              <a:pathLst>
                <a:path w="416" h="412">
                  <a:moveTo>
                    <a:pt x="416" y="0"/>
                  </a:moveTo>
                  <a:lnTo>
                    <a:pt x="0" y="346"/>
                  </a:lnTo>
                  <a:lnTo>
                    <a:pt x="326" y="412"/>
                  </a:lnTo>
                  <a:lnTo>
                    <a:pt x="416"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86"/>
            <p:cNvSpPr>
              <a:spLocks/>
            </p:cNvSpPr>
            <p:nvPr/>
          </p:nvSpPr>
          <p:spPr bwMode="auto">
            <a:xfrm>
              <a:off x="2947988" y="6021388"/>
              <a:ext cx="660400" cy="654050"/>
            </a:xfrm>
            <a:custGeom>
              <a:avLst/>
              <a:gdLst>
                <a:gd name="T0" fmla="*/ 416 w 416"/>
                <a:gd name="T1" fmla="*/ 0 h 412"/>
                <a:gd name="T2" fmla="*/ 0 w 416"/>
                <a:gd name="T3" fmla="*/ 346 h 412"/>
                <a:gd name="T4" fmla="*/ 326 w 416"/>
                <a:gd name="T5" fmla="*/ 412 h 412"/>
                <a:gd name="T6" fmla="*/ 416 w 416"/>
                <a:gd name="T7" fmla="*/ 0 h 412"/>
              </a:gdLst>
              <a:ahLst/>
              <a:cxnLst>
                <a:cxn ang="0">
                  <a:pos x="T0" y="T1"/>
                </a:cxn>
                <a:cxn ang="0">
                  <a:pos x="T2" y="T3"/>
                </a:cxn>
                <a:cxn ang="0">
                  <a:pos x="T4" y="T5"/>
                </a:cxn>
                <a:cxn ang="0">
                  <a:pos x="T6" y="T7"/>
                </a:cxn>
              </a:cxnLst>
              <a:rect l="0" t="0" r="r" b="b"/>
              <a:pathLst>
                <a:path w="416" h="412">
                  <a:moveTo>
                    <a:pt x="416" y="0"/>
                  </a:moveTo>
                  <a:lnTo>
                    <a:pt x="0" y="346"/>
                  </a:lnTo>
                  <a:lnTo>
                    <a:pt x="326" y="412"/>
                  </a:lnTo>
                  <a:lnTo>
                    <a:pt x="4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87"/>
            <p:cNvSpPr>
              <a:spLocks/>
            </p:cNvSpPr>
            <p:nvPr/>
          </p:nvSpPr>
          <p:spPr bwMode="auto">
            <a:xfrm>
              <a:off x="2805113" y="6551613"/>
              <a:ext cx="66675" cy="60325"/>
            </a:xfrm>
            <a:custGeom>
              <a:avLst/>
              <a:gdLst>
                <a:gd name="T0" fmla="*/ 0 w 42"/>
                <a:gd name="T1" fmla="*/ 0 h 38"/>
                <a:gd name="T2" fmla="*/ 0 w 42"/>
                <a:gd name="T3" fmla="*/ 38 h 38"/>
                <a:gd name="T4" fmla="*/ 42 w 42"/>
                <a:gd name="T5" fmla="*/ 19 h 38"/>
                <a:gd name="T6" fmla="*/ 0 w 42"/>
                <a:gd name="T7" fmla="*/ 0 h 38"/>
              </a:gdLst>
              <a:ahLst/>
              <a:cxnLst>
                <a:cxn ang="0">
                  <a:pos x="T0" y="T1"/>
                </a:cxn>
                <a:cxn ang="0">
                  <a:pos x="T2" y="T3"/>
                </a:cxn>
                <a:cxn ang="0">
                  <a:pos x="T4" y="T5"/>
                </a:cxn>
                <a:cxn ang="0">
                  <a:pos x="T6" y="T7"/>
                </a:cxn>
              </a:cxnLst>
              <a:rect l="0" t="0" r="r" b="b"/>
              <a:pathLst>
                <a:path w="42" h="38">
                  <a:moveTo>
                    <a:pt x="0" y="0"/>
                  </a:moveTo>
                  <a:lnTo>
                    <a:pt x="0" y="38"/>
                  </a:lnTo>
                  <a:lnTo>
                    <a:pt x="42" y="19"/>
                  </a:lnTo>
                  <a:lnTo>
                    <a:pt x="0" y="0"/>
                  </a:lnTo>
                  <a:close/>
                </a:path>
              </a:pathLst>
            </a:custGeom>
            <a:solidFill>
              <a:srgbClr val="D7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88"/>
            <p:cNvSpPr>
              <a:spLocks/>
            </p:cNvSpPr>
            <p:nvPr/>
          </p:nvSpPr>
          <p:spPr bwMode="auto">
            <a:xfrm>
              <a:off x="2805113" y="6551613"/>
              <a:ext cx="66675" cy="60325"/>
            </a:xfrm>
            <a:custGeom>
              <a:avLst/>
              <a:gdLst>
                <a:gd name="T0" fmla="*/ 0 w 42"/>
                <a:gd name="T1" fmla="*/ 0 h 38"/>
                <a:gd name="T2" fmla="*/ 0 w 42"/>
                <a:gd name="T3" fmla="*/ 38 h 38"/>
                <a:gd name="T4" fmla="*/ 42 w 42"/>
                <a:gd name="T5" fmla="*/ 19 h 38"/>
                <a:gd name="T6" fmla="*/ 0 w 42"/>
                <a:gd name="T7" fmla="*/ 0 h 38"/>
              </a:gdLst>
              <a:ahLst/>
              <a:cxnLst>
                <a:cxn ang="0">
                  <a:pos x="T0" y="T1"/>
                </a:cxn>
                <a:cxn ang="0">
                  <a:pos x="T2" y="T3"/>
                </a:cxn>
                <a:cxn ang="0">
                  <a:pos x="T4" y="T5"/>
                </a:cxn>
                <a:cxn ang="0">
                  <a:pos x="T6" y="T7"/>
                </a:cxn>
              </a:cxnLst>
              <a:rect l="0" t="0" r="r" b="b"/>
              <a:pathLst>
                <a:path w="42" h="38">
                  <a:moveTo>
                    <a:pt x="0" y="0"/>
                  </a:moveTo>
                  <a:lnTo>
                    <a:pt x="0" y="38"/>
                  </a:lnTo>
                  <a:lnTo>
                    <a:pt x="42" y="1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89"/>
            <p:cNvSpPr>
              <a:spLocks/>
            </p:cNvSpPr>
            <p:nvPr/>
          </p:nvSpPr>
          <p:spPr bwMode="auto">
            <a:xfrm>
              <a:off x="2936876" y="5784850"/>
              <a:ext cx="665163" cy="758825"/>
            </a:xfrm>
            <a:custGeom>
              <a:avLst/>
              <a:gdLst>
                <a:gd name="T0" fmla="*/ 116 w 419"/>
                <a:gd name="T1" fmla="*/ 0 h 478"/>
                <a:gd name="T2" fmla="*/ 0 w 419"/>
                <a:gd name="T3" fmla="*/ 478 h 478"/>
                <a:gd name="T4" fmla="*/ 419 w 419"/>
                <a:gd name="T5" fmla="*/ 135 h 478"/>
                <a:gd name="T6" fmla="*/ 116 w 419"/>
                <a:gd name="T7" fmla="*/ 0 h 478"/>
              </a:gdLst>
              <a:ahLst/>
              <a:cxnLst>
                <a:cxn ang="0">
                  <a:pos x="T0" y="T1"/>
                </a:cxn>
                <a:cxn ang="0">
                  <a:pos x="T2" y="T3"/>
                </a:cxn>
                <a:cxn ang="0">
                  <a:pos x="T4" y="T5"/>
                </a:cxn>
                <a:cxn ang="0">
                  <a:pos x="T6" y="T7"/>
                </a:cxn>
              </a:cxnLst>
              <a:rect l="0" t="0" r="r" b="b"/>
              <a:pathLst>
                <a:path w="419" h="478">
                  <a:moveTo>
                    <a:pt x="116" y="0"/>
                  </a:moveTo>
                  <a:lnTo>
                    <a:pt x="0" y="478"/>
                  </a:lnTo>
                  <a:lnTo>
                    <a:pt x="419" y="135"/>
                  </a:lnTo>
                  <a:lnTo>
                    <a:pt x="116"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90"/>
            <p:cNvSpPr>
              <a:spLocks/>
            </p:cNvSpPr>
            <p:nvPr/>
          </p:nvSpPr>
          <p:spPr bwMode="auto">
            <a:xfrm>
              <a:off x="2936876" y="5784850"/>
              <a:ext cx="665163" cy="758825"/>
            </a:xfrm>
            <a:custGeom>
              <a:avLst/>
              <a:gdLst>
                <a:gd name="T0" fmla="*/ 116 w 419"/>
                <a:gd name="T1" fmla="*/ 0 h 478"/>
                <a:gd name="T2" fmla="*/ 0 w 419"/>
                <a:gd name="T3" fmla="*/ 478 h 478"/>
                <a:gd name="T4" fmla="*/ 419 w 419"/>
                <a:gd name="T5" fmla="*/ 135 h 478"/>
                <a:gd name="T6" fmla="*/ 116 w 419"/>
                <a:gd name="T7" fmla="*/ 0 h 478"/>
              </a:gdLst>
              <a:ahLst/>
              <a:cxnLst>
                <a:cxn ang="0">
                  <a:pos x="T0" y="T1"/>
                </a:cxn>
                <a:cxn ang="0">
                  <a:pos x="T2" y="T3"/>
                </a:cxn>
                <a:cxn ang="0">
                  <a:pos x="T4" y="T5"/>
                </a:cxn>
                <a:cxn ang="0">
                  <a:pos x="T6" y="T7"/>
                </a:cxn>
              </a:cxnLst>
              <a:rect l="0" t="0" r="r" b="b"/>
              <a:pathLst>
                <a:path w="419" h="478">
                  <a:moveTo>
                    <a:pt x="116" y="0"/>
                  </a:moveTo>
                  <a:lnTo>
                    <a:pt x="0" y="478"/>
                  </a:lnTo>
                  <a:lnTo>
                    <a:pt x="419" y="135"/>
                  </a:lnTo>
                  <a:lnTo>
                    <a:pt x="1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91"/>
            <p:cNvSpPr>
              <a:spLocks/>
            </p:cNvSpPr>
            <p:nvPr/>
          </p:nvSpPr>
          <p:spPr bwMode="auto">
            <a:xfrm>
              <a:off x="2805113" y="5784850"/>
              <a:ext cx="288925" cy="755650"/>
            </a:xfrm>
            <a:custGeom>
              <a:avLst/>
              <a:gdLst>
                <a:gd name="T0" fmla="*/ 182 w 182"/>
                <a:gd name="T1" fmla="*/ 0 h 476"/>
                <a:gd name="T2" fmla="*/ 0 w 182"/>
                <a:gd name="T3" fmla="*/ 71 h 476"/>
                <a:gd name="T4" fmla="*/ 0 w 182"/>
                <a:gd name="T5" fmla="*/ 258 h 476"/>
                <a:gd name="T6" fmla="*/ 66 w 182"/>
                <a:gd name="T7" fmla="*/ 476 h 476"/>
                <a:gd name="T8" fmla="*/ 182 w 182"/>
                <a:gd name="T9" fmla="*/ 0 h 476"/>
              </a:gdLst>
              <a:ahLst/>
              <a:cxnLst>
                <a:cxn ang="0">
                  <a:pos x="T0" y="T1"/>
                </a:cxn>
                <a:cxn ang="0">
                  <a:pos x="T2" y="T3"/>
                </a:cxn>
                <a:cxn ang="0">
                  <a:pos x="T4" y="T5"/>
                </a:cxn>
                <a:cxn ang="0">
                  <a:pos x="T6" y="T7"/>
                </a:cxn>
                <a:cxn ang="0">
                  <a:pos x="T8" y="T9"/>
                </a:cxn>
              </a:cxnLst>
              <a:rect l="0" t="0" r="r" b="b"/>
              <a:pathLst>
                <a:path w="182" h="476">
                  <a:moveTo>
                    <a:pt x="182" y="0"/>
                  </a:moveTo>
                  <a:lnTo>
                    <a:pt x="0" y="71"/>
                  </a:lnTo>
                  <a:lnTo>
                    <a:pt x="0" y="258"/>
                  </a:lnTo>
                  <a:lnTo>
                    <a:pt x="66" y="476"/>
                  </a:lnTo>
                  <a:lnTo>
                    <a:pt x="182" y="0"/>
                  </a:lnTo>
                  <a:close/>
                </a:path>
              </a:pathLst>
            </a:custGeom>
            <a:solidFill>
              <a:srgbClr val="D6D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92"/>
            <p:cNvSpPr>
              <a:spLocks/>
            </p:cNvSpPr>
            <p:nvPr/>
          </p:nvSpPr>
          <p:spPr bwMode="auto">
            <a:xfrm>
              <a:off x="2805113" y="5784850"/>
              <a:ext cx="288925" cy="755650"/>
            </a:xfrm>
            <a:custGeom>
              <a:avLst/>
              <a:gdLst>
                <a:gd name="T0" fmla="*/ 182 w 182"/>
                <a:gd name="T1" fmla="*/ 0 h 476"/>
                <a:gd name="T2" fmla="*/ 0 w 182"/>
                <a:gd name="T3" fmla="*/ 71 h 476"/>
                <a:gd name="T4" fmla="*/ 0 w 182"/>
                <a:gd name="T5" fmla="*/ 258 h 476"/>
                <a:gd name="T6" fmla="*/ 66 w 182"/>
                <a:gd name="T7" fmla="*/ 476 h 476"/>
                <a:gd name="T8" fmla="*/ 182 w 182"/>
                <a:gd name="T9" fmla="*/ 0 h 476"/>
              </a:gdLst>
              <a:ahLst/>
              <a:cxnLst>
                <a:cxn ang="0">
                  <a:pos x="T0" y="T1"/>
                </a:cxn>
                <a:cxn ang="0">
                  <a:pos x="T2" y="T3"/>
                </a:cxn>
                <a:cxn ang="0">
                  <a:pos x="T4" y="T5"/>
                </a:cxn>
                <a:cxn ang="0">
                  <a:pos x="T6" y="T7"/>
                </a:cxn>
                <a:cxn ang="0">
                  <a:pos x="T8" y="T9"/>
                </a:cxn>
              </a:cxnLst>
              <a:rect l="0" t="0" r="r" b="b"/>
              <a:pathLst>
                <a:path w="182" h="476">
                  <a:moveTo>
                    <a:pt x="182" y="0"/>
                  </a:moveTo>
                  <a:lnTo>
                    <a:pt x="0" y="71"/>
                  </a:lnTo>
                  <a:lnTo>
                    <a:pt x="0" y="258"/>
                  </a:lnTo>
                  <a:lnTo>
                    <a:pt x="66" y="476"/>
                  </a:lnTo>
                  <a:lnTo>
                    <a:pt x="1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93"/>
            <p:cNvSpPr>
              <a:spLocks/>
            </p:cNvSpPr>
            <p:nvPr/>
          </p:nvSpPr>
          <p:spPr bwMode="auto">
            <a:xfrm>
              <a:off x="5303838" y="5092700"/>
              <a:ext cx="446088" cy="458788"/>
            </a:xfrm>
            <a:custGeom>
              <a:avLst/>
              <a:gdLst>
                <a:gd name="T0" fmla="*/ 130 w 281"/>
                <a:gd name="T1" fmla="*/ 0 h 289"/>
                <a:gd name="T2" fmla="*/ 0 w 281"/>
                <a:gd name="T3" fmla="*/ 254 h 289"/>
                <a:gd name="T4" fmla="*/ 281 w 281"/>
                <a:gd name="T5" fmla="*/ 289 h 289"/>
                <a:gd name="T6" fmla="*/ 130 w 281"/>
                <a:gd name="T7" fmla="*/ 0 h 289"/>
              </a:gdLst>
              <a:ahLst/>
              <a:cxnLst>
                <a:cxn ang="0">
                  <a:pos x="T0" y="T1"/>
                </a:cxn>
                <a:cxn ang="0">
                  <a:pos x="T2" y="T3"/>
                </a:cxn>
                <a:cxn ang="0">
                  <a:pos x="T4" y="T5"/>
                </a:cxn>
                <a:cxn ang="0">
                  <a:pos x="T6" y="T7"/>
                </a:cxn>
              </a:cxnLst>
              <a:rect l="0" t="0" r="r" b="b"/>
              <a:pathLst>
                <a:path w="281" h="289">
                  <a:moveTo>
                    <a:pt x="130" y="0"/>
                  </a:moveTo>
                  <a:lnTo>
                    <a:pt x="0" y="254"/>
                  </a:lnTo>
                  <a:lnTo>
                    <a:pt x="281" y="289"/>
                  </a:lnTo>
                  <a:lnTo>
                    <a:pt x="130"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94"/>
            <p:cNvSpPr>
              <a:spLocks/>
            </p:cNvSpPr>
            <p:nvPr/>
          </p:nvSpPr>
          <p:spPr bwMode="auto">
            <a:xfrm>
              <a:off x="5303838" y="5092700"/>
              <a:ext cx="446088" cy="458788"/>
            </a:xfrm>
            <a:custGeom>
              <a:avLst/>
              <a:gdLst>
                <a:gd name="T0" fmla="*/ 130 w 281"/>
                <a:gd name="T1" fmla="*/ 0 h 289"/>
                <a:gd name="T2" fmla="*/ 0 w 281"/>
                <a:gd name="T3" fmla="*/ 254 h 289"/>
                <a:gd name="T4" fmla="*/ 281 w 281"/>
                <a:gd name="T5" fmla="*/ 289 h 289"/>
                <a:gd name="T6" fmla="*/ 130 w 281"/>
                <a:gd name="T7" fmla="*/ 0 h 289"/>
              </a:gdLst>
              <a:ahLst/>
              <a:cxnLst>
                <a:cxn ang="0">
                  <a:pos x="T0" y="T1"/>
                </a:cxn>
                <a:cxn ang="0">
                  <a:pos x="T2" y="T3"/>
                </a:cxn>
                <a:cxn ang="0">
                  <a:pos x="T4" y="T5"/>
                </a:cxn>
                <a:cxn ang="0">
                  <a:pos x="T6" y="T7"/>
                </a:cxn>
              </a:cxnLst>
              <a:rect l="0" t="0" r="r" b="b"/>
              <a:pathLst>
                <a:path w="281" h="289">
                  <a:moveTo>
                    <a:pt x="130" y="0"/>
                  </a:moveTo>
                  <a:lnTo>
                    <a:pt x="0" y="254"/>
                  </a:lnTo>
                  <a:lnTo>
                    <a:pt x="281" y="289"/>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95"/>
            <p:cNvSpPr>
              <a:spLocks/>
            </p:cNvSpPr>
            <p:nvPr/>
          </p:nvSpPr>
          <p:spPr bwMode="auto">
            <a:xfrm>
              <a:off x="5205413" y="4679950"/>
              <a:ext cx="623888" cy="368300"/>
            </a:xfrm>
            <a:custGeom>
              <a:avLst/>
              <a:gdLst>
                <a:gd name="T0" fmla="*/ 0 w 393"/>
                <a:gd name="T1" fmla="*/ 0 h 232"/>
                <a:gd name="T2" fmla="*/ 192 w 393"/>
                <a:gd name="T3" fmla="*/ 232 h 232"/>
                <a:gd name="T4" fmla="*/ 393 w 393"/>
                <a:gd name="T5" fmla="*/ 45 h 232"/>
                <a:gd name="T6" fmla="*/ 0 w 393"/>
                <a:gd name="T7" fmla="*/ 0 h 232"/>
              </a:gdLst>
              <a:ahLst/>
              <a:cxnLst>
                <a:cxn ang="0">
                  <a:pos x="T0" y="T1"/>
                </a:cxn>
                <a:cxn ang="0">
                  <a:pos x="T2" y="T3"/>
                </a:cxn>
                <a:cxn ang="0">
                  <a:pos x="T4" y="T5"/>
                </a:cxn>
                <a:cxn ang="0">
                  <a:pos x="T6" y="T7"/>
                </a:cxn>
              </a:cxnLst>
              <a:rect l="0" t="0" r="r" b="b"/>
              <a:pathLst>
                <a:path w="393" h="232">
                  <a:moveTo>
                    <a:pt x="0" y="0"/>
                  </a:moveTo>
                  <a:lnTo>
                    <a:pt x="192" y="232"/>
                  </a:lnTo>
                  <a:lnTo>
                    <a:pt x="393" y="45"/>
                  </a:lnTo>
                  <a:lnTo>
                    <a:pt x="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96"/>
            <p:cNvSpPr>
              <a:spLocks/>
            </p:cNvSpPr>
            <p:nvPr/>
          </p:nvSpPr>
          <p:spPr bwMode="auto">
            <a:xfrm>
              <a:off x="5205413" y="4679950"/>
              <a:ext cx="623888" cy="368300"/>
            </a:xfrm>
            <a:custGeom>
              <a:avLst/>
              <a:gdLst>
                <a:gd name="T0" fmla="*/ 0 w 393"/>
                <a:gd name="T1" fmla="*/ 0 h 232"/>
                <a:gd name="T2" fmla="*/ 192 w 393"/>
                <a:gd name="T3" fmla="*/ 232 h 232"/>
                <a:gd name="T4" fmla="*/ 393 w 393"/>
                <a:gd name="T5" fmla="*/ 45 h 232"/>
                <a:gd name="T6" fmla="*/ 0 w 393"/>
                <a:gd name="T7" fmla="*/ 0 h 232"/>
              </a:gdLst>
              <a:ahLst/>
              <a:cxnLst>
                <a:cxn ang="0">
                  <a:pos x="T0" y="T1"/>
                </a:cxn>
                <a:cxn ang="0">
                  <a:pos x="T2" y="T3"/>
                </a:cxn>
                <a:cxn ang="0">
                  <a:pos x="T4" y="T5"/>
                </a:cxn>
                <a:cxn ang="0">
                  <a:pos x="T6" y="T7"/>
                </a:cxn>
              </a:cxnLst>
              <a:rect l="0" t="0" r="r" b="b"/>
              <a:pathLst>
                <a:path w="393" h="232">
                  <a:moveTo>
                    <a:pt x="0" y="0"/>
                  </a:moveTo>
                  <a:lnTo>
                    <a:pt x="192" y="232"/>
                  </a:lnTo>
                  <a:lnTo>
                    <a:pt x="393"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97"/>
            <p:cNvSpPr>
              <a:spLocks/>
            </p:cNvSpPr>
            <p:nvPr/>
          </p:nvSpPr>
          <p:spPr bwMode="auto">
            <a:xfrm>
              <a:off x="5092701" y="4687888"/>
              <a:ext cx="398463" cy="379413"/>
            </a:xfrm>
            <a:custGeom>
              <a:avLst/>
              <a:gdLst>
                <a:gd name="T0" fmla="*/ 57 w 251"/>
                <a:gd name="T1" fmla="*/ 0 h 239"/>
                <a:gd name="T2" fmla="*/ 0 w 251"/>
                <a:gd name="T3" fmla="*/ 239 h 239"/>
                <a:gd name="T4" fmla="*/ 251 w 251"/>
                <a:gd name="T5" fmla="*/ 232 h 239"/>
                <a:gd name="T6" fmla="*/ 57 w 251"/>
                <a:gd name="T7" fmla="*/ 0 h 239"/>
              </a:gdLst>
              <a:ahLst/>
              <a:cxnLst>
                <a:cxn ang="0">
                  <a:pos x="T0" y="T1"/>
                </a:cxn>
                <a:cxn ang="0">
                  <a:pos x="T2" y="T3"/>
                </a:cxn>
                <a:cxn ang="0">
                  <a:pos x="T4" y="T5"/>
                </a:cxn>
                <a:cxn ang="0">
                  <a:pos x="T6" y="T7"/>
                </a:cxn>
              </a:cxnLst>
              <a:rect l="0" t="0" r="r" b="b"/>
              <a:pathLst>
                <a:path w="251" h="239">
                  <a:moveTo>
                    <a:pt x="57" y="0"/>
                  </a:moveTo>
                  <a:lnTo>
                    <a:pt x="0" y="239"/>
                  </a:lnTo>
                  <a:lnTo>
                    <a:pt x="251" y="232"/>
                  </a:lnTo>
                  <a:lnTo>
                    <a:pt x="57" y="0"/>
                  </a:lnTo>
                  <a:close/>
                </a:path>
              </a:pathLst>
            </a:custGeom>
            <a:solidFill>
              <a:srgbClr val="EC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98"/>
            <p:cNvSpPr>
              <a:spLocks/>
            </p:cNvSpPr>
            <p:nvPr/>
          </p:nvSpPr>
          <p:spPr bwMode="auto">
            <a:xfrm>
              <a:off x="5092701" y="4687888"/>
              <a:ext cx="398463" cy="379413"/>
            </a:xfrm>
            <a:custGeom>
              <a:avLst/>
              <a:gdLst>
                <a:gd name="T0" fmla="*/ 57 w 251"/>
                <a:gd name="T1" fmla="*/ 0 h 239"/>
                <a:gd name="T2" fmla="*/ 0 w 251"/>
                <a:gd name="T3" fmla="*/ 239 h 239"/>
                <a:gd name="T4" fmla="*/ 251 w 251"/>
                <a:gd name="T5" fmla="*/ 232 h 239"/>
                <a:gd name="T6" fmla="*/ 57 w 251"/>
                <a:gd name="T7" fmla="*/ 0 h 239"/>
              </a:gdLst>
              <a:ahLst/>
              <a:cxnLst>
                <a:cxn ang="0">
                  <a:pos x="T0" y="T1"/>
                </a:cxn>
                <a:cxn ang="0">
                  <a:pos x="T2" y="T3"/>
                </a:cxn>
                <a:cxn ang="0">
                  <a:pos x="T4" y="T5"/>
                </a:cxn>
                <a:cxn ang="0">
                  <a:pos x="T6" y="T7"/>
                </a:cxn>
              </a:cxnLst>
              <a:rect l="0" t="0" r="r" b="b"/>
              <a:pathLst>
                <a:path w="251" h="239">
                  <a:moveTo>
                    <a:pt x="57" y="0"/>
                  </a:moveTo>
                  <a:lnTo>
                    <a:pt x="0" y="239"/>
                  </a:lnTo>
                  <a:lnTo>
                    <a:pt x="251" y="232"/>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99"/>
            <p:cNvSpPr>
              <a:spLocks/>
            </p:cNvSpPr>
            <p:nvPr/>
          </p:nvSpPr>
          <p:spPr bwMode="auto">
            <a:xfrm>
              <a:off x="5095876" y="5078413"/>
              <a:ext cx="395288" cy="406400"/>
            </a:xfrm>
            <a:custGeom>
              <a:avLst/>
              <a:gdLst>
                <a:gd name="T0" fmla="*/ 249 w 249"/>
                <a:gd name="T1" fmla="*/ 0 h 256"/>
                <a:gd name="T2" fmla="*/ 0 w 249"/>
                <a:gd name="T3" fmla="*/ 7 h 256"/>
                <a:gd name="T4" fmla="*/ 119 w 249"/>
                <a:gd name="T5" fmla="*/ 256 h 256"/>
                <a:gd name="T6" fmla="*/ 249 w 249"/>
                <a:gd name="T7" fmla="*/ 0 h 256"/>
              </a:gdLst>
              <a:ahLst/>
              <a:cxnLst>
                <a:cxn ang="0">
                  <a:pos x="T0" y="T1"/>
                </a:cxn>
                <a:cxn ang="0">
                  <a:pos x="T2" y="T3"/>
                </a:cxn>
                <a:cxn ang="0">
                  <a:pos x="T4" y="T5"/>
                </a:cxn>
                <a:cxn ang="0">
                  <a:pos x="T6" y="T7"/>
                </a:cxn>
              </a:cxnLst>
              <a:rect l="0" t="0" r="r" b="b"/>
              <a:pathLst>
                <a:path w="249" h="256">
                  <a:moveTo>
                    <a:pt x="249" y="0"/>
                  </a:moveTo>
                  <a:lnTo>
                    <a:pt x="0" y="7"/>
                  </a:lnTo>
                  <a:lnTo>
                    <a:pt x="119" y="256"/>
                  </a:lnTo>
                  <a:lnTo>
                    <a:pt x="249"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300"/>
            <p:cNvSpPr>
              <a:spLocks/>
            </p:cNvSpPr>
            <p:nvPr/>
          </p:nvSpPr>
          <p:spPr bwMode="auto">
            <a:xfrm>
              <a:off x="5095876" y="5078413"/>
              <a:ext cx="395288" cy="406400"/>
            </a:xfrm>
            <a:custGeom>
              <a:avLst/>
              <a:gdLst>
                <a:gd name="T0" fmla="*/ 249 w 249"/>
                <a:gd name="T1" fmla="*/ 0 h 256"/>
                <a:gd name="T2" fmla="*/ 0 w 249"/>
                <a:gd name="T3" fmla="*/ 7 h 256"/>
                <a:gd name="T4" fmla="*/ 119 w 249"/>
                <a:gd name="T5" fmla="*/ 256 h 256"/>
                <a:gd name="T6" fmla="*/ 249 w 249"/>
                <a:gd name="T7" fmla="*/ 0 h 256"/>
              </a:gdLst>
              <a:ahLst/>
              <a:cxnLst>
                <a:cxn ang="0">
                  <a:pos x="T0" y="T1"/>
                </a:cxn>
                <a:cxn ang="0">
                  <a:pos x="T2" y="T3"/>
                </a:cxn>
                <a:cxn ang="0">
                  <a:pos x="T4" y="T5"/>
                </a:cxn>
                <a:cxn ang="0">
                  <a:pos x="T6" y="T7"/>
                </a:cxn>
              </a:cxnLst>
              <a:rect l="0" t="0" r="r" b="b"/>
              <a:pathLst>
                <a:path w="249" h="256">
                  <a:moveTo>
                    <a:pt x="249" y="0"/>
                  </a:moveTo>
                  <a:lnTo>
                    <a:pt x="0" y="7"/>
                  </a:lnTo>
                  <a:lnTo>
                    <a:pt x="119" y="256"/>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301"/>
            <p:cNvSpPr>
              <a:spLocks/>
            </p:cNvSpPr>
            <p:nvPr/>
          </p:nvSpPr>
          <p:spPr bwMode="auto">
            <a:xfrm>
              <a:off x="2932113" y="6596063"/>
              <a:ext cx="519113" cy="214313"/>
            </a:xfrm>
            <a:custGeom>
              <a:avLst/>
              <a:gdLst>
                <a:gd name="T0" fmla="*/ 0 w 327"/>
                <a:gd name="T1" fmla="*/ 0 h 135"/>
                <a:gd name="T2" fmla="*/ 45 w 327"/>
                <a:gd name="T3" fmla="*/ 135 h 135"/>
                <a:gd name="T4" fmla="*/ 36 w 327"/>
                <a:gd name="T5" fmla="*/ 135 h 135"/>
                <a:gd name="T6" fmla="*/ 270 w 327"/>
                <a:gd name="T7" fmla="*/ 135 h 135"/>
                <a:gd name="T8" fmla="*/ 261 w 327"/>
                <a:gd name="T9" fmla="*/ 135 h 135"/>
                <a:gd name="T10" fmla="*/ 327 w 327"/>
                <a:gd name="T11" fmla="*/ 69 h 135"/>
                <a:gd name="T12" fmla="*/ 0 w 327"/>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327" h="135">
                  <a:moveTo>
                    <a:pt x="0" y="0"/>
                  </a:moveTo>
                  <a:lnTo>
                    <a:pt x="45" y="135"/>
                  </a:lnTo>
                  <a:lnTo>
                    <a:pt x="36" y="135"/>
                  </a:lnTo>
                  <a:lnTo>
                    <a:pt x="270" y="135"/>
                  </a:lnTo>
                  <a:lnTo>
                    <a:pt x="261" y="135"/>
                  </a:lnTo>
                  <a:lnTo>
                    <a:pt x="327" y="69"/>
                  </a:lnTo>
                  <a:lnTo>
                    <a:pt x="0"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302"/>
            <p:cNvSpPr>
              <a:spLocks/>
            </p:cNvSpPr>
            <p:nvPr/>
          </p:nvSpPr>
          <p:spPr bwMode="auto">
            <a:xfrm>
              <a:off x="2932113" y="6596063"/>
              <a:ext cx="519113" cy="214313"/>
            </a:xfrm>
            <a:custGeom>
              <a:avLst/>
              <a:gdLst>
                <a:gd name="T0" fmla="*/ 0 w 327"/>
                <a:gd name="T1" fmla="*/ 0 h 135"/>
                <a:gd name="T2" fmla="*/ 45 w 327"/>
                <a:gd name="T3" fmla="*/ 135 h 135"/>
                <a:gd name="T4" fmla="*/ 36 w 327"/>
                <a:gd name="T5" fmla="*/ 135 h 135"/>
                <a:gd name="T6" fmla="*/ 270 w 327"/>
                <a:gd name="T7" fmla="*/ 135 h 135"/>
                <a:gd name="T8" fmla="*/ 261 w 327"/>
                <a:gd name="T9" fmla="*/ 135 h 135"/>
                <a:gd name="T10" fmla="*/ 327 w 327"/>
                <a:gd name="T11" fmla="*/ 69 h 135"/>
                <a:gd name="T12" fmla="*/ 0 w 327"/>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327" h="135">
                  <a:moveTo>
                    <a:pt x="0" y="0"/>
                  </a:moveTo>
                  <a:lnTo>
                    <a:pt x="45" y="135"/>
                  </a:lnTo>
                  <a:lnTo>
                    <a:pt x="36" y="135"/>
                  </a:lnTo>
                  <a:lnTo>
                    <a:pt x="270" y="135"/>
                  </a:lnTo>
                  <a:lnTo>
                    <a:pt x="261" y="135"/>
                  </a:lnTo>
                  <a:lnTo>
                    <a:pt x="327" y="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303"/>
            <p:cNvSpPr>
              <a:spLocks/>
            </p:cNvSpPr>
            <p:nvPr/>
          </p:nvSpPr>
          <p:spPr bwMode="auto">
            <a:xfrm>
              <a:off x="6527801" y="5999163"/>
              <a:ext cx="796925" cy="187325"/>
            </a:xfrm>
            <a:custGeom>
              <a:avLst/>
              <a:gdLst>
                <a:gd name="T0" fmla="*/ 502 w 502"/>
                <a:gd name="T1" fmla="*/ 0 h 118"/>
                <a:gd name="T2" fmla="*/ 0 w 502"/>
                <a:gd name="T3" fmla="*/ 12 h 118"/>
                <a:gd name="T4" fmla="*/ 303 w 502"/>
                <a:gd name="T5" fmla="*/ 118 h 118"/>
                <a:gd name="T6" fmla="*/ 502 w 502"/>
                <a:gd name="T7" fmla="*/ 0 h 118"/>
              </a:gdLst>
              <a:ahLst/>
              <a:cxnLst>
                <a:cxn ang="0">
                  <a:pos x="T0" y="T1"/>
                </a:cxn>
                <a:cxn ang="0">
                  <a:pos x="T2" y="T3"/>
                </a:cxn>
                <a:cxn ang="0">
                  <a:pos x="T4" y="T5"/>
                </a:cxn>
                <a:cxn ang="0">
                  <a:pos x="T6" y="T7"/>
                </a:cxn>
              </a:cxnLst>
              <a:rect l="0" t="0" r="r" b="b"/>
              <a:pathLst>
                <a:path w="502" h="118">
                  <a:moveTo>
                    <a:pt x="502" y="0"/>
                  </a:moveTo>
                  <a:lnTo>
                    <a:pt x="0" y="12"/>
                  </a:lnTo>
                  <a:lnTo>
                    <a:pt x="303" y="118"/>
                  </a:lnTo>
                  <a:lnTo>
                    <a:pt x="502"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304"/>
            <p:cNvSpPr>
              <a:spLocks/>
            </p:cNvSpPr>
            <p:nvPr/>
          </p:nvSpPr>
          <p:spPr bwMode="auto">
            <a:xfrm>
              <a:off x="6527801" y="5999163"/>
              <a:ext cx="796925" cy="187325"/>
            </a:xfrm>
            <a:custGeom>
              <a:avLst/>
              <a:gdLst>
                <a:gd name="T0" fmla="*/ 502 w 502"/>
                <a:gd name="T1" fmla="*/ 0 h 118"/>
                <a:gd name="T2" fmla="*/ 0 w 502"/>
                <a:gd name="T3" fmla="*/ 12 h 118"/>
                <a:gd name="T4" fmla="*/ 303 w 502"/>
                <a:gd name="T5" fmla="*/ 118 h 118"/>
                <a:gd name="T6" fmla="*/ 502 w 502"/>
                <a:gd name="T7" fmla="*/ 0 h 118"/>
              </a:gdLst>
              <a:ahLst/>
              <a:cxnLst>
                <a:cxn ang="0">
                  <a:pos x="T0" y="T1"/>
                </a:cxn>
                <a:cxn ang="0">
                  <a:pos x="T2" y="T3"/>
                </a:cxn>
                <a:cxn ang="0">
                  <a:pos x="T4" y="T5"/>
                </a:cxn>
                <a:cxn ang="0">
                  <a:pos x="T6" y="T7"/>
                </a:cxn>
              </a:cxnLst>
              <a:rect l="0" t="0" r="r" b="b"/>
              <a:pathLst>
                <a:path w="502" h="118">
                  <a:moveTo>
                    <a:pt x="502" y="0"/>
                  </a:moveTo>
                  <a:lnTo>
                    <a:pt x="0" y="12"/>
                  </a:lnTo>
                  <a:lnTo>
                    <a:pt x="303" y="118"/>
                  </a:lnTo>
                  <a:lnTo>
                    <a:pt x="5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305"/>
            <p:cNvSpPr>
              <a:spLocks/>
            </p:cNvSpPr>
            <p:nvPr/>
          </p:nvSpPr>
          <p:spPr bwMode="auto">
            <a:xfrm>
              <a:off x="6242051" y="6040438"/>
              <a:ext cx="736600" cy="762000"/>
            </a:xfrm>
            <a:custGeom>
              <a:avLst/>
              <a:gdLst>
                <a:gd name="T0" fmla="*/ 161 w 464"/>
                <a:gd name="T1" fmla="*/ 0 h 480"/>
                <a:gd name="T2" fmla="*/ 0 w 464"/>
                <a:gd name="T3" fmla="*/ 480 h 480"/>
                <a:gd name="T4" fmla="*/ 464 w 464"/>
                <a:gd name="T5" fmla="*/ 106 h 480"/>
                <a:gd name="T6" fmla="*/ 161 w 464"/>
                <a:gd name="T7" fmla="*/ 0 h 480"/>
              </a:gdLst>
              <a:ahLst/>
              <a:cxnLst>
                <a:cxn ang="0">
                  <a:pos x="T0" y="T1"/>
                </a:cxn>
                <a:cxn ang="0">
                  <a:pos x="T2" y="T3"/>
                </a:cxn>
                <a:cxn ang="0">
                  <a:pos x="T4" y="T5"/>
                </a:cxn>
                <a:cxn ang="0">
                  <a:pos x="T6" y="T7"/>
                </a:cxn>
              </a:cxnLst>
              <a:rect l="0" t="0" r="r" b="b"/>
              <a:pathLst>
                <a:path w="464" h="480">
                  <a:moveTo>
                    <a:pt x="161" y="0"/>
                  </a:moveTo>
                  <a:lnTo>
                    <a:pt x="0" y="480"/>
                  </a:lnTo>
                  <a:lnTo>
                    <a:pt x="464" y="106"/>
                  </a:lnTo>
                  <a:lnTo>
                    <a:pt x="161" y="0"/>
                  </a:ln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306"/>
            <p:cNvSpPr>
              <a:spLocks/>
            </p:cNvSpPr>
            <p:nvPr/>
          </p:nvSpPr>
          <p:spPr bwMode="auto">
            <a:xfrm>
              <a:off x="6242051" y="6040438"/>
              <a:ext cx="736600" cy="762000"/>
            </a:xfrm>
            <a:custGeom>
              <a:avLst/>
              <a:gdLst>
                <a:gd name="T0" fmla="*/ 161 w 464"/>
                <a:gd name="T1" fmla="*/ 0 h 480"/>
                <a:gd name="T2" fmla="*/ 0 w 464"/>
                <a:gd name="T3" fmla="*/ 480 h 480"/>
                <a:gd name="T4" fmla="*/ 464 w 464"/>
                <a:gd name="T5" fmla="*/ 106 h 480"/>
                <a:gd name="T6" fmla="*/ 161 w 464"/>
                <a:gd name="T7" fmla="*/ 0 h 480"/>
              </a:gdLst>
              <a:ahLst/>
              <a:cxnLst>
                <a:cxn ang="0">
                  <a:pos x="T0" y="T1"/>
                </a:cxn>
                <a:cxn ang="0">
                  <a:pos x="T2" y="T3"/>
                </a:cxn>
                <a:cxn ang="0">
                  <a:pos x="T4" y="T5"/>
                </a:cxn>
                <a:cxn ang="0">
                  <a:pos x="T6" y="T7"/>
                </a:cxn>
              </a:cxnLst>
              <a:rect l="0" t="0" r="r" b="b"/>
              <a:pathLst>
                <a:path w="464" h="480">
                  <a:moveTo>
                    <a:pt x="161" y="0"/>
                  </a:moveTo>
                  <a:lnTo>
                    <a:pt x="0" y="480"/>
                  </a:lnTo>
                  <a:lnTo>
                    <a:pt x="464" y="106"/>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307"/>
            <p:cNvSpPr>
              <a:spLocks/>
            </p:cNvSpPr>
            <p:nvPr/>
          </p:nvSpPr>
          <p:spPr bwMode="auto">
            <a:xfrm>
              <a:off x="5810251" y="5529263"/>
              <a:ext cx="661988" cy="458788"/>
            </a:xfrm>
            <a:custGeom>
              <a:avLst/>
              <a:gdLst>
                <a:gd name="T0" fmla="*/ 414 w 417"/>
                <a:gd name="T1" fmla="*/ 0 h 289"/>
                <a:gd name="T2" fmla="*/ 0 w 417"/>
                <a:gd name="T3" fmla="*/ 31 h 289"/>
                <a:gd name="T4" fmla="*/ 417 w 417"/>
                <a:gd name="T5" fmla="*/ 289 h 289"/>
                <a:gd name="T6" fmla="*/ 414 w 417"/>
                <a:gd name="T7" fmla="*/ 0 h 289"/>
              </a:gdLst>
              <a:ahLst/>
              <a:cxnLst>
                <a:cxn ang="0">
                  <a:pos x="T0" y="T1"/>
                </a:cxn>
                <a:cxn ang="0">
                  <a:pos x="T2" y="T3"/>
                </a:cxn>
                <a:cxn ang="0">
                  <a:pos x="T4" y="T5"/>
                </a:cxn>
                <a:cxn ang="0">
                  <a:pos x="T6" y="T7"/>
                </a:cxn>
              </a:cxnLst>
              <a:rect l="0" t="0" r="r" b="b"/>
              <a:pathLst>
                <a:path w="417" h="289">
                  <a:moveTo>
                    <a:pt x="414" y="0"/>
                  </a:moveTo>
                  <a:lnTo>
                    <a:pt x="0" y="31"/>
                  </a:lnTo>
                  <a:lnTo>
                    <a:pt x="417" y="289"/>
                  </a:lnTo>
                  <a:lnTo>
                    <a:pt x="414"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308"/>
            <p:cNvSpPr>
              <a:spLocks/>
            </p:cNvSpPr>
            <p:nvPr/>
          </p:nvSpPr>
          <p:spPr bwMode="auto">
            <a:xfrm>
              <a:off x="5810251" y="5529263"/>
              <a:ext cx="661988" cy="458788"/>
            </a:xfrm>
            <a:custGeom>
              <a:avLst/>
              <a:gdLst>
                <a:gd name="T0" fmla="*/ 414 w 417"/>
                <a:gd name="T1" fmla="*/ 0 h 289"/>
                <a:gd name="T2" fmla="*/ 0 w 417"/>
                <a:gd name="T3" fmla="*/ 31 h 289"/>
                <a:gd name="T4" fmla="*/ 417 w 417"/>
                <a:gd name="T5" fmla="*/ 289 h 289"/>
                <a:gd name="T6" fmla="*/ 414 w 417"/>
                <a:gd name="T7" fmla="*/ 0 h 289"/>
              </a:gdLst>
              <a:ahLst/>
              <a:cxnLst>
                <a:cxn ang="0">
                  <a:pos x="T0" y="T1"/>
                </a:cxn>
                <a:cxn ang="0">
                  <a:pos x="T2" y="T3"/>
                </a:cxn>
                <a:cxn ang="0">
                  <a:pos x="T4" y="T5"/>
                </a:cxn>
                <a:cxn ang="0">
                  <a:pos x="T6" y="T7"/>
                </a:cxn>
              </a:cxnLst>
              <a:rect l="0" t="0" r="r" b="b"/>
              <a:pathLst>
                <a:path w="417" h="289">
                  <a:moveTo>
                    <a:pt x="414" y="0"/>
                  </a:moveTo>
                  <a:lnTo>
                    <a:pt x="0" y="31"/>
                  </a:lnTo>
                  <a:lnTo>
                    <a:pt x="417" y="289"/>
                  </a:lnTo>
                  <a:lnTo>
                    <a:pt x="4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309"/>
            <p:cNvSpPr>
              <a:spLocks/>
            </p:cNvSpPr>
            <p:nvPr/>
          </p:nvSpPr>
          <p:spPr bwMode="auto">
            <a:xfrm>
              <a:off x="6508751" y="5540375"/>
              <a:ext cx="804863" cy="458788"/>
            </a:xfrm>
            <a:custGeom>
              <a:avLst/>
              <a:gdLst>
                <a:gd name="T0" fmla="*/ 0 w 507"/>
                <a:gd name="T1" fmla="*/ 0 h 289"/>
                <a:gd name="T2" fmla="*/ 5 w 507"/>
                <a:gd name="T3" fmla="*/ 289 h 289"/>
                <a:gd name="T4" fmla="*/ 507 w 507"/>
                <a:gd name="T5" fmla="*/ 277 h 289"/>
                <a:gd name="T6" fmla="*/ 0 w 507"/>
                <a:gd name="T7" fmla="*/ 0 h 289"/>
              </a:gdLst>
              <a:ahLst/>
              <a:cxnLst>
                <a:cxn ang="0">
                  <a:pos x="T0" y="T1"/>
                </a:cxn>
                <a:cxn ang="0">
                  <a:pos x="T2" y="T3"/>
                </a:cxn>
                <a:cxn ang="0">
                  <a:pos x="T4" y="T5"/>
                </a:cxn>
                <a:cxn ang="0">
                  <a:pos x="T6" y="T7"/>
                </a:cxn>
              </a:cxnLst>
              <a:rect l="0" t="0" r="r" b="b"/>
              <a:pathLst>
                <a:path w="507" h="289">
                  <a:moveTo>
                    <a:pt x="0" y="0"/>
                  </a:moveTo>
                  <a:lnTo>
                    <a:pt x="5" y="289"/>
                  </a:lnTo>
                  <a:lnTo>
                    <a:pt x="507" y="277"/>
                  </a:lnTo>
                  <a:lnTo>
                    <a:pt x="0"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310"/>
            <p:cNvSpPr>
              <a:spLocks/>
            </p:cNvSpPr>
            <p:nvPr/>
          </p:nvSpPr>
          <p:spPr bwMode="auto">
            <a:xfrm>
              <a:off x="6508751" y="5540375"/>
              <a:ext cx="804863" cy="458788"/>
            </a:xfrm>
            <a:custGeom>
              <a:avLst/>
              <a:gdLst>
                <a:gd name="T0" fmla="*/ 0 w 507"/>
                <a:gd name="T1" fmla="*/ 0 h 289"/>
                <a:gd name="T2" fmla="*/ 5 w 507"/>
                <a:gd name="T3" fmla="*/ 289 h 289"/>
                <a:gd name="T4" fmla="*/ 507 w 507"/>
                <a:gd name="T5" fmla="*/ 277 h 289"/>
                <a:gd name="T6" fmla="*/ 0 w 507"/>
                <a:gd name="T7" fmla="*/ 0 h 289"/>
              </a:gdLst>
              <a:ahLst/>
              <a:cxnLst>
                <a:cxn ang="0">
                  <a:pos x="T0" y="T1"/>
                </a:cxn>
                <a:cxn ang="0">
                  <a:pos x="T2" y="T3"/>
                </a:cxn>
                <a:cxn ang="0">
                  <a:pos x="T4" y="T5"/>
                </a:cxn>
                <a:cxn ang="0">
                  <a:pos x="T6" y="T7"/>
                </a:cxn>
              </a:cxnLst>
              <a:rect l="0" t="0" r="r" b="b"/>
              <a:pathLst>
                <a:path w="507" h="289">
                  <a:moveTo>
                    <a:pt x="0" y="0"/>
                  </a:moveTo>
                  <a:lnTo>
                    <a:pt x="5" y="289"/>
                  </a:lnTo>
                  <a:lnTo>
                    <a:pt x="507" y="2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311"/>
            <p:cNvSpPr>
              <a:spLocks/>
            </p:cNvSpPr>
            <p:nvPr/>
          </p:nvSpPr>
          <p:spPr bwMode="auto">
            <a:xfrm>
              <a:off x="6486526" y="88900"/>
              <a:ext cx="568325" cy="833438"/>
            </a:xfrm>
            <a:custGeom>
              <a:avLst/>
              <a:gdLst>
                <a:gd name="T0" fmla="*/ 140 w 358"/>
                <a:gd name="T1" fmla="*/ 0 h 525"/>
                <a:gd name="T2" fmla="*/ 0 w 358"/>
                <a:gd name="T3" fmla="*/ 525 h 525"/>
                <a:gd name="T4" fmla="*/ 358 w 358"/>
                <a:gd name="T5" fmla="*/ 298 h 525"/>
                <a:gd name="T6" fmla="*/ 140 w 358"/>
                <a:gd name="T7" fmla="*/ 0 h 525"/>
              </a:gdLst>
              <a:ahLst/>
              <a:cxnLst>
                <a:cxn ang="0">
                  <a:pos x="T0" y="T1"/>
                </a:cxn>
                <a:cxn ang="0">
                  <a:pos x="T2" y="T3"/>
                </a:cxn>
                <a:cxn ang="0">
                  <a:pos x="T4" y="T5"/>
                </a:cxn>
                <a:cxn ang="0">
                  <a:pos x="T6" y="T7"/>
                </a:cxn>
              </a:cxnLst>
              <a:rect l="0" t="0" r="r" b="b"/>
              <a:pathLst>
                <a:path w="358" h="525">
                  <a:moveTo>
                    <a:pt x="140" y="0"/>
                  </a:moveTo>
                  <a:lnTo>
                    <a:pt x="0" y="525"/>
                  </a:lnTo>
                  <a:lnTo>
                    <a:pt x="358" y="298"/>
                  </a:lnTo>
                  <a:lnTo>
                    <a:pt x="14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312"/>
            <p:cNvSpPr>
              <a:spLocks/>
            </p:cNvSpPr>
            <p:nvPr/>
          </p:nvSpPr>
          <p:spPr bwMode="auto">
            <a:xfrm>
              <a:off x="6486526" y="88900"/>
              <a:ext cx="568325" cy="833438"/>
            </a:xfrm>
            <a:custGeom>
              <a:avLst/>
              <a:gdLst>
                <a:gd name="T0" fmla="*/ 140 w 358"/>
                <a:gd name="T1" fmla="*/ 0 h 525"/>
                <a:gd name="T2" fmla="*/ 0 w 358"/>
                <a:gd name="T3" fmla="*/ 525 h 525"/>
                <a:gd name="T4" fmla="*/ 358 w 358"/>
                <a:gd name="T5" fmla="*/ 298 h 525"/>
                <a:gd name="T6" fmla="*/ 140 w 358"/>
                <a:gd name="T7" fmla="*/ 0 h 525"/>
              </a:gdLst>
              <a:ahLst/>
              <a:cxnLst>
                <a:cxn ang="0">
                  <a:pos x="T0" y="T1"/>
                </a:cxn>
                <a:cxn ang="0">
                  <a:pos x="T2" y="T3"/>
                </a:cxn>
                <a:cxn ang="0">
                  <a:pos x="T4" y="T5"/>
                </a:cxn>
                <a:cxn ang="0">
                  <a:pos x="T6" y="T7"/>
                </a:cxn>
              </a:cxnLst>
              <a:rect l="0" t="0" r="r" b="b"/>
              <a:pathLst>
                <a:path w="358" h="525">
                  <a:moveTo>
                    <a:pt x="140" y="0"/>
                  </a:moveTo>
                  <a:lnTo>
                    <a:pt x="0" y="525"/>
                  </a:lnTo>
                  <a:lnTo>
                    <a:pt x="358" y="298"/>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313"/>
            <p:cNvSpPr>
              <a:spLocks/>
            </p:cNvSpPr>
            <p:nvPr/>
          </p:nvSpPr>
          <p:spPr bwMode="auto">
            <a:xfrm>
              <a:off x="5103813" y="152400"/>
              <a:ext cx="447675" cy="585788"/>
            </a:xfrm>
            <a:custGeom>
              <a:avLst/>
              <a:gdLst>
                <a:gd name="T0" fmla="*/ 282 w 282"/>
                <a:gd name="T1" fmla="*/ 0 h 369"/>
                <a:gd name="T2" fmla="*/ 0 w 282"/>
                <a:gd name="T3" fmla="*/ 251 h 369"/>
                <a:gd name="T4" fmla="*/ 164 w 282"/>
                <a:gd name="T5" fmla="*/ 369 h 369"/>
                <a:gd name="T6" fmla="*/ 282 w 282"/>
                <a:gd name="T7" fmla="*/ 0 h 369"/>
              </a:gdLst>
              <a:ahLst/>
              <a:cxnLst>
                <a:cxn ang="0">
                  <a:pos x="T0" y="T1"/>
                </a:cxn>
                <a:cxn ang="0">
                  <a:pos x="T2" y="T3"/>
                </a:cxn>
                <a:cxn ang="0">
                  <a:pos x="T4" y="T5"/>
                </a:cxn>
                <a:cxn ang="0">
                  <a:pos x="T6" y="T7"/>
                </a:cxn>
              </a:cxnLst>
              <a:rect l="0" t="0" r="r" b="b"/>
              <a:pathLst>
                <a:path w="282" h="369">
                  <a:moveTo>
                    <a:pt x="282" y="0"/>
                  </a:moveTo>
                  <a:lnTo>
                    <a:pt x="0" y="251"/>
                  </a:lnTo>
                  <a:lnTo>
                    <a:pt x="164" y="369"/>
                  </a:lnTo>
                  <a:lnTo>
                    <a:pt x="282"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314"/>
            <p:cNvSpPr>
              <a:spLocks/>
            </p:cNvSpPr>
            <p:nvPr/>
          </p:nvSpPr>
          <p:spPr bwMode="auto">
            <a:xfrm>
              <a:off x="5103813" y="152400"/>
              <a:ext cx="447675" cy="585788"/>
            </a:xfrm>
            <a:custGeom>
              <a:avLst/>
              <a:gdLst>
                <a:gd name="T0" fmla="*/ 282 w 282"/>
                <a:gd name="T1" fmla="*/ 0 h 369"/>
                <a:gd name="T2" fmla="*/ 0 w 282"/>
                <a:gd name="T3" fmla="*/ 251 h 369"/>
                <a:gd name="T4" fmla="*/ 164 w 282"/>
                <a:gd name="T5" fmla="*/ 369 h 369"/>
                <a:gd name="T6" fmla="*/ 282 w 282"/>
                <a:gd name="T7" fmla="*/ 0 h 369"/>
              </a:gdLst>
              <a:ahLst/>
              <a:cxnLst>
                <a:cxn ang="0">
                  <a:pos x="T0" y="T1"/>
                </a:cxn>
                <a:cxn ang="0">
                  <a:pos x="T2" y="T3"/>
                </a:cxn>
                <a:cxn ang="0">
                  <a:pos x="T4" y="T5"/>
                </a:cxn>
                <a:cxn ang="0">
                  <a:pos x="T6" y="T7"/>
                </a:cxn>
              </a:cxnLst>
              <a:rect l="0" t="0" r="r" b="b"/>
              <a:pathLst>
                <a:path w="282" h="369">
                  <a:moveTo>
                    <a:pt x="282" y="0"/>
                  </a:moveTo>
                  <a:lnTo>
                    <a:pt x="0" y="251"/>
                  </a:lnTo>
                  <a:lnTo>
                    <a:pt x="164" y="369"/>
                  </a:lnTo>
                  <a:lnTo>
                    <a:pt x="2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315"/>
            <p:cNvSpPr>
              <a:spLocks/>
            </p:cNvSpPr>
            <p:nvPr/>
          </p:nvSpPr>
          <p:spPr bwMode="auto">
            <a:xfrm>
              <a:off x="5386388" y="152400"/>
              <a:ext cx="533400" cy="582613"/>
            </a:xfrm>
            <a:custGeom>
              <a:avLst/>
              <a:gdLst>
                <a:gd name="T0" fmla="*/ 118 w 336"/>
                <a:gd name="T1" fmla="*/ 0 h 367"/>
                <a:gd name="T2" fmla="*/ 0 w 336"/>
                <a:gd name="T3" fmla="*/ 367 h 367"/>
                <a:gd name="T4" fmla="*/ 336 w 336"/>
                <a:gd name="T5" fmla="*/ 190 h 367"/>
                <a:gd name="T6" fmla="*/ 118 w 336"/>
                <a:gd name="T7" fmla="*/ 0 h 367"/>
              </a:gdLst>
              <a:ahLst/>
              <a:cxnLst>
                <a:cxn ang="0">
                  <a:pos x="T0" y="T1"/>
                </a:cxn>
                <a:cxn ang="0">
                  <a:pos x="T2" y="T3"/>
                </a:cxn>
                <a:cxn ang="0">
                  <a:pos x="T4" y="T5"/>
                </a:cxn>
                <a:cxn ang="0">
                  <a:pos x="T6" y="T7"/>
                </a:cxn>
              </a:cxnLst>
              <a:rect l="0" t="0" r="r" b="b"/>
              <a:pathLst>
                <a:path w="336" h="367">
                  <a:moveTo>
                    <a:pt x="118" y="0"/>
                  </a:moveTo>
                  <a:lnTo>
                    <a:pt x="0" y="367"/>
                  </a:lnTo>
                  <a:lnTo>
                    <a:pt x="336" y="190"/>
                  </a:lnTo>
                  <a:lnTo>
                    <a:pt x="118"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316"/>
            <p:cNvSpPr>
              <a:spLocks/>
            </p:cNvSpPr>
            <p:nvPr/>
          </p:nvSpPr>
          <p:spPr bwMode="auto">
            <a:xfrm>
              <a:off x="5386388" y="152400"/>
              <a:ext cx="533400" cy="582613"/>
            </a:xfrm>
            <a:custGeom>
              <a:avLst/>
              <a:gdLst>
                <a:gd name="T0" fmla="*/ 118 w 336"/>
                <a:gd name="T1" fmla="*/ 0 h 367"/>
                <a:gd name="T2" fmla="*/ 0 w 336"/>
                <a:gd name="T3" fmla="*/ 367 h 367"/>
                <a:gd name="T4" fmla="*/ 336 w 336"/>
                <a:gd name="T5" fmla="*/ 190 h 367"/>
                <a:gd name="T6" fmla="*/ 118 w 336"/>
                <a:gd name="T7" fmla="*/ 0 h 367"/>
              </a:gdLst>
              <a:ahLst/>
              <a:cxnLst>
                <a:cxn ang="0">
                  <a:pos x="T0" y="T1"/>
                </a:cxn>
                <a:cxn ang="0">
                  <a:pos x="T2" y="T3"/>
                </a:cxn>
                <a:cxn ang="0">
                  <a:pos x="T4" y="T5"/>
                </a:cxn>
                <a:cxn ang="0">
                  <a:pos x="T6" y="T7"/>
                </a:cxn>
              </a:cxnLst>
              <a:rect l="0" t="0" r="r" b="b"/>
              <a:pathLst>
                <a:path w="336" h="367">
                  <a:moveTo>
                    <a:pt x="118" y="0"/>
                  </a:moveTo>
                  <a:lnTo>
                    <a:pt x="0" y="367"/>
                  </a:lnTo>
                  <a:lnTo>
                    <a:pt x="336" y="19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317"/>
            <p:cNvSpPr>
              <a:spLocks/>
            </p:cNvSpPr>
            <p:nvPr/>
          </p:nvSpPr>
          <p:spPr bwMode="auto">
            <a:xfrm>
              <a:off x="5510213" y="47625"/>
              <a:ext cx="63500" cy="49213"/>
            </a:xfrm>
            <a:custGeom>
              <a:avLst/>
              <a:gdLst>
                <a:gd name="T0" fmla="*/ 40 w 40"/>
                <a:gd name="T1" fmla="*/ 0 h 31"/>
                <a:gd name="T2" fmla="*/ 0 w 40"/>
                <a:gd name="T3" fmla="*/ 0 h 31"/>
                <a:gd name="T4" fmla="*/ 31 w 40"/>
                <a:gd name="T5" fmla="*/ 31 h 31"/>
                <a:gd name="T6" fmla="*/ 40 w 40"/>
                <a:gd name="T7" fmla="*/ 0 h 31"/>
              </a:gdLst>
              <a:ahLst/>
              <a:cxnLst>
                <a:cxn ang="0">
                  <a:pos x="T0" y="T1"/>
                </a:cxn>
                <a:cxn ang="0">
                  <a:pos x="T2" y="T3"/>
                </a:cxn>
                <a:cxn ang="0">
                  <a:pos x="T4" y="T5"/>
                </a:cxn>
                <a:cxn ang="0">
                  <a:pos x="T6" y="T7"/>
                </a:cxn>
              </a:cxnLst>
              <a:rect l="0" t="0" r="r" b="b"/>
              <a:pathLst>
                <a:path w="40" h="31">
                  <a:moveTo>
                    <a:pt x="40" y="0"/>
                  </a:moveTo>
                  <a:lnTo>
                    <a:pt x="0" y="0"/>
                  </a:lnTo>
                  <a:lnTo>
                    <a:pt x="31" y="31"/>
                  </a:lnTo>
                  <a:lnTo>
                    <a:pt x="40"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318"/>
            <p:cNvSpPr>
              <a:spLocks/>
            </p:cNvSpPr>
            <p:nvPr/>
          </p:nvSpPr>
          <p:spPr bwMode="auto">
            <a:xfrm>
              <a:off x="5510213" y="47625"/>
              <a:ext cx="63500" cy="49213"/>
            </a:xfrm>
            <a:custGeom>
              <a:avLst/>
              <a:gdLst>
                <a:gd name="T0" fmla="*/ 40 w 40"/>
                <a:gd name="T1" fmla="*/ 0 h 31"/>
                <a:gd name="T2" fmla="*/ 0 w 40"/>
                <a:gd name="T3" fmla="*/ 0 h 31"/>
                <a:gd name="T4" fmla="*/ 31 w 40"/>
                <a:gd name="T5" fmla="*/ 31 h 31"/>
                <a:gd name="T6" fmla="*/ 40 w 40"/>
                <a:gd name="T7" fmla="*/ 0 h 31"/>
              </a:gdLst>
              <a:ahLst/>
              <a:cxnLst>
                <a:cxn ang="0">
                  <a:pos x="T0" y="T1"/>
                </a:cxn>
                <a:cxn ang="0">
                  <a:pos x="T2" y="T3"/>
                </a:cxn>
                <a:cxn ang="0">
                  <a:pos x="T4" y="T5"/>
                </a:cxn>
                <a:cxn ang="0">
                  <a:pos x="T6" y="T7"/>
                </a:cxn>
              </a:cxnLst>
              <a:rect l="0" t="0" r="r" b="b"/>
              <a:pathLst>
                <a:path w="40" h="31">
                  <a:moveTo>
                    <a:pt x="40" y="0"/>
                  </a:moveTo>
                  <a:lnTo>
                    <a:pt x="0" y="0"/>
                  </a:lnTo>
                  <a:lnTo>
                    <a:pt x="31" y="31"/>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319"/>
            <p:cNvSpPr>
              <a:spLocks/>
            </p:cNvSpPr>
            <p:nvPr/>
          </p:nvSpPr>
          <p:spPr bwMode="auto">
            <a:xfrm>
              <a:off x="5067301" y="47625"/>
              <a:ext cx="473075" cy="469900"/>
            </a:xfrm>
            <a:custGeom>
              <a:avLst/>
              <a:gdLst>
                <a:gd name="T0" fmla="*/ 255 w 298"/>
                <a:gd name="T1" fmla="*/ 0 h 296"/>
                <a:gd name="T2" fmla="*/ 0 w 298"/>
                <a:gd name="T3" fmla="*/ 0 h 296"/>
                <a:gd name="T4" fmla="*/ 16 w 298"/>
                <a:gd name="T5" fmla="*/ 296 h 296"/>
                <a:gd name="T6" fmla="*/ 298 w 298"/>
                <a:gd name="T7" fmla="*/ 47 h 296"/>
                <a:gd name="T8" fmla="*/ 255 w 298"/>
                <a:gd name="T9" fmla="*/ 0 h 296"/>
              </a:gdLst>
              <a:ahLst/>
              <a:cxnLst>
                <a:cxn ang="0">
                  <a:pos x="T0" y="T1"/>
                </a:cxn>
                <a:cxn ang="0">
                  <a:pos x="T2" y="T3"/>
                </a:cxn>
                <a:cxn ang="0">
                  <a:pos x="T4" y="T5"/>
                </a:cxn>
                <a:cxn ang="0">
                  <a:pos x="T6" y="T7"/>
                </a:cxn>
                <a:cxn ang="0">
                  <a:pos x="T8" y="T9"/>
                </a:cxn>
              </a:cxnLst>
              <a:rect l="0" t="0" r="r" b="b"/>
              <a:pathLst>
                <a:path w="298" h="296">
                  <a:moveTo>
                    <a:pt x="255" y="0"/>
                  </a:moveTo>
                  <a:lnTo>
                    <a:pt x="0" y="0"/>
                  </a:lnTo>
                  <a:lnTo>
                    <a:pt x="16" y="296"/>
                  </a:lnTo>
                  <a:lnTo>
                    <a:pt x="298" y="47"/>
                  </a:lnTo>
                  <a:lnTo>
                    <a:pt x="255"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320"/>
            <p:cNvSpPr>
              <a:spLocks/>
            </p:cNvSpPr>
            <p:nvPr/>
          </p:nvSpPr>
          <p:spPr bwMode="auto">
            <a:xfrm>
              <a:off x="5067301" y="47625"/>
              <a:ext cx="473075" cy="469900"/>
            </a:xfrm>
            <a:custGeom>
              <a:avLst/>
              <a:gdLst>
                <a:gd name="T0" fmla="*/ 255 w 298"/>
                <a:gd name="T1" fmla="*/ 0 h 296"/>
                <a:gd name="T2" fmla="*/ 0 w 298"/>
                <a:gd name="T3" fmla="*/ 0 h 296"/>
                <a:gd name="T4" fmla="*/ 16 w 298"/>
                <a:gd name="T5" fmla="*/ 296 h 296"/>
                <a:gd name="T6" fmla="*/ 298 w 298"/>
                <a:gd name="T7" fmla="*/ 47 h 296"/>
                <a:gd name="T8" fmla="*/ 255 w 298"/>
                <a:gd name="T9" fmla="*/ 0 h 296"/>
              </a:gdLst>
              <a:ahLst/>
              <a:cxnLst>
                <a:cxn ang="0">
                  <a:pos x="T0" y="T1"/>
                </a:cxn>
                <a:cxn ang="0">
                  <a:pos x="T2" y="T3"/>
                </a:cxn>
                <a:cxn ang="0">
                  <a:pos x="T4" y="T5"/>
                </a:cxn>
                <a:cxn ang="0">
                  <a:pos x="T6" y="T7"/>
                </a:cxn>
                <a:cxn ang="0">
                  <a:pos x="T8" y="T9"/>
                </a:cxn>
              </a:cxnLst>
              <a:rect l="0" t="0" r="r" b="b"/>
              <a:pathLst>
                <a:path w="298" h="296">
                  <a:moveTo>
                    <a:pt x="255" y="0"/>
                  </a:moveTo>
                  <a:lnTo>
                    <a:pt x="0" y="0"/>
                  </a:lnTo>
                  <a:lnTo>
                    <a:pt x="16" y="296"/>
                  </a:lnTo>
                  <a:lnTo>
                    <a:pt x="298" y="47"/>
                  </a:lnTo>
                  <a:lnTo>
                    <a:pt x="2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321"/>
            <p:cNvSpPr>
              <a:spLocks/>
            </p:cNvSpPr>
            <p:nvPr/>
          </p:nvSpPr>
          <p:spPr bwMode="auto">
            <a:xfrm>
              <a:off x="7497763" y="963613"/>
              <a:ext cx="85725" cy="158750"/>
            </a:xfrm>
            <a:custGeom>
              <a:avLst/>
              <a:gdLst>
                <a:gd name="T0" fmla="*/ 54 w 54"/>
                <a:gd name="T1" fmla="*/ 0 h 100"/>
                <a:gd name="T2" fmla="*/ 0 w 54"/>
                <a:gd name="T3" fmla="*/ 15 h 100"/>
                <a:gd name="T4" fmla="*/ 54 w 54"/>
                <a:gd name="T5" fmla="*/ 100 h 100"/>
                <a:gd name="T6" fmla="*/ 54 w 54"/>
                <a:gd name="T7" fmla="*/ 0 h 100"/>
              </a:gdLst>
              <a:ahLst/>
              <a:cxnLst>
                <a:cxn ang="0">
                  <a:pos x="T0" y="T1"/>
                </a:cxn>
                <a:cxn ang="0">
                  <a:pos x="T2" y="T3"/>
                </a:cxn>
                <a:cxn ang="0">
                  <a:pos x="T4" y="T5"/>
                </a:cxn>
                <a:cxn ang="0">
                  <a:pos x="T6" y="T7"/>
                </a:cxn>
              </a:cxnLst>
              <a:rect l="0" t="0" r="r" b="b"/>
              <a:pathLst>
                <a:path w="54" h="100">
                  <a:moveTo>
                    <a:pt x="54" y="0"/>
                  </a:moveTo>
                  <a:lnTo>
                    <a:pt x="0" y="15"/>
                  </a:lnTo>
                  <a:lnTo>
                    <a:pt x="54" y="100"/>
                  </a:lnTo>
                  <a:lnTo>
                    <a:pt x="54" y="0"/>
                  </a:lnTo>
                  <a:close/>
                </a:path>
              </a:pathLst>
            </a:custGeom>
            <a:solidFill>
              <a:srgbClr val="CE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322"/>
            <p:cNvSpPr>
              <a:spLocks/>
            </p:cNvSpPr>
            <p:nvPr/>
          </p:nvSpPr>
          <p:spPr bwMode="auto">
            <a:xfrm>
              <a:off x="7497763" y="963613"/>
              <a:ext cx="85725" cy="158750"/>
            </a:xfrm>
            <a:custGeom>
              <a:avLst/>
              <a:gdLst>
                <a:gd name="T0" fmla="*/ 54 w 54"/>
                <a:gd name="T1" fmla="*/ 0 h 100"/>
                <a:gd name="T2" fmla="*/ 0 w 54"/>
                <a:gd name="T3" fmla="*/ 15 h 100"/>
                <a:gd name="T4" fmla="*/ 54 w 54"/>
                <a:gd name="T5" fmla="*/ 100 h 100"/>
                <a:gd name="T6" fmla="*/ 54 w 54"/>
                <a:gd name="T7" fmla="*/ 0 h 100"/>
              </a:gdLst>
              <a:ahLst/>
              <a:cxnLst>
                <a:cxn ang="0">
                  <a:pos x="T0" y="T1"/>
                </a:cxn>
                <a:cxn ang="0">
                  <a:pos x="T2" y="T3"/>
                </a:cxn>
                <a:cxn ang="0">
                  <a:pos x="T4" y="T5"/>
                </a:cxn>
                <a:cxn ang="0">
                  <a:pos x="T6" y="T7"/>
                </a:cxn>
              </a:cxnLst>
              <a:rect l="0" t="0" r="r" b="b"/>
              <a:pathLst>
                <a:path w="54" h="100">
                  <a:moveTo>
                    <a:pt x="54" y="0"/>
                  </a:moveTo>
                  <a:lnTo>
                    <a:pt x="0" y="15"/>
                  </a:lnTo>
                  <a:lnTo>
                    <a:pt x="54" y="100"/>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323"/>
            <p:cNvSpPr>
              <a:spLocks/>
            </p:cNvSpPr>
            <p:nvPr/>
          </p:nvSpPr>
          <p:spPr bwMode="auto">
            <a:xfrm>
              <a:off x="6846888" y="990600"/>
              <a:ext cx="736600" cy="371475"/>
            </a:xfrm>
            <a:custGeom>
              <a:avLst/>
              <a:gdLst>
                <a:gd name="T0" fmla="*/ 388 w 464"/>
                <a:gd name="T1" fmla="*/ 0 h 234"/>
                <a:gd name="T2" fmla="*/ 0 w 464"/>
                <a:gd name="T3" fmla="*/ 10 h 234"/>
                <a:gd name="T4" fmla="*/ 464 w 464"/>
                <a:gd name="T5" fmla="*/ 234 h 234"/>
                <a:gd name="T6" fmla="*/ 464 w 464"/>
                <a:gd name="T7" fmla="*/ 116 h 234"/>
                <a:gd name="T8" fmla="*/ 388 w 464"/>
                <a:gd name="T9" fmla="*/ 0 h 234"/>
              </a:gdLst>
              <a:ahLst/>
              <a:cxnLst>
                <a:cxn ang="0">
                  <a:pos x="T0" y="T1"/>
                </a:cxn>
                <a:cxn ang="0">
                  <a:pos x="T2" y="T3"/>
                </a:cxn>
                <a:cxn ang="0">
                  <a:pos x="T4" y="T5"/>
                </a:cxn>
                <a:cxn ang="0">
                  <a:pos x="T6" y="T7"/>
                </a:cxn>
                <a:cxn ang="0">
                  <a:pos x="T8" y="T9"/>
                </a:cxn>
              </a:cxnLst>
              <a:rect l="0" t="0" r="r" b="b"/>
              <a:pathLst>
                <a:path w="464" h="234">
                  <a:moveTo>
                    <a:pt x="388" y="0"/>
                  </a:moveTo>
                  <a:lnTo>
                    <a:pt x="0" y="10"/>
                  </a:lnTo>
                  <a:lnTo>
                    <a:pt x="464" y="234"/>
                  </a:lnTo>
                  <a:lnTo>
                    <a:pt x="464" y="116"/>
                  </a:lnTo>
                  <a:lnTo>
                    <a:pt x="388" y="0"/>
                  </a:lnTo>
                  <a:close/>
                </a:path>
              </a:pathLst>
            </a:custGeom>
            <a:solidFill>
              <a:srgbClr val="BF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324"/>
            <p:cNvSpPr>
              <a:spLocks/>
            </p:cNvSpPr>
            <p:nvPr/>
          </p:nvSpPr>
          <p:spPr bwMode="auto">
            <a:xfrm>
              <a:off x="6846888" y="990600"/>
              <a:ext cx="736600" cy="371475"/>
            </a:xfrm>
            <a:custGeom>
              <a:avLst/>
              <a:gdLst>
                <a:gd name="T0" fmla="*/ 388 w 464"/>
                <a:gd name="T1" fmla="*/ 0 h 234"/>
                <a:gd name="T2" fmla="*/ 0 w 464"/>
                <a:gd name="T3" fmla="*/ 10 h 234"/>
                <a:gd name="T4" fmla="*/ 464 w 464"/>
                <a:gd name="T5" fmla="*/ 234 h 234"/>
                <a:gd name="T6" fmla="*/ 464 w 464"/>
                <a:gd name="T7" fmla="*/ 116 h 234"/>
                <a:gd name="T8" fmla="*/ 388 w 464"/>
                <a:gd name="T9" fmla="*/ 0 h 234"/>
              </a:gdLst>
              <a:ahLst/>
              <a:cxnLst>
                <a:cxn ang="0">
                  <a:pos x="T0" y="T1"/>
                </a:cxn>
                <a:cxn ang="0">
                  <a:pos x="T2" y="T3"/>
                </a:cxn>
                <a:cxn ang="0">
                  <a:pos x="T4" y="T5"/>
                </a:cxn>
                <a:cxn ang="0">
                  <a:pos x="T6" y="T7"/>
                </a:cxn>
                <a:cxn ang="0">
                  <a:pos x="T8" y="T9"/>
                </a:cxn>
              </a:cxnLst>
              <a:rect l="0" t="0" r="r" b="b"/>
              <a:pathLst>
                <a:path w="464" h="234">
                  <a:moveTo>
                    <a:pt x="388" y="0"/>
                  </a:moveTo>
                  <a:lnTo>
                    <a:pt x="0" y="10"/>
                  </a:lnTo>
                  <a:lnTo>
                    <a:pt x="464" y="234"/>
                  </a:lnTo>
                  <a:lnTo>
                    <a:pt x="464" y="116"/>
                  </a:lnTo>
                  <a:lnTo>
                    <a:pt x="3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325"/>
            <p:cNvSpPr>
              <a:spLocks/>
            </p:cNvSpPr>
            <p:nvPr/>
          </p:nvSpPr>
          <p:spPr bwMode="auto">
            <a:xfrm>
              <a:off x="5749926" y="1919288"/>
              <a:ext cx="857250" cy="439738"/>
            </a:xfrm>
            <a:custGeom>
              <a:avLst/>
              <a:gdLst>
                <a:gd name="T0" fmla="*/ 476 w 540"/>
                <a:gd name="T1" fmla="*/ 0 h 277"/>
                <a:gd name="T2" fmla="*/ 0 w 540"/>
                <a:gd name="T3" fmla="*/ 149 h 277"/>
                <a:gd name="T4" fmla="*/ 540 w 540"/>
                <a:gd name="T5" fmla="*/ 277 h 277"/>
                <a:gd name="T6" fmla="*/ 476 w 540"/>
                <a:gd name="T7" fmla="*/ 0 h 277"/>
              </a:gdLst>
              <a:ahLst/>
              <a:cxnLst>
                <a:cxn ang="0">
                  <a:pos x="T0" y="T1"/>
                </a:cxn>
                <a:cxn ang="0">
                  <a:pos x="T2" y="T3"/>
                </a:cxn>
                <a:cxn ang="0">
                  <a:pos x="T4" y="T5"/>
                </a:cxn>
                <a:cxn ang="0">
                  <a:pos x="T6" y="T7"/>
                </a:cxn>
              </a:cxnLst>
              <a:rect l="0" t="0" r="r" b="b"/>
              <a:pathLst>
                <a:path w="540" h="277">
                  <a:moveTo>
                    <a:pt x="476" y="0"/>
                  </a:moveTo>
                  <a:lnTo>
                    <a:pt x="0" y="149"/>
                  </a:lnTo>
                  <a:lnTo>
                    <a:pt x="540" y="277"/>
                  </a:lnTo>
                  <a:lnTo>
                    <a:pt x="476" y="0"/>
                  </a:lnTo>
                  <a:close/>
                </a:path>
              </a:pathLst>
            </a:custGeom>
            <a:solidFill>
              <a:srgbClr val="EC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326"/>
            <p:cNvSpPr>
              <a:spLocks/>
            </p:cNvSpPr>
            <p:nvPr/>
          </p:nvSpPr>
          <p:spPr bwMode="auto">
            <a:xfrm>
              <a:off x="5749926" y="1919288"/>
              <a:ext cx="857250" cy="439738"/>
            </a:xfrm>
            <a:custGeom>
              <a:avLst/>
              <a:gdLst>
                <a:gd name="T0" fmla="*/ 476 w 540"/>
                <a:gd name="T1" fmla="*/ 0 h 277"/>
                <a:gd name="T2" fmla="*/ 0 w 540"/>
                <a:gd name="T3" fmla="*/ 149 h 277"/>
                <a:gd name="T4" fmla="*/ 540 w 540"/>
                <a:gd name="T5" fmla="*/ 277 h 277"/>
                <a:gd name="T6" fmla="*/ 476 w 540"/>
                <a:gd name="T7" fmla="*/ 0 h 277"/>
              </a:gdLst>
              <a:ahLst/>
              <a:cxnLst>
                <a:cxn ang="0">
                  <a:pos x="T0" y="T1"/>
                </a:cxn>
                <a:cxn ang="0">
                  <a:pos x="T2" y="T3"/>
                </a:cxn>
                <a:cxn ang="0">
                  <a:pos x="T4" y="T5"/>
                </a:cxn>
                <a:cxn ang="0">
                  <a:pos x="T6" y="T7"/>
                </a:cxn>
              </a:cxnLst>
              <a:rect l="0" t="0" r="r" b="b"/>
              <a:pathLst>
                <a:path w="540" h="277">
                  <a:moveTo>
                    <a:pt x="476" y="0"/>
                  </a:moveTo>
                  <a:lnTo>
                    <a:pt x="0" y="149"/>
                  </a:lnTo>
                  <a:lnTo>
                    <a:pt x="540" y="277"/>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327"/>
            <p:cNvSpPr>
              <a:spLocks/>
            </p:cNvSpPr>
            <p:nvPr/>
          </p:nvSpPr>
          <p:spPr bwMode="auto">
            <a:xfrm>
              <a:off x="6054726" y="1468438"/>
              <a:ext cx="454025" cy="415925"/>
            </a:xfrm>
            <a:custGeom>
              <a:avLst/>
              <a:gdLst>
                <a:gd name="T0" fmla="*/ 248 w 286"/>
                <a:gd name="T1" fmla="*/ 0 h 262"/>
                <a:gd name="T2" fmla="*/ 0 w 286"/>
                <a:gd name="T3" fmla="*/ 194 h 262"/>
                <a:gd name="T4" fmla="*/ 286 w 286"/>
                <a:gd name="T5" fmla="*/ 262 h 262"/>
                <a:gd name="T6" fmla="*/ 248 w 286"/>
                <a:gd name="T7" fmla="*/ 0 h 262"/>
              </a:gdLst>
              <a:ahLst/>
              <a:cxnLst>
                <a:cxn ang="0">
                  <a:pos x="T0" y="T1"/>
                </a:cxn>
                <a:cxn ang="0">
                  <a:pos x="T2" y="T3"/>
                </a:cxn>
                <a:cxn ang="0">
                  <a:pos x="T4" y="T5"/>
                </a:cxn>
                <a:cxn ang="0">
                  <a:pos x="T6" y="T7"/>
                </a:cxn>
              </a:cxnLst>
              <a:rect l="0" t="0" r="r" b="b"/>
              <a:pathLst>
                <a:path w="286" h="262">
                  <a:moveTo>
                    <a:pt x="248" y="0"/>
                  </a:moveTo>
                  <a:lnTo>
                    <a:pt x="0" y="194"/>
                  </a:lnTo>
                  <a:lnTo>
                    <a:pt x="286" y="262"/>
                  </a:lnTo>
                  <a:lnTo>
                    <a:pt x="248" y="0"/>
                  </a:ln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328"/>
            <p:cNvSpPr>
              <a:spLocks/>
            </p:cNvSpPr>
            <p:nvPr/>
          </p:nvSpPr>
          <p:spPr bwMode="auto">
            <a:xfrm>
              <a:off x="6054726" y="1468438"/>
              <a:ext cx="454025" cy="415925"/>
            </a:xfrm>
            <a:custGeom>
              <a:avLst/>
              <a:gdLst>
                <a:gd name="T0" fmla="*/ 248 w 286"/>
                <a:gd name="T1" fmla="*/ 0 h 262"/>
                <a:gd name="T2" fmla="*/ 0 w 286"/>
                <a:gd name="T3" fmla="*/ 194 h 262"/>
                <a:gd name="T4" fmla="*/ 286 w 286"/>
                <a:gd name="T5" fmla="*/ 262 h 262"/>
                <a:gd name="T6" fmla="*/ 248 w 286"/>
                <a:gd name="T7" fmla="*/ 0 h 262"/>
              </a:gdLst>
              <a:ahLst/>
              <a:cxnLst>
                <a:cxn ang="0">
                  <a:pos x="T0" y="T1"/>
                </a:cxn>
                <a:cxn ang="0">
                  <a:pos x="T2" y="T3"/>
                </a:cxn>
                <a:cxn ang="0">
                  <a:pos x="T4" y="T5"/>
                </a:cxn>
                <a:cxn ang="0">
                  <a:pos x="T6" y="T7"/>
                </a:cxn>
              </a:cxnLst>
              <a:rect l="0" t="0" r="r" b="b"/>
              <a:pathLst>
                <a:path w="286" h="262">
                  <a:moveTo>
                    <a:pt x="248" y="0"/>
                  </a:moveTo>
                  <a:lnTo>
                    <a:pt x="0" y="194"/>
                  </a:lnTo>
                  <a:lnTo>
                    <a:pt x="286" y="262"/>
                  </a:lnTo>
                  <a:lnTo>
                    <a:pt x="2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29"/>
            <p:cNvSpPr>
              <a:spLocks/>
            </p:cNvSpPr>
            <p:nvPr/>
          </p:nvSpPr>
          <p:spPr bwMode="auto">
            <a:xfrm>
              <a:off x="6538913" y="1919288"/>
              <a:ext cx="477838" cy="439738"/>
            </a:xfrm>
            <a:custGeom>
              <a:avLst/>
              <a:gdLst>
                <a:gd name="T0" fmla="*/ 0 w 301"/>
                <a:gd name="T1" fmla="*/ 0 h 277"/>
                <a:gd name="T2" fmla="*/ 64 w 301"/>
                <a:gd name="T3" fmla="*/ 277 h 277"/>
                <a:gd name="T4" fmla="*/ 301 w 301"/>
                <a:gd name="T5" fmla="*/ 113 h 277"/>
                <a:gd name="T6" fmla="*/ 0 w 301"/>
                <a:gd name="T7" fmla="*/ 0 h 277"/>
              </a:gdLst>
              <a:ahLst/>
              <a:cxnLst>
                <a:cxn ang="0">
                  <a:pos x="T0" y="T1"/>
                </a:cxn>
                <a:cxn ang="0">
                  <a:pos x="T2" y="T3"/>
                </a:cxn>
                <a:cxn ang="0">
                  <a:pos x="T4" y="T5"/>
                </a:cxn>
                <a:cxn ang="0">
                  <a:pos x="T6" y="T7"/>
                </a:cxn>
              </a:cxnLst>
              <a:rect l="0" t="0" r="r" b="b"/>
              <a:pathLst>
                <a:path w="301" h="277">
                  <a:moveTo>
                    <a:pt x="0" y="0"/>
                  </a:moveTo>
                  <a:lnTo>
                    <a:pt x="64" y="277"/>
                  </a:lnTo>
                  <a:lnTo>
                    <a:pt x="301" y="113"/>
                  </a:lnTo>
                  <a:lnTo>
                    <a:pt x="0" y="0"/>
                  </a:lnTo>
                  <a:close/>
                </a:path>
              </a:pathLst>
            </a:custGeom>
            <a:solidFill>
              <a:srgbClr val="E1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30"/>
            <p:cNvSpPr>
              <a:spLocks/>
            </p:cNvSpPr>
            <p:nvPr/>
          </p:nvSpPr>
          <p:spPr bwMode="auto">
            <a:xfrm>
              <a:off x="6538913" y="1919288"/>
              <a:ext cx="477838" cy="439738"/>
            </a:xfrm>
            <a:custGeom>
              <a:avLst/>
              <a:gdLst>
                <a:gd name="T0" fmla="*/ 0 w 301"/>
                <a:gd name="T1" fmla="*/ 0 h 277"/>
                <a:gd name="T2" fmla="*/ 64 w 301"/>
                <a:gd name="T3" fmla="*/ 277 h 277"/>
                <a:gd name="T4" fmla="*/ 301 w 301"/>
                <a:gd name="T5" fmla="*/ 113 h 277"/>
                <a:gd name="T6" fmla="*/ 0 w 301"/>
                <a:gd name="T7" fmla="*/ 0 h 277"/>
              </a:gdLst>
              <a:ahLst/>
              <a:cxnLst>
                <a:cxn ang="0">
                  <a:pos x="T0" y="T1"/>
                </a:cxn>
                <a:cxn ang="0">
                  <a:pos x="T2" y="T3"/>
                </a:cxn>
                <a:cxn ang="0">
                  <a:pos x="T4" y="T5"/>
                </a:cxn>
                <a:cxn ang="0">
                  <a:pos x="T6" y="T7"/>
                </a:cxn>
              </a:cxnLst>
              <a:rect l="0" t="0" r="r" b="b"/>
              <a:pathLst>
                <a:path w="301" h="277">
                  <a:moveTo>
                    <a:pt x="0" y="0"/>
                  </a:moveTo>
                  <a:lnTo>
                    <a:pt x="64" y="277"/>
                  </a:lnTo>
                  <a:lnTo>
                    <a:pt x="301" y="11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31"/>
            <p:cNvSpPr>
              <a:spLocks/>
            </p:cNvSpPr>
            <p:nvPr/>
          </p:nvSpPr>
          <p:spPr bwMode="auto">
            <a:xfrm>
              <a:off x="5730876" y="1795463"/>
              <a:ext cx="755650" cy="341313"/>
            </a:xfrm>
            <a:custGeom>
              <a:avLst/>
              <a:gdLst>
                <a:gd name="T0" fmla="*/ 192 w 476"/>
                <a:gd name="T1" fmla="*/ 0 h 215"/>
                <a:gd name="T2" fmla="*/ 0 w 476"/>
                <a:gd name="T3" fmla="*/ 215 h 215"/>
                <a:gd name="T4" fmla="*/ 476 w 476"/>
                <a:gd name="T5" fmla="*/ 68 h 215"/>
                <a:gd name="T6" fmla="*/ 192 w 476"/>
                <a:gd name="T7" fmla="*/ 0 h 215"/>
              </a:gdLst>
              <a:ahLst/>
              <a:cxnLst>
                <a:cxn ang="0">
                  <a:pos x="T0" y="T1"/>
                </a:cxn>
                <a:cxn ang="0">
                  <a:pos x="T2" y="T3"/>
                </a:cxn>
                <a:cxn ang="0">
                  <a:pos x="T4" y="T5"/>
                </a:cxn>
                <a:cxn ang="0">
                  <a:pos x="T6" y="T7"/>
                </a:cxn>
              </a:cxnLst>
              <a:rect l="0" t="0" r="r" b="b"/>
              <a:pathLst>
                <a:path w="476" h="215">
                  <a:moveTo>
                    <a:pt x="192" y="0"/>
                  </a:moveTo>
                  <a:lnTo>
                    <a:pt x="0" y="215"/>
                  </a:lnTo>
                  <a:lnTo>
                    <a:pt x="476" y="68"/>
                  </a:lnTo>
                  <a:lnTo>
                    <a:pt x="192" y="0"/>
                  </a:lnTo>
                  <a:close/>
                </a:path>
              </a:pathLst>
            </a:custGeom>
            <a:solidFill>
              <a:srgbClr val="D9D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32"/>
            <p:cNvSpPr>
              <a:spLocks/>
            </p:cNvSpPr>
            <p:nvPr/>
          </p:nvSpPr>
          <p:spPr bwMode="auto">
            <a:xfrm>
              <a:off x="5730876" y="1795463"/>
              <a:ext cx="755650" cy="341313"/>
            </a:xfrm>
            <a:custGeom>
              <a:avLst/>
              <a:gdLst>
                <a:gd name="T0" fmla="*/ 192 w 476"/>
                <a:gd name="T1" fmla="*/ 0 h 215"/>
                <a:gd name="T2" fmla="*/ 0 w 476"/>
                <a:gd name="T3" fmla="*/ 215 h 215"/>
                <a:gd name="T4" fmla="*/ 476 w 476"/>
                <a:gd name="T5" fmla="*/ 68 h 215"/>
                <a:gd name="T6" fmla="*/ 192 w 476"/>
                <a:gd name="T7" fmla="*/ 0 h 215"/>
              </a:gdLst>
              <a:ahLst/>
              <a:cxnLst>
                <a:cxn ang="0">
                  <a:pos x="T0" y="T1"/>
                </a:cxn>
                <a:cxn ang="0">
                  <a:pos x="T2" y="T3"/>
                </a:cxn>
                <a:cxn ang="0">
                  <a:pos x="T4" y="T5"/>
                </a:cxn>
                <a:cxn ang="0">
                  <a:pos x="T6" y="T7"/>
                </a:cxn>
              </a:cxnLst>
              <a:rect l="0" t="0" r="r" b="b"/>
              <a:pathLst>
                <a:path w="476" h="215">
                  <a:moveTo>
                    <a:pt x="192" y="0"/>
                  </a:moveTo>
                  <a:lnTo>
                    <a:pt x="0" y="215"/>
                  </a:lnTo>
                  <a:lnTo>
                    <a:pt x="476" y="68"/>
                  </a:lnTo>
                  <a:lnTo>
                    <a:pt x="1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33"/>
            <p:cNvSpPr>
              <a:spLocks/>
            </p:cNvSpPr>
            <p:nvPr/>
          </p:nvSpPr>
          <p:spPr bwMode="auto">
            <a:xfrm>
              <a:off x="3049588" y="47625"/>
              <a:ext cx="187325" cy="109538"/>
            </a:xfrm>
            <a:custGeom>
              <a:avLst/>
              <a:gdLst>
                <a:gd name="T0" fmla="*/ 118 w 118"/>
                <a:gd name="T1" fmla="*/ 0 h 69"/>
                <a:gd name="T2" fmla="*/ 0 w 118"/>
                <a:gd name="T3" fmla="*/ 0 h 69"/>
                <a:gd name="T4" fmla="*/ 78 w 118"/>
                <a:gd name="T5" fmla="*/ 69 h 69"/>
                <a:gd name="T6" fmla="*/ 118 w 118"/>
                <a:gd name="T7" fmla="*/ 0 h 69"/>
              </a:gdLst>
              <a:ahLst/>
              <a:cxnLst>
                <a:cxn ang="0">
                  <a:pos x="T0" y="T1"/>
                </a:cxn>
                <a:cxn ang="0">
                  <a:pos x="T2" y="T3"/>
                </a:cxn>
                <a:cxn ang="0">
                  <a:pos x="T4" y="T5"/>
                </a:cxn>
                <a:cxn ang="0">
                  <a:pos x="T6" y="T7"/>
                </a:cxn>
              </a:cxnLst>
              <a:rect l="0" t="0" r="r" b="b"/>
              <a:pathLst>
                <a:path w="118" h="69">
                  <a:moveTo>
                    <a:pt x="118" y="0"/>
                  </a:moveTo>
                  <a:lnTo>
                    <a:pt x="0" y="0"/>
                  </a:lnTo>
                  <a:lnTo>
                    <a:pt x="78" y="69"/>
                  </a:lnTo>
                  <a:lnTo>
                    <a:pt x="118"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34"/>
            <p:cNvSpPr>
              <a:spLocks/>
            </p:cNvSpPr>
            <p:nvPr/>
          </p:nvSpPr>
          <p:spPr bwMode="auto">
            <a:xfrm>
              <a:off x="3049588" y="47625"/>
              <a:ext cx="187325" cy="109538"/>
            </a:xfrm>
            <a:custGeom>
              <a:avLst/>
              <a:gdLst>
                <a:gd name="T0" fmla="*/ 118 w 118"/>
                <a:gd name="T1" fmla="*/ 0 h 69"/>
                <a:gd name="T2" fmla="*/ 0 w 118"/>
                <a:gd name="T3" fmla="*/ 0 h 69"/>
                <a:gd name="T4" fmla="*/ 78 w 118"/>
                <a:gd name="T5" fmla="*/ 69 h 69"/>
                <a:gd name="T6" fmla="*/ 118 w 118"/>
                <a:gd name="T7" fmla="*/ 0 h 69"/>
              </a:gdLst>
              <a:ahLst/>
              <a:cxnLst>
                <a:cxn ang="0">
                  <a:pos x="T0" y="T1"/>
                </a:cxn>
                <a:cxn ang="0">
                  <a:pos x="T2" y="T3"/>
                </a:cxn>
                <a:cxn ang="0">
                  <a:pos x="T4" y="T5"/>
                </a:cxn>
                <a:cxn ang="0">
                  <a:pos x="T6" y="T7"/>
                </a:cxn>
              </a:cxnLst>
              <a:rect l="0" t="0" r="r" b="b"/>
              <a:pathLst>
                <a:path w="118" h="69">
                  <a:moveTo>
                    <a:pt x="118" y="0"/>
                  </a:moveTo>
                  <a:lnTo>
                    <a:pt x="0" y="0"/>
                  </a:lnTo>
                  <a:lnTo>
                    <a:pt x="78" y="69"/>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35"/>
            <p:cNvSpPr>
              <a:spLocks/>
            </p:cNvSpPr>
            <p:nvPr/>
          </p:nvSpPr>
          <p:spPr bwMode="auto">
            <a:xfrm>
              <a:off x="2805113" y="6611938"/>
              <a:ext cx="184150" cy="198438"/>
            </a:xfrm>
            <a:custGeom>
              <a:avLst/>
              <a:gdLst>
                <a:gd name="T0" fmla="*/ 66 w 116"/>
                <a:gd name="T1" fmla="*/ 0 h 125"/>
                <a:gd name="T2" fmla="*/ 0 w 116"/>
                <a:gd name="T3" fmla="*/ 123 h 125"/>
                <a:gd name="T4" fmla="*/ 0 w 116"/>
                <a:gd name="T5" fmla="*/ 125 h 125"/>
                <a:gd name="T6" fmla="*/ 116 w 116"/>
                <a:gd name="T7" fmla="*/ 125 h 125"/>
                <a:gd name="T8" fmla="*/ 109 w 116"/>
                <a:gd name="T9" fmla="*/ 125 h 125"/>
                <a:gd name="T10" fmla="*/ 66 w 116"/>
                <a:gd name="T11" fmla="*/ 0 h 125"/>
              </a:gdLst>
              <a:ahLst/>
              <a:cxnLst>
                <a:cxn ang="0">
                  <a:pos x="T0" y="T1"/>
                </a:cxn>
                <a:cxn ang="0">
                  <a:pos x="T2" y="T3"/>
                </a:cxn>
                <a:cxn ang="0">
                  <a:pos x="T4" y="T5"/>
                </a:cxn>
                <a:cxn ang="0">
                  <a:pos x="T6" y="T7"/>
                </a:cxn>
                <a:cxn ang="0">
                  <a:pos x="T8" y="T9"/>
                </a:cxn>
                <a:cxn ang="0">
                  <a:pos x="T10" y="T11"/>
                </a:cxn>
              </a:cxnLst>
              <a:rect l="0" t="0" r="r" b="b"/>
              <a:pathLst>
                <a:path w="116" h="125">
                  <a:moveTo>
                    <a:pt x="66" y="0"/>
                  </a:moveTo>
                  <a:lnTo>
                    <a:pt x="0" y="123"/>
                  </a:lnTo>
                  <a:lnTo>
                    <a:pt x="0" y="125"/>
                  </a:lnTo>
                  <a:lnTo>
                    <a:pt x="116" y="125"/>
                  </a:lnTo>
                  <a:lnTo>
                    <a:pt x="109" y="125"/>
                  </a:lnTo>
                  <a:lnTo>
                    <a:pt x="66"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36"/>
            <p:cNvSpPr>
              <a:spLocks/>
            </p:cNvSpPr>
            <p:nvPr/>
          </p:nvSpPr>
          <p:spPr bwMode="auto">
            <a:xfrm>
              <a:off x="2805113" y="6611938"/>
              <a:ext cx="184150" cy="198438"/>
            </a:xfrm>
            <a:custGeom>
              <a:avLst/>
              <a:gdLst>
                <a:gd name="T0" fmla="*/ 66 w 116"/>
                <a:gd name="T1" fmla="*/ 0 h 125"/>
                <a:gd name="T2" fmla="*/ 0 w 116"/>
                <a:gd name="T3" fmla="*/ 123 h 125"/>
                <a:gd name="T4" fmla="*/ 0 w 116"/>
                <a:gd name="T5" fmla="*/ 125 h 125"/>
                <a:gd name="T6" fmla="*/ 116 w 116"/>
                <a:gd name="T7" fmla="*/ 125 h 125"/>
                <a:gd name="T8" fmla="*/ 109 w 116"/>
                <a:gd name="T9" fmla="*/ 125 h 125"/>
                <a:gd name="T10" fmla="*/ 66 w 116"/>
                <a:gd name="T11" fmla="*/ 0 h 125"/>
              </a:gdLst>
              <a:ahLst/>
              <a:cxnLst>
                <a:cxn ang="0">
                  <a:pos x="T0" y="T1"/>
                </a:cxn>
                <a:cxn ang="0">
                  <a:pos x="T2" y="T3"/>
                </a:cxn>
                <a:cxn ang="0">
                  <a:pos x="T4" y="T5"/>
                </a:cxn>
                <a:cxn ang="0">
                  <a:pos x="T6" y="T7"/>
                </a:cxn>
                <a:cxn ang="0">
                  <a:pos x="T8" y="T9"/>
                </a:cxn>
                <a:cxn ang="0">
                  <a:pos x="T10" y="T11"/>
                </a:cxn>
              </a:cxnLst>
              <a:rect l="0" t="0" r="r" b="b"/>
              <a:pathLst>
                <a:path w="116" h="125">
                  <a:moveTo>
                    <a:pt x="66" y="0"/>
                  </a:moveTo>
                  <a:lnTo>
                    <a:pt x="0" y="123"/>
                  </a:lnTo>
                  <a:lnTo>
                    <a:pt x="0" y="125"/>
                  </a:lnTo>
                  <a:lnTo>
                    <a:pt x="116" y="125"/>
                  </a:lnTo>
                  <a:lnTo>
                    <a:pt x="109" y="125"/>
                  </a:lnTo>
                  <a:lnTo>
                    <a:pt x="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37"/>
            <p:cNvSpPr>
              <a:spLocks/>
            </p:cNvSpPr>
            <p:nvPr/>
          </p:nvSpPr>
          <p:spPr bwMode="auto">
            <a:xfrm>
              <a:off x="2805113" y="6604000"/>
              <a:ext cx="82550" cy="153988"/>
            </a:xfrm>
            <a:custGeom>
              <a:avLst/>
              <a:gdLst>
                <a:gd name="T0" fmla="*/ 52 w 52"/>
                <a:gd name="T1" fmla="*/ 0 h 97"/>
                <a:gd name="T2" fmla="*/ 0 w 52"/>
                <a:gd name="T3" fmla="*/ 21 h 97"/>
                <a:gd name="T4" fmla="*/ 0 w 52"/>
                <a:gd name="T5" fmla="*/ 97 h 97"/>
                <a:gd name="T6" fmla="*/ 52 w 52"/>
                <a:gd name="T7" fmla="*/ 0 h 97"/>
              </a:gdLst>
              <a:ahLst/>
              <a:cxnLst>
                <a:cxn ang="0">
                  <a:pos x="T0" y="T1"/>
                </a:cxn>
                <a:cxn ang="0">
                  <a:pos x="T2" y="T3"/>
                </a:cxn>
                <a:cxn ang="0">
                  <a:pos x="T4" y="T5"/>
                </a:cxn>
                <a:cxn ang="0">
                  <a:pos x="T6" y="T7"/>
                </a:cxn>
              </a:cxnLst>
              <a:rect l="0" t="0" r="r" b="b"/>
              <a:pathLst>
                <a:path w="52" h="97">
                  <a:moveTo>
                    <a:pt x="52" y="0"/>
                  </a:moveTo>
                  <a:lnTo>
                    <a:pt x="0" y="21"/>
                  </a:lnTo>
                  <a:lnTo>
                    <a:pt x="0" y="97"/>
                  </a:lnTo>
                  <a:lnTo>
                    <a:pt x="52"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38"/>
            <p:cNvSpPr>
              <a:spLocks/>
            </p:cNvSpPr>
            <p:nvPr/>
          </p:nvSpPr>
          <p:spPr bwMode="auto">
            <a:xfrm>
              <a:off x="2805113" y="6604000"/>
              <a:ext cx="82550" cy="153988"/>
            </a:xfrm>
            <a:custGeom>
              <a:avLst/>
              <a:gdLst>
                <a:gd name="T0" fmla="*/ 52 w 52"/>
                <a:gd name="T1" fmla="*/ 0 h 97"/>
                <a:gd name="T2" fmla="*/ 0 w 52"/>
                <a:gd name="T3" fmla="*/ 21 h 97"/>
                <a:gd name="T4" fmla="*/ 0 w 52"/>
                <a:gd name="T5" fmla="*/ 97 h 97"/>
                <a:gd name="T6" fmla="*/ 52 w 52"/>
                <a:gd name="T7" fmla="*/ 0 h 97"/>
              </a:gdLst>
              <a:ahLst/>
              <a:cxnLst>
                <a:cxn ang="0">
                  <a:pos x="T0" y="T1"/>
                </a:cxn>
                <a:cxn ang="0">
                  <a:pos x="T2" y="T3"/>
                </a:cxn>
                <a:cxn ang="0">
                  <a:pos x="T4" y="T5"/>
                </a:cxn>
                <a:cxn ang="0">
                  <a:pos x="T6" y="T7"/>
                </a:cxn>
              </a:cxnLst>
              <a:rect l="0" t="0" r="r" b="b"/>
              <a:pathLst>
                <a:path w="52" h="97">
                  <a:moveTo>
                    <a:pt x="52" y="0"/>
                  </a:moveTo>
                  <a:lnTo>
                    <a:pt x="0" y="21"/>
                  </a:lnTo>
                  <a:lnTo>
                    <a:pt x="0" y="97"/>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39"/>
            <p:cNvSpPr>
              <a:spLocks/>
            </p:cNvSpPr>
            <p:nvPr/>
          </p:nvSpPr>
          <p:spPr bwMode="auto">
            <a:xfrm>
              <a:off x="5969001" y="223838"/>
              <a:ext cx="476250" cy="698500"/>
            </a:xfrm>
            <a:custGeom>
              <a:avLst/>
              <a:gdLst>
                <a:gd name="T0" fmla="*/ 203 w 300"/>
                <a:gd name="T1" fmla="*/ 0 h 440"/>
                <a:gd name="T2" fmla="*/ 0 w 300"/>
                <a:gd name="T3" fmla="*/ 149 h 440"/>
                <a:gd name="T4" fmla="*/ 300 w 300"/>
                <a:gd name="T5" fmla="*/ 440 h 440"/>
                <a:gd name="T6" fmla="*/ 203 w 300"/>
                <a:gd name="T7" fmla="*/ 0 h 440"/>
              </a:gdLst>
              <a:ahLst/>
              <a:cxnLst>
                <a:cxn ang="0">
                  <a:pos x="T0" y="T1"/>
                </a:cxn>
                <a:cxn ang="0">
                  <a:pos x="T2" y="T3"/>
                </a:cxn>
                <a:cxn ang="0">
                  <a:pos x="T4" y="T5"/>
                </a:cxn>
                <a:cxn ang="0">
                  <a:pos x="T6" y="T7"/>
                </a:cxn>
              </a:cxnLst>
              <a:rect l="0" t="0" r="r" b="b"/>
              <a:pathLst>
                <a:path w="300" h="440">
                  <a:moveTo>
                    <a:pt x="203" y="0"/>
                  </a:moveTo>
                  <a:lnTo>
                    <a:pt x="0" y="149"/>
                  </a:lnTo>
                  <a:lnTo>
                    <a:pt x="300" y="440"/>
                  </a:lnTo>
                  <a:lnTo>
                    <a:pt x="203"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40"/>
            <p:cNvSpPr>
              <a:spLocks/>
            </p:cNvSpPr>
            <p:nvPr/>
          </p:nvSpPr>
          <p:spPr bwMode="auto">
            <a:xfrm>
              <a:off x="5969001" y="223838"/>
              <a:ext cx="476250" cy="698500"/>
            </a:xfrm>
            <a:custGeom>
              <a:avLst/>
              <a:gdLst>
                <a:gd name="T0" fmla="*/ 203 w 300"/>
                <a:gd name="T1" fmla="*/ 0 h 440"/>
                <a:gd name="T2" fmla="*/ 0 w 300"/>
                <a:gd name="T3" fmla="*/ 149 h 440"/>
                <a:gd name="T4" fmla="*/ 300 w 300"/>
                <a:gd name="T5" fmla="*/ 440 h 440"/>
                <a:gd name="T6" fmla="*/ 203 w 300"/>
                <a:gd name="T7" fmla="*/ 0 h 440"/>
              </a:gdLst>
              <a:ahLst/>
              <a:cxnLst>
                <a:cxn ang="0">
                  <a:pos x="T0" y="T1"/>
                </a:cxn>
                <a:cxn ang="0">
                  <a:pos x="T2" y="T3"/>
                </a:cxn>
                <a:cxn ang="0">
                  <a:pos x="T4" y="T5"/>
                </a:cxn>
                <a:cxn ang="0">
                  <a:pos x="T6" y="T7"/>
                </a:cxn>
              </a:cxnLst>
              <a:rect l="0" t="0" r="r" b="b"/>
              <a:pathLst>
                <a:path w="300" h="440">
                  <a:moveTo>
                    <a:pt x="203" y="0"/>
                  </a:moveTo>
                  <a:lnTo>
                    <a:pt x="0" y="149"/>
                  </a:lnTo>
                  <a:lnTo>
                    <a:pt x="300" y="440"/>
                  </a:lnTo>
                  <a:lnTo>
                    <a:pt x="2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41"/>
            <p:cNvSpPr>
              <a:spLocks/>
            </p:cNvSpPr>
            <p:nvPr/>
          </p:nvSpPr>
          <p:spPr bwMode="auto">
            <a:xfrm>
              <a:off x="5592763" y="47625"/>
              <a:ext cx="668338" cy="131763"/>
            </a:xfrm>
            <a:custGeom>
              <a:avLst/>
              <a:gdLst>
                <a:gd name="T0" fmla="*/ 334 w 421"/>
                <a:gd name="T1" fmla="*/ 0 h 83"/>
                <a:gd name="T2" fmla="*/ 12 w 421"/>
                <a:gd name="T3" fmla="*/ 0 h 83"/>
                <a:gd name="T4" fmla="*/ 0 w 421"/>
                <a:gd name="T5" fmla="*/ 43 h 83"/>
                <a:gd name="T6" fmla="*/ 421 w 421"/>
                <a:gd name="T7" fmla="*/ 83 h 83"/>
                <a:gd name="T8" fmla="*/ 334 w 421"/>
                <a:gd name="T9" fmla="*/ 0 h 83"/>
              </a:gdLst>
              <a:ahLst/>
              <a:cxnLst>
                <a:cxn ang="0">
                  <a:pos x="T0" y="T1"/>
                </a:cxn>
                <a:cxn ang="0">
                  <a:pos x="T2" y="T3"/>
                </a:cxn>
                <a:cxn ang="0">
                  <a:pos x="T4" y="T5"/>
                </a:cxn>
                <a:cxn ang="0">
                  <a:pos x="T6" y="T7"/>
                </a:cxn>
                <a:cxn ang="0">
                  <a:pos x="T8" y="T9"/>
                </a:cxn>
              </a:cxnLst>
              <a:rect l="0" t="0" r="r" b="b"/>
              <a:pathLst>
                <a:path w="421" h="83">
                  <a:moveTo>
                    <a:pt x="334" y="0"/>
                  </a:moveTo>
                  <a:lnTo>
                    <a:pt x="12" y="0"/>
                  </a:lnTo>
                  <a:lnTo>
                    <a:pt x="0" y="43"/>
                  </a:lnTo>
                  <a:lnTo>
                    <a:pt x="421" y="83"/>
                  </a:lnTo>
                  <a:lnTo>
                    <a:pt x="334"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42"/>
            <p:cNvSpPr>
              <a:spLocks/>
            </p:cNvSpPr>
            <p:nvPr/>
          </p:nvSpPr>
          <p:spPr bwMode="auto">
            <a:xfrm>
              <a:off x="5592763" y="47625"/>
              <a:ext cx="668338" cy="131763"/>
            </a:xfrm>
            <a:custGeom>
              <a:avLst/>
              <a:gdLst>
                <a:gd name="T0" fmla="*/ 334 w 421"/>
                <a:gd name="T1" fmla="*/ 0 h 83"/>
                <a:gd name="T2" fmla="*/ 12 w 421"/>
                <a:gd name="T3" fmla="*/ 0 h 83"/>
                <a:gd name="T4" fmla="*/ 0 w 421"/>
                <a:gd name="T5" fmla="*/ 43 h 83"/>
                <a:gd name="T6" fmla="*/ 421 w 421"/>
                <a:gd name="T7" fmla="*/ 83 h 83"/>
                <a:gd name="T8" fmla="*/ 334 w 421"/>
                <a:gd name="T9" fmla="*/ 0 h 83"/>
              </a:gdLst>
              <a:ahLst/>
              <a:cxnLst>
                <a:cxn ang="0">
                  <a:pos x="T0" y="T1"/>
                </a:cxn>
                <a:cxn ang="0">
                  <a:pos x="T2" y="T3"/>
                </a:cxn>
                <a:cxn ang="0">
                  <a:pos x="T4" y="T5"/>
                </a:cxn>
                <a:cxn ang="0">
                  <a:pos x="T6" y="T7"/>
                </a:cxn>
                <a:cxn ang="0">
                  <a:pos x="T8" y="T9"/>
                </a:cxn>
              </a:cxnLst>
              <a:rect l="0" t="0" r="r" b="b"/>
              <a:pathLst>
                <a:path w="421" h="83">
                  <a:moveTo>
                    <a:pt x="334" y="0"/>
                  </a:moveTo>
                  <a:lnTo>
                    <a:pt x="12" y="0"/>
                  </a:lnTo>
                  <a:lnTo>
                    <a:pt x="0" y="43"/>
                  </a:lnTo>
                  <a:lnTo>
                    <a:pt x="421" y="83"/>
                  </a:lnTo>
                  <a:lnTo>
                    <a:pt x="3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43"/>
            <p:cNvSpPr>
              <a:spLocks/>
            </p:cNvSpPr>
            <p:nvPr/>
          </p:nvSpPr>
          <p:spPr bwMode="auto">
            <a:xfrm>
              <a:off x="5595938" y="138113"/>
              <a:ext cx="669925" cy="300038"/>
            </a:xfrm>
            <a:custGeom>
              <a:avLst/>
              <a:gdLst>
                <a:gd name="T0" fmla="*/ 0 w 422"/>
                <a:gd name="T1" fmla="*/ 0 h 189"/>
                <a:gd name="T2" fmla="*/ 220 w 422"/>
                <a:gd name="T3" fmla="*/ 189 h 189"/>
                <a:gd name="T4" fmla="*/ 422 w 422"/>
                <a:gd name="T5" fmla="*/ 40 h 189"/>
                <a:gd name="T6" fmla="*/ 0 w 422"/>
                <a:gd name="T7" fmla="*/ 0 h 189"/>
              </a:gdLst>
              <a:ahLst/>
              <a:cxnLst>
                <a:cxn ang="0">
                  <a:pos x="T0" y="T1"/>
                </a:cxn>
                <a:cxn ang="0">
                  <a:pos x="T2" y="T3"/>
                </a:cxn>
                <a:cxn ang="0">
                  <a:pos x="T4" y="T5"/>
                </a:cxn>
                <a:cxn ang="0">
                  <a:pos x="T6" y="T7"/>
                </a:cxn>
              </a:cxnLst>
              <a:rect l="0" t="0" r="r" b="b"/>
              <a:pathLst>
                <a:path w="422" h="189">
                  <a:moveTo>
                    <a:pt x="0" y="0"/>
                  </a:moveTo>
                  <a:lnTo>
                    <a:pt x="220" y="189"/>
                  </a:lnTo>
                  <a:lnTo>
                    <a:pt x="422" y="40"/>
                  </a:lnTo>
                  <a:lnTo>
                    <a:pt x="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44"/>
            <p:cNvSpPr>
              <a:spLocks/>
            </p:cNvSpPr>
            <p:nvPr/>
          </p:nvSpPr>
          <p:spPr bwMode="auto">
            <a:xfrm>
              <a:off x="5595938" y="138113"/>
              <a:ext cx="669925" cy="300038"/>
            </a:xfrm>
            <a:custGeom>
              <a:avLst/>
              <a:gdLst>
                <a:gd name="T0" fmla="*/ 0 w 422"/>
                <a:gd name="T1" fmla="*/ 0 h 189"/>
                <a:gd name="T2" fmla="*/ 220 w 422"/>
                <a:gd name="T3" fmla="*/ 189 h 189"/>
                <a:gd name="T4" fmla="*/ 422 w 422"/>
                <a:gd name="T5" fmla="*/ 40 h 189"/>
                <a:gd name="T6" fmla="*/ 0 w 422"/>
                <a:gd name="T7" fmla="*/ 0 h 189"/>
              </a:gdLst>
              <a:ahLst/>
              <a:cxnLst>
                <a:cxn ang="0">
                  <a:pos x="T0" y="T1"/>
                </a:cxn>
                <a:cxn ang="0">
                  <a:pos x="T2" y="T3"/>
                </a:cxn>
                <a:cxn ang="0">
                  <a:pos x="T4" y="T5"/>
                </a:cxn>
                <a:cxn ang="0">
                  <a:pos x="T6" y="T7"/>
                </a:cxn>
              </a:cxnLst>
              <a:rect l="0" t="0" r="r" b="b"/>
              <a:pathLst>
                <a:path w="422" h="189">
                  <a:moveTo>
                    <a:pt x="0" y="0"/>
                  </a:moveTo>
                  <a:lnTo>
                    <a:pt x="220" y="189"/>
                  </a:lnTo>
                  <a:lnTo>
                    <a:pt x="422" y="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45"/>
            <p:cNvSpPr>
              <a:spLocks/>
            </p:cNvSpPr>
            <p:nvPr/>
          </p:nvSpPr>
          <p:spPr bwMode="auto">
            <a:xfrm>
              <a:off x="6310313" y="47625"/>
              <a:ext cx="368300" cy="131763"/>
            </a:xfrm>
            <a:custGeom>
              <a:avLst/>
              <a:gdLst>
                <a:gd name="T0" fmla="*/ 232 w 232"/>
                <a:gd name="T1" fmla="*/ 0 h 83"/>
                <a:gd name="T2" fmla="*/ 35 w 232"/>
                <a:gd name="T3" fmla="*/ 0 h 83"/>
                <a:gd name="T4" fmla="*/ 0 w 232"/>
                <a:gd name="T5" fmla="*/ 83 h 83"/>
                <a:gd name="T6" fmla="*/ 232 w 232"/>
                <a:gd name="T7" fmla="*/ 0 h 83"/>
              </a:gdLst>
              <a:ahLst/>
              <a:cxnLst>
                <a:cxn ang="0">
                  <a:pos x="T0" y="T1"/>
                </a:cxn>
                <a:cxn ang="0">
                  <a:pos x="T2" y="T3"/>
                </a:cxn>
                <a:cxn ang="0">
                  <a:pos x="T4" y="T5"/>
                </a:cxn>
                <a:cxn ang="0">
                  <a:pos x="T6" y="T7"/>
                </a:cxn>
              </a:cxnLst>
              <a:rect l="0" t="0" r="r" b="b"/>
              <a:pathLst>
                <a:path w="232" h="83">
                  <a:moveTo>
                    <a:pt x="232" y="0"/>
                  </a:moveTo>
                  <a:lnTo>
                    <a:pt x="35" y="0"/>
                  </a:lnTo>
                  <a:lnTo>
                    <a:pt x="0" y="83"/>
                  </a:lnTo>
                  <a:lnTo>
                    <a:pt x="232" y="0"/>
                  </a:lnTo>
                  <a:close/>
                </a:path>
              </a:pathLst>
            </a:custGeom>
            <a:solidFill>
              <a:srgbClr val="D7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46"/>
            <p:cNvSpPr>
              <a:spLocks/>
            </p:cNvSpPr>
            <p:nvPr/>
          </p:nvSpPr>
          <p:spPr bwMode="auto">
            <a:xfrm>
              <a:off x="6310313" y="47625"/>
              <a:ext cx="368300" cy="131763"/>
            </a:xfrm>
            <a:custGeom>
              <a:avLst/>
              <a:gdLst>
                <a:gd name="T0" fmla="*/ 232 w 232"/>
                <a:gd name="T1" fmla="*/ 0 h 83"/>
                <a:gd name="T2" fmla="*/ 35 w 232"/>
                <a:gd name="T3" fmla="*/ 0 h 83"/>
                <a:gd name="T4" fmla="*/ 0 w 232"/>
                <a:gd name="T5" fmla="*/ 83 h 83"/>
                <a:gd name="T6" fmla="*/ 232 w 232"/>
                <a:gd name="T7" fmla="*/ 0 h 83"/>
              </a:gdLst>
              <a:ahLst/>
              <a:cxnLst>
                <a:cxn ang="0">
                  <a:pos x="T0" y="T1"/>
                </a:cxn>
                <a:cxn ang="0">
                  <a:pos x="T2" y="T3"/>
                </a:cxn>
                <a:cxn ang="0">
                  <a:pos x="T4" y="T5"/>
                </a:cxn>
                <a:cxn ang="0">
                  <a:pos x="T6" y="T7"/>
                </a:cxn>
              </a:cxnLst>
              <a:rect l="0" t="0" r="r" b="b"/>
              <a:pathLst>
                <a:path w="232" h="83">
                  <a:moveTo>
                    <a:pt x="232" y="0"/>
                  </a:moveTo>
                  <a:lnTo>
                    <a:pt x="35" y="0"/>
                  </a:lnTo>
                  <a:lnTo>
                    <a:pt x="0" y="83"/>
                  </a:lnTo>
                  <a:lnTo>
                    <a:pt x="2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47"/>
            <p:cNvSpPr>
              <a:spLocks/>
            </p:cNvSpPr>
            <p:nvPr/>
          </p:nvSpPr>
          <p:spPr bwMode="auto">
            <a:xfrm>
              <a:off x="6230938" y="47625"/>
              <a:ext cx="109538" cy="120650"/>
            </a:xfrm>
            <a:custGeom>
              <a:avLst/>
              <a:gdLst>
                <a:gd name="T0" fmla="*/ 69 w 69"/>
                <a:gd name="T1" fmla="*/ 0 h 76"/>
                <a:gd name="T2" fmla="*/ 0 w 69"/>
                <a:gd name="T3" fmla="*/ 0 h 76"/>
                <a:gd name="T4" fmla="*/ 38 w 69"/>
                <a:gd name="T5" fmla="*/ 76 h 76"/>
                <a:gd name="T6" fmla="*/ 69 w 69"/>
                <a:gd name="T7" fmla="*/ 0 h 76"/>
              </a:gdLst>
              <a:ahLst/>
              <a:cxnLst>
                <a:cxn ang="0">
                  <a:pos x="T0" y="T1"/>
                </a:cxn>
                <a:cxn ang="0">
                  <a:pos x="T2" y="T3"/>
                </a:cxn>
                <a:cxn ang="0">
                  <a:pos x="T4" y="T5"/>
                </a:cxn>
                <a:cxn ang="0">
                  <a:pos x="T6" y="T7"/>
                </a:cxn>
              </a:cxnLst>
              <a:rect l="0" t="0" r="r" b="b"/>
              <a:pathLst>
                <a:path w="69" h="76">
                  <a:moveTo>
                    <a:pt x="69" y="0"/>
                  </a:moveTo>
                  <a:lnTo>
                    <a:pt x="0" y="0"/>
                  </a:lnTo>
                  <a:lnTo>
                    <a:pt x="38" y="76"/>
                  </a:lnTo>
                  <a:lnTo>
                    <a:pt x="69" y="0"/>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48"/>
            <p:cNvSpPr>
              <a:spLocks/>
            </p:cNvSpPr>
            <p:nvPr/>
          </p:nvSpPr>
          <p:spPr bwMode="auto">
            <a:xfrm>
              <a:off x="6230938" y="47625"/>
              <a:ext cx="109538" cy="120650"/>
            </a:xfrm>
            <a:custGeom>
              <a:avLst/>
              <a:gdLst>
                <a:gd name="T0" fmla="*/ 69 w 69"/>
                <a:gd name="T1" fmla="*/ 0 h 76"/>
                <a:gd name="T2" fmla="*/ 0 w 69"/>
                <a:gd name="T3" fmla="*/ 0 h 76"/>
                <a:gd name="T4" fmla="*/ 38 w 69"/>
                <a:gd name="T5" fmla="*/ 76 h 76"/>
                <a:gd name="T6" fmla="*/ 69 w 69"/>
                <a:gd name="T7" fmla="*/ 0 h 76"/>
              </a:gdLst>
              <a:ahLst/>
              <a:cxnLst>
                <a:cxn ang="0">
                  <a:pos x="T0" y="T1"/>
                </a:cxn>
                <a:cxn ang="0">
                  <a:pos x="T2" y="T3"/>
                </a:cxn>
                <a:cxn ang="0">
                  <a:pos x="T4" y="T5"/>
                </a:cxn>
                <a:cxn ang="0">
                  <a:pos x="T6" y="T7"/>
                </a:cxn>
              </a:cxnLst>
              <a:rect l="0" t="0" r="r" b="b"/>
              <a:pathLst>
                <a:path w="69" h="76">
                  <a:moveTo>
                    <a:pt x="69" y="0"/>
                  </a:moveTo>
                  <a:lnTo>
                    <a:pt x="0" y="0"/>
                  </a:lnTo>
                  <a:lnTo>
                    <a:pt x="38" y="76"/>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49"/>
            <p:cNvSpPr>
              <a:spLocks/>
            </p:cNvSpPr>
            <p:nvPr/>
          </p:nvSpPr>
          <p:spPr bwMode="auto">
            <a:xfrm>
              <a:off x="6310313" y="77788"/>
              <a:ext cx="379413" cy="833438"/>
            </a:xfrm>
            <a:custGeom>
              <a:avLst/>
              <a:gdLst>
                <a:gd name="T0" fmla="*/ 239 w 239"/>
                <a:gd name="T1" fmla="*/ 0 h 525"/>
                <a:gd name="T2" fmla="*/ 0 w 239"/>
                <a:gd name="T3" fmla="*/ 85 h 525"/>
                <a:gd name="T4" fmla="*/ 97 w 239"/>
                <a:gd name="T5" fmla="*/ 525 h 525"/>
                <a:gd name="T6" fmla="*/ 239 w 239"/>
                <a:gd name="T7" fmla="*/ 0 h 525"/>
              </a:gdLst>
              <a:ahLst/>
              <a:cxnLst>
                <a:cxn ang="0">
                  <a:pos x="T0" y="T1"/>
                </a:cxn>
                <a:cxn ang="0">
                  <a:pos x="T2" y="T3"/>
                </a:cxn>
                <a:cxn ang="0">
                  <a:pos x="T4" y="T5"/>
                </a:cxn>
                <a:cxn ang="0">
                  <a:pos x="T6" y="T7"/>
                </a:cxn>
              </a:cxnLst>
              <a:rect l="0" t="0" r="r" b="b"/>
              <a:pathLst>
                <a:path w="239" h="525">
                  <a:moveTo>
                    <a:pt x="239" y="0"/>
                  </a:moveTo>
                  <a:lnTo>
                    <a:pt x="0" y="85"/>
                  </a:lnTo>
                  <a:lnTo>
                    <a:pt x="97" y="525"/>
                  </a:lnTo>
                  <a:lnTo>
                    <a:pt x="239"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50"/>
            <p:cNvSpPr>
              <a:spLocks/>
            </p:cNvSpPr>
            <p:nvPr/>
          </p:nvSpPr>
          <p:spPr bwMode="auto">
            <a:xfrm>
              <a:off x="6310313" y="77788"/>
              <a:ext cx="379413" cy="833438"/>
            </a:xfrm>
            <a:custGeom>
              <a:avLst/>
              <a:gdLst>
                <a:gd name="T0" fmla="*/ 239 w 239"/>
                <a:gd name="T1" fmla="*/ 0 h 525"/>
                <a:gd name="T2" fmla="*/ 0 w 239"/>
                <a:gd name="T3" fmla="*/ 85 h 525"/>
                <a:gd name="T4" fmla="*/ 97 w 239"/>
                <a:gd name="T5" fmla="*/ 525 h 525"/>
                <a:gd name="T6" fmla="*/ 239 w 239"/>
                <a:gd name="T7" fmla="*/ 0 h 525"/>
              </a:gdLst>
              <a:ahLst/>
              <a:cxnLst>
                <a:cxn ang="0">
                  <a:pos x="T0" y="T1"/>
                </a:cxn>
                <a:cxn ang="0">
                  <a:pos x="T2" y="T3"/>
                </a:cxn>
                <a:cxn ang="0">
                  <a:pos x="T4" y="T5"/>
                </a:cxn>
                <a:cxn ang="0">
                  <a:pos x="T6" y="T7"/>
                </a:cxn>
              </a:cxnLst>
              <a:rect l="0" t="0" r="r" b="b"/>
              <a:pathLst>
                <a:path w="239" h="525">
                  <a:moveTo>
                    <a:pt x="239" y="0"/>
                  </a:moveTo>
                  <a:lnTo>
                    <a:pt x="0" y="85"/>
                  </a:lnTo>
                  <a:lnTo>
                    <a:pt x="97" y="525"/>
                  </a:lnTo>
                  <a:lnTo>
                    <a:pt x="2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51"/>
            <p:cNvSpPr>
              <a:spLocks/>
            </p:cNvSpPr>
            <p:nvPr/>
          </p:nvSpPr>
          <p:spPr bwMode="auto">
            <a:xfrm>
              <a:off x="6148388" y="47625"/>
              <a:ext cx="123825" cy="115888"/>
            </a:xfrm>
            <a:custGeom>
              <a:avLst/>
              <a:gdLst>
                <a:gd name="T0" fmla="*/ 40 w 78"/>
                <a:gd name="T1" fmla="*/ 0 h 73"/>
                <a:gd name="T2" fmla="*/ 0 w 78"/>
                <a:gd name="T3" fmla="*/ 0 h 73"/>
                <a:gd name="T4" fmla="*/ 78 w 78"/>
                <a:gd name="T5" fmla="*/ 73 h 73"/>
                <a:gd name="T6" fmla="*/ 40 w 78"/>
                <a:gd name="T7" fmla="*/ 0 h 73"/>
              </a:gdLst>
              <a:ahLst/>
              <a:cxnLst>
                <a:cxn ang="0">
                  <a:pos x="T0" y="T1"/>
                </a:cxn>
                <a:cxn ang="0">
                  <a:pos x="T2" y="T3"/>
                </a:cxn>
                <a:cxn ang="0">
                  <a:pos x="T4" y="T5"/>
                </a:cxn>
                <a:cxn ang="0">
                  <a:pos x="T6" y="T7"/>
                </a:cxn>
              </a:cxnLst>
              <a:rect l="0" t="0" r="r" b="b"/>
              <a:pathLst>
                <a:path w="78" h="73">
                  <a:moveTo>
                    <a:pt x="40" y="0"/>
                  </a:moveTo>
                  <a:lnTo>
                    <a:pt x="0" y="0"/>
                  </a:lnTo>
                  <a:lnTo>
                    <a:pt x="78" y="73"/>
                  </a:lnTo>
                  <a:lnTo>
                    <a:pt x="40" y="0"/>
                  </a:lnTo>
                  <a:close/>
                </a:path>
              </a:pathLst>
            </a:custGeom>
            <a:solidFill>
              <a:srgbClr val="C8C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52"/>
            <p:cNvSpPr>
              <a:spLocks/>
            </p:cNvSpPr>
            <p:nvPr/>
          </p:nvSpPr>
          <p:spPr bwMode="auto">
            <a:xfrm>
              <a:off x="6148388" y="47625"/>
              <a:ext cx="123825" cy="115888"/>
            </a:xfrm>
            <a:custGeom>
              <a:avLst/>
              <a:gdLst>
                <a:gd name="T0" fmla="*/ 40 w 78"/>
                <a:gd name="T1" fmla="*/ 0 h 73"/>
                <a:gd name="T2" fmla="*/ 0 w 78"/>
                <a:gd name="T3" fmla="*/ 0 h 73"/>
                <a:gd name="T4" fmla="*/ 78 w 78"/>
                <a:gd name="T5" fmla="*/ 73 h 73"/>
                <a:gd name="T6" fmla="*/ 40 w 78"/>
                <a:gd name="T7" fmla="*/ 0 h 73"/>
              </a:gdLst>
              <a:ahLst/>
              <a:cxnLst>
                <a:cxn ang="0">
                  <a:pos x="T0" y="T1"/>
                </a:cxn>
                <a:cxn ang="0">
                  <a:pos x="T2" y="T3"/>
                </a:cxn>
                <a:cxn ang="0">
                  <a:pos x="T4" y="T5"/>
                </a:cxn>
                <a:cxn ang="0">
                  <a:pos x="T6" y="T7"/>
                </a:cxn>
              </a:cxnLst>
              <a:rect l="0" t="0" r="r" b="b"/>
              <a:pathLst>
                <a:path w="78" h="73">
                  <a:moveTo>
                    <a:pt x="40" y="0"/>
                  </a:moveTo>
                  <a:lnTo>
                    <a:pt x="0" y="0"/>
                  </a:lnTo>
                  <a:lnTo>
                    <a:pt x="78" y="73"/>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53"/>
            <p:cNvSpPr>
              <a:spLocks/>
            </p:cNvSpPr>
            <p:nvPr/>
          </p:nvSpPr>
          <p:spPr bwMode="auto">
            <a:xfrm>
              <a:off x="7099301" y="47625"/>
              <a:ext cx="484188" cy="495300"/>
            </a:xfrm>
            <a:custGeom>
              <a:avLst/>
              <a:gdLst>
                <a:gd name="T0" fmla="*/ 163 w 305"/>
                <a:gd name="T1" fmla="*/ 0 h 312"/>
                <a:gd name="T2" fmla="*/ 33 w 305"/>
                <a:gd name="T3" fmla="*/ 0 h 312"/>
                <a:gd name="T4" fmla="*/ 0 w 305"/>
                <a:gd name="T5" fmla="*/ 312 h 312"/>
                <a:gd name="T6" fmla="*/ 305 w 305"/>
                <a:gd name="T7" fmla="*/ 308 h 312"/>
                <a:gd name="T8" fmla="*/ 305 w 305"/>
                <a:gd name="T9" fmla="*/ 253 h 312"/>
                <a:gd name="T10" fmla="*/ 163 w 305"/>
                <a:gd name="T11" fmla="*/ 0 h 312"/>
              </a:gdLst>
              <a:ahLst/>
              <a:cxnLst>
                <a:cxn ang="0">
                  <a:pos x="T0" y="T1"/>
                </a:cxn>
                <a:cxn ang="0">
                  <a:pos x="T2" y="T3"/>
                </a:cxn>
                <a:cxn ang="0">
                  <a:pos x="T4" y="T5"/>
                </a:cxn>
                <a:cxn ang="0">
                  <a:pos x="T6" y="T7"/>
                </a:cxn>
                <a:cxn ang="0">
                  <a:pos x="T8" y="T9"/>
                </a:cxn>
                <a:cxn ang="0">
                  <a:pos x="T10" y="T11"/>
                </a:cxn>
              </a:cxnLst>
              <a:rect l="0" t="0" r="r" b="b"/>
              <a:pathLst>
                <a:path w="305" h="312">
                  <a:moveTo>
                    <a:pt x="163" y="0"/>
                  </a:moveTo>
                  <a:lnTo>
                    <a:pt x="33" y="0"/>
                  </a:lnTo>
                  <a:lnTo>
                    <a:pt x="0" y="312"/>
                  </a:lnTo>
                  <a:lnTo>
                    <a:pt x="305" y="308"/>
                  </a:lnTo>
                  <a:lnTo>
                    <a:pt x="305" y="253"/>
                  </a:lnTo>
                  <a:lnTo>
                    <a:pt x="163"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54"/>
            <p:cNvSpPr>
              <a:spLocks/>
            </p:cNvSpPr>
            <p:nvPr/>
          </p:nvSpPr>
          <p:spPr bwMode="auto">
            <a:xfrm>
              <a:off x="7099301" y="47625"/>
              <a:ext cx="484188" cy="495300"/>
            </a:xfrm>
            <a:custGeom>
              <a:avLst/>
              <a:gdLst>
                <a:gd name="T0" fmla="*/ 163 w 305"/>
                <a:gd name="T1" fmla="*/ 0 h 312"/>
                <a:gd name="T2" fmla="*/ 33 w 305"/>
                <a:gd name="T3" fmla="*/ 0 h 312"/>
                <a:gd name="T4" fmla="*/ 0 w 305"/>
                <a:gd name="T5" fmla="*/ 312 h 312"/>
                <a:gd name="T6" fmla="*/ 305 w 305"/>
                <a:gd name="T7" fmla="*/ 308 h 312"/>
                <a:gd name="T8" fmla="*/ 305 w 305"/>
                <a:gd name="T9" fmla="*/ 253 h 312"/>
                <a:gd name="T10" fmla="*/ 163 w 305"/>
                <a:gd name="T11" fmla="*/ 0 h 312"/>
              </a:gdLst>
              <a:ahLst/>
              <a:cxnLst>
                <a:cxn ang="0">
                  <a:pos x="T0" y="T1"/>
                </a:cxn>
                <a:cxn ang="0">
                  <a:pos x="T2" y="T3"/>
                </a:cxn>
                <a:cxn ang="0">
                  <a:pos x="T4" y="T5"/>
                </a:cxn>
                <a:cxn ang="0">
                  <a:pos x="T6" y="T7"/>
                </a:cxn>
                <a:cxn ang="0">
                  <a:pos x="T8" y="T9"/>
                </a:cxn>
                <a:cxn ang="0">
                  <a:pos x="T10" y="T11"/>
                </a:cxn>
              </a:cxnLst>
              <a:rect l="0" t="0" r="r" b="b"/>
              <a:pathLst>
                <a:path w="305" h="312">
                  <a:moveTo>
                    <a:pt x="163" y="0"/>
                  </a:moveTo>
                  <a:lnTo>
                    <a:pt x="33" y="0"/>
                  </a:lnTo>
                  <a:lnTo>
                    <a:pt x="0" y="312"/>
                  </a:lnTo>
                  <a:lnTo>
                    <a:pt x="305" y="308"/>
                  </a:lnTo>
                  <a:lnTo>
                    <a:pt x="305" y="25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55"/>
            <p:cNvSpPr>
              <a:spLocks/>
            </p:cNvSpPr>
            <p:nvPr/>
          </p:nvSpPr>
          <p:spPr bwMode="auto">
            <a:xfrm>
              <a:off x="6727826" y="47625"/>
              <a:ext cx="396875" cy="481013"/>
            </a:xfrm>
            <a:custGeom>
              <a:avLst/>
              <a:gdLst>
                <a:gd name="T0" fmla="*/ 250 w 250"/>
                <a:gd name="T1" fmla="*/ 0 h 303"/>
                <a:gd name="T2" fmla="*/ 4 w 250"/>
                <a:gd name="T3" fmla="*/ 0 h 303"/>
                <a:gd name="T4" fmla="*/ 0 w 250"/>
                <a:gd name="T5" fmla="*/ 5 h 303"/>
                <a:gd name="T6" fmla="*/ 217 w 250"/>
                <a:gd name="T7" fmla="*/ 303 h 303"/>
                <a:gd name="T8" fmla="*/ 250 w 250"/>
                <a:gd name="T9" fmla="*/ 0 h 303"/>
              </a:gdLst>
              <a:ahLst/>
              <a:cxnLst>
                <a:cxn ang="0">
                  <a:pos x="T0" y="T1"/>
                </a:cxn>
                <a:cxn ang="0">
                  <a:pos x="T2" y="T3"/>
                </a:cxn>
                <a:cxn ang="0">
                  <a:pos x="T4" y="T5"/>
                </a:cxn>
                <a:cxn ang="0">
                  <a:pos x="T6" y="T7"/>
                </a:cxn>
                <a:cxn ang="0">
                  <a:pos x="T8" y="T9"/>
                </a:cxn>
              </a:cxnLst>
              <a:rect l="0" t="0" r="r" b="b"/>
              <a:pathLst>
                <a:path w="250" h="303">
                  <a:moveTo>
                    <a:pt x="250" y="0"/>
                  </a:moveTo>
                  <a:lnTo>
                    <a:pt x="4" y="0"/>
                  </a:lnTo>
                  <a:lnTo>
                    <a:pt x="0" y="5"/>
                  </a:lnTo>
                  <a:lnTo>
                    <a:pt x="217" y="303"/>
                  </a:lnTo>
                  <a:lnTo>
                    <a:pt x="250"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56"/>
            <p:cNvSpPr>
              <a:spLocks/>
            </p:cNvSpPr>
            <p:nvPr/>
          </p:nvSpPr>
          <p:spPr bwMode="auto">
            <a:xfrm>
              <a:off x="6727826" y="47625"/>
              <a:ext cx="396875" cy="481013"/>
            </a:xfrm>
            <a:custGeom>
              <a:avLst/>
              <a:gdLst>
                <a:gd name="T0" fmla="*/ 250 w 250"/>
                <a:gd name="T1" fmla="*/ 0 h 303"/>
                <a:gd name="T2" fmla="*/ 4 w 250"/>
                <a:gd name="T3" fmla="*/ 0 h 303"/>
                <a:gd name="T4" fmla="*/ 0 w 250"/>
                <a:gd name="T5" fmla="*/ 5 h 303"/>
                <a:gd name="T6" fmla="*/ 217 w 250"/>
                <a:gd name="T7" fmla="*/ 303 h 303"/>
                <a:gd name="T8" fmla="*/ 250 w 250"/>
                <a:gd name="T9" fmla="*/ 0 h 303"/>
              </a:gdLst>
              <a:ahLst/>
              <a:cxnLst>
                <a:cxn ang="0">
                  <a:pos x="T0" y="T1"/>
                </a:cxn>
                <a:cxn ang="0">
                  <a:pos x="T2" y="T3"/>
                </a:cxn>
                <a:cxn ang="0">
                  <a:pos x="T4" y="T5"/>
                </a:cxn>
                <a:cxn ang="0">
                  <a:pos x="T6" y="T7"/>
                </a:cxn>
                <a:cxn ang="0">
                  <a:pos x="T8" y="T9"/>
                </a:cxn>
              </a:cxnLst>
              <a:rect l="0" t="0" r="r" b="b"/>
              <a:pathLst>
                <a:path w="250" h="303">
                  <a:moveTo>
                    <a:pt x="250" y="0"/>
                  </a:moveTo>
                  <a:lnTo>
                    <a:pt x="4" y="0"/>
                  </a:lnTo>
                  <a:lnTo>
                    <a:pt x="0" y="5"/>
                  </a:lnTo>
                  <a:lnTo>
                    <a:pt x="217" y="303"/>
                  </a:lnTo>
                  <a:lnTo>
                    <a:pt x="2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57"/>
            <p:cNvSpPr>
              <a:spLocks/>
            </p:cNvSpPr>
            <p:nvPr/>
          </p:nvSpPr>
          <p:spPr bwMode="auto">
            <a:xfrm>
              <a:off x="7077076" y="2005013"/>
              <a:ext cx="506413" cy="354013"/>
            </a:xfrm>
            <a:custGeom>
              <a:avLst/>
              <a:gdLst>
                <a:gd name="T0" fmla="*/ 319 w 319"/>
                <a:gd name="T1" fmla="*/ 0 h 223"/>
                <a:gd name="T2" fmla="*/ 0 w 319"/>
                <a:gd name="T3" fmla="*/ 62 h 223"/>
                <a:gd name="T4" fmla="*/ 319 w 319"/>
                <a:gd name="T5" fmla="*/ 223 h 223"/>
                <a:gd name="T6" fmla="*/ 319 w 319"/>
                <a:gd name="T7" fmla="*/ 0 h 223"/>
              </a:gdLst>
              <a:ahLst/>
              <a:cxnLst>
                <a:cxn ang="0">
                  <a:pos x="T0" y="T1"/>
                </a:cxn>
                <a:cxn ang="0">
                  <a:pos x="T2" y="T3"/>
                </a:cxn>
                <a:cxn ang="0">
                  <a:pos x="T4" y="T5"/>
                </a:cxn>
                <a:cxn ang="0">
                  <a:pos x="T6" y="T7"/>
                </a:cxn>
              </a:cxnLst>
              <a:rect l="0" t="0" r="r" b="b"/>
              <a:pathLst>
                <a:path w="319" h="223">
                  <a:moveTo>
                    <a:pt x="319" y="0"/>
                  </a:moveTo>
                  <a:lnTo>
                    <a:pt x="0" y="62"/>
                  </a:lnTo>
                  <a:lnTo>
                    <a:pt x="319" y="223"/>
                  </a:lnTo>
                  <a:lnTo>
                    <a:pt x="319"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58"/>
            <p:cNvSpPr>
              <a:spLocks/>
            </p:cNvSpPr>
            <p:nvPr/>
          </p:nvSpPr>
          <p:spPr bwMode="auto">
            <a:xfrm>
              <a:off x="7077076" y="2005013"/>
              <a:ext cx="506413" cy="354013"/>
            </a:xfrm>
            <a:custGeom>
              <a:avLst/>
              <a:gdLst>
                <a:gd name="T0" fmla="*/ 319 w 319"/>
                <a:gd name="T1" fmla="*/ 0 h 223"/>
                <a:gd name="T2" fmla="*/ 0 w 319"/>
                <a:gd name="T3" fmla="*/ 62 h 223"/>
                <a:gd name="T4" fmla="*/ 319 w 319"/>
                <a:gd name="T5" fmla="*/ 223 h 223"/>
                <a:gd name="T6" fmla="*/ 319 w 319"/>
                <a:gd name="T7" fmla="*/ 0 h 223"/>
              </a:gdLst>
              <a:ahLst/>
              <a:cxnLst>
                <a:cxn ang="0">
                  <a:pos x="T0" y="T1"/>
                </a:cxn>
                <a:cxn ang="0">
                  <a:pos x="T2" y="T3"/>
                </a:cxn>
                <a:cxn ang="0">
                  <a:pos x="T4" y="T5"/>
                </a:cxn>
                <a:cxn ang="0">
                  <a:pos x="T6" y="T7"/>
                </a:cxn>
              </a:cxnLst>
              <a:rect l="0" t="0" r="r" b="b"/>
              <a:pathLst>
                <a:path w="319" h="223">
                  <a:moveTo>
                    <a:pt x="319" y="0"/>
                  </a:moveTo>
                  <a:lnTo>
                    <a:pt x="0" y="62"/>
                  </a:lnTo>
                  <a:lnTo>
                    <a:pt x="319" y="223"/>
                  </a:lnTo>
                  <a:lnTo>
                    <a:pt x="3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59"/>
            <p:cNvSpPr>
              <a:spLocks/>
            </p:cNvSpPr>
            <p:nvPr/>
          </p:nvSpPr>
          <p:spPr bwMode="auto">
            <a:xfrm>
              <a:off x="7080251" y="1666875"/>
              <a:ext cx="503238" cy="409575"/>
            </a:xfrm>
            <a:custGeom>
              <a:avLst/>
              <a:gdLst>
                <a:gd name="T0" fmla="*/ 317 w 317"/>
                <a:gd name="T1" fmla="*/ 0 h 258"/>
                <a:gd name="T2" fmla="*/ 0 w 317"/>
                <a:gd name="T3" fmla="*/ 258 h 258"/>
                <a:gd name="T4" fmla="*/ 317 w 317"/>
                <a:gd name="T5" fmla="*/ 196 h 258"/>
                <a:gd name="T6" fmla="*/ 317 w 317"/>
                <a:gd name="T7" fmla="*/ 0 h 258"/>
              </a:gdLst>
              <a:ahLst/>
              <a:cxnLst>
                <a:cxn ang="0">
                  <a:pos x="T0" y="T1"/>
                </a:cxn>
                <a:cxn ang="0">
                  <a:pos x="T2" y="T3"/>
                </a:cxn>
                <a:cxn ang="0">
                  <a:pos x="T4" y="T5"/>
                </a:cxn>
                <a:cxn ang="0">
                  <a:pos x="T6" y="T7"/>
                </a:cxn>
              </a:cxnLst>
              <a:rect l="0" t="0" r="r" b="b"/>
              <a:pathLst>
                <a:path w="317" h="258">
                  <a:moveTo>
                    <a:pt x="317" y="0"/>
                  </a:moveTo>
                  <a:lnTo>
                    <a:pt x="0" y="258"/>
                  </a:lnTo>
                  <a:lnTo>
                    <a:pt x="317" y="196"/>
                  </a:lnTo>
                  <a:lnTo>
                    <a:pt x="317"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60"/>
            <p:cNvSpPr>
              <a:spLocks/>
            </p:cNvSpPr>
            <p:nvPr/>
          </p:nvSpPr>
          <p:spPr bwMode="auto">
            <a:xfrm>
              <a:off x="7080251" y="1666875"/>
              <a:ext cx="503238" cy="409575"/>
            </a:xfrm>
            <a:custGeom>
              <a:avLst/>
              <a:gdLst>
                <a:gd name="T0" fmla="*/ 317 w 317"/>
                <a:gd name="T1" fmla="*/ 0 h 258"/>
                <a:gd name="T2" fmla="*/ 0 w 317"/>
                <a:gd name="T3" fmla="*/ 258 h 258"/>
                <a:gd name="T4" fmla="*/ 317 w 317"/>
                <a:gd name="T5" fmla="*/ 196 h 258"/>
                <a:gd name="T6" fmla="*/ 317 w 317"/>
                <a:gd name="T7" fmla="*/ 0 h 258"/>
              </a:gdLst>
              <a:ahLst/>
              <a:cxnLst>
                <a:cxn ang="0">
                  <a:pos x="T0" y="T1"/>
                </a:cxn>
                <a:cxn ang="0">
                  <a:pos x="T2" y="T3"/>
                </a:cxn>
                <a:cxn ang="0">
                  <a:pos x="T4" y="T5"/>
                </a:cxn>
                <a:cxn ang="0">
                  <a:pos x="T6" y="T7"/>
                </a:cxn>
              </a:cxnLst>
              <a:rect l="0" t="0" r="r" b="b"/>
              <a:pathLst>
                <a:path w="317" h="258">
                  <a:moveTo>
                    <a:pt x="317" y="0"/>
                  </a:moveTo>
                  <a:lnTo>
                    <a:pt x="0" y="258"/>
                  </a:lnTo>
                  <a:lnTo>
                    <a:pt x="317" y="196"/>
                  </a:lnTo>
                  <a:lnTo>
                    <a:pt x="3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61"/>
            <p:cNvSpPr>
              <a:spLocks/>
            </p:cNvSpPr>
            <p:nvPr/>
          </p:nvSpPr>
          <p:spPr bwMode="auto">
            <a:xfrm>
              <a:off x="2805113" y="566738"/>
              <a:ext cx="255588" cy="255588"/>
            </a:xfrm>
            <a:custGeom>
              <a:avLst/>
              <a:gdLst>
                <a:gd name="T0" fmla="*/ 0 w 161"/>
                <a:gd name="T1" fmla="*/ 0 h 161"/>
                <a:gd name="T2" fmla="*/ 0 w 161"/>
                <a:gd name="T3" fmla="*/ 161 h 161"/>
                <a:gd name="T4" fmla="*/ 161 w 161"/>
                <a:gd name="T5" fmla="*/ 85 h 161"/>
                <a:gd name="T6" fmla="*/ 0 w 161"/>
                <a:gd name="T7" fmla="*/ 0 h 161"/>
              </a:gdLst>
              <a:ahLst/>
              <a:cxnLst>
                <a:cxn ang="0">
                  <a:pos x="T0" y="T1"/>
                </a:cxn>
                <a:cxn ang="0">
                  <a:pos x="T2" y="T3"/>
                </a:cxn>
                <a:cxn ang="0">
                  <a:pos x="T4" y="T5"/>
                </a:cxn>
                <a:cxn ang="0">
                  <a:pos x="T6" y="T7"/>
                </a:cxn>
              </a:cxnLst>
              <a:rect l="0" t="0" r="r" b="b"/>
              <a:pathLst>
                <a:path w="161" h="161">
                  <a:moveTo>
                    <a:pt x="0" y="0"/>
                  </a:moveTo>
                  <a:lnTo>
                    <a:pt x="0" y="161"/>
                  </a:lnTo>
                  <a:lnTo>
                    <a:pt x="161" y="85"/>
                  </a:lnTo>
                  <a:lnTo>
                    <a:pt x="0" y="0"/>
                  </a:lnTo>
                  <a:close/>
                </a:path>
              </a:pathLst>
            </a:custGeom>
            <a:solidFill>
              <a:srgbClr val="E1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62"/>
            <p:cNvSpPr>
              <a:spLocks/>
            </p:cNvSpPr>
            <p:nvPr/>
          </p:nvSpPr>
          <p:spPr bwMode="auto">
            <a:xfrm>
              <a:off x="2805113" y="566738"/>
              <a:ext cx="255588" cy="255588"/>
            </a:xfrm>
            <a:custGeom>
              <a:avLst/>
              <a:gdLst>
                <a:gd name="T0" fmla="*/ 0 w 161"/>
                <a:gd name="T1" fmla="*/ 0 h 161"/>
                <a:gd name="T2" fmla="*/ 0 w 161"/>
                <a:gd name="T3" fmla="*/ 161 h 161"/>
                <a:gd name="T4" fmla="*/ 161 w 161"/>
                <a:gd name="T5" fmla="*/ 85 h 161"/>
                <a:gd name="T6" fmla="*/ 0 w 161"/>
                <a:gd name="T7" fmla="*/ 0 h 161"/>
              </a:gdLst>
              <a:ahLst/>
              <a:cxnLst>
                <a:cxn ang="0">
                  <a:pos x="T0" y="T1"/>
                </a:cxn>
                <a:cxn ang="0">
                  <a:pos x="T2" y="T3"/>
                </a:cxn>
                <a:cxn ang="0">
                  <a:pos x="T4" y="T5"/>
                </a:cxn>
                <a:cxn ang="0">
                  <a:pos x="T6" y="T7"/>
                </a:cxn>
              </a:cxnLst>
              <a:rect l="0" t="0" r="r" b="b"/>
              <a:pathLst>
                <a:path w="161" h="161">
                  <a:moveTo>
                    <a:pt x="0" y="0"/>
                  </a:moveTo>
                  <a:lnTo>
                    <a:pt x="0" y="161"/>
                  </a:lnTo>
                  <a:lnTo>
                    <a:pt x="161" y="8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63"/>
            <p:cNvSpPr>
              <a:spLocks/>
            </p:cNvSpPr>
            <p:nvPr/>
          </p:nvSpPr>
          <p:spPr bwMode="auto">
            <a:xfrm>
              <a:off x="2805113" y="4706938"/>
              <a:ext cx="225425" cy="652463"/>
            </a:xfrm>
            <a:custGeom>
              <a:avLst/>
              <a:gdLst>
                <a:gd name="T0" fmla="*/ 54 w 142"/>
                <a:gd name="T1" fmla="*/ 0 h 411"/>
                <a:gd name="T2" fmla="*/ 0 w 142"/>
                <a:gd name="T3" fmla="*/ 73 h 411"/>
                <a:gd name="T4" fmla="*/ 0 w 142"/>
                <a:gd name="T5" fmla="*/ 411 h 411"/>
                <a:gd name="T6" fmla="*/ 142 w 142"/>
                <a:gd name="T7" fmla="*/ 378 h 411"/>
                <a:gd name="T8" fmla="*/ 54 w 142"/>
                <a:gd name="T9" fmla="*/ 0 h 411"/>
              </a:gdLst>
              <a:ahLst/>
              <a:cxnLst>
                <a:cxn ang="0">
                  <a:pos x="T0" y="T1"/>
                </a:cxn>
                <a:cxn ang="0">
                  <a:pos x="T2" y="T3"/>
                </a:cxn>
                <a:cxn ang="0">
                  <a:pos x="T4" y="T5"/>
                </a:cxn>
                <a:cxn ang="0">
                  <a:pos x="T6" y="T7"/>
                </a:cxn>
                <a:cxn ang="0">
                  <a:pos x="T8" y="T9"/>
                </a:cxn>
              </a:cxnLst>
              <a:rect l="0" t="0" r="r" b="b"/>
              <a:pathLst>
                <a:path w="142" h="411">
                  <a:moveTo>
                    <a:pt x="54" y="0"/>
                  </a:moveTo>
                  <a:lnTo>
                    <a:pt x="0" y="73"/>
                  </a:lnTo>
                  <a:lnTo>
                    <a:pt x="0" y="411"/>
                  </a:lnTo>
                  <a:lnTo>
                    <a:pt x="142" y="378"/>
                  </a:lnTo>
                  <a:lnTo>
                    <a:pt x="54"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64"/>
            <p:cNvSpPr>
              <a:spLocks/>
            </p:cNvSpPr>
            <p:nvPr/>
          </p:nvSpPr>
          <p:spPr bwMode="auto">
            <a:xfrm>
              <a:off x="2805113" y="4706938"/>
              <a:ext cx="225425" cy="652463"/>
            </a:xfrm>
            <a:custGeom>
              <a:avLst/>
              <a:gdLst>
                <a:gd name="T0" fmla="*/ 54 w 142"/>
                <a:gd name="T1" fmla="*/ 0 h 411"/>
                <a:gd name="T2" fmla="*/ 0 w 142"/>
                <a:gd name="T3" fmla="*/ 73 h 411"/>
                <a:gd name="T4" fmla="*/ 0 w 142"/>
                <a:gd name="T5" fmla="*/ 411 h 411"/>
                <a:gd name="T6" fmla="*/ 142 w 142"/>
                <a:gd name="T7" fmla="*/ 378 h 411"/>
                <a:gd name="T8" fmla="*/ 54 w 142"/>
                <a:gd name="T9" fmla="*/ 0 h 411"/>
              </a:gdLst>
              <a:ahLst/>
              <a:cxnLst>
                <a:cxn ang="0">
                  <a:pos x="T0" y="T1"/>
                </a:cxn>
                <a:cxn ang="0">
                  <a:pos x="T2" y="T3"/>
                </a:cxn>
                <a:cxn ang="0">
                  <a:pos x="T4" y="T5"/>
                </a:cxn>
                <a:cxn ang="0">
                  <a:pos x="T6" y="T7"/>
                </a:cxn>
                <a:cxn ang="0">
                  <a:pos x="T8" y="T9"/>
                </a:cxn>
              </a:cxnLst>
              <a:rect l="0" t="0" r="r" b="b"/>
              <a:pathLst>
                <a:path w="142" h="411">
                  <a:moveTo>
                    <a:pt x="54" y="0"/>
                  </a:moveTo>
                  <a:lnTo>
                    <a:pt x="0" y="73"/>
                  </a:lnTo>
                  <a:lnTo>
                    <a:pt x="0" y="411"/>
                  </a:lnTo>
                  <a:lnTo>
                    <a:pt x="142" y="378"/>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65"/>
            <p:cNvSpPr>
              <a:spLocks/>
            </p:cNvSpPr>
            <p:nvPr/>
          </p:nvSpPr>
          <p:spPr bwMode="auto">
            <a:xfrm>
              <a:off x="2805113" y="5341938"/>
              <a:ext cx="217488" cy="374650"/>
            </a:xfrm>
            <a:custGeom>
              <a:avLst/>
              <a:gdLst>
                <a:gd name="T0" fmla="*/ 137 w 137"/>
                <a:gd name="T1" fmla="*/ 0 h 236"/>
                <a:gd name="T2" fmla="*/ 0 w 137"/>
                <a:gd name="T3" fmla="*/ 33 h 236"/>
                <a:gd name="T4" fmla="*/ 0 w 137"/>
                <a:gd name="T5" fmla="*/ 236 h 236"/>
                <a:gd name="T6" fmla="*/ 137 w 137"/>
                <a:gd name="T7" fmla="*/ 0 h 236"/>
              </a:gdLst>
              <a:ahLst/>
              <a:cxnLst>
                <a:cxn ang="0">
                  <a:pos x="T0" y="T1"/>
                </a:cxn>
                <a:cxn ang="0">
                  <a:pos x="T2" y="T3"/>
                </a:cxn>
                <a:cxn ang="0">
                  <a:pos x="T4" y="T5"/>
                </a:cxn>
                <a:cxn ang="0">
                  <a:pos x="T6" y="T7"/>
                </a:cxn>
              </a:cxnLst>
              <a:rect l="0" t="0" r="r" b="b"/>
              <a:pathLst>
                <a:path w="137" h="236">
                  <a:moveTo>
                    <a:pt x="137" y="0"/>
                  </a:moveTo>
                  <a:lnTo>
                    <a:pt x="0" y="33"/>
                  </a:lnTo>
                  <a:lnTo>
                    <a:pt x="0" y="236"/>
                  </a:lnTo>
                  <a:lnTo>
                    <a:pt x="137"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66"/>
            <p:cNvSpPr>
              <a:spLocks/>
            </p:cNvSpPr>
            <p:nvPr/>
          </p:nvSpPr>
          <p:spPr bwMode="auto">
            <a:xfrm>
              <a:off x="2805113" y="5341938"/>
              <a:ext cx="217488" cy="374650"/>
            </a:xfrm>
            <a:custGeom>
              <a:avLst/>
              <a:gdLst>
                <a:gd name="T0" fmla="*/ 137 w 137"/>
                <a:gd name="T1" fmla="*/ 0 h 236"/>
                <a:gd name="T2" fmla="*/ 0 w 137"/>
                <a:gd name="T3" fmla="*/ 33 h 236"/>
                <a:gd name="T4" fmla="*/ 0 w 137"/>
                <a:gd name="T5" fmla="*/ 236 h 236"/>
                <a:gd name="T6" fmla="*/ 137 w 137"/>
                <a:gd name="T7" fmla="*/ 0 h 236"/>
              </a:gdLst>
              <a:ahLst/>
              <a:cxnLst>
                <a:cxn ang="0">
                  <a:pos x="T0" y="T1"/>
                </a:cxn>
                <a:cxn ang="0">
                  <a:pos x="T2" y="T3"/>
                </a:cxn>
                <a:cxn ang="0">
                  <a:pos x="T4" y="T5"/>
                </a:cxn>
                <a:cxn ang="0">
                  <a:pos x="T6" y="T7"/>
                </a:cxn>
              </a:cxnLst>
              <a:rect l="0" t="0" r="r" b="b"/>
              <a:pathLst>
                <a:path w="137" h="236">
                  <a:moveTo>
                    <a:pt x="137" y="0"/>
                  </a:moveTo>
                  <a:lnTo>
                    <a:pt x="0" y="33"/>
                  </a:lnTo>
                  <a:lnTo>
                    <a:pt x="0" y="236"/>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67"/>
            <p:cNvSpPr>
              <a:spLocks/>
            </p:cNvSpPr>
            <p:nvPr/>
          </p:nvSpPr>
          <p:spPr bwMode="auto">
            <a:xfrm>
              <a:off x="5524501" y="1076325"/>
              <a:ext cx="492125" cy="676275"/>
            </a:xfrm>
            <a:custGeom>
              <a:avLst/>
              <a:gdLst>
                <a:gd name="T0" fmla="*/ 277 w 310"/>
                <a:gd name="T1" fmla="*/ 0 h 426"/>
                <a:gd name="T2" fmla="*/ 0 w 310"/>
                <a:gd name="T3" fmla="*/ 282 h 426"/>
                <a:gd name="T4" fmla="*/ 310 w 310"/>
                <a:gd name="T5" fmla="*/ 426 h 426"/>
                <a:gd name="T6" fmla="*/ 277 w 310"/>
                <a:gd name="T7" fmla="*/ 0 h 426"/>
              </a:gdLst>
              <a:ahLst/>
              <a:cxnLst>
                <a:cxn ang="0">
                  <a:pos x="T0" y="T1"/>
                </a:cxn>
                <a:cxn ang="0">
                  <a:pos x="T2" y="T3"/>
                </a:cxn>
                <a:cxn ang="0">
                  <a:pos x="T4" y="T5"/>
                </a:cxn>
                <a:cxn ang="0">
                  <a:pos x="T6" y="T7"/>
                </a:cxn>
              </a:cxnLst>
              <a:rect l="0" t="0" r="r" b="b"/>
              <a:pathLst>
                <a:path w="310" h="426">
                  <a:moveTo>
                    <a:pt x="277" y="0"/>
                  </a:moveTo>
                  <a:lnTo>
                    <a:pt x="0" y="282"/>
                  </a:lnTo>
                  <a:lnTo>
                    <a:pt x="310" y="426"/>
                  </a:lnTo>
                  <a:lnTo>
                    <a:pt x="277" y="0"/>
                  </a:lnTo>
                  <a:close/>
                </a:path>
              </a:pathLst>
            </a:custGeom>
            <a:solidFill>
              <a:srgbClr val="D6D7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68"/>
            <p:cNvSpPr>
              <a:spLocks/>
            </p:cNvSpPr>
            <p:nvPr/>
          </p:nvSpPr>
          <p:spPr bwMode="auto">
            <a:xfrm>
              <a:off x="5524501" y="1076325"/>
              <a:ext cx="492125" cy="676275"/>
            </a:xfrm>
            <a:custGeom>
              <a:avLst/>
              <a:gdLst>
                <a:gd name="T0" fmla="*/ 277 w 310"/>
                <a:gd name="T1" fmla="*/ 0 h 426"/>
                <a:gd name="T2" fmla="*/ 0 w 310"/>
                <a:gd name="T3" fmla="*/ 282 h 426"/>
                <a:gd name="T4" fmla="*/ 310 w 310"/>
                <a:gd name="T5" fmla="*/ 426 h 426"/>
                <a:gd name="T6" fmla="*/ 277 w 310"/>
                <a:gd name="T7" fmla="*/ 0 h 426"/>
              </a:gdLst>
              <a:ahLst/>
              <a:cxnLst>
                <a:cxn ang="0">
                  <a:pos x="T0" y="T1"/>
                </a:cxn>
                <a:cxn ang="0">
                  <a:pos x="T2" y="T3"/>
                </a:cxn>
                <a:cxn ang="0">
                  <a:pos x="T4" y="T5"/>
                </a:cxn>
                <a:cxn ang="0">
                  <a:pos x="T6" y="T7"/>
                </a:cxn>
              </a:cxnLst>
              <a:rect l="0" t="0" r="r" b="b"/>
              <a:pathLst>
                <a:path w="310" h="426">
                  <a:moveTo>
                    <a:pt x="277" y="0"/>
                  </a:moveTo>
                  <a:lnTo>
                    <a:pt x="0" y="282"/>
                  </a:lnTo>
                  <a:lnTo>
                    <a:pt x="310" y="426"/>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69"/>
            <p:cNvSpPr>
              <a:spLocks/>
            </p:cNvSpPr>
            <p:nvPr/>
          </p:nvSpPr>
          <p:spPr bwMode="auto">
            <a:xfrm>
              <a:off x="5513388" y="1554163"/>
              <a:ext cx="496888" cy="574675"/>
            </a:xfrm>
            <a:custGeom>
              <a:avLst/>
              <a:gdLst>
                <a:gd name="T0" fmla="*/ 0 w 313"/>
                <a:gd name="T1" fmla="*/ 0 h 362"/>
                <a:gd name="T2" fmla="*/ 121 w 313"/>
                <a:gd name="T3" fmla="*/ 362 h 362"/>
                <a:gd name="T4" fmla="*/ 313 w 313"/>
                <a:gd name="T5" fmla="*/ 144 h 362"/>
                <a:gd name="T6" fmla="*/ 0 w 313"/>
                <a:gd name="T7" fmla="*/ 0 h 362"/>
              </a:gdLst>
              <a:ahLst/>
              <a:cxnLst>
                <a:cxn ang="0">
                  <a:pos x="T0" y="T1"/>
                </a:cxn>
                <a:cxn ang="0">
                  <a:pos x="T2" y="T3"/>
                </a:cxn>
                <a:cxn ang="0">
                  <a:pos x="T4" y="T5"/>
                </a:cxn>
                <a:cxn ang="0">
                  <a:pos x="T6" y="T7"/>
                </a:cxn>
              </a:cxnLst>
              <a:rect l="0" t="0" r="r" b="b"/>
              <a:pathLst>
                <a:path w="313" h="362">
                  <a:moveTo>
                    <a:pt x="0" y="0"/>
                  </a:moveTo>
                  <a:lnTo>
                    <a:pt x="121" y="362"/>
                  </a:lnTo>
                  <a:lnTo>
                    <a:pt x="313" y="144"/>
                  </a:lnTo>
                  <a:lnTo>
                    <a:pt x="0"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70"/>
            <p:cNvSpPr>
              <a:spLocks/>
            </p:cNvSpPr>
            <p:nvPr/>
          </p:nvSpPr>
          <p:spPr bwMode="auto">
            <a:xfrm>
              <a:off x="5513388" y="1554163"/>
              <a:ext cx="496888" cy="574675"/>
            </a:xfrm>
            <a:custGeom>
              <a:avLst/>
              <a:gdLst>
                <a:gd name="T0" fmla="*/ 0 w 313"/>
                <a:gd name="T1" fmla="*/ 0 h 362"/>
                <a:gd name="T2" fmla="*/ 121 w 313"/>
                <a:gd name="T3" fmla="*/ 362 h 362"/>
                <a:gd name="T4" fmla="*/ 313 w 313"/>
                <a:gd name="T5" fmla="*/ 144 h 362"/>
                <a:gd name="T6" fmla="*/ 0 w 313"/>
                <a:gd name="T7" fmla="*/ 0 h 362"/>
              </a:gdLst>
              <a:ahLst/>
              <a:cxnLst>
                <a:cxn ang="0">
                  <a:pos x="T0" y="T1"/>
                </a:cxn>
                <a:cxn ang="0">
                  <a:pos x="T2" y="T3"/>
                </a:cxn>
                <a:cxn ang="0">
                  <a:pos x="T4" y="T5"/>
                </a:cxn>
                <a:cxn ang="0">
                  <a:pos x="T6" y="T7"/>
                </a:cxn>
              </a:cxnLst>
              <a:rect l="0" t="0" r="r" b="b"/>
              <a:pathLst>
                <a:path w="313" h="362">
                  <a:moveTo>
                    <a:pt x="0" y="0"/>
                  </a:moveTo>
                  <a:lnTo>
                    <a:pt x="121" y="362"/>
                  </a:lnTo>
                  <a:lnTo>
                    <a:pt x="313" y="14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71"/>
            <p:cNvSpPr>
              <a:spLocks/>
            </p:cNvSpPr>
            <p:nvPr/>
          </p:nvSpPr>
          <p:spPr bwMode="auto">
            <a:xfrm>
              <a:off x="3154363" y="3429000"/>
              <a:ext cx="800100" cy="582613"/>
            </a:xfrm>
            <a:custGeom>
              <a:avLst/>
              <a:gdLst>
                <a:gd name="T0" fmla="*/ 383 w 504"/>
                <a:gd name="T1" fmla="*/ 0 h 367"/>
                <a:gd name="T2" fmla="*/ 0 w 504"/>
                <a:gd name="T3" fmla="*/ 246 h 367"/>
                <a:gd name="T4" fmla="*/ 504 w 504"/>
                <a:gd name="T5" fmla="*/ 367 h 367"/>
                <a:gd name="T6" fmla="*/ 383 w 504"/>
                <a:gd name="T7" fmla="*/ 0 h 367"/>
              </a:gdLst>
              <a:ahLst/>
              <a:cxnLst>
                <a:cxn ang="0">
                  <a:pos x="T0" y="T1"/>
                </a:cxn>
                <a:cxn ang="0">
                  <a:pos x="T2" y="T3"/>
                </a:cxn>
                <a:cxn ang="0">
                  <a:pos x="T4" y="T5"/>
                </a:cxn>
                <a:cxn ang="0">
                  <a:pos x="T6" y="T7"/>
                </a:cxn>
              </a:cxnLst>
              <a:rect l="0" t="0" r="r" b="b"/>
              <a:pathLst>
                <a:path w="504" h="367">
                  <a:moveTo>
                    <a:pt x="383" y="0"/>
                  </a:moveTo>
                  <a:lnTo>
                    <a:pt x="0" y="246"/>
                  </a:lnTo>
                  <a:lnTo>
                    <a:pt x="504" y="367"/>
                  </a:lnTo>
                  <a:lnTo>
                    <a:pt x="383"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72"/>
            <p:cNvSpPr>
              <a:spLocks/>
            </p:cNvSpPr>
            <p:nvPr/>
          </p:nvSpPr>
          <p:spPr bwMode="auto">
            <a:xfrm>
              <a:off x="3154363" y="3429000"/>
              <a:ext cx="800100" cy="582613"/>
            </a:xfrm>
            <a:custGeom>
              <a:avLst/>
              <a:gdLst>
                <a:gd name="T0" fmla="*/ 383 w 504"/>
                <a:gd name="T1" fmla="*/ 0 h 367"/>
                <a:gd name="T2" fmla="*/ 0 w 504"/>
                <a:gd name="T3" fmla="*/ 246 h 367"/>
                <a:gd name="T4" fmla="*/ 504 w 504"/>
                <a:gd name="T5" fmla="*/ 367 h 367"/>
                <a:gd name="T6" fmla="*/ 383 w 504"/>
                <a:gd name="T7" fmla="*/ 0 h 367"/>
              </a:gdLst>
              <a:ahLst/>
              <a:cxnLst>
                <a:cxn ang="0">
                  <a:pos x="T0" y="T1"/>
                </a:cxn>
                <a:cxn ang="0">
                  <a:pos x="T2" y="T3"/>
                </a:cxn>
                <a:cxn ang="0">
                  <a:pos x="T4" y="T5"/>
                </a:cxn>
                <a:cxn ang="0">
                  <a:pos x="T6" y="T7"/>
                </a:cxn>
              </a:cxnLst>
              <a:rect l="0" t="0" r="r" b="b"/>
              <a:pathLst>
                <a:path w="504" h="367">
                  <a:moveTo>
                    <a:pt x="383" y="0"/>
                  </a:moveTo>
                  <a:lnTo>
                    <a:pt x="0" y="246"/>
                  </a:lnTo>
                  <a:lnTo>
                    <a:pt x="504" y="367"/>
                  </a:lnTo>
                  <a:lnTo>
                    <a:pt x="3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73"/>
            <p:cNvSpPr>
              <a:spLocks/>
            </p:cNvSpPr>
            <p:nvPr/>
          </p:nvSpPr>
          <p:spPr bwMode="auto">
            <a:xfrm>
              <a:off x="3800476" y="3417888"/>
              <a:ext cx="627063" cy="582613"/>
            </a:xfrm>
            <a:custGeom>
              <a:avLst/>
              <a:gdLst>
                <a:gd name="T0" fmla="*/ 0 w 395"/>
                <a:gd name="T1" fmla="*/ 0 h 367"/>
                <a:gd name="T2" fmla="*/ 121 w 395"/>
                <a:gd name="T3" fmla="*/ 367 h 367"/>
                <a:gd name="T4" fmla="*/ 395 w 395"/>
                <a:gd name="T5" fmla="*/ 9 h 367"/>
                <a:gd name="T6" fmla="*/ 0 w 395"/>
                <a:gd name="T7" fmla="*/ 0 h 367"/>
              </a:gdLst>
              <a:ahLst/>
              <a:cxnLst>
                <a:cxn ang="0">
                  <a:pos x="T0" y="T1"/>
                </a:cxn>
                <a:cxn ang="0">
                  <a:pos x="T2" y="T3"/>
                </a:cxn>
                <a:cxn ang="0">
                  <a:pos x="T4" y="T5"/>
                </a:cxn>
                <a:cxn ang="0">
                  <a:pos x="T6" y="T7"/>
                </a:cxn>
              </a:cxnLst>
              <a:rect l="0" t="0" r="r" b="b"/>
              <a:pathLst>
                <a:path w="395" h="367">
                  <a:moveTo>
                    <a:pt x="0" y="0"/>
                  </a:moveTo>
                  <a:lnTo>
                    <a:pt x="121" y="367"/>
                  </a:lnTo>
                  <a:lnTo>
                    <a:pt x="395" y="9"/>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74"/>
            <p:cNvSpPr>
              <a:spLocks/>
            </p:cNvSpPr>
            <p:nvPr/>
          </p:nvSpPr>
          <p:spPr bwMode="auto">
            <a:xfrm>
              <a:off x="3800476" y="3417888"/>
              <a:ext cx="627063" cy="582613"/>
            </a:xfrm>
            <a:custGeom>
              <a:avLst/>
              <a:gdLst>
                <a:gd name="T0" fmla="*/ 0 w 395"/>
                <a:gd name="T1" fmla="*/ 0 h 367"/>
                <a:gd name="T2" fmla="*/ 121 w 395"/>
                <a:gd name="T3" fmla="*/ 367 h 367"/>
                <a:gd name="T4" fmla="*/ 395 w 395"/>
                <a:gd name="T5" fmla="*/ 9 h 367"/>
                <a:gd name="T6" fmla="*/ 0 w 395"/>
                <a:gd name="T7" fmla="*/ 0 h 367"/>
              </a:gdLst>
              <a:ahLst/>
              <a:cxnLst>
                <a:cxn ang="0">
                  <a:pos x="T0" y="T1"/>
                </a:cxn>
                <a:cxn ang="0">
                  <a:pos x="T2" y="T3"/>
                </a:cxn>
                <a:cxn ang="0">
                  <a:pos x="T4" y="T5"/>
                </a:cxn>
                <a:cxn ang="0">
                  <a:pos x="T6" y="T7"/>
                </a:cxn>
              </a:cxnLst>
              <a:rect l="0" t="0" r="r" b="b"/>
              <a:pathLst>
                <a:path w="395" h="367">
                  <a:moveTo>
                    <a:pt x="0" y="0"/>
                  </a:moveTo>
                  <a:lnTo>
                    <a:pt x="121" y="367"/>
                  </a:lnTo>
                  <a:lnTo>
                    <a:pt x="39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75"/>
            <p:cNvSpPr>
              <a:spLocks/>
            </p:cNvSpPr>
            <p:nvPr/>
          </p:nvSpPr>
          <p:spPr bwMode="auto">
            <a:xfrm>
              <a:off x="3459163" y="2752725"/>
              <a:ext cx="303213" cy="623888"/>
            </a:xfrm>
            <a:custGeom>
              <a:avLst/>
              <a:gdLst>
                <a:gd name="T0" fmla="*/ 182 w 191"/>
                <a:gd name="T1" fmla="*/ 0 h 393"/>
                <a:gd name="T2" fmla="*/ 0 w 191"/>
                <a:gd name="T3" fmla="*/ 256 h 393"/>
                <a:gd name="T4" fmla="*/ 191 w 191"/>
                <a:gd name="T5" fmla="*/ 393 h 393"/>
                <a:gd name="T6" fmla="*/ 182 w 191"/>
                <a:gd name="T7" fmla="*/ 0 h 393"/>
              </a:gdLst>
              <a:ahLst/>
              <a:cxnLst>
                <a:cxn ang="0">
                  <a:pos x="T0" y="T1"/>
                </a:cxn>
                <a:cxn ang="0">
                  <a:pos x="T2" y="T3"/>
                </a:cxn>
                <a:cxn ang="0">
                  <a:pos x="T4" y="T5"/>
                </a:cxn>
                <a:cxn ang="0">
                  <a:pos x="T6" y="T7"/>
                </a:cxn>
              </a:cxnLst>
              <a:rect l="0" t="0" r="r" b="b"/>
              <a:pathLst>
                <a:path w="191" h="393">
                  <a:moveTo>
                    <a:pt x="182" y="0"/>
                  </a:moveTo>
                  <a:lnTo>
                    <a:pt x="0" y="256"/>
                  </a:lnTo>
                  <a:lnTo>
                    <a:pt x="191" y="393"/>
                  </a:lnTo>
                  <a:lnTo>
                    <a:pt x="182" y="0"/>
                  </a:ln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76"/>
            <p:cNvSpPr>
              <a:spLocks/>
            </p:cNvSpPr>
            <p:nvPr/>
          </p:nvSpPr>
          <p:spPr bwMode="auto">
            <a:xfrm>
              <a:off x="3459163" y="2752725"/>
              <a:ext cx="303213" cy="623888"/>
            </a:xfrm>
            <a:custGeom>
              <a:avLst/>
              <a:gdLst>
                <a:gd name="T0" fmla="*/ 182 w 191"/>
                <a:gd name="T1" fmla="*/ 0 h 393"/>
                <a:gd name="T2" fmla="*/ 0 w 191"/>
                <a:gd name="T3" fmla="*/ 256 h 393"/>
                <a:gd name="T4" fmla="*/ 191 w 191"/>
                <a:gd name="T5" fmla="*/ 393 h 393"/>
                <a:gd name="T6" fmla="*/ 182 w 191"/>
                <a:gd name="T7" fmla="*/ 0 h 393"/>
              </a:gdLst>
              <a:ahLst/>
              <a:cxnLst>
                <a:cxn ang="0">
                  <a:pos x="T0" y="T1"/>
                </a:cxn>
                <a:cxn ang="0">
                  <a:pos x="T2" y="T3"/>
                </a:cxn>
                <a:cxn ang="0">
                  <a:pos x="T4" y="T5"/>
                </a:cxn>
                <a:cxn ang="0">
                  <a:pos x="T6" y="T7"/>
                </a:cxn>
              </a:cxnLst>
              <a:rect l="0" t="0" r="r" b="b"/>
              <a:pathLst>
                <a:path w="191" h="393">
                  <a:moveTo>
                    <a:pt x="182" y="0"/>
                  </a:moveTo>
                  <a:lnTo>
                    <a:pt x="0" y="256"/>
                  </a:lnTo>
                  <a:lnTo>
                    <a:pt x="191" y="393"/>
                  </a:lnTo>
                  <a:lnTo>
                    <a:pt x="1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77"/>
            <p:cNvSpPr>
              <a:spLocks/>
            </p:cNvSpPr>
            <p:nvPr/>
          </p:nvSpPr>
          <p:spPr bwMode="auto">
            <a:xfrm>
              <a:off x="3138488" y="3189288"/>
              <a:ext cx="609600" cy="608013"/>
            </a:xfrm>
            <a:custGeom>
              <a:avLst/>
              <a:gdLst>
                <a:gd name="T0" fmla="*/ 190 w 384"/>
                <a:gd name="T1" fmla="*/ 0 h 383"/>
                <a:gd name="T2" fmla="*/ 0 w 384"/>
                <a:gd name="T3" fmla="*/ 383 h 383"/>
                <a:gd name="T4" fmla="*/ 384 w 384"/>
                <a:gd name="T5" fmla="*/ 137 h 383"/>
                <a:gd name="T6" fmla="*/ 190 w 384"/>
                <a:gd name="T7" fmla="*/ 0 h 383"/>
              </a:gdLst>
              <a:ahLst/>
              <a:cxnLst>
                <a:cxn ang="0">
                  <a:pos x="T0" y="T1"/>
                </a:cxn>
                <a:cxn ang="0">
                  <a:pos x="T2" y="T3"/>
                </a:cxn>
                <a:cxn ang="0">
                  <a:pos x="T4" y="T5"/>
                </a:cxn>
                <a:cxn ang="0">
                  <a:pos x="T6" y="T7"/>
                </a:cxn>
              </a:cxnLst>
              <a:rect l="0" t="0" r="r" b="b"/>
              <a:pathLst>
                <a:path w="384" h="383">
                  <a:moveTo>
                    <a:pt x="190" y="0"/>
                  </a:moveTo>
                  <a:lnTo>
                    <a:pt x="0" y="383"/>
                  </a:lnTo>
                  <a:lnTo>
                    <a:pt x="384" y="137"/>
                  </a:lnTo>
                  <a:lnTo>
                    <a:pt x="190" y="0"/>
                  </a:lnTo>
                  <a:close/>
                </a:path>
              </a:pathLst>
            </a:custGeom>
            <a:solidFill>
              <a:srgbClr val="DBDC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78"/>
            <p:cNvSpPr>
              <a:spLocks/>
            </p:cNvSpPr>
            <p:nvPr/>
          </p:nvSpPr>
          <p:spPr bwMode="auto">
            <a:xfrm>
              <a:off x="3138488" y="3189288"/>
              <a:ext cx="609600" cy="608013"/>
            </a:xfrm>
            <a:custGeom>
              <a:avLst/>
              <a:gdLst>
                <a:gd name="T0" fmla="*/ 190 w 384"/>
                <a:gd name="T1" fmla="*/ 0 h 383"/>
                <a:gd name="T2" fmla="*/ 0 w 384"/>
                <a:gd name="T3" fmla="*/ 383 h 383"/>
                <a:gd name="T4" fmla="*/ 384 w 384"/>
                <a:gd name="T5" fmla="*/ 137 h 383"/>
                <a:gd name="T6" fmla="*/ 190 w 384"/>
                <a:gd name="T7" fmla="*/ 0 h 383"/>
              </a:gdLst>
              <a:ahLst/>
              <a:cxnLst>
                <a:cxn ang="0">
                  <a:pos x="T0" y="T1"/>
                </a:cxn>
                <a:cxn ang="0">
                  <a:pos x="T2" y="T3"/>
                </a:cxn>
                <a:cxn ang="0">
                  <a:pos x="T4" y="T5"/>
                </a:cxn>
                <a:cxn ang="0">
                  <a:pos x="T6" y="T7"/>
                </a:cxn>
              </a:cxnLst>
              <a:rect l="0" t="0" r="r" b="b"/>
              <a:pathLst>
                <a:path w="384" h="383">
                  <a:moveTo>
                    <a:pt x="190" y="0"/>
                  </a:moveTo>
                  <a:lnTo>
                    <a:pt x="0" y="383"/>
                  </a:lnTo>
                  <a:lnTo>
                    <a:pt x="384" y="137"/>
                  </a:lnTo>
                  <a:lnTo>
                    <a:pt x="1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79"/>
            <p:cNvSpPr>
              <a:spLocks/>
            </p:cNvSpPr>
            <p:nvPr/>
          </p:nvSpPr>
          <p:spPr bwMode="auto">
            <a:xfrm>
              <a:off x="3773488" y="2760663"/>
              <a:ext cx="646113" cy="638175"/>
            </a:xfrm>
            <a:custGeom>
              <a:avLst/>
              <a:gdLst>
                <a:gd name="T0" fmla="*/ 0 w 407"/>
                <a:gd name="T1" fmla="*/ 0 h 402"/>
                <a:gd name="T2" fmla="*/ 12 w 407"/>
                <a:gd name="T3" fmla="*/ 390 h 402"/>
                <a:gd name="T4" fmla="*/ 407 w 407"/>
                <a:gd name="T5" fmla="*/ 402 h 402"/>
                <a:gd name="T6" fmla="*/ 0 w 407"/>
                <a:gd name="T7" fmla="*/ 0 h 402"/>
              </a:gdLst>
              <a:ahLst/>
              <a:cxnLst>
                <a:cxn ang="0">
                  <a:pos x="T0" y="T1"/>
                </a:cxn>
                <a:cxn ang="0">
                  <a:pos x="T2" y="T3"/>
                </a:cxn>
                <a:cxn ang="0">
                  <a:pos x="T4" y="T5"/>
                </a:cxn>
                <a:cxn ang="0">
                  <a:pos x="T6" y="T7"/>
                </a:cxn>
              </a:cxnLst>
              <a:rect l="0" t="0" r="r" b="b"/>
              <a:pathLst>
                <a:path w="407" h="402">
                  <a:moveTo>
                    <a:pt x="0" y="0"/>
                  </a:moveTo>
                  <a:lnTo>
                    <a:pt x="12" y="390"/>
                  </a:lnTo>
                  <a:lnTo>
                    <a:pt x="407" y="402"/>
                  </a:lnTo>
                  <a:lnTo>
                    <a:pt x="0"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80"/>
            <p:cNvSpPr>
              <a:spLocks/>
            </p:cNvSpPr>
            <p:nvPr/>
          </p:nvSpPr>
          <p:spPr bwMode="auto">
            <a:xfrm>
              <a:off x="3773488" y="2760663"/>
              <a:ext cx="646113" cy="638175"/>
            </a:xfrm>
            <a:custGeom>
              <a:avLst/>
              <a:gdLst>
                <a:gd name="T0" fmla="*/ 0 w 407"/>
                <a:gd name="T1" fmla="*/ 0 h 402"/>
                <a:gd name="T2" fmla="*/ 12 w 407"/>
                <a:gd name="T3" fmla="*/ 390 h 402"/>
                <a:gd name="T4" fmla="*/ 407 w 407"/>
                <a:gd name="T5" fmla="*/ 402 h 402"/>
                <a:gd name="T6" fmla="*/ 0 w 407"/>
                <a:gd name="T7" fmla="*/ 0 h 402"/>
              </a:gdLst>
              <a:ahLst/>
              <a:cxnLst>
                <a:cxn ang="0">
                  <a:pos x="T0" y="T1"/>
                </a:cxn>
                <a:cxn ang="0">
                  <a:pos x="T2" y="T3"/>
                </a:cxn>
                <a:cxn ang="0">
                  <a:pos x="T4" y="T5"/>
                </a:cxn>
                <a:cxn ang="0">
                  <a:pos x="T6" y="T7"/>
                </a:cxn>
              </a:cxnLst>
              <a:rect l="0" t="0" r="r" b="b"/>
              <a:pathLst>
                <a:path w="407" h="402">
                  <a:moveTo>
                    <a:pt x="0" y="0"/>
                  </a:moveTo>
                  <a:lnTo>
                    <a:pt x="12" y="390"/>
                  </a:lnTo>
                  <a:lnTo>
                    <a:pt x="407" y="4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81"/>
            <p:cNvSpPr>
              <a:spLocks/>
            </p:cNvSpPr>
            <p:nvPr/>
          </p:nvSpPr>
          <p:spPr bwMode="auto">
            <a:xfrm>
              <a:off x="7140576" y="4097338"/>
              <a:ext cx="428625" cy="485775"/>
            </a:xfrm>
            <a:custGeom>
              <a:avLst/>
              <a:gdLst>
                <a:gd name="T0" fmla="*/ 234 w 270"/>
                <a:gd name="T1" fmla="*/ 0 h 306"/>
                <a:gd name="T2" fmla="*/ 0 w 270"/>
                <a:gd name="T3" fmla="*/ 128 h 306"/>
                <a:gd name="T4" fmla="*/ 270 w 270"/>
                <a:gd name="T5" fmla="*/ 306 h 306"/>
                <a:gd name="T6" fmla="*/ 234 w 270"/>
                <a:gd name="T7" fmla="*/ 0 h 306"/>
              </a:gdLst>
              <a:ahLst/>
              <a:cxnLst>
                <a:cxn ang="0">
                  <a:pos x="T0" y="T1"/>
                </a:cxn>
                <a:cxn ang="0">
                  <a:pos x="T2" y="T3"/>
                </a:cxn>
                <a:cxn ang="0">
                  <a:pos x="T4" y="T5"/>
                </a:cxn>
                <a:cxn ang="0">
                  <a:pos x="T6" y="T7"/>
                </a:cxn>
              </a:cxnLst>
              <a:rect l="0" t="0" r="r" b="b"/>
              <a:pathLst>
                <a:path w="270" h="306">
                  <a:moveTo>
                    <a:pt x="234" y="0"/>
                  </a:moveTo>
                  <a:lnTo>
                    <a:pt x="0" y="128"/>
                  </a:lnTo>
                  <a:lnTo>
                    <a:pt x="270" y="306"/>
                  </a:lnTo>
                  <a:lnTo>
                    <a:pt x="234"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82"/>
            <p:cNvSpPr>
              <a:spLocks/>
            </p:cNvSpPr>
            <p:nvPr/>
          </p:nvSpPr>
          <p:spPr bwMode="auto">
            <a:xfrm>
              <a:off x="7140576" y="4097338"/>
              <a:ext cx="428625" cy="485775"/>
            </a:xfrm>
            <a:custGeom>
              <a:avLst/>
              <a:gdLst>
                <a:gd name="T0" fmla="*/ 234 w 270"/>
                <a:gd name="T1" fmla="*/ 0 h 306"/>
                <a:gd name="T2" fmla="*/ 0 w 270"/>
                <a:gd name="T3" fmla="*/ 128 h 306"/>
                <a:gd name="T4" fmla="*/ 270 w 270"/>
                <a:gd name="T5" fmla="*/ 306 h 306"/>
                <a:gd name="T6" fmla="*/ 234 w 270"/>
                <a:gd name="T7" fmla="*/ 0 h 306"/>
              </a:gdLst>
              <a:ahLst/>
              <a:cxnLst>
                <a:cxn ang="0">
                  <a:pos x="T0" y="T1"/>
                </a:cxn>
                <a:cxn ang="0">
                  <a:pos x="T2" y="T3"/>
                </a:cxn>
                <a:cxn ang="0">
                  <a:pos x="T4" y="T5"/>
                </a:cxn>
                <a:cxn ang="0">
                  <a:pos x="T6" y="T7"/>
                </a:cxn>
              </a:cxnLst>
              <a:rect l="0" t="0" r="r" b="b"/>
              <a:pathLst>
                <a:path w="270" h="306">
                  <a:moveTo>
                    <a:pt x="234" y="0"/>
                  </a:moveTo>
                  <a:lnTo>
                    <a:pt x="0" y="128"/>
                  </a:lnTo>
                  <a:lnTo>
                    <a:pt x="270" y="306"/>
                  </a:lnTo>
                  <a:lnTo>
                    <a:pt x="2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83"/>
            <p:cNvSpPr>
              <a:spLocks/>
            </p:cNvSpPr>
            <p:nvPr/>
          </p:nvSpPr>
          <p:spPr bwMode="auto">
            <a:xfrm>
              <a:off x="7140576" y="4322763"/>
              <a:ext cx="428625" cy="654050"/>
            </a:xfrm>
            <a:custGeom>
              <a:avLst/>
              <a:gdLst>
                <a:gd name="T0" fmla="*/ 0 w 270"/>
                <a:gd name="T1" fmla="*/ 0 h 412"/>
                <a:gd name="T2" fmla="*/ 270 w 270"/>
                <a:gd name="T3" fmla="*/ 412 h 412"/>
                <a:gd name="T4" fmla="*/ 270 w 270"/>
                <a:gd name="T5" fmla="*/ 178 h 412"/>
                <a:gd name="T6" fmla="*/ 0 w 270"/>
                <a:gd name="T7" fmla="*/ 0 h 412"/>
              </a:gdLst>
              <a:ahLst/>
              <a:cxnLst>
                <a:cxn ang="0">
                  <a:pos x="T0" y="T1"/>
                </a:cxn>
                <a:cxn ang="0">
                  <a:pos x="T2" y="T3"/>
                </a:cxn>
                <a:cxn ang="0">
                  <a:pos x="T4" y="T5"/>
                </a:cxn>
                <a:cxn ang="0">
                  <a:pos x="T6" y="T7"/>
                </a:cxn>
              </a:cxnLst>
              <a:rect l="0" t="0" r="r" b="b"/>
              <a:pathLst>
                <a:path w="270" h="412">
                  <a:moveTo>
                    <a:pt x="0" y="0"/>
                  </a:moveTo>
                  <a:lnTo>
                    <a:pt x="270" y="412"/>
                  </a:lnTo>
                  <a:lnTo>
                    <a:pt x="270" y="178"/>
                  </a:lnTo>
                  <a:lnTo>
                    <a:pt x="0" y="0"/>
                  </a:lnTo>
                  <a:close/>
                </a:path>
              </a:pathLst>
            </a:custGeom>
            <a:solidFill>
              <a:srgbClr val="D7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84"/>
            <p:cNvSpPr>
              <a:spLocks/>
            </p:cNvSpPr>
            <p:nvPr/>
          </p:nvSpPr>
          <p:spPr bwMode="auto">
            <a:xfrm>
              <a:off x="7140576" y="4322763"/>
              <a:ext cx="428625" cy="654050"/>
            </a:xfrm>
            <a:custGeom>
              <a:avLst/>
              <a:gdLst>
                <a:gd name="T0" fmla="*/ 0 w 270"/>
                <a:gd name="T1" fmla="*/ 0 h 412"/>
                <a:gd name="T2" fmla="*/ 270 w 270"/>
                <a:gd name="T3" fmla="*/ 412 h 412"/>
                <a:gd name="T4" fmla="*/ 270 w 270"/>
                <a:gd name="T5" fmla="*/ 178 h 412"/>
                <a:gd name="T6" fmla="*/ 0 w 270"/>
                <a:gd name="T7" fmla="*/ 0 h 412"/>
              </a:gdLst>
              <a:ahLst/>
              <a:cxnLst>
                <a:cxn ang="0">
                  <a:pos x="T0" y="T1"/>
                </a:cxn>
                <a:cxn ang="0">
                  <a:pos x="T2" y="T3"/>
                </a:cxn>
                <a:cxn ang="0">
                  <a:pos x="T4" y="T5"/>
                </a:cxn>
                <a:cxn ang="0">
                  <a:pos x="T6" y="T7"/>
                </a:cxn>
              </a:cxnLst>
              <a:rect l="0" t="0" r="r" b="b"/>
              <a:pathLst>
                <a:path w="270" h="412">
                  <a:moveTo>
                    <a:pt x="0" y="0"/>
                  </a:moveTo>
                  <a:lnTo>
                    <a:pt x="270" y="412"/>
                  </a:lnTo>
                  <a:lnTo>
                    <a:pt x="270" y="1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85"/>
            <p:cNvSpPr>
              <a:spLocks/>
            </p:cNvSpPr>
            <p:nvPr/>
          </p:nvSpPr>
          <p:spPr bwMode="auto">
            <a:xfrm>
              <a:off x="4941888" y="1570038"/>
              <a:ext cx="527050" cy="847725"/>
            </a:xfrm>
            <a:custGeom>
              <a:avLst/>
              <a:gdLst>
                <a:gd name="T0" fmla="*/ 332 w 332"/>
                <a:gd name="T1" fmla="*/ 0 h 534"/>
                <a:gd name="T2" fmla="*/ 0 w 332"/>
                <a:gd name="T3" fmla="*/ 343 h 534"/>
                <a:gd name="T4" fmla="*/ 131 w 332"/>
                <a:gd name="T5" fmla="*/ 534 h 534"/>
                <a:gd name="T6" fmla="*/ 332 w 332"/>
                <a:gd name="T7" fmla="*/ 0 h 534"/>
              </a:gdLst>
              <a:ahLst/>
              <a:cxnLst>
                <a:cxn ang="0">
                  <a:pos x="T0" y="T1"/>
                </a:cxn>
                <a:cxn ang="0">
                  <a:pos x="T2" y="T3"/>
                </a:cxn>
                <a:cxn ang="0">
                  <a:pos x="T4" y="T5"/>
                </a:cxn>
                <a:cxn ang="0">
                  <a:pos x="T6" y="T7"/>
                </a:cxn>
              </a:cxnLst>
              <a:rect l="0" t="0" r="r" b="b"/>
              <a:pathLst>
                <a:path w="332" h="534">
                  <a:moveTo>
                    <a:pt x="332" y="0"/>
                  </a:moveTo>
                  <a:lnTo>
                    <a:pt x="0" y="343"/>
                  </a:lnTo>
                  <a:lnTo>
                    <a:pt x="131" y="534"/>
                  </a:lnTo>
                  <a:lnTo>
                    <a:pt x="332" y="0"/>
                  </a:lnTo>
                  <a:close/>
                </a:path>
              </a:pathLst>
            </a:custGeom>
            <a:solidFill>
              <a:srgbClr val="CE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86"/>
            <p:cNvSpPr>
              <a:spLocks/>
            </p:cNvSpPr>
            <p:nvPr/>
          </p:nvSpPr>
          <p:spPr bwMode="auto">
            <a:xfrm>
              <a:off x="4941888" y="1570038"/>
              <a:ext cx="527050" cy="847725"/>
            </a:xfrm>
            <a:custGeom>
              <a:avLst/>
              <a:gdLst>
                <a:gd name="T0" fmla="*/ 332 w 332"/>
                <a:gd name="T1" fmla="*/ 0 h 534"/>
                <a:gd name="T2" fmla="*/ 0 w 332"/>
                <a:gd name="T3" fmla="*/ 343 h 534"/>
                <a:gd name="T4" fmla="*/ 131 w 332"/>
                <a:gd name="T5" fmla="*/ 534 h 534"/>
                <a:gd name="T6" fmla="*/ 332 w 332"/>
                <a:gd name="T7" fmla="*/ 0 h 534"/>
              </a:gdLst>
              <a:ahLst/>
              <a:cxnLst>
                <a:cxn ang="0">
                  <a:pos x="T0" y="T1"/>
                </a:cxn>
                <a:cxn ang="0">
                  <a:pos x="T2" y="T3"/>
                </a:cxn>
                <a:cxn ang="0">
                  <a:pos x="T4" y="T5"/>
                </a:cxn>
                <a:cxn ang="0">
                  <a:pos x="T6" y="T7"/>
                </a:cxn>
              </a:cxnLst>
              <a:rect l="0" t="0" r="r" b="b"/>
              <a:pathLst>
                <a:path w="332" h="534">
                  <a:moveTo>
                    <a:pt x="332" y="0"/>
                  </a:moveTo>
                  <a:lnTo>
                    <a:pt x="0" y="343"/>
                  </a:lnTo>
                  <a:lnTo>
                    <a:pt x="131" y="534"/>
                  </a:lnTo>
                  <a:lnTo>
                    <a:pt x="3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87"/>
            <p:cNvSpPr>
              <a:spLocks/>
            </p:cNvSpPr>
            <p:nvPr/>
          </p:nvSpPr>
          <p:spPr bwMode="auto">
            <a:xfrm>
              <a:off x="4391026" y="2133600"/>
              <a:ext cx="728663" cy="303213"/>
            </a:xfrm>
            <a:custGeom>
              <a:avLst/>
              <a:gdLst>
                <a:gd name="T0" fmla="*/ 331 w 459"/>
                <a:gd name="T1" fmla="*/ 0 h 191"/>
                <a:gd name="T2" fmla="*/ 0 w 459"/>
                <a:gd name="T3" fmla="*/ 85 h 191"/>
                <a:gd name="T4" fmla="*/ 459 w 459"/>
                <a:gd name="T5" fmla="*/ 191 h 191"/>
                <a:gd name="T6" fmla="*/ 331 w 459"/>
                <a:gd name="T7" fmla="*/ 0 h 191"/>
              </a:gdLst>
              <a:ahLst/>
              <a:cxnLst>
                <a:cxn ang="0">
                  <a:pos x="T0" y="T1"/>
                </a:cxn>
                <a:cxn ang="0">
                  <a:pos x="T2" y="T3"/>
                </a:cxn>
                <a:cxn ang="0">
                  <a:pos x="T4" y="T5"/>
                </a:cxn>
                <a:cxn ang="0">
                  <a:pos x="T6" y="T7"/>
                </a:cxn>
              </a:cxnLst>
              <a:rect l="0" t="0" r="r" b="b"/>
              <a:pathLst>
                <a:path w="459" h="191">
                  <a:moveTo>
                    <a:pt x="331" y="0"/>
                  </a:moveTo>
                  <a:lnTo>
                    <a:pt x="0" y="85"/>
                  </a:lnTo>
                  <a:lnTo>
                    <a:pt x="459" y="191"/>
                  </a:lnTo>
                  <a:lnTo>
                    <a:pt x="331" y="0"/>
                  </a:lnTo>
                  <a:close/>
                </a:path>
              </a:pathLst>
            </a:custGeom>
            <a:solidFill>
              <a:srgbClr val="B9BA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88"/>
            <p:cNvSpPr>
              <a:spLocks/>
            </p:cNvSpPr>
            <p:nvPr/>
          </p:nvSpPr>
          <p:spPr bwMode="auto">
            <a:xfrm>
              <a:off x="4391026" y="2133600"/>
              <a:ext cx="728663" cy="303213"/>
            </a:xfrm>
            <a:custGeom>
              <a:avLst/>
              <a:gdLst>
                <a:gd name="T0" fmla="*/ 331 w 459"/>
                <a:gd name="T1" fmla="*/ 0 h 191"/>
                <a:gd name="T2" fmla="*/ 0 w 459"/>
                <a:gd name="T3" fmla="*/ 85 h 191"/>
                <a:gd name="T4" fmla="*/ 459 w 459"/>
                <a:gd name="T5" fmla="*/ 191 h 191"/>
                <a:gd name="T6" fmla="*/ 331 w 459"/>
                <a:gd name="T7" fmla="*/ 0 h 191"/>
              </a:gdLst>
              <a:ahLst/>
              <a:cxnLst>
                <a:cxn ang="0">
                  <a:pos x="T0" y="T1"/>
                </a:cxn>
                <a:cxn ang="0">
                  <a:pos x="T2" y="T3"/>
                </a:cxn>
                <a:cxn ang="0">
                  <a:pos x="T4" y="T5"/>
                </a:cxn>
                <a:cxn ang="0">
                  <a:pos x="T6" y="T7"/>
                </a:cxn>
              </a:cxnLst>
              <a:rect l="0" t="0" r="r" b="b"/>
              <a:pathLst>
                <a:path w="459" h="191">
                  <a:moveTo>
                    <a:pt x="331" y="0"/>
                  </a:moveTo>
                  <a:lnTo>
                    <a:pt x="0" y="85"/>
                  </a:lnTo>
                  <a:lnTo>
                    <a:pt x="459" y="191"/>
                  </a:lnTo>
                  <a:lnTo>
                    <a:pt x="3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89"/>
            <p:cNvSpPr>
              <a:spLocks/>
            </p:cNvSpPr>
            <p:nvPr/>
          </p:nvSpPr>
          <p:spPr bwMode="auto">
            <a:xfrm>
              <a:off x="5172076" y="1573213"/>
              <a:ext cx="511175" cy="849313"/>
            </a:xfrm>
            <a:custGeom>
              <a:avLst/>
              <a:gdLst>
                <a:gd name="T0" fmla="*/ 201 w 322"/>
                <a:gd name="T1" fmla="*/ 0 h 535"/>
                <a:gd name="T2" fmla="*/ 0 w 322"/>
                <a:gd name="T3" fmla="*/ 535 h 535"/>
                <a:gd name="T4" fmla="*/ 322 w 322"/>
                <a:gd name="T5" fmla="*/ 360 h 535"/>
                <a:gd name="T6" fmla="*/ 201 w 322"/>
                <a:gd name="T7" fmla="*/ 0 h 535"/>
              </a:gdLst>
              <a:ahLst/>
              <a:cxnLst>
                <a:cxn ang="0">
                  <a:pos x="T0" y="T1"/>
                </a:cxn>
                <a:cxn ang="0">
                  <a:pos x="T2" y="T3"/>
                </a:cxn>
                <a:cxn ang="0">
                  <a:pos x="T4" y="T5"/>
                </a:cxn>
                <a:cxn ang="0">
                  <a:pos x="T6" y="T7"/>
                </a:cxn>
              </a:cxnLst>
              <a:rect l="0" t="0" r="r" b="b"/>
              <a:pathLst>
                <a:path w="322" h="535">
                  <a:moveTo>
                    <a:pt x="201" y="0"/>
                  </a:moveTo>
                  <a:lnTo>
                    <a:pt x="0" y="535"/>
                  </a:lnTo>
                  <a:lnTo>
                    <a:pt x="322" y="360"/>
                  </a:lnTo>
                  <a:lnTo>
                    <a:pt x="201"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90"/>
            <p:cNvSpPr>
              <a:spLocks/>
            </p:cNvSpPr>
            <p:nvPr/>
          </p:nvSpPr>
          <p:spPr bwMode="auto">
            <a:xfrm>
              <a:off x="5172076" y="1573213"/>
              <a:ext cx="511175" cy="849313"/>
            </a:xfrm>
            <a:custGeom>
              <a:avLst/>
              <a:gdLst>
                <a:gd name="T0" fmla="*/ 201 w 322"/>
                <a:gd name="T1" fmla="*/ 0 h 535"/>
                <a:gd name="T2" fmla="*/ 0 w 322"/>
                <a:gd name="T3" fmla="*/ 535 h 535"/>
                <a:gd name="T4" fmla="*/ 322 w 322"/>
                <a:gd name="T5" fmla="*/ 360 h 535"/>
                <a:gd name="T6" fmla="*/ 201 w 322"/>
                <a:gd name="T7" fmla="*/ 0 h 535"/>
              </a:gdLst>
              <a:ahLst/>
              <a:cxnLst>
                <a:cxn ang="0">
                  <a:pos x="T0" y="T1"/>
                </a:cxn>
                <a:cxn ang="0">
                  <a:pos x="T2" y="T3"/>
                </a:cxn>
                <a:cxn ang="0">
                  <a:pos x="T4" y="T5"/>
                </a:cxn>
                <a:cxn ang="0">
                  <a:pos x="T6" y="T7"/>
                </a:cxn>
              </a:cxnLst>
              <a:rect l="0" t="0" r="r" b="b"/>
              <a:pathLst>
                <a:path w="322" h="535">
                  <a:moveTo>
                    <a:pt x="201" y="0"/>
                  </a:moveTo>
                  <a:lnTo>
                    <a:pt x="0" y="535"/>
                  </a:lnTo>
                  <a:lnTo>
                    <a:pt x="322" y="360"/>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91"/>
            <p:cNvSpPr>
              <a:spLocks/>
            </p:cNvSpPr>
            <p:nvPr/>
          </p:nvSpPr>
          <p:spPr bwMode="auto">
            <a:xfrm>
              <a:off x="6351588" y="3022600"/>
              <a:ext cx="769938" cy="684213"/>
            </a:xfrm>
            <a:custGeom>
              <a:avLst/>
              <a:gdLst>
                <a:gd name="T0" fmla="*/ 336 w 485"/>
                <a:gd name="T1" fmla="*/ 0 h 431"/>
                <a:gd name="T2" fmla="*/ 0 w 485"/>
                <a:gd name="T3" fmla="*/ 431 h 431"/>
                <a:gd name="T4" fmla="*/ 485 w 485"/>
                <a:gd name="T5" fmla="*/ 348 h 431"/>
                <a:gd name="T6" fmla="*/ 336 w 485"/>
                <a:gd name="T7" fmla="*/ 0 h 431"/>
              </a:gdLst>
              <a:ahLst/>
              <a:cxnLst>
                <a:cxn ang="0">
                  <a:pos x="T0" y="T1"/>
                </a:cxn>
                <a:cxn ang="0">
                  <a:pos x="T2" y="T3"/>
                </a:cxn>
                <a:cxn ang="0">
                  <a:pos x="T4" y="T5"/>
                </a:cxn>
                <a:cxn ang="0">
                  <a:pos x="T6" y="T7"/>
                </a:cxn>
              </a:cxnLst>
              <a:rect l="0" t="0" r="r" b="b"/>
              <a:pathLst>
                <a:path w="485" h="431">
                  <a:moveTo>
                    <a:pt x="336" y="0"/>
                  </a:moveTo>
                  <a:lnTo>
                    <a:pt x="0" y="431"/>
                  </a:lnTo>
                  <a:lnTo>
                    <a:pt x="485" y="348"/>
                  </a:lnTo>
                  <a:lnTo>
                    <a:pt x="336"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92"/>
            <p:cNvSpPr>
              <a:spLocks/>
            </p:cNvSpPr>
            <p:nvPr/>
          </p:nvSpPr>
          <p:spPr bwMode="auto">
            <a:xfrm>
              <a:off x="6351588" y="3022600"/>
              <a:ext cx="769938" cy="684213"/>
            </a:xfrm>
            <a:custGeom>
              <a:avLst/>
              <a:gdLst>
                <a:gd name="T0" fmla="*/ 336 w 485"/>
                <a:gd name="T1" fmla="*/ 0 h 431"/>
                <a:gd name="T2" fmla="*/ 0 w 485"/>
                <a:gd name="T3" fmla="*/ 431 h 431"/>
                <a:gd name="T4" fmla="*/ 485 w 485"/>
                <a:gd name="T5" fmla="*/ 348 h 431"/>
                <a:gd name="T6" fmla="*/ 336 w 485"/>
                <a:gd name="T7" fmla="*/ 0 h 431"/>
              </a:gdLst>
              <a:ahLst/>
              <a:cxnLst>
                <a:cxn ang="0">
                  <a:pos x="T0" y="T1"/>
                </a:cxn>
                <a:cxn ang="0">
                  <a:pos x="T2" y="T3"/>
                </a:cxn>
                <a:cxn ang="0">
                  <a:pos x="T4" y="T5"/>
                </a:cxn>
                <a:cxn ang="0">
                  <a:pos x="T6" y="T7"/>
                </a:cxn>
              </a:cxnLst>
              <a:rect l="0" t="0" r="r" b="b"/>
              <a:pathLst>
                <a:path w="485" h="431">
                  <a:moveTo>
                    <a:pt x="336" y="0"/>
                  </a:moveTo>
                  <a:lnTo>
                    <a:pt x="0" y="431"/>
                  </a:lnTo>
                  <a:lnTo>
                    <a:pt x="485" y="348"/>
                  </a:lnTo>
                  <a:lnTo>
                    <a:pt x="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93"/>
            <p:cNvSpPr>
              <a:spLocks/>
            </p:cNvSpPr>
            <p:nvPr/>
          </p:nvSpPr>
          <p:spPr bwMode="auto">
            <a:xfrm>
              <a:off x="6915151" y="3016250"/>
              <a:ext cx="500063" cy="555625"/>
            </a:xfrm>
            <a:custGeom>
              <a:avLst/>
              <a:gdLst>
                <a:gd name="T0" fmla="*/ 0 w 315"/>
                <a:gd name="T1" fmla="*/ 0 h 350"/>
                <a:gd name="T2" fmla="*/ 149 w 315"/>
                <a:gd name="T3" fmla="*/ 350 h 350"/>
                <a:gd name="T4" fmla="*/ 315 w 315"/>
                <a:gd name="T5" fmla="*/ 296 h 350"/>
                <a:gd name="T6" fmla="*/ 0 w 315"/>
                <a:gd name="T7" fmla="*/ 0 h 350"/>
              </a:gdLst>
              <a:ahLst/>
              <a:cxnLst>
                <a:cxn ang="0">
                  <a:pos x="T0" y="T1"/>
                </a:cxn>
                <a:cxn ang="0">
                  <a:pos x="T2" y="T3"/>
                </a:cxn>
                <a:cxn ang="0">
                  <a:pos x="T4" y="T5"/>
                </a:cxn>
                <a:cxn ang="0">
                  <a:pos x="T6" y="T7"/>
                </a:cxn>
              </a:cxnLst>
              <a:rect l="0" t="0" r="r" b="b"/>
              <a:pathLst>
                <a:path w="315" h="350">
                  <a:moveTo>
                    <a:pt x="0" y="0"/>
                  </a:moveTo>
                  <a:lnTo>
                    <a:pt x="149" y="350"/>
                  </a:lnTo>
                  <a:lnTo>
                    <a:pt x="315" y="296"/>
                  </a:lnTo>
                  <a:lnTo>
                    <a:pt x="0"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94"/>
            <p:cNvSpPr>
              <a:spLocks/>
            </p:cNvSpPr>
            <p:nvPr/>
          </p:nvSpPr>
          <p:spPr bwMode="auto">
            <a:xfrm>
              <a:off x="6915151" y="3016250"/>
              <a:ext cx="500063" cy="555625"/>
            </a:xfrm>
            <a:custGeom>
              <a:avLst/>
              <a:gdLst>
                <a:gd name="T0" fmla="*/ 0 w 315"/>
                <a:gd name="T1" fmla="*/ 0 h 350"/>
                <a:gd name="T2" fmla="*/ 149 w 315"/>
                <a:gd name="T3" fmla="*/ 350 h 350"/>
                <a:gd name="T4" fmla="*/ 315 w 315"/>
                <a:gd name="T5" fmla="*/ 296 h 350"/>
                <a:gd name="T6" fmla="*/ 0 w 315"/>
                <a:gd name="T7" fmla="*/ 0 h 350"/>
              </a:gdLst>
              <a:ahLst/>
              <a:cxnLst>
                <a:cxn ang="0">
                  <a:pos x="T0" y="T1"/>
                </a:cxn>
                <a:cxn ang="0">
                  <a:pos x="T2" y="T3"/>
                </a:cxn>
                <a:cxn ang="0">
                  <a:pos x="T4" y="T5"/>
                </a:cxn>
                <a:cxn ang="0">
                  <a:pos x="T6" y="T7"/>
                </a:cxn>
              </a:cxnLst>
              <a:rect l="0" t="0" r="r" b="b"/>
              <a:pathLst>
                <a:path w="315" h="350">
                  <a:moveTo>
                    <a:pt x="0" y="0"/>
                  </a:moveTo>
                  <a:lnTo>
                    <a:pt x="149" y="350"/>
                  </a:lnTo>
                  <a:lnTo>
                    <a:pt x="315" y="29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95"/>
            <p:cNvSpPr>
              <a:spLocks/>
            </p:cNvSpPr>
            <p:nvPr/>
          </p:nvSpPr>
          <p:spPr bwMode="auto">
            <a:xfrm>
              <a:off x="6491288" y="2700338"/>
              <a:ext cx="450850" cy="269875"/>
            </a:xfrm>
            <a:custGeom>
              <a:avLst/>
              <a:gdLst>
                <a:gd name="T0" fmla="*/ 284 w 284"/>
                <a:gd name="T1" fmla="*/ 0 h 170"/>
                <a:gd name="T2" fmla="*/ 0 w 284"/>
                <a:gd name="T3" fmla="*/ 42 h 170"/>
                <a:gd name="T4" fmla="*/ 246 w 284"/>
                <a:gd name="T5" fmla="*/ 170 h 170"/>
                <a:gd name="T6" fmla="*/ 284 w 284"/>
                <a:gd name="T7" fmla="*/ 0 h 170"/>
              </a:gdLst>
              <a:ahLst/>
              <a:cxnLst>
                <a:cxn ang="0">
                  <a:pos x="T0" y="T1"/>
                </a:cxn>
                <a:cxn ang="0">
                  <a:pos x="T2" y="T3"/>
                </a:cxn>
                <a:cxn ang="0">
                  <a:pos x="T4" y="T5"/>
                </a:cxn>
                <a:cxn ang="0">
                  <a:pos x="T6" y="T7"/>
                </a:cxn>
              </a:cxnLst>
              <a:rect l="0" t="0" r="r" b="b"/>
              <a:pathLst>
                <a:path w="284" h="170">
                  <a:moveTo>
                    <a:pt x="284" y="0"/>
                  </a:moveTo>
                  <a:lnTo>
                    <a:pt x="0" y="42"/>
                  </a:lnTo>
                  <a:lnTo>
                    <a:pt x="246" y="170"/>
                  </a:lnTo>
                  <a:lnTo>
                    <a:pt x="284" y="0"/>
                  </a:lnTo>
                  <a:close/>
                </a:path>
              </a:pathLst>
            </a:custGeom>
            <a:solidFill>
              <a:srgbClr val="E1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96"/>
            <p:cNvSpPr>
              <a:spLocks/>
            </p:cNvSpPr>
            <p:nvPr/>
          </p:nvSpPr>
          <p:spPr bwMode="auto">
            <a:xfrm>
              <a:off x="6491288" y="2700338"/>
              <a:ext cx="450850" cy="269875"/>
            </a:xfrm>
            <a:custGeom>
              <a:avLst/>
              <a:gdLst>
                <a:gd name="T0" fmla="*/ 284 w 284"/>
                <a:gd name="T1" fmla="*/ 0 h 170"/>
                <a:gd name="T2" fmla="*/ 0 w 284"/>
                <a:gd name="T3" fmla="*/ 42 h 170"/>
                <a:gd name="T4" fmla="*/ 246 w 284"/>
                <a:gd name="T5" fmla="*/ 170 h 170"/>
                <a:gd name="T6" fmla="*/ 284 w 284"/>
                <a:gd name="T7" fmla="*/ 0 h 170"/>
              </a:gdLst>
              <a:ahLst/>
              <a:cxnLst>
                <a:cxn ang="0">
                  <a:pos x="T0" y="T1"/>
                </a:cxn>
                <a:cxn ang="0">
                  <a:pos x="T2" y="T3"/>
                </a:cxn>
                <a:cxn ang="0">
                  <a:pos x="T4" y="T5"/>
                </a:cxn>
                <a:cxn ang="0">
                  <a:pos x="T6" y="T7"/>
                </a:cxn>
              </a:cxnLst>
              <a:rect l="0" t="0" r="r" b="b"/>
              <a:pathLst>
                <a:path w="284" h="170">
                  <a:moveTo>
                    <a:pt x="284" y="0"/>
                  </a:moveTo>
                  <a:lnTo>
                    <a:pt x="0" y="42"/>
                  </a:lnTo>
                  <a:lnTo>
                    <a:pt x="246" y="170"/>
                  </a:lnTo>
                  <a:lnTo>
                    <a:pt x="2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97"/>
            <p:cNvSpPr>
              <a:spLocks/>
            </p:cNvSpPr>
            <p:nvPr/>
          </p:nvSpPr>
          <p:spPr bwMode="auto">
            <a:xfrm>
              <a:off x="6911976" y="2700338"/>
              <a:ext cx="588963" cy="269875"/>
            </a:xfrm>
            <a:custGeom>
              <a:avLst/>
              <a:gdLst>
                <a:gd name="T0" fmla="*/ 35 w 371"/>
                <a:gd name="T1" fmla="*/ 0 h 170"/>
                <a:gd name="T2" fmla="*/ 0 w 371"/>
                <a:gd name="T3" fmla="*/ 170 h 170"/>
                <a:gd name="T4" fmla="*/ 371 w 371"/>
                <a:gd name="T5" fmla="*/ 47 h 170"/>
                <a:gd name="T6" fmla="*/ 35 w 371"/>
                <a:gd name="T7" fmla="*/ 0 h 170"/>
              </a:gdLst>
              <a:ahLst/>
              <a:cxnLst>
                <a:cxn ang="0">
                  <a:pos x="T0" y="T1"/>
                </a:cxn>
                <a:cxn ang="0">
                  <a:pos x="T2" y="T3"/>
                </a:cxn>
                <a:cxn ang="0">
                  <a:pos x="T4" y="T5"/>
                </a:cxn>
                <a:cxn ang="0">
                  <a:pos x="T6" y="T7"/>
                </a:cxn>
              </a:cxnLst>
              <a:rect l="0" t="0" r="r" b="b"/>
              <a:pathLst>
                <a:path w="371" h="170">
                  <a:moveTo>
                    <a:pt x="35" y="0"/>
                  </a:moveTo>
                  <a:lnTo>
                    <a:pt x="0" y="170"/>
                  </a:lnTo>
                  <a:lnTo>
                    <a:pt x="371" y="47"/>
                  </a:lnTo>
                  <a:lnTo>
                    <a:pt x="35"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98"/>
            <p:cNvSpPr>
              <a:spLocks/>
            </p:cNvSpPr>
            <p:nvPr/>
          </p:nvSpPr>
          <p:spPr bwMode="auto">
            <a:xfrm>
              <a:off x="6911976" y="2700338"/>
              <a:ext cx="588963" cy="269875"/>
            </a:xfrm>
            <a:custGeom>
              <a:avLst/>
              <a:gdLst>
                <a:gd name="T0" fmla="*/ 35 w 371"/>
                <a:gd name="T1" fmla="*/ 0 h 170"/>
                <a:gd name="T2" fmla="*/ 0 w 371"/>
                <a:gd name="T3" fmla="*/ 170 h 170"/>
                <a:gd name="T4" fmla="*/ 371 w 371"/>
                <a:gd name="T5" fmla="*/ 47 h 170"/>
                <a:gd name="T6" fmla="*/ 35 w 371"/>
                <a:gd name="T7" fmla="*/ 0 h 170"/>
              </a:gdLst>
              <a:ahLst/>
              <a:cxnLst>
                <a:cxn ang="0">
                  <a:pos x="T0" y="T1"/>
                </a:cxn>
                <a:cxn ang="0">
                  <a:pos x="T2" y="T3"/>
                </a:cxn>
                <a:cxn ang="0">
                  <a:pos x="T4" y="T5"/>
                </a:cxn>
                <a:cxn ang="0">
                  <a:pos x="T6" y="T7"/>
                </a:cxn>
              </a:cxnLst>
              <a:rect l="0" t="0" r="r" b="b"/>
              <a:pathLst>
                <a:path w="371" h="170">
                  <a:moveTo>
                    <a:pt x="35" y="0"/>
                  </a:moveTo>
                  <a:lnTo>
                    <a:pt x="0" y="170"/>
                  </a:lnTo>
                  <a:lnTo>
                    <a:pt x="371" y="47"/>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99"/>
            <p:cNvSpPr>
              <a:spLocks/>
            </p:cNvSpPr>
            <p:nvPr/>
          </p:nvSpPr>
          <p:spPr bwMode="auto">
            <a:xfrm>
              <a:off x="6235701" y="3008313"/>
              <a:ext cx="622300" cy="684213"/>
            </a:xfrm>
            <a:custGeom>
              <a:avLst/>
              <a:gdLst>
                <a:gd name="T0" fmla="*/ 392 w 392"/>
                <a:gd name="T1" fmla="*/ 0 h 431"/>
                <a:gd name="T2" fmla="*/ 0 w 392"/>
                <a:gd name="T3" fmla="*/ 47 h 431"/>
                <a:gd name="T4" fmla="*/ 56 w 392"/>
                <a:gd name="T5" fmla="*/ 431 h 431"/>
                <a:gd name="T6" fmla="*/ 392 w 392"/>
                <a:gd name="T7" fmla="*/ 0 h 431"/>
              </a:gdLst>
              <a:ahLst/>
              <a:cxnLst>
                <a:cxn ang="0">
                  <a:pos x="T0" y="T1"/>
                </a:cxn>
                <a:cxn ang="0">
                  <a:pos x="T2" y="T3"/>
                </a:cxn>
                <a:cxn ang="0">
                  <a:pos x="T4" y="T5"/>
                </a:cxn>
                <a:cxn ang="0">
                  <a:pos x="T6" y="T7"/>
                </a:cxn>
              </a:cxnLst>
              <a:rect l="0" t="0" r="r" b="b"/>
              <a:pathLst>
                <a:path w="392" h="431">
                  <a:moveTo>
                    <a:pt x="392" y="0"/>
                  </a:moveTo>
                  <a:lnTo>
                    <a:pt x="0" y="47"/>
                  </a:lnTo>
                  <a:lnTo>
                    <a:pt x="56" y="431"/>
                  </a:lnTo>
                  <a:lnTo>
                    <a:pt x="392" y="0"/>
                  </a:lnTo>
                  <a:close/>
                </a:path>
              </a:pathLst>
            </a:custGeom>
            <a:solidFill>
              <a:srgbClr val="ED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400"/>
            <p:cNvSpPr>
              <a:spLocks/>
            </p:cNvSpPr>
            <p:nvPr/>
          </p:nvSpPr>
          <p:spPr bwMode="auto">
            <a:xfrm>
              <a:off x="6235701" y="3008313"/>
              <a:ext cx="622300" cy="684213"/>
            </a:xfrm>
            <a:custGeom>
              <a:avLst/>
              <a:gdLst>
                <a:gd name="T0" fmla="*/ 392 w 392"/>
                <a:gd name="T1" fmla="*/ 0 h 431"/>
                <a:gd name="T2" fmla="*/ 0 w 392"/>
                <a:gd name="T3" fmla="*/ 47 h 431"/>
                <a:gd name="T4" fmla="*/ 56 w 392"/>
                <a:gd name="T5" fmla="*/ 431 h 431"/>
                <a:gd name="T6" fmla="*/ 392 w 392"/>
                <a:gd name="T7" fmla="*/ 0 h 431"/>
              </a:gdLst>
              <a:ahLst/>
              <a:cxnLst>
                <a:cxn ang="0">
                  <a:pos x="T0" y="T1"/>
                </a:cxn>
                <a:cxn ang="0">
                  <a:pos x="T2" y="T3"/>
                </a:cxn>
                <a:cxn ang="0">
                  <a:pos x="T4" y="T5"/>
                </a:cxn>
                <a:cxn ang="0">
                  <a:pos x="T6" y="T7"/>
                </a:cxn>
              </a:cxnLst>
              <a:rect l="0" t="0" r="r" b="b"/>
              <a:pathLst>
                <a:path w="392" h="431">
                  <a:moveTo>
                    <a:pt x="392" y="0"/>
                  </a:moveTo>
                  <a:lnTo>
                    <a:pt x="0" y="47"/>
                  </a:lnTo>
                  <a:lnTo>
                    <a:pt x="56" y="431"/>
                  </a:lnTo>
                  <a:lnTo>
                    <a:pt x="3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401"/>
            <p:cNvSpPr>
              <a:spLocks/>
            </p:cNvSpPr>
            <p:nvPr/>
          </p:nvSpPr>
          <p:spPr bwMode="auto">
            <a:xfrm>
              <a:off x="6926263" y="2797175"/>
              <a:ext cx="585788" cy="665163"/>
            </a:xfrm>
            <a:custGeom>
              <a:avLst/>
              <a:gdLst>
                <a:gd name="T0" fmla="*/ 369 w 369"/>
                <a:gd name="T1" fmla="*/ 0 h 419"/>
                <a:gd name="T2" fmla="*/ 0 w 369"/>
                <a:gd name="T3" fmla="*/ 123 h 419"/>
                <a:gd name="T4" fmla="*/ 312 w 369"/>
                <a:gd name="T5" fmla="*/ 419 h 419"/>
                <a:gd name="T6" fmla="*/ 369 w 369"/>
                <a:gd name="T7" fmla="*/ 0 h 419"/>
              </a:gdLst>
              <a:ahLst/>
              <a:cxnLst>
                <a:cxn ang="0">
                  <a:pos x="T0" y="T1"/>
                </a:cxn>
                <a:cxn ang="0">
                  <a:pos x="T2" y="T3"/>
                </a:cxn>
                <a:cxn ang="0">
                  <a:pos x="T4" y="T5"/>
                </a:cxn>
                <a:cxn ang="0">
                  <a:pos x="T6" y="T7"/>
                </a:cxn>
              </a:cxnLst>
              <a:rect l="0" t="0" r="r" b="b"/>
              <a:pathLst>
                <a:path w="369" h="419">
                  <a:moveTo>
                    <a:pt x="369" y="0"/>
                  </a:moveTo>
                  <a:lnTo>
                    <a:pt x="0" y="123"/>
                  </a:lnTo>
                  <a:lnTo>
                    <a:pt x="312" y="419"/>
                  </a:lnTo>
                  <a:lnTo>
                    <a:pt x="369" y="0"/>
                  </a:ln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402"/>
            <p:cNvSpPr>
              <a:spLocks/>
            </p:cNvSpPr>
            <p:nvPr/>
          </p:nvSpPr>
          <p:spPr bwMode="auto">
            <a:xfrm>
              <a:off x="6926263" y="2797175"/>
              <a:ext cx="585788" cy="665163"/>
            </a:xfrm>
            <a:custGeom>
              <a:avLst/>
              <a:gdLst>
                <a:gd name="T0" fmla="*/ 369 w 369"/>
                <a:gd name="T1" fmla="*/ 0 h 419"/>
                <a:gd name="T2" fmla="*/ 0 w 369"/>
                <a:gd name="T3" fmla="*/ 123 h 419"/>
                <a:gd name="T4" fmla="*/ 312 w 369"/>
                <a:gd name="T5" fmla="*/ 419 h 419"/>
                <a:gd name="T6" fmla="*/ 369 w 369"/>
                <a:gd name="T7" fmla="*/ 0 h 419"/>
              </a:gdLst>
              <a:ahLst/>
              <a:cxnLst>
                <a:cxn ang="0">
                  <a:pos x="T0" y="T1"/>
                </a:cxn>
                <a:cxn ang="0">
                  <a:pos x="T2" y="T3"/>
                </a:cxn>
                <a:cxn ang="0">
                  <a:pos x="T4" y="T5"/>
                </a:cxn>
                <a:cxn ang="0">
                  <a:pos x="T6" y="T7"/>
                </a:cxn>
              </a:cxnLst>
              <a:rect l="0" t="0" r="r" b="b"/>
              <a:pathLst>
                <a:path w="369" h="419">
                  <a:moveTo>
                    <a:pt x="369" y="0"/>
                  </a:moveTo>
                  <a:lnTo>
                    <a:pt x="0" y="123"/>
                  </a:lnTo>
                  <a:lnTo>
                    <a:pt x="312" y="419"/>
                  </a:lnTo>
                  <a:lnTo>
                    <a:pt x="3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403"/>
            <p:cNvSpPr>
              <a:spLocks/>
            </p:cNvSpPr>
            <p:nvPr/>
          </p:nvSpPr>
          <p:spPr bwMode="auto">
            <a:xfrm>
              <a:off x="6238876" y="2779713"/>
              <a:ext cx="623888" cy="277813"/>
            </a:xfrm>
            <a:custGeom>
              <a:avLst/>
              <a:gdLst>
                <a:gd name="T0" fmla="*/ 147 w 393"/>
                <a:gd name="T1" fmla="*/ 0 h 175"/>
                <a:gd name="T2" fmla="*/ 0 w 393"/>
                <a:gd name="T3" fmla="*/ 175 h 175"/>
                <a:gd name="T4" fmla="*/ 393 w 393"/>
                <a:gd name="T5" fmla="*/ 127 h 175"/>
                <a:gd name="T6" fmla="*/ 147 w 393"/>
                <a:gd name="T7" fmla="*/ 0 h 175"/>
              </a:gdLst>
              <a:ahLst/>
              <a:cxnLst>
                <a:cxn ang="0">
                  <a:pos x="T0" y="T1"/>
                </a:cxn>
                <a:cxn ang="0">
                  <a:pos x="T2" y="T3"/>
                </a:cxn>
                <a:cxn ang="0">
                  <a:pos x="T4" y="T5"/>
                </a:cxn>
                <a:cxn ang="0">
                  <a:pos x="T6" y="T7"/>
                </a:cxn>
              </a:cxnLst>
              <a:rect l="0" t="0" r="r" b="b"/>
              <a:pathLst>
                <a:path w="393" h="175">
                  <a:moveTo>
                    <a:pt x="147" y="0"/>
                  </a:moveTo>
                  <a:lnTo>
                    <a:pt x="0" y="175"/>
                  </a:lnTo>
                  <a:lnTo>
                    <a:pt x="393" y="127"/>
                  </a:lnTo>
                  <a:lnTo>
                    <a:pt x="147" y="0"/>
                  </a:ln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404"/>
            <p:cNvSpPr>
              <a:spLocks/>
            </p:cNvSpPr>
            <p:nvPr/>
          </p:nvSpPr>
          <p:spPr bwMode="auto">
            <a:xfrm>
              <a:off x="6238876" y="2779713"/>
              <a:ext cx="623888" cy="277813"/>
            </a:xfrm>
            <a:custGeom>
              <a:avLst/>
              <a:gdLst>
                <a:gd name="T0" fmla="*/ 147 w 393"/>
                <a:gd name="T1" fmla="*/ 0 h 175"/>
                <a:gd name="T2" fmla="*/ 0 w 393"/>
                <a:gd name="T3" fmla="*/ 175 h 175"/>
                <a:gd name="T4" fmla="*/ 393 w 393"/>
                <a:gd name="T5" fmla="*/ 127 h 175"/>
                <a:gd name="T6" fmla="*/ 147 w 393"/>
                <a:gd name="T7" fmla="*/ 0 h 175"/>
              </a:gdLst>
              <a:ahLst/>
              <a:cxnLst>
                <a:cxn ang="0">
                  <a:pos x="T0" y="T1"/>
                </a:cxn>
                <a:cxn ang="0">
                  <a:pos x="T2" y="T3"/>
                </a:cxn>
                <a:cxn ang="0">
                  <a:pos x="T4" y="T5"/>
                </a:cxn>
                <a:cxn ang="0">
                  <a:pos x="T6" y="T7"/>
                </a:cxn>
              </a:cxnLst>
              <a:rect l="0" t="0" r="r" b="b"/>
              <a:pathLst>
                <a:path w="393" h="175">
                  <a:moveTo>
                    <a:pt x="147" y="0"/>
                  </a:moveTo>
                  <a:lnTo>
                    <a:pt x="0" y="175"/>
                  </a:lnTo>
                  <a:lnTo>
                    <a:pt x="393" y="127"/>
                  </a:lnTo>
                  <a:lnTo>
                    <a:pt x="1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405"/>
            <p:cNvSpPr>
              <a:spLocks/>
            </p:cNvSpPr>
            <p:nvPr/>
          </p:nvSpPr>
          <p:spPr bwMode="auto">
            <a:xfrm>
              <a:off x="2805113" y="201613"/>
              <a:ext cx="349250" cy="477838"/>
            </a:xfrm>
            <a:custGeom>
              <a:avLst/>
              <a:gdLst>
                <a:gd name="T0" fmla="*/ 220 w 220"/>
                <a:gd name="T1" fmla="*/ 0 h 301"/>
                <a:gd name="T2" fmla="*/ 0 w 220"/>
                <a:gd name="T3" fmla="*/ 31 h 301"/>
                <a:gd name="T4" fmla="*/ 0 w 220"/>
                <a:gd name="T5" fmla="*/ 208 h 301"/>
                <a:gd name="T6" fmla="*/ 175 w 220"/>
                <a:gd name="T7" fmla="*/ 301 h 301"/>
                <a:gd name="T8" fmla="*/ 220 w 220"/>
                <a:gd name="T9" fmla="*/ 0 h 301"/>
              </a:gdLst>
              <a:ahLst/>
              <a:cxnLst>
                <a:cxn ang="0">
                  <a:pos x="T0" y="T1"/>
                </a:cxn>
                <a:cxn ang="0">
                  <a:pos x="T2" y="T3"/>
                </a:cxn>
                <a:cxn ang="0">
                  <a:pos x="T4" y="T5"/>
                </a:cxn>
                <a:cxn ang="0">
                  <a:pos x="T6" y="T7"/>
                </a:cxn>
                <a:cxn ang="0">
                  <a:pos x="T8" y="T9"/>
                </a:cxn>
              </a:cxnLst>
              <a:rect l="0" t="0" r="r" b="b"/>
              <a:pathLst>
                <a:path w="220" h="301">
                  <a:moveTo>
                    <a:pt x="220" y="0"/>
                  </a:moveTo>
                  <a:lnTo>
                    <a:pt x="0" y="31"/>
                  </a:lnTo>
                  <a:lnTo>
                    <a:pt x="0" y="208"/>
                  </a:lnTo>
                  <a:lnTo>
                    <a:pt x="175" y="301"/>
                  </a:lnTo>
                  <a:lnTo>
                    <a:pt x="220"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407"/>
            <p:cNvSpPr>
              <a:spLocks/>
            </p:cNvSpPr>
            <p:nvPr/>
          </p:nvSpPr>
          <p:spPr bwMode="auto">
            <a:xfrm>
              <a:off x="2805113" y="201613"/>
              <a:ext cx="349250" cy="477838"/>
            </a:xfrm>
            <a:custGeom>
              <a:avLst/>
              <a:gdLst>
                <a:gd name="T0" fmla="*/ 220 w 220"/>
                <a:gd name="T1" fmla="*/ 0 h 301"/>
                <a:gd name="T2" fmla="*/ 0 w 220"/>
                <a:gd name="T3" fmla="*/ 31 h 301"/>
                <a:gd name="T4" fmla="*/ 0 w 220"/>
                <a:gd name="T5" fmla="*/ 208 h 301"/>
                <a:gd name="T6" fmla="*/ 175 w 220"/>
                <a:gd name="T7" fmla="*/ 301 h 301"/>
                <a:gd name="T8" fmla="*/ 220 w 220"/>
                <a:gd name="T9" fmla="*/ 0 h 301"/>
              </a:gdLst>
              <a:ahLst/>
              <a:cxnLst>
                <a:cxn ang="0">
                  <a:pos x="T0" y="T1"/>
                </a:cxn>
                <a:cxn ang="0">
                  <a:pos x="T2" y="T3"/>
                </a:cxn>
                <a:cxn ang="0">
                  <a:pos x="T4" y="T5"/>
                </a:cxn>
                <a:cxn ang="0">
                  <a:pos x="T6" y="T7"/>
                </a:cxn>
                <a:cxn ang="0">
                  <a:pos x="T8" y="T9"/>
                </a:cxn>
              </a:cxnLst>
              <a:rect l="0" t="0" r="r" b="b"/>
              <a:pathLst>
                <a:path w="220" h="301">
                  <a:moveTo>
                    <a:pt x="220" y="0"/>
                  </a:moveTo>
                  <a:lnTo>
                    <a:pt x="0" y="31"/>
                  </a:lnTo>
                  <a:lnTo>
                    <a:pt x="0" y="208"/>
                  </a:lnTo>
                  <a:lnTo>
                    <a:pt x="175" y="301"/>
                  </a:lnTo>
                  <a:lnTo>
                    <a:pt x="2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408"/>
            <p:cNvSpPr>
              <a:spLocks/>
            </p:cNvSpPr>
            <p:nvPr/>
          </p:nvSpPr>
          <p:spPr bwMode="auto">
            <a:xfrm>
              <a:off x="5408613" y="2733675"/>
              <a:ext cx="654050" cy="252413"/>
            </a:xfrm>
            <a:custGeom>
              <a:avLst/>
              <a:gdLst>
                <a:gd name="T0" fmla="*/ 0 w 412"/>
                <a:gd name="T1" fmla="*/ 0 h 159"/>
                <a:gd name="T2" fmla="*/ 187 w 412"/>
                <a:gd name="T3" fmla="*/ 159 h 159"/>
                <a:gd name="T4" fmla="*/ 412 w 412"/>
                <a:gd name="T5" fmla="*/ 64 h 159"/>
                <a:gd name="T6" fmla="*/ 0 w 412"/>
                <a:gd name="T7" fmla="*/ 0 h 159"/>
              </a:gdLst>
              <a:ahLst/>
              <a:cxnLst>
                <a:cxn ang="0">
                  <a:pos x="T0" y="T1"/>
                </a:cxn>
                <a:cxn ang="0">
                  <a:pos x="T2" y="T3"/>
                </a:cxn>
                <a:cxn ang="0">
                  <a:pos x="T4" y="T5"/>
                </a:cxn>
                <a:cxn ang="0">
                  <a:pos x="T6" y="T7"/>
                </a:cxn>
              </a:cxnLst>
              <a:rect l="0" t="0" r="r" b="b"/>
              <a:pathLst>
                <a:path w="412" h="159">
                  <a:moveTo>
                    <a:pt x="0" y="0"/>
                  </a:moveTo>
                  <a:lnTo>
                    <a:pt x="187" y="159"/>
                  </a:lnTo>
                  <a:lnTo>
                    <a:pt x="412" y="64"/>
                  </a:lnTo>
                  <a:lnTo>
                    <a:pt x="0"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409"/>
            <p:cNvSpPr>
              <a:spLocks/>
            </p:cNvSpPr>
            <p:nvPr/>
          </p:nvSpPr>
          <p:spPr bwMode="auto">
            <a:xfrm>
              <a:off x="5408613" y="2733675"/>
              <a:ext cx="654050" cy="252413"/>
            </a:xfrm>
            <a:custGeom>
              <a:avLst/>
              <a:gdLst>
                <a:gd name="T0" fmla="*/ 0 w 412"/>
                <a:gd name="T1" fmla="*/ 0 h 159"/>
                <a:gd name="T2" fmla="*/ 187 w 412"/>
                <a:gd name="T3" fmla="*/ 159 h 159"/>
                <a:gd name="T4" fmla="*/ 412 w 412"/>
                <a:gd name="T5" fmla="*/ 64 h 159"/>
                <a:gd name="T6" fmla="*/ 0 w 412"/>
                <a:gd name="T7" fmla="*/ 0 h 159"/>
              </a:gdLst>
              <a:ahLst/>
              <a:cxnLst>
                <a:cxn ang="0">
                  <a:pos x="T0" y="T1"/>
                </a:cxn>
                <a:cxn ang="0">
                  <a:pos x="T2" y="T3"/>
                </a:cxn>
                <a:cxn ang="0">
                  <a:pos x="T4" y="T5"/>
                </a:cxn>
                <a:cxn ang="0">
                  <a:pos x="T6" y="T7"/>
                </a:cxn>
              </a:cxnLst>
              <a:rect l="0" t="0" r="r" b="b"/>
              <a:pathLst>
                <a:path w="412" h="159">
                  <a:moveTo>
                    <a:pt x="0" y="0"/>
                  </a:moveTo>
                  <a:lnTo>
                    <a:pt x="187" y="159"/>
                  </a:lnTo>
                  <a:lnTo>
                    <a:pt x="412"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410"/>
            <p:cNvSpPr>
              <a:spLocks/>
            </p:cNvSpPr>
            <p:nvPr/>
          </p:nvSpPr>
          <p:spPr bwMode="auto">
            <a:xfrm>
              <a:off x="5408613" y="2185988"/>
              <a:ext cx="654050" cy="627063"/>
            </a:xfrm>
            <a:custGeom>
              <a:avLst/>
              <a:gdLst>
                <a:gd name="T0" fmla="*/ 187 w 412"/>
                <a:gd name="T1" fmla="*/ 0 h 395"/>
                <a:gd name="T2" fmla="*/ 0 w 412"/>
                <a:gd name="T3" fmla="*/ 331 h 395"/>
                <a:gd name="T4" fmla="*/ 412 w 412"/>
                <a:gd name="T5" fmla="*/ 395 h 395"/>
                <a:gd name="T6" fmla="*/ 187 w 412"/>
                <a:gd name="T7" fmla="*/ 0 h 395"/>
              </a:gdLst>
              <a:ahLst/>
              <a:cxnLst>
                <a:cxn ang="0">
                  <a:pos x="T0" y="T1"/>
                </a:cxn>
                <a:cxn ang="0">
                  <a:pos x="T2" y="T3"/>
                </a:cxn>
                <a:cxn ang="0">
                  <a:pos x="T4" y="T5"/>
                </a:cxn>
                <a:cxn ang="0">
                  <a:pos x="T6" y="T7"/>
                </a:cxn>
              </a:cxnLst>
              <a:rect l="0" t="0" r="r" b="b"/>
              <a:pathLst>
                <a:path w="412" h="395">
                  <a:moveTo>
                    <a:pt x="187" y="0"/>
                  </a:moveTo>
                  <a:lnTo>
                    <a:pt x="0" y="331"/>
                  </a:lnTo>
                  <a:lnTo>
                    <a:pt x="412" y="395"/>
                  </a:lnTo>
                  <a:lnTo>
                    <a:pt x="187"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411"/>
            <p:cNvSpPr>
              <a:spLocks/>
            </p:cNvSpPr>
            <p:nvPr/>
          </p:nvSpPr>
          <p:spPr bwMode="auto">
            <a:xfrm>
              <a:off x="5408613" y="2185988"/>
              <a:ext cx="654050" cy="627063"/>
            </a:xfrm>
            <a:custGeom>
              <a:avLst/>
              <a:gdLst>
                <a:gd name="T0" fmla="*/ 187 w 412"/>
                <a:gd name="T1" fmla="*/ 0 h 395"/>
                <a:gd name="T2" fmla="*/ 0 w 412"/>
                <a:gd name="T3" fmla="*/ 331 h 395"/>
                <a:gd name="T4" fmla="*/ 412 w 412"/>
                <a:gd name="T5" fmla="*/ 395 h 395"/>
                <a:gd name="T6" fmla="*/ 187 w 412"/>
                <a:gd name="T7" fmla="*/ 0 h 395"/>
              </a:gdLst>
              <a:ahLst/>
              <a:cxnLst>
                <a:cxn ang="0">
                  <a:pos x="T0" y="T1"/>
                </a:cxn>
                <a:cxn ang="0">
                  <a:pos x="T2" y="T3"/>
                </a:cxn>
                <a:cxn ang="0">
                  <a:pos x="T4" y="T5"/>
                </a:cxn>
                <a:cxn ang="0">
                  <a:pos x="T6" y="T7"/>
                </a:cxn>
              </a:cxnLst>
              <a:rect l="0" t="0" r="r" b="b"/>
              <a:pathLst>
                <a:path w="412" h="395">
                  <a:moveTo>
                    <a:pt x="187" y="0"/>
                  </a:moveTo>
                  <a:lnTo>
                    <a:pt x="0" y="331"/>
                  </a:lnTo>
                  <a:lnTo>
                    <a:pt x="412" y="395"/>
                  </a:lnTo>
                  <a:lnTo>
                    <a:pt x="1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412"/>
            <p:cNvSpPr>
              <a:spLocks/>
            </p:cNvSpPr>
            <p:nvPr/>
          </p:nvSpPr>
          <p:spPr bwMode="auto">
            <a:xfrm>
              <a:off x="5167313" y="2178050"/>
              <a:ext cx="511175" cy="522288"/>
            </a:xfrm>
            <a:custGeom>
              <a:avLst/>
              <a:gdLst>
                <a:gd name="T0" fmla="*/ 322 w 322"/>
                <a:gd name="T1" fmla="*/ 0 h 329"/>
                <a:gd name="T2" fmla="*/ 0 w 322"/>
                <a:gd name="T3" fmla="*/ 173 h 329"/>
                <a:gd name="T4" fmla="*/ 135 w 322"/>
                <a:gd name="T5" fmla="*/ 329 h 329"/>
                <a:gd name="T6" fmla="*/ 322 w 322"/>
                <a:gd name="T7" fmla="*/ 0 h 329"/>
              </a:gdLst>
              <a:ahLst/>
              <a:cxnLst>
                <a:cxn ang="0">
                  <a:pos x="T0" y="T1"/>
                </a:cxn>
                <a:cxn ang="0">
                  <a:pos x="T2" y="T3"/>
                </a:cxn>
                <a:cxn ang="0">
                  <a:pos x="T4" y="T5"/>
                </a:cxn>
                <a:cxn ang="0">
                  <a:pos x="T6" y="T7"/>
                </a:cxn>
              </a:cxnLst>
              <a:rect l="0" t="0" r="r" b="b"/>
              <a:pathLst>
                <a:path w="322" h="329">
                  <a:moveTo>
                    <a:pt x="322" y="0"/>
                  </a:moveTo>
                  <a:lnTo>
                    <a:pt x="0" y="173"/>
                  </a:lnTo>
                  <a:lnTo>
                    <a:pt x="135" y="329"/>
                  </a:lnTo>
                  <a:lnTo>
                    <a:pt x="322"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413"/>
            <p:cNvSpPr>
              <a:spLocks/>
            </p:cNvSpPr>
            <p:nvPr/>
          </p:nvSpPr>
          <p:spPr bwMode="auto">
            <a:xfrm>
              <a:off x="5167313" y="2178050"/>
              <a:ext cx="511175" cy="522288"/>
            </a:xfrm>
            <a:custGeom>
              <a:avLst/>
              <a:gdLst>
                <a:gd name="T0" fmla="*/ 322 w 322"/>
                <a:gd name="T1" fmla="*/ 0 h 329"/>
                <a:gd name="T2" fmla="*/ 0 w 322"/>
                <a:gd name="T3" fmla="*/ 173 h 329"/>
                <a:gd name="T4" fmla="*/ 135 w 322"/>
                <a:gd name="T5" fmla="*/ 329 h 329"/>
                <a:gd name="T6" fmla="*/ 322 w 322"/>
                <a:gd name="T7" fmla="*/ 0 h 329"/>
              </a:gdLst>
              <a:ahLst/>
              <a:cxnLst>
                <a:cxn ang="0">
                  <a:pos x="T0" y="T1"/>
                </a:cxn>
                <a:cxn ang="0">
                  <a:pos x="T2" y="T3"/>
                </a:cxn>
                <a:cxn ang="0">
                  <a:pos x="T4" y="T5"/>
                </a:cxn>
                <a:cxn ang="0">
                  <a:pos x="T6" y="T7"/>
                </a:cxn>
              </a:cxnLst>
              <a:rect l="0" t="0" r="r" b="b"/>
              <a:pathLst>
                <a:path w="322" h="329">
                  <a:moveTo>
                    <a:pt x="322" y="0"/>
                  </a:moveTo>
                  <a:lnTo>
                    <a:pt x="0" y="173"/>
                  </a:lnTo>
                  <a:lnTo>
                    <a:pt x="135" y="329"/>
                  </a:lnTo>
                  <a:lnTo>
                    <a:pt x="3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414"/>
            <p:cNvSpPr>
              <a:spLocks/>
            </p:cNvSpPr>
            <p:nvPr/>
          </p:nvSpPr>
          <p:spPr bwMode="auto">
            <a:xfrm>
              <a:off x="5265738" y="2749550"/>
              <a:ext cx="417513" cy="539750"/>
            </a:xfrm>
            <a:custGeom>
              <a:avLst/>
              <a:gdLst>
                <a:gd name="T0" fmla="*/ 76 w 263"/>
                <a:gd name="T1" fmla="*/ 0 h 340"/>
                <a:gd name="T2" fmla="*/ 0 w 263"/>
                <a:gd name="T3" fmla="*/ 340 h 340"/>
                <a:gd name="T4" fmla="*/ 263 w 263"/>
                <a:gd name="T5" fmla="*/ 156 h 340"/>
                <a:gd name="T6" fmla="*/ 76 w 263"/>
                <a:gd name="T7" fmla="*/ 0 h 340"/>
              </a:gdLst>
              <a:ahLst/>
              <a:cxnLst>
                <a:cxn ang="0">
                  <a:pos x="T0" y="T1"/>
                </a:cxn>
                <a:cxn ang="0">
                  <a:pos x="T2" y="T3"/>
                </a:cxn>
                <a:cxn ang="0">
                  <a:pos x="T4" y="T5"/>
                </a:cxn>
                <a:cxn ang="0">
                  <a:pos x="T6" y="T7"/>
                </a:cxn>
              </a:cxnLst>
              <a:rect l="0" t="0" r="r" b="b"/>
              <a:pathLst>
                <a:path w="263" h="340">
                  <a:moveTo>
                    <a:pt x="76" y="0"/>
                  </a:moveTo>
                  <a:lnTo>
                    <a:pt x="0" y="340"/>
                  </a:lnTo>
                  <a:lnTo>
                    <a:pt x="263" y="156"/>
                  </a:lnTo>
                  <a:lnTo>
                    <a:pt x="76" y="0"/>
                  </a:lnTo>
                  <a:close/>
                </a:path>
              </a:pathLst>
            </a:custGeom>
            <a:solidFill>
              <a:srgbClr val="E1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415"/>
            <p:cNvSpPr>
              <a:spLocks/>
            </p:cNvSpPr>
            <p:nvPr/>
          </p:nvSpPr>
          <p:spPr bwMode="auto">
            <a:xfrm>
              <a:off x="5265738" y="2749550"/>
              <a:ext cx="417513" cy="539750"/>
            </a:xfrm>
            <a:custGeom>
              <a:avLst/>
              <a:gdLst>
                <a:gd name="T0" fmla="*/ 76 w 263"/>
                <a:gd name="T1" fmla="*/ 0 h 340"/>
                <a:gd name="T2" fmla="*/ 0 w 263"/>
                <a:gd name="T3" fmla="*/ 340 h 340"/>
                <a:gd name="T4" fmla="*/ 263 w 263"/>
                <a:gd name="T5" fmla="*/ 156 h 340"/>
                <a:gd name="T6" fmla="*/ 76 w 263"/>
                <a:gd name="T7" fmla="*/ 0 h 340"/>
              </a:gdLst>
              <a:ahLst/>
              <a:cxnLst>
                <a:cxn ang="0">
                  <a:pos x="T0" y="T1"/>
                </a:cxn>
                <a:cxn ang="0">
                  <a:pos x="T2" y="T3"/>
                </a:cxn>
                <a:cxn ang="0">
                  <a:pos x="T4" y="T5"/>
                </a:cxn>
                <a:cxn ang="0">
                  <a:pos x="T6" y="T7"/>
                </a:cxn>
              </a:cxnLst>
              <a:rect l="0" t="0" r="r" b="b"/>
              <a:pathLst>
                <a:path w="263" h="340">
                  <a:moveTo>
                    <a:pt x="76" y="0"/>
                  </a:moveTo>
                  <a:lnTo>
                    <a:pt x="0" y="340"/>
                  </a:lnTo>
                  <a:lnTo>
                    <a:pt x="263" y="15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416"/>
            <p:cNvSpPr>
              <a:spLocks/>
            </p:cNvSpPr>
            <p:nvPr/>
          </p:nvSpPr>
          <p:spPr bwMode="auto">
            <a:xfrm>
              <a:off x="6126163" y="4924425"/>
              <a:ext cx="684213" cy="566738"/>
            </a:xfrm>
            <a:custGeom>
              <a:avLst/>
              <a:gdLst>
                <a:gd name="T0" fmla="*/ 431 w 431"/>
                <a:gd name="T1" fmla="*/ 0 h 357"/>
                <a:gd name="T2" fmla="*/ 0 w 431"/>
                <a:gd name="T3" fmla="*/ 187 h 357"/>
                <a:gd name="T4" fmla="*/ 227 w 431"/>
                <a:gd name="T5" fmla="*/ 357 h 357"/>
                <a:gd name="T6" fmla="*/ 431 w 431"/>
                <a:gd name="T7" fmla="*/ 0 h 357"/>
              </a:gdLst>
              <a:ahLst/>
              <a:cxnLst>
                <a:cxn ang="0">
                  <a:pos x="T0" y="T1"/>
                </a:cxn>
                <a:cxn ang="0">
                  <a:pos x="T2" y="T3"/>
                </a:cxn>
                <a:cxn ang="0">
                  <a:pos x="T4" y="T5"/>
                </a:cxn>
                <a:cxn ang="0">
                  <a:pos x="T6" y="T7"/>
                </a:cxn>
              </a:cxnLst>
              <a:rect l="0" t="0" r="r" b="b"/>
              <a:pathLst>
                <a:path w="431" h="357">
                  <a:moveTo>
                    <a:pt x="431" y="0"/>
                  </a:moveTo>
                  <a:lnTo>
                    <a:pt x="0" y="187"/>
                  </a:lnTo>
                  <a:lnTo>
                    <a:pt x="227" y="357"/>
                  </a:lnTo>
                  <a:lnTo>
                    <a:pt x="431"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417"/>
            <p:cNvSpPr>
              <a:spLocks/>
            </p:cNvSpPr>
            <p:nvPr/>
          </p:nvSpPr>
          <p:spPr bwMode="auto">
            <a:xfrm>
              <a:off x="6126163" y="4924425"/>
              <a:ext cx="684213" cy="566738"/>
            </a:xfrm>
            <a:custGeom>
              <a:avLst/>
              <a:gdLst>
                <a:gd name="T0" fmla="*/ 431 w 431"/>
                <a:gd name="T1" fmla="*/ 0 h 357"/>
                <a:gd name="T2" fmla="*/ 0 w 431"/>
                <a:gd name="T3" fmla="*/ 187 h 357"/>
                <a:gd name="T4" fmla="*/ 227 w 431"/>
                <a:gd name="T5" fmla="*/ 357 h 357"/>
                <a:gd name="T6" fmla="*/ 431 w 431"/>
                <a:gd name="T7" fmla="*/ 0 h 357"/>
              </a:gdLst>
              <a:ahLst/>
              <a:cxnLst>
                <a:cxn ang="0">
                  <a:pos x="T0" y="T1"/>
                </a:cxn>
                <a:cxn ang="0">
                  <a:pos x="T2" y="T3"/>
                </a:cxn>
                <a:cxn ang="0">
                  <a:pos x="T4" y="T5"/>
                </a:cxn>
                <a:cxn ang="0">
                  <a:pos x="T6" y="T7"/>
                </a:cxn>
              </a:cxnLst>
              <a:rect l="0" t="0" r="r" b="b"/>
              <a:pathLst>
                <a:path w="431" h="357">
                  <a:moveTo>
                    <a:pt x="431" y="0"/>
                  </a:moveTo>
                  <a:lnTo>
                    <a:pt x="0" y="187"/>
                  </a:lnTo>
                  <a:lnTo>
                    <a:pt x="227" y="357"/>
                  </a:lnTo>
                  <a:lnTo>
                    <a:pt x="4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418"/>
            <p:cNvSpPr>
              <a:spLocks/>
            </p:cNvSpPr>
            <p:nvPr/>
          </p:nvSpPr>
          <p:spPr bwMode="auto">
            <a:xfrm>
              <a:off x="5881688" y="4660900"/>
              <a:ext cx="609600" cy="530225"/>
            </a:xfrm>
            <a:custGeom>
              <a:avLst/>
              <a:gdLst>
                <a:gd name="T0" fmla="*/ 384 w 384"/>
                <a:gd name="T1" fmla="*/ 0 h 334"/>
                <a:gd name="T2" fmla="*/ 0 w 384"/>
                <a:gd name="T3" fmla="*/ 59 h 334"/>
                <a:gd name="T4" fmla="*/ 137 w 384"/>
                <a:gd name="T5" fmla="*/ 334 h 334"/>
                <a:gd name="T6" fmla="*/ 384 w 384"/>
                <a:gd name="T7" fmla="*/ 0 h 334"/>
              </a:gdLst>
              <a:ahLst/>
              <a:cxnLst>
                <a:cxn ang="0">
                  <a:pos x="T0" y="T1"/>
                </a:cxn>
                <a:cxn ang="0">
                  <a:pos x="T2" y="T3"/>
                </a:cxn>
                <a:cxn ang="0">
                  <a:pos x="T4" y="T5"/>
                </a:cxn>
                <a:cxn ang="0">
                  <a:pos x="T6" y="T7"/>
                </a:cxn>
              </a:cxnLst>
              <a:rect l="0" t="0" r="r" b="b"/>
              <a:pathLst>
                <a:path w="384" h="334">
                  <a:moveTo>
                    <a:pt x="384" y="0"/>
                  </a:moveTo>
                  <a:lnTo>
                    <a:pt x="0" y="59"/>
                  </a:lnTo>
                  <a:lnTo>
                    <a:pt x="137" y="334"/>
                  </a:lnTo>
                  <a:lnTo>
                    <a:pt x="384"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419"/>
            <p:cNvSpPr>
              <a:spLocks/>
            </p:cNvSpPr>
            <p:nvPr/>
          </p:nvSpPr>
          <p:spPr bwMode="auto">
            <a:xfrm>
              <a:off x="5881688" y="4660900"/>
              <a:ext cx="609600" cy="530225"/>
            </a:xfrm>
            <a:custGeom>
              <a:avLst/>
              <a:gdLst>
                <a:gd name="T0" fmla="*/ 384 w 384"/>
                <a:gd name="T1" fmla="*/ 0 h 334"/>
                <a:gd name="T2" fmla="*/ 0 w 384"/>
                <a:gd name="T3" fmla="*/ 59 h 334"/>
                <a:gd name="T4" fmla="*/ 137 w 384"/>
                <a:gd name="T5" fmla="*/ 334 h 334"/>
                <a:gd name="T6" fmla="*/ 384 w 384"/>
                <a:gd name="T7" fmla="*/ 0 h 334"/>
              </a:gdLst>
              <a:ahLst/>
              <a:cxnLst>
                <a:cxn ang="0">
                  <a:pos x="T0" y="T1"/>
                </a:cxn>
                <a:cxn ang="0">
                  <a:pos x="T2" y="T3"/>
                </a:cxn>
                <a:cxn ang="0">
                  <a:pos x="T4" y="T5"/>
                </a:cxn>
                <a:cxn ang="0">
                  <a:pos x="T6" y="T7"/>
                </a:cxn>
              </a:cxnLst>
              <a:rect l="0" t="0" r="r" b="b"/>
              <a:pathLst>
                <a:path w="384" h="334">
                  <a:moveTo>
                    <a:pt x="384" y="0"/>
                  </a:moveTo>
                  <a:lnTo>
                    <a:pt x="0" y="59"/>
                  </a:lnTo>
                  <a:lnTo>
                    <a:pt x="137" y="334"/>
                  </a:lnTo>
                  <a:lnTo>
                    <a:pt x="3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420"/>
            <p:cNvSpPr>
              <a:spLocks/>
            </p:cNvSpPr>
            <p:nvPr/>
          </p:nvSpPr>
          <p:spPr bwMode="auto">
            <a:xfrm>
              <a:off x="5535613" y="4767263"/>
              <a:ext cx="533400" cy="434975"/>
            </a:xfrm>
            <a:custGeom>
              <a:avLst/>
              <a:gdLst>
                <a:gd name="T0" fmla="*/ 202 w 336"/>
                <a:gd name="T1" fmla="*/ 0 h 274"/>
                <a:gd name="T2" fmla="*/ 0 w 336"/>
                <a:gd name="T3" fmla="*/ 187 h 274"/>
                <a:gd name="T4" fmla="*/ 336 w 336"/>
                <a:gd name="T5" fmla="*/ 274 h 274"/>
                <a:gd name="T6" fmla="*/ 202 w 336"/>
                <a:gd name="T7" fmla="*/ 0 h 274"/>
              </a:gdLst>
              <a:ahLst/>
              <a:cxnLst>
                <a:cxn ang="0">
                  <a:pos x="T0" y="T1"/>
                </a:cxn>
                <a:cxn ang="0">
                  <a:pos x="T2" y="T3"/>
                </a:cxn>
                <a:cxn ang="0">
                  <a:pos x="T4" y="T5"/>
                </a:cxn>
                <a:cxn ang="0">
                  <a:pos x="T6" y="T7"/>
                </a:cxn>
              </a:cxnLst>
              <a:rect l="0" t="0" r="r" b="b"/>
              <a:pathLst>
                <a:path w="336" h="274">
                  <a:moveTo>
                    <a:pt x="202" y="0"/>
                  </a:moveTo>
                  <a:lnTo>
                    <a:pt x="0" y="187"/>
                  </a:lnTo>
                  <a:lnTo>
                    <a:pt x="336" y="274"/>
                  </a:lnTo>
                  <a:lnTo>
                    <a:pt x="202"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421"/>
            <p:cNvSpPr>
              <a:spLocks/>
            </p:cNvSpPr>
            <p:nvPr/>
          </p:nvSpPr>
          <p:spPr bwMode="auto">
            <a:xfrm>
              <a:off x="5535613" y="4767263"/>
              <a:ext cx="533400" cy="434975"/>
            </a:xfrm>
            <a:custGeom>
              <a:avLst/>
              <a:gdLst>
                <a:gd name="T0" fmla="*/ 202 w 336"/>
                <a:gd name="T1" fmla="*/ 0 h 274"/>
                <a:gd name="T2" fmla="*/ 0 w 336"/>
                <a:gd name="T3" fmla="*/ 187 h 274"/>
                <a:gd name="T4" fmla="*/ 336 w 336"/>
                <a:gd name="T5" fmla="*/ 274 h 274"/>
                <a:gd name="T6" fmla="*/ 202 w 336"/>
                <a:gd name="T7" fmla="*/ 0 h 274"/>
              </a:gdLst>
              <a:ahLst/>
              <a:cxnLst>
                <a:cxn ang="0">
                  <a:pos x="T0" y="T1"/>
                </a:cxn>
                <a:cxn ang="0">
                  <a:pos x="T2" y="T3"/>
                </a:cxn>
                <a:cxn ang="0">
                  <a:pos x="T4" y="T5"/>
                </a:cxn>
                <a:cxn ang="0">
                  <a:pos x="T6" y="T7"/>
                </a:cxn>
              </a:cxnLst>
              <a:rect l="0" t="0" r="r" b="b"/>
              <a:pathLst>
                <a:path w="336" h="274">
                  <a:moveTo>
                    <a:pt x="202" y="0"/>
                  </a:moveTo>
                  <a:lnTo>
                    <a:pt x="0" y="187"/>
                  </a:lnTo>
                  <a:lnTo>
                    <a:pt x="336" y="274"/>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422"/>
            <p:cNvSpPr>
              <a:spLocks/>
            </p:cNvSpPr>
            <p:nvPr/>
          </p:nvSpPr>
          <p:spPr bwMode="auto">
            <a:xfrm>
              <a:off x="5532438" y="5086350"/>
              <a:ext cx="536575" cy="457200"/>
            </a:xfrm>
            <a:custGeom>
              <a:avLst/>
              <a:gdLst>
                <a:gd name="T0" fmla="*/ 0 w 338"/>
                <a:gd name="T1" fmla="*/ 0 h 288"/>
                <a:gd name="T2" fmla="*/ 151 w 338"/>
                <a:gd name="T3" fmla="*/ 288 h 288"/>
                <a:gd name="T4" fmla="*/ 338 w 338"/>
                <a:gd name="T5" fmla="*/ 87 h 288"/>
                <a:gd name="T6" fmla="*/ 0 w 338"/>
                <a:gd name="T7" fmla="*/ 0 h 288"/>
              </a:gdLst>
              <a:ahLst/>
              <a:cxnLst>
                <a:cxn ang="0">
                  <a:pos x="T0" y="T1"/>
                </a:cxn>
                <a:cxn ang="0">
                  <a:pos x="T2" y="T3"/>
                </a:cxn>
                <a:cxn ang="0">
                  <a:pos x="T4" y="T5"/>
                </a:cxn>
                <a:cxn ang="0">
                  <a:pos x="T6" y="T7"/>
                </a:cxn>
              </a:cxnLst>
              <a:rect l="0" t="0" r="r" b="b"/>
              <a:pathLst>
                <a:path w="338" h="288">
                  <a:moveTo>
                    <a:pt x="0" y="0"/>
                  </a:moveTo>
                  <a:lnTo>
                    <a:pt x="151" y="288"/>
                  </a:lnTo>
                  <a:lnTo>
                    <a:pt x="338" y="87"/>
                  </a:lnTo>
                  <a:lnTo>
                    <a:pt x="0"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423"/>
            <p:cNvSpPr>
              <a:spLocks/>
            </p:cNvSpPr>
            <p:nvPr/>
          </p:nvSpPr>
          <p:spPr bwMode="auto">
            <a:xfrm>
              <a:off x="5532438" y="5086350"/>
              <a:ext cx="536575" cy="457200"/>
            </a:xfrm>
            <a:custGeom>
              <a:avLst/>
              <a:gdLst>
                <a:gd name="T0" fmla="*/ 0 w 338"/>
                <a:gd name="T1" fmla="*/ 0 h 288"/>
                <a:gd name="T2" fmla="*/ 151 w 338"/>
                <a:gd name="T3" fmla="*/ 288 h 288"/>
                <a:gd name="T4" fmla="*/ 338 w 338"/>
                <a:gd name="T5" fmla="*/ 87 h 288"/>
                <a:gd name="T6" fmla="*/ 0 w 338"/>
                <a:gd name="T7" fmla="*/ 0 h 288"/>
              </a:gdLst>
              <a:ahLst/>
              <a:cxnLst>
                <a:cxn ang="0">
                  <a:pos x="T0" y="T1"/>
                </a:cxn>
                <a:cxn ang="0">
                  <a:pos x="T2" y="T3"/>
                </a:cxn>
                <a:cxn ang="0">
                  <a:pos x="T4" y="T5"/>
                </a:cxn>
                <a:cxn ang="0">
                  <a:pos x="T6" y="T7"/>
                </a:cxn>
              </a:cxnLst>
              <a:rect l="0" t="0" r="r" b="b"/>
              <a:pathLst>
                <a:path w="338" h="288">
                  <a:moveTo>
                    <a:pt x="0" y="0"/>
                  </a:moveTo>
                  <a:lnTo>
                    <a:pt x="151" y="288"/>
                  </a:lnTo>
                  <a:lnTo>
                    <a:pt x="338" y="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424"/>
            <p:cNvSpPr>
              <a:spLocks/>
            </p:cNvSpPr>
            <p:nvPr/>
          </p:nvSpPr>
          <p:spPr bwMode="auto">
            <a:xfrm>
              <a:off x="6126163" y="4665663"/>
              <a:ext cx="687388" cy="528638"/>
            </a:xfrm>
            <a:custGeom>
              <a:avLst/>
              <a:gdLst>
                <a:gd name="T0" fmla="*/ 246 w 433"/>
                <a:gd name="T1" fmla="*/ 0 h 333"/>
                <a:gd name="T2" fmla="*/ 0 w 433"/>
                <a:gd name="T3" fmla="*/ 333 h 333"/>
                <a:gd name="T4" fmla="*/ 433 w 433"/>
                <a:gd name="T5" fmla="*/ 149 h 333"/>
                <a:gd name="T6" fmla="*/ 246 w 433"/>
                <a:gd name="T7" fmla="*/ 0 h 333"/>
              </a:gdLst>
              <a:ahLst/>
              <a:cxnLst>
                <a:cxn ang="0">
                  <a:pos x="T0" y="T1"/>
                </a:cxn>
                <a:cxn ang="0">
                  <a:pos x="T2" y="T3"/>
                </a:cxn>
                <a:cxn ang="0">
                  <a:pos x="T4" y="T5"/>
                </a:cxn>
                <a:cxn ang="0">
                  <a:pos x="T6" y="T7"/>
                </a:cxn>
              </a:cxnLst>
              <a:rect l="0" t="0" r="r" b="b"/>
              <a:pathLst>
                <a:path w="433" h="333">
                  <a:moveTo>
                    <a:pt x="246" y="0"/>
                  </a:moveTo>
                  <a:lnTo>
                    <a:pt x="0" y="333"/>
                  </a:lnTo>
                  <a:lnTo>
                    <a:pt x="433" y="149"/>
                  </a:lnTo>
                  <a:lnTo>
                    <a:pt x="246" y="0"/>
                  </a:lnTo>
                  <a:close/>
                </a:path>
              </a:pathLst>
            </a:custGeom>
            <a:solidFill>
              <a:srgbClr val="D3D5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425"/>
            <p:cNvSpPr>
              <a:spLocks/>
            </p:cNvSpPr>
            <p:nvPr/>
          </p:nvSpPr>
          <p:spPr bwMode="auto">
            <a:xfrm>
              <a:off x="6126163" y="4665663"/>
              <a:ext cx="687388" cy="528638"/>
            </a:xfrm>
            <a:custGeom>
              <a:avLst/>
              <a:gdLst>
                <a:gd name="T0" fmla="*/ 246 w 433"/>
                <a:gd name="T1" fmla="*/ 0 h 333"/>
                <a:gd name="T2" fmla="*/ 0 w 433"/>
                <a:gd name="T3" fmla="*/ 333 h 333"/>
                <a:gd name="T4" fmla="*/ 433 w 433"/>
                <a:gd name="T5" fmla="*/ 149 h 333"/>
                <a:gd name="T6" fmla="*/ 246 w 433"/>
                <a:gd name="T7" fmla="*/ 0 h 333"/>
              </a:gdLst>
              <a:ahLst/>
              <a:cxnLst>
                <a:cxn ang="0">
                  <a:pos x="T0" y="T1"/>
                </a:cxn>
                <a:cxn ang="0">
                  <a:pos x="T2" y="T3"/>
                </a:cxn>
                <a:cxn ang="0">
                  <a:pos x="T4" y="T5"/>
                </a:cxn>
                <a:cxn ang="0">
                  <a:pos x="T6" y="T7"/>
                </a:cxn>
              </a:cxnLst>
              <a:rect l="0" t="0" r="r" b="b"/>
              <a:pathLst>
                <a:path w="433" h="333">
                  <a:moveTo>
                    <a:pt x="246" y="0"/>
                  </a:moveTo>
                  <a:lnTo>
                    <a:pt x="0" y="333"/>
                  </a:lnTo>
                  <a:lnTo>
                    <a:pt x="433" y="149"/>
                  </a:lnTo>
                  <a:lnTo>
                    <a:pt x="2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426"/>
            <p:cNvSpPr>
              <a:spLocks/>
            </p:cNvSpPr>
            <p:nvPr/>
          </p:nvSpPr>
          <p:spPr bwMode="auto">
            <a:xfrm>
              <a:off x="5799138" y="5240338"/>
              <a:ext cx="657225" cy="315913"/>
            </a:xfrm>
            <a:custGeom>
              <a:avLst/>
              <a:gdLst>
                <a:gd name="T0" fmla="*/ 187 w 414"/>
                <a:gd name="T1" fmla="*/ 0 h 199"/>
                <a:gd name="T2" fmla="*/ 0 w 414"/>
                <a:gd name="T3" fmla="*/ 199 h 199"/>
                <a:gd name="T4" fmla="*/ 414 w 414"/>
                <a:gd name="T5" fmla="*/ 170 h 199"/>
                <a:gd name="T6" fmla="*/ 187 w 414"/>
                <a:gd name="T7" fmla="*/ 0 h 199"/>
              </a:gdLst>
              <a:ahLst/>
              <a:cxnLst>
                <a:cxn ang="0">
                  <a:pos x="T0" y="T1"/>
                </a:cxn>
                <a:cxn ang="0">
                  <a:pos x="T2" y="T3"/>
                </a:cxn>
                <a:cxn ang="0">
                  <a:pos x="T4" y="T5"/>
                </a:cxn>
                <a:cxn ang="0">
                  <a:pos x="T6" y="T7"/>
                </a:cxn>
              </a:cxnLst>
              <a:rect l="0" t="0" r="r" b="b"/>
              <a:pathLst>
                <a:path w="414" h="199">
                  <a:moveTo>
                    <a:pt x="187" y="0"/>
                  </a:moveTo>
                  <a:lnTo>
                    <a:pt x="0" y="199"/>
                  </a:lnTo>
                  <a:lnTo>
                    <a:pt x="414" y="170"/>
                  </a:lnTo>
                  <a:lnTo>
                    <a:pt x="187" y="0"/>
                  </a:ln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427"/>
            <p:cNvSpPr>
              <a:spLocks/>
            </p:cNvSpPr>
            <p:nvPr/>
          </p:nvSpPr>
          <p:spPr bwMode="auto">
            <a:xfrm>
              <a:off x="5799138" y="5240338"/>
              <a:ext cx="657225" cy="315913"/>
            </a:xfrm>
            <a:custGeom>
              <a:avLst/>
              <a:gdLst>
                <a:gd name="T0" fmla="*/ 187 w 414"/>
                <a:gd name="T1" fmla="*/ 0 h 199"/>
                <a:gd name="T2" fmla="*/ 0 w 414"/>
                <a:gd name="T3" fmla="*/ 199 h 199"/>
                <a:gd name="T4" fmla="*/ 414 w 414"/>
                <a:gd name="T5" fmla="*/ 170 h 199"/>
                <a:gd name="T6" fmla="*/ 187 w 414"/>
                <a:gd name="T7" fmla="*/ 0 h 199"/>
              </a:gdLst>
              <a:ahLst/>
              <a:cxnLst>
                <a:cxn ang="0">
                  <a:pos x="T0" y="T1"/>
                </a:cxn>
                <a:cxn ang="0">
                  <a:pos x="T2" y="T3"/>
                </a:cxn>
                <a:cxn ang="0">
                  <a:pos x="T4" y="T5"/>
                </a:cxn>
                <a:cxn ang="0">
                  <a:pos x="T6" y="T7"/>
                </a:cxn>
              </a:cxnLst>
              <a:rect l="0" t="0" r="r" b="b"/>
              <a:pathLst>
                <a:path w="414" h="199">
                  <a:moveTo>
                    <a:pt x="187" y="0"/>
                  </a:moveTo>
                  <a:lnTo>
                    <a:pt x="0" y="199"/>
                  </a:lnTo>
                  <a:lnTo>
                    <a:pt x="414" y="170"/>
                  </a:lnTo>
                  <a:lnTo>
                    <a:pt x="1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428"/>
            <p:cNvSpPr>
              <a:spLocks/>
            </p:cNvSpPr>
            <p:nvPr/>
          </p:nvSpPr>
          <p:spPr bwMode="auto">
            <a:xfrm>
              <a:off x="4391026" y="2290763"/>
              <a:ext cx="728663" cy="631825"/>
            </a:xfrm>
            <a:custGeom>
              <a:avLst/>
              <a:gdLst>
                <a:gd name="T0" fmla="*/ 0 w 459"/>
                <a:gd name="T1" fmla="*/ 0 h 398"/>
                <a:gd name="T2" fmla="*/ 314 w 459"/>
                <a:gd name="T3" fmla="*/ 398 h 398"/>
                <a:gd name="T4" fmla="*/ 459 w 459"/>
                <a:gd name="T5" fmla="*/ 106 h 398"/>
                <a:gd name="T6" fmla="*/ 0 w 459"/>
                <a:gd name="T7" fmla="*/ 0 h 398"/>
              </a:gdLst>
              <a:ahLst/>
              <a:cxnLst>
                <a:cxn ang="0">
                  <a:pos x="T0" y="T1"/>
                </a:cxn>
                <a:cxn ang="0">
                  <a:pos x="T2" y="T3"/>
                </a:cxn>
                <a:cxn ang="0">
                  <a:pos x="T4" y="T5"/>
                </a:cxn>
                <a:cxn ang="0">
                  <a:pos x="T6" y="T7"/>
                </a:cxn>
              </a:cxnLst>
              <a:rect l="0" t="0" r="r" b="b"/>
              <a:pathLst>
                <a:path w="459" h="398">
                  <a:moveTo>
                    <a:pt x="0" y="0"/>
                  </a:moveTo>
                  <a:lnTo>
                    <a:pt x="314" y="398"/>
                  </a:lnTo>
                  <a:lnTo>
                    <a:pt x="459" y="106"/>
                  </a:lnTo>
                  <a:lnTo>
                    <a:pt x="0"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429"/>
            <p:cNvSpPr>
              <a:spLocks/>
            </p:cNvSpPr>
            <p:nvPr/>
          </p:nvSpPr>
          <p:spPr bwMode="auto">
            <a:xfrm>
              <a:off x="4391026" y="2290763"/>
              <a:ext cx="728663" cy="631825"/>
            </a:xfrm>
            <a:custGeom>
              <a:avLst/>
              <a:gdLst>
                <a:gd name="T0" fmla="*/ 0 w 459"/>
                <a:gd name="T1" fmla="*/ 0 h 398"/>
                <a:gd name="T2" fmla="*/ 314 w 459"/>
                <a:gd name="T3" fmla="*/ 398 h 398"/>
                <a:gd name="T4" fmla="*/ 459 w 459"/>
                <a:gd name="T5" fmla="*/ 106 h 398"/>
                <a:gd name="T6" fmla="*/ 0 w 459"/>
                <a:gd name="T7" fmla="*/ 0 h 398"/>
              </a:gdLst>
              <a:ahLst/>
              <a:cxnLst>
                <a:cxn ang="0">
                  <a:pos x="T0" y="T1"/>
                </a:cxn>
                <a:cxn ang="0">
                  <a:pos x="T2" y="T3"/>
                </a:cxn>
                <a:cxn ang="0">
                  <a:pos x="T4" y="T5"/>
                </a:cxn>
                <a:cxn ang="0">
                  <a:pos x="T6" y="T7"/>
                </a:cxn>
              </a:cxnLst>
              <a:rect l="0" t="0" r="r" b="b"/>
              <a:pathLst>
                <a:path w="459" h="398">
                  <a:moveTo>
                    <a:pt x="0" y="0"/>
                  </a:moveTo>
                  <a:lnTo>
                    <a:pt x="314" y="398"/>
                  </a:lnTo>
                  <a:lnTo>
                    <a:pt x="459" y="1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30"/>
            <p:cNvSpPr>
              <a:spLocks/>
            </p:cNvSpPr>
            <p:nvPr/>
          </p:nvSpPr>
          <p:spPr bwMode="auto">
            <a:xfrm>
              <a:off x="4924426" y="2744788"/>
              <a:ext cx="439738" cy="541338"/>
            </a:xfrm>
            <a:custGeom>
              <a:avLst/>
              <a:gdLst>
                <a:gd name="T0" fmla="*/ 277 w 277"/>
                <a:gd name="T1" fmla="*/ 0 h 341"/>
                <a:gd name="T2" fmla="*/ 0 w 277"/>
                <a:gd name="T3" fmla="*/ 135 h 341"/>
                <a:gd name="T4" fmla="*/ 201 w 277"/>
                <a:gd name="T5" fmla="*/ 341 h 341"/>
                <a:gd name="T6" fmla="*/ 277 w 277"/>
                <a:gd name="T7" fmla="*/ 0 h 341"/>
              </a:gdLst>
              <a:ahLst/>
              <a:cxnLst>
                <a:cxn ang="0">
                  <a:pos x="T0" y="T1"/>
                </a:cxn>
                <a:cxn ang="0">
                  <a:pos x="T2" y="T3"/>
                </a:cxn>
                <a:cxn ang="0">
                  <a:pos x="T4" y="T5"/>
                </a:cxn>
                <a:cxn ang="0">
                  <a:pos x="T6" y="T7"/>
                </a:cxn>
              </a:cxnLst>
              <a:rect l="0" t="0" r="r" b="b"/>
              <a:pathLst>
                <a:path w="277" h="341">
                  <a:moveTo>
                    <a:pt x="277" y="0"/>
                  </a:moveTo>
                  <a:lnTo>
                    <a:pt x="0" y="135"/>
                  </a:lnTo>
                  <a:lnTo>
                    <a:pt x="201" y="341"/>
                  </a:lnTo>
                  <a:lnTo>
                    <a:pt x="277"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31"/>
            <p:cNvSpPr>
              <a:spLocks/>
            </p:cNvSpPr>
            <p:nvPr/>
          </p:nvSpPr>
          <p:spPr bwMode="auto">
            <a:xfrm>
              <a:off x="4924426" y="2744788"/>
              <a:ext cx="439738" cy="541338"/>
            </a:xfrm>
            <a:custGeom>
              <a:avLst/>
              <a:gdLst>
                <a:gd name="T0" fmla="*/ 277 w 277"/>
                <a:gd name="T1" fmla="*/ 0 h 341"/>
                <a:gd name="T2" fmla="*/ 0 w 277"/>
                <a:gd name="T3" fmla="*/ 135 h 341"/>
                <a:gd name="T4" fmla="*/ 201 w 277"/>
                <a:gd name="T5" fmla="*/ 341 h 341"/>
                <a:gd name="T6" fmla="*/ 277 w 277"/>
                <a:gd name="T7" fmla="*/ 0 h 341"/>
              </a:gdLst>
              <a:ahLst/>
              <a:cxnLst>
                <a:cxn ang="0">
                  <a:pos x="T0" y="T1"/>
                </a:cxn>
                <a:cxn ang="0">
                  <a:pos x="T2" y="T3"/>
                </a:cxn>
                <a:cxn ang="0">
                  <a:pos x="T4" y="T5"/>
                </a:cxn>
                <a:cxn ang="0">
                  <a:pos x="T6" y="T7"/>
                </a:cxn>
              </a:cxnLst>
              <a:rect l="0" t="0" r="r" b="b"/>
              <a:pathLst>
                <a:path w="277" h="341">
                  <a:moveTo>
                    <a:pt x="277" y="0"/>
                  </a:moveTo>
                  <a:lnTo>
                    <a:pt x="0" y="135"/>
                  </a:lnTo>
                  <a:lnTo>
                    <a:pt x="201" y="341"/>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32"/>
            <p:cNvSpPr>
              <a:spLocks/>
            </p:cNvSpPr>
            <p:nvPr/>
          </p:nvSpPr>
          <p:spPr bwMode="auto">
            <a:xfrm>
              <a:off x="4371976" y="2301875"/>
              <a:ext cx="498475" cy="631825"/>
            </a:xfrm>
            <a:custGeom>
              <a:avLst/>
              <a:gdLst>
                <a:gd name="T0" fmla="*/ 0 w 314"/>
                <a:gd name="T1" fmla="*/ 0 h 398"/>
                <a:gd name="T2" fmla="*/ 9 w 314"/>
                <a:gd name="T3" fmla="*/ 372 h 398"/>
                <a:gd name="T4" fmla="*/ 314 w 314"/>
                <a:gd name="T5" fmla="*/ 398 h 398"/>
                <a:gd name="T6" fmla="*/ 0 w 314"/>
                <a:gd name="T7" fmla="*/ 0 h 398"/>
              </a:gdLst>
              <a:ahLst/>
              <a:cxnLst>
                <a:cxn ang="0">
                  <a:pos x="T0" y="T1"/>
                </a:cxn>
                <a:cxn ang="0">
                  <a:pos x="T2" y="T3"/>
                </a:cxn>
                <a:cxn ang="0">
                  <a:pos x="T4" y="T5"/>
                </a:cxn>
                <a:cxn ang="0">
                  <a:pos x="T6" y="T7"/>
                </a:cxn>
              </a:cxnLst>
              <a:rect l="0" t="0" r="r" b="b"/>
              <a:pathLst>
                <a:path w="314" h="398">
                  <a:moveTo>
                    <a:pt x="0" y="0"/>
                  </a:moveTo>
                  <a:lnTo>
                    <a:pt x="9" y="372"/>
                  </a:lnTo>
                  <a:lnTo>
                    <a:pt x="314" y="398"/>
                  </a:lnTo>
                  <a:lnTo>
                    <a:pt x="0" y="0"/>
                  </a:lnTo>
                  <a:close/>
                </a:path>
              </a:pathLst>
            </a:custGeom>
            <a:solidFill>
              <a:srgbClr val="D7D8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33"/>
            <p:cNvSpPr>
              <a:spLocks/>
            </p:cNvSpPr>
            <p:nvPr/>
          </p:nvSpPr>
          <p:spPr bwMode="auto">
            <a:xfrm>
              <a:off x="4371976" y="2301875"/>
              <a:ext cx="498475" cy="631825"/>
            </a:xfrm>
            <a:custGeom>
              <a:avLst/>
              <a:gdLst>
                <a:gd name="T0" fmla="*/ 0 w 314"/>
                <a:gd name="T1" fmla="*/ 0 h 398"/>
                <a:gd name="T2" fmla="*/ 9 w 314"/>
                <a:gd name="T3" fmla="*/ 372 h 398"/>
                <a:gd name="T4" fmla="*/ 314 w 314"/>
                <a:gd name="T5" fmla="*/ 398 h 398"/>
                <a:gd name="T6" fmla="*/ 0 w 314"/>
                <a:gd name="T7" fmla="*/ 0 h 398"/>
              </a:gdLst>
              <a:ahLst/>
              <a:cxnLst>
                <a:cxn ang="0">
                  <a:pos x="T0" y="T1"/>
                </a:cxn>
                <a:cxn ang="0">
                  <a:pos x="T2" y="T3"/>
                </a:cxn>
                <a:cxn ang="0">
                  <a:pos x="T4" y="T5"/>
                </a:cxn>
                <a:cxn ang="0">
                  <a:pos x="T6" y="T7"/>
                </a:cxn>
              </a:cxnLst>
              <a:rect l="0" t="0" r="r" b="b"/>
              <a:pathLst>
                <a:path w="314" h="398">
                  <a:moveTo>
                    <a:pt x="0" y="0"/>
                  </a:moveTo>
                  <a:lnTo>
                    <a:pt x="9" y="372"/>
                  </a:lnTo>
                  <a:lnTo>
                    <a:pt x="314" y="39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34"/>
            <p:cNvSpPr>
              <a:spLocks/>
            </p:cNvSpPr>
            <p:nvPr/>
          </p:nvSpPr>
          <p:spPr bwMode="auto">
            <a:xfrm>
              <a:off x="4919663" y="2474913"/>
              <a:ext cx="444500" cy="461963"/>
            </a:xfrm>
            <a:custGeom>
              <a:avLst/>
              <a:gdLst>
                <a:gd name="T0" fmla="*/ 142 w 280"/>
                <a:gd name="T1" fmla="*/ 0 h 291"/>
                <a:gd name="T2" fmla="*/ 0 w 280"/>
                <a:gd name="T3" fmla="*/ 291 h 291"/>
                <a:gd name="T4" fmla="*/ 280 w 280"/>
                <a:gd name="T5" fmla="*/ 156 h 291"/>
                <a:gd name="T6" fmla="*/ 142 w 280"/>
                <a:gd name="T7" fmla="*/ 0 h 291"/>
              </a:gdLst>
              <a:ahLst/>
              <a:cxnLst>
                <a:cxn ang="0">
                  <a:pos x="T0" y="T1"/>
                </a:cxn>
                <a:cxn ang="0">
                  <a:pos x="T2" y="T3"/>
                </a:cxn>
                <a:cxn ang="0">
                  <a:pos x="T4" y="T5"/>
                </a:cxn>
                <a:cxn ang="0">
                  <a:pos x="T6" y="T7"/>
                </a:cxn>
              </a:cxnLst>
              <a:rect l="0" t="0" r="r" b="b"/>
              <a:pathLst>
                <a:path w="280" h="291">
                  <a:moveTo>
                    <a:pt x="142" y="0"/>
                  </a:moveTo>
                  <a:lnTo>
                    <a:pt x="0" y="291"/>
                  </a:lnTo>
                  <a:lnTo>
                    <a:pt x="280" y="156"/>
                  </a:lnTo>
                  <a:lnTo>
                    <a:pt x="142"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35"/>
            <p:cNvSpPr>
              <a:spLocks/>
            </p:cNvSpPr>
            <p:nvPr/>
          </p:nvSpPr>
          <p:spPr bwMode="auto">
            <a:xfrm>
              <a:off x="4919663" y="2474913"/>
              <a:ext cx="444500" cy="461963"/>
            </a:xfrm>
            <a:custGeom>
              <a:avLst/>
              <a:gdLst>
                <a:gd name="T0" fmla="*/ 142 w 280"/>
                <a:gd name="T1" fmla="*/ 0 h 291"/>
                <a:gd name="T2" fmla="*/ 0 w 280"/>
                <a:gd name="T3" fmla="*/ 291 h 291"/>
                <a:gd name="T4" fmla="*/ 280 w 280"/>
                <a:gd name="T5" fmla="*/ 156 h 291"/>
                <a:gd name="T6" fmla="*/ 142 w 280"/>
                <a:gd name="T7" fmla="*/ 0 h 291"/>
              </a:gdLst>
              <a:ahLst/>
              <a:cxnLst>
                <a:cxn ang="0">
                  <a:pos x="T0" y="T1"/>
                </a:cxn>
                <a:cxn ang="0">
                  <a:pos x="T2" y="T3"/>
                </a:cxn>
                <a:cxn ang="0">
                  <a:pos x="T4" y="T5"/>
                </a:cxn>
                <a:cxn ang="0">
                  <a:pos x="T6" y="T7"/>
                </a:cxn>
              </a:cxnLst>
              <a:rect l="0" t="0" r="r" b="b"/>
              <a:pathLst>
                <a:path w="280" h="291">
                  <a:moveTo>
                    <a:pt x="142" y="0"/>
                  </a:moveTo>
                  <a:lnTo>
                    <a:pt x="0" y="291"/>
                  </a:lnTo>
                  <a:lnTo>
                    <a:pt x="280" y="156"/>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Freeform 436"/>
            <p:cNvSpPr>
              <a:spLocks/>
            </p:cNvSpPr>
            <p:nvPr/>
          </p:nvSpPr>
          <p:spPr bwMode="auto">
            <a:xfrm>
              <a:off x="4391026" y="2925763"/>
              <a:ext cx="479425" cy="465138"/>
            </a:xfrm>
            <a:custGeom>
              <a:avLst/>
              <a:gdLst>
                <a:gd name="T0" fmla="*/ 0 w 302"/>
                <a:gd name="T1" fmla="*/ 0 h 293"/>
                <a:gd name="T2" fmla="*/ 47 w 302"/>
                <a:gd name="T3" fmla="*/ 293 h 293"/>
                <a:gd name="T4" fmla="*/ 302 w 302"/>
                <a:gd name="T5" fmla="*/ 26 h 293"/>
                <a:gd name="T6" fmla="*/ 0 w 302"/>
                <a:gd name="T7" fmla="*/ 0 h 293"/>
              </a:gdLst>
              <a:ahLst/>
              <a:cxnLst>
                <a:cxn ang="0">
                  <a:pos x="T0" y="T1"/>
                </a:cxn>
                <a:cxn ang="0">
                  <a:pos x="T2" y="T3"/>
                </a:cxn>
                <a:cxn ang="0">
                  <a:pos x="T4" y="T5"/>
                </a:cxn>
                <a:cxn ang="0">
                  <a:pos x="T6" y="T7"/>
                </a:cxn>
              </a:cxnLst>
              <a:rect l="0" t="0" r="r" b="b"/>
              <a:pathLst>
                <a:path w="302" h="293">
                  <a:moveTo>
                    <a:pt x="0" y="0"/>
                  </a:moveTo>
                  <a:lnTo>
                    <a:pt x="47" y="293"/>
                  </a:lnTo>
                  <a:lnTo>
                    <a:pt x="302" y="26"/>
                  </a:lnTo>
                  <a:lnTo>
                    <a:pt x="0" y="0"/>
                  </a:lnTo>
                  <a:close/>
                </a:path>
              </a:pathLst>
            </a:custGeom>
            <a:solidFill>
              <a:srgbClr val="D5D6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437"/>
            <p:cNvSpPr>
              <a:spLocks/>
            </p:cNvSpPr>
            <p:nvPr/>
          </p:nvSpPr>
          <p:spPr bwMode="auto">
            <a:xfrm>
              <a:off x="4391026" y="2925763"/>
              <a:ext cx="479425" cy="465138"/>
            </a:xfrm>
            <a:custGeom>
              <a:avLst/>
              <a:gdLst>
                <a:gd name="T0" fmla="*/ 0 w 302"/>
                <a:gd name="T1" fmla="*/ 0 h 293"/>
                <a:gd name="T2" fmla="*/ 47 w 302"/>
                <a:gd name="T3" fmla="*/ 293 h 293"/>
                <a:gd name="T4" fmla="*/ 302 w 302"/>
                <a:gd name="T5" fmla="*/ 26 h 293"/>
                <a:gd name="T6" fmla="*/ 0 w 302"/>
                <a:gd name="T7" fmla="*/ 0 h 293"/>
              </a:gdLst>
              <a:ahLst/>
              <a:cxnLst>
                <a:cxn ang="0">
                  <a:pos x="T0" y="T1"/>
                </a:cxn>
                <a:cxn ang="0">
                  <a:pos x="T2" y="T3"/>
                </a:cxn>
                <a:cxn ang="0">
                  <a:pos x="T4" y="T5"/>
                </a:cxn>
                <a:cxn ang="0">
                  <a:pos x="T6" y="T7"/>
                </a:cxn>
              </a:cxnLst>
              <a:rect l="0" t="0" r="r" b="b"/>
              <a:pathLst>
                <a:path w="302" h="293">
                  <a:moveTo>
                    <a:pt x="0" y="0"/>
                  </a:moveTo>
                  <a:lnTo>
                    <a:pt x="47" y="293"/>
                  </a:lnTo>
                  <a:lnTo>
                    <a:pt x="302"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438"/>
            <p:cNvSpPr>
              <a:spLocks/>
            </p:cNvSpPr>
            <p:nvPr/>
          </p:nvSpPr>
          <p:spPr bwMode="auto">
            <a:xfrm>
              <a:off x="4491038" y="2978150"/>
              <a:ext cx="730250" cy="423863"/>
            </a:xfrm>
            <a:custGeom>
              <a:avLst/>
              <a:gdLst>
                <a:gd name="T0" fmla="*/ 256 w 460"/>
                <a:gd name="T1" fmla="*/ 0 h 267"/>
                <a:gd name="T2" fmla="*/ 0 w 460"/>
                <a:gd name="T3" fmla="*/ 267 h 267"/>
                <a:gd name="T4" fmla="*/ 460 w 460"/>
                <a:gd name="T5" fmla="*/ 206 h 267"/>
                <a:gd name="T6" fmla="*/ 256 w 460"/>
                <a:gd name="T7" fmla="*/ 0 h 267"/>
              </a:gdLst>
              <a:ahLst/>
              <a:cxnLst>
                <a:cxn ang="0">
                  <a:pos x="T0" y="T1"/>
                </a:cxn>
                <a:cxn ang="0">
                  <a:pos x="T2" y="T3"/>
                </a:cxn>
                <a:cxn ang="0">
                  <a:pos x="T4" y="T5"/>
                </a:cxn>
                <a:cxn ang="0">
                  <a:pos x="T6" y="T7"/>
                </a:cxn>
              </a:cxnLst>
              <a:rect l="0" t="0" r="r" b="b"/>
              <a:pathLst>
                <a:path w="460" h="267">
                  <a:moveTo>
                    <a:pt x="256" y="0"/>
                  </a:moveTo>
                  <a:lnTo>
                    <a:pt x="0" y="267"/>
                  </a:lnTo>
                  <a:lnTo>
                    <a:pt x="460" y="206"/>
                  </a:lnTo>
                  <a:lnTo>
                    <a:pt x="256" y="0"/>
                  </a:ln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439"/>
            <p:cNvSpPr>
              <a:spLocks/>
            </p:cNvSpPr>
            <p:nvPr/>
          </p:nvSpPr>
          <p:spPr bwMode="auto">
            <a:xfrm>
              <a:off x="4491038" y="2978150"/>
              <a:ext cx="730250" cy="423863"/>
            </a:xfrm>
            <a:custGeom>
              <a:avLst/>
              <a:gdLst>
                <a:gd name="T0" fmla="*/ 256 w 460"/>
                <a:gd name="T1" fmla="*/ 0 h 267"/>
                <a:gd name="T2" fmla="*/ 0 w 460"/>
                <a:gd name="T3" fmla="*/ 267 h 267"/>
                <a:gd name="T4" fmla="*/ 460 w 460"/>
                <a:gd name="T5" fmla="*/ 206 h 267"/>
                <a:gd name="T6" fmla="*/ 256 w 460"/>
                <a:gd name="T7" fmla="*/ 0 h 267"/>
              </a:gdLst>
              <a:ahLst/>
              <a:cxnLst>
                <a:cxn ang="0">
                  <a:pos x="T0" y="T1"/>
                </a:cxn>
                <a:cxn ang="0">
                  <a:pos x="T2" y="T3"/>
                </a:cxn>
                <a:cxn ang="0">
                  <a:pos x="T4" y="T5"/>
                </a:cxn>
                <a:cxn ang="0">
                  <a:pos x="T6" y="T7"/>
                </a:cxn>
              </a:cxnLst>
              <a:rect l="0" t="0" r="r" b="b"/>
              <a:pathLst>
                <a:path w="460" h="267">
                  <a:moveTo>
                    <a:pt x="256" y="0"/>
                  </a:moveTo>
                  <a:lnTo>
                    <a:pt x="0" y="267"/>
                  </a:lnTo>
                  <a:lnTo>
                    <a:pt x="460" y="206"/>
                  </a:lnTo>
                  <a:lnTo>
                    <a:pt x="2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440"/>
            <p:cNvSpPr>
              <a:spLocks/>
            </p:cNvSpPr>
            <p:nvPr/>
          </p:nvSpPr>
          <p:spPr bwMode="auto">
            <a:xfrm>
              <a:off x="2805113" y="47625"/>
              <a:ext cx="338138" cy="173038"/>
            </a:xfrm>
            <a:custGeom>
              <a:avLst/>
              <a:gdLst>
                <a:gd name="T0" fmla="*/ 118 w 213"/>
                <a:gd name="T1" fmla="*/ 0 h 109"/>
                <a:gd name="T2" fmla="*/ 0 w 213"/>
                <a:gd name="T3" fmla="*/ 0 h 109"/>
                <a:gd name="T4" fmla="*/ 0 w 213"/>
                <a:gd name="T5" fmla="*/ 109 h 109"/>
                <a:gd name="T6" fmla="*/ 213 w 213"/>
                <a:gd name="T7" fmla="*/ 80 h 109"/>
                <a:gd name="T8" fmla="*/ 118 w 213"/>
                <a:gd name="T9" fmla="*/ 0 h 109"/>
              </a:gdLst>
              <a:ahLst/>
              <a:cxnLst>
                <a:cxn ang="0">
                  <a:pos x="T0" y="T1"/>
                </a:cxn>
                <a:cxn ang="0">
                  <a:pos x="T2" y="T3"/>
                </a:cxn>
                <a:cxn ang="0">
                  <a:pos x="T4" y="T5"/>
                </a:cxn>
                <a:cxn ang="0">
                  <a:pos x="T6" y="T7"/>
                </a:cxn>
                <a:cxn ang="0">
                  <a:pos x="T8" y="T9"/>
                </a:cxn>
              </a:cxnLst>
              <a:rect l="0" t="0" r="r" b="b"/>
              <a:pathLst>
                <a:path w="213" h="109">
                  <a:moveTo>
                    <a:pt x="118" y="0"/>
                  </a:moveTo>
                  <a:lnTo>
                    <a:pt x="0" y="0"/>
                  </a:lnTo>
                  <a:lnTo>
                    <a:pt x="0" y="109"/>
                  </a:lnTo>
                  <a:lnTo>
                    <a:pt x="213" y="80"/>
                  </a:lnTo>
                  <a:lnTo>
                    <a:pt x="118" y="0"/>
                  </a:lnTo>
                  <a:close/>
                </a:path>
              </a:pathLst>
            </a:custGeom>
            <a:solidFill>
              <a:srgbClr val="EF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441"/>
            <p:cNvSpPr>
              <a:spLocks/>
            </p:cNvSpPr>
            <p:nvPr/>
          </p:nvSpPr>
          <p:spPr bwMode="auto">
            <a:xfrm>
              <a:off x="2805113" y="47625"/>
              <a:ext cx="338138" cy="173038"/>
            </a:xfrm>
            <a:custGeom>
              <a:avLst/>
              <a:gdLst>
                <a:gd name="T0" fmla="*/ 118 w 213"/>
                <a:gd name="T1" fmla="*/ 0 h 109"/>
                <a:gd name="T2" fmla="*/ 0 w 213"/>
                <a:gd name="T3" fmla="*/ 0 h 109"/>
                <a:gd name="T4" fmla="*/ 0 w 213"/>
                <a:gd name="T5" fmla="*/ 109 h 109"/>
                <a:gd name="T6" fmla="*/ 213 w 213"/>
                <a:gd name="T7" fmla="*/ 80 h 109"/>
                <a:gd name="T8" fmla="*/ 118 w 213"/>
                <a:gd name="T9" fmla="*/ 0 h 109"/>
              </a:gdLst>
              <a:ahLst/>
              <a:cxnLst>
                <a:cxn ang="0">
                  <a:pos x="T0" y="T1"/>
                </a:cxn>
                <a:cxn ang="0">
                  <a:pos x="T2" y="T3"/>
                </a:cxn>
                <a:cxn ang="0">
                  <a:pos x="T4" y="T5"/>
                </a:cxn>
                <a:cxn ang="0">
                  <a:pos x="T6" y="T7"/>
                </a:cxn>
                <a:cxn ang="0">
                  <a:pos x="T8" y="T9"/>
                </a:cxn>
              </a:cxnLst>
              <a:rect l="0" t="0" r="r" b="b"/>
              <a:pathLst>
                <a:path w="213" h="109">
                  <a:moveTo>
                    <a:pt x="118" y="0"/>
                  </a:moveTo>
                  <a:lnTo>
                    <a:pt x="0" y="0"/>
                  </a:lnTo>
                  <a:lnTo>
                    <a:pt x="0" y="109"/>
                  </a:lnTo>
                  <a:lnTo>
                    <a:pt x="213" y="80"/>
                  </a:lnTo>
                  <a:lnTo>
                    <a:pt x="1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442"/>
            <p:cNvSpPr>
              <a:spLocks/>
            </p:cNvSpPr>
            <p:nvPr/>
          </p:nvSpPr>
          <p:spPr bwMode="auto">
            <a:xfrm>
              <a:off x="6832601" y="1020763"/>
              <a:ext cx="750888" cy="465138"/>
            </a:xfrm>
            <a:custGeom>
              <a:avLst/>
              <a:gdLst>
                <a:gd name="T0" fmla="*/ 0 w 473"/>
                <a:gd name="T1" fmla="*/ 0 h 293"/>
                <a:gd name="T2" fmla="*/ 59 w 473"/>
                <a:gd name="T3" fmla="*/ 293 h 293"/>
                <a:gd name="T4" fmla="*/ 473 w 473"/>
                <a:gd name="T5" fmla="*/ 282 h 293"/>
                <a:gd name="T6" fmla="*/ 473 w 473"/>
                <a:gd name="T7" fmla="*/ 230 h 293"/>
                <a:gd name="T8" fmla="*/ 0 w 473"/>
                <a:gd name="T9" fmla="*/ 0 h 293"/>
              </a:gdLst>
              <a:ahLst/>
              <a:cxnLst>
                <a:cxn ang="0">
                  <a:pos x="T0" y="T1"/>
                </a:cxn>
                <a:cxn ang="0">
                  <a:pos x="T2" y="T3"/>
                </a:cxn>
                <a:cxn ang="0">
                  <a:pos x="T4" y="T5"/>
                </a:cxn>
                <a:cxn ang="0">
                  <a:pos x="T6" y="T7"/>
                </a:cxn>
                <a:cxn ang="0">
                  <a:pos x="T8" y="T9"/>
                </a:cxn>
              </a:cxnLst>
              <a:rect l="0" t="0" r="r" b="b"/>
              <a:pathLst>
                <a:path w="473" h="293">
                  <a:moveTo>
                    <a:pt x="0" y="0"/>
                  </a:moveTo>
                  <a:lnTo>
                    <a:pt x="59" y="293"/>
                  </a:lnTo>
                  <a:lnTo>
                    <a:pt x="473" y="282"/>
                  </a:lnTo>
                  <a:lnTo>
                    <a:pt x="473" y="230"/>
                  </a:ln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443"/>
            <p:cNvSpPr>
              <a:spLocks/>
            </p:cNvSpPr>
            <p:nvPr/>
          </p:nvSpPr>
          <p:spPr bwMode="auto">
            <a:xfrm>
              <a:off x="6832601" y="1020763"/>
              <a:ext cx="750888" cy="465138"/>
            </a:xfrm>
            <a:custGeom>
              <a:avLst/>
              <a:gdLst>
                <a:gd name="T0" fmla="*/ 0 w 473"/>
                <a:gd name="T1" fmla="*/ 0 h 293"/>
                <a:gd name="T2" fmla="*/ 59 w 473"/>
                <a:gd name="T3" fmla="*/ 293 h 293"/>
                <a:gd name="T4" fmla="*/ 473 w 473"/>
                <a:gd name="T5" fmla="*/ 282 h 293"/>
                <a:gd name="T6" fmla="*/ 473 w 473"/>
                <a:gd name="T7" fmla="*/ 230 h 293"/>
                <a:gd name="T8" fmla="*/ 0 w 473"/>
                <a:gd name="T9" fmla="*/ 0 h 293"/>
              </a:gdLst>
              <a:ahLst/>
              <a:cxnLst>
                <a:cxn ang="0">
                  <a:pos x="T0" y="T1"/>
                </a:cxn>
                <a:cxn ang="0">
                  <a:pos x="T2" y="T3"/>
                </a:cxn>
                <a:cxn ang="0">
                  <a:pos x="T4" y="T5"/>
                </a:cxn>
                <a:cxn ang="0">
                  <a:pos x="T6" y="T7"/>
                </a:cxn>
                <a:cxn ang="0">
                  <a:pos x="T8" y="T9"/>
                </a:cxn>
              </a:cxnLst>
              <a:rect l="0" t="0" r="r" b="b"/>
              <a:pathLst>
                <a:path w="473" h="293">
                  <a:moveTo>
                    <a:pt x="0" y="0"/>
                  </a:moveTo>
                  <a:lnTo>
                    <a:pt x="59" y="293"/>
                  </a:lnTo>
                  <a:lnTo>
                    <a:pt x="473" y="282"/>
                  </a:lnTo>
                  <a:lnTo>
                    <a:pt x="473" y="23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444"/>
            <p:cNvSpPr>
              <a:spLocks/>
            </p:cNvSpPr>
            <p:nvPr/>
          </p:nvSpPr>
          <p:spPr bwMode="auto">
            <a:xfrm>
              <a:off x="6478588" y="1020763"/>
              <a:ext cx="414338" cy="465138"/>
            </a:xfrm>
            <a:custGeom>
              <a:avLst/>
              <a:gdLst>
                <a:gd name="T0" fmla="*/ 202 w 261"/>
                <a:gd name="T1" fmla="*/ 0 h 293"/>
                <a:gd name="T2" fmla="*/ 0 w 261"/>
                <a:gd name="T3" fmla="*/ 263 h 293"/>
                <a:gd name="T4" fmla="*/ 261 w 261"/>
                <a:gd name="T5" fmla="*/ 293 h 293"/>
                <a:gd name="T6" fmla="*/ 202 w 261"/>
                <a:gd name="T7" fmla="*/ 0 h 293"/>
              </a:gdLst>
              <a:ahLst/>
              <a:cxnLst>
                <a:cxn ang="0">
                  <a:pos x="T0" y="T1"/>
                </a:cxn>
                <a:cxn ang="0">
                  <a:pos x="T2" y="T3"/>
                </a:cxn>
                <a:cxn ang="0">
                  <a:pos x="T4" y="T5"/>
                </a:cxn>
                <a:cxn ang="0">
                  <a:pos x="T6" y="T7"/>
                </a:cxn>
              </a:cxnLst>
              <a:rect l="0" t="0" r="r" b="b"/>
              <a:pathLst>
                <a:path w="261" h="293">
                  <a:moveTo>
                    <a:pt x="202" y="0"/>
                  </a:moveTo>
                  <a:lnTo>
                    <a:pt x="0" y="263"/>
                  </a:lnTo>
                  <a:lnTo>
                    <a:pt x="261" y="293"/>
                  </a:lnTo>
                  <a:lnTo>
                    <a:pt x="202"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445"/>
            <p:cNvSpPr>
              <a:spLocks/>
            </p:cNvSpPr>
            <p:nvPr/>
          </p:nvSpPr>
          <p:spPr bwMode="auto">
            <a:xfrm>
              <a:off x="6478588" y="1020763"/>
              <a:ext cx="414338" cy="465138"/>
            </a:xfrm>
            <a:custGeom>
              <a:avLst/>
              <a:gdLst>
                <a:gd name="T0" fmla="*/ 202 w 261"/>
                <a:gd name="T1" fmla="*/ 0 h 293"/>
                <a:gd name="T2" fmla="*/ 0 w 261"/>
                <a:gd name="T3" fmla="*/ 263 h 293"/>
                <a:gd name="T4" fmla="*/ 261 w 261"/>
                <a:gd name="T5" fmla="*/ 293 h 293"/>
                <a:gd name="T6" fmla="*/ 202 w 261"/>
                <a:gd name="T7" fmla="*/ 0 h 293"/>
              </a:gdLst>
              <a:ahLst/>
              <a:cxnLst>
                <a:cxn ang="0">
                  <a:pos x="T0" y="T1"/>
                </a:cxn>
                <a:cxn ang="0">
                  <a:pos x="T2" y="T3"/>
                </a:cxn>
                <a:cxn ang="0">
                  <a:pos x="T4" y="T5"/>
                </a:cxn>
                <a:cxn ang="0">
                  <a:pos x="T6" y="T7"/>
                </a:cxn>
              </a:cxnLst>
              <a:rect l="0" t="0" r="r" b="b"/>
              <a:pathLst>
                <a:path w="261" h="293">
                  <a:moveTo>
                    <a:pt x="202" y="0"/>
                  </a:moveTo>
                  <a:lnTo>
                    <a:pt x="0" y="263"/>
                  </a:lnTo>
                  <a:lnTo>
                    <a:pt x="261" y="293"/>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446"/>
            <p:cNvSpPr>
              <a:spLocks/>
            </p:cNvSpPr>
            <p:nvPr/>
          </p:nvSpPr>
          <p:spPr bwMode="auto">
            <a:xfrm>
              <a:off x="6472238" y="1460500"/>
              <a:ext cx="412750" cy="417513"/>
            </a:xfrm>
            <a:custGeom>
              <a:avLst/>
              <a:gdLst>
                <a:gd name="T0" fmla="*/ 0 w 260"/>
                <a:gd name="T1" fmla="*/ 0 h 263"/>
                <a:gd name="T2" fmla="*/ 38 w 260"/>
                <a:gd name="T3" fmla="*/ 263 h 263"/>
                <a:gd name="T4" fmla="*/ 260 w 260"/>
                <a:gd name="T5" fmla="*/ 33 h 263"/>
                <a:gd name="T6" fmla="*/ 0 w 260"/>
                <a:gd name="T7" fmla="*/ 0 h 263"/>
              </a:gdLst>
              <a:ahLst/>
              <a:cxnLst>
                <a:cxn ang="0">
                  <a:pos x="T0" y="T1"/>
                </a:cxn>
                <a:cxn ang="0">
                  <a:pos x="T2" y="T3"/>
                </a:cxn>
                <a:cxn ang="0">
                  <a:pos x="T4" y="T5"/>
                </a:cxn>
                <a:cxn ang="0">
                  <a:pos x="T6" y="T7"/>
                </a:cxn>
              </a:cxnLst>
              <a:rect l="0" t="0" r="r" b="b"/>
              <a:pathLst>
                <a:path w="260" h="263">
                  <a:moveTo>
                    <a:pt x="0" y="0"/>
                  </a:moveTo>
                  <a:lnTo>
                    <a:pt x="38" y="263"/>
                  </a:lnTo>
                  <a:lnTo>
                    <a:pt x="260" y="33"/>
                  </a:lnTo>
                  <a:lnTo>
                    <a:pt x="0"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447"/>
            <p:cNvSpPr>
              <a:spLocks/>
            </p:cNvSpPr>
            <p:nvPr/>
          </p:nvSpPr>
          <p:spPr bwMode="auto">
            <a:xfrm>
              <a:off x="6472238" y="1460500"/>
              <a:ext cx="412750" cy="417513"/>
            </a:xfrm>
            <a:custGeom>
              <a:avLst/>
              <a:gdLst>
                <a:gd name="T0" fmla="*/ 0 w 260"/>
                <a:gd name="T1" fmla="*/ 0 h 263"/>
                <a:gd name="T2" fmla="*/ 38 w 260"/>
                <a:gd name="T3" fmla="*/ 263 h 263"/>
                <a:gd name="T4" fmla="*/ 260 w 260"/>
                <a:gd name="T5" fmla="*/ 33 h 263"/>
                <a:gd name="T6" fmla="*/ 0 w 260"/>
                <a:gd name="T7" fmla="*/ 0 h 263"/>
              </a:gdLst>
              <a:ahLst/>
              <a:cxnLst>
                <a:cxn ang="0">
                  <a:pos x="T0" y="T1"/>
                </a:cxn>
                <a:cxn ang="0">
                  <a:pos x="T2" y="T3"/>
                </a:cxn>
                <a:cxn ang="0">
                  <a:pos x="T4" y="T5"/>
                </a:cxn>
                <a:cxn ang="0">
                  <a:pos x="T6" y="T7"/>
                </a:cxn>
              </a:cxnLst>
              <a:rect l="0" t="0" r="r" b="b"/>
              <a:pathLst>
                <a:path w="260" h="263">
                  <a:moveTo>
                    <a:pt x="0" y="0"/>
                  </a:moveTo>
                  <a:lnTo>
                    <a:pt x="38" y="263"/>
                  </a:lnTo>
                  <a:lnTo>
                    <a:pt x="260" y="3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448"/>
            <p:cNvSpPr>
              <a:spLocks/>
            </p:cNvSpPr>
            <p:nvPr/>
          </p:nvSpPr>
          <p:spPr bwMode="auto">
            <a:xfrm>
              <a:off x="6934201" y="1501775"/>
              <a:ext cx="649288" cy="563563"/>
            </a:xfrm>
            <a:custGeom>
              <a:avLst/>
              <a:gdLst>
                <a:gd name="T0" fmla="*/ 409 w 409"/>
                <a:gd name="T1" fmla="*/ 0 h 355"/>
                <a:gd name="T2" fmla="*/ 0 w 409"/>
                <a:gd name="T3" fmla="*/ 12 h 355"/>
                <a:gd name="T4" fmla="*/ 76 w 409"/>
                <a:gd name="T5" fmla="*/ 355 h 355"/>
                <a:gd name="T6" fmla="*/ 409 w 409"/>
                <a:gd name="T7" fmla="*/ 83 h 355"/>
                <a:gd name="T8" fmla="*/ 409 w 409"/>
                <a:gd name="T9" fmla="*/ 0 h 355"/>
              </a:gdLst>
              <a:ahLst/>
              <a:cxnLst>
                <a:cxn ang="0">
                  <a:pos x="T0" y="T1"/>
                </a:cxn>
                <a:cxn ang="0">
                  <a:pos x="T2" y="T3"/>
                </a:cxn>
                <a:cxn ang="0">
                  <a:pos x="T4" y="T5"/>
                </a:cxn>
                <a:cxn ang="0">
                  <a:pos x="T6" y="T7"/>
                </a:cxn>
                <a:cxn ang="0">
                  <a:pos x="T8" y="T9"/>
                </a:cxn>
              </a:cxnLst>
              <a:rect l="0" t="0" r="r" b="b"/>
              <a:pathLst>
                <a:path w="409" h="355">
                  <a:moveTo>
                    <a:pt x="409" y="0"/>
                  </a:moveTo>
                  <a:lnTo>
                    <a:pt x="0" y="12"/>
                  </a:lnTo>
                  <a:lnTo>
                    <a:pt x="76" y="355"/>
                  </a:lnTo>
                  <a:lnTo>
                    <a:pt x="409" y="83"/>
                  </a:lnTo>
                  <a:lnTo>
                    <a:pt x="409" y="0"/>
                  </a:lnTo>
                  <a:close/>
                </a:path>
              </a:pathLst>
            </a:custGeom>
            <a:solidFill>
              <a:srgbClr val="E4E5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449"/>
            <p:cNvSpPr>
              <a:spLocks/>
            </p:cNvSpPr>
            <p:nvPr/>
          </p:nvSpPr>
          <p:spPr bwMode="auto">
            <a:xfrm>
              <a:off x="6934201" y="1501775"/>
              <a:ext cx="649288" cy="563563"/>
            </a:xfrm>
            <a:custGeom>
              <a:avLst/>
              <a:gdLst>
                <a:gd name="T0" fmla="*/ 409 w 409"/>
                <a:gd name="T1" fmla="*/ 0 h 355"/>
                <a:gd name="T2" fmla="*/ 0 w 409"/>
                <a:gd name="T3" fmla="*/ 12 h 355"/>
                <a:gd name="T4" fmla="*/ 76 w 409"/>
                <a:gd name="T5" fmla="*/ 355 h 355"/>
                <a:gd name="T6" fmla="*/ 409 w 409"/>
                <a:gd name="T7" fmla="*/ 83 h 355"/>
                <a:gd name="T8" fmla="*/ 409 w 409"/>
                <a:gd name="T9" fmla="*/ 0 h 355"/>
              </a:gdLst>
              <a:ahLst/>
              <a:cxnLst>
                <a:cxn ang="0">
                  <a:pos x="T0" y="T1"/>
                </a:cxn>
                <a:cxn ang="0">
                  <a:pos x="T2" y="T3"/>
                </a:cxn>
                <a:cxn ang="0">
                  <a:pos x="T4" y="T5"/>
                </a:cxn>
                <a:cxn ang="0">
                  <a:pos x="T6" y="T7"/>
                </a:cxn>
                <a:cxn ang="0">
                  <a:pos x="T8" y="T9"/>
                </a:cxn>
              </a:cxnLst>
              <a:rect l="0" t="0" r="r" b="b"/>
              <a:pathLst>
                <a:path w="409" h="355">
                  <a:moveTo>
                    <a:pt x="409" y="0"/>
                  </a:moveTo>
                  <a:lnTo>
                    <a:pt x="0" y="12"/>
                  </a:lnTo>
                  <a:lnTo>
                    <a:pt x="76" y="355"/>
                  </a:lnTo>
                  <a:lnTo>
                    <a:pt x="409" y="83"/>
                  </a:lnTo>
                  <a:lnTo>
                    <a:pt x="4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450"/>
            <p:cNvSpPr>
              <a:spLocks/>
            </p:cNvSpPr>
            <p:nvPr/>
          </p:nvSpPr>
          <p:spPr bwMode="auto">
            <a:xfrm>
              <a:off x="6546851" y="1531938"/>
              <a:ext cx="477838" cy="544513"/>
            </a:xfrm>
            <a:custGeom>
              <a:avLst/>
              <a:gdLst>
                <a:gd name="T0" fmla="*/ 222 w 301"/>
                <a:gd name="T1" fmla="*/ 0 h 343"/>
                <a:gd name="T2" fmla="*/ 0 w 301"/>
                <a:gd name="T3" fmla="*/ 229 h 343"/>
                <a:gd name="T4" fmla="*/ 301 w 301"/>
                <a:gd name="T5" fmla="*/ 343 h 343"/>
                <a:gd name="T6" fmla="*/ 222 w 301"/>
                <a:gd name="T7" fmla="*/ 0 h 343"/>
              </a:gdLst>
              <a:ahLst/>
              <a:cxnLst>
                <a:cxn ang="0">
                  <a:pos x="T0" y="T1"/>
                </a:cxn>
                <a:cxn ang="0">
                  <a:pos x="T2" y="T3"/>
                </a:cxn>
                <a:cxn ang="0">
                  <a:pos x="T4" y="T5"/>
                </a:cxn>
                <a:cxn ang="0">
                  <a:pos x="T6" y="T7"/>
                </a:cxn>
              </a:cxnLst>
              <a:rect l="0" t="0" r="r" b="b"/>
              <a:pathLst>
                <a:path w="301" h="343">
                  <a:moveTo>
                    <a:pt x="222" y="0"/>
                  </a:moveTo>
                  <a:lnTo>
                    <a:pt x="0" y="229"/>
                  </a:lnTo>
                  <a:lnTo>
                    <a:pt x="301" y="343"/>
                  </a:lnTo>
                  <a:lnTo>
                    <a:pt x="222" y="0"/>
                  </a:lnTo>
                  <a:close/>
                </a:path>
              </a:pathLst>
            </a:custGeom>
            <a:solidFill>
              <a:srgbClr val="E0E1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451"/>
            <p:cNvSpPr>
              <a:spLocks/>
            </p:cNvSpPr>
            <p:nvPr/>
          </p:nvSpPr>
          <p:spPr bwMode="auto">
            <a:xfrm>
              <a:off x="6546851" y="1531938"/>
              <a:ext cx="477838" cy="544513"/>
            </a:xfrm>
            <a:custGeom>
              <a:avLst/>
              <a:gdLst>
                <a:gd name="T0" fmla="*/ 222 w 301"/>
                <a:gd name="T1" fmla="*/ 0 h 343"/>
                <a:gd name="T2" fmla="*/ 0 w 301"/>
                <a:gd name="T3" fmla="*/ 229 h 343"/>
                <a:gd name="T4" fmla="*/ 301 w 301"/>
                <a:gd name="T5" fmla="*/ 343 h 343"/>
                <a:gd name="T6" fmla="*/ 222 w 301"/>
                <a:gd name="T7" fmla="*/ 0 h 343"/>
              </a:gdLst>
              <a:ahLst/>
              <a:cxnLst>
                <a:cxn ang="0">
                  <a:pos x="T0" y="T1"/>
                </a:cxn>
                <a:cxn ang="0">
                  <a:pos x="T2" y="T3"/>
                </a:cxn>
                <a:cxn ang="0">
                  <a:pos x="T4" y="T5"/>
                </a:cxn>
                <a:cxn ang="0">
                  <a:pos x="T6" y="T7"/>
                </a:cxn>
              </a:cxnLst>
              <a:rect l="0" t="0" r="r" b="b"/>
              <a:pathLst>
                <a:path w="301" h="343">
                  <a:moveTo>
                    <a:pt x="222" y="0"/>
                  </a:moveTo>
                  <a:lnTo>
                    <a:pt x="0" y="229"/>
                  </a:lnTo>
                  <a:lnTo>
                    <a:pt x="301" y="343"/>
                  </a:lnTo>
                  <a:lnTo>
                    <a:pt x="2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452"/>
            <p:cNvSpPr>
              <a:spLocks/>
            </p:cNvSpPr>
            <p:nvPr/>
          </p:nvSpPr>
          <p:spPr bwMode="auto">
            <a:xfrm>
              <a:off x="5160963" y="6257925"/>
              <a:ext cx="742950" cy="484188"/>
            </a:xfrm>
            <a:custGeom>
              <a:avLst/>
              <a:gdLst>
                <a:gd name="T0" fmla="*/ 468 w 468"/>
                <a:gd name="T1" fmla="*/ 0 h 305"/>
                <a:gd name="T2" fmla="*/ 0 w 468"/>
                <a:gd name="T3" fmla="*/ 97 h 305"/>
                <a:gd name="T4" fmla="*/ 14 w 468"/>
                <a:gd name="T5" fmla="*/ 305 h 305"/>
                <a:gd name="T6" fmla="*/ 468 w 468"/>
                <a:gd name="T7" fmla="*/ 0 h 305"/>
              </a:gdLst>
              <a:ahLst/>
              <a:cxnLst>
                <a:cxn ang="0">
                  <a:pos x="T0" y="T1"/>
                </a:cxn>
                <a:cxn ang="0">
                  <a:pos x="T2" y="T3"/>
                </a:cxn>
                <a:cxn ang="0">
                  <a:pos x="T4" y="T5"/>
                </a:cxn>
                <a:cxn ang="0">
                  <a:pos x="T6" y="T7"/>
                </a:cxn>
              </a:cxnLst>
              <a:rect l="0" t="0" r="r" b="b"/>
              <a:pathLst>
                <a:path w="468" h="305">
                  <a:moveTo>
                    <a:pt x="468" y="0"/>
                  </a:moveTo>
                  <a:lnTo>
                    <a:pt x="0" y="97"/>
                  </a:lnTo>
                  <a:lnTo>
                    <a:pt x="14" y="305"/>
                  </a:lnTo>
                  <a:lnTo>
                    <a:pt x="468" y="0"/>
                  </a:lnTo>
                  <a:close/>
                </a:path>
              </a:pathLst>
            </a:custGeom>
            <a:solidFill>
              <a:srgbClr val="C3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453"/>
            <p:cNvSpPr>
              <a:spLocks/>
            </p:cNvSpPr>
            <p:nvPr/>
          </p:nvSpPr>
          <p:spPr bwMode="auto">
            <a:xfrm>
              <a:off x="5160963" y="6257925"/>
              <a:ext cx="742950" cy="484188"/>
            </a:xfrm>
            <a:custGeom>
              <a:avLst/>
              <a:gdLst>
                <a:gd name="T0" fmla="*/ 468 w 468"/>
                <a:gd name="T1" fmla="*/ 0 h 305"/>
                <a:gd name="T2" fmla="*/ 0 w 468"/>
                <a:gd name="T3" fmla="*/ 97 h 305"/>
                <a:gd name="T4" fmla="*/ 14 w 468"/>
                <a:gd name="T5" fmla="*/ 305 h 305"/>
                <a:gd name="T6" fmla="*/ 468 w 468"/>
                <a:gd name="T7" fmla="*/ 0 h 305"/>
              </a:gdLst>
              <a:ahLst/>
              <a:cxnLst>
                <a:cxn ang="0">
                  <a:pos x="T0" y="T1"/>
                </a:cxn>
                <a:cxn ang="0">
                  <a:pos x="T2" y="T3"/>
                </a:cxn>
                <a:cxn ang="0">
                  <a:pos x="T4" y="T5"/>
                </a:cxn>
                <a:cxn ang="0">
                  <a:pos x="T6" y="T7"/>
                </a:cxn>
              </a:cxnLst>
              <a:rect l="0" t="0" r="r" b="b"/>
              <a:pathLst>
                <a:path w="468" h="305">
                  <a:moveTo>
                    <a:pt x="468" y="0"/>
                  </a:moveTo>
                  <a:lnTo>
                    <a:pt x="0" y="97"/>
                  </a:lnTo>
                  <a:lnTo>
                    <a:pt x="14" y="305"/>
                  </a:lnTo>
                  <a:lnTo>
                    <a:pt x="4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454"/>
            <p:cNvSpPr>
              <a:spLocks/>
            </p:cNvSpPr>
            <p:nvPr/>
          </p:nvSpPr>
          <p:spPr bwMode="auto">
            <a:xfrm>
              <a:off x="5175251" y="5608638"/>
              <a:ext cx="744538" cy="769938"/>
            </a:xfrm>
            <a:custGeom>
              <a:avLst/>
              <a:gdLst>
                <a:gd name="T0" fmla="*/ 367 w 469"/>
                <a:gd name="T1" fmla="*/ 0 h 485"/>
                <a:gd name="T2" fmla="*/ 0 w 469"/>
                <a:gd name="T3" fmla="*/ 485 h 485"/>
                <a:gd name="T4" fmla="*/ 469 w 469"/>
                <a:gd name="T5" fmla="*/ 388 h 485"/>
                <a:gd name="T6" fmla="*/ 367 w 469"/>
                <a:gd name="T7" fmla="*/ 0 h 485"/>
              </a:gdLst>
              <a:ahLst/>
              <a:cxnLst>
                <a:cxn ang="0">
                  <a:pos x="T0" y="T1"/>
                </a:cxn>
                <a:cxn ang="0">
                  <a:pos x="T2" y="T3"/>
                </a:cxn>
                <a:cxn ang="0">
                  <a:pos x="T4" y="T5"/>
                </a:cxn>
                <a:cxn ang="0">
                  <a:pos x="T6" y="T7"/>
                </a:cxn>
              </a:cxnLst>
              <a:rect l="0" t="0" r="r" b="b"/>
              <a:pathLst>
                <a:path w="469" h="485">
                  <a:moveTo>
                    <a:pt x="367" y="0"/>
                  </a:moveTo>
                  <a:lnTo>
                    <a:pt x="0" y="485"/>
                  </a:lnTo>
                  <a:lnTo>
                    <a:pt x="469" y="388"/>
                  </a:lnTo>
                  <a:lnTo>
                    <a:pt x="367" y="0"/>
                  </a:lnTo>
                  <a:close/>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455"/>
            <p:cNvSpPr>
              <a:spLocks/>
            </p:cNvSpPr>
            <p:nvPr/>
          </p:nvSpPr>
          <p:spPr bwMode="auto">
            <a:xfrm>
              <a:off x="5175251" y="5608638"/>
              <a:ext cx="744538" cy="769938"/>
            </a:xfrm>
            <a:custGeom>
              <a:avLst/>
              <a:gdLst>
                <a:gd name="T0" fmla="*/ 367 w 469"/>
                <a:gd name="T1" fmla="*/ 0 h 485"/>
                <a:gd name="T2" fmla="*/ 0 w 469"/>
                <a:gd name="T3" fmla="*/ 485 h 485"/>
                <a:gd name="T4" fmla="*/ 469 w 469"/>
                <a:gd name="T5" fmla="*/ 388 h 485"/>
                <a:gd name="T6" fmla="*/ 367 w 469"/>
                <a:gd name="T7" fmla="*/ 0 h 485"/>
              </a:gdLst>
              <a:ahLst/>
              <a:cxnLst>
                <a:cxn ang="0">
                  <a:pos x="T0" y="T1"/>
                </a:cxn>
                <a:cxn ang="0">
                  <a:pos x="T2" y="T3"/>
                </a:cxn>
                <a:cxn ang="0">
                  <a:pos x="T4" y="T5"/>
                </a:cxn>
                <a:cxn ang="0">
                  <a:pos x="T6" y="T7"/>
                </a:cxn>
              </a:cxnLst>
              <a:rect l="0" t="0" r="r" b="b"/>
              <a:pathLst>
                <a:path w="469" h="485">
                  <a:moveTo>
                    <a:pt x="367" y="0"/>
                  </a:moveTo>
                  <a:lnTo>
                    <a:pt x="0" y="485"/>
                  </a:lnTo>
                  <a:lnTo>
                    <a:pt x="469" y="388"/>
                  </a:lnTo>
                  <a:lnTo>
                    <a:pt x="3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456"/>
            <p:cNvSpPr>
              <a:spLocks/>
            </p:cNvSpPr>
            <p:nvPr/>
          </p:nvSpPr>
          <p:spPr bwMode="auto">
            <a:xfrm>
              <a:off x="5194301" y="6276975"/>
              <a:ext cx="717550" cy="533400"/>
            </a:xfrm>
            <a:custGeom>
              <a:avLst/>
              <a:gdLst>
                <a:gd name="T0" fmla="*/ 452 w 452"/>
                <a:gd name="T1" fmla="*/ 0 h 336"/>
                <a:gd name="T2" fmla="*/ 0 w 452"/>
                <a:gd name="T3" fmla="*/ 305 h 336"/>
                <a:gd name="T4" fmla="*/ 40 w 452"/>
                <a:gd name="T5" fmla="*/ 336 h 336"/>
                <a:gd name="T6" fmla="*/ 17 w 452"/>
                <a:gd name="T7" fmla="*/ 336 h 336"/>
                <a:gd name="T8" fmla="*/ 272 w 452"/>
                <a:gd name="T9" fmla="*/ 336 h 336"/>
                <a:gd name="T10" fmla="*/ 265 w 452"/>
                <a:gd name="T11" fmla="*/ 336 h 336"/>
                <a:gd name="T12" fmla="*/ 452 w 452"/>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452" h="336">
                  <a:moveTo>
                    <a:pt x="452" y="0"/>
                  </a:moveTo>
                  <a:lnTo>
                    <a:pt x="0" y="305"/>
                  </a:lnTo>
                  <a:lnTo>
                    <a:pt x="40" y="336"/>
                  </a:lnTo>
                  <a:lnTo>
                    <a:pt x="17" y="336"/>
                  </a:lnTo>
                  <a:lnTo>
                    <a:pt x="272" y="336"/>
                  </a:lnTo>
                  <a:lnTo>
                    <a:pt x="265" y="336"/>
                  </a:lnTo>
                  <a:lnTo>
                    <a:pt x="452" y="0"/>
                  </a:lnTo>
                  <a:close/>
                </a:path>
              </a:pathLst>
            </a:custGeom>
            <a:solidFill>
              <a:srgbClr val="CFD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457"/>
            <p:cNvSpPr>
              <a:spLocks/>
            </p:cNvSpPr>
            <p:nvPr/>
          </p:nvSpPr>
          <p:spPr bwMode="auto">
            <a:xfrm>
              <a:off x="5194301" y="6276975"/>
              <a:ext cx="717550" cy="533400"/>
            </a:xfrm>
            <a:custGeom>
              <a:avLst/>
              <a:gdLst>
                <a:gd name="T0" fmla="*/ 452 w 452"/>
                <a:gd name="T1" fmla="*/ 0 h 336"/>
                <a:gd name="T2" fmla="*/ 0 w 452"/>
                <a:gd name="T3" fmla="*/ 305 h 336"/>
                <a:gd name="T4" fmla="*/ 40 w 452"/>
                <a:gd name="T5" fmla="*/ 336 h 336"/>
                <a:gd name="T6" fmla="*/ 17 w 452"/>
                <a:gd name="T7" fmla="*/ 336 h 336"/>
                <a:gd name="T8" fmla="*/ 272 w 452"/>
                <a:gd name="T9" fmla="*/ 336 h 336"/>
                <a:gd name="T10" fmla="*/ 265 w 452"/>
                <a:gd name="T11" fmla="*/ 336 h 336"/>
                <a:gd name="T12" fmla="*/ 452 w 452"/>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452" h="336">
                  <a:moveTo>
                    <a:pt x="452" y="0"/>
                  </a:moveTo>
                  <a:lnTo>
                    <a:pt x="0" y="305"/>
                  </a:lnTo>
                  <a:lnTo>
                    <a:pt x="40" y="336"/>
                  </a:lnTo>
                  <a:lnTo>
                    <a:pt x="17" y="336"/>
                  </a:lnTo>
                  <a:lnTo>
                    <a:pt x="272" y="336"/>
                  </a:lnTo>
                  <a:lnTo>
                    <a:pt x="265" y="336"/>
                  </a:lnTo>
                  <a:lnTo>
                    <a:pt x="4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458"/>
            <p:cNvSpPr>
              <a:spLocks/>
            </p:cNvSpPr>
            <p:nvPr/>
          </p:nvSpPr>
          <p:spPr bwMode="auto">
            <a:xfrm>
              <a:off x="5969001" y="6040438"/>
              <a:ext cx="503238" cy="762000"/>
            </a:xfrm>
            <a:custGeom>
              <a:avLst/>
              <a:gdLst>
                <a:gd name="T0" fmla="*/ 317 w 317"/>
                <a:gd name="T1" fmla="*/ 0 h 480"/>
                <a:gd name="T2" fmla="*/ 0 w 317"/>
                <a:gd name="T3" fmla="*/ 132 h 480"/>
                <a:gd name="T4" fmla="*/ 156 w 317"/>
                <a:gd name="T5" fmla="*/ 480 h 480"/>
                <a:gd name="T6" fmla="*/ 317 w 317"/>
                <a:gd name="T7" fmla="*/ 0 h 480"/>
              </a:gdLst>
              <a:ahLst/>
              <a:cxnLst>
                <a:cxn ang="0">
                  <a:pos x="T0" y="T1"/>
                </a:cxn>
                <a:cxn ang="0">
                  <a:pos x="T2" y="T3"/>
                </a:cxn>
                <a:cxn ang="0">
                  <a:pos x="T4" y="T5"/>
                </a:cxn>
                <a:cxn ang="0">
                  <a:pos x="T6" y="T7"/>
                </a:cxn>
              </a:cxnLst>
              <a:rect l="0" t="0" r="r" b="b"/>
              <a:pathLst>
                <a:path w="317" h="480">
                  <a:moveTo>
                    <a:pt x="317" y="0"/>
                  </a:moveTo>
                  <a:lnTo>
                    <a:pt x="0" y="132"/>
                  </a:lnTo>
                  <a:lnTo>
                    <a:pt x="156" y="480"/>
                  </a:lnTo>
                  <a:lnTo>
                    <a:pt x="317"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459"/>
            <p:cNvSpPr>
              <a:spLocks/>
            </p:cNvSpPr>
            <p:nvPr/>
          </p:nvSpPr>
          <p:spPr bwMode="auto">
            <a:xfrm>
              <a:off x="5969001" y="6040438"/>
              <a:ext cx="503238" cy="762000"/>
            </a:xfrm>
            <a:custGeom>
              <a:avLst/>
              <a:gdLst>
                <a:gd name="T0" fmla="*/ 317 w 317"/>
                <a:gd name="T1" fmla="*/ 0 h 480"/>
                <a:gd name="T2" fmla="*/ 0 w 317"/>
                <a:gd name="T3" fmla="*/ 132 h 480"/>
                <a:gd name="T4" fmla="*/ 156 w 317"/>
                <a:gd name="T5" fmla="*/ 480 h 480"/>
                <a:gd name="T6" fmla="*/ 317 w 317"/>
                <a:gd name="T7" fmla="*/ 0 h 480"/>
              </a:gdLst>
              <a:ahLst/>
              <a:cxnLst>
                <a:cxn ang="0">
                  <a:pos x="T0" y="T1"/>
                </a:cxn>
                <a:cxn ang="0">
                  <a:pos x="T2" y="T3"/>
                </a:cxn>
                <a:cxn ang="0">
                  <a:pos x="T4" y="T5"/>
                </a:cxn>
                <a:cxn ang="0">
                  <a:pos x="T6" y="T7"/>
                </a:cxn>
              </a:cxnLst>
              <a:rect l="0" t="0" r="r" b="b"/>
              <a:pathLst>
                <a:path w="317" h="480">
                  <a:moveTo>
                    <a:pt x="317" y="0"/>
                  </a:moveTo>
                  <a:lnTo>
                    <a:pt x="0" y="132"/>
                  </a:lnTo>
                  <a:lnTo>
                    <a:pt x="156" y="480"/>
                  </a:lnTo>
                  <a:lnTo>
                    <a:pt x="3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460"/>
            <p:cNvSpPr>
              <a:spLocks/>
            </p:cNvSpPr>
            <p:nvPr/>
          </p:nvSpPr>
          <p:spPr bwMode="auto">
            <a:xfrm>
              <a:off x="5795963" y="5597525"/>
              <a:ext cx="660400" cy="615950"/>
            </a:xfrm>
            <a:custGeom>
              <a:avLst/>
              <a:gdLst>
                <a:gd name="T0" fmla="*/ 0 w 416"/>
                <a:gd name="T1" fmla="*/ 0 h 388"/>
                <a:gd name="T2" fmla="*/ 101 w 416"/>
                <a:gd name="T3" fmla="*/ 388 h 388"/>
                <a:gd name="T4" fmla="*/ 416 w 416"/>
                <a:gd name="T5" fmla="*/ 258 h 388"/>
                <a:gd name="T6" fmla="*/ 0 w 416"/>
                <a:gd name="T7" fmla="*/ 0 h 388"/>
              </a:gdLst>
              <a:ahLst/>
              <a:cxnLst>
                <a:cxn ang="0">
                  <a:pos x="T0" y="T1"/>
                </a:cxn>
                <a:cxn ang="0">
                  <a:pos x="T2" y="T3"/>
                </a:cxn>
                <a:cxn ang="0">
                  <a:pos x="T4" y="T5"/>
                </a:cxn>
                <a:cxn ang="0">
                  <a:pos x="T6" y="T7"/>
                </a:cxn>
              </a:cxnLst>
              <a:rect l="0" t="0" r="r" b="b"/>
              <a:pathLst>
                <a:path w="416" h="388">
                  <a:moveTo>
                    <a:pt x="0" y="0"/>
                  </a:moveTo>
                  <a:lnTo>
                    <a:pt x="101" y="388"/>
                  </a:lnTo>
                  <a:lnTo>
                    <a:pt x="416" y="258"/>
                  </a:lnTo>
                  <a:lnTo>
                    <a:pt x="0" y="0"/>
                  </a:lnTo>
                  <a:close/>
                </a:path>
              </a:pathLst>
            </a:cu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461"/>
            <p:cNvSpPr>
              <a:spLocks/>
            </p:cNvSpPr>
            <p:nvPr/>
          </p:nvSpPr>
          <p:spPr bwMode="auto">
            <a:xfrm>
              <a:off x="5795963" y="5597525"/>
              <a:ext cx="660400" cy="615950"/>
            </a:xfrm>
            <a:custGeom>
              <a:avLst/>
              <a:gdLst>
                <a:gd name="T0" fmla="*/ 0 w 416"/>
                <a:gd name="T1" fmla="*/ 0 h 388"/>
                <a:gd name="T2" fmla="*/ 101 w 416"/>
                <a:gd name="T3" fmla="*/ 388 h 388"/>
                <a:gd name="T4" fmla="*/ 416 w 416"/>
                <a:gd name="T5" fmla="*/ 258 h 388"/>
                <a:gd name="T6" fmla="*/ 0 w 416"/>
                <a:gd name="T7" fmla="*/ 0 h 388"/>
              </a:gdLst>
              <a:ahLst/>
              <a:cxnLst>
                <a:cxn ang="0">
                  <a:pos x="T0" y="T1"/>
                </a:cxn>
                <a:cxn ang="0">
                  <a:pos x="T2" y="T3"/>
                </a:cxn>
                <a:cxn ang="0">
                  <a:pos x="T4" y="T5"/>
                </a:cxn>
                <a:cxn ang="0">
                  <a:pos x="T6" y="T7"/>
                </a:cxn>
              </a:cxnLst>
              <a:rect l="0" t="0" r="r" b="b"/>
              <a:pathLst>
                <a:path w="416" h="388">
                  <a:moveTo>
                    <a:pt x="0" y="0"/>
                  </a:moveTo>
                  <a:lnTo>
                    <a:pt x="101" y="388"/>
                  </a:lnTo>
                  <a:lnTo>
                    <a:pt x="416" y="2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462"/>
            <p:cNvSpPr>
              <a:spLocks/>
            </p:cNvSpPr>
            <p:nvPr/>
          </p:nvSpPr>
          <p:spPr bwMode="auto">
            <a:xfrm>
              <a:off x="5626101" y="6276975"/>
              <a:ext cx="574675" cy="533400"/>
            </a:xfrm>
            <a:custGeom>
              <a:avLst/>
              <a:gdLst>
                <a:gd name="T0" fmla="*/ 199 w 362"/>
                <a:gd name="T1" fmla="*/ 0 h 336"/>
                <a:gd name="T2" fmla="*/ 12 w 362"/>
                <a:gd name="T3" fmla="*/ 336 h 336"/>
                <a:gd name="T4" fmla="*/ 0 w 362"/>
                <a:gd name="T5" fmla="*/ 336 h 336"/>
                <a:gd name="T6" fmla="*/ 362 w 362"/>
                <a:gd name="T7" fmla="*/ 336 h 336"/>
                <a:gd name="T8" fmla="*/ 348 w 362"/>
                <a:gd name="T9" fmla="*/ 336 h 336"/>
                <a:gd name="T10" fmla="*/ 199 w 362"/>
                <a:gd name="T11" fmla="*/ 0 h 336"/>
              </a:gdLst>
              <a:ahLst/>
              <a:cxnLst>
                <a:cxn ang="0">
                  <a:pos x="T0" y="T1"/>
                </a:cxn>
                <a:cxn ang="0">
                  <a:pos x="T2" y="T3"/>
                </a:cxn>
                <a:cxn ang="0">
                  <a:pos x="T4" y="T5"/>
                </a:cxn>
                <a:cxn ang="0">
                  <a:pos x="T6" y="T7"/>
                </a:cxn>
                <a:cxn ang="0">
                  <a:pos x="T8" y="T9"/>
                </a:cxn>
                <a:cxn ang="0">
                  <a:pos x="T10" y="T11"/>
                </a:cxn>
              </a:cxnLst>
              <a:rect l="0" t="0" r="r" b="b"/>
              <a:pathLst>
                <a:path w="362" h="336">
                  <a:moveTo>
                    <a:pt x="199" y="0"/>
                  </a:moveTo>
                  <a:lnTo>
                    <a:pt x="12" y="336"/>
                  </a:lnTo>
                  <a:lnTo>
                    <a:pt x="0" y="336"/>
                  </a:lnTo>
                  <a:lnTo>
                    <a:pt x="362" y="336"/>
                  </a:lnTo>
                  <a:lnTo>
                    <a:pt x="348" y="336"/>
                  </a:lnTo>
                  <a:lnTo>
                    <a:pt x="199" y="0"/>
                  </a:ln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463"/>
            <p:cNvSpPr>
              <a:spLocks/>
            </p:cNvSpPr>
            <p:nvPr/>
          </p:nvSpPr>
          <p:spPr bwMode="auto">
            <a:xfrm>
              <a:off x="5626101" y="6276975"/>
              <a:ext cx="574675" cy="533400"/>
            </a:xfrm>
            <a:custGeom>
              <a:avLst/>
              <a:gdLst>
                <a:gd name="T0" fmla="*/ 199 w 362"/>
                <a:gd name="T1" fmla="*/ 0 h 336"/>
                <a:gd name="T2" fmla="*/ 12 w 362"/>
                <a:gd name="T3" fmla="*/ 336 h 336"/>
                <a:gd name="T4" fmla="*/ 0 w 362"/>
                <a:gd name="T5" fmla="*/ 336 h 336"/>
                <a:gd name="T6" fmla="*/ 362 w 362"/>
                <a:gd name="T7" fmla="*/ 336 h 336"/>
                <a:gd name="T8" fmla="*/ 348 w 362"/>
                <a:gd name="T9" fmla="*/ 336 h 336"/>
                <a:gd name="T10" fmla="*/ 199 w 362"/>
                <a:gd name="T11" fmla="*/ 0 h 336"/>
              </a:gdLst>
              <a:ahLst/>
              <a:cxnLst>
                <a:cxn ang="0">
                  <a:pos x="T0" y="T1"/>
                </a:cxn>
                <a:cxn ang="0">
                  <a:pos x="T2" y="T3"/>
                </a:cxn>
                <a:cxn ang="0">
                  <a:pos x="T4" y="T5"/>
                </a:cxn>
                <a:cxn ang="0">
                  <a:pos x="T6" y="T7"/>
                </a:cxn>
                <a:cxn ang="0">
                  <a:pos x="T8" y="T9"/>
                </a:cxn>
                <a:cxn ang="0">
                  <a:pos x="T10" y="T11"/>
                </a:cxn>
              </a:cxnLst>
              <a:rect l="0" t="0" r="r" b="b"/>
              <a:pathLst>
                <a:path w="362" h="336">
                  <a:moveTo>
                    <a:pt x="199" y="0"/>
                  </a:moveTo>
                  <a:lnTo>
                    <a:pt x="12" y="336"/>
                  </a:lnTo>
                  <a:lnTo>
                    <a:pt x="0" y="336"/>
                  </a:lnTo>
                  <a:lnTo>
                    <a:pt x="362" y="336"/>
                  </a:lnTo>
                  <a:lnTo>
                    <a:pt x="348" y="336"/>
                  </a:lnTo>
                  <a:lnTo>
                    <a:pt x="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464"/>
            <p:cNvSpPr>
              <a:spLocks/>
            </p:cNvSpPr>
            <p:nvPr/>
          </p:nvSpPr>
          <p:spPr bwMode="auto">
            <a:xfrm>
              <a:off x="4633913" y="4630738"/>
              <a:ext cx="420688" cy="488950"/>
            </a:xfrm>
            <a:custGeom>
              <a:avLst/>
              <a:gdLst>
                <a:gd name="T0" fmla="*/ 12 w 265"/>
                <a:gd name="T1" fmla="*/ 0 h 308"/>
                <a:gd name="T2" fmla="*/ 0 w 265"/>
                <a:gd name="T3" fmla="*/ 308 h 308"/>
                <a:gd name="T4" fmla="*/ 265 w 265"/>
                <a:gd name="T5" fmla="*/ 277 h 308"/>
                <a:gd name="T6" fmla="*/ 12 w 265"/>
                <a:gd name="T7" fmla="*/ 0 h 308"/>
              </a:gdLst>
              <a:ahLst/>
              <a:cxnLst>
                <a:cxn ang="0">
                  <a:pos x="T0" y="T1"/>
                </a:cxn>
                <a:cxn ang="0">
                  <a:pos x="T2" y="T3"/>
                </a:cxn>
                <a:cxn ang="0">
                  <a:pos x="T4" y="T5"/>
                </a:cxn>
                <a:cxn ang="0">
                  <a:pos x="T6" y="T7"/>
                </a:cxn>
              </a:cxnLst>
              <a:rect l="0" t="0" r="r" b="b"/>
              <a:pathLst>
                <a:path w="265" h="308">
                  <a:moveTo>
                    <a:pt x="12" y="0"/>
                  </a:moveTo>
                  <a:lnTo>
                    <a:pt x="0" y="308"/>
                  </a:lnTo>
                  <a:lnTo>
                    <a:pt x="265" y="277"/>
                  </a:lnTo>
                  <a:lnTo>
                    <a:pt x="12" y="0"/>
                  </a:lnTo>
                  <a:close/>
                </a:path>
              </a:pathLst>
            </a:custGeom>
            <a:solidFill>
              <a:srgbClr val="B9BA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465"/>
            <p:cNvSpPr>
              <a:spLocks/>
            </p:cNvSpPr>
            <p:nvPr/>
          </p:nvSpPr>
          <p:spPr bwMode="auto">
            <a:xfrm>
              <a:off x="4633913" y="4630738"/>
              <a:ext cx="420688" cy="488950"/>
            </a:xfrm>
            <a:custGeom>
              <a:avLst/>
              <a:gdLst>
                <a:gd name="T0" fmla="*/ 12 w 265"/>
                <a:gd name="T1" fmla="*/ 0 h 308"/>
                <a:gd name="T2" fmla="*/ 0 w 265"/>
                <a:gd name="T3" fmla="*/ 308 h 308"/>
                <a:gd name="T4" fmla="*/ 265 w 265"/>
                <a:gd name="T5" fmla="*/ 277 h 308"/>
                <a:gd name="T6" fmla="*/ 12 w 265"/>
                <a:gd name="T7" fmla="*/ 0 h 308"/>
              </a:gdLst>
              <a:ahLst/>
              <a:cxnLst>
                <a:cxn ang="0">
                  <a:pos x="T0" y="T1"/>
                </a:cxn>
                <a:cxn ang="0">
                  <a:pos x="T2" y="T3"/>
                </a:cxn>
                <a:cxn ang="0">
                  <a:pos x="T4" y="T5"/>
                </a:cxn>
                <a:cxn ang="0">
                  <a:pos x="T6" y="T7"/>
                </a:cxn>
              </a:cxnLst>
              <a:rect l="0" t="0" r="r" b="b"/>
              <a:pathLst>
                <a:path w="265" h="308">
                  <a:moveTo>
                    <a:pt x="12" y="0"/>
                  </a:moveTo>
                  <a:lnTo>
                    <a:pt x="0" y="308"/>
                  </a:lnTo>
                  <a:lnTo>
                    <a:pt x="265" y="277"/>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466"/>
            <p:cNvSpPr>
              <a:spLocks/>
            </p:cNvSpPr>
            <p:nvPr/>
          </p:nvSpPr>
          <p:spPr bwMode="auto">
            <a:xfrm>
              <a:off x="4660901" y="3959225"/>
              <a:ext cx="492125" cy="682625"/>
            </a:xfrm>
            <a:custGeom>
              <a:avLst/>
              <a:gdLst>
                <a:gd name="T0" fmla="*/ 69 w 310"/>
                <a:gd name="T1" fmla="*/ 0 h 430"/>
                <a:gd name="T2" fmla="*/ 0 w 310"/>
                <a:gd name="T3" fmla="*/ 395 h 430"/>
                <a:gd name="T4" fmla="*/ 310 w 310"/>
                <a:gd name="T5" fmla="*/ 430 h 430"/>
                <a:gd name="T6" fmla="*/ 69 w 310"/>
                <a:gd name="T7" fmla="*/ 0 h 430"/>
              </a:gdLst>
              <a:ahLst/>
              <a:cxnLst>
                <a:cxn ang="0">
                  <a:pos x="T0" y="T1"/>
                </a:cxn>
                <a:cxn ang="0">
                  <a:pos x="T2" y="T3"/>
                </a:cxn>
                <a:cxn ang="0">
                  <a:pos x="T4" y="T5"/>
                </a:cxn>
                <a:cxn ang="0">
                  <a:pos x="T6" y="T7"/>
                </a:cxn>
              </a:cxnLst>
              <a:rect l="0" t="0" r="r" b="b"/>
              <a:pathLst>
                <a:path w="310" h="430">
                  <a:moveTo>
                    <a:pt x="69" y="0"/>
                  </a:moveTo>
                  <a:lnTo>
                    <a:pt x="0" y="395"/>
                  </a:lnTo>
                  <a:lnTo>
                    <a:pt x="310" y="430"/>
                  </a:lnTo>
                  <a:lnTo>
                    <a:pt x="69" y="0"/>
                  </a:lnTo>
                  <a:close/>
                </a:path>
              </a:pathLst>
            </a:custGeom>
            <a:solidFill>
              <a:srgbClr val="E3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467"/>
            <p:cNvSpPr>
              <a:spLocks/>
            </p:cNvSpPr>
            <p:nvPr/>
          </p:nvSpPr>
          <p:spPr bwMode="auto">
            <a:xfrm>
              <a:off x="4660901" y="3959225"/>
              <a:ext cx="492125" cy="682625"/>
            </a:xfrm>
            <a:custGeom>
              <a:avLst/>
              <a:gdLst>
                <a:gd name="T0" fmla="*/ 69 w 310"/>
                <a:gd name="T1" fmla="*/ 0 h 430"/>
                <a:gd name="T2" fmla="*/ 0 w 310"/>
                <a:gd name="T3" fmla="*/ 395 h 430"/>
                <a:gd name="T4" fmla="*/ 310 w 310"/>
                <a:gd name="T5" fmla="*/ 430 h 430"/>
                <a:gd name="T6" fmla="*/ 69 w 310"/>
                <a:gd name="T7" fmla="*/ 0 h 430"/>
              </a:gdLst>
              <a:ahLst/>
              <a:cxnLst>
                <a:cxn ang="0">
                  <a:pos x="T0" y="T1"/>
                </a:cxn>
                <a:cxn ang="0">
                  <a:pos x="T2" y="T3"/>
                </a:cxn>
                <a:cxn ang="0">
                  <a:pos x="T4" y="T5"/>
                </a:cxn>
                <a:cxn ang="0">
                  <a:pos x="T6" y="T7"/>
                </a:cxn>
              </a:cxnLst>
              <a:rect l="0" t="0" r="r" b="b"/>
              <a:pathLst>
                <a:path w="310" h="430">
                  <a:moveTo>
                    <a:pt x="69" y="0"/>
                  </a:moveTo>
                  <a:lnTo>
                    <a:pt x="0" y="395"/>
                  </a:lnTo>
                  <a:lnTo>
                    <a:pt x="310" y="430"/>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468"/>
            <p:cNvSpPr>
              <a:spLocks/>
            </p:cNvSpPr>
            <p:nvPr/>
          </p:nvSpPr>
          <p:spPr bwMode="auto">
            <a:xfrm>
              <a:off x="4300538" y="4619625"/>
              <a:ext cx="330200" cy="488950"/>
            </a:xfrm>
            <a:custGeom>
              <a:avLst/>
              <a:gdLst>
                <a:gd name="T0" fmla="*/ 208 w 208"/>
                <a:gd name="T1" fmla="*/ 0 h 308"/>
                <a:gd name="T2" fmla="*/ 0 w 208"/>
                <a:gd name="T3" fmla="*/ 19 h 308"/>
                <a:gd name="T4" fmla="*/ 199 w 208"/>
                <a:gd name="T5" fmla="*/ 308 h 308"/>
                <a:gd name="T6" fmla="*/ 208 w 208"/>
                <a:gd name="T7" fmla="*/ 0 h 308"/>
              </a:gdLst>
              <a:ahLst/>
              <a:cxnLst>
                <a:cxn ang="0">
                  <a:pos x="T0" y="T1"/>
                </a:cxn>
                <a:cxn ang="0">
                  <a:pos x="T2" y="T3"/>
                </a:cxn>
                <a:cxn ang="0">
                  <a:pos x="T4" y="T5"/>
                </a:cxn>
                <a:cxn ang="0">
                  <a:pos x="T6" y="T7"/>
                </a:cxn>
              </a:cxnLst>
              <a:rect l="0" t="0" r="r" b="b"/>
              <a:pathLst>
                <a:path w="208" h="308">
                  <a:moveTo>
                    <a:pt x="208" y="0"/>
                  </a:moveTo>
                  <a:lnTo>
                    <a:pt x="0" y="19"/>
                  </a:lnTo>
                  <a:lnTo>
                    <a:pt x="199" y="308"/>
                  </a:lnTo>
                  <a:lnTo>
                    <a:pt x="208" y="0"/>
                  </a:lnTo>
                  <a:close/>
                </a:path>
              </a:pathLst>
            </a:custGeom>
            <a:solidFill>
              <a:srgbClr val="B3B4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69"/>
            <p:cNvSpPr>
              <a:spLocks/>
            </p:cNvSpPr>
            <p:nvPr/>
          </p:nvSpPr>
          <p:spPr bwMode="auto">
            <a:xfrm>
              <a:off x="4300538" y="4619625"/>
              <a:ext cx="330200" cy="488950"/>
            </a:xfrm>
            <a:custGeom>
              <a:avLst/>
              <a:gdLst>
                <a:gd name="T0" fmla="*/ 208 w 208"/>
                <a:gd name="T1" fmla="*/ 0 h 308"/>
                <a:gd name="T2" fmla="*/ 0 w 208"/>
                <a:gd name="T3" fmla="*/ 19 h 308"/>
                <a:gd name="T4" fmla="*/ 199 w 208"/>
                <a:gd name="T5" fmla="*/ 308 h 308"/>
                <a:gd name="T6" fmla="*/ 208 w 208"/>
                <a:gd name="T7" fmla="*/ 0 h 308"/>
              </a:gdLst>
              <a:ahLst/>
              <a:cxnLst>
                <a:cxn ang="0">
                  <a:pos x="T0" y="T1"/>
                </a:cxn>
                <a:cxn ang="0">
                  <a:pos x="T2" y="T3"/>
                </a:cxn>
                <a:cxn ang="0">
                  <a:pos x="T4" y="T5"/>
                </a:cxn>
                <a:cxn ang="0">
                  <a:pos x="T6" y="T7"/>
                </a:cxn>
              </a:cxnLst>
              <a:rect l="0" t="0" r="r" b="b"/>
              <a:pathLst>
                <a:path w="208" h="308">
                  <a:moveTo>
                    <a:pt x="208" y="0"/>
                  </a:moveTo>
                  <a:lnTo>
                    <a:pt x="0" y="19"/>
                  </a:lnTo>
                  <a:lnTo>
                    <a:pt x="199" y="308"/>
                  </a:lnTo>
                  <a:lnTo>
                    <a:pt x="2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470"/>
            <p:cNvSpPr>
              <a:spLocks/>
            </p:cNvSpPr>
            <p:nvPr/>
          </p:nvSpPr>
          <p:spPr bwMode="auto">
            <a:xfrm>
              <a:off x="4668838" y="4616450"/>
              <a:ext cx="492125" cy="439738"/>
            </a:xfrm>
            <a:custGeom>
              <a:avLst/>
              <a:gdLst>
                <a:gd name="T0" fmla="*/ 0 w 310"/>
                <a:gd name="T1" fmla="*/ 0 h 277"/>
                <a:gd name="T2" fmla="*/ 253 w 310"/>
                <a:gd name="T3" fmla="*/ 277 h 277"/>
                <a:gd name="T4" fmla="*/ 310 w 310"/>
                <a:gd name="T5" fmla="*/ 38 h 277"/>
                <a:gd name="T6" fmla="*/ 0 w 310"/>
                <a:gd name="T7" fmla="*/ 0 h 277"/>
              </a:gdLst>
              <a:ahLst/>
              <a:cxnLst>
                <a:cxn ang="0">
                  <a:pos x="T0" y="T1"/>
                </a:cxn>
                <a:cxn ang="0">
                  <a:pos x="T2" y="T3"/>
                </a:cxn>
                <a:cxn ang="0">
                  <a:pos x="T4" y="T5"/>
                </a:cxn>
                <a:cxn ang="0">
                  <a:pos x="T6" y="T7"/>
                </a:cxn>
              </a:cxnLst>
              <a:rect l="0" t="0" r="r" b="b"/>
              <a:pathLst>
                <a:path w="310" h="277">
                  <a:moveTo>
                    <a:pt x="0" y="0"/>
                  </a:moveTo>
                  <a:lnTo>
                    <a:pt x="253" y="277"/>
                  </a:lnTo>
                  <a:lnTo>
                    <a:pt x="310" y="38"/>
                  </a:lnTo>
                  <a:lnTo>
                    <a:pt x="0" y="0"/>
                  </a:lnTo>
                  <a:close/>
                </a:path>
              </a:pathLst>
            </a:custGeom>
            <a:solidFill>
              <a:srgbClr val="E9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71"/>
            <p:cNvSpPr>
              <a:spLocks/>
            </p:cNvSpPr>
            <p:nvPr/>
          </p:nvSpPr>
          <p:spPr bwMode="auto">
            <a:xfrm>
              <a:off x="4668838" y="4616450"/>
              <a:ext cx="492125" cy="439738"/>
            </a:xfrm>
            <a:custGeom>
              <a:avLst/>
              <a:gdLst>
                <a:gd name="T0" fmla="*/ 0 w 310"/>
                <a:gd name="T1" fmla="*/ 0 h 277"/>
                <a:gd name="T2" fmla="*/ 253 w 310"/>
                <a:gd name="T3" fmla="*/ 277 h 277"/>
                <a:gd name="T4" fmla="*/ 310 w 310"/>
                <a:gd name="T5" fmla="*/ 38 h 277"/>
                <a:gd name="T6" fmla="*/ 0 w 310"/>
                <a:gd name="T7" fmla="*/ 0 h 277"/>
              </a:gdLst>
              <a:ahLst/>
              <a:cxnLst>
                <a:cxn ang="0">
                  <a:pos x="T0" y="T1"/>
                </a:cxn>
                <a:cxn ang="0">
                  <a:pos x="T2" y="T3"/>
                </a:cxn>
                <a:cxn ang="0">
                  <a:pos x="T4" y="T5"/>
                </a:cxn>
                <a:cxn ang="0">
                  <a:pos x="T6" y="T7"/>
                </a:cxn>
              </a:cxnLst>
              <a:rect l="0" t="0" r="r" b="b"/>
              <a:pathLst>
                <a:path w="310" h="277">
                  <a:moveTo>
                    <a:pt x="0" y="0"/>
                  </a:moveTo>
                  <a:lnTo>
                    <a:pt x="253" y="277"/>
                  </a:lnTo>
                  <a:lnTo>
                    <a:pt x="310"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2"/>
            <p:cNvSpPr>
              <a:spLocks/>
            </p:cNvSpPr>
            <p:nvPr/>
          </p:nvSpPr>
          <p:spPr bwMode="auto">
            <a:xfrm>
              <a:off x="4006851" y="4064000"/>
              <a:ext cx="604838" cy="555625"/>
            </a:xfrm>
            <a:custGeom>
              <a:avLst/>
              <a:gdLst>
                <a:gd name="T0" fmla="*/ 0 w 381"/>
                <a:gd name="T1" fmla="*/ 0 h 350"/>
                <a:gd name="T2" fmla="*/ 175 w 381"/>
                <a:gd name="T3" fmla="*/ 350 h 350"/>
                <a:gd name="T4" fmla="*/ 381 w 381"/>
                <a:gd name="T5" fmla="*/ 329 h 350"/>
                <a:gd name="T6" fmla="*/ 0 w 381"/>
                <a:gd name="T7" fmla="*/ 0 h 350"/>
              </a:gdLst>
              <a:ahLst/>
              <a:cxnLst>
                <a:cxn ang="0">
                  <a:pos x="T0" y="T1"/>
                </a:cxn>
                <a:cxn ang="0">
                  <a:pos x="T2" y="T3"/>
                </a:cxn>
                <a:cxn ang="0">
                  <a:pos x="T4" y="T5"/>
                </a:cxn>
                <a:cxn ang="0">
                  <a:pos x="T6" y="T7"/>
                </a:cxn>
              </a:cxnLst>
              <a:rect l="0" t="0" r="r" b="b"/>
              <a:pathLst>
                <a:path w="381" h="350">
                  <a:moveTo>
                    <a:pt x="0" y="0"/>
                  </a:moveTo>
                  <a:lnTo>
                    <a:pt x="175" y="350"/>
                  </a:lnTo>
                  <a:lnTo>
                    <a:pt x="381" y="329"/>
                  </a:lnTo>
                  <a:lnTo>
                    <a:pt x="0" y="0"/>
                  </a:lnTo>
                  <a:close/>
                </a:path>
              </a:pathLst>
            </a:custGeom>
            <a:solidFill>
              <a:srgbClr val="C1C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73"/>
            <p:cNvSpPr>
              <a:spLocks/>
            </p:cNvSpPr>
            <p:nvPr/>
          </p:nvSpPr>
          <p:spPr bwMode="auto">
            <a:xfrm>
              <a:off x="4006851" y="4064000"/>
              <a:ext cx="604838" cy="555625"/>
            </a:xfrm>
            <a:custGeom>
              <a:avLst/>
              <a:gdLst>
                <a:gd name="T0" fmla="*/ 0 w 381"/>
                <a:gd name="T1" fmla="*/ 0 h 350"/>
                <a:gd name="T2" fmla="*/ 175 w 381"/>
                <a:gd name="T3" fmla="*/ 350 h 350"/>
                <a:gd name="T4" fmla="*/ 381 w 381"/>
                <a:gd name="T5" fmla="*/ 329 h 350"/>
                <a:gd name="T6" fmla="*/ 0 w 381"/>
                <a:gd name="T7" fmla="*/ 0 h 350"/>
              </a:gdLst>
              <a:ahLst/>
              <a:cxnLst>
                <a:cxn ang="0">
                  <a:pos x="T0" y="T1"/>
                </a:cxn>
                <a:cxn ang="0">
                  <a:pos x="T2" y="T3"/>
                </a:cxn>
                <a:cxn ang="0">
                  <a:pos x="T4" y="T5"/>
                </a:cxn>
                <a:cxn ang="0">
                  <a:pos x="T6" y="T7"/>
                </a:cxn>
              </a:cxnLst>
              <a:rect l="0" t="0" r="r" b="b"/>
              <a:pathLst>
                <a:path w="381" h="350">
                  <a:moveTo>
                    <a:pt x="0" y="0"/>
                  </a:moveTo>
                  <a:lnTo>
                    <a:pt x="175" y="350"/>
                  </a:lnTo>
                  <a:lnTo>
                    <a:pt x="381" y="32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74"/>
            <p:cNvSpPr>
              <a:spLocks/>
            </p:cNvSpPr>
            <p:nvPr/>
          </p:nvSpPr>
          <p:spPr bwMode="auto">
            <a:xfrm>
              <a:off x="4022726" y="3943350"/>
              <a:ext cx="712788" cy="623888"/>
            </a:xfrm>
            <a:custGeom>
              <a:avLst/>
              <a:gdLst>
                <a:gd name="T0" fmla="*/ 449 w 449"/>
                <a:gd name="T1" fmla="*/ 0 h 393"/>
                <a:gd name="T2" fmla="*/ 0 w 449"/>
                <a:gd name="T3" fmla="*/ 64 h 393"/>
                <a:gd name="T4" fmla="*/ 381 w 449"/>
                <a:gd name="T5" fmla="*/ 393 h 393"/>
                <a:gd name="T6" fmla="*/ 449 w 449"/>
                <a:gd name="T7" fmla="*/ 0 h 393"/>
              </a:gdLst>
              <a:ahLst/>
              <a:cxnLst>
                <a:cxn ang="0">
                  <a:pos x="T0" y="T1"/>
                </a:cxn>
                <a:cxn ang="0">
                  <a:pos x="T2" y="T3"/>
                </a:cxn>
                <a:cxn ang="0">
                  <a:pos x="T4" y="T5"/>
                </a:cxn>
                <a:cxn ang="0">
                  <a:pos x="T6" y="T7"/>
                </a:cxn>
              </a:cxnLst>
              <a:rect l="0" t="0" r="r" b="b"/>
              <a:pathLst>
                <a:path w="449" h="393">
                  <a:moveTo>
                    <a:pt x="449" y="0"/>
                  </a:moveTo>
                  <a:lnTo>
                    <a:pt x="0" y="64"/>
                  </a:lnTo>
                  <a:lnTo>
                    <a:pt x="381" y="393"/>
                  </a:lnTo>
                  <a:lnTo>
                    <a:pt x="449" y="0"/>
                  </a:lnTo>
                  <a:close/>
                </a:path>
              </a:pathLst>
            </a:custGeom>
            <a:solidFill>
              <a:srgbClr val="DEDE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75"/>
            <p:cNvSpPr>
              <a:spLocks/>
            </p:cNvSpPr>
            <p:nvPr/>
          </p:nvSpPr>
          <p:spPr bwMode="auto">
            <a:xfrm>
              <a:off x="4022726" y="3943350"/>
              <a:ext cx="712788" cy="623888"/>
            </a:xfrm>
            <a:custGeom>
              <a:avLst/>
              <a:gdLst>
                <a:gd name="T0" fmla="*/ 449 w 449"/>
                <a:gd name="T1" fmla="*/ 0 h 393"/>
                <a:gd name="T2" fmla="*/ 0 w 449"/>
                <a:gd name="T3" fmla="*/ 64 h 393"/>
                <a:gd name="T4" fmla="*/ 381 w 449"/>
                <a:gd name="T5" fmla="*/ 393 h 393"/>
                <a:gd name="T6" fmla="*/ 449 w 449"/>
                <a:gd name="T7" fmla="*/ 0 h 393"/>
              </a:gdLst>
              <a:ahLst/>
              <a:cxnLst>
                <a:cxn ang="0">
                  <a:pos x="T0" y="T1"/>
                </a:cxn>
                <a:cxn ang="0">
                  <a:pos x="T2" y="T3"/>
                </a:cxn>
                <a:cxn ang="0">
                  <a:pos x="T4" y="T5"/>
                </a:cxn>
                <a:cxn ang="0">
                  <a:pos x="T6" y="T7"/>
                </a:cxn>
              </a:cxnLst>
              <a:rect l="0" t="0" r="r" b="b"/>
              <a:pathLst>
                <a:path w="449" h="393">
                  <a:moveTo>
                    <a:pt x="449" y="0"/>
                  </a:moveTo>
                  <a:lnTo>
                    <a:pt x="0" y="64"/>
                  </a:lnTo>
                  <a:lnTo>
                    <a:pt x="381" y="393"/>
                  </a:lnTo>
                  <a:lnTo>
                    <a:pt x="4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76"/>
            <p:cNvSpPr>
              <a:spLocks/>
            </p:cNvSpPr>
            <p:nvPr/>
          </p:nvSpPr>
          <p:spPr bwMode="auto">
            <a:xfrm>
              <a:off x="7534276" y="4097338"/>
              <a:ext cx="49213" cy="414338"/>
            </a:xfrm>
            <a:custGeom>
              <a:avLst/>
              <a:gdLst>
                <a:gd name="T0" fmla="*/ 0 w 31"/>
                <a:gd name="T1" fmla="*/ 0 h 261"/>
                <a:gd name="T2" fmla="*/ 31 w 31"/>
                <a:gd name="T3" fmla="*/ 261 h 261"/>
                <a:gd name="T4" fmla="*/ 31 w 31"/>
                <a:gd name="T5" fmla="*/ 14 h 261"/>
                <a:gd name="T6" fmla="*/ 0 w 31"/>
                <a:gd name="T7" fmla="*/ 0 h 261"/>
              </a:gdLst>
              <a:ahLst/>
              <a:cxnLst>
                <a:cxn ang="0">
                  <a:pos x="T0" y="T1"/>
                </a:cxn>
                <a:cxn ang="0">
                  <a:pos x="T2" y="T3"/>
                </a:cxn>
                <a:cxn ang="0">
                  <a:pos x="T4" y="T5"/>
                </a:cxn>
                <a:cxn ang="0">
                  <a:pos x="T6" y="T7"/>
                </a:cxn>
              </a:cxnLst>
              <a:rect l="0" t="0" r="r" b="b"/>
              <a:pathLst>
                <a:path w="31" h="261">
                  <a:moveTo>
                    <a:pt x="0" y="0"/>
                  </a:moveTo>
                  <a:lnTo>
                    <a:pt x="31" y="261"/>
                  </a:lnTo>
                  <a:lnTo>
                    <a:pt x="31" y="14"/>
                  </a:lnTo>
                  <a:lnTo>
                    <a:pt x="0" y="0"/>
                  </a:lnTo>
                  <a:close/>
                </a:path>
              </a:pathLst>
            </a:custGeom>
            <a:solidFill>
              <a:srgbClr val="EC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77"/>
            <p:cNvSpPr>
              <a:spLocks/>
            </p:cNvSpPr>
            <p:nvPr/>
          </p:nvSpPr>
          <p:spPr bwMode="auto">
            <a:xfrm>
              <a:off x="7534276" y="4097338"/>
              <a:ext cx="49213" cy="414338"/>
            </a:xfrm>
            <a:custGeom>
              <a:avLst/>
              <a:gdLst>
                <a:gd name="T0" fmla="*/ 0 w 31"/>
                <a:gd name="T1" fmla="*/ 0 h 261"/>
                <a:gd name="T2" fmla="*/ 31 w 31"/>
                <a:gd name="T3" fmla="*/ 261 h 261"/>
                <a:gd name="T4" fmla="*/ 31 w 31"/>
                <a:gd name="T5" fmla="*/ 14 h 261"/>
                <a:gd name="T6" fmla="*/ 0 w 31"/>
                <a:gd name="T7" fmla="*/ 0 h 261"/>
              </a:gdLst>
              <a:ahLst/>
              <a:cxnLst>
                <a:cxn ang="0">
                  <a:pos x="T0" y="T1"/>
                </a:cxn>
                <a:cxn ang="0">
                  <a:pos x="T2" y="T3"/>
                </a:cxn>
                <a:cxn ang="0">
                  <a:pos x="T4" y="T5"/>
                </a:cxn>
                <a:cxn ang="0">
                  <a:pos x="T6" y="T7"/>
                </a:cxn>
              </a:cxnLst>
              <a:rect l="0" t="0" r="r" b="b"/>
              <a:pathLst>
                <a:path w="31" h="261">
                  <a:moveTo>
                    <a:pt x="0" y="0"/>
                  </a:moveTo>
                  <a:lnTo>
                    <a:pt x="31" y="261"/>
                  </a:lnTo>
                  <a:lnTo>
                    <a:pt x="31" y="1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78"/>
            <p:cNvSpPr>
              <a:spLocks/>
            </p:cNvSpPr>
            <p:nvPr/>
          </p:nvSpPr>
          <p:spPr bwMode="auto">
            <a:xfrm>
              <a:off x="7550151" y="4060825"/>
              <a:ext cx="33338" cy="30163"/>
            </a:xfrm>
            <a:custGeom>
              <a:avLst/>
              <a:gdLst>
                <a:gd name="T0" fmla="*/ 21 w 21"/>
                <a:gd name="T1" fmla="*/ 0 h 19"/>
                <a:gd name="T2" fmla="*/ 0 w 21"/>
                <a:gd name="T3" fmla="*/ 9 h 19"/>
                <a:gd name="T4" fmla="*/ 21 w 21"/>
                <a:gd name="T5" fmla="*/ 19 h 19"/>
                <a:gd name="T6" fmla="*/ 21 w 21"/>
                <a:gd name="T7" fmla="*/ 0 h 19"/>
              </a:gdLst>
              <a:ahLst/>
              <a:cxnLst>
                <a:cxn ang="0">
                  <a:pos x="T0" y="T1"/>
                </a:cxn>
                <a:cxn ang="0">
                  <a:pos x="T2" y="T3"/>
                </a:cxn>
                <a:cxn ang="0">
                  <a:pos x="T4" y="T5"/>
                </a:cxn>
                <a:cxn ang="0">
                  <a:pos x="T6" y="T7"/>
                </a:cxn>
              </a:cxnLst>
              <a:rect l="0" t="0" r="r" b="b"/>
              <a:pathLst>
                <a:path w="21" h="19">
                  <a:moveTo>
                    <a:pt x="21" y="0"/>
                  </a:moveTo>
                  <a:lnTo>
                    <a:pt x="0" y="9"/>
                  </a:lnTo>
                  <a:lnTo>
                    <a:pt x="21" y="19"/>
                  </a:lnTo>
                  <a:lnTo>
                    <a:pt x="21" y="0"/>
                  </a:lnTo>
                  <a:close/>
                </a:path>
              </a:pathLst>
            </a:custGeom>
            <a:solidFill>
              <a:srgbClr val="DCD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79"/>
            <p:cNvSpPr>
              <a:spLocks/>
            </p:cNvSpPr>
            <p:nvPr/>
          </p:nvSpPr>
          <p:spPr bwMode="auto">
            <a:xfrm>
              <a:off x="7550151" y="4060825"/>
              <a:ext cx="33338" cy="30163"/>
            </a:xfrm>
            <a:custGeom>
              <a:avLst/>
              <a:gdLst>
                <a:gd name="T0" fmla="*/ 21 w 21"/>
                <a:gd name="T1" fmla="*/ 0 h 19"/>
                <a:gd name="T2" fmla="*/ 0 w 21"/>
                <a:gd name="T3" fmla="*/ 9 h 19"/>
                <a:gd name="T4" fmla="*/ 21 w 21"/>
                <a:gd name="T5" fmla="*/ 19 h 19"/>
                <a:gd name="T6" fmla="*/ 21 w 21"/>
                <a:gd name="T7" fmla="*/ 0 h 19"/>
              </a:gdLst>
              <a:ahLst/>
              <a:cxnLst>
                <a:cxn ang="0">
                  <a:pos x="T0" y="T1"/>
                </a:cxn>
                <a:cxn ang="0">
                  <a:pos x="T2" y="T3"/>
                </a:cxn>
                <a:cxn ang="0">
                  <a:pos x="T4" y="T5"/>
                </a:cxn>
                <a:cxn ang="0">
                  <a:pos x="T6" y="T7"/>
                </a:cxn>
              </a:cxnLst>
              <a:rect l="0" t="0" r="r" b="b"/>
              <a:pathLst>
                <a:path w="21" h="19">
                  <a:moveTo>
                    <a:pt x="21" y="0"/>
                  </a:moveTo>
                  <a:lnTo>
                    <a:pt x="0" y="9"/>
                  </a:lnTo>
                  <a:lnTo>
                    <a:pt x="21" y="19"/>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80"/>
            <p:cNvSpPr>
              <a:spLocks/>
            </p:cNvSpPr>
            <p:nvPr/>
          </p:nvSpPr>
          <p:spPr bwMode="auto">
            <a:xfrm>
              <a:off x="4619626" y="5686425"/>
              <a:ext cx="495300" cy="695325"/>
            </a:xfrm>
            <a:custGeom>
              <a:avLst/>
              <a:gdLst>
                <a:gd name="T0" fmla="*/ 149 w 312"/>
                <a:gd name="T1" fmla="*/ 0 h 438"/>
                <a:gd name="T2" fmla="*/ 0 w 312"/>
                <a:gd name="T3" fmla="*/ 405 h 438"/>
                <a:gd name="T4" fmla="*/ 312 w 312"/>
                <a:gd name="T5" fmla="*/ 438 h 438"/>
                <a:gd name="T6" fmla="*/ 149 w 312"/>
                <a:gd name="T7" fmla="*/ 0 h 438"/>
              </a:gdLst>
              <a:ahLst/>
              <a:cxnLst>
                <a:cxn ang="0">
                  <a:pos x="T0" y="T1"/>
                </a:cxn>
                <a:cxn ang="0">
                  <a:pos x="T2" y="T3"/>
                </a:cxn>
                <a:cxn ang="0">
                  <a:pos x="T4" y="T5"/>
                </a:cxn>
                <a:cxn ang="0">
                  <a:pos x="T6" y="T7"/>
                </a:cxn>
              </a:cxnLst>
              <a:rect l="0" t="0" r="r" b="b"/>
              <a:pathLst>
                <a:path w="312" h="438">
                  <a:moveTo>
                    <a:pt x="149" y="0"/>
                  </a:moveTo>
                  <a:lnTo>
                    <a:pt x="0" y="405"/>
                  </a:lnTo>
                  <a:lnTo>
                    <a:pt x="312" y="438"/>
                  </a:lnTo>
                  <a:lnTo>
                    <a:pt x="149" y="0"/>
                  </a:lnTo>
                  <a:close/>
                </a:path>
              </a:pathLst>
            </a:custGeom>
            <a:solidFill>
              <a:srgbClr val="E5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481"/>
            <p:cNvSpPr>
              <a:spLocks/>
            </p:cNvSpPr>
            <p:nvPr/>
          </p:nvSpPr>
          <p:spPr bwMode="auto">
            <a:xfrm>
              <a:off x="4619626" y="5686425"/>
              <a:ext cx="495300" cy="695325"/>
            </a:xfrm>
            <a:custGeom>
              <a:avLst/>
              <a:gdLst>
                <a:gd name="T0" fmla="*/ 149 w 312"/>
                <a:gd name="T1" fmla="*/ 0 h 438"/>
                <a:gd name="T2" fmla="*/ 0 w 312"/>
                <a:gd name="T3" fmla="*/ 405 h 438"/>
                <a:gd name="T4" fmla="*/ 312 w 312"/>
                <a:gd name="T5" fmla="*/ 438 h 438"/>
                <a:gd name="T6" fmla="*/ 149 w 312"/>
                <a:gd name="T7" fmla="*/ 0 h 438"/>
              </a:gdLst>
              <a:ahLst/>
              <a:cxnLst>
                <a:cxn ang="0">
                  <a:pos x="T0" y="T1"/>
                </a:cxn>
                <a:cxn ang="0">
                  <a:pos x="T2" y="T3"/>
                </a:cxn>
                <a:cxn ang="0">
                  <a:pos x="T4" y="T5"/>
                </a:cxn>
                <a:cxn ang="0">
                  <a:pos x="T6" y="T7"/>
                </a:cxn>
              </a:cxnLst>
              <a:rect l="0" t="0" r="r" b="b"/>
              <a:pathLst>
                <a:path w="312" h="438">
                  <a:moveTo>
                    <a:pt x="149" y="0"/>
                  </a:moveTo>
                  <a:lnTo>
                    <a:pt x="0" y="405"/>
                  </a:lnTo>
                  <a:lnTo>
                    <a:pt x="312" y="438"/>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482"/>
            <p:cNvSpPr>
              <a:spLocks/>
            </p:cNvSpPr>
            <p:nvPr/>
          </p:nvSpPr>
          <p:spPr bwMode="auto">
            <a:xfrm>
              <a:off x="4210051" y="5273675"/>
              <a:ext cx="619125" cy="1025525"/>
            </a:xfrm>
            <a:custGeom>
              <a:avLst/>
              <a:gdLst>
                <a:gd name="T0" fmla="*/ 0 w 390"/>
                <a:gd name="T1" fmla="*/ 0 h 646"/>
                <a:gd name="T2" fmla="*/ 241 w 390"/>
                <a:gd name="T3" fmla="*/ 646 h 646"/>
                <a:gd name="T4" fmla="*/ 390 w 390"/>
                <a:gd name="T5" fmla="*/ 241 h 646"/>
                <a:gd name="T6" fmla="*/ 0 w 390"/>
                <a:gd name="T7" fmla="*/ 0 h 646"/>
              </a:gdLst>
              <a:ahLst/>
              <a:cxnLst>
                <a:cxn ang="0">
                  <a:pos x="T0" y="T1"/>
                </a:cxn>
                <a:cxn ang="0">
                  <a:pos x="T2" y="T3"/>
                </a:cxn>
                <a:cxn ang="0">
                  <a:pos x="T4" y="T5"/>
                </a:cxn>
                <a:cxn ang="0">
                  <a:pos x="T6" y="T7"/>
                </a:cxn>
              </a:cxnLst>
              <a:rect l="0" t="0" r="r" b="b"/>
              <a:pathLst>
                <a:path w="390" h="646">
                  <a:moveTo>
                    <a:pt x="0" y="0"/>
                  </a:moveTo>
                  <a:lnTo>
                    <a:pt x="241" y="646"/>
                  </a:lnTo>
                  <a:lnTo>
                    <a:pt x="390" y="241"/>
                  </a:lnTo>
                  <a:lnTo>
                    <a:pt x="0" y="0"/>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483"/>
            <p:cNvSpPr>
              <a:spLocks/>
            </p:cNvSpPr>
            <p:nvPr/>
          </p:nvSpPr>
          <p:spPr bwMode="auto">
            <a:xfrm>
              <a:off x="4210051" y="5273675"/>
              <a:ext cx="619125" cy="1025525"/>
            </a:xfrm>
            <a:custGeom>
              <a:avLst/>
              <a:gdLst>
                <a:gd name="T0" fmla="*/ 0 w 390"/>
                <a:gd name="T1" fmla="*/ 0 h 646"/>
                <a:gd name="T2" fmla="*/ 241 w 390"/>
                <a:gd name="T3" fmla="*/ 646 h 646"/>
                <a:gd name="T4" fmla="*/ 390 w 390"/>
                <a:gd name="T5" fmla="*/ 241 h 646"/>
                <a:gd name="T6" fmla="*/ 0 w 390"/>
                <a:gd name="T7" fmla="*/ 0 h 646"/>
              </a:gdLst>
              <a:ahLst/>
              <a:cxnLst>
                <a:cxn ang="0">
                  <a:pos x="T0" y="T1"/>
                </a:cxn>
                <a:cxn ang="0">
                  <a:pos x="T2" y="T3"/>
                </a:cxn>
                <a:cxn ang="0">
                  <a:pos x="T4" y="T5"/>
                </a:cxn>
                <a:cxn ang="0">
                  <a:pos x="T6" y="T7"/>
                </a:cxn>
              </a:cxnLst>
              <a:rect l="0" t="0" r="r" b="b"/>
              <a:pathLst>
                <a:path w="390" h="646">
                  <a:moveTo>
                    <a:pt x="0" y="0"/>
                  </a:moveTo>
                  <a:lnTo>
                    <a:pt x="241" y="646"/>
                  </a:lnTo>
                  <a:lnTo>
                    <a:pt x="390" y="2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484"/>
            <p:cNvSpPr>
              <a:spLocks/>
            </p:cNvSpPr>
            <p:nvPr/>
          </p:nvSpPr>
          <p:spPr bwMode="auto">
            <a:xfrm>
              <a:off x="4619626" y="6378575"/>
              <a:ext cx="522288" cy="431800"/>
            </a:xfrm>
            <a:custGeom>
              <a:avLst/>
              <a:gdLst>
                <a:gd name="T0" fmla="*/ 0 w 329"/>
                <a:gd name="T1" fmla="*/ 0 h 272"/>
                <a:gd name="T2" fmla="*/ 83 w 329"/>
                <a:gd name="T3" fmla="*/ 272 h 272"/>
                <a:gd name="T4" fmla="*/ 76 w 329"/>
                <a:gd name="T5" fmla="*/ 272 h 272"/>
                <a:gd name="T6" fmla="*/ 270 w 329"/>
                <a:gd name="T7" fmla="*/ 272 h 272"/>
                <a:gd name="T8" fmla="*/ 241 w 329"/>
                <a:gd name="T9" fmla="*/ 272 h 272"/>
                <a:gd name="T10" fmla="*/ 329 w 329"/>
                <a:gd name="T11" fmla="*/ 241 h 272"/>
                <a:gd name="T12" fmla="*/ 0 w 329"/>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329" h="272">
                  <a:moveTo>
                    <a:pt x="0" y="0"/>
                  </a:moveTo>
                  <a:lnTo>
                    <a:pt x="83" y="272"/>
                  </a:lnTo>
                  <a:lnTo>
                    <a:pt x="76" y="272"/>
                  </a:lnTo>
                  <a:lnTo>
                    <a:pt x="270" y="272"/>
                  </a:lnTo>
                  <a:lnTo>
                    <a:pt x="241" y="272"/>
                  </a:lnTo>
                  <a:lnTo>
                    <a:pt x="329" y="241"/>
                  </a:lnTo>
                  <a:lnTo>
                    <a:pt x="0" y="0"/>
                  </a:lnTo>
                  <a:close/>
                </a:path>
              </a:pathLst>
            </a:custGeom>
            <a:solidFill>
              <a:srgbClr val="CCCD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485"/>
            <p:cNvSpPr>
              <a:spLocks/>
            </p:cNvSpPr>
            <p:nvPr/>
          </p:nvSpPr>
          <p:spPr bwMode="auto">
            <a:xfrm>
              <a:off x="4619626" y="6378575"/>
              <a:ext cx="522288" cy="431800"/>
            </a:xfrm>
            <a:custGeom>
              <a:avLst/>
              <a:gdLst>
                <a:gd name="T0" fmla="*/ 0 w 329"/>
                <a:gd name="T1" fmla="*/ 0 h 272"/>
                <a:gd name="T2" fmla="*/ 83 w 329"/>
                <a:gd name="T3" fmla="*/ 272 h 272"/>
                <a:gd name="T4" fmla="*/ 76 w 329"/>
                <a:gd name="T5" fmla="*/ 272 h 272"/>
                <a:gd name="T6" fmla="*/ 270 w 329"/>
                <a:gd name="T7" fmla="*/ 272 h 272"/>
                <a:gd name="T8" fmla="*/ 241 w 329"/>
                <a:gd name="T9" fmla="*/ 272 h 272"/>
                <a:gd name="T10" fmla="*/ 329 w 329"/>
                <a:gd name="T11" fmla="*/ 241 h 272"/>
                <a:gd name="T12" fmla="*/ 0 w 329"/>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329" h="272">
                  <a:moveTo>
                    <a:pt x="0" y="0"/>
                  </a:moveTo>
                  <a:lnTo>
                    <a:pt x="83" y="272"/>
                  </a:lnTo>
                  <a:lnTo>
                    <a:pt x="76" y="272"/>
                  </a:lnTo>
                  <a:lnTo>
                    <a:pt x="270" y="272"/>
                  </a:lnTo>
                  <a:lnTo>
                    <a:pt x="241" y="272"/>
                  </a:lnTo>
                  <a:lnTo>
                    <a:pt x="329" y="2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486"/>
            <p:cNvSpPr>
              <a:spLocks/>
            </p:cNvSpPr>
            <p:nvPr/>
          </p:nvSpPr>
          <p:spPr bwMode="auto">
            <a:xfrm>
              <a:off x="4157663" y="6329363"/>
              <a:ext cx="582613" cy="481013"/>
            </a:xfrm>
            <a:custGeom>
              <a:avLst/>
              <a:gdLst>
                <a:gd name="T0" fmla="*/ 0 w 367"/>
                <a:gd name="T1" fmla="*/ 0 h 303"/>
                <a:gd name="T2" fmla="*/ 324 w 367"/>
                <a:gd name="T3" fmla="*/ 303 h 303"/>
                <a:gd name="T4" fmla="*/ 317 w 367"/>
                <a:gd name="T5" fmla="*/ 303 h 303"/>
                <a:gd name="T6" fmla="*/ 367 w 367"/>
                <a:gd name="T7" fmla="*/ 303 h 303"/>
                <a:gd name="T8" fmla="*/ 360 w 367"/>
                <a:gd name="T9" fmla="*/ 303 h 303"/>
                <a:gd name="T10" fmla="*/ 272 w 367"/>
                <a:gd name="T11" fmla="*/ 21 h 303"/>
                <a:gd name="T12" fmla="*/ 0 w 367"/>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367" h="303">
                  <a:moveTo>
                    <a:pt x="0" y="0"/>
                  </a:moveTo>
                  <a:lnTo>
                    <a:pt x="324" y="303"/>
                  </a:lnTo>
                  <a:lnTo>
                    <a:pt x="317" y="303"/>
                  </a:lnTo>
                  <a:lnTo>
                    <a:pt x="367" y="303"/>
                  </a:lnTo>
                  <a:lnTo>
                    <a:pt x="360" y="303"/>
                  </a:lnTo>
                  <a:lnTo>
                    <a:pt x="272" y="21"/>
                  </a:lnTo>
                  <a:lnTo>
                    <a:pt x="0" y="0"/>
                  </a:lnTo>
                  <a:close/>
                </a:path>
              </a:pathLst>
            </a:custGeom>
            <a:solidFill>
              <a:srgbClr val="B8B9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487"/>
            <p:cNvSpPr>
              <a:spLocks/>
            </p:cNvSpPr>
            <p:nvPr/>
          </p:nvSpPr>
          <p:spPr bwMode="auto">
            <a:xfrm>
              <a:off x="4157663" y="6329363"/>
              <a:ext cx="582613" cy="481013"/>
            </a:xfrm>
            <a:custGeom>
              <a:avLst/>
              <a:gdLst>
                <a:gd name="T0" fmla="*/ 0 w 367"/>
                <a:gd name="T1" fmla="*/ 0 h 303"/>
                <a:gd name="T2" fmla="*/ 324 w 367"/>
                <a:gd name="T3" fmla="*/ 303 h 303"/>
                <a:gd name="T4" fmla="*/ 317 w 367"/>
                <a:gd name="T5" fmla="*/ 303 h 303"/>
                <a:gd name="T6" fmla="*/ 367 w 367"/>
                <a:gd name="T7" fmla="*/ 303 h 303"/>
                <a:gd name="T8" fmla="*/ 360 w 367"/>
                <a:gd name="T9" fmla="*/ 303 h 303"/>
                <a:gd name="T10" fmla="*/ 272 w 367"/>
                <a:gd name="T11" fmla="*/ 21 h 303"/>
                <a:gd name="T12" fmla="*/ 0 w 367"/>
                <a:gd name="T13" fmla="*/ 0 h 303"/>
              </a:gdLst>
              <a:ahLst/>
              <a:cxnLst>
                <a:cxn ang="0">
                  <a:pos x="T0" y="T1"/>
                </a:cxn>
                <a:cxn ang="0">
                  <a:pos x="T2" y="T3"/>
                </a:cxn>
                <a:cxn ang="0">
                  <a:pos x="T4" y="T5"/>
                </a:cxn>
                <a:cxn ang="0">
                  <a:pos x="T6" y="T7"/>
                </a:cxn>
                <a:cxn ang="0">
                  <a:pos x="T8" y="T9"/>
                </a:cxn>
                <a:cxn ang="0">
                  <a:pos x="T10" y="T11"/>
                </a:cxn>
                <a:cxn ang="0">
                  <a:pos x="T12" y="T13"/>
                </a:cxn>
              </a:cxnLst>
              <a:rect l="0" t="0" r="r" b="b"/>
              <a:pathLst>
                <a:path w="367" h="303">
                  <a:moveTo>
                    <a:pt x="0" y="0"/>
                  </a:moveTo>
                  <a:lnTo>
                    <a:pt x="324" y="303"/>
                  </a:lnTo>
                  <a:lnTo>
                    <a:pt x="317" y="303"/>
                  </a:lnTo>
                  <a:lnTo>
                    <a:pt x="367" y="303"/>
                  </a:lnTo>
                  <a:lnTo>
                    <a:pt x="360" y="303"/>
                  </a:lnTo>
                  <a:lnTo>
                    <a:pt x="272" y="2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488"/>
            <p:cNvSpPr>
              <a:spLocks/>
            </p:cNvSpPr>
            <p:nvPr/>
          </p:nvSpPr>
          <p:spPr bwMode="auto">
            <a:xfrm>
              <a:off x="4630738" y="6362700"/>
              <a:ext cx="519113" cy="384175"/>
            </a:xfrm>
            <a:custGeom>
              <a:avLst/>
              <a:gdLst>
                <a:gd name="T0" fmla="*/ 0 w 327"/>
                <a:gd name="T1" fmla="*/ 0 h 242"/>
                <a:gd name="T2" fmla="*/ 327 w 327"/>
                <a:gd name="T3" fmla="*/ 242 h 242"/>
                <a:gd name="T4" fmla="*/ 310 w 327"/>
                <a:gd name="T5" fmla="*/ 31 h 242"/>
                <a:gd name="T6" fmla="*/ 0 w 327"/>
                <a:gd name="T7" fmla="*/ 0 h 242"/>
              </a:gdLst>
              <a:ahLst/>
              <a:cxnLst>
                <a:cxn ang="0">
                  <a:pos x="T0" y="T1"/>
                </a:cxn>
                <a:cxn ang="0">
                  <a:pos x="T2" y="T3"/>
                </a:cxn>
                <a:cxn ang="0">
                  <a:pos x="T4" y="T5"/>
                </a:cxn>
                <a:cxn ang="0">
                  <a:pos x="T6" y="T7"/>
                </a:cxn>
              </a:cxnLst>
              <a:rect l="0" t="0" r="r" b="b"/>
              <a:pathLst>
                <a:path w="327" h="242">
                  <a:moveTo>
                    <a:pt x="0" y="0"/>
                  </a:moveTo>
                  <a:lnTo>
                    <a:pt x="327" y="242"/>
                  </a:lnTo>
                  <a:lnTo>
                    <a:pt x="310" y="31"/>
                  </a:lnTo>
                  <a:lnTo>
                    <a:pt x="0" y="0"/>
                  </a:lnTo>
                  <a:close/>
                </a:path>
              </a:pathLst>
            </a:custGeom>
            <a:solidFill>
              <a:srgbClr val="BE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489"/>
            <p:cNvSpPr>
              <a:spLocks/>
            </p:cNvSpPr>
            <p:nvPr/>
          </p:nvSpPr>
          <p:spPr bwMode="auto">
            <a:xfrm>
              <a:off x="4630738" y="6362700"/>
              <a:ext cx="519113" cy="384175"/>
            </a:xfrm>
            <a:custGeom>
              <a:avLst/>
              <a:gdLst>
                <a:gd name="T0" fmla="*/ 0 w 327"/>
                <a:gd name="T1" fmla="*/ 0 h 242"/>
                <a:gd name="T2" fmla="*/ 327 w 327"/>
                <a:gd name="T3" fmla="*/ 242 h 242"/>
                <a:gd name="T4" fmla="*/ 310 w 327"/>
                <a:gd name="T5" fmla="*/ 31 h 242"/>
                <a:gd name="T6" fmla="*/ 0 w 327"/>
                <a:gd name="T7" fmla="*/ 0 h 242"/>
              </a:gdLst>
              <a:ahLst/>
              <a:cxnLst>
                <a:cxn ang="0">
                  <a:pos x="T0" y="T1"/>
                </a:cxn>
                <a:cxn ang="0">
                  <a:pos x="T2" y="T3"/>
                </a:cxn>
                <a:cxn ang="0">
                  <a:pos x="T4" y="T5"/>
                </a:cxn>
                <a:cxn ang="0">
                  <a:pos x="T6" y="T7"/>
                </a:cxn>
              </a:cxnLst>
              <a:rect l="0" t="0" r="r" b="b"/>
              <a:pathLst>
                <a:path w="327" h="242">
                  <a:moveTo>
                    <a:pt x="0" y="0"/>
                  </a:moveTo>
                  <a:lnTo>
                    <a:pt x="327" y="242"/>
                  </a:lnTo>
                  <a:lnTo>
                    <a:pt x="310" y="3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490"/>
            <p:cNvSpPr>
              <a:spLocks/>
            </p:cNvSpPr>
            <p:nvPr/>
          </p:nvSpPr>
          <p:spPr bwMode="auto">
            <a:xfrm>
              <a:off x="4138613" y="5289550"/>
              <a:ext cx="436563" cy="1028700"/>
            </a:xfrm>
            <a:custGeom>
              <a:avLst/>
              <a:gdLst>
                <a:gd name="T0" fmla="*/ 33 w 275"/>
                <a:gd name="T1" fmla="*/ 0 h 648"/>
                <a:gd name="T2" fmla="*/ 0 w 275"/>
                <a:gd name="T3" fmla="*/ 624 h 648"/>
                <a:gd name="T4" fmla="*/ 275 w 275"/>
                <a:gd name="T5" fmla="*/ 648 h 648"/>
                <a:gd name="T6" fmla="*/ 33 w 275"/>
                <a:gd name="T7" fmla="*/ 0 h 648"/>
              </a:gdLst>
              <a:ahLst/>
              <a:cxnLst>
                <a:cxn ang="0">
                  <a:pos x="T0" y="T1"/>
                </a:cxn>
                <a:cxn ang="0">
                  <a:pos x="T2" y="T3"/>
                </a:cxn>
                <a:cxn ang="0">
                  <a:pos x="T4" y="T5"/>
                </a:cxn>
                <a:cxn ang="0">
                  <a:pos x="T6" y="T7"/>
                </a:cxn>
              </a:cxnLst>
              <a:rect l="0" t="0" r="r" b="b"/>
              <a:pathLst>
                <a:path w="275" h="648">
                  <a:moveTo>
                    <a:pt x="33" y="0"/>
                  </a:moveTo>
                  <a:lnTo>
                    <a:pt x="0" y="624"/>
                  </a:lnTo>
                  <a:lnTo>
                    <a:pt x="275" y="648"/>
                  </a:lnTo>
                  <a:lnTo>
                    <a:pt x="33"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491"/>
            <p:cNvSpPr>
              <a:spLocks/>
            </p:cNvSpPr>
            <p:nvPr/>
          </p:nvSpPr>
          <p:spPr bwMode="auto">
            <a:xfrm>
              <a:off x="4138613" y="5289550"/>
              <a:ext cx="436563" cy="1028700"/>
            </a:xfrm>
            <a:custGeom>
              <a:avLst/>
              <a:gdLst>
                <a:gd name="T0" fmla="*/ 33 w 275"/>
                <a:gd name="T1" fmla="*/ 0 h 648"/>
                <a:gd name="T2" fmla="*/ 0 w 275"/>
                <a:gd name="T3" fmla="*/ 624 h 648"/>
                <a:gd name="T4" fmla="*/ 275 w 275"/>
                <a:gd name="T5" fmla="*/ 648 h 648"/>
                <a:gd name="T6" fmla="*/ 33 w 275"/>
                <a:gd name="T7" fmla="*/ 0 h 648"/>
              </a:gdLst>
              <a:ahLst/>
              <a:cxnLst>
                <a:cxn ang="0">
                  <a:pos x="T0" y="T1"/>
                </a:cxn>
                <a:cxn ang="0">
                  <a:pos x="T2" y="T3"/>
                </a:cxn>
                <a:cxn ang="0">
                  <a:pos x="T4" y="T5"/>
                </a:cxn>
                <a:cxn ang="0">
                  <a:pos x="T6" y="T7"/>
                </a:cxn>
              </a:cxnLst>
              <a:rect l="0" t="0" r="r" b="b"/>
              <a:pathLst>
                <a:path w="275" h="648">
                  <a:moveTo>
                    <a:pt x="33" y="0"/>
                  </a:moveTo>
                  <a:lnTo>
                    <a:pt x="0" y="624"/>
                  </a:lnTo>
                  <a:lnTo>
                    <a:pt x="275" y="648"/>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492"/>
            <p:cNvSpPr>
              <a:spLocks/>
            </p:cNvSpPr>
            <p:nvPr/>
          </p:nvSpPr>
          <p:spPr bwMode="auto">
            <a:xfrm>
              <a:off x="4622801" y="561975"/>
              <a:ext cx="376238" cy="819150"/>
            </a:xfrm>
            <a:custGeom>
              <a:avLst/>
              <a:gdLst>
                <a:gd name="T0" fmla="*/ 19 w 237"/>
                <a:gd name="T1" fmla="*/ 0 h 516"/>
                <a:gd name="T2" fmla="*/ 0 w 237"/>
                <a:gd name="T3" fmla="*/ 516 h 516"/>
                <a:gd name="T4" fmla="*/ 237 w 237"/>
                <a:gd name="T5" fmla="*/ 374 h 516"/>
                <a:gd name="T6" fmla="*/ 19 w 237"/>
                <a:gd name="T7" fmla="*/ 0 h 516"/>
              </a:gdLst>
              <a:ahLst/>
              <a:cxnLst>
                <a:cxn ang="0">
                  <a:pos x="T0" y="T1"/>
                </a:cxn>
                <a:cxn ang="0">
                  <a:pos x="T2" y="T3"/>
                </a:cxn>
                <a:cxn ang="0">
                  <a:pos x="T4" y="T5"/>
                </a:cxn>
                <a:cxn ang="0">
                  <a:pos x="T6" y="T7"/>
                </a:cxn>
              </a:cxnLst>
              <a:rect l="0" t="0" r="r" b="b"/>
              <a:pathLst>
                <a:path w="237" h="516">
                  <a:moveTo>
                    <a:pt x="19" y="0"/>
                  </a:moveTo>
                  <a:lnTo>
                    <a:pt x="0" y="516"/>
                  </a:lnTo>
                  <a:lnTo>
                    <a:pt x="237" y="374"/>
                  </a:lnTo>
                  <a:lnTo>
                    <a:pt x="19" y="0"/>
                  </a:lnTo>
                  <a:close/>
                </a:path>
              </a:pathLst>
            </a:custGeom>
            <a:solidFill>
              <a:srgbClr val="CAC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493"/>
            <p:cNvSpPr>
              <a:spLocks/>
            </p:cNvSpPr>
            <p:nvPr/>
          </p:nvSpPr>
          <p:spPr bwMode="auto">
            <a:xfrm>
              <a:off x="4622801" y="561975"/>
              <a:ext cx="376238" cy="819150"/>
            </a:xfrm>
            <a:custGeom>
              <a:avLst/>
              <a:gdLst>
                <a:gd name="T0" fmla="*/ 19 w 237"/>
                <a:gd name="T1" fmla="*/ 0 h 516"/>
                <a:gd name="T2" fmla="*/ 0 w 237"/>
                <a:gd name="T3" fmla="*/ 516 h 516"/>
                <a:gd name="T4" fmla="*/ 237 w 237"/>
                <a:gd name="T5" fmla="*/ 374 h 516"/>
                <a:gd name="T6" fmla="*/ 19 w 237"/>
                <a:gd name="T7" fmla="*/ 0 h 516"/>
              </a:gdLst>
              <a:ahLst/>
              <a:cxnLst>
                <a:cxn ang="0">
                  <a:pos x="T0" y="T1"/>
                </a:cxn>
                <a:cxn ang="0">
                  <a:pos x="T2" y="T3"/>
                </a:cxn>
                <a:cxn ang="0">
                  <a:pos x="T4" y="T5"/>
                </a:cxn>
                <a:cxn ang="0">
                  <a:pos x="T6" y="T7"/>
                </a:cxn>
              </a:cxnLst>
              <a:rect l="0" t="0" r="r" b="b"/>
              <a:pathLst>
                <a:path w="237" h="516">
                  <a:moveTo>
                    <a:pt x="19" y="0"/>
                  </a:moveTo>
                  <a:lnTo>
                    <a:pt x="0" y="516"/>
                  </a:lnTo>
                  <a:lnTo>
                    <a:pt x="237" y="374"/>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494"/>
            <p:cNvSpPr>
              <a:spLocks/>
            </p:cNvSpPr>
            <p:nvPr/>
          </p:nvSpPr>
          <p:spPr bwMode="auto">
            <a:xfrm>
              <a:off x="4938713" y="1201738"/>
              <a:ext cx="525463" cy="877888"/>
            </a:xfrm>
            <a:custGeom>
              <a:avLst/>
              <a:gdLst>
                <a:gd name="T0" fmla="*/ 59 w 331"/>
                <a:gd name="T1" fmla="*/ 0 h 553"/>
                <a:gd name="T2" fmla="*/ 0 w 331"/>
                <a:gd name="T3" fmla="*/ 553 h 553"/>
                <a:gd name="T4" fmla="*/ 331 w 331"/>
                <a:gd name="T5" fmla="*/ 210 h 553"/>
                <a:gd name="T6" fmla="*/ 59 w 331"/>
                <a:gd name="T7" fmla="*/ 0 h 553"/>
              </a:gdLst>
              <a:ahLst/>
              <a:cxnLst>
                <a:cxn ang="0">
                  <a:pos x="T0" y="T1"/>
                </a:cxn>
                <a:cxn ang="0">
                  <a:pos x="T2" y="T3"/>
                </a:cxn>
                <a:cxn ang="0">
                  <a:pos x="T4" y="T5"/>
                </a:cxn>
                <a:cxn ang="0">
                  <a:pos x="T6" y="T7"/>
                </a:cxn>
              </a:cxnLst>
              <a:rect l="0" t="0" r="r" b="b"/>
              <a:pathLst>
                <a:path w="331" h="553">
                  <a:moveTo>
                    <a:pt x="59" y="0"/>
                  </a:moveTo>
                  <a:lnTo>
                    <a:pt x="0" y="553"/>
                  </a:lnTo>
                  <a:lnTo>
                    <a:pt x="331" y="210"/>
                  </a:lnTo>
                  <a:lnTo>
                    <a:pt x="59" y="0"/>
                  </a:lnTo>
                  <a:close/>
                </a:path>
              </a:pathLst>
            </a:custGeom>
            <a:solidFill>
              <a:srgbClr val="DFDF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495"/>
            <p:cNvSpPr>
              <a:spLocks/>
            </p:cNvSpPr>
            <p:nvPr/>
          </p:nvSpPr>
          <p:spPr bwMode="auto">
            <a:xfrm>
              <a:off x="4938713" y="1201738"/>
              <a:ext cx="525463" cy="877888"/>
            </a:xfrm>
            <a:custGeom>
              <a:avLst/>
              <a:gdLst>
                <a:gd name="T0" fmla="*/ 59 w 331"/>
                <a:gd name="T1" fmla="*/ 0 h 553"/>
                <a:gd name="T2" fmla="*/ 0 w 331"/>
                <a:gd name="T3" fmla="*/ 553 h 553"/>
                <a:gd name="T4" fmla="*/ 331 w 331"/>
                <a:gd name="T5" fmla="*/ 210 h 553"/>
                <a:gd name="T6" fmla="*/ 59 w 331"/>
                <a:gd name="T7" fmla="*/ 0 h 553"/>
              </a:gdLst>
              <a:ahLst/>
              <a:cxnLst>
                <a:cxn ang="0">
                  <a:pos x="T0" y="T1"/>
                </a:cxn>
                <a:cxn ang="0">
                  <a:pos x="T2" y="T3"/>
                </a:cxn>
                <a:cxn ang="0">
                  <a:pos x="T4" y="T5"/>
                </a:cxn>
                <a:cxn ang="0">
                  <a:pos x="T6" y="T7"/>
                </a:cxn>
              </a:cxnLst>
              <a:rect l="0" t="0" r="r" b="b"/>
              <a:pathLst>
                <a:path w="331" h="553">
                  <a:moveTo>
                    <a:pt x="59" y="0"/>
                  </a:moveTo>
                  <a:lnTo>
                    <a:pt x="0" y="553"/>
                  </a:lnTo>
                  <a:lnTo>
                    <a:pt x="331" y="210"/>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496"/>
            <p:cNvSpPr>
              <a:spLocks/>
            </p:cNvSpPr>
            <p:nvPr/>
          </p:nvSpPr>
          <p:spPr bwMode="auto">
            <a:xfrm>
              <a:off x="5062538" y="1062038"/>
              <a:ext cx="879475" cy="442913"/>
            </a:xfrm>
            <a:custGeom>
              <a:avLst/>
              <a:gdLst>
                <a:gd name="T0" fmla="*/ 554 w 554"/>
                <a:gd name="T1" fmla="*/ 0 h 279"/>
                <a:gd name="T2" fmla="*/ 0 w 554"/>
                <a:gd name="T3" fmla="*/ 69 h 279"/>
                <a:gd name="T4" fmla="*/ 272 w 554"/>
                <a:gd name="T5" fmla="*/ 279 h 279"/>
                <a:gd name="T6" fmla="*/ 554 w 554"/>
                <a:gd name="T7" fmla="*/ 0 h 279"/>
              </a:gdLst>
              <a:ahLst/>
              <a:cxnLst>
                <a:cxn ang="0">
                  <a:pos x="T0" y="T1"/>
                </a:cxn>
                <a:cxn ang="0">
                  <a:pos x="T2" y="T3"/>
                </a:cxn>
                <a:cxn ang="0">
                  <a:pos x="T4" y="T5"/>
                </a:cxn>
                <a:cxn ang="0">
                  <a:pos x="T6" y="T7"/>
                </a:cxn>
              </a:cxnLst>
              <a:rect l="0" t="0" r="r" b="b"/>
              <a:pathLst>
                <a:path w="554" h="279">
                  <a:moveTo>
                    <a:pt x="554" y="0"/>
                  </a:moveTo>
                  <a:lnTo>
                    <a:pt x="0" y="69"/>
                  </a:lnTo>
                  <a:lnTo>
                    <a:pt x="272" y="279"/>
                  </a:lnTo>
                  <a:lnTo>
                    <a:pt x="554"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497"/>
            <p:cNvSpPr>
              <a:spLocks/>
            </p:cNvSpPr>
            <p:nvPr/>
          </p:nvSpPr>
          <p:spPr bwMode="auto">
            <a:xfrm>
              <a:off x="5062538" y="1062038"/>
              <a:ext cx="879475" cy="442913"/>
            </a:xfrm>
            <a:custGeom>
              <a:avLst/>
              <a:gdLst>
                <a:gd name="T0" fmla="*/ 554 w 554"/>
                <a:gd name="T1" fmla="*/ 0 h 279"/>
                <a:gd name="T2" fmla="*/ 0 w 554"/>
                <a:gd name="T3" fmla="*/ 69 h 279"/>
                <a:gd name="T4" fmla="*/ 272 w 554"/>
                <a:gd name="T5" fmla="*/ 279 h 279"/>
                <a:gd name="T6" fmla="*/ 554 w 554"/>
                <a:gd name="T7" fmla="*/ 0 h 279"/>
              </a:gdLst>
              <a:ahLst/>
              <a:cxnLst>
                <a:cxn ang="0">
                  <a:pos x="T0" y="T1"/>
                </a:cxn>
                <a:cxn ang="0">
                  <a:pos x="T2" y="T3"/>
                </a:cxn>
                <a:cxn ang="0">
                  <a:pos x="T4" y="T5"/>
                </a:cxn>
                <a:cxn ang="0">
                  <a:pos x="T6" y="T7"/>
                </a:cxn>
              </a:cxnLst>
              <a:rect l="0" t="0" r="r" b="b"/>
              <a:pathLst>
                <a:path w="554" h="279">
                  <a:moveTo>
                    <a:pt x="554" y="0"/>
                  </a:moveTo>
                  <a:lnTo>
                    <a:pt x="0" y="69"/>
                  </a:lnTo>
                  <a:lnTo>
                    <a:pt x="272" y="279"/>
                  </a:lnTo>
                  <a:lnTo>
                    <a:pt x="5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498"/>
            <p:cNvSpPr>
              <a:spLocks/>
            </p:cNvSpPr>
            <p:nvPr/>
          </p:nvSpPr>
          <p:spPr bwMode="auto">
            <a:xfrm>
              <a:off x="4630738" y="1201738"/>
              <a:ext cx="376238" cy="874713"/>
            </a:xfrm>
            <a:custGeom>
              <a:avLst/>
              <a:gdLst>
                <a:gd name="T0" fmla="*/ 237 w 237"/>
                <a:gd name="T1" fmla="*/ 0 h 551"/>
                <a:gd name="T2" fmla="*/ 0 w 237"/>
                <a:gd name="T3" fmla="*/ 142 h 551"/>
                <a:gd name="T4" fmla="*/ 180 w 237"/>
                <a:gd name="T5" fmla="*/ 551 h 551"/>
                <a:gd name="T6" fmla="*/ 237 w 237"/>
                <a:gd name="T7" fmla="*/ 0 h 551"/>
              </a:gdLst>
              <a:ahLst/>
              <a:cxnLst>
                <a:cxn ang="0">
                  <a:pos x="T0" y="T1"/>
                </a:cxn>
                <a:cxn ang="0">
                  <a:pos x="T2" y="T3"/>
                </a:cxn>
                <a:cxn ang="0">
                  <a:pos x="T4" y="T5"/>
                </a:cxn>
                <a:cxn ang="0">
                  <a:pos x="T6" y="T7"/>
                </a:cxn>
              </a:cxnLst>
              <a:rect l="0" t="0" r="r" b="b"/>
              <a:pathLst>
                <a:path w="237" h="551">
                  <a:moveTo>
                    <a:pt x="237" y="0"/>
                  </a:moveTo>
                  <a:lnTo>
                    <a:pt x="0" y="142"/>
                  </a:lnTo>
                  <a:lnTo>
                    <a:pt x="180" y="551"/>
                  </a:lnTo>
                  <a:lnTo>
                    <a:pt x="237" y="0"/>
                  </a:lnTo>
                  <a:close/>
                </a:path>
              </a:pathLst>
            </a:custGeom>
            <a:solidFill>
              <a:srgbClr val="D5D6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499"/>
            <p:cNvSpPr>
              <a:spLocks/>
            </p:cNvSpPr>
            <p:nvPr/>
          </p:nvSpPr>
          <p:spPr bwMode="auto">
            <a:xfrm>
              <a:off x="4630738" y="1201738"/>
              <a:ext cx="376238" cy="874713"/>
            </a:xfrm>
            <a:custGeom>
              <a:avLst/>
              <a:gdLst>
                <a:gd name="T0" fmla="*/ 237 w 237"/>
                <a:gd name="T1" fmla="*/ 0 h 551"/>
                <a:gd name="T2" fmla="*/ 0 w 237"/>
                <a:gd name="T3" fmla="*/ 142 h 551"/>
                <a:gd name="T4" fmla="*/ 180 w 237"/>
                <a:gd name="T5" fmla="*/ 551 h 551"/>
                <a:gd name="T6" fmla="*/ 237 w 237"/>
                <a:gd name="T7" fmla="*/ 0 h 551"/>
              </a:gdLst>
              <a:ahLst/>
              <a:cxnLst>
                <a:cxn ang="0">
                  <a:pos x="T0" y="T1"/>
                </a:cxn>
                <a:cxn ang="0">
                  <a:pos x="T2" y="T3"/>
                </a:cxn>
                <a:cxn ang="0">
                  <a:pos x="T4" y="T5"/>
                </a:cxn>
                <a:cxn ang="0">
                  <a:pos x="T6" y="T7"/>
                </a:cxn>
              </a:cxnLst>
              <a:rect l="0" t="0" r="r" b="b"/>
              <a:pathLst>
                <a:path w="237" h="551">
                  <a:moveTo>
                    <a:pt x="237" y="0"/>
                  </a:moveTo>
                  <a:lnTo>
                    <a:pt x="0" y="142"/>
                  </a:lnTo>
                  <a:lnTo>
                    <a:pt x="180" y="551"/>
                  </a:lnTo>
                  <a:lnTo>
                    <a:pt x="2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500"/>
            <p:cNvSpPr>
              <a:spLocks/>
            </p:cNvSpPr>
            <p:nvPr/>
          </p:nvSpPr>
          <p:spPr bwMode="auto">
            <a:xfrm>
              <a:off x="4664076" y="539750"/>
              <a:ext cx="406400" cy="590550"/>
            </a:xfrm>
            <a:custGeom>
              <a:avLst/>
              <a:gdLst>
                <a:gd name="T0" fmla="*/ 0 w 256"/>
                <a:gd name="T1" fmla="*/ 0 h 372"/>
                <a:gd name="T2" fmla="*/ 220 w 256"/>
                <a:gd name="T3" fmla="*/ 372 h 372"/>
                <a:gd name="T4" fmla="*/ 256 w 256"/>
                <a:gd name="T5" fmla="*/ 19 h 372"/>
                <a:gd name="T6" fmla="*/ 0 w 256"/>
                <a:gd name="T7" fmla="*/ 0 h 372"/>
              </a:gdLst>
              <a:ahLst/>
              <a:cxnLst>
                <a:cxn ang="0">
                  <a:pos x="T0" y="T1"/>
                </a:cxn>
                <a:cxn ang="0">
                  <a:pos x="T2" y="T3"/>
                </a:cxn>
                <a:cxn ang="0">
                  <a:pos x="T4" y="T5"/>
                </a:cxn>
                <a:cxn ang="0">
                  <a:pos x="T6" y="T7"/>
                </a:cxn>
              </a:cxnLst>
              <a:rect l="0" t="0" r="r" b="b"/>
              <a:pathLst>
                <a:path w="256" h="372">
                  <a:moveTo>
                    <a:pt x="0" y="0"/>
                  </a:moveTo>
                  <a:lnTo>
                    <a:pt x="220" y="372"/>
                  </a:lnTo>
                  <a:lnTo>
                    <a:pt x="256" y="19"/>
                  </a:ln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501"/>
            <p:cNvSpPr>
              <a:spLocks/>
            </p:cNvSpPr>
            <p:nvPr/>
          </p:nvSpPr>
          <p:spPr bwMode="auto">
            <a:xfrm>
              <a:off x="4664076" y="539750"/>
              <a:ext cx="406400" cy="590550"/>
            </a:xfrm>
            <a:custGeom>
              <a:avLst/>
              <a:gdLst>
                <a:gd name="T0" fmla="*/ 0 w 256"/>
                <a:gd name="T1" fmla="*/ 0 h 372"/>
                <a:gd name="T2" fmla="*/ 220 w 256"/>
                <a:gd name="T3" fmla="*/ 372 h 372"/>
                <a:gd name="T4" fmla="*/ 256 w 256"/>
                <a:gd name="T5" fmla="*/ 19 h 372"/>
                <a:gd name="T6" fmla="*/ 0 w 256"/>
                <a:gd name="T7" fmla="*/ 0 h 372"/>
              </a:gdLst>
              <a:ahLst/>
              <a:cxnLst>
                <a:cxn ang="0">
                  <a:pos x="T0" y="T1"/>
                </a:cxn>
                <a:cxn ang="0">
                  <a:pos x="T2" y="T3"/>
                </a:cxn>
                <a:cxn ang="0">
                  <a:pos x="T4" y="T5"/>
                </a:cxn>
                <a:cxn ang="0">
                  <a:pos x="T6" y="T7"/>
                </a:cxn>
              </a:cxnLst>
              <a:rect l="0" t="0" r="r" b="b"/>
              <a:pathLst>
                <a:path w="256" h="372">
                  <a:moveTo>
                    <a:pt x="0" y="0"/>
                  </a:moveTo>
                  <a:lnTo>
                    <a:pt x="220" y="372"/>
                  </a:lnTo>
                  <a:lnTo>
                    <a:pt x="256" y="1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502"/>
            <p:cNvSpPr>
              <a:spLocks/>
            </p:cNvSpPr>
            <p:nvPr/>
          </p:nvSpPr>
          <p:spPr bwMode="auto">
            <a:xfrm>
              <a:off x="5059363" y="781050"/>
              <a:ext cx="879475" cy="371475"/>
            </a:xfrm>
            <a:custGeom>
              <a:avLst/>
              <a:gdLst>
                <a:gd name="T0" fmla="*/ 196 w 554"/>
                <a:gd name="T1" fmla="*/ 0 h 234"/>
                <a:gd name="T2" fmla="*/ 0 w 554"/>
                <a:gd name="T3" fmla="*/ 234 h 234"/>
                <a:gd name="T4" fmla="*/ 554 w 554"/>
                <a:gd name="T5" fmla="*/ 165 h 234"/>
                <a:gd name="T6" fmla="*/ 196 w 554"/>
                <a:gd name="T7" fmla="*/ 0 h 234"/>
              </a:gdLst>
              <a:ahLst/>
              <a:cxnLst>
                <a:cxn ang="0">
                  <a:pos x="T0" y="T1"/>
                </a:cxn>
                <a:cxn ang="0">
                  <a:pos x="T2" y="T3"/>
                </a:cxn>
                <a:cxn ang="0">
                  <a:pos x="T4" y="T5"/>
                </a:cxn>
                <a:cxn ang="0">
                  <a:pos x="T6" y="T7"/>
                </a:cxn>
              </a:cxnLst>
              <a:rect l="0" t="0" r="r" b="b"/>
              <a:pathLst>
                <a:path w="554" h="234">
                  <a:moveTo>
                    <a:pt x="196" y="0"/>
                  </a:moveTo>
                  <a:lnTo>
                    <a:pt x="0" y="234"/>
                  </a:lnTo>
                  <a:lnTo>
                    <a:pt x="554" y="165"/>
                  </a:lnTo>
                  <a:lnTo>
                    <a:pt x="196" y="0"/>
                  </a:lnTo>
                  <a:close/>
                </a:path>
              </a:pathLst>
            </a:custGeom>
            <a:solidFill>
              <a:srgbClr val="D8D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503"/>
            <p:cNvSpPr>
              <a:spLocks/>
            </p:cNvSpPr>
            <p:nvPr/>
          </p:nvSpPr>
          <p:spPr bwMode="auto">
            <a:xfrm>
              <a:off x="5059363" y="781050"/>
              <a:ext cx="879475" cy="371475"/>
            </a:xfrm>
            <a:custGeom>
              <a:avLst/>
              <a:gdLst>
                <a:gd name="T0" fmla="*/ 196 w 554"/>
                <a:gd name="T1" fmla="*/ 0 h 234"/>
                <a:gd name="T2" fmla="*/ 0 w 554"/>
                <a:gd name="T3" fmla="*/ 234 h 234"/>
                <a:gd name="T4" fmla="*/ 554 w 554"/>
                <a:gd name="T5" fmla="*/ 165 h 234"/>
                <a:gd name="T6" fmla="*/ 196 w 554"/>
                <a:gd name="T7" fmla="*/ 0 h 234"/>
              </a:gdLst>
              <a:ahLst/>
              <a:cxnLst>
                <a:cxn ang="0">
                  <a:pos x="T0" y="T1"/>
                </a:cxn>
                <a:cxn ang="0">
                  <a:pos x="T2" y="T3"/>
                </a:cxn>
                <a:cxn ang="0">
                  <a:pos x="T4" y="T5"/>
                </a:cxn>
                <a:cxn ang="0">
                  <a:pos x="T6" y="T7"/>
                </a:cxn>
              </a:cxnLst>
              <a:rect l="0" t="0" r="r" b="b"/>
              <a:pathLst>
                <a:path w="554" h="234">
                  <a:moveTo>
                    <a:pt x="196" y="0"/>
                  </a:moveTo>
                  <a:lnTo>
                    <a:pt x="0" y="234"/>
                  </a:lnTo>
                  <a:lnTo>
                    <a:pt x="554" y="165"/>
                  </a:lnTo>
                  <a:lnTo>
                    <a:pt x="1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504"/>
            <p:cNvSpPr>
              <a:spLocks/>
            </p:cNvSpPr>
            <p:nvPr/>
          </p:nvSpPr>
          <p:spPr bwMode="auto">
            <a:xfrm>
              <a:off x="5032376" y="577850"/>
              <a:ext cx="315913" cy="558800"/>
            </a:xfrm>
            <a:custGeom>
              <a:avLst/>
              <a:gdLst>
                <a:gd name="T0" fmla="*/ 36 w 199"/>
                <a:gd name="T1" fmla="*/ 0 h 352"/>
                <a:gd name="T2" fmla="*/ 0 w 199"/>
                <a:gd name="T3" fmla="*/ 352 h 352"/>
                <a:gd name="T4" fmla="*/ 199 w 199"/>
                <a:gd name="T5" fmla="*/ 118 h 352"/>
                <a:gd name="T6" fmla="*/ 36 w 199"/>
                <a:gd name="T7" fmla="*/ 0 h 352"/>
              </a:gdLst>
              <a:ahLst/>
              <a:cxnLst>
                <a:cxn ang="0">
                  <a:pos x="T0" y="T1"/>
                </a:cxn>
                <a:cxn ang="0">
                  <a:pos x="T2" y="T3"/>
                </a:cxn>
                <a:cxn ang="0">
                  <a:pos x="T4" y="T5"/>
                </a:cxn>
                <a:cxn ang="0">
                  <a:pos x="T6" y="T7"/>
                </a:cxn>
              </a:cxnLst>
              <a:rect l="0" t="0" r="r" b="b"/>
              <a:pathLst>
                <a:path w="199" h="352">
                  <a:moveTo>
                    <a:pt x="36" y="0"/>
                  </a:moveTo>
                  <a:lnTo>
                    <a:pt x="0" y="352"/>
                  </a:lnTo>
                  <a:lnTo>
                    <a:pt x="199" y="118"/>
                  </a:lnTo>
                  <a:lnTo>
                    <a:pt x="36" y="0"/>
                  </a:lnTo>
                  <a:close/>
                </a:path>
              </a:pathLst>
            </a:custGeom>
            <a:solidFill>
              <a:srgbClr val="CCCD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505"/>
            <p:cNvSpPr>
              <a:spLocks/>
            </p:cNvSpPr>
            <p:nvPr/>
          </p:nvSpPr>
          <p:spPr bwMode="auto">
            <a:xfrm>
              <a:off x="5032376" y="577850"/>
              <a:ext cx="315913" cy="558800"/>
            </a:xfrm>
            <a:custGeom>
              <a:avLst/>
              <a:gdLst>
                <a:gd name="T0" fmla="*/ 36 w 199"/>
                <a:gd name="T1" fmla="*/ 0 h 352"/>
                <a:gd name="T2" fmla="*/ 0 w 199"/>
                <a:gd name="T3" fmla="*/ 352 h 352"/>
                <a:gd name="T4" fmla="*/ 199 w 199"/>
                <a:gd name="T5" fmla="*/ 118 h 352"/>
                <a:gd name="T6" fmla="*/ 36 w 199"/>
                <a:gd name="T7" fmla="*/ 0 h 352"/>
              </a:gdLst>
              <a:ahLst/>
              <a:cxnLst>
                <a:cxn ang="0">
                  <a:pos x="T0" y="T1"/>
                </a:cxn>
                <a:cxn ang="0">
                  <a:pos x="T2" y="T3"/>
                </a:cxn>
                <a:cxn ang="0">
                  <a:pos x="T4" y="T5"/>
                </a:cxn>
                <a:cxn ang="0">
                  <a:pos x="T6" y="T7"/>
                </a:cxn>
              </a:cxnLst>
              <a:rect l="0" t="0" r="r" b="b"/>
              <a:pathLst>
                <a:path w="199" h="352">
                  <a:moveTo>
                    <a:pt x="36" y="0"/>
                  </a:moveTo>
                  <a:lnTo>
                    <a:pt x="0" y="352"/>
                  </a:lnTo>
                  <a:lnTo>
                    <a:pt x="199" y="118"/>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507"/>
            <p:cNvSpPr>
              <a:spLocks/>
            </p:cNvSpPr>
            <p:nvPr/>
          </p:nvSpPr>
          <p:spPr bwMode="auto">
            <a:xfrm>
              <a:off x="3767138" y="47625"/>
              <a:ext cx="165100" cy="173038"/>
            </a:xfrm>
            <a:custGeom>
              <a:avLst/>
              <a:gdLst>
                <a:gd name="T0" fmla="*/ 104 w 104"/>
                <a:gd name="T1" fmla="*/ 0 h 109"/>
                <a:gd name="T2" fmla="*/ 94 w 104"/>
                <a:gd name="T3" fmla="*/ 0 h 109"/>
                <a:gd name="T4" fmla="*/ 47 w 104"/>
                <a:gd name="T5" fmla="*/ 85 h 109"/>
                <a:gd name="T6" fmla="*/ 9 w 104"/>
                <a:gd name="T7" fmla="*/ 0 h 109"/>
                <a:gd name="T8" fmla="*/ 0 w 104"/>
                <a:gd name="T9" fmla="*/ 0 h 109"/>
                <a:gd name="T10" fmla="*/ 47 w 104"/>
                <a:gd name="T11" fmla="*/ 109 h 109"/>
                <a:gd name="T12" fmla="*/ 104 w 104"/>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04" h="109">
                  <a:moveTo>
                    <a:pt x="104" y="0"/>
                  </a:moveTo>
                  <a:lnTo>
                    <a:pt x="94" y="0"/>
                  </a:lnTo>
                  <a:lnTo>
                    <a:pt x="47" y="85"/>
                  </a:lnTo>
                  <a:lnTo>
                    <a:pt x="9" y="0"/>
                  </a:lnTo>
                  <a:lnTo>
                    <a:pt x="0" y="0"/>
                  </a:lnTo>
                  <a:lnTo>
                    <a:pt x="47" y="109"/>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509"/>
            <p:cNvSpPr>
              <a:spLocks/>
            </p:cNvSpPr>
            <p:nvPr/>
          </p:nvSpPr>
          <p:spPr bwMode="auto">
            <a:xfrm>
              <a:off x="3841751" y="47625"/>
              <a:ext cx="360363" cy="173038"/>
            </a:xfrm>
            <a:custGeom>
              <a:avLst/>
              <a:gdLst>
                <a:gd name="T0" fmla="*/ 227 w 227"/>
                <a:gd name="T1" fmla="*/ 0 h 109"/>
                <a:gd name="T2" fmla="*/ 211 w 227"/>
                <a:gd name="T3" fmla="*/ 0 h 109"/>
                <a:gd name="T4" fmla="*/ 19 w 227"/>
                <a:gd name="T5" fmla="*/ 90 h 109"/>
                <a:gd name="T6" fmla="*/ 66 w 227"/>
                <a:gd name="T7" fmla="*/ 0 h 109"/>
                <a:gd name="T8" fmla="*/ 57 w 227"/>
                <a:gd name="T9" fmla="*/ 0 h 109"/>
                <a:gd name="T10" fmla="*/ 0 w 227"/>
                <a:gd name="T11" fmla="*/ 109 h 109"/>
                <a:gd name="T12" fmla="*/ 227 w 227"/>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227" h="109">
                  <a:moveTo>
                    <a:pt x="227" y="0"/>
                  </a:moveTo>
                  <a:lnTo>
                    <a:pt x="211" y="0"/>
                  </a:lnTo>
                  <a:lnTo>
                    <a:pt x="19" y="90"/>
                  </a:lnTo>
                  <a:lnTo>
                    <a:pt x="66" y="0"/>
                  </a:lnTo>
                  <a:lnTo>
                    <a:pt x="57" y="0"/>
                  </a:lnTo>
                  <a:lnTo>
                    <a:pt x="0" y="109"/>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511"/>
            <p:cNvSpPr>
              <a:spLocks/>
            </p:cNvSpPr>
            <p:nvPr/>
          </p:nvSpPr>
          <p:spPr bwMode="auto">
            <a:xfrm>
              <a:off x="7475538" y="727075"/>
              <a:ext cx="107950" cy="252413"/>
            </a:xfrm>
            <a:custGeom>
              <a:avLst/>
              <a:gdLst>
                <a:gd name="T0" fmla="*/ 68 w 68"/>
                <a:gd name="T1" fmla="*/ 0 h 159"/>
                <a:gd name="T2" fmla="*/ 0 w 68"/>
                <a:gd name="T3" fmla="*/ 159 h 159"/>
                <a:gd name="T4" fmla="*/ 68 w 68"/>
                <a:gd name="T5" fmla="*/ 140 h 159"/>
                <a:gd name="T6" fmla="*/ 68 w 68"/>
                <a:gd name="T7" fmla="*/ 133 h 159"/>
                <a:gd name="T8" fmla="*/ 11 w 68"/>
                <a:gd name="T9" fmla="*/ 149 h 159"/>
                <a:gd name="T10" fmla="*/ 68 w 68"/>
                <a:gd name="T11" fmla="*/ 19 h 159"/>
                <a:gd name="T12" fmla="*/ 68 w 68"/>
                <a:gd name="T13" fmla="*/ 0 h 159"/>
              </a:gdLst>
              <a:ahLst/>
              <a:cxnLst>
                <a:cxn ang="0">
                  <a:pos x="T0" y="T1"/>
                </a:cxn>
                <a:cxn ang="0">
                  <a:pos x="T2" y="T3"/>
                </a:cxn>
                <a:cxn ang="0">
                  <a:pos x="T4" y="T5"/>
                </a:cxn>
                <a:cxn ang="0">
                  <a:pos x="T6" y="T7"/>
                </a:cxn>
                <a:cxn ang="0">
                  <a:pos x="T8" y="T9"/>
                </a:cxn>
                <a:cxn ang="0">
                  <a:pos x="T10" y="T11"/>
                </a:cxn>
                <a:cxn ang="0">
                  <a:pos x="T12" y="T13"/>
                </a:cxn>
              </a:cxnLst>
              <a:rect l="0" t="0" r="r" b="b"/>
              <a:pathLst>
                <a:path w="68" h="159">
                  <a:moveTo>
                    <a:pt x="68" y="0"/>
                  </a:moveTo>
                  <a:lnTo>
                    <a:pt x="0" y="159"/>
                  </a:lnTo>
                  <a:lnTo>
                    <a:pt x="68" y="140"/>
                  </a:lnTo>
                  <a:lnTo>
                    <a:pt x="68" y="133"/>
                  </a:lnTo>
                  <a:lnTo>
                    <a:pt x="11" y="149"/>
                  </a:lnTo>
                  <a:lnTo>
                    <a:pt x="68" y="19"/>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513"/>
            <p:cNvSpPr>
              <a:spLocks noEditPoints="1"/>
            </p:cNvSpPr>
            <p:nvPr/>
          </p:nvSpPr>
          <p:spPr bwMode="auto">
            <a:xfrm>
              <a:off x="4183063" y="5133975"/>
              <a:ext cx="673100" cy="515938"/>
            </a:xfrm>
            <a:custGeom>
              <a:avLst/>
              <a:gdLst>
                <a:gd name="T0" fmla="*/ 424 w 424"/>
                <a:gd name="T1" fmla="*/ 325 h 325"/>
                <a:gd name="T2" fmla="*/ 424 w 424"/>
                <a:gd name="T3" fmla="*/ 325 h 325"/>
                <a:gd name="T4" fmla="*/ 407 w 424"/>
                <a:gd name="T5" fmla="*/ 308 h 325"/>
                <a:gd name="T6" fmla="*/ 17 w 424"/>
                <a:gd name="T7" fmla="*/ 67 h 325"/>
                <a:gd name="T8" fmla="*/ 275 w 424"/>
                <a:gd name="T9" fmla="*/ 10 h 325"/>
                <a:gd name="T10" fmla="*/ 407 w 424"/>
                <a:gd name="T11" fmla="*/ 308 h 325"/>
                <a:gd name="T12" fmla="*/ 277 w 424"/>
                <a:gd name="T13" fmla="*/ 0 h 325"/>
                <a:gd name="T14" fmla="*/ 0 w 424"/>
                <a:gd name="T15" fmla="*/ 62 h 325"/>
                <a:gd name="T16" fmla="*/ 424 w 424"/>
                <a:gd name="T17" fmla="*/ 325 h 325"/>
                <a:gd name="T18" fmla="*/ 277 w 424"/>
                <a:gd name="T1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 h="325">
                  <a:moveTo>
                    <a:pt x="424" y="325"/>
                  </a:moveTo>
                  <a:lnTo>
                    <a:pt x="424" y="325"/>
                  </a:lnTo>
                  <a:moveTo>
                    <a:pt x="407" y="308"/>
                  </a:moveTo>
                  <a:lnTo>
                    <a:pt x="17" y="67"/>
                  </a:lnTo>
                  <a:lnTo>
                    <a:pt x="275" y="10"/>
                  </a:lnTo>
                  <a:lnTo>
                    <a:pt x="407" y="308"/>
                  </a:lnTo>
                  <a:moveTo>
                    <a:pt x="277" y="0"/>
                  </a:moveTo>
                  <a:lnTo>
                    <a:pt x="0" y="62"/>
                  </a:lnTo>
                  <a:lnTo>
                    <a:pt x="424" y="325"/>
                  </a:lnTo>
                  <a:lnTo>
                    <a:pt x="2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515"/>
            <p:cNvSpPr>
              <a:spLocks noEditPoints="1"/>
            </p:cNvSpPr>
            <p:nvPr/>
          </p:nvSpPr>
          <p:spPr bwMode="auto">
            <a:xfrm>
              <a:off x="4457701" y="3414713"/>
              <a:ext cx="665163" cy="506413"/>
            </a:xfrm>
            <a:custGeom>
              <a:avLst/>
              <a:gdLst>
                <a:gd name="T0" fmla="*/ 192 w 419"/>
                <a:gd name="T1" fmla="*/ 310 h 319"/>
                <a:gd name="T2" fmla="*/ 17 w 419"/>
                <a:gd name="T3" fmla="*/ 16 h 319"/>
                <a:gd name="T4" fmla="*/ 402 w 419"/>
                <a:gd name="T5" fmla="*/ 231 h 319"/>
                <a:gd name="T6" fmla="*/ 192 w 419"/>
                <a:gd name="T7" fmla="*/ 310 h 319"/>
                <a:gd name="T8" fmla="*/ 0 w 419"/>
                <a:gd name="T9" fmla="*/ 0 h 319"/>
                <a:gd name="T10" fmla="*/ 192 w 419"/>
                <a:gd name="T11" fmla="*/ 319 h 319"/>
                <a:gd name="T12" fmla="*/ 419 w 419"/>
                <a:gd name="T13" fmla="*/ 236 h 319"/>
                <a:gd name="T14" fmla="*/ 0 w 419"/>
                <a:gd name="T15" fmla="*/ 0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319">
                  <a:moveTo>
                    <a:pt x="192" y="310"/>
                  </a:moveTo>
                  <a:lnTo>
                    <a:pt x="17" y="16"/>
                  </a:lnTo>
                  <a:lnTo>
                    <a:pt x="402" y="231"/>
                  </a:lnTo>
                  <a:lnTo>
                    <a:pt x="192" y="310"/>
                  </a:lnTo>
                  <a:moveTo>
                    <a:pt x="0" y="0"/>
                  </a:moveTo>
                  <a:lnTo>
                    <a:pt x="192" y="319"/>
                  </a:lnTo>
                  <a:lnTo>
                    <a:pt x="419" y="23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517"/>
            <p:cNvSpPr>
              <a:spLocks noEditPoints="1"/>
            </p:cNvSpPr>
            <p:nvPr/>
          </p:nvSpPr>
          <p:spPr bwMode="auto">
            <a:xfrm>
              <a:off x="4183063" y="4635500"/>
              <a:ext cx="439738" cy="596900"/>
            </a:xfrm>
            <a:custGeom>
              <a:avLst/>
              <a:gdLst>
                <a:gd name="T0" fmla="*/ 7 w 277"/>
                <a:gd name="T1" fmla="*/ 364 h 376"/>
                <a:gd name="T2" fmla="*/ 67 w 277"/>
                <a:gd name="T3" fmla="*/ 19 h 376"/>
                <a:gd name="T4" fmla="*/ 265 w 277"/>
                <a:gd name="T5" fmla="*/ 307 h 376"/>
                <a:gd name="T6" fmla="*/ 7 w 277"/>
                <a:gd name="T7" fmla="*/ 364 h 376"/>
                <a:gd name="T8" fmla="*/ 62 w 277"/>
                <a:gd name="T9" fmla="*/ 0 h 376"/>
                <a:gd name="T10" fmla="*/ 0 w 277"/>
                <a:gd name="T11" fmla="*/ 376 h 376"/>
                <a:gd name="T12" fmla="*/ 277 w 277"/>
                <a:gd name="T13" fmla="*/ 314 h 376"/>
                <a:gd name="T14" fmla="*/ 62 w 277"/>
                <a:gd name="T15" fmla="*/ 0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376">
                  <a:moveTo>
                    <a:pt x="7" y="364"/>
                  </a:moveTo>
                  <a:lnTo>
                    <a:pt x="67" y="19"/>
                  </a:lnTo>
                  <a:lnTo>
                    <a:pt x="265" y="307"/>
                  </a:lnTo>
                  <a:lnTo>
                    <a:pt x="7" y="364"/>
                  </a:lnTo>
                  <a:moveTo>
                    <a:pt x="62" y="0"/>
                  </a:moveTo>
                  <a:lnTo>
                    <a:pt x="0" y="376"/>
                  </a:lnTo>
                  <a:lnTo>
                    <a:pt x="277" y="314"/>
                  </a:lnTo>
                  <a:lnTo>
                    <a:pt x="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519"/>
            <p:cNvSpPr>
              <a:spLocks noEditPoints="1"/>
            </p:cNvSpPr>
            <p:nvPr/>
          </p:nvSpPr>
          <p:spPr bwMode="auto">
            <a:xfrm>
              <a:off x="4457701" y="3313113"/>
              <a:ext cx="793750" cy="476250"/>
            </a:xfrm>
            <a:custGeom>
              <a:avLst/>
              <a:gdLst>
                <a:gd name="T0" fmla="*/ 483 w 500"/>
                <a:gd name="T1" fmla="*/ 9 h 300"/>
                <a:gd name="T2" fmla="*/ 483 w 500"/>
                <a:gd name="T3" fmla="*/ 9 h 300"/>
                <a:gd name="T4" fmla="*/ 410 w 500"/>
                <a:gd name="T5" fmla="*/ 286 h 300"/>
                <a:gd name="T6" fmla="*/ 24 w 500"/>
                <a:gd name="T7" fmla="*/ 68 h 300"/>
                <a:gd name="T8" fmla="*/ 483 w 500"/>
                <a:gd name="T9" fmla="*/ 9 h 300"/>
                <a:gd name="T10" fmla="*/ 500 w 500"/>
                <a:gd name="T11" fmla="*/ 0 h 300"/>
                <a:gd name="T12" fmla="*/ 0 w 500"/>
                <a:gd name="T13" fmla="*/ 64 h 300"/>
                <a:gd name="T14" fmla="*/ 419 w 500"/>
                <a:gd name="T15" fmla="*/ 300 h 300"/>
                <a:gd name="T16" fmla="*/ 500 w 500"/>
                <a:gd name="T1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300">
                  <a:moveTo>
                    <a:pt x="483" y="9"/>
                  </a:moveTo>
                  <a:lnTo>
                    <a:pt x="483" y="9"/>
                  </a:lnTo>
                  <a:lnTo>
                    <a:pt x="410" y="286"/>
                  </a:lnTo>
                  <a:lnTo>
                    <a:pt x="24" y="68"/>
                  </a:lnTo>
                  <a:lnTo>
                    <a:pt x="483" y="9"/>
                  </a:lnTo>
                  <a:moveTo>
                    <a:pt x="500" y="0"/>
                  </a:moveTo>
                  <a:lnTo>
                    <a:pt x="0" y="64"/>
                  </a:lnTo>
                  <a:lnTo>
                    <a:pt x="419" y="300"/>
                  </a:lnTo>
                  <a:lnTo>
                    <a:pt x="5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521"/>
            <p:cNvSpPr>
              <a:spLocks noEditPoints="1"/>
            </p:cNvSpPr>
            <p:nvPr/>
          </p:nvSpPr>
          <p:spPr bwMode="auto">
            <a:xfrm>
              <a:off x="3116263" y="1908175"/>
              <a:ext cx="428625" cy="520700"/>
            </a:xfrm>
            <a:custGeom>
              <a:avLst/>
              <a:gdLst>
                <a:gd name="T0" fmla="*/ 10 w 270"/>
                <a:gd name="T1" fmla="*/ 319 h 328"/>
                <a:gd name="T2" fmla="*/ 102 w 270"/>
                <a:gd name="T3" fmla="*/ 16 h 328"/>
                <a:gd name="T4" fmla="*/ 258 w 270"/>
                <a:gd name="T5" fmla="*/ 307 h 328"/>
                <a:gd name="T6" fmla="*/ 10 w 270"/>
                <a:gd name="T7" fmla="*/ 319 h 328"/>
                <a:gd name="T8" fmla="*/ 100 w 270"/>
                <a:gd name="T9" fmla="*/ 0 h 328"/>
                <a:gd name="T10" fmla="*/ 0 w 270"/>
                <a:gd name="T11" fmla="*/ 328 h 328"/>
                <a:gd name="T12" fmla="*/ 270 w 270"/>
                <a:gd name="T13" fmla="*/ 314 h 328"/>
                <a:gd name="T14" fmla="*/ 100 w 270"/>
                <a:gd name="T15" fmla="*/ 0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28">
                  <a:moveTo>
                    <a:pt x="10" y="319"/>
                  </a:moveTo>
                  <a:lnTo>
                    <a:pt x="102" y="16"/>
                  </a:lnTo>
                  <a:lnTo>
                    <a:pt x="258" y="307"/>
                  </a:lnTo>
                  <a:lnTo>
                    <a:pt x="10" y="319"/>
                  </a:lnTo>
                  <a:moveTo>
                    <a:pt x="100" y="0"/>
                  </a:moveTo>
                  <a:lnTo>
                    <a:pt x="0" y="328"/>
                  </a:lnTo>
                  <a:lnTo>
                    <a:pt x="270" y="314"/>
                  </a:lnTo>
                  <a:lnTo>
                    <a:pt x="1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523"/>
            <p:cNvSpPr>
              <a:spLocks/>
            </p:cNvSpPr>
            <p:nvPr/>
          </p:nvSpPr>
          <p:spPr bwMode="auto">
            <a:xfrm>
              <a:off x="7148513" y="6645275"/>
              <a:ext cx="423863" cy="165100"/>
            </a:xfrm>
            <a:custGeom>
              <a:avLst/>
              <a:gdLst>
                <a:gd name="T0" fmla="*/ 0 w 267"/>
                <a:gd name="T1" fmla="*/ 0 h 104"/>
                <a:gd name="T2" fmla="*/ 30 w 267"/>
                <a:gd name="T3" fmla="*/ 104 h 104"/>
                <a:gd name="T4" fmla="*/ 38 w 267"/>
                <a:gd name="T5" fmla="*/ 104 h 104"/>
                <a:gd name="T6" fmla="*/ 12 w 267"/>
                <a:gd name="T7" fmla="*/ 16 h 104"/>
                <a:gd name="T8" fmla="*/ 236 w 267"/>
                <a:gd name="T9" fmla="*/ 104 h 104"/>
                <a:gd name="T10" fmla="*/ 267 w 267"/>
                <a:gd name="T11" fmla="*/ 104 h 104"/>
                <a:gd name="T12" fmla="*/ 0 w 267"/>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67" h="104">
                  <a:moveTo>
                    <a:pt x="0" y="0"/>
                  </a:moveTo>
                  <a:lnTo>
                    <a:pt x="30" y="104"/>
                  </a:lnTo>
                  <a:lnTo>
                    <a:pt x="38" y="104"/>
                  </a:lnTo>
                  <a:lnTo>
                    <a:pt x="12" y="16"/>
                  </a:lnTo>
                  <a:lnTo>
                    <a:pt x="236" y="104"/>
                  </a:lnTo>
                  <a:lnTo>
                    <a:pt x="267" y="1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525"/>
            <p:cNvSpPr>
              <a:spLocks/>
            </p:cNvSpPr>
            <p:nvPr/>
          </p:nvSpPr>
          <p:spPr bwMode="auto">
            <a:xfrm>
              <a:off x="6840538" y="6645275"/>
              <a:ext cx="355600" cy="165100"/>
            </a:xfrm>
            <a:custGeom>
              <a:avLst/>
              <a:gdLst>
                <a:gd name="T0" fmla="*/ 194 w 224"/>
                <a:gd name="T1" fmla="*/ 0 h 104"/>
                <a:gd name="T2" fmla="*/ 0 w 224"/>
                <a:gd name="T3" fmla="*/ 104 h 104"/>
                <a:gd name="T4" fmla="*/ 30 w 224"/>
                <a:gd name="T5" fmla="*/ 104 h 104"/>
                <a:gd name="T6" fmla="*/ 194 w 224"/>
                <a:gd name="T7" fmla="*/ 16 h 104"/>
                <a:gd name="T8" fmla="*/ 217 w 224"/>
                <a:gd name="T9" fmla="*/ 104 h 104"/>
                <a:gd name="T10" fmla="*/ 224 w 224"/>
                <a:gd name="T11" fmla="*/ 104 h 104"/>
                <a:gd name="T12" fmla="*/ 194 w 224"/>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224" h="104">
                  <a:moveTo>
                    <a:pt x="194" y="0"/>
                  </a:moveTo>
                  <a:lnTo>
                    <a:pt x="0" y="104"/>
                  </a:lnTo>
                  <a:lnTo>
                    <a:pt x="30" y="104"/>
                  </a:lnTo>
                  <a:lnTo>
                    <a:pt x="194" y="16"/>
                  </a:lnTo>
                  <a:lnTo>
                    <a:pt x="217" y="104"/>
                  </a:lnTo>
                  <a:lnTo>
                    <a:pt x="224" y="104"/>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527"/>
            <p:cNvSpPr>
              <a:spLocks noEditPoints="1"/>
            </p:cNvSpPr>
            <p:nvPr/>
          </p:nvSpPr>
          <p:spPr bwMode="auto">
            <a:xfrm>
              <a:off x="3984626" y="3414713"/>
              <a:ext cx="777875" cy="619125"/>
            </a:xfrm>
            <a:custGeom>
              <a:avLst/>
              <a:gdLst>
                <a:gd name="T0" fmla="*/ 0 w 490"/>
                <a:gd name="T1" fmla="*/ 390 h 390"/>
                <a:gd name="T2" fmla="*/ 0 w 490"/>
                <a:gd name="T3" fmla="*/ 390 h 390"/>
                <a:gd name="T4" fmla="*/ 0 w 490"/>
                <a:gd name="T5" fmla="*/ 390 h 390"/>
                <a:gd name="T6" fmla="*/ 0 w 490"/>
                <a:gd name="T7" fmla="*/ 390 h 390"/>
                <a:gd name="T8" fmla="*/ 21 w 490"/>
                <a:gd name="T9" fmla="*/ 378 h 390"/>
                <a:gd name="T10" fmla="*/ 296 w 490"/>
                <a:gd name="T11" fmla="*/ 18 h 390"/>
                <a:gd name="T12" fmla="*/ 471 w 490"/>
                <a:gd name="T13" fmla="*/ 314 h 390"/>
                <a:gd name="T14" fmla="*/ 21 w 490"/>
                <a:gd name="T15" fmla="*/ 378 h 390"/>
                <a:gd name="T16" fmla="*/ 298 w 490"/>
                <a:gd name="T17" fmla="*/ 0 h 390"/>
                <a:gd name="T18" fmla="*/ 0 w 490"/>
                <a:gd name="T19" fmla="*/ 390 h 390"/>
                <a:gd name="T20" fmla="*/ 490 w 490"/>
                <a:gd name="T21" fmla="*/ 319 h 390"/>
                <a:gd name="T22" fmla="*/ 298 w 490"/>
                <a:gd name="T2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0" h="390">
                  <a:moveTo>
                    <a:pt x="0" y="390"/>
                  </a:moveTo>
                  <a:lnTo>
                    <a:pt x="0" y="390"/>
                  </a:lnTo>
                  <a:moveTo>
                    <a:pt x="0" y="390"/>
                  </a:moveTo>
                  <a:lnTo>
                    <a:pt x="0" y="390"/>
                  </a:lnTo>
                  <a:moveTo>
                    <a:pt x="21" y="378"/>
                  </a:moveTo>
                  <a:lnTo>
                    <a:pt x="296" y="18"/>
                  </a:lnTo>
                  <a:lnTo>
                    <a:pt x="471" y="314"/>
                  </a:lnTo>
                  <a:lnTo>
                    <a:pt x="21" y="378"/>
                  </a:lnTo>
                  <a:moveTo>
                    <a:pt x="298" y="0"/>
                  </a:moveTo>
                  <a:lnTo>
                    <a:pt x="0" y="390"/>
                  </a:lnTo>
                  <a:lnTo>
                    <a:pt x="490" y="319"/>
                  </a:lnTo>
                  <a:lnTo>
                    <a:pt x="2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529"/>
            <p:cNvSpPr>
              <a:spLocks noEditPoints="1"/>
            </p:cNvSpPr>
            <p:nvPr/>
          </p:nvSpPr>
          <p:spPr bwMode="auto">
            <a:xfrm>
              <a:off x="6092826" y="2376488"/>
              <a:ext cx="539750" cy="458788"/>
            </a:xfrm>
            <a:custGeom>
              <a:avLst/>
              <a:gdLst>
                <a:gd name="T0" fmla="*/ 329 w 340"/>
                <a:gd name="T1" fmla="*/ 15 h 289"/>
                <a:gd name="T2" fmla="*/ 329 w 340"/>
                <a:gd name="T3" fmla="*/ 15 h 289"/>
                <a:gd name="T4" fmla="*/ 232 w 340"/>
                <a:gd name="T5" fmla="*/ 239 h 289"/>
                <a:gd name="T6" fmla="*/ 14 w 340"/>
                <a:gd name="T7" fmla="*/ 280 h 289"/>
                <a:gd name="T8" fmla="*/ 329 w 340"/>
                <a:gd name="T9" fmla="*/ 15 h 289"/>
                <a:gd name="T10" fmla="*/ 340 w 340"/>
                <a:gd name="T11" fmla="*/ 0 h 289"/>
                <a:gd name="T12" fmla="*/ 0 w 340"/>
                <a:gd name="T13" fmla="*/ 289 h 289"/>
                <a:gd name="T14" fmla="*/ 236 w 340"/>
                <a:gd name="T15" fmla="*/ 244 h 289"/>
                <a:gd name="T16" fmla="*/ 340 w 340"/>
                <a:gd name="T17"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289">
                  <a:moveTo>
                    <a:pt x="329" y="15"/>
                  </a:moveTo>
                  <a:lnTo>
                    <a:pt x="329" y="15"/>
                  </a:lnTo>
                  <a:lnTo>
                    <a:pt x="232" y="239"/>
                  </a:lnTo>
                  <a:lnTo>
                    <a:pt x="14" y="280"/>
                  </a:lnTo>
                  <a:lnTo>
                    <a:pt x="329" y="15"/>
                  </a:lnTo>
                  <a:moveTo>
                    <a:pt x="340" y="0"/>
                  </a:moveTo>
                  <a:lnTo>
                    <a:pt x="0" y="289"/>
                  </a:lnTo>
                  <a:lnTo>
                    <a:pt x="236" y="244"/>
                  </a:lnTo>
                  <a:lnTo>
                    <a:pt x="3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531"/>
            <p:cNvSpPr>
              <a:spLocks noEditPoints="1"/>
            </p:cNvSpPr>
            <p:nvPr/>
          </p:nvSpPr>
          <p:spPr bwMode="auto">
            <a:xfrm>
              <a:off x="3044826" y="2406650"/>
              <a:ext cx="500063" cy="450850"/>
            </a:xfrm>
            <a:custGeom>
              <a:avLst/>
              <a:gdLst>
                <a:gd name="T0" fmla="*/ 298 w 315"/>
                <a:gd name="T1" fmla="*/ 7 h 284"/>
                <a:gd name="T2" fmla="*/ 298 w 315"/>
                <a:gd name="T3" fmla="*/ 7 h 284"/>
                <a:gd name="T4" fmla="*/ 10 w 315"/>
                <a:gd name="T5" fmla="*/ 268 h 284"/>
                <a:gd name="T6" fmla="*/ 50 w 315"/>
                <a:gd name="T7" fmla="*/ 22 h 284"/>
                <a:gd name="T8" fmla="*/ 298 w 315"/>
                <a:gd name="T9" fmla="*/ 7 h 284"/>
                <a:gd name="T10" fmla="*/ 315 w 315"/>
                <a:gd name="T11" fmla="*/ 0 h 284"/>
                <a:gd name="T12" fmla="*/ 45 w 315"/>
                <a:gd name="T13" fmla="*/ 14 h 284"/>
                <a:gd name="T14" fmla="*/ 0 w 315"/>
                <a:gd name="T15" fmla="*/ 284 h 284"/>
                <a:gd name="T16" fmla="*/ 315 w 315"/>
                <a:gd name="T1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5" h="284">
                  <a:moveTo>
                    <a:pt x="298" y="7"/>
                  </a:moveTo>
                  <a:lnTo>
                    <a:pt x="298" y="7"/>
                  </a:lnTo>
                  <a:lnTo>
                    <a:pt x="10" y="268"/>
                  </a:lnTo>
                  <a:lnTo>
                    <a:pt x="50" y="22"/>
                  </a:lnTo>
                  <a:lnTo>
                    <a:pt x="298" y="7"/>
                  </a:lnTo>
                  <a:moveTo>
                    <a:pt x="315" y="0"/>
                  </a:moveTo>
                  <a:lnTo>
                    <a:pt x="45" y="14"/>
                  </a:lnTo>
                  <a:lnTo>
                    <a:pt x="0" y="284"/>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533"/>
            <p:cNvSpPr>
              <a:spLocks noEditPoints="1"/>
            </p:cNvSpPr>
            <p:nvPr/>
          </p:nvSpPr>
          <p:spPr bwMode="auto">
            <a:xfrm>
              <a:off x="6092826" y="2763838"/>
              <a:ext cx="374650" cy="300038"/>
            </a:xfrm>
            <a:custGeom>
              <a:avLst/>
              <a:gdLst>
                <a:gd name="T0" fmla="*/ 224 w 236"/>
                <a:gd name="T1" fmla="*/ 7 h 189"/>
                <a:gd name="T2" fmla="*/ 224 w 236"/>
                <a:gd name="T3" fmla="*/ 7 h 189"/>
                <a:gd name="T4" fmla="*/ 80 w 236"/>
                <a:gd name="T5" fmla="*/ 182 h 189"/>
                <a:gd name="T6" fmla="*/ 7 w 236"/>
                <a:gd name="T7" fmla="*/ 47 h 189"/>
                <a:gd name="T8" fmla="*/ 224 w 236"/>
                <a:gd name="T9" fmla="*/ 7 h 189"/>
                <a:gd name="T10" fmla="*/ 236 w 236"/>
                <a:gd name="T11" fmla="*/ 0 h 189"/>
                <a:gd name="T12" fmla="*/ 0 w 236"/>
                <a:gd name="T13" fmla="*/ 45 h 189"/>
                <a:gd name="T14" fmla="*/ 78 w 236"/>
                <a:gd name="T15" fmla="*/ 189 h 189"/>
                <a:gd name="T16" fmla="*/ 236 w 236"/>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189">
                  <a:moveTo>
                    <a:pt x="224" y="7"/>
                  </a:moveTo>
                  <a:lnTo>
                    <a:pt x="224" y="7"/>
                  </a:lnTo>
                  <a:lnTo>
                    <a:pt x="80" y="182"/>
                  </a:lnTo>
                  <a:lnTo>
                    <a:pt x="7" y="47"/>
                  </a:lnTo>
                  <a:lnTo>
                    <a:pt x="224" y="7"/>
                  </a:lnTo>
                  <a:moveTo>
                    <a:pt x="236" y="0"/>
                  </a:moveTo>
                  <a:lnTo>
                    <a:pt x="0" y="45"/>
                  </a:lnTo>
                  <a:lnTo>
                    <a:pt x="78" y="189"/>
                  </a:lnTo>
                  <a:lnTo>
                    <a:pt x="2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535"/>
            <p:cNvSpPr>
              <a:spLocks noEditPoints="1"/>
            </p:cNvSpPr>
            <p:nvPr/>
          </p:nvSpPr>
          <p:spPr bwMode="auto">
            <a:xfrm>
              <a:off x="5702301" y="2155825"/>
              <a:ext cx="930275" cy="679450"/>
            </a:xfrm>
            <a:custGeom>
              <a:avLst/>
              <a:gdLst>
                <a:gd name="T0" fmla="*/ 248 w 586"/>
                <a:gd name="T1" fmla="*/ 409 h 428"/>
                <a:gd name="T2" fmla="*/ 23 w 586"/>
                <a:gd name="T3" fmla="*/ 14 h 428"/>
                <a:gd name="T4" fmla="*/ 563 w 586"/>
                <a:gd name="T5" fmla="*/ 144 h 428"/>
                <a:gd name="T6" fmla="*/ 248 w 586"/>
                <a:gd name="T7" fmla="*/ 409 h 428"/>
                <a:gd name="T8" fmla="*/ 0 w 586"/>
                <a:gd name="T9" fmla="*/ 0 h 428"/>
                <a:gd name="T10" fmla="*/ 246 w 586"/>
                <a:gd name="T11" fmla="*/ 428 h 428"/>
                <a:gd name="T12" fmla="*/ 586 w 586"/>
                <a:gd name="T13" fmla="*/ 139 h 428"/>
                <a:gd name="T14" fmla="*/ 0 w 586"/>
                <a:gd name="T15" fmla="*/ 0 h 4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428">
                  <a:moveTo>
                    <a:pt x="248" y="409"/>
                  </a:moveTo>
                  <a:lnTo>
                    <a:pt x="23" y="14"/>
                  </a:lnTo>
                  <a:lnTo>
                    <a:pt x="563" y="144"/>
                  </a:lnTo>
                  <a:lnTo>
                    <a:pt x="248" y="409"/>
                  </a:lnTo>
                  <a:moveTo>
                    <a:pt x="0" y="0"/>
                  </a:moveTo>
                  <a:lnTo>
                    <a:pt x="246" y="428"/>
                  </a:lnTo>
                  <a:lnTo>
                    <a:pt x="586" y="13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537"/>
            <p:cNvSpPr>
              <a:spLocks/>
            </p:cNvSpPr>
            <p:nvPr/>
          </p:nvSpPr>
          <p:spPr bwMode="auto">
            <a:xfrm>
              <a:off x="7434263" y="3357563"/>
              <a:ext cx="149225" cy="198438"/>
            </a:xfrm>
            <a:custGeom>
              <a:avLst/>
              <a:gdLst>
                <a:gd name="T0" fmla="*/ 94 w 94"/>
                <a:gd name="T1" fmla="*/ 0 h 125"/>
                <a:gd name="T2" fmla="*/ 0 w 94"/>
                <a:gd name="T3" fmla="*/ 88 h 125"/>
                <a:gd name="T4" fmla="*/ 94 w 94"/>
                <a:gd name="T5" fmla="*/ 125 h 125"/>
                <a:gd name="T6" fmla="*/ 94 w 94"/>
                <a:gd name="T7" fmla="*/ 114 h 125"/>
                <a:gd name="T8" fmla="*/ 21 w 94"/>
                <a:gd name="T9" fmla="*/ 85 h 125"/>
                <a:gd name="T10" fmla="*/ 94 w 94"/>
                <a:gd name="T11" fmla="*/ 14 h 125"/>
                <a:gd name="T12" fmla="*/ 94 w 94"/>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94" h="125">
                  <a:moveTo>
                    <a:pt x="94" y="0"/>
                  </a:moveTo>
                  <a:lnTo>
                    <a:pt x="0" y="88"/>
                  </a:lnTo>
                  <a:lnTo>
                    <a:pt x="94" y="125"/>
                  </a:lnTo>
                  <a:lnTo>
                    <a:pt x="94" y="114"/>
                  </a:lnTo>
                  <a:lnTo>
                    <a:pt x="21" y="85"/>
                  </a:lnTo>
                  <a:lnTo>
                    <a:pt x="94" y="14"/>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539"/>
            <p:cNvSpPr>
              <a:spLocks noEditPoints="1"/>
            </p:cNvSpPr>
            <p:nvPr/>
          </p:nvSpPr>
          <p:spPr bwMode="auto">
            <a:xfrm>
              <a:off x="5122863" y="3313113"/>
              <a:ext cx="495300" cy="476250"/>
            </a:xfrm>
            <a:custGeom>
              <a:avLst/>
              <a:gdLst>
                <a:gd name="T0" fmla="*/ 10 w 312"/>
                <a:gd name="T1" fmla="*/ 288 h 300"/>
                <a:gd name="T2" fmla="*/ 83 w 312"/>
                <a:gd name="T3" fmla="*/ 11 h 300"/>
                <a:gd name="T4" fmla="*/ 298 w 312"/>
                <a:gd name="T5" fmla="*/ 165 h 300"/>
                <a:gd name="T6" fmla="*/ 10 w 312"/>
                <a:gd name="T7" fmla="*/ 288 h 300"/>
                <a:gd name="T8" fmla="*/ 81 w 312"/>
                <a:gd name="T9" fmla="*/ 0 h 300"/>
                <a:gd name="T10" fmla="*/ 81 w 312"/>
                <a:gd name="T11" fmla="*/ 0 h 300"/>
                <a:gd name="T12" fmla="*/ 0 w 312"/>
                <a:gd name="T13" fmla="*/ 300 h 300"/>
                <a:gd name="T14" fmla="*/ 312 w 312"/>
                <a:gd name="T15" fmla="*/ 168 h 300"/>
                <a:gd name="T16" fmla="*/ 81 w 312"/>
                <a:gd name="T1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300">
                  <a:moveTo>
                    <a:pt x="10" y="288"/>
                  </a:moveTo>
                  <a:lnTo>
                    <a:pt x="83" y="11"/>
                  </a:lnTo>
                  <a:lnTo>
                    <a:pt x="298" y="165"/>
                  </a:lnTo>
                  <a:lnTo>
                    <a:pt x="10" y="288"/>
                  </a:lnTo>
                  <a:moveTo>
                    <a:pt x="81" y="0"/>
                  </a:moveTo>
                  <a:lnTo>
                    <a:pt x="81" y="0"/>
                  </a:lnTo>
                  <a:lnTo>
                    <a:pt x="0" y="300"/>
                  </a:lnTo>
                  <a:lnTo>
                    <a:pt x="312" y="168"/>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541"/>
            <p:cNvSpPr>
              <a:spLocks noEditPoints="1"/>
            </p:cNvSpPr>
            <p:nvPr/>
          </p:nvSpPr>
          <p:spPr bwMode="auto">
            <a:xfrm>
              <a:off x="5618163" y="3063875"/>
              <a:ext cx="695325" cy="665163"/>
            </a:xfrm>
            <a:custGeom>
              <a:avLst/>
              <a:gdLst>
                <a:gd name="T0" fmla="*/ 424 w 438"/>
                <a:gd name="T1" fmla="*/ 408 h 419"/>
                <a:gd name="T2" fmla="*/ 24 w 438"/>
                <a:gd name="T3" fmla="*/ 318 h 419"/>
                <a:gd name="T4" fmla="*/ 367 w 438"/>
                <a:gd name="T5" fmla="*/ 22 h 419"/>
                <a:gd name="T6" fmla="*/ 424 w 438"/>
                <a:gd name="T7" fmla="*/ 408 h 419"/>
                <a:gd name="T8" fmla="*/ 377 w 438"/>
                <a:gd name="T9" fmla="*/ 0 h 419"/>
                <a:gd name="T10" fmla="*/ 377 w 438"/>
                <a:gd name="T11" fmla="*/ 0 h 419"/>
                <a:gd name="T12" fmla="*/ 0 w 438"/>
                <a:gd name="T13" fmla="*/ 325 h 419"/>
                <a:gd name="T14" fmla="*/ 438 w 438"/>
                <a:gd name="T15" fmla="*/ 419 h 419"/>
                <a:gd name="T16" fmla="*/ 377 w 438"/>
                <a:gd name="T1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419">
                  <a:moveTo>
                    <a:pt x="424" y="408"/>
                  </a:moveTo>
                  <a:lnTo>
                    <a:pt x="24" y="318"/>
                  </a:lnTo>
                  <a:lnTo>
                    <a:pt x="367" y="22"/>
                  </a:lnTo>
                  <a:lnTo>
                    <a:pt x="424" y="408"/>
                  </a:lnTo>
                  <a:moveTo>
                    <a:pt x="377" y="0"/>
                  </a:moveTo>
                  <a:lnTo>
                    <a:pt x="377" y="0"/>
                  </a:lnTo>
                  <a:lnTo>
                    <a:pt x="0" y="325"/>
                  </a:lnTo>
                  <a:lnTo>
                    <a:pt x="438" y="419"/>
                  </a:lnTo>
                  <a:lnTo>
                    <a:pt x="3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543"/>
            <p:cNvSpPr>
              <a:spLocks noEditPoints="1"/>
            </p:cNvSpPr>
            <p:nvPr/>
          </p:nvSpPr>
          <p:spPr bwMode="auto">
            <a:xfrm>
              <a:off x="4262438" y="520700"/>
              <a:ext cx="379413" cy="890588"/>
            </a:xfrm>
            <a:custGeom>
              <a:avLst/>
              <a:gdLst>
                <a:gd name="T0" fmla="*/ 232 w 239"/>
                <a:gd name="T1" fmla="*/ 26 h 561"/>
                <a:gd name="T2" fmla="*/ 232 w 239"/>
                <a:gd name="T3" fmla="*/ 26 h 561"/>
                <a:gd name="T4" fmla="*/ 215 w 239"/>
                <a:gd name="T5" fmla="*/ 542 h 561"/>
                <a:gd name="T6" fmla="*/ 12 w 239"/>
                <a:gd name="T7" fmla="*/ 400 h 561"/>
                <a:gd name="T8" fmla="*/ 232 w 239"/>
                <a:gd name="T9" fmla="*/ 26 h 561"/>
                <a:gd name="T10" fmla="*/ 239 w 239"/>
                <a:gd name="T11" fmla="*/ 0 h 561"/>
                <a:gd name="T12" fmla="*/ 0 w 239"/>
                <a:gd name="T13" fmla="*/ 405 h 561"/>
                <a:gd name="T14" fmla="*/ 220 w 239"/>
                <a:gd name="T15" fmla="*/ 561 h 561"/>
                <a:gd name="T16" fmla="*/ 239 w 23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561">
                  <a:moveTo>
                    <a:pt x="232" y="26"/>
                  </a:moveTo>
                  <a:lnTo>
                    <a:pt x="232" y="26"/>
                  </a:lnTo>
                  <a:lnTo>
                    <a:pt x="215" y="542"/>
                  </a:lnTo>
                  <a:lnTo>
                    <a:pt x="12" y="400"/>
                  </a:lnTo>
                  <a:lnTo>
                    <a:pt x="232" y="26"/>
                  </a:lnTo>
                  <a:moveTo>
                    <a:pt x="239" y="0"/>
                  </a:moveTo>
                  <a:lnTo>
                    <a:pt x="0" y="405"/>
                  </a:lnTo>
                  <a:lnTo>
                    <a:pt x="220" y="561"/>
                  </a:lnTo>
                  <a:lnTo>
                    <a:pt x="2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545"/>
            <p:cNvSpPr>
              <a:spLocks noEditPoints="1"/>
            </p:cNvSpPr>
            <p:nvPr/>
          </p:nvSpPr>
          <p:spPr bwMode="auto">
            <a:xfrm>
              <a:off x="3113088" y="3824288"/>
              <a:ext cx="871538" cy="498475"/>
            </a:xfrm>
            <a:custGeom>
              <a:avLst/>
              <a:gdLst>
                <a:gd name="T0" fmla="*/ 170 w 549"/>
                <a:gd name="T1" fmla="*/ 300 h 314"/>
                <a:gd name="T2" fmla="*/ 19 w 549"/>
                <a:gd name="T3" fmla="*/ 11 h 314"/>
                <a:gd name="T4" fmla="*/ 523 w 549"/>
                <a:gd name="T5" fmla="*/ 134 h 314"/>
                <a:gd name="T6" fmla="*/ 170 w 549"/>
                <a:gd name="T7" fmla="*/ 300 h 314"/>
                <a:gd name="T8" fmla="*/ 0 w 549"/>
                <a:gd name="T9" fmla="*/ 0 h 314"/>
                <a:gd name="T10" fmla="*/ 163 w 549"/>
                <a:gd name="T11" fmla="*/ 314 h 314"/>
                <a:gd name="T12" fmla="*/ 549 w 549"/>
                <a:gd name="T13" fmla="*/ 132 h 314"/>
                <a:gd name="T14" fmla="*/ 0 w 549"/>
                <a:gd name="T15" fmla="*/ 0 h 3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314">
                  <a:moveTo>
                    <a:pt x="170" y="300"/>
                  </a:moveTo>
                  <a:lnTo>
                    <a:pt x="19" y="11"/>
                  </a:lnTo>
                  <a:lnTo>
                    <a:pt x="523" y="134"/>
                  </a:lnTo>
                  <a:lnTo>
                    <a:pt x="170" y="300"/>
                  </a:lnTo>
                  <a:moveTo>
                    <a:pt x="0" y="0"/>
                  </a:moveTo>
                  <a:lnTo>
                    <a:pt x="163" y="314"/>
                  </a:lnTo>
                  <a:lnTo>
                    <a:pt x="549" y="13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547"/>
            <p:cNvSpPr>
              <a:spLocks/>
            </p:cNvSpPr>
            <p:nvPr/>
          </p:nvSpPr>
          <p:spPr bwMode="auto">
            <a:xfrm>
              <a:off x="2805113" y="3662363"/>
              <a:ext cx="307975" cy="280988"/>
            </a:xfrm>
            <a:custGeom>
              <a:avLst/>
              <a:gdLst>
                <a:gd name="T0" fmla="*/ 0 w 194"/>
                <a:gd name="T1" fmla="*/ 0 h 177"/>
                <a:gd name="T2" fmla="*/ 0 w 194"/>
                <a:gd name="T3" fmla="*/ 7 h 177"/>
                <a:gd name="T4" fmla="*/ 180 w 194"/>
                <a:gd name="T5" fmla="*/ 102 h 177"/>
                <a:gd name="T6" fmla="*/ 0 w 194"/>
                <a:gd name="T7" fmla="*/ 170 h 177"/>
                <a:gd name="T8" fmla="*/ 0 w 194"/>
                <a:gd name="T9" fmla="*/ 177 h 177"/>
                <a:gd name="T10" fmla="*/ 194 w 194"/>
                <a:gd name="T11" fmla="*/ 102 h 177"/>
                <a:gd name="T12" fmla="*/ 0 w 194"/>
                <a:gd name="T13" fmla="*/ 0 h 177"/>
              </a:gdLst>
              <a:ahLst/>
              <a:cxnLst>
                <a:cxn ang="0">
                  <a:pos x="T0" y="T1"/>
                </a:cxn>
                <a:cxn ang="0">
                  <a:pos x="T2" y="T3"/>
                </a:cxn>
                <a:cxn ang="0">
                  <a:pos x="T4" y="T5"/>
                </a:cxn>
                <a:cxn ang="0">
                  <a:pos x="T6" y="T7"/>
                </a:cxn>
                <a:cxn ang="0">
                  <a:pos x="T8" y="T9"/>
                </a:cxn>
                <a:cxn ang="0">
                  <a:pos x="T10" y="T11"/>
                </a:cxn>
                <a:cxn ang="0">
                  <a:pos x="T12" y="T13"/>
                </a:cxn>
              </a:cxnLst>
              <a:rect l="0" t="0" r="r" b="b"/>
              <a:pathLst>
                <a:path w="194" h="177">
                  <a:moveTo>
                    <a:pt x="0" y="0"/>
                  </a:moveTo>
                  <a:lnTo>
                    <a:pt x="0" y="7"/>
                  </a:lnTo>
                  <a:lnTo>
                    <a:pt x="180" y="102"/>
                  </a:lnTo>
                  <a:lnTo>
                    <a:pt x="0" y="170"/>
                  </a:lnTo>
                  <a:lnTo>
                    <a:pt x="0" y="177"/>
                  </a:lnTo>
                  <a:lnTo>
                    <a:pt x="194" y="1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548"/>
            <p:cNvSpPr>
              <a:spLocks/>
            </p:cNvSpPr>
            <p:nvPr/>
          </p:nvSpPr>
          <p:spPr bwMode="auto">
            <a:xfrm>
              <a:off x="7583488" y="5003800"/>
              <a:ext cx="0" cy="6350"/>
            </a:xfrm>
            <a:custGeom>
              <a:avLst/>
              <a:gdLst>
                <a:gd name="T0" fmla="*/ 0 h 4"/>
                <a:gd name="T1" fmla="*/ 0 h 4"/>
                <a:gd name="T2" fmla="*/ 4 h 4"/>
                <a:gd name="T3" fmla="*/ 0 h 4"/>
              </a:gdLst>
              <a:ahLst/>
              <a:cxnLst>
                <a:cxn ang="0">
                  <a:pos x="0" y="T0"/>
                </a:cxn>
                <a:cxn ang="0">
                  <a:pos x="0" y="T1"/>
                </a:cxn>
                <a:cxn ang="0">
                  <a:pos x="0" y="T2"/>
                </a:cxn>
                <a:cxn ang="0">
                  <a:pos x="0" y="T3"/>
                </a:cxn>
              </a:cxnLst>
              <a:rect l="0" t="0" r="r" b="b"/>
              <a:pathLst>
                <a:path h="4">
                  <a:moveTo>
                    <a:pt x="0" y="0"/>
                  </a:moveTo>
                  <a:lnTo>
                    <a:pt x="0" y="0"/>
                  </a:lnTo>
                  <a:lnTo>
                    <a:pt x="0" y="4"/>
                  </a:lnTo>
                  <a:lnTo>
                    <a:pt x="0" y="0"/>
                  </a:lnTo>
                  <a:close/>
                </a:path>
              </a:pathLst>
            </a:custGeom>
            <a:solidFill>
              <a:srgbClr val="E3E4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549"/>
            <p:cNvSpPr>
              <a:spLocks/>
            </p:cNvSpPr>
            <p:nvPr/>
          </p:nvSpPr>
          <p:spPr bwMode="auto">
            <a:xfrm>
              <a:off x="7583488" y="5003800"/>
              <a:ext cx="0" cy="6350"/>
            </a:xfrm>
            <a:custGeom>
              <a:avLst/>
              <a:gdLst>
                <a:gd name="T0" fmla="*/ 0 h 4"/>
                <a:gd name="T1" fmla="*/ 0 h 4"/>
                <a:gd name="T2" fmla="*/ 4 h 4"/>
                <a:gd name="T3" fmla="*/ 0 h 4"/>
              </a:gdLst>
              <a:ahLst/>
              <a:cxnLst>
                <a:cxn ang="0">
                  <a:pos x="0" y="T0"/>
                </a:cxn>
                <a:cxn ang="0">
                  <a:pos x="0" y="T1"/>
                </a:cxn>
                <a:cxn ang="0">
                  <a:pos x="0" y="T2"/>
                </a:cxn>
                <a:cxn ang="0">
                  <a:pos x="0" y="T3"/>
                </a:cxn>
              </a:cxnLst>
              <a:rect l="0" t="0" r="r" b="b"/>
              <a:pathLst>
                <a:path h="4">
                  <a:moveTo>
                    <a:pt x="0" y="0"/>
                  </a:moveTo>
                  <a:lnTo>
                    <a:pt x="0" y="0"/>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551"/>
            <p:cNvSpPr>
              <a:spLocks/>
            </p:cNvSpPr>
            <p:nvPr/>
          </p:nvSpPr>
          <p:spPr bwMode="auto">
            <a:xfrm>
              <a:off x="2805113" y="3824288"/>
              <a:ext cx="307975" cy="844550"/>
            </a:xfrm>
            <a:custGeom>
              <a:avLst/>
              <a:gdLst>
                <a:gd name="T0" fmla="*/ 194 w 194"/>
                <a:gd name="T1" fmla="*/ 0 h 532"/>
                <a:gd name="T2" fmla="*/ 0 w 194"/>
                <a:gd name="T3" fmla="*/ 75 h 532"/>
                <a:gd name="T4" fmla="*/ 0 w 194"/>
                <a:gd name="T5" fmla="*/ 89 h 532"/>
                <a:gd name="T6" fmla="*/ 184 w 194"/>
                <a:gd name="T7" fmla="*/ 16 h 532"/>
                <a:gd name="T8" fmla="*/ 64 w 194"/>
                <a:gd name="T9" fmla="*/ 506 h 532"/>
                <a:gd name="T10" fmla="*/ 0 w 194"/>
                <a:gd name="T11" fmla="*/ 194 h 532"/>
                <a:gd name="T12" fmla="*/ 0 w 194"/>
                <a:gd name="T13" fmla="*/ 224 h 532"/>
                <a:gd name="T14" fmla="*/ 61 w 194"/>
                <a:gd name="T15" fmla="*/ 532 h 532"/>
                <a:gd name="T16" fmla="*/ 194 w 194"/>
                <a:gd name="T1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532">
                  <a:moveTo>
                    <a:pt x="194" y="0"/>
                  </a:moveTo>
                  <a:lnTo>
                    <a:pt x="0" y="75"/>
                  </a:lnTo>
                  <a:lnTo>
                    <a:pt x="0" y="89"/>
                  </a:lnTo>
                  <a:lnTo>
                    <a:pt x="184" y="16"/>
                  </a:lnTo>
                  <a:lnTo>
                    <a:pt x="64" y="506"/>
                  </a:lnTo>
                  <a:lnTo>
                    <a:pt x="0" y="194"/>
                  </a:lnTo>
                  <a:lnTo>
                    <a:pt x="0" y="224"/>
                  </a:lnTo>
                  <a:lnTo>
                    <a:pt x="61" y="532"/>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553"/>
            <p:cNvSpPr>
              <a:spLocks noEditPoints="1"/>
            </p:cNvSpPr>
            <p:nvPr/>
          </p:nvSpPr>
          <p:spPr bwMode="auto">
            <a:xfrm>
              <a:off x="2901951" y="3824288"/>
              <a:ext cx="469900" cy="844550"/>
            </a:xfrm>
            <a:custGeom>
              <a:avLst/>
              <a:gdLst>
                <a:gd name="T0" fmla="*/ 12 w 296"/>
                <a:gd name="T1" fmla="*/ 511 h 532"/>
                <a:gd name="T2" fmla="*/ 135 w 296"/>
                <a:gd name="T3" fmla="*/ 23 h 532"/>
                <a:gd name="T4" fmla="*/ 284 w 296"/>
                <a:gd name="T5" fmla="*/ 312 h 532"/>
                <a:gd name="T6" fmla="*/ 12 w 296"/>
                <a:gd name="T7" fmla="*/ 511 h 532"/>
                <a:gd name="T8" fmla="*/ 133 w 296"/>
                <a:gd name="T9" fmla="*/ 0 h 532"/>
                <a:gd name="T10" fmla="*/ 133 w 296"/>
                <a:gd name="T11" fmla="*/ 0 h 532"/>
                <a:gd name="T12" fmla="*/ 0 w 296"/>
                <a:gd name="T13" fmla="*/ 532 h 532"/>
                <a:gd name="T14" fmla="*/ 296 w 296"/>
                <a:gd name="T15" fmla="*/ 314 h 532"/>
                <a:gd name="T16" fmla="*/ 133 w 296"/>
                <a:gd name="T1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532">
                  <a:moveTo>
                    <a:pt x="12" y="511"/>
                  </a:moveTo>
                  <a:lnTo>
                    <a:pt x="135" y="23"/>
                  </a:lnTo>
                  <a:lnTo>
                    <a:pt x="284" y="312"/>
                  </a:lnTo>
                  <a:lnTo>
                    <a:pt x="12" y="511"/>
                  </a:lnTo>
                  <a:moveTo>
                    <a:pt x="133" y="0"/>
                  </a:moveTo>
                  <a:lnTo>
                    <a:pt x="133" y="0"/>
                  </a:lnTo>
                  <a:lnTo>
                    <a:pt x="0" y="532"/>
                  </a:lnTo>
                  <a:lnTo>
                    <a:pt x="296" y="314"/>
                  </a:lnTo>
                  <a:lnTo>
                    <a:pt x="1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555"/>
            <p:cNvSpPr>
              <a:spLocks/>
            </p:cNvSpPr>
            <p:nvPr/>
          </p:nvSpPr>
          <p:spPr bwMode="auto">
            <a:xfrm>
              <a:off x="2805113" y="4179888"/>
              <a:ext cx="96838" cy="488950"/>
            </a:xfrm>
            <a:custGeom>
              <a:avLst/>
              <a:gdLst>
                <a:gd name="T0" fmla="*/ 0 w 61"/>
                <a:gd name="T1" fmla="*/ 0 h 308"/>
                <a:gd name="T2" fmla="*/ 0 w 61"/>
                <a:gd name="T3" fmla="*/ 43 h 308"/>
                <a:gd name="T4" fmla="*/ 50 w 61"/>
                <a:gd name="T5" fmla="*/ 294 h 308"/>
                <a:gd name="T6" fmla="*/ 0 w 61"/>
                <a:gd name="T7" fmla="*/ 277 h 308"/>
                <a:gd name="T8" fmla="*/ 0 w 61"/>
                <a:gd name="T9" fmla="*/ 289 h 308"/>
                <a:gd name="T10" fmla="*/ 61 w 61"/>
                <a:gd name="T11" fmla="*/ 308 h 308"/>
                <a:gd name="T12" fmla="*/ 0 w 61"/>
                <a:gd name="T13" fmla="*/ 0 h 308"/>
              </a:gdLst>
              <a:ahLst/>
              <a:cxnLst>
                <a:cxn ang="0">
                  <a:pos x="T0" y="T1"/>
                </a:cxn>
                <a:cxn ang="0">
                  <a:pos x="T2" y="T3"/>
                </a:cxn>
                <a:cxn ang="0">
                  <a:pos x="T4" y="T5"/>
                </a:cxn>
                <a:cxn ang="0">
                  <a:pos x="T6" y="T7"/>
                </a:cxn>
                <a:cxn ang="0">
                  <a:pos x="T8" y="T9"/>
                </a:cxn>
                <a:cxn ang="0">
                  <a:pos x="T10" y="T11"/>
                </a:cxn>
                <a:cxn ang="0">
                  <a:pos x="T12" y="T13"/>
                </a:cxn>
              </a:cxnLst>
              <a:rect l="0" t="0" r="r" b="b"/>
              <a:pathLst>
                <a:path w="61" h="308">
                  <a:moveTo>
                    <a:pt x="0" y="0"/>
                  </a:moveTo>
                  <a:lnTo>
                    <a:pt x="0" y="43"/>
                  </a:lnTo>
                  <a:lnTo>
                    <a:pt x="50" y="294"/>
                  </a:lnTo>
                  <a:lnTo>
                    <a:pt x="0" y="277"/>
                  </a:lnTo>
                  <a:lnTo>
                    <a:pt x="0" y="289"/>
                  </a:lnTo>
                  <a:lnTo>
                    <a:pt x="61" y="30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557"/>
            <p:cNvSpPr>
              <a:spLocks noEditPoints="1"/>
            </p:cNvSpPr>
            <p:nvPr/>
          </p:nvSpPr>
          <p:spPr bwMode="auto">
            <a:xfrm>
              <a:off x="6464301" y="566738"/>
              <a:ext cx="615950" cy="427038"/>
            </a:xfrm>
            <a:custGeom>
              <a:avLst/>
              <a:gdLst>
                <a:gd name="T0" fmla="*/ 374 w 388"/>
                <a:gd name="T1" fmla="*/ 14 h 269"/>
                <a:gd name="T2" fmla="*/ 374 w 388"/>
                <a:gd name="T3" fmla="*/ 14 h 269"/>
                <a:gd name="T4" fmla="*/ 213 w 388"/>
                <a:gd name="T5" fmla="*/ 262 h 269"/>
                <a:gd name="T6" fmla="*/ 17 w 388"/>
                <a:gd name="T7" fmla="*/ 239 h 269"/>
                <a:gd name="T8" fmla="*/ 374 w 388"/>
                <a:gd name="T9" fmla="*/ 14 h 269"/>
                <a:gd name="T10" fmla="*/ 388 w 388"/>
                <a:gd name="T11" fmla="*/ 0 h 269"/>
                <a:gd name="T12" fmla="*/ 0 w 388"/>
                <a:gd name="T13" fmla="*/ 246 h 269"/>
                <a:gd name="T14" fmla="*/ 215 w 388"/>
                <a:gd name="T15" fmla="*/ 269 h 269"/>
                <a:gd name="T16" fmla="*/ 388 w 388"/>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 h="269">
                  <a:moveTo>
                    <a:pt x="374" y="14"/>
                  </a:moveTo>
                  <a:lnTo>
                    <a:pt x="374" y="14"/>
                  </a:lnTo>
                  <a:lnTo>
                    <a:pt x="213" y="262"/>
                  </a:lnTo>
                  <a:lnTo>
                    <a:pt x="17" y="239"/>
                  </a:lnTo>
                  <a:lnTo>
                    <a:pt x="374" y="14"/>
                  </a:lnTo>
                  <a:moveTo>
                    <a:pt x="388" y="0"/>
                  </a:moveTo>
                  <a:lnTo>
                    <a:pt x="0" y="246"/>
                  </a:lnTo>
                  <a:lnTo>
                    <a:pt x="215" y="269"/>
                  </a:lnTo>
                  <a:lnTo>
                    <a:pt x="3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559"/>
            <p:cNvSpPr>
              <a:spLocks noEditPoints="1"/>
            </p:cNvSpPr>
            <p:nvPr/>
          </p:nvSpPr>
          <p:spPr bwMode="auto">
            <a:xfrm>
              <a:off x="6805613" y="566738"/>
              <a:ext cx="669925" cy="427038"/>
            </a:xfrm>
            <a:custGeom>
              <a:avLst/>
              <a:gdLst>
                <a:gd name="T0" fmla="*/ 15 w 422"/>
                <a:gd name="T1" fmla="*/ 262 h 269"/>
                <a:gd name="T2" fmla="*/ 175 w 422"/>
                <a:gd name="T3" fmla="*/ 14 h 269"/>
                <a:gd name="T4" fmla="*/ 403 w 422"/>
                <a:gd name="T5" fmla="*/ 253 h 269"/>
                <a:gd name="T6" fmla="*/ 15 w 422"/>
                <a:gd name="T7" fmla="*/ 262 h 269"/>
                <a:gd name="T8" fmla="*/ 173 w 422"/>
                <a:gd name="T9" fmla="*/ 0 h 269"/>
                <a:gd name="T10" fmla="*/ 173 w 422"/>
                <a:gd name="T11" fmla="*/ 0 h 269"/>
                <a:gd name="T12" fmla="*/ 0 w 422"/>
                <a:gd name="T13" fmla="*/ 269 h 269"/>
                <a:gd name="T14" fmla="*/ 422 w 422"/>
                <a:gd name="T15" fmla="*/ 260 h 269"/>
                <a:gd name="T16" fmla="*/ 173 w 422"/>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9">
                  <a:moveTo>
                    <a:pt x="15" y="262"/>
                  </a:moveTo>
                  <a:lnTo>
                    <a:pt x="175" y="14"/>
                  </a:lnTo>
                  <a:lnTo>
                    <a:pt x="403" y="253"/>
                  </a:lnTo>
                  <a:lnTo>
                    <a:pt x="15" y="262"/>
                  </a:lnTo>
                  <a:moveTo>
                    <a:pt x="173" y="0"/>
                  </a:moveTo>
                  <a:lnTo>
                    <a:pt x="173" y="0"/>
                  </a:lnTo>
                  <a:lnTo>
                    <a:pt x="0" y="269"/>
                  </a:lnTo>
                  <a:lnTo>
                    <a:pt x="422" y="260"/>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561"/>
            <p:cNvSpPr>
              <a:spLocks/>
            </p:cNvSpPr>
            <p:nvPr/>
          </p:nvSpPr>
          <p:spPr bwMode="auto">
            <a:xfrm>
              <a:off x="7080251" y="558800"/>
              <a:ext cx="503238" cy="420688"/>
            </a:xfrm>
            <a:custGeom>
              <a:avLst/>
              <a:gdLst>
                <a:gd name="T0" fmla="*/ 317 w 317"/>
                <a:gd name="T1" fmla="*/ 0 h 265"/>
                <a:gd name="T2" fmla="*/ 0 w 317"/>
                <a:gd name="T3" fmla="*/ 5 h 265"/>
                <a:gd name="T4" fmla="*/ 249 w 317"/>
                <a:gd name="T5" fmla="*/ 265 h 265"/>
                <a:gd name="T6" fmla="*/ 317 w 317"/>
                <a:gd name="T7" fmla="*/ 106 h 265"/>
                <a:gd name="T8" fmla="*/ 317 w 317"/>
                <a:gd name="T9" fmla="*/ 85 h 265"/>
                <a:gd name="T10" fmla="*/ 244 w 317"/>
                <a:gd name="T11" fmla="*/ 251 h 265"/>
                <a:gd name="T12" fmla="*/ 17 w 317"/>
                <a:gd name="T13" fmla="*/ 12 h 265"/>
                <a:gd name="T14" fmla="*/ 317 w 317"/>
                <a:gd name="T15" fmla="*/ 7 h 265"/>
                <a:gd name="T16" fmla="*/ 317 w 317"/>
                <a:gd name="T17"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265">
                  <a:moveTo>
                    <a:pt x="317" y="0"/>
                  </a:moveTo>
                  <a:lnTo>
                    <a:pt x="0" y="5"/>
                  </a:lnTo>
                  <a:lnTo>
                    <a:pt x="249" y="265"/>
                  </a:lnTo>
                  <a:lnTo>
                    <a:pt x="317" y="106"/>
                  </a:lnTo>
                  <a:lnTo>
                    <a:pt x="317" y="85"/>
                  </a:lnTo>
                  <a:lnTo>
                    <a:pt x="244" y="251"/>
                  </a:lnTo>
                  <a:lnTo>
                    <a:pt x="17" y="12"/>
                  </a:lnTo>
                  <a:lnTo>
                    <a:pt x="317" y="7"/>
                  </a:lnTo>
                  <a:lnTo>
                    <a:pt x="3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563"/>
            <p:cNvSpPr>
              <a:spLocks/>
            </p:cNvSpPr>
            <p:nvPr/>
          </p:nvSpPr>
          <p:spPr bwMode="auto">
            <a:xfrm>
              <a:off x="4111626" y="6667500"/>
              <a:ext cx="384175" cy="142875"/>
            </a:xfrm>
            <a:custGeom>
              <a:avLst/>
              <a:gdLst>
                <a:gd name="T0" fmla="*/ 0 w 242"/>
                <a:gd name="T1" fmla="*/ 0 h 90"/>
                <a:gd name="T2" fmla="*/ 83 w 242"/>
                <a:gd name="T3" fmla="*/ 90 h 90"/>
                <a:gd name="T4" fmla="*/ 90 w 242"/>
                <a:gd name="T5" fmla="*/ 90 h 90"/>
                <a:gd name="T6" fmla="*/ 19 w 242"/>
                <a:gd name="T7" fmla="*/ 12 h 90"/>
                <a:gd name="T8" fmla="*/ 230 w 242"/>
                <a:gd name="T9" fmla="*/ 90 h 90"/>
                <a:gd name="T10" fmla="*/ 242 w 242"/>
                <a:gd name="T11" fmla="*/ 90 h 90"/>
                <a:gd name="T12" fmla="*/ 0 w 242"/>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242" h="90">
                  <a:moveTo>
                    <a:pt x="0" y="0"/>
                  </a:moveTo>
                  <a:lnTo>
                    <a:pt x="83" y="90"/>
                  </a:lnTo>
                  <a:lnTo>
                    <a:pt x="90" y="90"/>
                  </a:lnTo>
                  <a:lnTo>
                    <a:pt x="19" y="12"/>
                  </a:lnTo>
                  <a:lnTo>
                    <a:pt x="230" y="90"/>
                  </a:lnTo>
                  <a:lnTo>
                    <a:pt x="242" y="9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565"/>
            <p:cNvSpPr>
              <a:spLocks/>
            </p:cNvSpPr>
            <p:nvPr/>
          </p:nvSpPr>
          <p:spPr bwMode="auto">
            <a:xfrm>
              <a:off x="2805113" y="4638675"/>
              <a:ext cx="96838" cy="60325"/>
            </a:xfrm>
            <a:custGeom>
              <a:avLst/>
              <a:gdLst>
                <a:gd name="T0" fmla="*/ 0 w 61"/>
                <a:gd name="T1" fmla="*/ 0 h 38"/>
                <a:gd name="T2" fmla="*/ 0 w 61"/>
                <a:gd name="T3" fmla="*/ 10 h 38"/>
                <a:gd name="T4" fmla="*/ 38 w 61"/>
                <a:gd name="T5" fmla="*/ 21 h 38"/>
                <a:gd name="T6" fmla="*/ 0 w 61"/>
                <a:gd name="T7" fmla="*/ 33 h 38"/>
                <a:gd name="T8" fmla="*/ 0 w 61"/>
                <a:gd name="T9" fmla="*/ 38 h 38"/>
                <a:gd name="T10" fmla="*/ 61 w 61"/>
                <a:gd name="T11" fmla="*/ 19 h 38"/>
                <a:gd name="T12" fmla="*/ 0 w 6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61" h="38">
                  <a:moveTo>
                    <a:pt x="0" y="0"/>
                  </a:moveTo>
                  <a:lnTo>
                    <a:pt x="0" y="10"/>
                  </a:lnTo>
                  <a:lnTo>
                    <a:pt x="38" y="21"/>
                  </a:lnTo>
                  <a:lnTo>
                    <a:pt x="0" y="33"/>
                  </a:lnTo>
                  <a:lnTo>
                    <a:pt x="0" y="38"/>
                  </a:lnTo>
                  <a:lnTo>
                    <a:pt x="61" y="1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567"/>
            <p:cNvSpPr>
              <a:spLocks noEditPoints="1"/>
            </p:cNvSpPr>
            <p:nvPr/>
          </p:nvSpPr>
          <p:spPr bwMode="auto">
            <a:xfrm>
              <a:off x="6461126" y="957263"/>
              <a:ext cx="344488" cy="487363"/>
            </a:xfrm>
            <a:custGeom>
              <a:avLst/>
              <a:gdLst>
                <a:gd name="T0" fmla="*/ 0 w 217"/>
                <a:gd name="T1" fmla="*/ 307 h 307"/>
                <a:gd name="T2" fmla="*/ 0 w 217"/>
                <a:gd name="T3" fmla="*/ 307 h 307"/>
                <a:gd name="T4" fmla="*/ 4 w 217"/>
                <a:gd name="T5" fmla="*/ 293 h 307"/>
                <a:gd name="T6" fmla="*/ 7 w 217"/>
                <a:gd name="T7" fmla="*/ 7 h 307"/>
                <a:gd name="T8" fmla="*/ 205 w 217"/>
                <a:gd name="T9" fmla="*/ 31 h 307"/>
                <a:gd name="T10" fmla="*/ 4 w 217"/>
                <a:gd name="T11" fmla="*/ 293 h 307"/>
                <a:gd name="T12" fmla="*/ 2 w 217"/>
                <a:gd name="T13" fmla="*/ 0 h 307"/>
                <a:gd name="T14" fmla="*/ 0 w 217"/>
                <a:gd name="T15" fmla="*/ 307 h 307"/>
                <a:gd name="T16" fmla="*/ 217 w 217"/>
                <a:gd name="T17" fmla="*/ 23 h 307"/>
                <a:gd name="T18" fmla="*/ 2 w 217"/>
                <a:gd name="T19"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307">
                  <a:moveTo>
                    <a:pt x="0" y="307"/>
                  </a:moveTo>
                  <a:lnTo>
                    <a:pt x="0" y="307"/>
                  </a:lnTo>
                  <a:moveTo>
                    <a:pt x="4" y="293"/>
                  </a:moveTo>
                  <a:lnTo>
                    <a:pt x="7" y="7"/>
                  </a:lnTo>
                  <a:lnTo>
                    <a:pt x="205" y="31"/>
                  </a:lnTo>
                  <a:lnTo>
                    <a:pt x="4" y="293"/>
                  </a:lnTo>
                  <a:moveTo>
                    <a:pt x="2" y="0"/>
                  </a:moveTo>
                  <a:lnTo>
                    <a:pt x="0" y="307"/>
                  </a:lnTo>
                  <a:lnTo>
                    <a:pt x="217" y="2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569"/>
            <p:cNvSpPr>
              <a:spLocks noEditPoints="1"/>
            </p:cNvSpPr>
            <p:nvPr/>
          </p:nvSpPr>
          <p:spPr bwMode="auto">
            <a:xfrm>
              <a:off x="5975351" y="957263"/>
              <a:ext cx="488950" cy="487363"/>
            </a:xfrm>
            <a:custGeom>
              <a:avLst/>
              <a:gdLst>
                <a:gd name="T0" fmla="*/ 298 w 308"/>
                <a:gd name="T1" fmla="*/ 9 h 307"/>
                <a:gd name="T2" fmla="*/ 298 w 308"/>
                <a:gd name="T3" fmla="*/ 9 h 307"/>
                <a:gd name="T4" fmla="*/ 296 w 308"/>
                <a:gd name="T5" fmla="*/ 293 h 307"/>
                <a:gd name="T6" fmla="*/ 17 w 308"/>
                <a:gd name="T7" fmla="*/ 61 h 307"/>
                <a:gd name="T8" fmla="*/ 298 w 308"/>
                <a:gd name="T9" fmla="*/ 9 h 307"/>
                <a:gd name="T10" fmla="*/ 308 w 308"/>
                <a:gd name="T11" fmla="*/ 0 h 307"/>
                <a:gd name="T12" fmla="*/ 0 w 308"/>
                <a:gd name="T13" fmla="*/ 57 h 307"/>
                <a:gd name="T14" fmla="*/ 306 w 308"/>
                <a:gd name="T15" fmla="*/ 307 h 307"/>
                <a:gd name="T16" fmla="*/ 308 w 308"/>
                <a:gd name="T17"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307">
                  <a:moveTo>
                    <a:pt x="298" y="9"/>
                  </a:moveTo>
                  <a:lnTo>
                    <a:pt x="298" y="9"/>
                  </a:lnTo>
                  <a:lnTo>
                    <a:pt x="296" y="293"/>
                  </a:lnTo>
                  <a:lnTo>
                    <a:pt x="17" y="61"/>
                  </a:lnTo>
                  <a:lnTo>
                    <a:pt x="298" y="9"/>
                  </a:lnTo>
                  <a:moveTo>
                    <a:pt x="308" y="0"/>
                  </a:moveTo>
                  <a:lnTo>
                    <a:pt x="0" y="57"/>
                  </a:lnTo>
                  <a:lnTo>
                    <a:pt x="306" y="307"/>
                  </a:lnTo>
                  <a:lnTo>
                    <a:pt x="3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571"/>
            <p:cNvSpPr>
              <a:spLocks noEditPoints="1"/>
            </p:cNvSpPr>
            <p:nvPr/>
          </p:nvSpPr>
          <p:spPr bwMode="auto">
            <a:xfrm>
              <a:off x="5975351" y="1047750"/>
              <a:ext cx="485775" cy="731838"/>
            </a:xfrm>
            <a:custGeom>
              <a:avLst/>
              <a:gdLst>
                <a:gd name="T0" fmla="*/ 41 w 306"/>
                <a:gd name="T1" fmla="*/ 442 h 461"/>
                <a:gd name="T2" fmla="*/ 10 w 306"/>
                <a:gd name="T3" fmla="*/ 18 h 461"/>
                <a:gd name="T4" fmla="*/ 289 w 306"/>
                <a:gd name="T5" fmla="*/ 250 h 461"/>
                <a:gd name="T6" fmla="*/ 41 w 306"/>
                <a:gd name="T7" fmla="*/ 442 h 461"/>
                <a:gd name="T8" fmla="*/ 0 w 306"/>
                <a:gd name="T9" fmla="*/ 0 h 461"/>
                <a:gd name="T10" fmla="*/ 36 w 306"/>
                <a:gd name="T11" fmla="*/ 461 h 461"/>
                <a:gd name="T12" fmla="*/ 306 w 306"/>
                <a:gd name="T13" fmla="*/ 250 h 461"/>
                <a:gd name="T14" fmla="*/ 0 w 306"/>
                <a:gd name="T15" fmla="*/ 0 h 4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6" h="461">
                  <a:moveTo>
                    <a:pt x="41" y="442"/>
                  </a:moveTo>
                  <a:lnTo>
                    <a:pt x="10" y="18"/>
                  </a:lnTo>
                  <a:lnTo>
                    <a:pt x="289" y="250"/>
                  </a:lnTo>
                  <a:lnTo>
                    <a:pt x="41" y="442"/>
                  </a:lnTo>
                  <a:moveTo>
                    <a:pt x="0" y="0"/>
                  </a:moveTo>
                  <a:lnTo>
                    <a:pt x="36" y="461"/>
                  </a:lnTo>
                  <a:lnTo>
                    <a:pt x="306" y="25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573"/>
            <p:cNvSpPr>
              <a:spLocks noEditPoints="1"/>
            </p:cNvSpPr>
            <p:nvPr/>
          </p:nvSpPr>
          <p:spPr bwMode="auto">
            <a:xfrm>
              <a:off x="5251451" y="2997200"/>
              <a:ext cx="450850" cy="582613"/>
            </a:xfrm>
            <a:custGeom>
              <a:avLst/>
              <a:gdLst>
                <a:gd name="T0" fmla="*/ 274 w 284"/>
                <a:gd name="T1" fmla="*/ 14 h 367"/>
                <a:gd name="T2" fmla="*/ 274 w 284"/>
                <a:gd name="T3" fmla="*/ 14 h 367"/>
                <a:gd name="T4" fmla="*/ 227 w 284"/>
                <a:gd name="T5" fmla="*/ 350 h 367"/>
                <a:gd name="T6" fmla="*/ 11 w 284"/>
                <a:gd name="T7" fmla="*/ 196 h 367"/>
                <a:gd name="T8" fmla="*/ 274 w 284"/>
                <a:gd name="T9" fmla="*/ 14 h 367"/>
                <a:gd name="T10" fmla="*/ 284 w 284"/>
                <a:gd name="T11" fmla="*/ 0 h 367"/>
                <a:gd name="T12" fmla="*/ 0 w 284"/>
                <a:gd name="T13" fmla="*/ 199 h 367"/>
                <a:gd name="T14" fmla="*/ 231 w 284"/>
                <a:gd name="T15" fmla="*/ 367 h 367"/>
                <a:gd name="T16" fmla="*/ 284 w 284"/>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367">
                  <a:moveTo>
                    <a:pt x="274" y="14"/>
                  </a:moveTo>
                  <a:lnTo>
                    <a:pt x="274" y="14"/>
                  </a:lnTo>
                  <a:lnTo>
                    <a:pt x="227" y="350"/>
                  </a:lnTo>
                  <a:lnTo>
                    <a:pt x="11" y="196"/>
                  </a:lnTo>
                  <a:lnTo>
                    <a:pt x="274" y="14"/>
                  </a:lnTo>
                  <a:moveTo>
                    <a:pt x="284" y="0"/>
                  </a:moveTo>
                  <a:lnTo>
                    <a:pt x="0" y="199"/>
                  </a:lnTo>
                  <a:lnTo>
                    <a:pt x="231" y="367"/>
                  </a:lnTo>
                  <a:lnTo>
                    <a:pt x="2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575"/>
            <p:cNvSpPr>
              <a:spLocks noEditPoints="1"/>
            </p:cNvSpPr>
            <p:nvPr/>
          </p:nvSpPr>
          <p:spPr bwMode="auto">
            <a:xfrm>
              <a:off x="5702301" y="2835275"/>
              <a:ext cx="514350" cy="228600"/>
            </a:xfrm>
            <a:custGeom>
              <a:avLst/>
              <a:gdLst>
                <a:gd name="T0" fmla="*/ 312 w 324"/>
                <a:gd name="T1" fmla="*/ 140 h 144"/>
                <a:gd name="T2" fmla="*/ 16 w 324"/>
                <a:gd name="T3" fmla="*/ 99 h 144"/>
                <a:gd name="T4" fmla="*/ 241 w 324"/>
                <a:gd name="T5" fmla="*/ 5 h 144"/>
                <a:gd name="T6" fmla="*/ 312 w 324"/>
                <a:gd name="T7" fmla="*/ 140 h 144"/>
                <a:gd name="T8" fmla="*/ 246 w 324"/>
                <a:gd name="T9" fmla="*/ 0 h 144"/>
                <a:gd name="T10" fmla="*/ 246 w 324"/>
                <a:gd name="T11" fmla="*/ 0 h 144"/>
                <a:gd name="T12" fmla="*/ 0 w 324"/>
                <a:gd name="T13" fmla="*/ 102 h 144"/>
                <a:gd name="T14" fmla="*/ 324 w 324"/>
                <a:gd name="T15" fmla="*/ 144 h 144"/>
                <a:gd name="T16" fmla="*/ 246 w 324"/>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144">
                  <a:moveTo>
                    <a:pt x="312" y="140"/>
                  </a:moveTo>
                  <a:lnTo>
                    <a:pt x="16" y="99"/>
                  </a:lnTo>
                  <a:lnTo>
                    <a:pt x="241" y="5"/>
                  </a:lnTo>
                  <a:lnTo>
                    <a:pt x="312" y="140"/>
                  </a:lnTo>
                  <a:moveTo>
                    <a:pt x="246" y="0"/>
                  </a:moveTo>
                  <a:lnTo>
                    <a:pt x="246" y="0"/>
                  </a:lnTo>
                  <a:lnTo>
                    <a:pt x="0" y="102"/>
                  </a:lnTo>
                  <a:lnTo>
                    <a:pt x="324" y="144"/>
                  </a:lnTo>
                  <a:lnTo>
                    <a:pt x="2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577"/>
            <p:cNvSpPr>
              <a:spLocks noEditPoints="1"/>
            </p:cNvSpPr>
            <p:nvPr/>
          </p:nvSpPr>
          <p:spPr bwMode="auto">
            <a:xfrm>
              <a:off x="5618163" y="2997200"/>
              <a:ext cx="598488" cy="582613"/>
            </a:xfrm>
            <a:custGeom>
              <a:avLst/>
              <a:gdLst>
                <a:gd name="T0" fmla="*/ 12 w 377"/>
                <a:gd name="T1" fmla="*/ 348 h 367"/>
                <a:gd name="T2" fmla="*/ 60 w 377"/>
                <a:gd name="T3" fmla="*/ 9 h 367"/>
                <a:gd name="T4" fmla="*/ 358 w 377"/>
                <a:gd name="T5" fmla="*/ 52 h 367"/>
                <a:gd name="T6" fmla="*/ 12 w 377"/>
                <a:gd name="T7" fmla="*/ 348 h 367"/>
                <a:gd name="T8" fmla="*/ 53 w 377"/>
                <a:gd name="T9" fmla="*/ 0 h 367"/>
                <a:gd name="T10" fmla="*/ 53 w 377"/>
                <a:gd name="T11" fmla="*/ 0 h 367"/>
                <a:gd name="T12" fmla="*/ 0 w 377"/>
                <a:gd name="T13" fmla="*/ 367 h 367"/>
                <a:gd name="T14" fmla="*/ 377 w 377"/>
                <a:gd name="T15" fmla="*/ 42 h 367"/>
                <a:gd name="T16" fmla="*/ 53 w 377"/>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 h="367">
                  <a:moveTo>
                    <a:pt x="12" y="348"/>
                  </a:moveTo>
                  <a:lnTo>
                    <a:pt x="60" y="9"/>
                  </a:lnTo>
                  <a:lnTo>
                    <a:pt x="358" y="52"/>
                  </a:lnTo>
                  <a:lnTo>
                    <a:pt x="12" y="348"/>
                  </a:lnTo>
                  <a:moveTo>
                    <a:pt x="53" y="0"/>
                  </a:moveTo>
                  <a:lnTo>
                    <a:pt x="53" y="0"/>
                  </a:lnTo>
                  <a:lnTo>
                    <a:pt x="0" y="367"/>
                  </a:lnTo>
                  <a:lnTo>
                    <a:pt x="377" y="42"/>
                  </a:lnTo>
                  <a:lnTo>
                    <a:pt x="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579"/>
            <p:cNvSpPr>
              <a:spLocks/>
            </p:cNvSpPr>
            <p:nvPr/>
          </p:nvSpPr>
          <p:spPr bwMode="auto">
            <a:xfrm>
              <a:off x="7358063" y="5826125"/>
              <a:ext cx="225425" cy="368300"/>
            </a:xfrm>
            <a:custGeom>
              <a:avLst/>
              <a:gdLst>
                <a:gd name="T0" fmla="*/ 142 w 142"/>
                <a:gd name="T1" fmla="*/ 0 h 232"/>
                <a:gd name="T2" fmla="*/ 0 w 142"/>
                <a:gd name="T3" fmla="*/ 104 h 232"/>
                <a:gd name="T4" fmla="*/ 142 w 142"/>
                <a:gd name="T5" fmla="*/ 232 h 232"/>
                <a:gd name="T6" fmla="*/ 142 w 142"/>
                <a:gd name="T7" fmla="*/ 220 h 232"/>
                <a:gd name="T8" fmla="*/ 12 w 142"/>
                <a:gd name="T9" fmla="*/ 104 h 232"/>
                <a:gd name="T10" fmla="*/ 142 w 142"/>
                <a:gd name="T11" fmla="*/ 9 h 232"/>
                <a:gd name="T12" fmla="*/ 142 w 142"/>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2" h="232">
                  <a:moveTo>
                    <a:pt x="142" y="0"/>
                  </a:moveTo>
                  <a:lnTo>
                    <a:pt x="0" y="104"/>
                  </a:lnTo>
                  <a:lnTo>
                    <a:pt x="142" y="232"/>
                  </a:lnTo>
                  <a:lnTo>
                    <a:pt x="142" y="220"/>
                  </a:lnTo>
                  <a:lnTo>
                    <a:pt x="12" y="104"/>
                  </a:lnTo>
                  <a:lnTo>
                    <a:pt x="142" y="9"/>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581"/>
            <p:cNvSpPr>
              <a:spLocks/>
            </p:cNvSpPr>
            <p:nvPr/>
          </p:nvSpPr>
          <p:spPr bwMode="auto">
            <a:xfrm>
              <a:off x="7148513" y="6373813"/>
              <a:ext cx="434975" cy="436563"/>
            </a:xfrm>
            <a:custGeom>
              <a:avLst/>
              <a:gdLst>
                <a:gd name="T0" fmla="*/ 274 w 274"/>
                <a:gd name="T1" fmla="*/ 0 h 275"/>
                <a:gd name="T2" fmla="*/ 0 w 274"/>
                <a:gd name="T3" fmla="*/ 171 h 275"/>
                <a:gd name="T4" fmla="*/ 267 w 274"/>
                <a:gd name="T5" fmla="*/ 275 h 275"/>
                <a:gd name="T6" fmla="*/ 274 w 274"/>
                <a:gd name="T7" fmla="*/ 275 h 275"/>
                <a:gd name="T8" fmla="*/ 274 w 274"/>
                <a:gd name="T9" fmla="*/ 268 h 275"/>
                <a:gd name="T10" fmla="*/ 19 w 274"/>
                <a:gd name="T11" fmla="*/ 169 h 275"/>
                <a:gd name="T12" fmla="*/ 274 w 274"/>
                <a:gd name="T13" fmla="*/ 8 h 275"/>
                <a:gd name="T14" fmla="*/ 274 w 274"/>
                <a:gd name="T15" fmla="*/ 0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5">
                  <a:moveTo>
                    <a:pt x="274" y="0"/>
                  </a:moveTo>
                  <a:lnTo>
                    <a:pt x="0" y="171"/>
                  </a:lnTo>
                  <a:lnTo>
                    <a:pt x="267" y="275"/>
                  </a:lnTo>
                  <a:lnTo>
                    <a:pt x="274" y="275"/>
                  </a:lnTo>
                  <a:lnTo>
                    <a:pt x="274" y="268"/>
                  </a:lnTo>
                  <a:lnTo>
                    <a:pt x="19" y="169"/>
                  </a:lnTo>
                  <a:lnTo>
                    <a:pt x="274" y="8"/>
                  </a:lnTo>
                  <a:lnTo>
                    <a:pt x="2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583"/>
            <p:cNvSpPr>
              <a:spLocks/>
            </p:cNvSpPr>
            <p:nvPr/>
          </p:nvSpPr>
          <p:spPr bwMode="auto">
            <a:xfrm>
              <a:off x="2805113" y="701675"/>
              <a:ext cx="292100" cy="398463"/>
            </a:xfrm>
            <a:custGeom>
              <a:avLst/>
              <a:gdLst>
                <a:gd name="T0" fmla="*/ 184 w 184"/>
                <a:gd name="T1" fmla="*/ 0 h 251"/>
                <a:gd name="T2" fmla="*/ 0 w 184"/>
                <a:gd name="T3" fmla="*/ 90 h 251"/>
                <a:gd name="T4" fmla="*/ 0 w 184"/>
                <a:gd name="T5" fmla="*/ 97 h 251"/>
                <a:gd name="T6" fmla="*/ 163 w 184"/>
                <a:gd name="T7" fmla="*/ 19 h 251"/>
                <a:gd name="T8" fmla="*/ 0 w 184"/>
                <a:gd name="T9" fmla="*/ 241 h 251"/>
                <a:gd name="T10" fmla="*/ 0 w 184"/>
                <a:gd name="T11" fmla="*/ 251 h 251"/>
                <a:gd name="T12" fmla="*/ 184 w 184"/>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84" h="251">
                  <a:moveTo>
                    <a:pt x="184" y="0"/>
                  </a:moveTo>
                  <a:lnTo>
                    <a:pt x="0" y="90"/>
                  </a:lnTo>
                  <a:lnTo>
                    <a:pt x="0" y="97"/>
                  </a:lnTo>
                  <a:lnTo>
                    <a:pt x="163" y="19"/>
                  </a:lnTo>
                  <a:lnTo>
                    <a:pt x="0" y="241"/>
                  </a:lnTo>
                  <a:lnTo>
                    <a:pt x="0" y="251"/>
                  </a:lnTo>
                  <a:lnTo>
                    <a:pt x="1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585"/>
            <p:cNvSpPr>
              <a:spLocks/>
            </p:cNvSpPr>
            <p:nvPr/>
          </p:nvSpPr>
          <p:spPr bwMode="auto">
            <a:xfrm>
              <a:off x="2805113" y="701675"/>
              <a:ext cx="292100" cy="912813"/>
            </a:xfrm>
            <a:custGeom>
              <a:avLst/>
              <a:gdLst>
                <a:gd name="T0" fmla="*/ 184 w 184"/>
                <a:gd name="T1" fmla="*/ 0 h 575"/>
                <a:gd name="T2" fmla="*/ 0 w 184"/>
                <a:gd name="T3" fmla="*/ 251 h 575"/>
                <a:gd name="T4" fmla="*/ 0 w 184"/>
                <a:gd name="T5" fmla="*/ 260 h 575"/>
                <a:gd name="T6" fmla="*/ 170 w 184"/>
                <a:gd name="T7" fmla="*/ 31 h 575"/>
                <a:gd name="T8" fmla="*/ 0 w 184"/>
                <a:gd name="T9" fmla="*/ 556 h 575"/>
                <a:gd name="T10" fmla="*/ 0 w 184"/>
                <a:gd name="T11" fmla="*/ 575 h 575"/>
                <a:gd name="T12" fmla="*/ 184 w 184"/>
                <a:gd name="T13" fmla="*/ 0 h 575"/>
              </a:gdLst>
              <a:ahLst/>
              <a:cxnLst>
                <a:cxn ang="0">
                  <a:pos x="T0" y="T1"/>
                </a:cxn>
                <a:cxn ang="0">
                  <a:pos x="T2" y="T3"/>
                </a:cxn>
                <a:cxn ang="0">
                  <a:pos x="T4" y="T5"/>
                </a:cxn>
                <a:cxn ang="0">
                  <a:pos x="T6" y="T7"/>
                </a:cxn>
                <a:cxn ang="0">
                  <a:pos x="T8" y="T9"/>
                </a:cxn>
                <a:cxn ang="0">
                  <a:pos x="T10" y="T11"/>
                </a:cxn>
                <a:cxn ang="0">
                  <a:pos x="T12" y="T13"/>
                </a:cxn>
              </a:cxnLst>
              <a:rect l="0" t="0" r="r" b="b"/>
              <a:pathLst>
                <a:path w="184" h="575">
                  <a:moveTo>
                    <a:pt x="184" y="0"/>
                  </a:moveTo>
                  <a:lnTo>
                    <a:pt x="0" y="251"/>
                  </a:lnTo>
                  <a:lnTo>
                    <a:pt x="0" y="260"/>
                  </a:lnTo>
                  <a:lnTo>
                    <a:pt x="170" y="31"/>
                  </a:lnTo>
                  <a:lnTo>
                    <a:pt x="0" y="556"/>
                  </a:lnTo>
                  <a:lnTo>
                    <a:pt x="0" y="575"/>
                  </a:lnTo>
                  <a:lnTo>
                    <a:pt x="1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587"/>
            <p:cNvSpPr>
              <a:spLocks/>
            </p:cNvSpPr>
            <p:nvPr/>
          </p:nvSpPr>
          <p:spPr bwMode="auto">
            <a:xfrm>
              <a:off x="4111626" y="6310313"/>
              <a:ext cx="549275" cy="500063"/>
            </a:xfrm>
            <a:custGeom>
              <a:avLst/>
              <a:gdLst>
                <a:gd name="T0" fmla="*/ 10 w 346"/>
                <a:gd name="T1" fmla="*/ 0 h 315"/>
                <a:gd name="T2" fmla="*/ 0 w 346"/>
                <a:gd name="T3" fmla="*/ 225 h 315"/>
                <a:gd name="T4" fmla="*/ 242 w 346"/>
                <a:gd name="T5" fmla="*/ 315 h 315"/>
                <a:gd name="T6" fmla="*/ 258 w 346"/>
                <a:gd name="T7" fmla="*/ 315 h 315"/>
                <a:gd name="T8" fmla="*/ 12 w 346"/>
                <a:gd name="T9" fmla="*/ 225 h 315"/>
                <a:gd name="T10" fmla="*/ 19 w 346"/>
                <a:gd name="T11" fmla="*/ 17 h 315"/>
                <a:gd name="T12" fmla="*/ 339 w 346"/>
                <a:gd name="T13" fmla="*/ 315 h 315"/>
                <a:gd name="T14" fmla="*/ 346 w 346"/>
                <a:gd name="T15" fmla="*/ 315 h 315"/>
                <a:gd name="T16" fmla="*/ 10 w 346"/>
                <a:gd name="T17"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6" h="315">
                  <a:moveTo>
                    <a:pt x="10" y="0"/>
                  </a:moveTo>
                  <a:lnTo>
                    <a:pt x="0" y="225"/>
                  </a:lnTo>
                  <a:lnTo>
                    <a:pt x="242" y="315"/>
                  </a:lnTo>
                  <a:lnTo>
                    <a:pt x="258" y="315"/>
                  </a:lnTo>
                  <a:lnTo>
                    <a:pt x="12" y="225"/>
                  </a:lnTo>
                  <a:lnTo>
                    <a:pt x="19" y="17"/>
                  </a:lnTo>
                  <a:lnTo>
                    <a:pt x="339" y="315"/>
                  </a:lnTo>
                  <a:lnTo>
                    <a:pt x="346" y="315"/>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589"/>
            <p:cNvSpPr>
              <a:spLocks noEditPoints="1"/>
            </p:cNvSpPr>
            <p:nvPr/>
          </p:nvSpPr>
          <p:spPr bwMode="auto">
            <a:xfrm>
              <a:off x="3630613" y="5300663"/>
              <a:ext cx="496888" cy="1009650"/>
            </a:xfrm>
            <a:custGeom>
              <a:avLst/>
              <a:gdLst>
                <a:gd name="T0" fmla="*/ 299 w 313"/>
                <a:gd name="T1" fmla="*/ 613 h 636"/>
                <a:gd name="T2" fmla="*/ 12 w 313"/>
                <a:gd name="T3" fmla="*/ 428 h 636"/>
                <a:gd name="T4" fmla="*/ 90 w 313"/>
                <a:gd name="T5" fmla="*/ 28 h 636"/>
                <a:gd name="T6" fmla="*/ 299 w 313"/>
                <a:gd name="T7" fmla="*/ 613 h 636"/>
                <a:gd name="T8" fmla="*/ 88 w 313"/>
                <a:gd name="T9" fmla="*/ 0 h 636"/>
                <a:gd name="T10" fmla="*/ 0 w 313"/>
                <a:gd name="T11" fmla="*/ 433 h 636"/>
                <a:gd name="T12" fmla="*/ 313 w 313"/>
                <a:gd name="T13" fmla="*/ 636 h 636"/>
                <a:gd name="T14" fmla="*/ 88 w 313"/>
                <a:gd name="T15" fmla="*/ 0 h 6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636">
                  <a:moveTo>
                    <a:pt x="299" y="613"/>
                  </a:moveTo>
                  <a:lnTo>
                    <a:pt x="12" y="428"/>
                  </a:lnTo>
                  <a:lnTo>
                    <a:pt x="90" y="28"/>
                  </a:lnTo>
                  <a:lnTo>
                    <a:pt x="299" y="613"/>
                  </a:lnTo>
                  <a:moveTo>
                    <a:pt x="88" y="0"/>
                  </a:moveTo>
                  <a:lnTo>
                    <a:pt x="0" y="433"/>
                  </a:lnTo>
                  <a:lnTo>
                    <a:pt x="313" y="636"/>
                  </a:lnTo>
                  <a:lnTo>
                    <a:pt x="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591"/>
            <p:cNvSpPr>
              <a:spLocks noEditPoints="1"/>
            </p:cNvSpPr>
            <p:nvPr/>
          </p:nvSpPr>
          <p:spPr bwMode="auto">
            <a:xfrm>
              <a:off x="3630613" y="5988050"/>
              <a:ext cx="496888" cy="679450"/>
            </a:xfrm>
            <a:custGeom>
              <a:avLst/>
              <a:gdLst>
                <a:gd name="T0" fmla="*/ 296 w 313"/>
                <a:gd name="T1" fmla="*/ 412 h 428"/>
                <a:gd name="T2" fmla="*/ 17 w 313"/>
                <a:gd name="T3" fmla="*/ 16 h 428"/>
                <a:gd name="T4" fmla="*/ 303 w 313"/>
                <a:gd name="T5" fmla="*/ 203 h 428"/>
                <a:gd name="T6" fmla="*/ 296 w 313"/>
                <a:gd name="T7" fmla="*/ 412 h 428"/>
                <a:gd name="T8" fmla="*/ 0 w 313"/>
                <a:gd name="T9" fmla="*/ 0 h 428"/>
                <a:gd name="T10" fmla="*/ 303 w 313"/>
                <a:gd name="T11" fmla="*/ 428 h 428"/>
                <a:gd name="T12" fmla="*/ 313 w 313"/>
                <a:gd name="T13" fmla="*/ 203 h 428"/>
                <a:gd name="T14" fmla="*/ 0 w 313"/>
                <a:gd name="T15" fmla="*/ 0 h 4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3" h="428">
                  <a:moveTo>
                    <a:pt x="296" y="412"/>
                  </a:moveTo>
                  <a:lnTo>
                    <a:pt x="17" y="16"/>
                  </a:lnTo>
                  <a:lnTo>
                    <a:pt x="303" y="203"/>
                  </a:lnTo>
                  <a:lnTo>
                    <a:pt x="296" y="412"/>
                  </a:lnTo>
                  <a:moveTo>
                    <a:pt x="0" y="0"/>
                  </a:moveTo>
                  <a:lnTo>
                    <a:pt x="303" y="428"/>
                  </a:lnTo>
                  <a:lnTo>
                    <a:pt x="313" y="20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593"/>
            <p:cNvSpPr>
              <a:spLocks noEditPoints="1"/>
            </p:cNvSpPr>
            <p:nvPr/>
          </p:nvSpPr>
          <p:spPr bwMode="auto">
            <a:xfrm>
              <a:off x="3770313" y="5232400"/>
              <a:ext cx="412750" cy="1077913"/>
            </a:xfrm>
            <a:custGeom>
              <a:avLst/>
              <a:gdLst>
                <a:gd name="T0" fmla="*/ 251 w 260"/>
                <a:gd name="T1" fmla="*/ 19 h 679"/>
                <a:gd name="T2" fmla="*/ 251 w 260"/>
                <a:gd name="T3" fmla="*/ 19 h 679"/>
                <a:gd name="T4" fmla="*/ 218 w 260"/>
                <a:gd name="T5" fmla="*/ 644 h 679"/>
                <a:gd name="T6" fmla="*/ 12 w 260"/>
                <a:gd name="T7" fmla="*/ 59 h 679"/>
                <a:gd name="T8" fmla="*/ 251 w 260"/>
                <a:gd name="T9" fmla="*/ 19 h 679"/>
                <a:gd name="T10" fmla="*/ 260 w 260"/>
                <a:gd name="T11" fmla="*/ 0 h 679"/>
                <a:gd name="T12" fmla="*/ 0 w 260"/>
                <a:gd name="T13" fmla="*/ 43 h 679"/>
                <a:gd name="T14" fmla="*/ 225 w 260"/>
                <a:gd name="T15" fmla="*/ 679 h 679"/>
                <a:gd name="T16" fmla="*/ 260 w 260"/>
                <a:gd name="T17"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679">
                  <a:moveTo>
                    <a:pt x="251" y="19"/>
                  </a:moveTo>
                  <a:lnTo>
                    <a:pt x="251" y="19"/>
                  </a:lnTo>
                  <a:lnTo>
                    <a:pt x="218" y="644"/>
                  </a:lnTo>
                  <a:lnTo>
                    <a:pt x="12" y="59"/>
                  </a:lnTo>
                  <a:lnTo>
                    <a:pt x="251" y="19"/>
                  </a:lnTo>
                  <a:moveTo>
                    <a:pt x="260" y="0"/>
                  </a:moveTo>
                  <a:lnTo>
                    <a:pt x="0" y="43"/>
                  </a:lnTo>
                  <a:lnTo>
                    <a:pt x="225" y="679"/>
                  </a:lnTo>
                  <a:lnTo>
                    <a:pt x="2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595"/>
            <p:cNvSpPr>
              <a:spLocks/>
            </p:cNvSpPr>
            <p:nvPr/>
          </p:nvSpPr>
          <p:spPr bwMode="auto">
            <a:xfrm>
              <a:off x="3984626" y="6667500"/>
              <a:ext cx="258763" cy="142875"/>
            </a:xfrm>
            <a:custGeom>
              <a:avLst/>
              <a:gdLst>
                <a:gd name="T0" fmla="*/ 80 w 163"/>
                <a:gd name="T1" fmla="*/ 0 h 90"/>
                <a:gd name="T2" fmla="*/ 80 w 163"/>
                <a:gd name="T3" fmla="*/ 0 h 90"/>
                <a:gd name="T4" fmla="*/ 0 w 163"/>
                <a:gd name="T5" fmla="*/ 90 h 90"/>
                <a:gd name="T6" fmla="*/ 12 w 163"/>
                <a:gd name="T7" fmla="*/ 90 h 90"/>
                <a:gd name="T8" fmla="*/ 83 w 163"/>
                <a:gd name="T9" fmla="*/ 14 h 90"/>
                <a:gd name="T10" fmla="*/ 151 w 163"/>
                <a:gd name="T11" fmla="*/ 90 h 90"/>
                <a:gd name="T12" fmla="*/ 163 w 163"/>
                <a:gd name="T13" fmla="*/ 90 h 90"/>
                <a:gd name="T14" fmla="*/ 80 w 163"/>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90">
                  <a:moveTo>
                    <a:pt x="80" y="0"/>
                  </a:moveTo>
                  <a:lnTo>
                    <a:pt x="80" y="0"/>
                  </a:lnTo>
                  <a:lnTo>
                    <a:pt x="0" y="90"/>
                  </a:lnTo>
                  <a:lnTo>
                    <a:pt x="12" y="90"/>
                  </a:lnTo>
                  <a:lnTo>
                    <a:pt x="83" y="14"/>
                  </a:lnTo>
                  <a:lnTo>
                    <a:pt x="151" y="90"/>
                  </a:lnTo>
                  <a:lnTo>
                    <a:pt x="163" y="90"/>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597"/>
            <p:cNvSpPr>
              <a:spLocks/>
            </p:cNvSpPr>
            <p:nvPr/>
          </p:nvSpPr>
          <p:spPr bwMode="auto">
            <a:xfrm>
              <a:off x="4751388" y="47625"/>
              <a:ext cx="333375" cy="508000"/>
            </a:xfrm>
            <a:custGeom>
              <a:avLst/>
              <a:gdLst>
                <a:gd name="T0" fmla="*/ 189 w 210"/>
                <a:gd name="T1" fmla="*/ 0 h 320"/>
                <a:gd name="T2" fmla="*/ 182 w 210"/>
                <a:gd name="T3" fmla="*/ 0 h 320"/>
                <a:gd name="T4" fmla="*/ 201 w 210"/>
                <a:gd name="T5" fmla="*/ 291 h 320"/>
                <a:gd name="T6" fmla="*/ 9 w 210"/>
                <a:gd name="T7" fmla="*/ 0 h 320"/>
                <a:gd name="T8" fmla="*/ 0 w 210"/>
                <a:gd name="T9" fmla="*/ 0 h 320"/>
                <a:gd name="T10" fmla="*/ 210 w 210"/>
                <a:gd name="T11" fmla="*/ 320 h 320"/>
                <a:gd name="T12" fmla="*/ 189 w 210"/>
                <a:gd name="T13" fmla="*/ 0 h 320"/>
              </a:gdLst>
              <a:ahLst/>
              <a:cxnLst>
                <a:cxn ang="0">
                  <a:pos x="T0" y="T1"/>
                </a:cxn>
                <a:cxn ang="0">
                  <a:pos x="T2" y="T3"/>
                </a:cxn>
                <a:cxn ang="0">
                  <a:pos x="T4" y="T5"/>
                </a:cxn>
                <a:cxn ang="0">
                  <a:pos x="T6" y="T7"/>
                </a:cxn>
                <a:cxn ang="0">
                  <a:pos x="T8" y="T9"/>
                </a:cxn>
                <a:cxn ang="0">
                  <a:pos x="T10" y="T11"/>
                </a:cxn>
                <a:cxn ang="0">
                  <a:pos x="T12" y="T13"/>
                </a:cxn>
              </a:cxnLst>
              <a:rect l="0" t="0" r="r" b="b"/>
              <a:pathLst>
                <a:path w="210" h="320">
                  <a:moveTo>
                    <a:pt x="189" y="0"/>
                  </a:moveTo>
                  <a:lnTo>
                    <a:pt x="182" y="0"/>
                  </a:lnTo>
                  <a:lnTo>
                    <a:pt x="201" y="291"/>
                  </a:lnTo>
                  <a:lnTo>
                    <a:pt x="9" y="0"/>
                  </a:lnTo>
                  <a:lnTo>
                    <a:pt x="0" y="0"/>
                  </a:lnTo>
                  <a:lnTo>
                    <a:pt x="210" y="320"/>
                  </a:lnTo>
                  <a:lnTo>
                    <a:pt x="1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599"/>
            <p:cNvSpPr>
              <a:spLocks/>
            </p:cNvSpPr>
            <p:nvPr/>
          </p:nvSpPr>
          <p:spPr bwMode="auto">
            <a:xfrm>
              <a:off x="4627563" y="47625"/>
              <a:ext cx="457200" cy="508000"/>
            </a:xfrm>
            <a:custGeom>
              <a:avLst/>
              <a:gdLst>
                <a:gd name="T0" fmla="*/ 78 w 288"/>
                <a:gd name="T1" fmla="*/ 0 h 320"/>
                <a:gd name="T2" fmla="*/ 71 w 288"/>
                <a:gd name="T3" fmla="*/ 0 h 320"/>
                <a:gd name="T4" fmla="*/ 272 w 288"/>
                <a:gd name="T5" fmla="*/ 308 h 320"/>
                <a:gd name="T6" fmla="*/ 16 w 288"/>
                <a:gd name="T7" fmla="*/ 289 h 320"/>
                <a:gd name="T8" fmla="*/ 7 w 288"/>
                <a:gd name="T9" fmla="*/ 0 h 320"/>
                <a:gd name="T10" fmla="*/ 0 w 288"/>
                <a:gd name="T11" fmla="*/ 0 h 320"/>
                <a:gd name="T12" fmla="*/ 9 w 288"/>
                <a:gd name="T13" fmla="*/ 298 h 320"/>
                <a:gd name="T14" fmla="*/ 288 w 288"/>
                <a:gd name="T15" fmla="*/ 320 h 320"/>
                <a:gd name="T16" fmla="*/ 78 w 288"/>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320">
                  <a:moveTo>
                    <a:pt x="78" y="0"/>
                  </a:moveTo>
                  <a:lnTo>
                    <a:pt x="71" y="0"/>
                  </a:lnTo>
                  <a:lnTo>
                    <a:pt x="272" y="308"/>
                  </a:lnTo>
                  <a:lnTo>
                    <a:pt x="16" y="289"/>
                  </a:lnTo>
                  <a:lnTo>
                    <a:pt x="7" y="0"/>
                  </a:lnTo>
                  <a:lnTo>
                    <a:pt x="0" y="0"/>
                  </a:lnTo>
                  <a:lnTo>
                    <a:pt x="9" y="298"/>
                  </a:lnTo>
                  <a:lnTo>
                    <a:pt x="288" y="320"/>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601"/>
            <p:cNvSpPr>
              <a:spLocks/>
            </p:cNvSpPr>
            <p:nvPr/>
          </p:nvSpPr>
          <p:spPr bwMode="auto">
            <a:xfrm>
              <a:off x="4751388" y="47625"/>
              <a:ext cx="333375" cy="508000"/>
            </a:xfrm>
            <a:custGeom>
              <a:avLst/>
              <a:gdLst>
                <a:gd name="T0" fmla="*/ 0 w 210"/>
                <a:gd name="T1" fmla="*/ 0 h 320"/>
                <a:gd name="T2" fmla="*/ 0 w 210"/>
                <a:gd name="T3" fmla="*/ 0 h 320"/>
                <a:gd name="T4" fmla="*/ 210 w 210"/>
                <a:gd name="T5" fmla="*/ 320 h 320"/>
                <a:gd name="T6" fmla="*/ 0 w 210"/>
                <a:gd name="T7" fmla="*/ 0 h 320"/>
              </a:gdLst>
              <a:ahLst/>
              <a:cxnLst>
                <a:cxn ang="0">
                  <a:pos x="T0" y="T1"/>
                </a:cxn>
                <a:cxn ang="0">
                  <a:pos x="T2" y="T3"/>
                </a:cxn>
                <a:cxn ang="0">
                  <a:pos x="T4" y="T5"/>
                </a:cxn>
                <a:cxn ang="0">
                  <a:pos x="T6" y="T7"/>
                </a:cxn>
              </a:cxnLst>
              <a:rect l="0" t="0" r="r" b="b"/>
              <a:pathLst>
                <a:path w="210" h="320">
                  <a:moveTo>
                    <a:pt x="0" y="0"/>
                  </a:moveTo>
                  <a:lnTo>
                    <a:pt x="0" y="0"/>
                  </a:lnTo>
                  <a:lnTo>
                    <a:pt x="210" y="3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603"/>
            <p:cNvSpPr>
              <a:spLocks noEditPoints="1"/>
            </p:cNvSpPr>
            <p:nvPr/>
          </p:nvSpPr>
          <p:spPr bwMode="auto">
            <a:xfrm>
              <a:off x="3113088" y="5300663"/>
              <a:ext cx="657225" cy="687388"/>
            </a:xfrm>
            <a:custGeom>
              <a:avLst/>
              <a:gdLst>
                <a:gd name="T0" fmla="*/ 400 w 414"/>
                <a:gd name="T1" fmla="*/ 19 h 433"/>
                <a:gd name="T2" fmla="*/ 400 w 414"/>
                <a:gd name="T3" fmla="*/ 19 h 433"/>
                <a:gd name="T4" fmla="*/ 322 w 414"/>
                <a:gd name="T5" fmla="*/ 419 h 433"/>
                <a:gd name="T6" fmla="*/ 19 w 414"/>
                <a:gd name="T7" fmla="*/ 284 h 433"/>
                <a:gd name="T8" fmla="*/ 400 w 414"/>
                <a:gd name="T9" fmla="*/ 19 h 433"/>
                <a:gd name="T10" fmla="*/ 414 w 414"/>
                <a:gd name="T11" fmla="*/ 0 h 433"/>
                <a:gd name="T12" fmla="*/ 0 w 414"/>
                <a:gd name="T13" fmla="*/ 288 h 433"/>
                <a:gd name="T14" fmla="*/ 326 w 414"/>
                <a:gd name="T15" fmla="*/ 433 h 433"/>
                <a:gd name="T16" fmla="*/ 414 w 414"/>
                <a:gd name="T17"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33">
                  <a:moveTo>
                    <a:pt x="400" y="19"/>
                  </a:moveTo>
                  <a:lnTo>
                    <a:pt x="400" y="19"/>
                  </a:lnTo>
                  <a:lnTo>
                    <a:pt x="322" y="419"/>
                  </a:lnTo>
                  <a:lnTo>
                    <a:pt x="19" y="284"/>
                  </a:lnTo>
                  <a:lnTo>
                    <a:pt x="400" y="19"/>
                  </a:lnTo>
                  <a:moveTo>
                    <a:pt x="414" y="0"/>
                  </a:moveTo>
                  <a:lnTo>
                    <a:pt x="0" y="288"/>
                  </a:lnTo>
                  <a:lnTo>
                    <a:pt x="326" y="433"/>
                  </a:lnTo>
                  <a:lnTo>
                    <a:pt x="4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605"/>
            <p:cNvSpPr>
              <a:spLocks noEditPoints="1"/>
            </p:cNvSpPr>
            <p:nvPr/>
          </p:nvSpPr>
          <p:spPr bwMode="auto">
            <a:xfrm>
              <a:off x="5618163" y="3579813"/>
              <a:ext cx="695325" cy="514350"/>
            </a:xfrm>
            <a:custGeom>
              <a:avLst/>
              <a:gdLst>
                <a:gd name="T0" fmla="*/ 223 w 438"/>
                <a:gd name="T1" fmla="*/ 310 h 324"/>
                <a:gd name="T2" fmla="*/ 19 w 438"/>
                <a:gd name="T3" fmla="*/ 9 h 324"/>
                <a:gd name="T4" fmla="*/ 419 w 438"/>
                <a:gd name="T5" fmla="*/ 99 h 324"/>
                <a:gd name="T6" fmla="*/ 223 w 438"/>
                <a:gd name="T7" fmla="*/ 310 h 324"/>
                <a:gd name="T8" fmla="*/ 0 w 438"/>
                <a:gd name="T9" fmla="*/ 0 h 324"/>
                <a:gd name="T10" fmla="*/ 223 w 438"/>
                <a:gd name="T11" fmla="*/ 324 h 324"/>
                <a:gd name="T12" fmla="*/ 438 w 438"/>
                <a:gd name="T13" fmla="*/ 94 h 324"/>
                <a:gd name="T14" fmla="*/ 0 w 438"/>
                <a:gd name="T15" fmla="*/ 0 h 3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324">
                  <a:moveTo>
                    <a:pt x="223" y="310"/>
                  </a:moveTo>
                  <a:lnTo>
                    <a:pt x="19" y="9"/>
                  </a:lnTo>
                  <a:lnTo>
                    <a:pt x="419" y="99"/>
                  </a:lnTo>
                  <a:lnTo>
                    <a:pt x="223" y="310"/>
                  </a:lnTo>
                  <a:moveTo>
                    <a:pt x="0" y="0"/>
                  </a:moveTo>
                  <a:lnTo>
                    <a:pt x="223" y="324"/>
                  </a:lnTo>
                  <a:lnTo>
                    <a:pt x="438" y="9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1010"/>
            <p:cNvSpPr>
              <a:spLocks noEditPoints="1"/>
            </p:cNvSpPr>
            <p:nvPr/>
          </p:nvSpPr>
          <p:spPr bwMode="auto">
            <a:xfrm>
              <a:off x="4924425" y="1166813"/>
              <a:ext cx="569913" cy="954088"/>
            </a:xfrm>
            <a:custGeom>
              <a:avLst/>
              <a:gdLst>
                <a:gd name="T0" fmla="*/ 9 w 359"/>
                <a:gd name="T1" fmla="*/ 575 h 601"/>
                <a:gd name="T2" fmla="*/ 68 w 359"/>
                <a:gd name="T3" fmla="*/ 22 h 601"/>
                <a:gd name="T4" fmla="*/ 340 w 359"/>
                <a:gd name="T5" fmla="*/ 232 h 601"/>
                <a:gd name="T6" fmla="*/ 9 w 359"/>
                <a:gd name="T7" fmla="*/ 575 h 601"/>
                <a:gd name="T8" fmla="*/ 61 w 359"/>
                <a:gd name="T9" fmla="*/ 0 h 601"/>
                <a:gd name="T10" fmla="*/ 61 w 359"/>
                <a:gd name="T11" fmla="*/ 0 h 601"/>
                <a:gd name="T12" fmla="*/ 0 w 359"/>
                <a:gd name="T13" fmla="*/ 601 h 601"/>
                <a:gd name="T14" fmla="*/ 359 w 359"/>
                <a:gd name="T15" fmla="*/ 230 h 601"/>
                <a:gd name="T16" fmla="*/ 61 w 359"/>
                <a:gd name="T17"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601">
                  <a:moveTo>
                    <a:pt x="9" y="575"/>
                  </a:moveTo>
                  <a:lnTo>
                    <a:pt x="68" y="22"/>
                  </a:lnTo>
                  <a:lnTo>
                    <a:pt x="340" y="232"/>
                  </a:lnTo>
                  <a:lnTo>
                    <a:pt x="9" y="575"/>
                  </a:lnTo>
                  <a:moveTo>
                    <a:pt x="61" y="0"/>
                  </a:moveTo>
                  <a:lnTo>
                    <a:pt x="61" y="0"/>
                  </a:lnTo>
                  <a:lnTo>
                    <a:pt x="0" y="601"/>
                  </a:lnTo>
                  <a:lnTo>
                    <a:pt x="359" y="230"/>
                  </a:lnTo>
                  <a:lnTo>
                    <a:pt x="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012"/>
            <p:cNvSpPr>
              <a:spLocks noEditPoints="1"/>
            </p:cNvSpPr>
            <p:nvPr/>
          </p:nvSpPr>
          <p:spPr bwMode="auto">
            <a:xfrm>
              <a:off x="5021263" y="1047750"/>
              <a:ext cx="954088" cy="484188"/>
            </a:xfrm>
            <a:custGeom>
              <a:avLst/>
              <a:gdLst>
                <a:gd name="T0" fmla="*/ 580 w 601"/>
                <a:gd name="T1" fmla="*/ 9 h 305"/>
                <a:gd name="T2" fmla="*/ 580 w 601"/>
                <a:gd name="T3" fmla="*/ 9 h 305"/>
                <a:gd name="T4" fmla="*/ 298 w 601"/>
                <a:gd name="T5" fmla="*/ 288 h 305"/>
                <a:gd name="T6" fmla="*/ 26 w 601"/>
                <a:gd name="T7" fmla="*/ 78 h 305"/>
                <a:gd name="T8" fmla="*/ 580 w 601"/>
                <a:gd name="T9" fmla="*/ 9 h 305"/>
                <a:gd name="T10" fmla="*/ 601 w 601"/>
                <a:gd name="T11" fmla="*/ 0 h 305"/>
                <a:gd name="T12" fmla="*/ 0 w 601"/>
                <a:gd name="T13" fmla="*/ 75 h 305"/>
                <a:gd name="T14" fmla="*/ 298 w 601"/>
                <a:gd name="T15" fmla="*/ 305 h 305"/>
                <a:gd name="T16" fmla="*/ 601 w 601"/>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1" h="305">
                  <a:moveTo>
                    <a:pt x="580" y="9"/>
                  </a:moveTo>
                  <a:lnTo>
                    <a:pt x="580" y="9"/>
                  </a:lnTo>
                  <a:lnTo>
                    <a:pt x="298" y="288"/>
                  </a:lnTo>
                  <a:lnTo>
                    <a:pt x="26" y="78"/>
                  </a:lnTo>
                  <a:lnTo>
                    <a:pt x="580" y="9"/>
                  </a:lnTo>
                  <a:moveTo>
                    <a:pt x="601" y="0"/>
                  </a:moveTo>
                  <a:lnTo>
                    <a:pt x="0" y="75"/>
                  </a:lnTo>
                  <a:lnTo>
                    <a:pt x="298" y="305"/>
                  </a:lnTo>
                  <a:lnTo>
                    <a:pt x="6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1014"/>
            <p:cNvSpPr>
              <a:spLocks noEditPoints="1"/>
            </p:cNvSpPr>
            <p:nvPr/>
          </p:nvSpPr>
          <p:spPr bwMode="auto">
            <a:xfrm>
              <a:off x="4611688" y="1166813"/>
              <a:ext cx="409575" cy="954088"/>
            </a:xfrm>
            <a:custGeom>
              <a:avLst/>
              <a:gdLst>
                <a:gd name="T0" fmla="*/ 249 w 258"/>
                <a:gd name="T1" fmla="*/ 22 h 601"/>
                <a:gd name="T2" fmla="*/ 249 w 258"/>
                <a:gd name="T3" fmla="*/ 22 h 601"/>
                <a:gd name="T4" fmla="*/ 192 w 258"/>
                <a:gd name="T5" fmla="*/ 573 h 601"/>
                <a:gd name="T6" fmla="*/ 12 w 258"/>
                <a:gd name="T7" fmla="*/ 164 h 601"/>
                <a:gd name="T8" fmla="*/ 249 w 258"/>
                <a:gd name="T9" fmla="*/ 22 h 601"/>
                <a:gd name="T10" fmla="*/ 258 w 258"/>
                <a:gd name="T11" fmla="*/ 0 h 601"/>
                <a:gd name="T12" fmla="*/ 0 w 258"/>
                <a:gd name="T13" fmla="*/ 154 h 601"/>
                <a:gd name="T14" fmla="*/ 197 w 258"/>
                <a:gd name="T15" fmla="*/ 601 h 601"/>
                <a:gd name="T16" fmla="*/ 258 w 258"/>
                <a:gd name="T17"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601">
                  <a:moveTo>
                    <a:pt x="249" y="22"/>
                  </a:moveTo>
                  <a:lnTo>
                    <a:pt x="249" y="22"/>
                  </a:lnTo>
                  <a:lnTo>
                    <a:pt x="192" y="573"/>
                  </a:lnTo>
                  <a:lnTo>
                    <a:pt x="12" y="164"/>
                  </a:lnTo>
                  <a:lnTo>
                    <a:pt x="249" y="22"/>
                  </a:lnTo>
                  <a:moveTo>
                    <a:pt x="258" y="0"/>
                  </a:moveTo>
                  <a:lnTo>
                    <a:pt x="0" y="154"/>
                  </a:lnTo>
                  <a:lnTo>
                    <a:pt x="197" y="601"/>
                  </a:lnTo>
                  <a:lnTo>
                    <a:pt x="2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1016"/>
            <p:cNvSpPr>
              <a:spLocks noEditPoints="1"/>
            </p:cNvSpPr>
            <p:nvPr/>
          </p:nvSpPr>
          <p:spPr bwMode="auto">
            <a:xfrm>
              <a:off x="4641850" y="520700"/>
              <a:ext cx="442913" cy="646113"/>
            </a:xfrm>
            <a:custGeom>
              <a:avLst/>
              <a:gdLst>
                <a:gd name="T0" fmla="*/ 234 w 279"/>
                <a:gd name="T1" fmla="*/ 384 h 407"/>
                <a:gd name="T2" fmla="*/ 14 w 279"/>
                <a:gd name="T3" fmla="*/ 12 h 407"/>
                <a:gd name="T4" fmla="*/ 270 w 279"/>
                <a:gd name="T5" fmla="*/ 31 h 407"/>
                <a:gd name="T6" fmla="*/ 234 w 279"/>
                <a:gd name="T7" fmla="*/ 384 h 407"/>
                <a:gd name="T8" fmla="*/ 0 w 279"/>
                <a:gd name="T9" fmla="*/ 0 h 407"/>
                <a:gd name="T10" fmla="*/ 239 w 279"/>
                <a:gd name="T11" fmla="*/ 407 h 407"/>
                <a:gd name="T12" fmla="*/ 279 w 279"/>
                <a:gd name="T13" fmla="*/ 22 h 407"/>
                <a:gd name="T14" fmla="*/ 0 w 279"/>
                <a:gd name="T15" fmla="*/ 0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407">
                  <a:moveTo>
                    <a:pt x="234" y="384"/>
                  </a:moveTo>
                  <a:lnTo>
                    <a:pt x="14" y="12"/>
                  </a:lnTo>
                  <a:lnTo>
                    <a:pt x="270" y="31"/>
                  </a:lnTo>
                  <a:lnTo>
                    <a:pt x="234" y="384"/>
                  </a:lnTo>
                  <a:moveTo>
                    <a:pt x="0" y="0"/>
                  </a:moveTo>
                  <a:lnTo>
                    <a:pt x="239" y="407"/>
                  </a:lnTo>
                  <a:lnTo>
                    <a:pt x="279" y="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018"/>
            <p:cNvSpPr>
              <a:spLocks noEditPoints="1"/>
            </p:cNvSpPr>
            <p:nvPr/>
          </p:nvSpPr>
          <p:spPr bwMode="auto">
            <a:xfrm>
              <a:off x="5021263" y="762000"/>
              <a:ext cx="954088" cy="404813"/>
            </a:xfrm>
            <a:custGeom>
              <a:avLst/>
              <a:gdLst>
                <a:gd name="T0" fmla="*/ 24 w 601"/>
                <a:gd name="T1" fmla="*/ 246 h 255"/>
                <a:gd name="T2" fmla="*/ 220 w 601"/>
                <a:gd name="T3" fmla="*/ 12 h 255"/>
                <a:gd name="T4" fmla="*/ 578 w 601"/>
                <a:gd name="T5" fmla="*/ 177 h 255"/>
                <a:gd name="T6" fmla="*/ 24 w 601"/>
                <a:gd name="T7" fmla="*/ 246 h 255"/>
                <a:gd name="T8" fmla="*/ 216 w 601"/>
                <a:gd name="T9" fmla="*/ 0 h 255"/>
                <a:gd name="T10" fmla="*/ 216 w 601"/>
                <a:gd name="T11" fmla="*/ 0 h 255"/>
                <a:gd name="T12" fmla="*/ 0 w 601"/>
                <a:gd name="T13" fmla="*/ 255 h 255"/>
                <a:gd name="T14" fmla="*/ 601 w 601"/>
                <a:gd name="T15" fmla="*/ 180 h 255"/>
                <a:gd name="T16" fmla="*/ 216 w 601"/>
                <a:gd name="T1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1" h="255">
                  <a:moveTo>
                    <a:pt x="24" y="246"/>
                  </a:moveTo>
                  <a:lnTo>
                    <a:pt x="220" y="12"/>
                  </a:lnTo>
                  <a:lnTo>
                    <a:pt x="578" y="177"/>
                  </a:lnTo>
                  <a:lnTo>
                    <a:pt x="24" y="246"/>
                  </a:lnTo>
                  <a:moveTo>
                    <a:pt x="216" y="0"/>
                  </a:moveTo>
                  <a:lnTo>
                    <a:pt x="216" y="0"/>
                  </a:lnTo>
                  <a:lnTo>
                    <a:pt x="0" y="255"/>
                  </a:lnTo>
                  <a:lnTo>
                    <a:pt x="601" y="180"/>
                  </a:lnTo>
                  <a:lnTo>
                    <a:pt x="2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1020"/>
            <p:cNvSpPr>
              <a:spLocks noEditPoints="1"/>
            </p:cNvSpPr>
            <p:nvPr/>
          </p:nvSpPr>
          <p:spPr bwMode="auto">
            <a:xfrm>
              <a:off x="5021263" y="555625"/>
              <a:ext cx="342900" cy="611188"/>
            </a:xfrm>
            <a:custGeom>
              <a:avLst/>
              <a:gdLst>
                <a:gd name="T0" fmla="*/ 7 w 216"/>
                <a:gd name="T1" fmla="*/ 366 h 385"/>
                <a:gd name="T2" fmla="*/ 43 w 216"/>
                <a:gd name="T3" fmla="*/ 14 h 385"/>
                <a:gd name="T4" fmla="*/ 206 w 216"/>
                <a:gd name="T5" fmla="*/ 132 h 385"/>
                <a:gd name="T6" fmla="*/ 7 w 216"/>
                <a:gd name="T7" fmla="*/ 366 h 385"/>
                <a:gd name="T8" fmla="*/ 40 w 216"/>
                <a:gd name="T9" fmla="*/ 0 h 385"/>
                <a:gd name="T10" fmla="*/ 40 w 216"/>
                <a:gd name="T11" fmla="*/ 0 h 385"/>
                <a:gd name="T12" fmla="*/ 0 w 216"/>
                <a:gd name="T13" fmla="*/ 385 h 385"/>
                <a:gd name="T14" fmla="*/ 216 w 216"/>
                <a:gd name="T15" fmla="*/ 130 h 385"/>
                <a:gd name="T16" fmla="*/ 40 w 216"/>
                <a:gd name="T1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385">
                  <a:moveTo>
                    <a:pt x="7" y="366"/>
                  </a:moveTo>
                  <a:lnTo>
                    <a:pt x="43" y="14"/>
                  </a:lnTo>
                  <a:lnTo>
                    <a:pt x="206" y="132"/>
                  </a:lnTo>
                  <a:lnTo>
                    <a:pt x="7" y="366"/>
                  </a:lnTo>
                  <a:moveTo>
                    <a:pt x="40" y="0"/>
                  </a:moveTo>
                  <a:lnTo>
                    <a:pt x="40" y="0"/>
                  </a:lnTo>
                  <a:lnTo>
                    <a:pt x="0" y="385"/>
                  </a:lnTo>
                  <a:lnTo>
                    <a:pt x="216" y="13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0013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FA0DCD2-0D3B-40F5-AD1A-96C4BF459FD3}" type="datetimeFigureOut">
              <a:rPr lang="zh-CN" altLang="en-US" smtClean="0"/>
              <a:t>2017/9/4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9D0685A7-6CAD-4AA3-9988-7CACA2C72649}" type="slidenum">
              <a:rPr lang="zh-CN" altLang="en-US" smtClean="0"/>
              <a:t>‹#›</a:t>
            </a:fld>
            <a:endParaRPr lang="zh-CN" altLang="en-US"/>
          </a:p>
        </p:txBody>
      </p:sp>
    </p:spTree>
    <p:extLst>
      <p:ext uri="{BB962C8B-B14F-4D97-AF65-F5344CB8AC3E}">
        <p14:creationId xmlns:p14="http://schemas.microsoft.com/office/powerpoint/2010/main" val="210321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FA0DCD2-0D3B-40F5-AD1A-96C4BF459FD3}" type="datetimeFigureOut">
              <a:rPr lang="zh-CN" altLang="en-US" smtClean="0"/>
              <a:t>2017/9/4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9D0685A7-6CAD-4AA3-9988-7CACA2C72649}" type="slidenum">
              <a:rPr lang="zh-CN" altLang="en-US" smtClean="0"/>
              <a:t>‹#›</a:t>
            </a:fld>
            <a:endParaRPr lang="zh-CN" altLang="en-US"/>
          </a:p>
        </p:txBody>
      </p:sp>
    </p:spTree>
    <p:extLst>
      <p:ext uri="{BB962C8B-B14F-4D97-AF65-F5344CB8AC3E}">
        <p14:creationId xmlns:p14="http://schemas.microsoft.com/office/powerpoint/2010/main" val="294191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FA0DCD2-0D3B-40F5-AD1A-96C4BF459FD3}" type="datetimeFigureOut">
              <a:rPr lang="zh-CN" altLang="en-US" smtClean="0"/>
              <a:t>2017/9/4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D0685A7-6CAD-4AA3-9988-7CACA2C72649}" type="slidenum">
              <a:rPr lang="zh-CN" altLang="en-US" smtClean="0"/>
              <a:t>‹#›</a:t>
            </a:fld>
            <a:endParaRPr lang="zh-CN" altLang="en-US"/>
          </a:p>
        </p:txBody>
      </p:sp>
    </p:spTree>
    <p:extLst>
      <p:ext uri="{BB962C8B-B14F-4D97-AF65-F5344CB8AC3E}">
        <p14:creationId xmlns:p14="http://schemas.microsoft.com/office/powerpoint/2010/main" val="2331906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FA0DCD2-0D3B-40F5-AD1A-96C4BF459FD3}" type="datetimeFigureOut">
              <a:rPr lang="zh-CN" altLang="en-US" smtClean="0"/>
              <a:t>2017/9/4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D0685A7-6CAD-4AA3-9988-7CACA2C72649}" type="slidenum">
              <a:rPr lang="zh-CN" altLang="en-US" smtClean="0"/>
              <a:t>‹#›</a:t>
            </a:fld>
            <a:endParaRPr lang="zh-CN" altLang="en-US"/>
          </a:p>
        </p:txBody>
      </p:sp>
    </p:spTree>
    <p:extLst>
      <p:ext uri="{BB962C8B-B14F-4D97-AF65-F5344CB8AC3E}">
        <p14:creationId xmlns:p14="http://schemas.microsoft.com/office/powerpoint/2010/main" val="1633573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115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9375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920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0" y="0"/>
            <a:ext cx="12192599" cy="4025940"/>
          </a:xfrm>
          <a:prstGeom prst="rect">
            <a:avLst/>
          </a:prstGeom>
          <a:solidFill>
            <a:srgbClr val="F3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97077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36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等腰三角形 1"/>
          <p:cNvSpPr/>
          <p:nvPr userDrawn="1"/>
        </p:nvSpPr>
        <p:spPr>
          <a:xfrm flipV="1">
            <a:off x="1426369" y="497539"/>
            <a:ext cx="348642" cy="147919"/>
          </a:xfrm>
          <a:prstGeom prst="triangle">
            <a:avLst/>
          </a:prstGeom>
          <a:solidFill>
            <a:srgbClr val="27A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0" y="0"/>
            <a:ext cx="12192000" cy="497541"/>
          </a:xfrm>
          <a:prstGeom prst="rect">
            <a:avLst/>
          </a:prstGeom>
          <a:solidFill>
            <a:srgbClr val="5055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363071" y="0"/>
            <a:ext cx="1237129" cy="645459"/>
          </a:xfrm>
          <a:prstGeom prst="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nvSpPr>
        <p:spPr>
          <a:xfrm>
            <a:off x="11356958" y="64887"/>
            <a:ext cx="360000" cy="360000"/>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6" name="TextBox 15"/>
          <p:cNvSpPr txBox="1"/>
          <p:nvPr userDrawn="1"/>
        </p:nvSpPr>
        <p:spPr>
          <a:xfrm>
            <a:off x="11211743" y="75610"/>
            <a:ext cx="650430" cy="338554"/>
          </a:xfrm>
          <a:prstGeom prst="rect">
            <a:avLst/>
          </a:prstGeom>
          <a:noFill/>
        </p:spPr>
        <p:txBody>
          <a:bodyPr wrap="square"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矩形 6"/>
          <p:cNvSpPr/>
          <p:nvPr userDrawn="1"/>
        </p:nvSpPr>
        <p:spPr>
          <a:xfrm>
            <a:off x="1680527" y="31769"/>
            <a:ext cx="10636556" cy="394210"/>
          </a:xfrm>
          <a:prstGeom prst="rect">
            <a:avLst/>
          </a:prstGeom>
          <a:noFill/>
        </p:spPr>
        <p:txBody>
          <a:bodyPr wrap="square" rtlCol="0">
            <a:spAutoFit/>
          </a:bodyPr>
          <a:lstStyle/>
          <a:p>
            <a:pPr>
              <a:lnSpc>
                <a:spcPct val="120000"/>
              </a:lnSpc>
            </a:pPr>
            <a:r>
              <a:rPr lang="zh-CN" altLang="en-US" dirty="0">
                <a:solidFill>
                  <a:schemeClr val="bg1"/>
                </a:solidFill>
              </a:rPr>
              <a:t>柱形图与饼图的美化</a:t>
            </a:r>
            <a:endParaRPr lang="zh-CN" altLang="en-US" sz="2200" b="1" dirty="0">
              <a:solidFill>
                <a:schemeClr val="bg1"/>
              </a:solidFill>
            </a:endParaRPr>
          </a:p>
        </p:txBody>
      </p:sp>
      <p:sp>
        <p:nvSpPr>
          <p:cNvPr id="8" name="文本框 7"/>
          <p:cNvSpPr txBox="1"/>
          <p:nvPr userDrawn="1"/>
        </p:nvSpPr>
        <p:spPr>
          <a:xfrm>
            <a:off x="426128" y="87169"/>
            <a:ext cx="1107996" cy="369332"/>
          </a:xfrm>
          <a:prstGeom prst="rect">
            <a:avLst/>
          </a:prstGeom>
          <a:noFill/>
        </p:spPr>
        <p:txBody>
          <a:bodyPr wrap="none" rtlCol="0">
            <a:spAutoFit/>
          </a:bodyPr>
          <a:lstStyle/>
          <a:p>
            <a:r>
              <a:rPr lang="zh-CN" altLang="en-US" b="1" dirty="0">
                <a:solidFill>
                  <a:schemeClr val="bg1"/>
                </a:solidFill>
              </a:rPr>
              <a:t>基础操作</a:t>
            </a:r>
          </a:p>
        </p:txBody>
      </p:sp>
    </p:spTree>
    <p:extLst>
      <p:ext uri="{BB962C8B-B14F-4D97-AF65-F5344CB8AC3E}">
        <p14:creationId xmlns:p14="http://schemas.microsoft.com/office/powerpoint/2010/main" val="209649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任意多边形: 形状 1"/>
          <p:cNvSpPr/>
          <p:nvPr userDrawn="1"/>
        </p:nvSpPr>
        <p:spPr bwMode="auto">
          <a:xfrm flipH="1">
            <a:off x="-6" y="-37708"/>
            <a:ext cx="12193641" cy="5051118"/>
          </a:xfrm>
          <a:custGeom>
            <a:avLst/>
            <a:gdLst>
              <a:gd name="connsiteX0" fmla="*/ 6 w 12193641"/>
              <a:gd name="connsiteY0" fmla="*/ 0 h 5051118"/>
              <a:gd name="connsiteX1" fmla="*/ 12192006 w 12193641"/>
              <a:gd name="connsiteY1" fmla="*/ 0 h 5051118"/>
              <a:gd name="connsiteX2" fmla="*/ 12192006 w 12193641"/>
              <a:gd name="connsiteY2" fmla="*/ 1187778 h 5051118"/>
              <a:gd name="connsiteX3" fmla="*/ 12192006 w 12193641"/>
              <a:gd name="connsiteY3" fmla="*/ 2435570 h 5051118"/>
              <a:gd name="connsiteX4" fmla="*/ 12193641 w 12193641"/>
              <a:gd name="connsiteY4" fmla="*/ 2435570 h 5051118"/>
              <a:gd name="connsiteX5" fmla="*/ 12193641 w 12193641"/>
              <a:gd name="connsiteY5" fmla="*/ 5051118 h 5051118"/>
              <a:gd name="connsiteX6" fmla="*/ 0 w 12193641"/>
              <a:gd name="connsiteY6" fmla="*/ 2435570 h 5051118"/>
              <a:gd name="connsiteX7" fmla="*/ 0 w 12193641"/>
              <a:gd name="connsiteY7" fmla="*/ 1187778 h 5051118"/>
              <a:gd name="connsiteX8" fmla="*/ 6 w 12193641"/>
              <a:gd name="connsiteY8" fmla="*/ 1187778 h 505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641" h="5051118">
                <a:moveTo>
                  <a:pt x="6" y="0"/>
                </a:moveTo>
                <a:lnTo>
                  <a:pt x="12192006" y="0"/>
                </a:lnTo>
                <a:lnTo>
                  <a:pt x="12192006" y="1187778"/>
                </a:lnTo>
                <a:lnTo>
                  <a:pt x="12192006" y="2435570"/>
                </a:lnTo>
                <a:lnTo>
                  <a:pt x="12193641" y="2435570"/>
                </a:lnTo>
                <a:lnTo>
                  <a:pt x="12193641" y="5051118"/>
                </a:lnTo>
                <a:lnTo>
                  <a:pt x="0" y="2435570"/>
                </a:lnTo>
                <a:lnTo>
                  <a:pt x="0" y="1187778"/>
                </a:lnTo>
                <a:lnTo>
                  <a:pt x="6" y="1187778"/>
                </a:lnTo>
                <a:close/>
              </a:path>
            </a:pathLst>
          </a:custGeom>
          <a:solidFill>
            <a:srgbClr val="585858"/>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rgbClr val="585858"/>
              </a:solidFill>
            </a:endParaRPr>
          </a:p>
        </p:txBody>
      </p:sp>
      <p:sp>
        <p:nvSpPr>
          <p:cNvPr id="3" name="任意多边形: 形状 2"/>
          <p:cNvSpPr/>
          <p:nvPr userDrawn="1"/>
        </p:nvSpPr>
        <p:spPr bwMode="auto">
          <a:xfrm flipH="1">
            <a:off x="-6" y="-122549"/>
            <a:ext cx="12193641" cy="5051118"/>
          </a:xfrm>
          <a:custGeom>
            <a:avLst/>
            <a:gdLst>
              <a:gd name="connsiteX0" fmla="*/ 6 w 12193641"/>
              <a:gd name="connsiteY0" fmla="*/ 0 h 5051118"/>
              <a:gd name="connsiteX1" fmla="*/ 12192006 w 12193641"/>
              <a:gd name="connsiteY1" fmla="*/ 0 h 5051118"/>
              <a:gd name="connsiteX2" fmla="*/ 12192006 w 12193641"/>
              <a:gd name="connsiteY2" fmla="*/ 1187778 h 5051118"/>
              <a:gd name="connsiteX3" fmla="*/ 12192006 w 12193641"/>
              <a:gd name="connsiteY3" fmla="*/ 2435570 h 5051118"/>
              <a:gd name="connsiteX4" fmla="*/ 12193641 w 12193641"/>
              <a:gd name="connsiteY4" fmla="*/ 2435570 h 5051118"/>
              <a:gd name="connsiteX5" fmla="*/ 12193641 w 12193641"/>
              <a:gd name="connsiteY5" fmla="*/ 5051118 h 5051118"/>
              <a:gd name="connsiteX6" fmla="*/ 0 w 12193641"/>
              <a:gd name="connsiteY6" fmla="*/ 2435570 h 5051118"/>
              <a:gd name="connsiteX7" fmla="*/ 0 w 12193641"/>
              <a:gd name="connsiteY7" fmla="*/ 1187778 h 5051118"/>
              <a:gd name="connsiteX8" fmla="*/ 6 w 12193641"/>
              <a:gd name="connsiteY8" fmla="*/ 1187778 h 505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641" h="5051118">
                <a:moveTo>
                  <a:pt x="6" y="0"/>
                </a:moveTo>
                <a:lnTo>
                  <a:pt x="12192006" y="0"/>
                </a:lnTo>
                <a:lnTo>
                  <a:pt x="12192006" y="1187778"/>
                </a:lnTo>
                <a:lnTo>
                  <a:pt x="12192006" y="2435570"/>
                </a:lnTo>
                <a:lnTo>
                  <a:pt x="12193641" y="2435570"/>
                </a:lnTo>
                <a:lnTo>
                  <a:pt x="12193641" y="5051118"/>
                </a:lnTo>
                <a:lnTo>
                  <a:pt x="0" y="2435570"/>
                </a:lnTo>
                <a:lnTo>
                  <a:pt x="0" y="1187778"/>
                </a:lnTo>
                <a:lnTo>
                  <a:pt x="6" y="1187778"/>
                </a:lnTo>
                <a:close/>
              </a:path>
            </a:pathLst>
          </a:custGeom>
          <a:solidFill>
            <a:srgbClr val="5FC9E1"/>
          </a:solidFill>
          <a:ln w="9525">
            <a:noFill/>
            <a:round/>
            <a:headEnd/>
            <a:tailEnd/>
          </a:ln>
          <a:extLst/>
        </p:spPr>
        <p:txBody>
          <a:bodyPr vert="horz" wrap="square" lIns="121920" tIns="60960" rIns="121920" bIns="60960" numCol="1" rtlCol="0" anchor="t" anchorCtr="0" compatLnSpc="1">
            <a:prstTxWarp prst="textNoShape">
              <a:avLst/>
            </a:prstTxWarp>
          </a:bodyPr>
          <a:lstStyle/>
          <a:p>
            <a:pPr algn="ctr"/>
            <a:endParaRPr lang="zh-CN" altLang="en-US" sz="3200" dirty="0"/>
          </a:p>
        </p:txBody>
      </p:sp>
      <p:sp>
        <p:nvSpPr>
          <p:cNvPr id="33" name="图片占位符 32"/>
          <p:cNvSpPr>
            <a:spLocks noGrp="1"/>
          </p:cNvSpPr>
          <p:nvPr>
            <p:ph type="pic" sz="quarter" idx="11"/>
          </p:nvPr>
        </p:nvSpPr>
        <p:spPr>
          <a:xfrm>
            <a:off x="3401123" y="864781"/>
            <a:ext cx="5395547" cy="3381154"/>
          </a:xfrm>
          <a:custGeom>
            <a:avLst/>
            <a:gdLst>
              <a:gd name="connsiteX0" fmla="*/ 0 w 5395547"/>
              <a:gd name="connsiteY0" fmla="*/ 0 h 3381154"/>
              <a:gd name="connsiteX1" fmla="*/ 5395547 w 5395547"/>
              <a:gd name="connsiteY1" fmla="*/ 0 h 3381154"/>
              <a:gd name="connsiteX2" fmla="*/ 5395547 w 5395547"/>
              <a:gd name="connsiteY2" fmla="*/ 3381154 h 3381154"/>
              <a:gd name="connsiteX3" fmla="*/ 0 w 5395547"/>
              <a:gd name="connsiteY3" fmla="*/ 3381154 h 3381154"/>
            </a:gdLst>
            <a:ahLst/>
            <a:cxnLst>
              <a:cxn ang="0">
                <a:pos x="connsiteX0" y="connsiteY0"/>
              </a:cxn>
              <a:cxn ang="0">
                <a:pos x="connsiteX1" y="connsiteY1"/>
              </a:cxn>
              <a:cxn ang="0">
                <a:pos x="connsiteX2" y="connsiteY2"/>
              </a:cxn>
              <a:cxn ang="0">
                <a:pos x="connsiteX3" y="connsiteY3"/>
              </a:cxn>
            </a:cxnLst>
            <a:rect l="l" t="t" r="r" b="b"/>
            <a:pathLst>
              <a:path w="5395547" h="3381154">
                <a:moveTo>
                  <a:pt x="0" y="0"/>
                </a:moveTo>
                <a:lnTo>
                  <a:pt x="5395547" y="0"/>
                </a:lnTo>
                <a:lnTo>
                  <a:pt x="5395547" y="3381154"/>
                </a:lnTo>
                <a:lnTo>
                  <a:pt x="0" y="3381154"/>
                </a:lnTo>
                <a:close/>
              </a:path>
            </a:pathLst>
          </a:custGeom>
        </p:spPr>
        <p:txBody>
          <a:bodyPr wrap="square">
            <a:noAutofit/>
          </a:bodyPr>
          <a:lstStyle/>
          <a:p>
            <a:endParaRPr lang="zh-CN" altLang="en-US"/>
          </a:p>
        </p:txBody>
      </p:sp>
      <p:pic>
        <p:nvPicPr>
          <p:cNvPr id="36" name="图片 3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3255" y="592638"/>
            <a:ext cx="7185491" cy="4335931"/>
          </a:xfrm>
          <a:prstGeom prst="rect">
            <a:avLst/>
          </a:prstGeom>
        </p:spPr>
      </p:pic>
    </p:spTree>
    <p:extLst>
      <p:ext uri="{BB962C8B-B14F-4D97-AF65-F5344CB8AC3E}">
        <p14:creationId xmlns:p14="http://schemas.microsoft.com/office/powerpoint/2010/main" val="26924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9" name="矩形 8"/>
          <p:cNvSpPr/>
          <p:nvPr userDrawn="1"/>
        </p:nvSpPr>
        <p:spPr>
          <a:xfrm>
            <a:off x="0" y="1"/>
            <a:ext cx="12192000" cy="857250"/>
          </a:xfrm>
          <a:prstGeom prst="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flipV="1">
            <a:off x="5796756" y="702470"/>
            <a:ext cx="598488" cy="515938"/>
          </a:xfrm>
          <a:prstGeom prst="triangle">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0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1600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rgbClr val="3ABCD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08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7">
            <a:duotone>
              <a:schemeClr val="bg2">
                <a:shade val="45000"/>
                <a:satMod val="135000"/>
              </a:schemeClr>
              <a:prstClr val="white"/>
            </a:duotone>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9607617"/>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63" r:id="rId3"/>
    <p:sldLayoutId id="2147483650" r:id="rId4"/>
    <p:sldLayoutId id="2147483651" r:id="rId5"/>
    <p:sldLayoutId id="2147483652" r:id="rId6"/>
    <p:sldLayoutId id="2147483662"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teliss.blog.163.com/" TargetMode="External"/><Relationship Id="rId4" Type="http://schemas.openxmlformats.org/officeDocument/2006/relationships/hyperlink" Target="http://weibo.com/teliss" TargetMode="Externa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3.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1.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76118" y="823141"/>
            <a:ext cx="2547672" cy="5103882"/>
            <a:chOff x="7323039" y="318918"/>
            <a:chExt cx="3786921" cy="7586534"/>
          </a:xfrm>
          <a:effectLst>
            <a:outerShdw blurRad="203200" dist="25400" dir="8100000" algn="tr" rotWithShape="0">
              <a:prstClr val="black">
                <a:alpha val="40000"/>
              </a:prstClr>
            </a:outerShdw>
          </a:effectLst>
        </p:grpSpPr>
        <p:sp>
          <p:nvSpPr>
            <p:cNvPr id="6" name="Freeform 5"/>
            <p:cNvSpPr>
              <a:spLocks noEditPoints="1"/>
            </p:cNvSpPr>
            <p:nvPr/>
          </p:nvSpPr>
          <p:spPr bwMode="auto">
            <a:xfrm>
              <a:off x="7375777" y="318918"/>
              <a:ext cx="3684526" cy="7586534"/>
            </a:xfrm>
            <a:custGeom>
              <a:avLst/>
              <a:gdLst>
                <a:gd name="T0" fmla="*/ 1043 w 1229"/>
                <a:gd name="T1" fmla="*/ 0 h 2534"/>
                <a:gd name="T2" fmla="*/ 186 w 1229"/>
                <a:gd name="T3" fmla="*/ 0 h 2534"/>
                <a:gd name="T4" fmla="*/ 0 w 1229"/>
                <a:gd name="T5" fmla="*/ 186 h 2534"/>
                <a:gd name="T6" fmla="*/ 0 w 1229"/>
                <a:gd name="T7" fmla="*/ 2348 h 2534"/>
                <a:gd name="T8" fmla="*/ 186 w 1229"/>
                <a:gd name="T9" fmla="*/ 2534 h 2534"/>
                <a:gd name="T10" fmla="*/ 1043 w 1229"/>
                <a:gd name="T11" fmla="*/ 2534 h 2534"/>
                <a:gd name="T12" fmla="*/ 1229 w 1229"/>
                <a:gd name="T13" fmla="*/ 2348 h 2534"/>
                <a:gd name="T14" fmla="*/ 1229 w 1229"/>
                <a:gd name="T15" fmla="*/ 186 h 2534"/>
                <a:gd name="T16" fmla="*/ 1043 w 1229"/>
                <a:gd name="T17" fmla="*/ 0 h 2534"/>
                <a:gd name="T18" fmla="*/ 1209 w 1229"/>
                <a:gd name="T19" fmla="*/ 2348 h 2534"/>
                <a:gd name="T20" fmla="*/ 1043 w 1229"/>
                <a:gd name="T21" fmla="*/ 2514 h 2534"/>
                <a:gd name="T22" fmla="*/ 186 w 1229"/>
                <a:gd name="T23" fmla="*/ 2514 h 2534"/>
                <a:gd name="T24" fmla="*/ 20 w 1229"/>
                <a:gd name="T25" fmla="*/ 2348 h 2534"/>
                <a:gd name="T26" fmla="*/ 20 w 1229"/>
                <a:gd name="T27" fmla="*/ 186 h 2534"/>
                <a:gd name="T28" fmla="*/ 186 w 1229"/>
                <a:gd name="T29" fmla="*/ 20 h 2534"/>
                <a:gd name="T30" fmla="*/ 1043 w 1229"/>
                <a:gd name="T31" fmla="*/ 20 h 2534"/>
                <a:gd name="T32" fmla="*/ 1209 w 1229"/>
                <a:gd name="T33" fmla="*/ 186 h 2534"/>
                <a:gd name="T34" fmla="*/ 1209 w 1229"/>
                <a:gd name="T35" fmla="*/ 2348 h 2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29" h="2534">
                  <a:moveTo>
                    <a:pt x="1043" y="0"/>
                  </a:moveTo>
                  <a:cubicBezTo>
                    <a:pt x="186" y="0"/>
                    <a:pt x="186" y="0"/>
                    <a:pt x="186" y="0"/>
                  </a:cubicBezTo>
                  <a:cubicBezTo>
                    <a:pt x="83" y="0"/>
                    <a:pt x="0" y="84"/>
                    <a:pt x="0" y="186"/>
                  </a:cubicBezTo>
                  <a:cubicBezTo>
                    <a:pt x="0" y="2348"/>
                    <a:pt x="0" y="2348"/>
                    <a:pt x="0" y="2348"/>
                  </a:cubicBezTo>
                  <a:cubicBezTo>
                    <a:pt x="0" y="2451"/>
                    <a:pt x="83" y="2534"/>
                    <a:pt x="186" y="2534"/>
                  </a:cubicBezTo>
                  <a:cubicBezTo>
                    <a:pt x="1043" y="2534"/>
                    <a:pt x="1043" y="2534"/>
                    <a:pt x="1043" y="2534"/>
                  </a:cubicBezTo>
                  <a:cubicBezTo>
                    <a:pt x="1146" y="2534"/>
                    <a:pt x="1229" y="2451"/>
                    <a:pt x="1229" y="2348"/>
                  </a:cubicBezTo>
                  <a:cubicBezTo>
                    <a:pt x="1229" y="186"/>
                    <a:pt x="1229" y="186"/>
                    <a:pt x="1229" y="186"/>
                  </a:cubicBezTo>
                  <a:cubicBezTo>
                    <a:pt x="1229" y="84"/>
                    <a:pt x="1146" y="0"/>
                    <a:pt x="1043" y="0"/>
                  </a:cubicBezTo>
                  <a:close/>
                  <a:moveTo>
                    <a:pt x="1209" y="2348"/>
                  </a:moveTo>
                  <a:cubicBezTo>
                    <a:pt x="1209" y="2440"/>
                    <a:pt x="1135" y="2514"/>
                    <a:pt x="1043" y="2514"/>
                  </a:cubicBezTo>
                  <a:cubicBezTo>
                    <a:pt x="186" y="2514"/>
                    <a:pt x="186" y="2514"/>
                    <a:pt x="186" y="2514"/>
                  </a:cubicBezTo>
                  <a:cubicBezTo>
                    <a:pt x="94" y="2514"/>
                    <a:pt x="20" y="2440"/>
                    <a:pt x="20" y="2348"/>
                  </a:cubicBezTo>
                  <a:cubicBezTo>
                    <a:pt x="20" y="186"/>
                    <a:pt x="20" y="186"/>
                    <a:pt x="20" y="186"/>
                  </a:cubicBezTo>
                  <a:cubicBezTo>
                    <a:pt x="20" y="95"/>
                    <a:pt x="94" y="20"/>
                    <a:pt x="186" y="20"/>
                  </a:cubicBezTo>
                  <a:cubicBezTo>
                    <a:pt x="1043" y="20"/>
                    <a:pt x="1043" y="20"/>
                    <a:pt x="1043" y="20"/>
                  </a:cubicBezTo>
                  <a:cubicBezTo>
                    <a:pt x="1135" y="20"/>
                    <a:pt x="1209" y="95"/>
                    <a:pt x="1209" y="186"/>
                  </a:cubicBezTo>
                  <a:lnTo>
                    <a:pt x="1209" y="2348"/>
                  </a:lnTo>
                  <a:close/>
                </a:path>
              </a:pathLst>
            </a:custGeom>
            <a:solidFill>
              <a:schemeClr val="tx1">
                <a:lumMod val="75000"/>
                <a:lumOff val="25000"/>
              </a:schemeClr>
            </a:solidFill>
            <a:ln w="1111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
            <p:cNvSpPr>
              <a:spLocks/>
            </p:cNvSpPr>
            <p:nvPr/>
          </p:nvSpPr>
          <p:spPr bwMode="auto">
            <a:xfrm>
              <a:off x="7435586" y="378725"/>
              <a:ext cx="3563097" cy="7466918"/>
            </a:xfrm>
            <a:custGeom>
              <a:avLst/>
              <a:gdLst>
                <a:gd name="T0" fmla="*/ 1189 w 1189"/>
                <a:gd name="T1" fmla="*/ 2328 h 2494"/>
                <a:gd name="T2" fmla="*/ 1023 w 1189"/>
                <a:gd name="T3" fmla="*/ 2494 h 2494"/>
                <a:gd name="T4" fmla="*/ 166 w 1189"/>
                <a:gd name="T5" fmla="*/ 2494 h 2494"/>
                <a:gd name="T6" fmla="*/ 0 w 1189"/>
                <a:gd name="T7" fmla="*/ 2328 h 2494"/>
                <a:gd name="T8" fmla="*/ 0 w 1189"/>
                <a:gd name="T9" fmla="*/ 166 h 2494"/>
                <a:gd name="T10" fmla="*/ 166 w 1189"/>
                <a:gd name="T11" fmla="*/ 0 h 2494"/>
                <a:gd name="T12" fmla="*/ 1023 w 1189"/>
                <a:gd name="T13" fmla="*/ 0 h 2494"/>
                <a:gd name="T14" fmla="*/ 1189 w 1189"/>
                <a:gd name="T15" fmla="*/ 166 h 2494"/>
                <a:gd name="T16" fmla="*/ 1189 w 1189"/>
                <a:gd name="T17" fmla="*/ 2328 h 2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9" h="2494">
                  <a:moveTo>
                    <a:pt x="1189" y="2328"/>
                  </a:moveTo>
                  <a:cubicBezTo>
                    <a:pt x="1189" y="2420"/>
                    <a:pt x="1115" y="2494"/>
                    <a:pt x="1023" y="2494"/>
                  </a:cubicBezTo>
                  <a:cubicBezTo>
                    <a:pt x="166" y="2494"/>
                    <a:pt x="166" y="2494"/>
                    <a:pt x="166" y="2494"/>
                  </a:cubicBezTo>
                  <a:cubicBezTo>
                    <a:pt x="74" y="2494"/>
                    <a:pt x="0" y="2420"/>
                    <a:pt x="0" y="2328"/>
                  </a:cubicBezTo>
                  <a:cubicBezTo>
                    <a:pt x="0" y="166"/>
                    <a:pt x="0" y="166"/>
                    <a:pt x="0" y="166"/>
                  </a:cubicBezTo>
                  <a:cubicBezTo>
                    <a:pt x="0" y="75"/>
                    <a:pt x="74" y="0"/>
                    <a:pt x="166" y="0"/>
                  </a:cubicBezTo>
                  <a:cubicBezTo>
                    <a:pt x="1023" y="0"/>
                    <a:pt x="1023" y="0"/>
                    <a:pt x="1023" y="0"/>
                  </a:cubicBezTo>
                  <a:cubicBezTo>
                    <a:pt x="1115" y="0"/>
                    <a:pt x="1189" y="75"/>
                    <a:pt x="1189" y="166"/>
                  </a:cubicBezTo>
                  <a:lnTo>
                    <a:pt x="1189" y="2328"/>
                  </a:lnTo>
                  <a:close/>
                </a:path>
              </a:pathLst>
            </a:custGeom>
            <a:solidFill>
              <a:srgbClr val="F7FAF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Rectangle 10"/>
            <p:cNvSpPr>
              <a:spLocks noChangeArrowheads="1"/>
            </p:cNvSpPr>
            <p:nvPr/>
          </p:nvSpPr>
          <p:spPr bwMode="auto">
            <a:xfrm>
              <a:off x="7586011" y="1228722"/>
              <a:ext cx="3236873" cy="5737928"/>
            </a:xfrm>
            <a:prstGeom prst="rect">
              <a:avLst/>
            </a:prstGeom>
            <a:solidFill>
              <a:srgbClr val="F9F9F9"/>
            </a:solidFill>
            <a:ln w="1111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同心圆 16"/>
            <p:cNvSpPr/>
            <p:nvPr/>
          </p:nvSpPr>
          <p:spPr>
            <a:xfrm>
              <a:off x="8563909" y="739596"/>
              <a:ext cx="123297" cy="123297"/>
            </a:xfrm>
            <a:prstGeom prst="donut">
              <a:avLst>
                <a:gd name="adj" fmla="val 28574"/>
              </a:avLst>
            </a:prstGeom>
            <a:solidFill>
              <a:srgbClr val="2C3137"/>
            </a:solidFill>
            <a:ln>
              <a:solidFill>
                <a:srgbClr val="404040"/>
              </a:solidFill>
            </a:ln>
          </p:spPr>
          <p:txBody>
            <a:bodyPr vert="horz" wrap="square" lIns="91440" tIns="45720" rIns="91440" bIns="45720" numCol="1" anchor="t" anchorCtr="0" compatLnSpc="1">
              <a:prstTxWarp prst="textNoShape">
                <a:avLst/>
              </a:prstTxWarp>
            </a:bodyPr>
            <a:lstStyle/>
            <a:p>
              <a:endParaRPr lang="zh-CN" altLang="en-US"/>
            </a:p>
          </p:txBody>
        </p:sp>
        <p:sp>
          <p:nvSpPr>
            <p:cNvPr id="10" name="圆角矩形 17"/>
            <p:cNvSpPr/>
            <p:nvPr/>
          </p:nvSpPr>
          <p:spPr>
            <a:xfrm>
              <a:off x="8917105" y="760146"/>
              <a:ext cx="616487" cy="82198"/>
            </a:xfrm>
            <a:prstGeom prst="roundRect">
              <a:avLst>
                <a:gd name="adj" fmla="val 50000"/>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1" name="Rectangle 8"/>
            <p:cNvSpPr>
              <a:spLocks noChangeArrowheads="1"/>
            </p:cNvSpPr>
            <p:nvPr/>
          </p:nvSpPr>
          <p:spPr bwMode="auto">
            <a:xfrm>
              <a:off x="11057765" y="1918584"/>
              <a:ext cx="52195" cy="584872"/>
            </a:xfrm>
            <a:prstGeom prst="rect">
              <a:avLst/>
            </a:prstGeom>
            <a:solidFill>
              <a:schemeClr val="tx1">
                <a:lumMod val="75000"/>
                <a:lumOff val="25000"/>
              </a:schemeClr>
            </a:solidFill>
            <a:ln w="1111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8"/>
            <p:cNvSpPr>
              <a:spLocks noChangeArrowheads="1"/>
            </p:cNvSpPr>
            <p:nvPr/>
          </p:nvSpPr>
          <p:spPr bwMode="auto">
            <a:xfrm>
              <a:off x="7323039" y="2616342"/>
              <a:ext cx="52195" cy="584872"/>
            </a:xfrm>
            <a:prstGeom prst="rect">
              <a:avLst/>
            </a:prstGeom>
            <a:solidFill>
              <a:schemeClr val="tx1">
                <a:lumMod val="75000"/>
                <a:lumOff val="25000"/>
              </a:schemeClr>
            </a:solidFill>
            <a:ln w="1111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8"/>
            <p:cNvSpPr>
              <a:spLocks noChangeArrowheads="1"/>
            </p:cNvSpPr>
            <p:nvPr/>
          </p:nvSpPr>
          <p:spPr bwMode="auto">
            <a:xfrm>
              <a:off x="7323039" y="1921951"/>
              <a:ext cx="52195" cy="584872"/>
            </a:xfrm>
            <a:prstGeom prst="rect">
              <a:avLst/>
            </a:prstGeom>
            <a:solidFill>
              <a:schemeClr val="tx1">
                <a:lumMod val="75000"/>
                <a:lumOff val="25000"/>
              </a:schemeClr>
            </a:solidFill>
            <a:ln w="1111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8"/>
            <p:cNvSpPr>
              <a:spLocks noChangeArrowheads="1"/>
            </p:cNvSpPr>
            <p:nvPr/>
          </p:nvSpPr>
          <p:spPr bwMode="auto">
            <a:xfrm>
              <a:off x="7330649" y="1264591"/>
              <a:ext cx="52195" cy="328793"/>
            </a:xfrm>
            <a:prstGeom prst="rect">
              <a:avLst/>
            </a:prstGeom>
            <a:solidFill>
              <a:srgbClr val="CBB9A3"/>
            </a:solidFill>
            <a:ln w="11113"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同心圆 22"/>
            <p:cNvSpPr/>
            <p:nvPr/>
          </p:nvSpPr>
          <p:spPr>
            <a:xfrm>
              <a:off x="8928969" y="7133387"/>
              <a:ext cx="578143" cy="578143"/>
            </a:xfrm>
            <a:prstGeom prst="donut">
              <a:avLst>
                <a:gd name="adj" fmla="val 10236"/>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pSp>
      <p:sp useBgFill="1">
        <p:nvSpPr>
          <p:cNvPr id="22" name="任意多边形: 形状 21"/>
          <p:cNvSpPr/>
          <p:nvPr/>
        </p:nvSpPr>
        <p:spPr>
          <a:xfrm>
            <a:off x="8756635" y="1435728"/>
            <a:ext cx="2177991" cy="3859200"/>
          </a:xfrm>
          <a:custGeom>
            <a:avLst/>
            <a:gdLst>
              <a:gd name="connsiteX0" fmla="*/ 0 w 2177991"/>
              <a:gd name="connsiteY0" fmla="*/ 0 h 3859200"/>
              <a:gd name="connsiteX1" fmla="*/ 2177991 w 2177991"/>
              <a:gd name="connsiteY1" fmla="*/ 0 h 3859200"/>
              <a:gd name="connsiteX2" fmla="*/ 2177991 w 2177991"/>
              <a:gd name="connsiteY2" fmla="*/ 3859200 h 3859200"/>
              <a:gd name="connsiteX3" fmla="*/ 0 w 2177991"/>
              <a:gd name="connsiteY3" fmla="*/ 3859200 h 3859200"/>
            </a:gdLst>
            <a:ahLst/>
            <a:cxnLst>
              <a:cxn ang="0">
                <a:pos x="connsiteX0" y="connsiteY0"/>
              </a:cxn>
              <a:cxn ang="0">
                <a:pos x="connsiteX1" y="connsiteY1"/>
              </a:cxn>
              <a:cxn ang="0">
                <a:pos x="connsiteX2" y="connsiteY2"/>
              </a:cxn>
              <a:cxn ang="0">
                <a:pos x="connsiteX3" y="connsiteY3"/>
              </a:cxn>
            </a:cxnLst>
            <a:rect l="l" t="t" r="r" b="b"/>
            <a:pathLst>
              <a:path w="2177991" h="3859200">
                <a:moveTo>
                  <a:pt x="0" y="0"/>
                </a:moveTo>
                <a:lnTo>
                  <a:pt x="2177991" y="0"/>
                </a:lnTo>
                <a:lnTo>
                  <a:pt x="2177991" y="3859200"/>
                </a:lnTo>
                <a:lnTo>
                  <a:pt x="0" y="3859200"/>
                </a:lnTo>
                <a:close/>
              </a:path>
            </a:pathLst>
          </a:custGeom>
          <a:ln w="952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9162821" y="1973363"/>
            <a:ext cx="1375120" cy="1284373"/>
            <a:chOff x="9999663" y="3278188"/>
            <a:chExt cx="312738" cy="292100"/>
          </a:xfrm>
          <a:solidFill>
            <a:schemeClr val="bg1"/>
          </a:solidFill>
        </p:grpSpPr>
        <p:sp>
          <p:nvSpPr>
            <p:cNvPr id="24" name="Freeform 329"/>
            <p:cNvSpPr>
              <a:spLocks/>
            </p:cNvSpPr>
            <p:nvPr/>
          </p:nvSpPr>
          <p:spPr bwMode="auto">
            <a:xfrm>
              <a:off x="10037763" y="3421063"/>
              <a:ext cx="57150" cy="103188"/>
            </a:xfrm>
            <a:custGeom>
              <a:avLst/>
              <a:gdLst>
                <a:gd name="T0" fmla="*/ 9 w 36"/>
                <a:gd name="T1" fmla="*/ 0 h 66"/>
                <a:gd name="T2" fmla="*/ 0 w 36"/>
                <a:gd name="T3" fmla="*/ 9 h 66"/>
                <a:gd name="T4" fmla="*/ 0 w 36"/>
                <a:gd name="T5" fmla="*/ 56 h 66"/>
                <a:gd name="T6" fmla="*/ 9 w 36"/>
                <a:gd name="T7" fmla="*/ 66 h 66"/>
                <a:gd name="T8" fmla="*/ 26 w 36"/>
                <a:gd name="T9" fmla="*/ 66 h 66"/>
                <a:gd name="T10" fmla="*/ 36 w 36"/>
                <a:gd name="T11" fmla="*/ 56 h 66"/>
                <a:gd name="T12" fmla="*/ 36 w 36"/>
                <a:gd name="T13" fmla="*/ 9 h 66"/>
                <a:gd name="T14" fmla="*/ 26 w 36"/>
                <a:gd name="T15" fmla="*/ 0 h 66"/>
                <a:gd name="T16" fmla="*/ 9 w 36"/>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6">
                  <a:moveTo>
                    <a:pt x="9" y="0"/>
                  </a:moveTo>
                  <a:cubicBezTo>
                    <a:pt x="4" y="0"/>
                    <a:pt x="0" y="4"/>
                    <a:pt x="0" y="9"/>
                  </a:cubicBezTo>
                  <a:cubicBezTo>
                    <a:pt x="0" y="56"/>
                    <a:pt x="0" y="56"/>
                    <a:pt x="0" y="56"/>
                  </a:cubicBezTo>
                  <a:cubicBezTo>
                    <a:pt x="0" y="61"/>
                    <a:pt x="4" y="66"/>
                    <a:pt x="9" y="66"/>
                  </a:cubicBezTo>
                  <a:cubicBezTo>
                    <a:pt x="26" y="66"/>
                    <a:pt x="26" y="66"/>
                    <a:pt x="26" y="66"/>
                  </a:cubicBezTo>
                  <a:cubicBezTo>
                    <a:pt x="31" y="66"/>
                    <a:pt x="36" y="61"/>
                    <a:pt x="36" y="56"/>
                  </a:cubicBezTo>
                  <a:cubicBezTo>
                    <a:pt x="36" y="9"/>
                    <a:pt x="36" y="9"/>
                    <a:pt x="36" y="9"/>
                  </a:cubicBezTo>
                  <a:cubicBezTo>
                    <a:pt x="36" y="4"/>
                    <a:pt x="31" y="0"/>
                    <a:pt x="26"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30"/>
            <p:cNvSpPr>
              <a:spLocks/>
            </p:cNvSpPr>
            <p:nvPr/>
          </p:nvSpPr>
          <p:spPr bwMode="auto">
            <a:xfrm>
              <a:off x="10125076" y="3459163"/>
              <a:ext cx="57150" cy="65088"/>
            </a:xfrm>
            <a:custGeom>
              <a:avLst/>
              <a:gdLst>
                <a:gd name="T0" fmla="*/ 9 w 36"/>
                <a:gd name="T1" fmla="*/ 0 h 42"/>
                <a:gd name="T2" fmla="*/ 0 w 36"/>
                <a:gd name="T3" fmla="*/ 9 h 42"/>
                <a:gd name="T4" fmla="*/ 0 w 36"/>
                <a:gd name="T5" fmla="*/ 32 h 42"/>
                <a:gd name="T6" fmla="*/ 9 w 36"/>
                <a:gd name="T7" fmla="*/ 42 h 42"/>
                <a:gd name="T8" fmla="*/ 26 w 36"/>
                <a:gd name="T9" fmla="*/ 42 h 42"/>
                <a:gd name="T10" fmla="*/ 36 w 36"/>
                <a:gd name="T11" fmla="*/ 32 h 42"/>
                <a:gd name="T12" fmla="*/ 36 w 36"/>
                <a:gd name="T13" fmla="*/ 9 h 42"/>
                <a:gd name="T14" fmla="*/ 26 w 36"/>
                <a:gd name="T15" fmla="*/ 0 h 42"/>
                <a:gd name="T16" fmla="*/ 9 w 36"/>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2">
                  <a:moveTo>
                    <a:pt x="9" y="0"/>
                  </a:moveTo>
                  <a:cubicBezTo>
                    <a:pt x="4" y="0"/>
                    <a:pt x="0" y="4"/>
                    <a:pt x="0" y="9"/>
                  </a:cubicBezTo>
                  <a:cubicBezTo>
                    <a:pt x="0" y="32"/>
                    <a:pt x="0" y="32"/>
                    <a:pt x="0" y="32"/>
                  </a:cubicBezTo>
                  <a:cubicBezTo>
                    <a:pt x="0" y="37"/>
                    <a:pt x="4" y="42"/>
                    <a:pt x="9" y="42"/>
                  </a:cubicBezTo>
                  <a:cubicBezTo>
                    <a:pt x="26" y="42"/>
                    <a:pt x="26" y="42"/>
                    <a:pt x="26" y="42"/>
                  </a:cubicBezTo>
                  <a:cubicBezTo>
                    <a:pt x="31" y="42"/>
                    <a:pt x="36" y="37"/>
                    <a:pt x="36" y="32"/>
                  </a:cubicBezTo>
                  <a:cubicBezTo>
                    <a:pt x="36" y="9"/>
                    <a:pt x="36" y="9"/>
                    <a:pt x="36" y="9"/>
                  </a:cubicBezTo>
                  <a:cubicBezTo>
                    <a:pt x="36" y="4"/>
                    <a:pt x="31" y="0"/>
                    <a:pt x="26"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31"/>
            <p:cNvSpPr>
              <a:spLocks/>
            </p:cNvSpPr>
            <p:nvPr/>
          </p:nvSpPr>
          <p:spPr bwMode="auto">
            <a:xfrm>
              <a:off x="10213976" y="3376613"/>
              <a:ext cx="55563" cy="147638"/>
            </a:xfrm>
            <a:custGeom>
              <a:avLst/>
              <a:gdLst>
                <a:gd name="T0" fmla="*/ 26 w 36"/>
                <a:gd name="T1" fmla="*/ 0 h 94"/>
                <a:gd name="T2" fmla="*/ 9 w 36"/>
                <a:gd name="T3" fmla="*/ 0 h 94"/>
                <a:gd name="T4" fmla="*/ 0 w 36"/>
                <a:gd name="T5" fmla="*/ 9 h 94"/>
                <a:gd name="T6" fmla="*/ 0 w 36"/>
                <a:gd name="T7" fmla="*/ 84 h 94"/>
                <a:gd name="T8" fmla="*/ 9 w 36"/>
                <a:gd name="T9" fmla="*/ 94 h 94"/>
                <a:gd name="T10" fmla="*/ 26 w 36"/>
                <a:gd name="T11" fmla="*/ 94 h 94"/>
                <a:gd name="T12" fmla="*/ 36 w 36"/>
                <a:gd name="T13" fmla="*/ 84 h 94"/>
                <a:gd name="T14" fmla="*/ 36 w 36"/>
                <a:gd name="T15" fmla="*/ 9 h 94"/>
                <a:gd name="T16" fmla="*/ 26 w 3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94">
                  <a:moveTo>
                    <a:pt x="26" y="0"/>
                  </a:moveTo>
                  <a:cubicBezTo>
                    <a:pt x="9" y="0"/>
                    <a:pt x="9" y="0"/>
                    <a:pt x="9" y="0"/>
                  </a:cubicBezTo>
                  <a:cubicBezTo>
                    <a:pt x="4" y="0"/>
                    <a:pt x="0" y="4"/>
                    <a:pt x="0" y="9"/>
                  </a:cubicBezTo>
                  <a:cubicBezTo>
                    <a:pt x="0" y="84"/>
                    <a:pt x="0" y="84"/>
                    <a:pt x="0" y="84"/>
                  </a:cubicBezTo>
                  <a:cubicBezTo>
                    <a:pt x="0" y="89"/>
                    <a:pt x="4" y="94"/>
                    <a:pt x="9" y="94"/>
                  </a:cubicBezTo>
                  <a:cubicBezTo>
                    <a:pt x="26" y="94"/>
                    <a:pt x="26" y="94"/>
                    <a:pt x="26" y="94"/>
                  </a:cubicBezTo>
                  <a:cubicBezTo>
                    <a:pt x="31" y="94"/>
                    <a:pt x="36" y="89"/>
                    <a:pt x="36" y="84"/>
                  </a:cubicBezTo>
                  <a:cubicBezTo>
                    <a:pt x="36" y="9"/>
                    <a:pt x="36" y="9"/>
                    <a:pt x="36" y="9"/>
                  </a:cubicBezTo>
                  <a:cubicBezTo>
                    <a:pt x="36" y="4"/>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32"/>
            <p:cNvSpPr>
              <a:spLocks/>
            </p:cNvSpPr>
            <p:nvPr/>
          </p:nvSpPr>
          <p:spPr bwMode="auto">
            <a:xfrm>
              <a:off x="9999663" y="3544888"/>
              <a:ext cx="312738" cy="25400"/>
            </a:xfrm>
            <a:custGeom>
              <a:avLst/>
              <a:gdLst>
                <a:gd name="T0" fmla="*/ 191 w 199"/>
                <a:gd name="T1" fmla="*/ 0 h 16"/>
                <a:gd name="T2" fmla="*/ 8 w 199"/>
                <a:gd name="T3" fmla="*/ 0 h 16"/>
                <a:gd name="T4" fmla="*/ 0 w 199"/>
                <a:gd name="T5" fmla="*/ 8 h 16"/>
                <a:gd name="T6" fmla="*/ 0 w 199"/>
                <a:gd name="T7" fmla="*/ 8 h 16"/>
                <a:gd name="T8" fmla="*/ 8 w 199"/>
                <a:gd name="T9" fmla="*/ 16 h 16"/>
                <a:gd name="T10" fmla="*/ 191 w 199"/>
                <a:gd name="T11" fmla="*/ 16 h 16"/>
                <a:gd name="T12" fmla="*/ 199 w 199"/>
                <a:gd name="T13" fmla="*/ 8 h 16"/>
                <a:gd name="T14" fmla="*/ 199 w 199"/>
                <a:gd name="T15" fmla="*/ 8 h 16"/>
                <a:gd name="T16" fmla="*/ 191 w 199"/>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16">
                  <a:moveTo>
                    <a:pt x="191" y="0"/>
                  </a:moveTo>
                  <a:cubicBezTo>
                    <a:pt x="8" y="0"/>
                    <a:pt x="8" y="0"/>
                    <a:pt x="8" y="0"/>
                  </a:cubicBezTo>
                  <a:cubicBezTo>
                    <a:pt x="3" y="0"/>
                    <a:pt x="0" y="3"/>
                    <a:pt x="0" y="8"/>
                  </a:cubicBezTo>
                  <a:cubicBezTo>
                    <a:pt x="0" y="8"/>
                    <a:pt x="0" y="8"/>
                    <a:pt x="0" y="8"/>
                  </a:cubicBezTo>
                  <a:cubicBezTo>
                    <a:pt x="0" y="13"/>
                    <a:pt x="3" y="16"/>
                    <a:pt x="8" y="16"/>
                  </a:cubicBezTo>
                  <a:cubicBezTo>
                    <a:pt x="191" y="16"/>
                    <a:pt x="191" y="16"/>
                    <a:pt x="191" y="16"/>
                  </a:cubicBezTo>
                  <a:cubicBezTo>
                    <a:pt x="196" y="16"/>
                    <a:pt x="199" y="13"/>
                    <a:pt x="199" y="8"/>
                  </a:cubicBezTo>
                  <a:cubicBezTo>
                    <a:pt x="199" y="8"/>
                    <a:pt x="199" y="8"/>
                    <a:pt x="199" y="8"/>
                  </a:cubicBezTo>
                  <a:cubicBezTo>
                    <a:pt x="199" y="3"/>
                    <a:pt x="196"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333"/>
            <p:cNvSpPr>
              <a:spLocks/>
            </p:cNvSpPr>
            <p:nvPr/>
          </p:nvSpPr>
          <p:spPr bwMode="auto">
            <a:xfrm>
              <a:off x="10020301" y="3278188"/>
              <a:ext cx="261938" cy="122238"/>
            </a:xfrm>
            <a:custGeom>
              <a:avLst/>
              <a:gdLst>
                <a:gd name="T0" fmla="*/ 8 w 167"/>
                <a:gd name="T1" fmla="*/ 68 h 78"/>
                <a:gd name="T2" fmla="*/ 28 w 167"/>
                <a:gd name="T3" fmla="*/ 48 h 78"/>
                <a:gd name="T4" fmla="*/ 82 w 167"/>
                <a:gd name="T5" fmla="*/ 77 h 78"/>
                <a:gd name="T6" fmla="*/ 84 w 167"/>
                <a:gd name="T7" fmla="*/ 78 h 78"/>
                <a:gd name="T8" fmla="*/ 87 w 167"/>
                <a:gd name="T9" fmla="*/ 77 h 78"/>
                <a:gd name="T10" fmla="*/ 148 w 167"/>
                <a:gd name="T11" fmla="*/ 22 h 78"/>
                <a:gd name="T12" fmla="*/ 154 w 167"/>
                <a:gd name="T13" fmla="*/ 28 h 78"/>
                <a:gd name="T14" fmla="*/ 155 w 167"/>
                <a:gd name="T15" fmla="*/ 29 h 78"/>
                <a:gd name="T16" fmla="*/ 156 w 167"/>
                <a:gd name="T17" fmla="*/ 28 h 78"/>
                <a:gd name="T18" fmla="*/ 158 w 167"/>
                <a:gd name="T19" fmla="*/ 26 h 78"/>
                <a:gd name="T20" fmla="*/ 166 w 167"/>
                <a:gd name="T21" fmla="*/ 2 h 78"/>
                <a:gd name="T22" fmla="*/ 166 w 167"/>
                <a:gd name="T23" fmla="*/ 0 h 78"/>
                <a:gd name="T24" fmla="*/ 165 w 167"/>
                <a:gd name="T25" fmla="*/ 0 h 78"/>
                <a:gd name="T26" fmla="*/ 164 w 167"/>
                <a:gd name="T27" fmla="*/ 0 h 78"/>
                <a:gd name="T28" fmla="*/ 140 w 167"/>
                <a:gd name="T29" fmla="*/ 9 h 78"/>
                <a:gd name="T30" fmla="*/ 139 w 167"/>
                <a:gd name="T31" fmla="*/ 10 h 78"/>
                <a:gd name="T32" fmla="*/ 138 w 167"/>
                <a:gd name="T33" fmla="*/ 12 h 78"/>
                <a:gd name="T34" fmla="*/ 138 w 167"/>
                <a:gd name="T35" fmla="*/ 13 h 78"/>
                <a:gd name="T36" fmla="*/ 142 w 167"/>
                <a:gd name="T37" fmla="*/ 17 h 78"/>
                <a:gd name="T38" fmla="*/ 83 w 167"/>
                <a:gd name="T39" fmla="*/ 69 h 78"/>
                <a:gd name="T40" fmla="*/ 29 w 167"/>
                <a:gd name="T41" fmla="*/ 40 h 78"/>
                <a:gd name="T42" fmla="*/ 25 w 167"/>
                <a:gd name="T43" fmla="*/ 41 h 78"/>
                <a:gd name="T44" fmla="*/ 2 w 167"/>
                <a:gd name="T45" fmla="*/ 63 h 78"/>
                <a:gd name="T46" fmla="*/ 2 w 167"/>
                <a:gd name="T47" fmla="*/ 68 h 78"/>
                <a:gd name="T48" fmla="*/ 8 w 167"/>
                <a:gd name="T49"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78">
                  <a:moveTo>
                    <a:pt x="8" y="68"/>
                  </a:moveTo>
                  <a:cubicBezTo>
                    <a:pt x="28" y="48"/>
                    <a:pt x="28" y="48"/>
                    <a:pt x="28" y="48"/>
                  </a:cubicBezTo>
                  <a:cubicBezTo>
                    <a:pt x="82" y="77"/>
                    <a:pt x="82" y="77"/>
                    <a:pt x="82" y="77"/>
                  </a:cubicBezTo>
                  <a:cubicBezTo>
                    <a:pt x="83" y="78"/>
                    <a:pt x="83" y="78"/>
                    <a:pt x="84" y="78"/>
                  </a:cubicBezTo>
                  <a:cubicBezTo>
                    <a:pt x="85" y="78"/>
                    <a:pt x="86" y="78"/>
                    <a:pt x="87" y="77"/>
                  </a:cubicBezTo>
                  <a:cubicBezTo>
                    <a:pt x="148" y="22"/>
                    <a:pt x="148" y="22"/>
                    <a:pt x="148" y="22"/>
                  </a:cubicBezTo>
                  <a:cubicBezTo>
                    <a:pt x="154" y="28"/>
                    <a:pt x="154" y="28"/>
                    <a:pt x="154" y="28"/>
                  </a:cubicBezTo>
                  <a:cubicBezTo>
                    <a:pt x="154" y="29"/>
                    <a:pt x="154" y="29"/>
                    <a:pt x="155" y="29"/>
                  </a:cubicBezTo>
                  <a:cubicBezTo>
                    <a:pt x="155" y="29"/>
                    <a:pt x="156" y="28"/>
                    <a:pt x="156" y="28"/>
                  </a:cubicBezTo>
                  <a:cubicBezTo>
                    <a:pt x="157" y="27"/>
                    <a:pt x="157" y="26"/>
                    <a:pt x="158" y="26"/>
                  </a:cubicBezTo>
                  <a:cubicBezTo>
                    <a:pt x="158" y="26"/>
                    <a:pt x="163" y="11"/>
                    <a:pt x="166" y="2"/>
                  </a:cubicBezTo>
                  <a:cubicBezTo>
                    <a:pt x="166" y="2"/>
                    <a:pt x="167" y="1"/>
                    <a:pt x="166" y="0"/>
                  </a:cubicBezTo>
                  <a:cubicBezTo>
                    <a:pt x="166" y="0"/>
                    <a:pt x="165" y="0"/>
                    <a:pt x="165" y="0"/>
                  </a:cubicBezTo>
                  <a:cubicBezTo>
                    <a:pt x="164" y="0"/>
                    <a:pt x="164" y="0"/>
                    <a:pt x="164" y="0"/>
                  </a:cubicBezTo>
                  <a:cubicBezTo>
                    <a:pt x="140" y="9"/>
                    <a:pt x="140" y="9"/>
                    <a:pt x="140" y="9"/>
                  </a:cubicBezTo>
                  <a:cubicBezTo>
                    <a:pt x="140" y="9"/>
                    <a:pt x="139" y="10"/>
                    <a:pt x="139" y="10"/>
                  </a:cubicBezTo>
                  <a:cubicBezTo>
                    <a:pt x="138" y="11"/>
                    <a:pt x="138" y="12"/>
                    <a:pt x="138" y="12"/>
                  </a:cubicBezTo>
                  <a:cubicBezTo>
                    <a:pt x="138" y="12"/>
                    <a:pt x="138" y="13"/>
                    <a:pt x="138" y="13"/>
                  </a:cubicBezTo>
                  <a:cubicBezTo>
                    <a:pt x="142" y="17"/>
                    <a:pt x="142" y="17"/>
                    <a:pt x="142" y="17"/>
                  </a:cubicBezTo>
                  <a:cubicBezTo>
                    <a:pt x="83" y="69"/>
                    <a:pt x="83" y="69"/>
                    <a:pt x="83" y="69"/>
                  </a:cubicBezTo>
                  <a:cubicBezTo>
                    <a:pt x="29" y="40"/>
                    <a:pt x="29" y="40"/>
                    <a:pt x="29" y="40"/>
                  </a:cubicBezTo>
                  <a:cubicBezTo>
                    <a:pt x="28" y="39"/>
                    <a:pt x="26" y="39"/>
                    <a:pt x="25" y="41"/>
                  </a:cubicBezTo>
                  <a:cubicBezTo>
                    <a:pt x="2" y="63"/>
                    <a:pt x="2" y="63"/>
                    <a:pt x="2" y="63"/>
                  </a:cubicBezTo>
                  <a:cubicBezTo>
                    <a:pt x="0" y="64"/>
                    <a:pt x="0" y="67"/>
                    <a:pt x="2" y="68"/>
                  </a:cubicBezTo>
                  <a:cubicBezTo>
                    <a:pt x="4" y="70"/>
                    <a:pt x="6" y="70"/>
                    <a:pt x="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p:cNvSpPr txBox="1"/>
          <p:nvPr/>
        </p:nvSpPr>
        <p:spPr>
          <a:xfrm>
            <a:off x="9029432" y="3503850"/>
            <a:ext cx="1620957" cy="954107"/>
          </a:xfrm>
          <a:prstGeom prst="rect">
            <a:avLst/>
          </a:prstGeom>
          <a:noFill/>
        </p:spPr>
        <p:txBody>
          <a:bodyPr wrap="none" rtlCol="0">
            <a:spAutoFit/>
          </a:bodyPr>
          <a:lstStyle/>
          <a:p>
            <a:pPr algn="ctr"/>
            <a:r>
              <a:rPr lang="zh-CN" altLang="en-US" sz="2800" dirty="0">
                <a:solidFill>
                  <a:schemeClr val="bg1"/>
                </a:solidFill>
                <a:latin typeface="等线 Light" panose="02010600030101010101" pitchFamily="2" charset="-122"/>
                <a:ea typeface="等线 Light" panose="02010600030101010101" pitchFamily="2" charset="-122"/>
              </a:rPr>
              <a:t>布衣公子</a:t>
            </a:r>
            <a:endParaRPr lang="en-US" altLang="zh-CN" sz="2800" dirty="0">
              <a:solidFill>
                <a:schemeClr val="bg1"/>
              </a:solidFill>
              <a:latin typeface="等线 Light" panose="02010600030101010101" pitchFamily="2" charset="-122"/>
              <a:ea typeface="等线 Light" panose="02010600030101010101" pitchFamily="2" charset="-122"/>
            </a:endParaRPr>
          </a:p>
          <a:p>
            <a:pPr algn="ctr"/>
            <a:r>
              <a:rPr lang="zh-CN" altLang="en-US" sz="2800" dirty="0">
                <a:solidFill>
                  <a:schemeClr val="bg1"/>
                </a:solidFill>
                <a:latin typeface="等线 Light" panose="02010600030101010101" pitchFamily="2" charset="-122"/>
                <a:ea typeface="等线 Light" panose="02010600030101010101" pitchFamily="2" charset="-122"/>
              </a:rPr>
              <a:t>网络微课</a:t>
            </a:r>
          </a:p>
        </p:txBody>
      </p:sp>
      <p:sp>
        <p:nvSpPr>
          <p:cNvPr id="34" name="矩形 33"/>
          <p:cNvSpPr/>
          <p:nvPr/>
        </p:nvSpPr>
        <p:spPr>
          <a:xfrm>
            <a:off x="760673" y="1091472"/>
            <a:ext cx="6955750" cy="2800767"/>
          </a:xfrm>
          <a:prstGeom prst="rect">
            <a:avLst/>
          </a:prstGeom>
          <a:noFill/>
        </p:spPr>
        <p:txBody>
          <a:bodyPr wrap="none" rtlCol="0">
            <a:spAutoFit/>
          </a:bodyPr>
          <a:lstStyle/>
          <a:p>
            <a:r>
              <a:rPr lang="zh-CN" altLang="en-US" sz="8800" b="1" dirty="0">
                <a:solidFill>
                  <a:schemeClr val="tx1">
                    <a:lumMod val="65000"/>
                    <a:lumOff val="35000"/>
                  </a:schemeClr>
                </a:solidFill>
              </a:rPr>
              <a:t>柱形图</a:t>
            </a:r>
            <a:endParaRPr lang="en-US" altLang="zh-CN" sz="8800" b="1" dirty="0">
              <a:solidFill>
                <a:schemeClr val="tx1">
                  <a:lumMod val="65000"/>
                  <a:lumOff val="35000"/>
                </a:schemeClr>
              </a:solidFill>
            </a:endParaRPr>
          </a:p>
          <a:p>
            <a:r>
              <a:rPr lang="zh-CN" altLang="en-US" sz="8800" b="1" dirty="0">
                <a:solidFill>
                  <a:schemeClr val="tx1">
                    <a:lumMod val="65000"/>
                    <a:lumOff val="35000"/>
                  </a:schemeClr>
                </a:solidFill>
              </a:rPr>
              <a:t>与饼图的美化</a:t>
            </a:r>
          </a:p>
        </p:txBody>
      </p:sp>
      <p:sp>
        <p:nvSpPr>
          <p:cNvPr id="37" name="文本框 36"/>
          <p:cNvSpPr txBox="1"/>
          <p:nvPr/>
        </p:nvSpPr>
        <p:spPr>
          <a:xfrm>
            <a:off x="882501" y="4257902"/>
            <a:ext cx="2236510" cy="400110"/>
          </a:xfrm>
          <a:prstGeom prst="rect">
            <a:avLst/>
          </a:prstGeom>
          <a:noFill/>
          <a:ln w="19050">
            <a:solidFill>
              <a:schemeClr val="bg1"/>
            </a:solidFill>
          </a:ln>
        </p:spPr>
        <p:txBody>
          <a:bodyPr wrap="none" rtlCol="0">
            <a:spAutoFit/>
          </a:bodyPr>
          <a:lstStyle/>
          <a:p>
            <a:r>
              <a:rPr lang="zh-CN" altLang="en-US" sz="2000" dirty="0">
                <a:solidFill>
                  <a:schemeClr val="bg1"/>
                </a:solidFill>
                <a:latin typeface="等线" panose="02010600030101010101" pitchFamily="2" charset="-122"/>
                <a:ea typeface="等线" panose="02010600030101010101" pitchFamily="2" charset="-122"/>
              </a:rPr>
              <a:t>微末之技不可小觑</a:t>
            </a:r>
          </a:p>
        </p:txBody>
      </p:sp>
      <p:sp>
        <p:nvSpPr>
          <p:cNvPr id="38" name="矩形: 圆角 37"/>
          <p:cNvSpPr/>
          <p:nvPr/>
        </p:nvSpPr>
        <p:spPr>
          <a:xfrm>
            <a:off x="4449459" y="1298208"/>
            <a:ext cx="1045819" cy="1045819"/>
          </a:xfrm>
          <a:prstGeom prst="roundRect">
            <a:avLst>
              <a:gd name="adj" fmla="val 9375"/>
            </a:avLst>
          </a:prstGeom>
          <a:solidFill>
            <a:srgbClr val="2193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zh-CN" altLang="en-US" sz="2200" dirty="0">
                <a:latin typeface="方正清刻本悦宋简体" panose="02000000000000000000" pitchFamily="2" charset="-122"/>
                <a:ea typeface="方正清刻本悦宋简体" panose="02000000000000000000" pitchFamily="2" charset="-122"/>
              </a:rPr>
              <a:t>布衣公子作品</a:t>
            </a:r>
          </a:p>
        </p:txBody>
      </p:sp>
    </p:spTree>
    <p:extLst>
      <p:ext uri="{BB962C8B-B14F-4D97-AF65-F5344CB8AC3E}">
        <p14:creationId xmlns:p14="http://schemas.microsoft.com/office/powerpoint/2010/main" val="1240004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93944" y="2410576"/>
            <a:ext cx="595895" cy="59627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 name="矩形 4"/>
          <p:cNvSpPr/>
          <p:nvPr/>
        </p:nvSpPr>
        <p:spPr>
          <a:xfrm>
            <a:off x="4693944" y="3083793"/>
            <a:ext cx="595895" cy="59627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矩形 5"/>
          <p:cNvSpPr/>
          <p:nvPr/>
        </p:nvSpPr>
        <p:spPr>
          <a:xfrm>
            <a:off x="4693944" y="1737360"/>
            <a:ext cx="595895" cy="59627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 name="矩形 8"/>
          <p:cNvSpPr/>
          <p:nvPr/>
        </p:nvSpPr>
        <p:spPr>
          <a:xfrm>
            <a:off x="4693944" y="4430609"/>
            <a:ext cx="595895" cy="59627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4693944" y="5103825"/>
            <a:ext cx="595895" cy="59627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4693944" y="3757392"/>
            <a:ext cx="595895" cy="59627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854" y="1737360"/>
            <a:ext cx="3139712" cy="3962743"/>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622" y="1737360"/>
            <a:ext cx="2301439" cy="1600339"/>
          </a:xfrm>
          <a:prstGeom prst="rect">
            <a:avLst/>
          </a:prstGeom>
          <a:ln>
            <a:solidFill>
              <a:schemeClr val="accent1"/>
            </a:solidFill>
          </a:ln>
        </p:spPr>
      </p:pic>
      <p:cxnSp>
        <p:nvCxnSpPr>
          <p:cNvPr id="20" name="直接箭头连接符 19"/>
          <p:cNvCxnSpPr>
            <a:cxnSpLocks/>
            <a:endCxn id="37" idx="1"/>
          </p:cNvCxnSpPr>
          <p:nvPr/>
        </p:nvCxnSpPr>
        <p:spPr>
          <a:xfrm>
            <a:off x="8036710" y="4055531"/>
            <a:ext cx="1821344" cy="0"/>
          </a:xfrm>
          <a:prstGeom prst="straightConnector1">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2" name="矩形 31"/>
          <p:cNvSpPr/>
          <p:nvPr/>
        </p:nvSpPr>
        <p:spPr>
          <a:xfrm>
            <a:off x="9858054" y="2410576"/>
            <a:ext cx="595895" cy="59627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9858054" y="3083793"/>
            <a:ext cx="595895" cy="59627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9858054" y="1737360"/>
            <a:ext cx="595895" cy="59627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9858054" y="4430609"/>
            <a:ext cx="595895" cy="59627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p:cNvSpPr/>
          <p:nvPr/>
        </p:nvSpPr>
        <p:spPr>
          <a:xfrm>
            <a:off x="9858054" y="5103825"/>
            <a:ext cx="595895" cy="59627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9858054" y="3757392"/>
            <a:ext cx="595895" cy="59627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5" name="直接箭头连接符 44"/>
          <p:cNvCxnSpPr>
            <a:cxnSpLocks/>
            <a:endCxn id="6" idx="1"/>
          </p:cNvCxnSpPr>
          <p:nvPr/>
        </p:nvCxnSpPr>
        <p:spPr>
          <a:xfrm flipV="1">
            <a:off x="3710152" y="2035499"/>
            <a:ext cx="983792" cy="508004"/>
          </a:xfrm>
          <a:prstGeom prst="straightConnector1">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7" name="直接箭头连接符 46"/>
          <p:cNvCxnSpPr>
            <a:cxnSpLocks/>
            <a:endCxn id="4" idx="1"/>
          </p:cNvCxnSpPr>
          <p:nvPr/>
        </p:nvCxnSpPr>
        <p:spPr>
          <a:xfrm>
            <a:off x="3710152" y="2708715"/>
            <a:ext cx="983792" cy="0"/>
          </a:xfrm>
          <a:prstGeom prst="straightConnector1">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直接箭头连接符 48"/>
          <p:cNvCxnSpPr>
            <a:cxnSpLocks/>
            <a:endCxn id="5" idx="1"/>
          </p:cNvCxnSpPr>
          <p:nvPr/>
        </p:nvCxnSpPr>
        <p:spPr>
          <a:xfrm>
            <a:off x="3710152" y="2837793"/>
            <a:ext cx="983792" cy="544139"/>
          </a:xfrm>
          <a:prstGeom prst="straightConnector1">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1" name="直接箭头连接符 50"/>
          <p:cNvCxnSpPr>
            <a:cxnSpLocks/>
            <a:endCxn id="11" idx="1"/>
          </p:cNvCxnSpPr>
          <p:nvPr/>
        </p:nvCxnSpPr>
        <p:spPr>
          <a:xfrm>
            <a:off x="3710152" y="3006854"/>
            <a:ext cx="983792" cy="1048677"/>
          </a:xfrm>
          <a:prstGeom prst="straightConnector1">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3" name="直接箭头连接符 52"/>
          <p:cNvCxnSpPr>
            <a:cxnSpLocks/>
            <a:endCxn id="9" idx="1"/>
          </p:cNvCxnSpPr>
          <p:nvPr/>
        </p:nvCxnSpPr>
        <p:spPr>
          <a:xfrm>
            <a:off x="3710152" y="3083793"/>
            <a:ext cx="983792" cy="1644955"/>
          </a:xfrm>
          <a:prstGeom prst="straightConnector1">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5" name="直接箭头连接符 54"/>
          <p:cNvCxnSpPr>
            <a:cxnSpLocks/>
            <a:endCxn id="10" idx="1"/>
          </p:cNvCxnSpPr>
          <p:nvPr/>
        </p:nvCxnSpPr>
        <p:spPr>
          <a:xfrm>
            <a:off x="3710152" y="3237186"/>
            <a:ext cx="983792" cy="2164778"/>
          </a:xfrm>
          <a:prstGeom prst="straightConnector1">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63" name="矩形: 圆角 62"/>
          <p:cNvSpPr/>
          <p:nvPr/>
        </p:nvSpPr>
        <p:spPr>
          <a:xfrm>
            <a:off x="7304579" y="3680071"/>
            <a:ext cx="732131" cy="1237698"/>
          </a:xfrm>
          <a:prstGeom prst="roundRect">
            <a:avLst/>
          </a:prstGeom>
          <a:solidFill>
            <a:srgbClr val="FF0000">
              <a:alpha val="1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5" name="文本框 64"/>
          <p:cNvSpPr txBox="1"/>
          <p:nvPr/>
        </p:nvSpPr>
        <p:spPr>
          <a:xfrm>
            <a:off x="4252404" y="1202816"/>
            <a:ext cx="1467068" cy="36933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zh-CN" altLang="en-US" dirty="0"/>
              <a:t>个性色</a:t>
            </a:r>
            <a:r>
              <a:rPr lang="en-US" altLang="zh-CN" dirty="0"/>
              <a:t>6</a:t>
            </a:r>
            <a:r>
              <a:rPr lang="zh-CN" altLang="en-US" dirty="0"/>
              <a:t>分析</a:t>
            </a:r>
          </a:p>
        </p:txBody>
      </p:sp>
      <p:sp>
        <p:nvSpPr>
          <p:cNvPr id="66" name="文本框 65"/>
          <p:cNvSpPr txBox="1"/>
          <p:nvPr/>
        </p:nvSpPr>
        <p:spPr>
          <a:xfrm>
            <a:off x="5271088" y="1834396"/>
            <a:ext cx="646331" cy="369332"/>
          </a:xfrm>
          <a:prstGeom prst="rect">
            <a:avLst/>
          </a:prstGeom>
          <a:noFill/>
        </p:spPr>
        <p:txBody>
          <a:bodyPr wrap="none" rtlCol="0">
            <a:spAutoFit/>
          </a:bodyPr>
          <a:lstStyle/>
          <a:p>
            <a:r>
              <a:rPr lang="zh-CN" altLang="en-US" dirty="0">
                <a:solidFill>
                  <a:schemeClr val="tx1">
                    <a:lumMod val="65000"/>
                    <a:lumOff val="35000"/>
                  </a:schemeClr>
                </a:solidFill>
              </a:rPr>
              <a:t>原色</a:t>
            </a:r>
          </a:p>
        </p:txBody>
      </p:sp>
      <p:sp>
        <p:nvSpPr>
          <p:cNvPr id="67" name="文本框 66"/>
          <p:cNvSpPr txBox="1"/>
          <p:nvPr/>
        </p:nvSpPr>
        <p:spPr>
          <a:xfrm>
            <a:off x="5271088" y="2537529"/>
            <a:ext cx="1107996" cy="369332"/>
          </a:xfrm>
          <a:prstGeom prst="rect">
            <a:avLst/>
          </a:prstGeom>
          <a:noFill/>
        </p:spPr>
        <p:txBody>
          <a:bodyPr wrap="none" rtlCol="0">
            <a:spAutoFit/>
          </a:bodyPr>
          <a:lstStyle/>
          <a:p>
            <a:r>
              <a:rPr lang="zh-CN" altLang="en-US" dirty="0">
                <a:solidFill>
                  <a:schemeClr val="tx1">
                    <a:lumMod val="65000"/>
                    <a:lumOff val="35000"/>
                  </a:schemeClr>
                </a:solidFill>
              </a:rPr>
              <a:t>淡色</a:t>
            </a:r>
            <a:r>
              <a:rPr lang="en-US" altLang="zh-CN" dirty="0">
                <a:solidFill>
                  <a:schemeClr val="tx1">
                    <a:lumMod val="65000"/>
                    <a:lumOff val="35000"/>
                  </a:schemeClr>
                </a:solidFill>
              </a:rPr>
              <a:t>80%</a:t>
            </a:r>
            <a:endParaRPr lang="zh-CN" altLang="en-US" dirty="0">
              <a:solidFill>
                <a:schemeClr val="tx1">
                  <a:lumMod val="65000"/>
                  <a:lumOff val="35000"/>
                </a:schemeClr>
              </a:solidFill>
            </a:endParaRPr>
          </a:p>
        </p:txBody>
      </p:sp>
      <p:sp>
        <p:nvSpPr>
          <p:cNvPr id="68" name="文本框 67"/>
          <p:cNvSpPr txBox="1"/>
          <p:nvPr/>
        </p:nvSpPr>
        <p:spPr>
          <a:xfrm>
            <a:off x="9350678" y="1202816"/>
            <a:ext cx="2705197" cy="42473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pPr algn="ctr"/>
            <a:r>
              <a:rPr lang="zh-CN" altLang="en-US" dirty="0"/>
              <a:t>由浅入深排列（</a:t>
            </a:r>
            <a:r>
              <a:rPr lang="en-US" altLang="zh-CN" dirty="0"/>
              <a:t>HSL</a:t>
            </a:r>
            <a:r>
              <a:rPr lang="zh-CN" altLang="en-US" dirty="0"/>
              <a:t>）</a:t>
            </a:r>
          </a:p>
        </p:txBody>
      </p:sp>
      <p:sp>
        <p:nvSpPr>
          <p:cNvPr id="69" name="文本框 68"/>
          <p:cNvSpPr txBox="1"/>
          <p:nvPr/>
        </p:nvSpPr>
        <p:spPr>
          <a:xfrm>
            <a:off x="5271088" y="3197266"/>
            <a:ext cx="1107996" cy="369332"/>
          </a:xfrm>
          <a:prstGeom prst="rect">
            <a:avLst/>
          </a:prstGeom>
          <a:noFill/>
        </p:spPr>
        <p:txBody>
          <a:bodyPr wrap="none" rtlCol="0">
            <a:spAutoFit/>
          </a:bodyPr>
          <a:lstStyle/>
          <a:p>
            <a:r>
              <a:rPr lang="zh-CN" altLang="en-US" dirty="0">
                <a:solidFill>
                  <a:schemeClr val="tx1">
                    <a:lumMod val="65000"/>
                    <a:lumOff val="35000"/>
                  </a:schemeClr>
                </a:solidFill>
              </a:rPr>
              <a:t>淡色</a:t>
            </a:r>
            <a:r>
              <a:rPr lang="en-US" altLang="zh-CN" dirty="0">
                <a:solidFill>
                  <a:schemeClr val="tx1">
                    <a:lumMod val="65000"/>
                    <a:lumOff val="35000"/>
                  </a:schemeClr>
                </a:solidFill>
              </a:rPr>
              <a:t>60%</a:t>
            </a:r>
            <a:endParaRPr lang="zh-CN" altLang="en-US" dirty="0">
              <a:solidFill>
                <a:schemeClr val="tx1">
                  <a:lumMod val="65000"/>
                  <a:lumOff val="35000"/>
                </a:schemeClr>
              </a:solidFill>
            </a:endParaRPr>
          </a:p>
        </p:txBody>
      </p:sp>
      <p:sp>
        <p:nvSpPr>
          <p:cNvPr id="70" name="文本框 69"/>
          <p:cNvSpPr txBox="1"/>
          <p:nvPr/>
        </p:nvSpPr>
        <p:spPr>
          <a:xfrm>
            <a:off x="5271088" y="3871788"/>
            <a:ext cx="1107996" cy="369332"/>
          </a:xfrm>
          <a:prstGeom prst="rect">
            <a:avLst/>
          </a:prstGeom>
          <a:noFill/>
        </p:spPr>
        <p:txBody>
          <a:bodyPr wrap="none" rtlCol="0">
            <a:spAutoFit/>
          </a:bodyPr>
          <a:lstStyle/>
          <a:p>
            <a:r>
              <a:rPr lang="zh-CN" altLang="en-US" dirty="0">
                <a:solidFill>
                  <a:schemeClr val="tx1">
                    <a:lumMod val="65000"/>
                    <a:lumOff val="35000"/>
                  </a:schemeClr>
                </a:solidFill>
              </a:rPr>
              <a:t>淡色</a:t>
            </a:r>
            <a:r>
              <a:rPr lang="en-US" altLang="zh-CN" dirty="0">
                <a:solidFill>
                  <a:schemeClr val="tx1">
                    <a:lumMod val="65000"/>
                    <a:lumOff val="35000"/>
                  </a:schemeClr>
                </a:solidFill>
              </a:rPr>
              <a:t>40%</a:t>
            </a:r>
            <a:endParaRPr lang="zh-CN" altLang="en-US" dirty="0">
              <a:solidFill>
                <a:schemeClr val="tx1">
                  <a:lumMod val="65000"/>
                  <a:lumOff val="35000"/>
                </a:schemeClr>
              </a:solidFill>
            </a:endParaRPr>
          </a:p>
        </p:txBody>
      </p:sp>
      <p:sp>
        <p:nvSpPr>
          <p:cNvPr id="71" name="文本框 70"/>
          <p:cNvSpPr txBox="1"/>
          <p:nvPr/>
        </p:nvSpPr>
        <p:spPr>
          <a:xfrm>
            <a:off x="5271088" y="4545387"/>
            <a:ext cx="1107996" cy="369332"/>
          </a:xfrm>
          <a:prstGeom prst="rect">
            <a:avLst/>
          </a:prstGeom>
          <a:noFill/>
        </p:spPr>
        <p:txBody>
          <a:bodyPr wrap="none" rtlCol="0">
            <a:spAutoFit/>
          </a:bodyPr>
          <a:lstStyle/>
          <a:p>
            <a:r>
              <a:rPr lang="zh-CN" altLang="en-US" b="1" dirty="0">
                <a:solidFill>
                  <a:schemeClr val="tx1">
                    <a:lumMod val="65000"/>
                    <a:lumOff val="35000"/>
                  </a:schemeClr>
                </a:solidFill>
              </a:rPr>
              <a:t>深色</a:t>
            </a:r>
            <a:r>
              <a:rPr lang="en-US" altLang="zh-CN" dirty="0">
                <a:solidFill>
                  <a:schemeClr val="tx1">
                    <a:lumMod val="65000"/>
                    <a:lumOff val="35000"/>
                  </a:schemeClr>
                </a:solidFill>
              </a:rPr>
              <a:t>25%</a:t>
            </a:r>
            <a:endParaRPr lang="zh-CN" altLang="en-US" dirty="0">
              <a:solidFill>
                <a:schemeClr val="tx1">
                  <a:lumMod val="65000"/>
                  <a:lumOff val="35000"/>
                </a:schemeClr>
              </a:solidFill>
            </a:endParaRPr>
          </a:p>
        </p:txBody>
      </p:sp>
      <p:sp>
        <p:nvSpPr>
          <p:cNvPr id="72" name="文本框 71"/>
          <p:cNvSpPr txBox="1"/>
          <p:nvPr/>
        </p:nvSpPr>
        <p:spPr>
          <a:xfrm>
            <a:off x="5271088" y="5217298"/>
            <a:ext cx="1107996" cy="369332"/>
          </a:xfrm>
          <a:prstGeom prst="rect">
            <a:avLst/>
          </a:prstGeom>
          <a:noFill/>
        </p:spPr>
        <p:txBody>
          <a:bodyPr wrap="none" rtlCol="0">
            <a:spAutoFit/>
          </a:bodyPr>
          <a:lstStyle/>
          <a:p>
            <a:r>
              <a:rPr lang="zh-CN" altLang="en-US" b="1" dirty="0">
                <a:solidFill>
                  <a:schemeClr val="tx1">
                    <a:lumMod val="65000"/>
                    <a:lumOff val="35000"/>
                  </a:schemeClr>
                </a:solidFill>
              </a:rPr>
              <a:t>深色</a:t>
            </a:r>
            <a:r>
              <a:rPr lang="en-US" altLang="zh-CN" dirty="0">
                <a:solidFill>
                  <a:schemeClr val="tx1">
                    <a:lumMod val="65000"/>
                    <a:lumOff val="35000"/>
                  </a:schemeClr>
                </a:solidFill>
              </a:rPr>
              <a:t>50%</a:t>
            </a:r>
            <a:endParaRPr lang="zh-CN" altLang="en-US" dirty="0">
              <a:solidFill>
                <a:schemeClr val="tx1">
                  <a:lumMod val="65000"/>
                  <a:lumOff val="35000"/>
                </a:schemeClr>
              </a:solidFill>
            </a:endParaRPr>
          </a:p>
        </p:txBody>
      </p:sp>
      <p:sp>
        <p:nvSpPr>
          <p:cNvPr id="76" name="文本框 75"/>
          <p:cNvSpPr txBox="1"/>
          <p:nvPr/>
        </p:nvSpPr>
        <p:spPr>
          <a:xfrm>
            <a:off x="10453949" y="1806696"/>
            <a:ext cx="1601926" cy="36061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en-US" altLang="zh-CN" sz="1600" dirty="0"/>
              <a:t>(69,111,229)</a:t>
            </a:r>
            <a:endParaRPr lang="zh-CN" altLang="en-US" sz="1600" dirty="0"/>
          </a:p>
        </p:txBody>
      </p:sp>
      <p:sp>
        <p:nvSpPr>
          <p:cNvPr id="77" name="文本框 76"/>
          <p:cNvSpPr txBox="1"/>
          <p:nvPr/>
        </p:nvSpPr>
        <p:spPr>
          <a:xfrm>
            <a:off x="10453949" y="2520971"/>
            <a:ext cx="1601926" cy="36061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en-US" altLang="zh-CN" sz="1600" dirty="0"/>
              <a:t>(69,106,202)</a:t>
            </a:r>
            <a:endParaRPr lang="zh-CN" altLang="en-US" sz="1600" dirty="0"/>
          </a:p>
        </p:txBody>
      </p:sp>
      <p:sp>
        <p:nvSpPr>
          <p:cNvPr id="78" name="文本框 77"/>
          <p:cNvSpPr txBox="1"/>
          <p:nvPr/>
        </p:nvSpPr>
        <p:spPr>
          <a:xfrm>
            <a:off x="10453949" y="3194187"/>
            <a:ext cx="1601926" cy="36061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en-US" altLang="zh-CN" sz="1600" dirty="0"/>
              <a:t>(68,107,176)</a:t>
            </a:r>
            <a:endParaRPr lang="zh-CN" altLang="en-US" sz="1600" dirty="0"/>
          </a:p>
        </p:txBody>
      </p:sp>
      <p:sp>
        <p:nvSpPr>
          <p:cNvPr id="79" name="文本框 78"/>
          <p:cNvSpPr txBox="1"/>
          <p:nvPr/>
        </p:nvSpPr>
        <p:spPr>
          <a:xfrm>
            <a:off x="10453949" y="3908462"/>
            <a:ext cx="1601926" cy="36061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en-US" altLang="zh-CN" sz="1600" dirty="0"/>
              <a:t>(68,107,122)</a:t>
            </a:r>
            <a:endParaRPr lang="zh-CN" altLang="en-US" sz="1600" dirty="0"/>
          </a:p>
        </p:txBody>
      </p:sp>
      <p:sp>
        <p:nvSpPr>
          <p:cNvPr id="80" name="文本框 79"/>
          <p:cNvSpPr txBox="1"/>
          <p:nvPr/>
        </p:nvSpPr>
        <p:spPr>
          <a:xfrm>
            <a:off x="10453949" y="4545387"/>
            <a:ext cx="1601926" cy="36061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en-US" altLang="zh-CN" sz="1600" dirty="0"/>
              <a:t>(68,107,92)</a:t>
            </a:r>
            <a:endParaRPr lang="zh-CN" altLang="en-US" sz="1600" dirty="0"/>
          </a:p>
        </p:txBody>
      </p:sp>
      <p:sp>
        <p:nvSpPr>
          <p:cNvPr id="81" name="文本框 80"/>
          <p:cNvSpPr txBox="1"/>
          <p:nvPr/>
        </p:nvSpPr>
        <p:spPr>
          <a:xfrm>
            <a:off x="10453949" y="5259662"/>
            <a:ext cx="1601926" cy="36061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en-US" altLang="zh-CN" sz="1600" dirty="0"/>
              <a:t>(68,109,61)</a:t>
            </a:r>
            <a:endParaRPr lang="zh-CN" altLang="en-US" sz="1600" dirty="0"/>
          </a:p>
        </p:txBody>
      </p:sp>
      <p:sp>
        <p:nvSpPr>
          <p:cNvPr id="82" name="文本框 81"/>
          <p:cNvSpPr txBox="1"/>
          <p:nvPr/>
        </p:nvSpPr>
        <p:spPr>
          <a:xfrm>
            <a:off x="1438559" y="5891820"/>
            <a:ext cx="10457518" cy="757130"/>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zh-CN" altLang="en-US" dirty="0"/>
              <a:t>严格说来，在</a:t>
            </a:r>
            <a:r>
              <a:rPr lang="en-US" altLang="zh-CN" dirty="0"/>
              <a:t>HSL</a:t>
            </a:r>
            <a:r>
              <a:rPr lang="zh-CN" altLang="en-US" dirty="0"/>
              <a:t>模式下，拖动三角指针即实现颜色的深浅变化，这时，只有「亮度」数值的变化，「色调」和「饱和度」的数值是不变的，微软的设置略有出入，不知为何。</a:t>
            </a:r>
          </a:p>
        </p:txBody>
      </p:sp>
      <p:sp>
        <p:nvSpPr>
          <p:cNvPr id="83" name="文本框 82"/>
          <p:cNvSpPr txBox="1"/>
          <p:nvPr/>
        </p:nvSpPr>
        <p:spPr>
          <a:xfrm>
            <a:off x="1616113" y="606085"/>
            <a:ext cx="10457518" cy="424732"/>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zh-CN" altLang="en-US" dirty="0"/>
              <a:t>主题色中同时包含个性色的深浅变化，因此，同色系的</a:t>
            </a:r>
            <a:r>
              <a:rPr lang="en-US" altLang="zh-CN" dirty="0"/>
              <a:t>PPT</a:t>
            </a:r>
            <a:r>
              <a:rPr lang="zh-CN" altLang="en-US" dirty="0"/>
              <a:t>作品</a:t>
            </a:r>
            <a:r>
              <a:rPr lang="zh-CN" altLang="en-US" b="1" dirty="0">
                <a:solidFill>
                  <a:srgbClr val="3ABCDA"/>
                </a:solidFill>
              </a:rPr>
              <a:t>选择此区域颜色即可</a:t>
            </a:r>
            <a:r>
              <a:rPr lang="zh-CN" altLang="en-US" dirty="0"/>
              <a:t>，无需另外设置。</a:t>
            </a:r>
          </a:p>
        </p:txBody>
      </p:sp>
      <p:sp>
        <p:nvSpPr>
          <p:cNvPr id="84" name="矩形: 圆角 83"/>
          <p:cNvSpPr/>
          <p:nvPr/>
        </p:nvSpPr>
        <p:spPr>
          <a:xfrm>
            <a:off x="1329811" y="1600914"/>
            <a:ext cx="10566266" cy="4264272"/>
          </a:xfrm>
          <a:prstGeom prst="roundRect">
            <a:avLst>
              <a:gd name="adj" fmla="val 2837"/>
            </a:avLst>
          </a:prstGeom>
          <a:solidFill>
            <a:srgbClr val="FF0000">
              <a:alpha val="1961"/>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圆角 85"/>
          <p:cNvSpPr/>
          <p:nvPr/>
        </p:nvSpPr>
        <p:spPr>
          <a:xfrm>
            <a:off x="1609280" y="4486742"/>
            <a:ext cx="2056987" cy="1158240"/>
          </a:xfrm>
          <a:prstGeom prst="roundRect">
            <a:avLst>
              <a:gd name="adj" fmla="val 8236"/>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3200" dirty="0">
                <a:solidFill>
                  <a:schemeClr val="bg1"/>
                </a:solidFill>
              </a:rPr>
              <a:t>深浅色的变化分析</a:t>
            </a:r>
          </a:p>
        </p:txBody>
      </p:sp>
    </p:spTree>
    <p:extLst>
      <p:ext uri="{BB962C8B-B14F-4D97-AF65-F5344CB8AC3E}">
        <p14:creationId xmlns:p14="http://schemas.microsoft.com/office/powerpoint/2010/main" val="155434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9"/>
          <p:cNvSpPr/>
          <p:nvPr/>
        </p:nvSpPr>
        <p:spPr>
          <a:xfrm>
            <a:off x="10244379" y="3232688"/>
            <a:ext cx="573437" cy="1148166"/>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379663" y="850899"/>
            <a:ext cx="7432675" cy="6007101"/>
            <a:chOff x="2378075" y="428625"/>
            <a:chExt cx="7432675" cy="6007101"/>
          </a:xfrm>
        </p:grpSpPr>
        <p:sp>
          <p:nvSpPr>
            <p:cNvPr id="4" name="Rectangle 5"/>
            <p:cNvSpPr>
              <a:spLocks noChangeArrowheads="1"/>
            </p:cNvSpPr>
            <p:nvPr/>
          </p:nvSpPr>
          <p:spPr bwMode="auto">
            <a:xfrm>
              <a:off x="2614613" y="890588"/>
              <a:ext cx="6962775" cy="3694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6"/>
            <p:cNvSpPr>
              <a:spLocks noChangeArrowheads="1"/>
            </p:cNvSpPr>
            <p:nvPr/>
          </p:nvSpPr>
          <p:spPr bwMode="auto">
            <a:xfrm>
              <a:off x="2378075" y="647700"/>
              <a:ext cx="7432675" cy="220663"/>
            </a:xfrm>
            <a:prstGeom prst="rect">
              <a:avLst/>
            </a:prstGeom>
            <a:solidFill>
              <a:srgbClr val="434C5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7"/>
            <p:cNvSpPr>
              <a:spLocks noChangeArrowheads="1"/>
            </p:cNvSpPr>
            <p:nvPr/>
          </p:nvSpPr>
          <p:spPr bwMode="auto">
            <a:xfrm>
              <a:off x="2378075" y="428625"/>
              <a:ext cx="7432675" cy="219075"/>
            </a:xfrm>
            <a:prstGeom prst="rect">
              <a:avLst/>
            </a:prstGeom>
            <a:solidFill>
              <a:srgbClr val="6168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8"/>
            <p:cNvSpPr>
              <a:spLocks noChangeArrowheads="1"/>
            </p:cNvSpPr>
            <p:nvPr/>
          </p:nvSpPr>
          <p:spPr bwMode="auto">
            <a:xfrm>
              <a:off x="2378075" y="4584700"/>
              <a:ext cx="7432675" cy="269875"/>
            </a:xfrm>
            <a:prstGeom prst="rect">
              <a:avLst/>
            </a:prstGeom>
            <a:solidFill>
              <a:srgbClr val="6168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9"/>
            <p:cNvSpPr>
              <a:spLocks noChangeArrowheads="1"/>
            </p:cNvSpPr>
            <p:nvPr/>
          </p:nvSpPr>
          <p:spPr bwMode="auto">
            <a:xfrm>
              <a:off x="5983288" y="4719638"/>
              <a:ext cx="220663" cy="1716088"/>
            </a:xfrm>
            <a:prstGeom prst="rect">
              <a:avLst/>
            </a:prstGeom>
            <a:solidFill>
              <a:srgbClr val="6168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3827463" y="4618038"/>
              <a:ext cx="1163638" cy="1817688"/>
            </a:xfrm>
            <a:custGeom>
              <a:avLst/>
              <a:gdLst>
                <a:gd name="T0" fmla="*/ 156 w 733"/>
                <a:gd name="T1" fmla="*/ 1145 h 1145"/>
                <a:gd name="T2" fmla="*/ 733 w 733"/>
                <a:gd name="T3" fmla="*/ 0 h 1145"/>
                <a:gd name="T4" fmla="*/ 580 w 733"/>
                <a:gd name="T5" fmla="*/ 0 h 1145"/>
                <a:gd name="T6" fmla="*/ 0 w 733"/>
                <a:gd name="T7" fmla="*/ 1145 h 1145"/>
                <a:gd name="T8" fmla="*/ 156 w 733"/>
                <a:gd name="T9" fmla="*/ 1145 h 1145"/>
              </a:gdLst>
              <a:ahLst/>
              <a:cxnLst>
                <a:cxn ang="0">
                  <a:pos x="T0" y="T1"/>
                </a:cxn>
                <a:cxn ang="0">
                  <a:pos x="T2" y="T3"/>
                </a:cxn>
                <a:cxn ang="0">
                  <a:pos x="T4" y="T5"/>
                </a:cxn>
                <a:cxn ang="0">
                  <a:pos x="T6" y="T7"/>
                </a:cxn>
                <a:cxn ang="0">
                  <a:pos x="T8" y="T9"/>
                </a:cxn>
              </a:cxnLst>
              <a:rect l="0" t="0" r="r" b="b"/>
              <a:pathLst>
                <a:path w="733" h="1145">
                  <a:moveTo>
                    <a:pt x="156" y="1145"/>
                  </a:moveTo>
                  <a:lnTo>
                    <a:pt x="733" y="0"/>
                  </a:lnTo>
                  <a:lnTo>
                    <a:pt x="580" y="0"/>
                  </a:lnTo>
                  <a:lnTo>
                    <a:pt x="0" y="1145"/>
                  </a:lnTo>
                  <a:lnTo>
                    <a:pt x="156" y="1145"/>
                  </a:lnTo>
                  <a:close/>
                </a:path>
              </a:pathLst>
            </a:custGeom>
            <a:solidFill>
              <a:srgbClr val="6168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1"/>
            <p:cNvSpPr>
              <a:spLocks/>
            </p:cNvSpPr>
            <p:nvPr/>
          </p:nvSpPr>
          <p:spPr bwMode="auto">
            <a:xfrm>
              <a:off x="7196138" y="4618038"/>
              <a:ext cx="1163638" cy="1817688"/>
            </a:xfrm>
            <a:custGeom>
              <a:avLst/>
              <a:gdLst>
                <a:gd name="T0" fmla="*/ 577 w 733"/>
                <a:gd name="T1" fmla="*/ 1145 h 1145"/>
                <a:gd name="T2" fmla="*/ 0 w 733"/>
                <a:gd name="T3" fmla="*/ 0 h 1145"/>
                <a:gd name="T4" fmla="*/ 156 w 733"/>
                <a:gd name="T5" fmla="*/ 0 h 1145"/>
                <a:gd name="T6" fmla="*/ 733 w 733"/>
                <a:gd name="T7" fmla="*/ 1145 h 1145"/>
                <a:gd name="T8" fmla="*/ 577 w 733"/>
                <a:gd name="T9" fmla="*/ 1145 h 1145"/>
              </a:gdLst>
              <a:ahLst/>
              <a:cxnLst>
                <a:cxn ang="0">
                  <a:pos x="T0" y="T1"/>
                </a:cxn>
                <a:cxn ang="0">
                  <a:pos x="T2" y="T3"/>
                </a:cxn>
                <a:cxn ang="0">
                  <a:pos x="T4" y="T5"/>
                </a:cxn>
                <a:cxn ang="0">
                  <a:pos x="T6" y="T7"/>
                </a:cxn>
                <a:cxn ang="0">
                  <a:pos x="T8" y="T9"/>
                </a:cxn>
              </a:cxnLst>
              <a:rect l="0" t="0" r="r" b="b"/>
              <a:pathLst>
                <a:path w="733" h="1145">
                  <a:moveTo>
                    <a:pt x="577" y="1145"/>
                  </a:moveTo>
                  <a:lnTo>
                    <a:pt x="0" y="0"/>
                  </a:lnTo>
                  <a:lnTo>
                    <a:pt x="156" y="0"/>
                  </a:lnTo>
                  <a:lnTo>
                    <a:pt x="733" y="1145"/>
                  </a:lnTo>
                  <a:lnTo>
                    <a:pt x="577" y="1145"/>
                  </a:lnTo>
                  <a:close/>
                </a:path>
              </a:pathLst>
            </a:custGeom>
            <a:solidFill>
              <a:srgbClr val="6168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p:nvPr/>
        </p:nvGrpSpPr>
        <p:grpSpPr>
          <a:xfrm>
            <a:off x="9077793" y="2287164"/>
            <a:ext cx="2706220" cy="4570836"/>
            <a:chOff x="4903788" y="4137025"/>
            <a:chExt cx="1444625" cy="2439988"/>
          </a:xfrm>
          <a:solidFill>
            <a:srgbClr val="595959"/>
          </a:solidFill>
        </p:grpSpPr>
        <p:sp>
          <p:nvSpPr>
            <p:cNvPr id="12" name="Freeform 17"/>
            <p:cNvSpPr>
              <a:spLocks noEditPoints="1"/>
            </p:cNvSpPr>
            <p:nvPr/>
          </p:nvSpPr>
          <p:spPr bwMode="auto">
            <a:xfrm>
              <a:off x="4903788" y="4314825"/>
              <a:ext cx="1444625" cy="2262188"/>
            </a:xfrm>
            <a:custGeom>
              <a:avLst/>
              <a:gdLst>
                <a:gd name="T0" fmla="*/ 27 w 636"/>
                <a:gd name="T1" fmla="*/ 105 h 997"/>
                <a:gd name="T2" fmla="*/ 192 w 636"/>
                <a:gd name="T3" fmla="*/ 259 h 997"/>
                <a:gd name="T4" fmla="*/ 229 w 636"/>
                <a:gd name="T5" fmla="*/ 265 h 997"/>
                <a:gd name="T6" fmla="*/ 229 w 636"/>
                <a:gd name="T7" fmla="*/ 493 h 997"/>
                <a:gd name="T8" fmla="*/ 236 w 636"/>
                <a:gd name="T9" fmla="*/ 526 h 997"/>
                <a:gd name="T10" fmla="*/ 235 w 636"/>
                <a:gd name="T11" fmla="*/ 532 h 997"/>
                <a:gd name="T12" fmla="*/ 235 w 636"/>
                <a:gd name="T13" fmla="*/ 946 h 997"/>
                <a:gd name="T14" fmla="*/ 287 w 636"/>
                <a:gd name="T15" fmla="*/ 997 h 997"/>
                <a:gd name="T16" fmla="*/ 287 w 636"/>
                <a:gd name="T17" fmla="*/ 997 h 997"/>
                <a:gd name="T18" fmla="*/ 338 w 636"/>
                <a:gd name="T19" fmla="*/ 946 h 997"/>
                <a:gd name="T20" fmla="*/ 337 w 636"/>
                <a:gd name="T21" fmla="*/ 591 h 997"/>
                <a:gd name="T22" fmla="*/ 343 w 636"/>
                <a:gd name="T23" fmla="*/ 591 h 997"/>
                <a:gd name="T24" fmla="*/ 344 w 636"/>
                <a:gd name="T25" fmla="*/ 591 h 997"/>
                <a:gd name="T26" fmla="*/ 345 w 636"/>
                <a:gd name="T27" fmla="*/ 946 h 997"/>
                <a:gd name="T28" fmla="*/ 396 w 636"/>
                <a:gd name="T29" fmla="*/ 997 h 997"/>
                <a:gd name="T30" fmla="*/ 396 w 636"/>
                <a:gd name="T31" fmla="*/ 997 h 997"/>
                <a:gd name="T32" fmla="*/ 447 w 636"/>
                <a:gd name="T33" fmla="*/ 946 h 997"/>
                <a:gd name="T34" fmla="*/ 447 w 636"/>
                <a:gd name="T35" fmla="*/ 540 h 997"/>
                <a:gd name="T36" fmla="*/ 456 w 636"/>
                <a:gd name="T37" fmla="*/ 547 h 997"/>
                <a:gd name="T38" fmla="*/ 476 w 636"/>
                <a:gd name="T39" fmla="*/ 552 h 997"/>
                <a:gd name="T40" fmla="*/ 514 w 636"/>
                <a:gd name="T41" fmla="*/ 530 h 997"/>
                <a:gd name="T42" fmla="*/ 415 w 636"/>
                <a:gd name="T43" fmla="*/ 170 h 997"/>
                <a:gd name="T44" fmla="*/ 411 w 636"/>
                <a:gd name="T45" fmla="*/ 168 h 997"/>
                <a:gd name="T46" fmla="*/ 371 w 636"/>
                <a:gd name="T47" fmla="*/ 151 h 997"/>
                <a:gd name="T48" fmla="*/ 343 w 636"/>
                <a:gd name="T49" fmla="*/ 179 h 997"/>
                <a:gd name="T50" fmla="*/ 316 w 636"/>
                <a:gd name="T51" fmla="*/ 150 h 997"/>
                <a:gd name="T52" fmla="*/ 316 w 636"/>
                <a:gd name="T53" fmla="*/ 150 h 997"/>
                <a:gd name="T54" fmla="*/ 278 w 636"/>
                <a:gd name="T55" fmla="*/ 167 h 997"/>
                <a:gd name="T56" fmla="*/ 269 w 636"/>
                <a:gd name="T57" fmla="*/ 170 h 997"/>
                <a:gd name="T58" fmla="*/ 218 w 636"/>
                <a:gd name="T59" fmla="*/ 176 h 997"/>
                <a:gd name="T60" fmla="*/ 87 w 636"/>
                <a:gd name="T61" fmla="*/ 34 h 997"/>
                <a:gd name="T62" fmla="*/ 31 w 636"/>
                <a:gd name="T63" fmla="*/ 12 h 997"/>
                <a:gd name="T64" fmla="*/ 27 w 636"/>
                <a:gd name="T65" fmla="*/ 105 h 997"/>
                <a:gd name="T66" fmla="*/ 457 w 636"/>
                <a:gd name="T67" fmla="*/ 324 h 997"/>
                <a:gd name="T68" fmla="*/ 457 w 636"/>
                <a:gd name="T69" fmla="*/ 448 h 997"/>
                <a:gd name="T70" fmla="*/ 457 w 636"/>
                <a:gd name="T71" fmla="*/ 324 h 997"/>
                <a:gd name="T72" fmla="*/ 316 w 636"/>
                <a:gd name="T73" fmla="*/ 362 h 997"/>
                <a:gd name="T74" fmla="*/ 343 w 636"/>
                <a:gd name="T75" fmla="*/ 183 h 997"/>
                <a:gd name="T76" fmla="*/ 344 w 636"/>
                <a:gd name="T77" fmla="*/ 183 h 997"/>
                <a:gd name="T78" fmla="*/ 370 w 636"/>
                <a:gd name="T79" fmla="*/ 362 h 997"/>
                <a:gd name="T80" fmla="*/ 344 w 636"/>
                <a:gd name="T81" fmla="*/ 399 h 997"/>
                <a:gd name="T82" fmla="*/ 343 w 636"/>
                <a:gd name="T83" fmla="*/ 399 h 997"/>
                <a:gd name="T84" fmla="*/ 316 w 636"/>
                <a:gd name="T85" fmla="*/ 362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6" h="997">
                  <a:moveTo>
                    <a:pt x="27" y="105"/>
                  </a:moveTo>
                  <a:cubicBezTo>
                    <a:pt x="55" y="152"/>
                    <a:pt x="114" y="234"/>
                    <a:pt x="192" y="259"/>
                  </a:cubicBezTo>
                  <a:cubicBezTo>
                    <a:pt x="204" y="263"/>
                    <a:pt x="217" y="265"/>
                    <a:pt x="229" y="265"/>
                  </a:cubicBezTo>
                  <a:cubicBezTo>
                    <a:pt x="229" y="493"/>
                    <a:pt x="229" y="493"/>
                    <a:pt x="229" y="493"/>
                  </a:cubicBezTo>
                  <a:cubicBezTo>
                    <a:pt x="229" y="505"/>
                    <a:pt x="232" y="516"/>
                    <a:pt x="236" y="526"/>
                  </a:cubicBezTo>
                  <a:cubicBezTo>
                    <a:pt x="235" y="528"/>
                    <a:pt x="235" y="530"/>
                    <a:pt x="235" y="532"/>
                  </a:cubicBezTo>
                  <a:cubicBezTo>
                    <a:pt x="235" y="946"/>
                    <a:pt x="235" y="946"/>
                    <a:pt x="235" y="946"/>
                  </a:cubicBezTo>
                  <a:cubicBezTo>
                    <a:pt x="235" y="974"/>
                    <a:pt x="258" y="997"/>
                    <a:pt x="287" y="997"/>
                  </a:cubicBezTo>
                  <a:cubicBezTo>
                    <a:pt x="287" y="997"/>
                    <a:pt x="287" y="997"/>
                    <a:pt x="287" y="997"/>
                  </a:cubicBezTo>
                  <a:cubicBezTo>
                    <a:pt x="315" y="997"/>
                    <a:pt x="338" y="974"/>
                    <a:pt x="338" y="946"/>
                  </a:cubicBezTo>
                  <a:cubicBezTo>
                    <a:pt x="337" y="591"/>
                    <a:pt x="337" y="591"/>
                    <a:pt x="337" y="591"/>
                  </a:cubicBezTo>
                  <a:cubicBezTo>
                    <a:pt x="339" y="591"/>
                    <a:pt x="341" y="591"/>
                    <a:pt x="343" y="591"/>
                  </a:cubicBezTo>
                  <a:cubicBezTo>
                    <a:pt x="344" y="591"/>
                    <a:pt x="344" y="591"/>
                    <a:pt x="344" y="591"/>
                  </a:cubicBezTo>
                  <a:cubicBezTo>
                    <a:pt x="345" y="946"/>
                    <a:pt x="345" y="946"/>
                    <a:pt x="345" y="946"/>
                  </a:cubicBezTo>
                  <a:cubicBezTo>
                    <a:pt x="345" y="974"/>
                    <a:pt x="368" y="997"/>
                    <a:pt x="396" y="997"/>
                  </a:cubicBezTo>
                  <a:cubicBezTo>
                    <a:pt x="396" y="997"/>
                    <a:pt x="396" y="997"/>
                    <a:pt x="396" y="997"/>
                  </a:cubicBezTo>
                  <a:cubicBezTo>
                    <a:pt x="424" y="997"/>
                    <a:pt x="447" y="974"/>
                    <a:pt x="447" y="946"/>
                  </a:cubicBezTo>
                  <a:cubicBezTo>
                    <a:pt x="447" y="540"/>
                    <a:pt x="447" y="540"/>
                    <a:pt x="447" y="540"/>
                  </a:cubicBezTo>
                  <a:cubicBezTo>
                    <a:pt x="449" y="543"/>
                    <a:pt x="452" y="545"/>
                    <a:pt x="456" y="547"/>
                  </a:cubicBezTo>
                  <a:cubicBezTo>
                    <a:pt x="462" y="551"/>
                    <a:pt x="469" y="552"/>
                    <a:pt x="476" y="552"/>
                  </a:cubicBezTo>
                  <a:cubicBezTo>
                    <a:pt x="492" y="552"/>
                    <a:pt x="506" y="544"/>
                    <a:pt x="514" y="530"/>
                  </a:cubicBezTo>
                  <a:cubicBezTo>
                    <a:pt x="636" y="306"/>
                    <a:pt x="470" y="204"/>
                    <a:pt x="415" y="170"/>
                  </a:cubicBezTo>
                  <a:cubicBezTo>
                    <a:pt x="414" y="169"/>
                    <a:pt x="412" y="169"/>
                    <a:pt x="411" y="168"/>
                  </a:cubicBezTo>
                  <a:cubicBezTo>
                    <a:pt x="399" y="160"/>
                    <a:pt x="385" y="154"/>
                    <a:pt x="371" y="151"/>
                  </a:cubicBezTo>
                  <a:cubicBezTo>
                    <a:pt x="343" y="179"/>
                    <a:pt x="343" y="179"/>
                    <a:pt x="343" y="179"/>
                  </a:cubicBezTo>
                  <a:cubicBezTo>
                    <a:pt x="316" y="150"/>
                    <a:pt x="316" y="150"/>
                    <a:pt x="316" y="150"/>
                  </a:cubicBezTo>
                  <a:cubicBezTo>
                    <a:pt x="316" y="150"/>
                    <a:pt x="316" y="150"/>
                    <a:pt x="316" y="150"/>
                  </a:cubicBezTo>
                  <a:cubicBezTo>
                    <a:pt x="303" y="154"/>
                    <a:pt x="290" y="159"/>
                    <a:pt x="278" y="167"/>
                  </a:cubicBezTo>
                  <a:cubicBezTo>
                    <a:pt x="275" y="167"/>
                    <a:pt x="272" y="169"/>
                    <a:pt x="269" y="170"/>
                  </a:cubicBezTo>
                  <a:cubicBezTo>
                    <a:pt x="252" y="180"/>
                    <a:pt x="236" y="182"/>
                    <a:pt x="218" y="176"/>
                  </a:cubicBezTo>
                  <a:cubicBezTo>
                    <a:pt x="158" y="158"/>
                    <a:pt x="103" y="67"/>
                    <a:pt x="87" y="34"/>
                  </a:cubicBezTo>
                  <a:cubicBezTo>
                    <a:pt x="70" y="0"/>
                    <a:pt x="45" y="3"/>
                    <a:pt x="31" y="12"/>
                  </a:cubicBezTo>
                  <a:cubicBezTo>
                    <a:pt x="11" y="27"/>
                    <a:pt x="0" y="46"/>
                    <a:pt x="27" y="105"/>
                  </a:cubicBezTo>
                  <a:close/>
                  <a:moveTo>
                    <a:pt x="457" y="324"/>
                  </a:moveTo>
                  <a:cubicBezTo>
                    <a:pt x="474" y="356"/>
                    <a:pt x="477" y="395"/>
                    <a:pt x="457" y="448"/>
                  </a:cubicBezTo>
                  <a:lnTo>
                    <a:pt x="457" y="324"/>
                  </a:lnTo>
                  <a:close/>
                  <a:moveTo>
                    <a:pt x="316" y="362"/>
                  </a:moveTo>
                  <a:cubicBezTo>
                    <a:pt x="343" y="183"/>
                    <a:pt x="343" y="183"/>
                    <a:pt x="343" y="183"/>
                  </a:cubicBezTo>
                  <a:cubicBezTo>
                    <a:pt x="344" y="183"/>
                    <a:pt x="344" y="183"/>
                    <a:pt x="344" y="183"/>
                  </a:cubicBezTo>
                  <a:cubicBezTo>
                    <a:pt x="370" y="362"/>
                    <a:pt x="370" y="362"/>
                    <a:pt x="370" y="362"/>
                  </a:cubicBezTo>
                  <a:cubicBezTo>
                    <a:pt x="344" y="399"/>
                    <a:pt x="344" y="399"/>
                    <a:pt x="344" y="399"/>
                  </a:cubicBezTo>
                  <a:cubicBezTo>
                    <a:pt x="343" y="399"/>
                    <a:pt x="343" y="399"/>
                    <a:pt x="343" y="399"/>
                  </a:cubicBezTo>
                  <a:lnTo>
                    <a:pt x="316"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8"/>
            <p:cNvSpPr>
              <a:spLocks noChangeArrowheads="1"/>
            </p:cNvSpPr>
            <p:nvPr/>
          </p:nvSpPr>
          <p:spPr bwMode="auto">
            <a:xfrm>
              <a:off x="5430838" y="4137025"/>
              <a:ext cx="506413" cy="504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文本框 13"/>
          <p:cNvSpPr txBox="1"/>
          <p:nvPr/>
        </p:nvSpPr>
        <p:spPr>
          <a:xfrm>
            <a:off x="2899767" y="1600883"/>
            <a:ext cx="6392466" cy="738664"/>
          </a:xfrm>
          <a:prstGeom prst="rect">
            <a:avLst/>
          </a:prstGeom>
          <a:noFill/>
        </p:spPr>
        <p:txBody>
          <a:bodyPr wrap="square" rtlCol="0">
            <a:spAutoFit/>
          </a:bodyPr>
          <a:lstStyle/>
          <a:p>
            <a:pPr algn="ctr">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更多表格设置知识，请您参考布衣公子第</a:t>
            </a:r>
            <a:r>
              <a:rPr lang="en-US" altLang="zh-CN" sz="2800" b="1" dirty="0">
                <a:solidFill>
                  <a:srgbClr val="FF9100"/>
                </a:solidFill>
                <a:latin typeface="微软雅黑" panose="020B0503020204020204" pitchFamily="34" charset="-122"/>
                <a:ea typeface="微软雅黑" panose="020B0503020204020204" pitchFamily="34" charset="-122"/>
              </a:rPr>
              <a:t>47</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号作品</a:t>
            </a:r>
          </a:p>
        </p:txBody>
      </p:sp>
      <p:pic>
        <p:nvPicPr>
          <p:cNvPr id="15" name="图片 1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98457" y="2700964"/>
            <a:ext cx="5995087" cy="1246039"/>
          </a:xfrm>
          <a:prstGeom prst="rect">
            <a:avLst/>
          </a:prstGeom>
        </p:spPr>
      </p:pic>
      <p:sp>
        <p:nvSpPr>
          <p:cNvPr id="16" name="Freeform 196"/>
          <p:cNvSpPr>
            <a:spLocks/>
          </p:cNvSpPr>
          <p:nvPr/>
        </p:nvSpPr>
        <p:spPr bwMode="auto">
          <a:xfrm>
            <a:off x="3098457" y="2494737"/>
            <a:ext cx="484910" cy="412451"/>
          </a:xfrm>
          <a:custGeom>
            <a:avLst/>
            <a:gdLst>
              <a:gd name="T0" fmla="*/ 174 w 348"/>
              <a:gd name="T1" fmla="*/ 0 h 298"/>
              <a:gd name="T2" fmla="*/ 209 w 348"/>
              <a:gd name="T3" fmla="*/ 3 h 298"/>
              <a:gd name="T4" fmla="*/ 242 w 348"/>
              <a:gd name="T5" fmla="*/ 10 h 298"/>
              <a:gd name="T6" fmla="*/ 272 w 348"/>
              <a:gd name="T7" fmla="*/ 23 h 298"/>
              <a:gd name="T8" fmla="*/ 297 w 348"/>
              <a:gd name="T9" fmla="*/ 39 h 298"/>
              <a:gd name="T10" fmla="*/ 318 w 348"/>
              <a:gd name="T11" fmla="*/ 59 h 298"/>
              <a:gd name="T12" fmla="*/ 334 w 348"/>
              <a:gd name="T13" fmla="*/ 81 h 298"/>
              <a:gd name="T14" fmla="*/ 345 w 348"/>
              <a:gd name="T15" fmla="*/ 107 h 298"/>
              <a:gd name="T16" fmla="*/ 348 w 348"/>
              <a:gd name="T17" fmla="*/ 133 h 298"/>
              <a:gd name="T18" fmla="*/ 346 w 348"/>
              <a:gd name="T19" fmla="*/ 150 h 298"/>
              <a:gd name="T20" fmla="*/ 336 w 348"/>
              <a:gd name="T21" fmla="*/ 181 h 298"/>
              <a:gd name="T22" fmla="*/ 317 w 348"/>
              <a:gd name="T23" fmla="*/ 209 h 298"/>
              <a:gd name="T24" fmla="*/ 290 w 348"/>
              <a:gd name="T25" fmla="*/ 233 h 298"/>
              <a:gd name="T26" fmla="*/ 308 w 348"/>
              <a:gd name="T27" fmla="*/ 298 h 298"/>
              <a:gd name="T28" fmla="*/ 244 w 348"/>
              <a:gd name="T29" fmla="*/ 255 h 298"/>
              <a:gd name="T30" fmla="*/ 210 w 348"/>
              <a:gd name="T31" fmla="*/ 264 h 298"/>
              <a:gd name="T32" fmla="*/ 174 w 348"/>
              <a:gd name="T33" fmla="*/ 267 h 298"/>
              <a:gd name="T34" fmla="*/ 157 w 348"/>
              <a:gd name="T35" fmla="*/ 265 h 298"/>
              <a:gd name="T36" fmla="*/ 122 w 348"/>
              <a:gd name="T37" fmla="*/ 261 h 298"/>
              <a:gd name="T38" fmla="*/ 91 w 348"/>
              <a:gd name="T39" fmla="*/ 251 h 298"/>
              <a:gd name="T40" fmla="*/ 63 w 348"/>
              <a:gd name="T41" fmla="*/ 236 h 298"/>
              <a:gd name="T42" fmla="*/ 40 w 348"/>
              <a:gd name="T43" fmla="*/ 218 h 298"/>
              <a:gd name="T44" fmla="*/ 21 w 348"/>
              <a:gd name="T45" fmla="*/ 197 h 298"/>
              <a:gd name="T46" fmla="*/ 8 w 348"/>
              <a:gd name="T47" fmla="*/ 173 h 298"/>
              <a:gd name="T48" fmla="*/ 1 w 348"/>
              <a:gd name="T49" fmla="*/ 147 h 298"/>
              <a:gd name="T50" fmla="*/ 0 w 348"/>
              <a:gd name="T51" fmla="*/ 133 h 298"/>
              <a:gd name="T52" fmla="*/ 4 w 348"/>
              <a:gd name="T53" fmla="*/ 107 h 298"/>
              <a:gd name="T54" fmla="*/ 14 w 348"/>
              <a:gd name="T55" fmla="*/ 81 h 298"/>
              <a:gd name="T56" fmla="*/ 31 w 348"/>
              <a:gd name="T57" fmla="*/ 59 h 298"/>
              <a:gd name="T58" fmla="*/ 52 w 348"/>
              <a:gd name="T59" fmla="*/ 39 h 298"/>
              <a:gd name="T60" fmla="*/ 77 w 348"/>
              <a:gd name="T61" fmla="*/ 23 h 298"/>
              <a:gd name="T62" fmla="*/ 106 w 348"/>
              <a:gd name="T63" fmla="*/ 10 h 298"/>
              <a:gd name="T64" fmla="*/ 139 w 348"/>
              <a:gd name="T65" fmla="*/ 3 h 298"/>
              <a:gd name="T66" fmla="*/ 174 w 348"/>
              <a:gd name="T6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8" h="298">
                <a:moveTo>
                  <a:pt x="174" y="0"/>
                </a:moveTo>
                <a:lnTo>
                  <a:pt x="174" y="0"/>
                </a:lnTo>
                <a:lnTo>
                  <a:pt x="192" y="2"/>
                </a:lnTo>
                <a:lnTo>
                  <a:pt x="209" y="3"/>
                </a:lnTo>
                <a:lnTo>
                  <a:pt x="226" y="6"/>
                </a:lnTo>
                <a:lnTo>
                  <a:pt x="242" y="10"/>
                </a:lnTo>
                <a:lnTo>
                  <a:pt x="256" y="16"/>
                </a:lnTo>
                <a:lnTo>
                  <a:pt x="272" y="23"/>
                </a:lnTo>
                <a:lnTo>
                  <a:pt x="284" y="31"/>
                </a:lnTo>
                <a:lnTo>
                  <a:pt x="297" y="39"/>
                </a:lnTo>
                <a:lnTo>
                  <a:pt x="308" y="49"/>
                </a:lnTo>
                <a:lnTo>
                  <a:pt x="318" y="59"/>
                </a:lnTo>
                <a:lnTo>
                  <a:pt x="327" y="70"/>
                </a:lnTo>
                <a:lnTo>
                  <a:pt x="334" y="81"/>
                </a:lnTo>
                <a:lnTo>
                  <a:pt x="341" y="94"/>
                </a:lnTo>
                <a:lnTo>
                  <a:pt x="345" y="107"/>
                </a:lnTo>
                <a:lnTo>
                  <a:pt x="348" y="119"/>
                </a:lnTo>
                <a:lnTo>
                  <a:pt x="348" y="133"/>
                </a:lnTo>
                <a:lnTo>
                  <a:pt x="348" y="133"/>
                </a:lnTo>
                <a:lnTo>
                  <a:pt x="346" y="150"/>
                </a:lnTo>
                <a:lnTo>
                  <a:pt x="342" y="166"/>
                </a:lnTo>
                <a:lnTo>
                  <a:pt x="336" y="181"/>
                </a:lnTo>
                <a:lnTo>
                  <a:pt x="328" y="195"/>
                </a:lnTo>
                <a:lnTo>
                  <a:pt x="317" y="209"/>
                </a:lnTo>
                <a:lnTo>
                  <a:pt x="304" y="222"/>
                </a:lnTo>
                <a:lnTo>
                  <a:pt x="290" y="233"/>
                </a:lnTo>
                <a:lnTo>
                  <a:pt x="273" y="243"/>
                </a:lnTo>
                <a:lnTo>
                  <a:pt x="308" y="298"/>
                </a:lnTo>
                <a:lnTo>
                  <a:pt x="244" y="255"/>
                </a:lnTo>
                <a:lnTo>
                  <a:pt x="244" y="255"/>
                </a:lnTo>
                <a:lnTo>
                  <a:pt x="227" y="260"/>
                </a:lnTo>
                <a:lnTo>
                  <a:pt x="210" y="264"/>
                </a:lnTo>
                <a:lnTo>
                  <a:pt x="192" y="265"/>
                </a:lnTo>
                <a:lnTo>
                  <a:pt x="174" y="267"/>
                </a:lnTo>
                <a:lnTo>
                  <a:pt x="174" y="267"/>
                </a:lnTo>
                <a:lnTo>
                  <a:pt x="157" y="265"/>
                </a:lnTo>
                <a:lnTo>
                  <a:pt x="139" y="264"/>
                </a:lnTo>
                <a:lnTo>
                  <a:pt x="122" y="261"/>
                </a:lnTo>
                <a:lnTo>
                  <a:pt x="106" y="257"/>
                </a:lnTo>
                <a:lnTo>
                  <a:pt x="91" y="251"/>
                </a:lnTo>
                <a:lnTo>
                  <a:pt x="77" y="244"/>
                </a:lnTo>
                <a:lnTo>
                  <a:pt x="63" y="236"/>
                </a:lnTo>
                <a:lnTo>
                  <a:pt x="52" y="227"/>
                </a:lnTo>
                <a:lnTo>
                  <a:pt x="40" y="218"/>
                </a:lnTo>
                <a:lnTo>
                  <a:pt x="31" y="208"/>
                </a:lnTo>
                <a:lnTo>
                  <a:pt x="21" y="197"/>
                </a:lnTo>
                <a:lnTo>
                  <a:pt x="14" y="185"/>
                </a:lnTo>
                <a:lnTo>
                  <a:pt x="8" y="173"/>
                </a:lnTo>
                <a:lnTo>
                  <a:pt x="4" y="160"/>
                </a:lnTo>
                <a:lnTo>
                  <a:pt x="1" y="147"/>
                </a:lnTo>
                <a:lnTo>
                  <a:pt x="0" y="133"/>
                </a:lnTo>
                <a:lnTo>
                  <a:pt x="0" y="133"/>
                </a:lnTo>
                <a:lnTo>
                  <a:pt x="1" y="119"/>
                </a:lnTo>
                <a:lnTo>
                  <a:pt x="4" y="107"/>
                </a:lnTo>
                <a:lnTo>
                  <a:pt x="8" y="94"/>
                </a:lnTo>
                <a:lnTo>
                  <a:pt x="14" y="81"/>
                </a:lnTo>
                <a:lnTo>
                  <a:pt x="21" y="70"/>
                </a:lnTo>
                <a:lnTo>
                  <a:pt x="31" y="59"/>
                </a:lnTo>
                <a:lnTo>
                  <a:pt x="40" y="49"/>
                </a:lnTo>
                <a:lnTo>
                  <a:pt x="52" y="39"/>
                </a:lnTo>
                <a:lnTo>
                  <a:pt x="63" y="31"/>
                </a:lnTo>
                <a:lnTo>
                  <a:pt x="77" y="23"/>
                </a:lnTo>
                <a:lnTo>
                  <a:pt x="91" y="16"/>
                </a:lnTo>
                <a:lnTo>
                  <a:pt x="106" y="10"/>
                </a:lnTo>
                <a:lnTo>
                  <a:pt x="122" y="6"/>
                </a:lnTo>
                <a:lnTo>
                  <a:pt x="139" y="3"/>
                </a:lnTo>
                <a:lnTo>
                  <a:pt x="157" y="2"/>
                </a:lnTo>
                <a:lnTo>
                  <a:pt x="174" y="0"/>
                </a:lnTo>
                <a:lnTo>
                  <a:pt x="174" y="0"/>
                </a:lnTo>
                <a:close/>
              </a:path>
            </a:pathLst>
          </a:custGeom>
          <a:solidFill>
            <a:srgbClr val="FF9100"/>
          </a:solidFill>
          <a:ln>
            <a:noFill/>
          </a:ln>
          <a:extLst/>
        </p:spPr>
        <p:txBody>
          <a:bodyPr vert="horz" wrap="square" lIns="36000" tIns="18000" rIns="36000" bIns="54000" numCol="1" anchor="ctr" anchorCtr="0" compatLnSpc="1">
            <a:prstTxWarp prst="textNoShape">
              <a:avLst/>
            </a:prstTxWarp>
          </a:bodyPr>
          <a:lstStyle/>
          <a:p>
            <a:pPr algn="ctr"/>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47</a:t>
            </a:r>
            <a:endPar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6136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Rectangle 5"/>
          <p:cNvSpPr>
            <a:spLocks noChangeArrowheads="1"/>
          </p:cNvSpPr>
          <p:nvPr/>
        </p:nvSpPr>
        <p:spPr bwMode="auto">
          <a:xfrm>
            <a:off x="6107450" y="1"/>
            <a:ext cx="6084550" cy="6857999"/>
          </a:xfrm>
          <a:prstGeom prst="rect">
            <a:avLst/>
          </a:prstGeom>
          <a:solidFill>
            <a:srgbClr val="0FB4D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6" name="矩形 555"/>
          <p:cNvSpPr/>
          <p:nvPr/>
        </p:nvSpPr>
        <p:spPr bwMode="auto">
          <a:xfrm>
            <a:off x="1490500" y="5188659"/>
            <a:ext cx="3265288" cy="576064"/>
          </a:xfrm>
          <a:prstGeom prst="rect">
            <a:avLst/>
          </a:prstGeom>
          <a:solidFill>
            <a:srgbClr val="FFFFFF">
              <a:alpha val="69804"/>
            </a:srgbClr>
          </a:solidFill>
          <a:ln w="9525" cap="flat" cmpd="sng">
            <a:noFill/>
            <a:round/>
            <a:headEnd type="oval" w="med" len="med"/>
            <a:tailEnd/>
          </a:ln>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557" name="图片 5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90500" y="1673152"/>
            <a:ext cx="3265288" cy="3265288"/>
          </a:xfrm>
          <a:prstGeom prst="rect">
            <a:avLst/>
          </a:prstGeom>
          <a:effectLst>
            <a:outerShdw blurRad="63500" sx="102000" sy="102000" algn="ctr" rotWithShape="0">
              <a:prstClr val="black">
                <a:alpha val="40000"/>
              </a:prstClr>
            </a:outerShdw>
          </a:effectLst>
        </p:spPr>
      </p:pic>
      <p:sp>
        <p:nvSpPr>
          <p:cNvPr id="558" name="文本框 557"/>
          <p:cNvSpPr txBox="1"/>
          <p:nvPr/>
        </p:nvSpPr>
        <p:spPr>
          <a:xfrm>
            <a:off x="1490500" y="5219377"/>
            <a:ext cx="3265288" cy="461665"/>
          </a:xfrm>
          <a:prstGeom prst="rect">
            <a:avLst/>
          </a:prstGeom>
          <a:noFill/>
        </p:spPr>
        <p:txBody>
          <a:bodyPr wrap="square" rtlCol="0">
            <a:spAutoFit/>
          </a:bodyPr>
          <a:lstStyle/>
          <a:p>
            <a:pPr defTabSz="1218892"/>
            <a:r>
              <a:rPr lang="zh-CN" altLang="en-US" sz="2400" dirty="0">
                <a:solidFill>
                  <a:srgbClr val="0A9FDD"/>
                </a:solidFill>
                <a:effectLst>
                  <a:outerShdw blurRad="152400" dist="12700" dir="2700000" algn="tl">
                    <a:srgbClr val="000000">
                      <a:alpha val="28000"/>
                    </a:srgbClr>
                  </a:outerShdw>
                </a:effectLst>
                <a:latin typeface="微软雅黑" panose="020B0503020204020204" pitchFamily="34" charset="-122"/>
                <a:ea typeface="微软雅黑" panose="020B0503020204020204" pitchFamily="34" charset="-122"/>
              </a:rPr>
              <a:t>布衣公众号：</a:t>
            </a:r>
            <a:r>
              <a:rPr lang="en-US" altLang="zh-CN" sz="2400" dirty="0">
                <a:solidFill>
                  <a:srgbClr val="0A9FDD"/>
                </a:solidFill>
                <a:effectLst>
                  <a:outerShdw blurRad="152400" dist="12700" dir="2700000" algn="tl">
                    <a:srgbClr val="000000">
                      <a:alpha val="28000"/>
                    </a:srgbClr>
                  </a:outerShdw>
                </a:effectLst>
                <a:latin typeface="微软雅黑" panose="020B0503020204020204" pitchFamily="34" charset="-122"/>
                <a:ea typeface="微软雅黑" panose="020B0503020204020204" pitchFamily="34" charset="-122"/>
              </a:rPr>
              <a:t>HR-PPT</a:t>
            </a:r>
            <a:endParaRPr lang="zh-CN" altLang="en-US" sz="2800" b="1" dirty="0">
              <a:solidFill>
                <a:srgbClr val="0A9FDD"/>
              </a:solidFill>
              <a:effectLst>
                <a:outerShdw blurRad="152400" dist="12700" dir="2700000" algn="tl">
                  <a:srgbClr val="000000">
                    <a:alpha val="28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59" name="Text Box 54"/>
          <p:cNvSpPr txBox="1">
            <a:spLocks noChangeArrowheads="1"/>
          </p:cNvSpPr>
          <p:nvPr/>
        </p:nvSpPr>
        <p:spPr bwMode="auto">
          <a:xfrm>
            <a:off x="7510420" y="3785273"/>
            <a:ext cx="369952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fontAlgn="base">
              <a:spcBef>
                <a:spcPct val="50000"/>
              </a:spcBef>
              <a:spcAft>
                <a:spcPct val="0"/>
              </a:spcAft>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r>
              <a:rPr lang="en-US" altLang="zh-CN" dirty="0"/>
              <a:t> 11020228@qq.com</a:t>
            </a:r>
          </a:p>
        </p:txBody>
      </p:sp>
      <p:sp>
        <p:nvSpPr>
          <p:cNvPr id="560" name="文本框 559"/>
          <p:cNvSpPr txBox="1"/>
          <p:nvPr/>
        </p:nvSpPr>
        <p:spPr>
          <a:xfrm>
            <a:off x="6682665" y="1509106"/>
            <a:ext cx="4762971" cy="1862048"/>
          </a:xfrm>
          <a:prstGeom prst="rect">
            <a:avLst/>
          </a:prstGeom>
          <a:noFill/>
          <a:ln>
            <a:noFill/>
          </a:ln>
          <a:effectLst>
            <a:outerShdw blurRad="139700" dist="228600" dir="2700000" sx="102000" sy="102000" algn="tl" rotWithShape="0">
              <a:prstClr val="black">
                <a:alpha val="28000"/>
              </a:prstClr>
            </a:outerShdw>
          </a:effectLst>
        </p:spPr>
        <p:txBody>
          <a:bodyPr wrap="none" rtlCol="0">
            <a:spAutoFit/>
          </a:bodyPr>
          <a:lstStyle/>
          <a:p>
            <a:r>
              <a:rPr lang="en-US" altLang="zh-CN" sz="11500" dirty="0">
                <a:ln w="38100">
                  <a:noFill/>
                </a:ln>
                <a:solidFill>
                  <a:schemeClr val="bg1"/>
                </a:solidFill>
                <a:effectLst>
                  <a:outerShdw blurRad="152400" dist="38100" dir="2700000" sx="102000" sy="102000" algn="tl" rotWithShape="0">
                    <a:prstClr val="black">
                      <a:alpha val="32000"/>
                    </a:prstClr>
                  </a:outerShdw>
                </a:effectLst>
                <a:latin typeface="Impact" panose="020B0806030902050204" pitchFamily="34" charset="0"/>
                <a:ea typeface="黑体" panose="02010609060101010101" pitchFamily="49" charset="-122"/>
                <a:cs typeface="IrisUPC" panose="020B0604020202020204" pitchFamily="34" charset="-34"/>
              </a:rPr>
              <a:t>THANKS</a:t>
            </a:r>
            <a:endParaRPr lang="zh-CN" altLang="en-US" sz="11500" dirty="0">
              <a:ln w="38100">
                <a:noFill/>
              </a:ln>
              <a:solidFill>
                <a:schemeClr val="bg1"/>
              </a:solidFill>
              <a:effectLst>
                <a:outerShdw blurRad="152400" dist="38100" dir="2700000" sx="102000" sy="102000" algn="tl" rotWithShape="0">
                  <a:prstClr val="black">
                    <a:alpha val="32000"/>
                  </a:prstClr>
                </a:outerShdw>
              </a:effectLst>
              <a:latin typeface="Impact" panose="020B0806030902050204" pitchFamily="34" charset="0"/>
              <a:ea typeface="黑体" panose="02010609060101010101" pitchFamily="49" charset="-122"/>
              <a:cs typeface="IrisUPC" panose="020B0604020202020204" pitchFamily="34" charset="-34"/>
            </a:endParaRPr>
          </a:p>
        </p:txBody>
      </p:sp>
      <p:sp>
        <p:nvSpPr>
          <p:cNvPr id="561" name="TextBox 10">
            <a:hlinkClick r:id="rId4"/>
          </p:cNvPr>
          <p:cNvSpPr>
            <a:spLocks noChangeArrowheads="1"/>
          </p:cNvSpPr>
          <p:nvPr/>
        </p:nvSpPr>
        <p:spPr bwMode="auto">
          <a:xfrm>
            <a:off x="7510420" y="4707765"/>
            <a:ext cx="369952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base">
              <a:spcBef>
                <a:spcPct val="50000"/>
              </a:spcBef>
              <a:spcAft>
                <a:spcPct val="0"/>
              </a:spcAft>
            </a:pPr>
            <a:r>
              <a:rPr 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pitchFamily="34" charset="0"/>
              </a:rPr>
              <a:t>  http://weibo.com/teliss</a:t>
            </a:r>
          </a:p>
        </p:txBody>
      </p:sp>
      <p:sp>
        <p:nvSpPr>
          <p:cNvPr id="562" name="Text Box 54">
            <a:hlinkClick r:id="rId5"/>
          </p:cNvPr>
          <p:cNvSpPr txBox="1">
            <a:spLocks noChangeArrowheads="1"/>
          </p:cNvSpPr>
          <p:nvPr/>
        </p:nvSpPr>
        <p:spPr bwMode="auto">
          <a:xfrm>
            <a:off x="7510420" y="4246519"/>
            <a:ext cx="369952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zh-CN"/>
            </a:defPPr>
            <a:lvl1pPr fontAlgn="base">
              <a:spcBef>
                <a:spcPct val="50000"/>
              </a:spcBef>
              <a:spcAft>
                <a:spcPct val="0"/>
              </a:spcAft>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r>
              <a:rPr lang="en-US" altLang="zh-CN" dirty="0"/>
              <a:t>  http://teliss.blog.163.com</a:t>
            </a:r>
          </a:p>
        </p:txBody>
      </p:sp>
      <p:grpSp>
        <p:nvGrpSpPr>
          <p:cNvPr id="563" name="组合 562"/>
          <p:cNvGrpSpPr>
            <a:grpSpLocks noChangeAspect="1"/>
          </p:cNvGrpSpPr>
          <p:nvPr/>
        </p:nvGrpSpPr>
        <p:grpSpPr>
          <a:xfrm>
            <a:off x="7041800" y="4725239"/>
            <a:ext cx="396000" cy="321563"/>
            <a:chOff x="3175" y="295276"/>
            <a:chExt cx="4856163" cy="3943350"/>
          </a:xfrm>
          <a:solidFill>
            <a:schemeClr val="bg1"/>
          </a:solidFill>
        </p:grpSpPr>
        <p:sp>
          <p:nvSpPr>
            <p:cNvPr id="564" name="Freeform 10"/>
            <p:cNvSpPr>
              <a:spLocks noEditPoints="1"/>
            </p:cNvSpPr>
            <p:nvPr/>
          </p:nvSpPr>
          <p:spPr bwMode="auto">
            <a:xfrm>
              <a:off x="3175" y="741363"/>
              <a:ext cx="4173538" cy="3497263"/>
            </a:xfrm>
            <a:custGeom>
              <a:avLst/>
              <a:gdLst>
                <a:gd name="T0" fmla="*/ 957 w 1111"/>
                <a:gd name="T1" fmla="*/ 394 h 930"/>
                <a:gd name="T2" fmla="*/ 936 w 1111"/>
                <a:gd name="T3" fmla="*/ 362 h 930"/>
                <a:gd name="T4" fmla="*/ 936 w 1111"/>
                <a:gd name="T5" fmla="*/ 235 h 930"/>
                <a:gd name="T6" fmla="*/ 652 w 1111"/>
                <a:gd name="T7" fmla="*/ 233 h 930"/>
                <a:gd name="T8" fmla="*/ 622 w 1111"/>
                <a:gd name="T9" fmla="*/ 219 h 930"/>
                <a:gd name="T10" fmla="*/ 608 w 1111"/>
                <a:gd name="T11" fmla="*/ 70 h 930"/>
                <a:gd name="T12" fmla="*/ 190 w 1111"/>
                <a:gd name="T13" fmla="*/ 233 h 930"/>
                <a:gd name="T14" fmla="*/ 0 w 1111"/>
                <a:gd name="T15" fmla="*/ 591 h 930"/>
                <a:gd name="T16" fmla="*/ 534 w 1111"/>
                <a:gd name="T17" fmla="*/ 930 h 930"/>
                <a:gd name="T18" fmla="*/ 1111 w 1111"/>
                <a:gd name="T19" fmla="*/ 568 h 930"/>
                <a:gd name="T20" fmla="*/ 957 w 1111"/>
                <a:gd name="T21" fmla="*/ 394 h 930"/>
                <a:gd name="T22" fmla="*/ 535 w 1111"/>
                <a:gd name="T23" fmla="*/ 854 h 930"/>
                <a:gd name="T24" fmla="*/ 128 w 1111"/>
                <a:gd name="T25" fmla="*/ 641 h 930"/>
                <a:gd name="T26" fmla="*/ 485 w 1111"/>
                <a:gd name="T27" fmla="*/ 353 h 930"/>
                <a:gd name="T28" fmla="*/ 892 w 1111"/>
                <a:gd name="T29" fmla="*/ 565 h 930"/>
                <a:gd name="T30" fmla="*/ 535 w 1111"/>
                <a:gd name="T31" fmla="*/ 854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1" h="930">
                  <a:moveTo>
                    <a:pt x="957" y="394"/>
                  </a:moveTo>
                  <a:cubicBezTo>
                    <a:pt x="939" y="389"/>
                    <a:pt x="926" y="385"/>
                    <a:pt x="936" y="362"/>
                  </a:cubicBezTo>
                  <a:cubicBezTo>
                    <a:pt x="956" y="311"/>
                    <a:pt x="958" y="266"/>
                    <a:pt x="936" y="235"/>
                  </a:cubicBezTo>
                  <a:cubicBezTo>
                    <a:pt x="895" y="176"/>
                    <a:pt x="782" y="179"/>
                    <a:pt x="652" y="233"/>
                  </a:cubicBezTo>
                  <a:cubicBezTo>
                    <a:pt x="652" y="233"/>
                    <a:pt x="611" y="251"/>
                    <a:pt x="622" y="219"/>
                  </a:cubicBezTo>
                  <a:cubicBezTo>
                    <a:pt x="642" y="155"/>
                    <a:pt x="639" y="101"/>
                    <a:pt x="608" y="70"/>
                  </a:cubicBezTo>
                  <a:cubicBezTo>
                    <a:pt x="537" y="0"/>
                    <a:pt x="350" y="73"/>
                    <a:pt x="190" y="233"/>
                  </a:cubicBezTo>
                  <a:cubicBezTo>
                    <a:pt x="69" y="353"/>
                    <a:pt x="0" y="481"/>
                    <a:pt x="0" y="591"/>
                  </a:cubicBezTo>
                  <a:cubicBezTo>
                    <a:pt x="0" y="801"/>
                    <a:pt x="270" y="930"/>
                    <a:pt x="534" y="930"/>
                  </a:cubicBezTo>
                  <a:cubicBezTo>
                    <a:pt x="881" y="930"/>
                    <a:pt x="1111" y="728"/>
                    <a:pt x="1111" y="568"/>
                  </a:cubicBezTo>
                  <a:cubicBezTo>
                    <a:pt x="1111" y="472"/>
                    <a:pt x="1030" y="417"/>
                    <a:pt x="957" y="394"/>
                  </a:cubicBezTo>
                  <a:close/>
                  <a:moveTo>
                    <a:pt x="535" y="854"/>
                  </a:moveTo>
                  <a:cubicBezTo>
                    <a:pt x="324" y="875"/>
                    <a:pt x="142" y="779"/>
                    <a:pt x="128" y="641"/>
                  </a:cubicBezTo>
                  <a:cubicBezTo>
                    <a:pt x="114" y="503"/>
                    <a:pt x="274" y="373"/>
                    <a:pt x="485" y="353"/>
                  </a:cubicBezTo>
                  <a:cubicBezTo>
                    <a:pt x="696" y="332"/>
                    <a:pt x="878" y="427"/>
                    <a:pt x="892" y="565"/>
                  </a:cubicBezTo>
                  <a:cubicBezTo>
                    <a:pt x="906" y="704"/>
                    <a:pt x="746" y="833"/>
                    <a:pt x="535" y="8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565" name="Freeform 11"/>
            <p:cNvSpPr>
              <a:spLocks/>
            </p:cNvSpPr>
            <p:nvPr/>
          </p:nvSpPr>
          <p:spPr bwMode="auto">
            <a:xfrm>
              <a:off x="3094038" y="295276"/>
              <a:ext cx="1765300" cy="1868488"/>
            </a:xfrm>
            <a:custGeom>
              <a:avLst/>
              <a:gdLst>
                <a:gd name="T0" fmla="*/ 364 w 470"/>
                <a:gd name="T1" fmla="*/ 128 h 497"/>
                <a:gd name="T2" fmla="*/ 43 w 470"/>
                <a:gd name="T3" fmla="*/ 24 h 497"/>
                <a:gd name="T4" fmla="*/ 43 w 470"/>
                <a:gd name="T5" fmla="*/ 24 h 497"/>
                <a:gd name="T6" fmla="*/ 5 w 470"/>
                <a:gd name="T7" fmla="*/ 82 h 497"/>
                <a:gd name="T8" fmla="*/ 63 w 470"/>
                <a:gd name="T9" fmla="*/ 119 h 497"/>
                <a:gd name="T10" fmla="*/ 291 w 470"/>
                <a:gd name="T11" fmla="*/ 193 h 497"/>
                <a:gd name="T12" fmla="*/ 341 w 470"/>
                <a:gd name="T13" fmla="*/ 428 h 497"/>
                <a:gd name="T14" fmla="*/ 341 w 470"/>
                <a:gd name="T15" fmla="*/ 428 h 497"/>
                <a:gd name="T16" fmla="*/ 373 w 470"/>
                <a:gd name="T17" fmla="*/ 489 h 497"/>
                <a:gd name="T18" fmla="*/ 434 w 470"/>
                <a:gd name="T19" fmla="*/ 458 h 497"/>
                <a:gd name="T20" fmla="*/ 434 w 470"/>
                <a:gd name="T21" fmla="*/ 458 h 497"/>
                <a:gd name="T22" fmla="*/ 364 w 470"/>
                <a:gd name="T23" fmla="*/ 12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97">
                  <a:moveTo>
                    <a:pt x="364" y="128"/>
                  </a:moveTo>
                  <a:cubicBezTo>
                    <a:pt x="280" y="35"/>
                    <a:pt x="157" y="0"/>
                    <a:pt x="43" y="24"/>
                  </a:cubicBezTo>
                  <a:cubicBezTo>
                    <a:pt x="43" y="24"/>
                    <a:pt x="43" y="24"/>
                    <a:pt x="43" y="24"/>
                  </a:cubicBezTo>
                  <a:cubicBezTo>
                    <a:pt x="16" y="30"/>
                    <a:pt x="0" y="55"/>
                    <a:pt x="5" y="82"/>
                  </a:cubicBezTo>
                  <a:cubicBezTo>
                    <a:pt x="11" y="108"/>
                    <a:pt x="37" y="125"/>
                    <a:pt x="63" y="119"/>
                  </a:cubicBezTo>
                  <a:cubicBezTo>
                    <a:pt x="144" y="102"/>
                    <a:pt x="232" y="127"/>
                    <a:pt x="291" y="193"/>
                  </a:cubicBezTo>
                  <a:cubicBezTo>
                    <a:pt x="351" y="259"/>
                    <a:pt x="367" y="349"/>
                    <a:pt x="341" y="428"/>
                  </a:cubicBezTo>
                  <a:cubicBezTo>
                    <a:pt x="341" y="428"/>
                    <a:pt x="341" y="428"/>
                    <a:pt x="341" y="428"/>
                  </a:cubicBezTo>
                  <a:cubicBezTo>
                    <a:pt x="333" y="453"/>
                    <a:pt x="347" y="481"/>
                    <a:pt x="373" y="489"/>
                  </a:cubicBezTo>
                  <a:cubicBezTo>
                    <a:pt x="398" y="497"/>
                    <a:pt x="426" y="483"/>
                    <a:pt x="434" y="458"/>
                  </a:cubicBezTo>
                  <a:cubicBezTo>
                    <a:pt x="434" y="458"/>
                    <a:pt x="434" y="458"/>
                    <a:pt x="434" y="458"/>
                  </a:cubicBezTo>
                  <a:cubicBezTo>
                    <a:pt x="470" y="347"/>
                    <a:pt x="447" y="220"/>
                    <a:pt x="364" y="1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566" name="Freeform 12"/>
            <p:cNvSpPr>
              <a:spLocks/>
            </p:cNvSpPr>
            <p:nvPr/>
          </p:nvSpPr>
          <p:spPr bwMode="auto">
            <a:xfrm>
              <a:off x="3252788" y="974726"/>
              <a:ext cx="919163" cy="969963"/>
            </a:xfrm>
            <a:custGeom>
              <a:avLst/>
              <a:gdLst>
                <a:gd name="T0" fmla="*/ 193 w 245"/>
                <a:gd name="T1" fmla="*/ 63 h 258"/>
                <a:gd name="T2" fmla="*/ 37 w 245"/>
                <a:gd name="T3" fmla="*/ 12 h 258"/>
                <a:gd name="T4" fmla="*/ 5 w 245"/>
                <a:gd name="T5" fmla="*/ 62 h 258"/>
                <a:gd name="T6" fmla="*/ 54 w 245"/>
                <a:gd name="T7" fmla="*/ 94 h 258"/>
                <a:gd name="T8" fmla="*/ 54 w 245"/>
                <a:gd name="T9" fmla="*/ 94 h 258"/>
                <a:gd name="T10" fmla="*/ 131 w 245"/>
                <a:gd name="T11" fmla="*/ 119 h 258"/>
                <a:gd name="T12" fmla="*/ 148 w 245"/>
                <a:gd name="T13" fmla="*/ 198 h 258"/>
                <a:gd name="T14" fmla="*/ 148 w 245"/>
                <a:gd name="T15" fmla="*/ 198 h 258"/>
                <a:gd name="T16" fmla="*/ 175 w 245"/>
                <a:gd name="T17" fmla="*/ 251 h 258"/>
                <a:gd name="T18" fmla="*/ 228 w 245"/>
                <a:gd name="T19" fmla="*/ 223 h 258"/>
                <a:gd name="T20" fmla="*/ 193 w 245"/>
                <a:gd name="T21" fmla="*/ 63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258">
                  <a:moveTo>
                    <a:pt x="193" y="63"/>
                  </a:moveTo>
                  <a:cubicBezTo>
                    <a:pt x="153" y="18"/>
                    <a:pt x="92" y="0"/>
                    <a:pt x="37" y="12"/>
                  </a:cubicBezTo>
                  <a:cubicBezTo>
                    <a:pt x="14" y="17"/>
                    <a:pt x="0" y="39"/>
                    <a:pt x="5" y="62"/>
                  </a:cubicBezTo>
                  <a:cubicBezTo>
                    <a:pt x="9" y="85"/>
                    <a:pt x="32" y="99"/>
                    <a:pt x="54" y="94"/>
                  </a:cubicBezTo>
                  <a:cubicBezTo>
                    <a:pt x="54" y="94"/>
                    <a:pt x="54" y="94"/>
                    <a:pt x="54" y="94"/>
                  </a:cubicBezTo>
                  <a:cubicBezTo>
                    <a:pt x="82" y="89"/>
                    <a:pt x="111" y="97"/>
                    <a:pt x="131" y="119"/>
                  </a:cubicBezTo>
                  <a:cubicBezTo>
                    <a:pt x="151" y="141"/>
                    <a:pt x="156" y="171"/>
                    <a:pt x="148" y="198"/>
                  </a:cubicBezTo>
                  <a:cubicBezTo>
                    <a:pt x="148" y="198"/>
                    <a:pt x="148" y="198"/>
                    <a:pt x="148" y="198"/>
                  </a:cubicBezTo>
                  <a:cubicBezTo>
                    <a:pt x="141" y="220"/>
                    <a:pt x="153" y="243"/>
                    <a:pt x="175" y="251"/>
                  </a:cubicBezTo>
                  <a:cubicBezTo>
                    <a:pt x="197" y="258"/>
                    <a:pt x="220" y="246"/>
                    <a:pt x="228" y="223"/>
                  </a:cubicBezTo>
                  <a:cubicBezTo>
                    <a:pt x="245" y="169"/>
                    <a:pt x="234" y="108"/>
                    <a:pt x="193" y="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567" name="Freeform 13"/>
            <p:cNvSpPr>
              <a:spLocks noEditPoints="1"/>
            </p:cNvSpPr>
            <p:nvPr/>
          </p:nvSpPr>
          <p:spPr bwMode="auto">
            <a:xfrm>
              <a:off x="957263" y="2370138"/>
              <a:ext cx="1724025" cy="1485900"/>
            </a:xfrm>
            <a:custGeom>
              <a:avLst/>
              <a:gdLst>
                <a:gd name="T0" fmla="*/ 302 w 459"/>
                <a:gd name="T1" fmla="*/ 26 h 395"/>
                <a:gd name="T2" fmla="*/ 45 w 459"/>
                <a:gd name="T3" fmla="*/ 138 h 395"/>
                <a:gd name="T4" fmla="*/ 144 w 459"/>
                <a:gd name="T5" fmla="*/ 362 h 395"/>
                <a:gd name="T6" fmla="*/ 416 w 459"/>
                <a:gd name="T7" fmla="*/ 246 h 395"/>
                <a:gd name="T8" fmla="*/ 302 w 459"/>
                <a:gd name="T9" fmla="*/ 26 h 395"/>
                <a:gd name="T10" fmla="*/ 225 w 459"/>
                <a:gd name="T11" fmla="*/ 256 h 395"/>
                <a:gd name="T12" fmla="*/ 128 w 459"/>
                <a:gd name="T13" fmla="*/ 288 h 395"/>
                <a:gd name="T14" fmla="*/ 107 w 459"/>
                <a:gd name="T15" fmla="*/ 204 h 395"/>
                <a:gd name="T16" fmla="*/ 202 w 459"/>
                <a:gd name="T17" fmla="*/ 172 h 395"/>
                <a:gd name="T18" fmla="*/ 225 w 459"/>
                <a:gd name="T19" fmla="*/ 256 h 395"/>
                <a:gd name="T20" fmla="*/ 292 w 459"/>
                <a:gd name="T21" fmla="*/ 170 h 395"/>
                <a:gd name="T22" fmla="*/ 256 w 459"/>
                <a:gd name="T23" fmla="*/ 184 h 395"/>
                <a:gd name="T24" fmla="*/ 247 w 459"/>
                <a:gd name="T25" fmla="*/ 152 h 395"/>
                <a:gd name="T26" fmla="*/ 282 w 459"/>
                <a:gd name="T27" fmla="*/ 139 h 395"/>
                <a:gd name="T28" fmla="*/ 292 w 459"/>
                <a:gd name="T29" fmla="*/ 17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95">
                  <a:moveTo>
                    <a:pt x="302" y="26"/>
                  </a:moveTo>
                  <a:cubicBezTo>
                    <a:pt x="202" y="0"/>
                    <a:pt x="88" y="50"/>
                    <a:pt x="45" y="138"/>
                  </a:cubicBezTo>
                  <a:cubicBezTo>
                    <a:pt x="0" y="229"/>
                    <a:pt x="43" y="329"/>
                    <a:pt x="144" y="362"/>
                  </a:cubicBezTo>
                  <a:cubicBezTo>
                    <a:pt x="249" y="395"/>
                    <a:pt x="373" y="343"/>
                    <a:pt x="416" y="246"/>
                  </a:cubicBezTo>
                  <a:cubicBezTo>
                    <a:pt x="459" y="151"/>
                    <a:pt x="406" y="53"/>
                    <a:pt x="302" y="26"/>
                  </a:cubicBezTo>
                  <a:close/>
                  <a:moveTo>
                    <a:pt x="225" y="256"/>
                  </a:moveTo>
                  <a:cubicBezTo>
                    <a:pt x="205" y="289"/>
                    <a:pt x="161" y="303"/>
                    <a:pt x="128" y="288"/>
                  </a:cubicBezTo>
                  <a:cubicBezTo>
                    <a:pt x="96" y="273"/>
                    <a:pt x="86" y="236"/>
                    <a:pt x="107" y="204"/>
                  </a:cubicBezTo>
                  <a:cubicBezTo>
                    <a:pt x="127" y="172"/>
                    <a:pt x="169" y="158"/>
                    <a:pt x="202" y="172"/>
                  </a:cubicBezTo>
                  <a:cubicBezTo>
                    <a:pt x="235" y="186"/>
                    <a:pt x="245" y="224"/>
                    <a:pt x="225" y="256"/>
                  </a:cubicBezTo>
                  <a:close/>
                  <a:moveTo>
                    <a:pt x="292" y="170"/>
                  </a:moveTo>
                  <a:cubicBezTo>
                    <a:pt x="285" y="183"/>
                    <a:pt x="269" y="189"/>
                    <a:pt x="256" y="184"/>
                  </a:cubicBezTo>
                  <a:cubicBezTo>
                    <a:pt x="243" y="178"/>
                    <a:pt x="240" y="164"/>
                    <a:pt x="247" y="152"/>
                  </a:cubicBezTo>
                  <a:cubicBezTo>
                    <a:pt x="254" y="140"/>
                    <a:pt x="270" y="134"/>
                    <a:pt x="282" y="139"/>
                  </a:cubicBezTo>
                  <a:cubicBezTo>
                    <a:pt x="295" y="143"/>
                    <a:pt x="300" y="158"/>
                    <a:pt x="292"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grpSp>
        <p:nvGrpSpPr>
          <p:cNvPr id="568" name="组合 567"/>
          <p:cNvGrpSpPr>
            <a:grpSpLocks noChangeAspect="1"/>
          </p:cNvGrpSpPr>
          <p:nvPr/>
        </p:nvGrpSpPr>
        <p:grpSpPr>
          <a:xfrm>
            <a:off x="7041800" y="4249781"/>
            <a:ext cx="396000" cy="319354"/>
            <a:chOff x="2482850" y="17463"/>
            <a:chExt cx="442913" cy="357188"/>
          </a:xfrm>
          <a:solidFill>
            <a:schemeClr val="bg1"/>
          </a:solidFill>
        </p:grpSpPr>
        <p:sp>
          <p:nvSpPr>
            <p:cNvPr id="569" name="Freeform 14"/>
            <p:cNvSpPr>
              <a:spLocks/>
            </p:cNvSpPr>
            <p:nvPr/>
          </p:nvSpPr>
          <p:spPr bwMode="auto">
            <a:xfrm>
              <a:off x="2482850" y="17463"/>
              <a:ext cx="442913" cy="204788"/>
            </a:xfrm>
            <a:custGeom>
              <a:avLst/>
              <a:gdLst>
                <a:gd name="T0" fmla="*/ 553 w 558"/>
                <a:gd name="T1" fmla="*/ 229 h 257"/>
                <a:gd name="T2" fmla="*/ 354 w 558"/>
                <a:gd name="T3" fmla="*/ 30 h 257"/>
                <a:gd name="T4" fmla="*/ 354 w 558"/>
                <a:gd name="T5" fmla="*/ 30 h 257"/>
                <a:gd name="T6" fmla="*/ 346 w 558"/>
                <a:gd name="T7" fmla="*/ 24 h 257"/>
                <a:gd name="T8" fmla="*/ 339 w 558"/>
                <a:gd name="T9" fmla="*/ 17 h 257"/>
                <a:gd name="T10" fmla="*/ 329 w 558"/>
                <a:gd name="T11" fmla="*/ 12 h 257"/>
                <a:gd name="T12" fmla="*/ 320 w 558"/>
                <a:gd name="T13" fmla="*/ 7 h 257"/>
                <a:gd name="T14" fmla="*/ 310 w 558"/>
                <a:gd name="T15" fmla="*/ 3 h 257"/>
                <a:gd name="T16" fmla="*/ 300 w 558"/>
                <a:gd name="T17" fmla="*/ 1 h 257"/>
                <a:gd name="T18" fmla="*/ 290 w 558"/>
                <a:gd name="T19" fmla="*/ 0 h 257"/>
                <a:gd name="T20" fmla="*/ 280 w 558"/>
                <a:gd name="T21" fmla="*/ 0 h 257"/>
                <a:gd name="T22" fmla="*/ 280 w 558"/>
                <a:gd name="T23" fmla="*/ 0 h 257"/>
                <a:gd name="T24" fmla="*/ 268 w 558"/>
                <a:gd name="T25" fmla="*/ 0 h 257"/>
                <a:gd name="T26" fmla="*/ 258 w 558"/>
                <a:gd name="T27" fmla="*/ 1 h 257"/>
                <a:gd name="T28" fmla="*/ 248 w 558"/>
                <a:gd name="T29" fmla="*/ 3 h 257"/>
                <a:gd name="T30" fmla="*/ 238 w 558"/>
                <a:gd name="T31" fmla="*/ 7 h 257"/>
                <a:gd name="T32" fmla="*/ 229 w 558"/>
                <a:gd name="T33" fmla="*/ 12 h 257"/>
                <a:gd name="T34" fmla="*/ 220 w 558"/>
                <a:gd name="T35" fmla="*/ 17 h 257"/>
                <a:gd name="T36" fmla="*/ 212 w 558"/>
                <a:gd name="T37" fmla="*/ 24 h 257"/>
                <a:gd name="T38" fmla="*/ 204 w 558"/>
                <a:gd name="T39" fmla="*/ 30 h 257"/>
                <a:gd name="T40" fmla="*/ 169 w 558"/>
                <a:gd name="T41" fmla="*/ 65 h 257"/>
                <a:gd name="T42" fmla="*/ 169 w 558"/>
                <a:gd name="T43" fmla="*/ 17 h 257"/>
                <a:gd name="T44" fmla="*/ 84 w 558"/>
                <a:gd name="T45" fmla="*/ 17 h 257"/>
                <a:gd name="T46" fmla="*/ 84 w 558"/>
                <a:gd name="T47" fmla="*/ 151 h 257"/>
                <a:gd name="T48" fmla="*/ 5 w 558"/>
                <a:gd name="T49" fmla="*/ 229 h 257"/>
                <a:gd name="T50" fmla="*/ 5 w 558"/>
                <a:gd name="T51" fmla="*/ 229 h 257"/>
                <a:gd name="T52" fmla="*/ 1 w 558"/>
                <a:gd name="T53" fmla="*/ 234 h 257"/>
                <a:gd name="T54" fmla="*/ 0 w 558"/>
                <a:gd name="T55" fmla="*/ 240 h 257"/>
                <a:gd name="T56" fmla="*/ 1 w 558"/>
                <a:gd name="T57" fmla="*/ 247 h 257"/>
                <a:gd name="T58" fmla="*/ 5 w 558"/>
                <a:gd name="T59" fmla="*/ 252 h 257"/>
                <a:gd name="T60" fmla="*/ 5 w 558"/>
                <a:gd name="T61" fmla="*/ 252 h 257"/>
                <a:gd name="T62" fmla="*/ 10 w 558"/>
                <a:gd name="T63" fmla="*/ 255 h 257"/>
                <a:gd name="T64" fmla="*/ 16 w 558"/>
                <a:gd name="T65" fmla="*/ 257 h 257"/>
                <a:gd name="T66" fmla="*/ 23 w 558"/>
                <a:gd name="T67" fmla="*/ 255 h 257"/>
                <a:gd name="T68" fmla="*/ 29 w 558"/>
                <a:gd name="T69" fmla="*/ 252 h 257"/>
                <a:gd name="T70" fmla="*/ 227 w 558"/>
                <a:gd name="T71" fmla="*/ 54 h 257"/>
                <a:gd name="T72" fmla="*/ 227 w 558"/>
                <a:gd name="T73" fmla="*/ 54 h 257"/>
                <a:gd name="T74" fmla="*/ 238 w 558"/>
                <a:gd name="T75" fmla="*/ 45 h 257"/>
                <a:gd name="T76" fmla="*/ 251 w 558"/>
                <a:gd name="T77" fmla="*/ 37 h 257"/>
                <a:gd name="T78" fmla="*/ 265 w 558"/>
                <a:gd name="T79" fmla="*/ 34 h 257"/>
                <a:gd name="T80" fmla="*/ 280 w 558"/>
                <a:gd name="T81" fmla="*/ 32 h 257"/>
                <a:gd name="T82" fmla="*/ 280 w 558"/>
                <a:gd name="T83" fmla="*/ 32 h 257"/>
                <a:gd name="T84" fmla="*/ 293 w 558"/>
                <a:gd name="T85" fmla="*/ 34 h 257"/>
                <a:gd name="T86" fmla="*/ 307 w 558"/>
                <a:gd name="T87" fmla="*/ 37 h 257"/>
                <a:gd name="T88" fmla="*/ 320 w 558"/>
                <a:gd name="T89" fmla="*/ 45 h 257"/>
                <a:gd name="T90" fmla="*/ 331 w 558"/>
                <a:gd name="T91" fmla="*/ 54 h 257"/>
                <a:gd name="T92" fmla="*/ 530 w 558"/>
                <a:gd name="T93" fmla="*/ 252 h 257"/>
                <a:gd name="T94" fmla="*/ 530 w 558"/>
                <a:gd name="T95" fmla="*/ 252 h 257"/>
                <a:gd name="T96" fmla="*/ 535 w 558"/>
                <a:gd name="T97" fmla="*/ 255 h 257"/>
                <a:gd name="T98" fmla="*/ 542 w 558"/>
                <a:gd name="T99" fmla="*/ 257 h 257"/>
                <a:gd name="T100" fmla="*/ 548 w 558"/>
                <a:gd name="T101" fmla="*/ 255 h 257"/>
                <a:gd name="T102" fmla="*/ 553 w 558"/>
                <a:gd name="T103" fmla="*/ 252 h 257"/>
                <a:gd name="T104" fmla="*/ 553 w 558"/>
                <a:gd name="T105" fmla="*/ 252 h 257"/>
                <a:gd name="T106" fmla="*/ 557 w 558"/>
                <a:gd name="T107" fmla="*/ 247 h 257"/>
                <a:gd name="T108" fmla="*/ 558 w 558"/>
                <a:gd name="T109" fmla="*/ 240 h 257"/>
                <a:gd name="T110" fmla="*/ 557 w 558"/>
                <a:gd name="T111" fmla="*/ 234 h 257"/>
                <a:gd name="T112" fmla="*/ 553 w 558"/>
                <a:gd name="T113" fmla="*/ 229 h 257"/>
                <a:gd name="T114" fmla="*/ 553 w 558"/>
                <a:gd name="T115" fmla="*/ 2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8" h="257">
                  <a:moveTo>
                    <a:pt x="553" y="229"/>
                  </a:moveTo>
                  <a:lnTo>
                    <a:pt x="354" y="30"/>
                  </a:lnTo>
                  <a:lnTo>
                    <a:pt x="354" y="30"/>
                  </a:lnTo>
                  <a:lnTo>
                    <a:pt x="346" y="24"/>
                  </a:lnTo>
                  <a:lnTo>
                    <a:pt x="339" y="17"/>
                  </a:lnTo>
                  <a:lnTo>
                    <a:pt x="329" y="12"/>
                  </a:lnTo>
                  <a:lnTo>
                    <a:pt x="320" y="7"/>
                  </a:lnTo>
                  <a:lnTo>
                    <a:pt x="310" y="3"/>
                  </a:lnTo>
                  <a:lnTo>
                    <a:pt x="300" y="1"/>
                  </a:lnTo>
                  <a:lnTo>
                    <a:pt x="290" y="0"/>
                  </a:lnTo>
                  <a:lnTo>
                    <a:pt x="280" y="0"/>
                  </a:lnTo>
                  <a:lnTo>
                    <a:pt x="280" y="0"/>
                  </a:lnTo>
                  <a:lnTo>
                    <a:pt x="268" y="0"/>
                  </a:lnTo>
                  <a:lnTo>
                    <a:pt x="258" y="1"/>
                  </a:lnTo>
                  <a:lnTo>
                    <a:pt x="248" y="3"/>
                  </a:lnTo>
                  <a:lnTo>
                    <a:pt x="238" y="7"/>
                  </a:lnTo>
                  <a:lnTo>
                    <a:pt x="229" y="12"/>
                  </a:lnTo>
                  <a:lnTo>
                    <a:pt x="220" y="17"/>
                  </a:lnTo>
                  <a:lnTo>
                    <a:pt x="212" y="24"/>
                  </a:lnTo>
                  <a:lnTo>
                    <a:pt x="204" y="30"/>
                  </a:lnTo>
                  <a:lnTo>
                    <a:pt x="169" y="65"/>
                  </a:lnTo>
                  <a:lnTo>
                    <a:pt x="169" y="17"/>
                  </a:lnTo>
                  <a:lnTo>
                    <a:pt x="84" y="17"/>
                  </a:lnTo>
                  <a:lnTo>
                    <a:pt x="84" y="151"/>
                  </a:lnTo>
                  <a:lnTo>
                    <a:pt x="5" y="229"/>
                  </a:lnTo>
                  <a:lnTo>
                    <a:pt x="5" y="229"/>
                  </a:lnTo>
                  <a:lnTo>
                    <a:pt x="1" y="234"/>
                  </a:lnTo>
                  <a:lnTo>
                    <a:pt x="0" y="240"/>
                  </a:lnTo>
                  <a:lnTo>
                    <a:pt x="1" y="247"/>
                  </a:lnTo>
                  <a:lnTo>
                    <a:pt x="5" y="252"/>
                  </a:lnTo>
                  <a:lnTo>
                    <a:pt x="5" y="252"/>
                  </a:lnTo>
                  <a:lnTo>
                    <a:pt x="10" y="255"/>
                  </a:lnTo>
                  <a:lnTo>
                    <a:pt x="16" y="257"/>
                  </a:lnTo>
                  <a:lnTo>
                    <a:pt x="23" y="255"/>
                  </a:lnTo>
                  <a:lnTo>
                    <a:pt x="29" y="252"/>
                  </a:lnTo>
                  <a:lnTo>
                    <a:pt x="227" y="54"/>
                  </a:lnTo>
                  <a:lnTo>
                    <a:pt x="227" y="54"/>
                  </a:lnTo>
                  <a:lnTo>
                    <a:pt x="238" y="45"/>
                  </a:lnTo>
                  <a:lnTo>
                    <a:pt x="251" y="37"/>
                  </a:lnTo>
                  <a:lnTo>
                    <a:pt x="265" y="34"/>
                  </a:lnTo>
                  <a:lnTo>
                    <a:pt x="280" y="32"/>
                  </a:lnTo>
                  <a:lnTo>
                    <a:pt x="280" y="32"/>
                  </a:lnTo>
                  <a:lnTo>
                    <a:pt x="293" y="34"/>
                  </a:lnTo>
                  <a:lnTo>
                    <a:pt x="307" y="37"/>
                  </a:lnTo>
                  <a:lnTo>
                    <a:pt x="320" y="45"/>
                  </a:lnTo>
                  <a:lnTo>
                    <a:pt x="331" y="54"/>
                  </a:lnTo>
                  <a:lnTo>
                    <a:pt x="530" y="252"/>
                  </a:lnTo>
                  <a:lnTo>
                    <a:pt x="530" y="252"/>
                  </a:lnTo>
                  <a:lnTo>
                    <a:pt x="535" y="255"/>
                  </a:lnTo>
                  <a:lnTo>
                    <a:pt x="542" y="257"/>
                  </a:lnTo>
                  <a:lnTo>
                    <a:pt x="548" y="255"/>
                  </a:lnTo>
                  <a:lnTo>
                    <a:pt x="553" y="252"/>
                  </a:lnTo>
                  <a:lnTo>
                    <a:pt x="553" y="252"/>
                  </a:lnTo>
                  <a:lnTo>
                    <a:pt x="557" y="247"/>
                  </a:lnTo>
                  <a:lnTo>
                    <a:pt x="558" y="240"/>
                  </a:lnTo>
                  <a:lnTo>
                    <a:pt x="557" y="234"/>
                  </a:lnTo>
                  <a:lnTo>
                    <a:pt x="553" y="229"/>
                  </a:lnTo>
                  <a:lnTo>
                    <a:pt x="553" y="2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sp>
          <p:nvSpPr>
            <p:cNvPr id="570" name="Freeform 15"/>
            <p:cNvSpPr>
              <a:spLocks/>
            </p:cNvSpPr>
            <p:nvPr/>
          </p:nvSpPr>
          <p:spPr bwMode="auto">
            <a:xfrm>
              <a:off x="2543175" y="65088"/>
              <a:ext cx="322263" cy="309563"/>
            </a:xfrm>
            <a:custGeom>
              <a:avLst/>
              <a:gdLst>
                <a:gd name="T0" fmla="*/ 249 w 404"/>
                <a:gd name="T1" fmla="*/ 20 h 389"/>
                <a:gd name="T2" fmla="*/ 249 w 404"/>
                <a:gd name="T3" fmla="*/ 20 h 389"/>
                <a:gd name="T4" fmla="*/ 239 w 404"/>
                <a:gd name="T5" fmla="*/ 11 h 389"/>
                <a:gd name="T6" fmla="*/ 228 w 404"/>
                <a:gd name="T7" fmla="*/ 5 h 389"/>
                <a:gd name="T8" fmla="*/ 215 w 404"/>
                <a:gd name="T9" fmla="*/ 1 h 389"/>
                <a:gd name="T10" fmla="*/ 203 w 404"/>
                <a:gd name="T11" fmla="*/ 0 h 389"/>
                <a:gd name="T12" fmla="*/ 203 w 404"/>
                <a:gd name="T13" fmla="*/ 0 h 389"/>
                <a:gd name="T14" fmla="*/ 189 w 404"/>
                <a:gd name="T15" fmla="*/ 1 h 389"/>
                <a:gd name="T16" fmla="*/ 177 w 404"/>
                <a:gd name="T17" fmla="*/ 5 h 389"/>
                <a:gd name="T18" fmla="*/ 166 w 404"/>
                <a:gd name="T19" fmla="*/ 11 h 389"/>
                <a:gd name="T20" fmla="*/ 156 w 404"/>
                <a:gd name="T21" fmla="*/ 20 h 389"/>
                <a:gd name="T22" fmla="*/ 0 w 404"/>
                <a:gd name="T23" fmla="*/ 175 h 389"/>
                <a:gd name="T24" fmla="*/ 0 w 404"/>
                <a:gd name="T25" fmla="*/ 354 h 389"/>
                <a:gd name="T26" fmla="*/ 0 w 404"/>
                <a:gd name="T27" fmla="*/ 354 h 389"/>
                <a:gd name="T28" fmla="*/ 1 w 404"/>
                <a:gd name="T29" fmla="*/ 360 h 389"/>
                <a:gd name="T30" fmla="*/ 2 w 404"/>
                <a:gd name="T31" fmla="*/ 367 h 389"/>
                <a:gd name="T32" fmla="*/ 6 w 404"/>
                <a:gd name="T33" fmla="*/ 373 h 389"/>
                <a:gd name="T34" fmla="*/ 10 w 404"/>
                <a:gd name="T35" fmla="*/ 378 h 389"/>
                <a:gd name="T36" fmla="*/ 16 w 404"/>
                <a:gd name="T37" fmla="*/ 383 h 389"/>
                <a:gd name="T38" fmla="*/ 21 w 404"/>
                <a:gd name="T39" fmla="*/ 385 h 389"/>
                <a:gd name="T40" fmla="*/ 29 w 404"/>
                <a:gd name="T41" fmla="*/ 388 h 389"/>
                <a:gd name="T42" fmla="*/ 35 w 404"/>
                <a:gd name="T43" fmla="*/ 389 h 389"/>
                <a:gd name="T44" fmla="*/ 122 w 404"/>
                <a:gd name="T45" fmla="*/ 389 h 389"/>
                <a:gd name="T46" fmla="*/ 122 w 404"/>
                <a:gd name="T47" fmla="*/ 283 h 389"/>
                <a:gd name="T48" fmla="*/ 122 w 404"/>
                <a:gd name="T49" fmla="*/ 283 h 389"/>
                <a:gd name="T50" fmla="*/ 122 w 404"/>
                <a:gd name="T51" fmla="*/ 278 h 389"/>
                <a:gd name="T52" fmla="*/ 123 w 404"/>
                <a:gd name="T53" fmla="*/ 275 h 389"/>
                <a:gd name="T54" fmla="*/ 126 w 404"/>
                <a:gd name="T55" fmla="*/ 271 h 389"/>
                <a:gd name="T56" fmla="*/ 128 w 404"/>
                <a:gd name="T57" fmla="*/ 267 h 389"/>
                <a:gd name="T58" fmla="*/ 132 w 404"/>
                <a:gd name="T59" fmla="*/ 264 h 389"/>
                <a:gd name="T60" fmla="*/ 136 w 404"/>
                <a:gd name="T61" fmla="*/ 262 h 389"/>
                <a:gd name="T62" fmla="*/ 140 w 404"/>
                <a:gd name="T63" fmla="*/ 261 h 389"/>
                <a:gd name="T64" fmla="*/ 145 w 404"/>
                <a:gd name="T65" fmla="*/ 259 h 389"/>
                <a:gd name="T66" fmla="*/ 259 w 404"/>
                <a:gd name="T67" fmla="*/ 259 h 389"/>
                <a:gd name="T68" fmla="*/ 259 w 404"/>
                <a:gd name="T69" fmla="*/ 259 h 389"/>
                <a:gd name="T70" fmla="*/ 264 w 404"/>
                <a:gd name="T71" fmla="*/ 261 h 389"/>
                <a:gd name="T72" fmla="*/ 268 w 404"/>
                <a:gd name="T73" fmla="*/ 262 h 389"/>
                <a:gd name="T74" fmla="*/ 272 w 404"/>
                <a:gd name="T75" fmla="*/ 264 h 389"/>
                <a:gd name="T76" fmla="*/ 276 w 404"/>
                <a:gd name="T77" fmla="*/ 267 h 389"/>
                <a:gd name="T78" fmla="*/ 278 w 404"/>
                <a:gd name="T79" fmla="*/ 271 h 389"/>
                <a:gd name="T80" fmla="*/ 281 w 404"/>
                <a:gd name="T81" fmla="*/ 275 h 389"/>
                <a:gd name="T82" fmla="*/ 282 w 404"/>
                <a:gd name="T83" fmla="*/ 278 h 389"/>
                <a:gd name="T84" fmla="*/ 283 w 404"/>
                <a:gd name="T85" fmla="*/ 283 h 389"/>
                <a:gd name="T86" fmla="*/ 283 w 404"/>
                <a:gd name="T87" fmla="*/ 389 h 389"/>
                <a:gd name="T88" fmla="*/ 369 w 404"/>
                <a:gd name="T89" fmla="*/ 389 h 389"/>
                <a:gd name="T90" fmla="*/ 369 w 404"/>
                <a:gd name="T91" fmla="*/ 389 h 389"/>
                <a:gd name="T92" fmla="*/ 376 w 404"/>
                <a:gd name="T93" fmla="*/ 388 h 389"/>
                <a:gd name="T94" fmla="*/ 383 w 404"/>
                <a:gd name="T95" fmla="*/ 385 h 389"/>
                <a:gd name="T96" fmla="*/ 389 w 404"/>
                <a:gd name="T97" fmla="*/ 383 h 389"/>
                <a:gd name="T98" fmla="*/ 394 w 404"/>
                <a:gd name="T99" fmla="*/ 378 h 389"/>
                <a:gd name="T100" fmla="*/ 398 w 404"/>
                <a:gd name="T101" fmla="*/ 373 h 389"/>
                <a:gd name="T102" fmla="*/ 402 w 404"/>
                <a:gd name="T103" fmla="*/ 367 h 389"/>
                <a:gd name="T104" fmla="*/ 403 w 404"/>
                <a:gd name="T105" fmla="*/ 360 h 389"/>
                <a:gd name="T106" fmla="*/ 404 w 404"/>
                <a:gd name="T107" fmla="*/ 354 h 389"/>
                <a:gd name="T108" fmla="*/ 404 w 404"/>
                <a:gd name="T109" fmla="*/ 175 h 389"/>
                <a:gd name="T110" fmla="*/ 249 w 404"/>
                <a:gd name="T111" fmla="*/ 2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4" h="389">
                  <a:moveTo>
                    <a:pt x="249" y="20"/>
                  </a:moveTo>
                  <a:lnTo>
                    <a:pt x="249" y="20"/>
                  </a:lnTo>
                  <a:lnTo>
                    <a:pt x="239" y="11"/>
                  </a:lnTo>
                  <a:lnTo>
                    <a:pt x="228" y="5"/>
                  </a:lnTo>
                  <a:lnTo>
                    <a:pt x="215" y="1"/>
                  </a:lnTo>
                  <a:lnTo>
                    <a:pt x="203" y="0"/>
                  </a:lnTo>
                  <a:lnTo>
                    <a:pt x="203" y="0"/>
                  </a:lnTo>
                  <a:lnTo>
                    <a:pt x="189" y="1"/>
                  </a:lnTo>
                  <a:lnTo>
                    <a:pt x="177" y="5"/>
                  </a:lnTo>
                  <a:lnTo>
                    <a:pt x="166" y="11"/>
                  </a:lnTo>
                  <a:lnTo>
                    <a:pt x="156" y="20"/>
                  </a:lnTo>
                  <a:lnTo>
                    <a:pt x="0" y="175"/>
                  </a:lnTo>
                  <a:lnTo>
                    <a:pt x="0" y="354"/>
                  </a:lnTo>
                  <a:lnTo>
                    <a:pt x="0" y="354"/>
                  </a:lnTo>
                  <a:lnTo>
                    <a:pt x="1" y="360"/>
                  </a:lnTo>
                  <a:lnTo>
                    <a:pt x="2" y="367"/>
                  </a:lnTo>
                  <a:lnTo>
                    <a:pt x="6" y="373"/>
                  </a:lnTo>
                  <a:lnTo>
                    <a:pt x="10" y="378"/>
                  </a:lnTo>
                  <a:lnTo>
                    <a:pt x="16" y="383"/>
                  </a:lnTo>
                  <a:lnTo>
                    <a:pt x="21" y="385"/>
                  </a:lnTo>
                  <a:lnTo>
                    <a:pt x="29" y="388"/>
                  </a:lnTo>
                  <a:lnTo>
                    <a:pt x="35" y="389"/>
                  </a:lnTo>
                  <a:lnTo>
                    <a:pt x="122" y="389"/>
                  </a:lnTo>
                  <a:lnTo>
                    <a:pt x="122" y="283"/>
                  </a:lnTo>
                  <a:lnTo>
                    <a:pt x="122" y="283"/>
                  </a:lnTo>
                  <a:lnTo>
                    <a:pt x="122" y="278"/>
                  </a:lnTo>
                  <a:lnTo>
                    <a:pt x="123" y="275"/>
                  </a:lnTo>
                  <a:lnTo>
                    <a:pt x="126" y="271"/>
                  </a:lnTo>
                  <a:lnTo>
                    <a:pt x="128" y="267"/>
                  </a:lnTo>
                  <a:lnTo>
                    <a:pt x="132" y="264"/>
                  </a:lnTo>
                  <a:lnTo>
                    <a:pt x="136" y="262"/>
                  </a:lnTo>
                  <a:lnTo>
                    <a:pt x="140" y="261"/>
                  </a:lnTo>
                  <a:lnTo>
                    <a:pt x="145" y="259"/>
                  </a:lnTo>
                  <a:lnTo>
                    <a:pt x="259" y="259"/>
                  </a:lnTo>
                  <a:lnTo>
                    <a:pt x="259" y="259"/>
                  </a:lnTo>
                  <a:lnTo>
                    <a:pt x="264" y="261"/>
                  </a:lnTo>
                  <a:lnTo>
                    <a:pt x="268" y="262"/>
                  </a:lnTo>
                  <a:lnTo>
                    <a:pt x="272" y="264"/>
                  </a:lnTo>
                  <a:lnTo>
                    <a:pt x="276" y="267"/>
                  </a:lnTo>
                  <a:lnTo>
                    <a:pt x="278" y="271"/>
                  </a:lnTo>
                  <a:lnTo>
                    <a:pt x="281" y="275"/>
                  </a:lnTo>
                  <a:lnTo>
                    <a:pt x="282" y="278"/>
                  </a:lnTo>
                  <a:lnTo>
                    <a:pt x="283" y="283"/>
                  </a:lnTo>
                  <a:lnTo>
                    <a:pt x="283" y="389"/>
                  </a:lnTo>
                  <a:lnTo>
                    <a:pt x="369" y="389"/>
                  </a:lnTo>
                  <a:lnTo>
                    <a:pt x="369" y="389"/>
                  </a:lnTo>
                  <a:lnTo>
                    <a:pt x="376" y="388"/>
                  </a:lnTo>
                  <a:lnTo>
                    <a:pt x="383" y="385"/>
                  </a:lnTo>
                  <a:lnTo>
                    <a:pt x="389" y="383"/>
                  </a:lnTo>
                  <a:lnTo>
                    <a:pt x="394" y="378"/>
                  </a:lnTo>
                  <a:lnTo>
                    <a:pt x="398" y="373"/>
                  </a:lnTo>
                  <a:lnTo>
                    <a:pt x="402" y="367"/>
                  </a:lnTo>
                  <a:lnTo>
                    <a:pt x="403" y="360"/>
                  </a:lnTo>
                  <a:lnTo>
                    <a:pt x="404" y="354"/>
                  </a:lnTo>
                  <a:lnTo>
                    <a:pt x="404" y="175"/>
                  </a:lnTo>
                  <a:lnTo>
                    <a:pt x="2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sp>
        <p:nvSpPr>
          <p:cNvPr id="571" name="Freeform 137"/>
          <p:cNvSpPr>
            <a:spLocks noChangeAspect="1" noEditPoints="1"/>
          </p:cNvSpPr>
          <p:nvPr/>
        </p:nvSpPr>
        <p:spPr bwMode="auto">
          <a:xfrm>
            <a:off x="7059800" y="3858008"/>
            <a:ext cx="360000" cy="235669"/>
          </a:xfrm>
          <a:custGeom>
            <a:avLst/>
            <a:gdLst>
              <a:gd name="T0" fmla="*/ 112 w 128"/>
              <a:gd name="T1" fmla="*/ 0 h 84"/>
              <a:gd name="T2" fmla="*/ 16 w 128"/>
              <a:gd name="T3" fmla="*/ 0 h 84"/>
              <a:gd name="T4" fmla="*/ 0 w 128"/>
              <a:gd name="T5" fmla="*/ 16 h 84"/>
              <a:gd name="T6" fmla="*/ 0 w 128"/>
              <a:gd name="T7" fmla="*/ 68 h 84"/>
              <a:gd name="T8" fmla="*/ 16 w 128"/>
              <a:gd name="T9" fmla="*/ 84 h 84"/>
              <a:gd name="T10" fmla="*/ 112 w 128"/>
              <a:gd name="T11" fmla="*/ 84 h 84"/>
              <a:gd name="T12" fmla="*/ 128 w 128"/>
              <a:gd name="T13" fmla="*/ 68 h 84"/>
              <a:gd name="T14" fmla="*/ 128 w 128"/>
              <a:gd name="T15" fmla="*/ 16 h 84"/>
              <a:gd name="T16" fmla="*/ 112 w 128"/>
              <a:gd name="T17" fmla="*/ 0 h 84"/>
              <a:gd name="T18" fmla="*/ 8 w 128"/>
              <a:gd name="T19" fmla="*/ 21 h 84"/>
              <a:gd name="T20" fmla="*/ 36 w 128"/>
              <a:gd name="T21" fmla="*/ 42 h 84"/>
              <a:gd name="T22" fmla="*/ 8 w 128"/>
              <a:gd name="T23" fmla="*/ 63 h 84"/>
              <a:gd name="T24" fmla="*/ 8 w 128"/>
              <a:gd name="T25" fmla="*/ 21 h 84"/>
              <a:gd name="T26" fmla="*/ 120 w 128"/>
              <a:gd name="T27" fmla="*/ 68 h 84"/>
              <a:gd name="T28" fmla="*/ 112 w 128"/>
              <a:gd name="T29" fmla="*/ 76 h 84"/>
              <a:gd name="T30" fmla="*/ 16 w 128"/>
              <a:gd name="T31" fmla="*/ 76 h 84"/>
              <a:gd name="T32" fmla="*/ 8 w 128"/>
              <a:gd name="T33" fmla="*/ 68 h 84"/>
              <a:gd name="T34" fmla="*/ 40 w 128"/>
              <a:gd name="T35" fmla="*/ 45 h 84"/>
              <a:gd name="T36" fmla="*/ 57 w 128"/>
              <a:gd name="T37" fmla="*/ 58 h 84"/>
              <a:gd name="T38" fmla="*/ 64 w 128"/>
              <a:gd name="T39" fmla="*/ 60 h 84"/>
              <a:gd name="T40" fmla="*/ 71 w 128"/>
              <a:gd name="T41" fmla="*/ 58 h 84"/>
              <a:gd name="T42" fmla="*/ 89 w 128"/>
              <a:gd name="T43" fmla="*/ 45 h 84"/>
              <a:gd name="T44" fmla="*/ 120 w 128"/>
              <a:gd name="T45" fmla="*/ 68 h 84"/>
              <a:gd name="T46" fmla="*/ 120 w 128"/>
              <a:gd name="T47" fmla="*/ 63 h 84"/>
              <a:gd name="T48" fmla="*/ 92 w 128"/>
              <a:gd name="T49" fmla="*/ 42 h 84"/>
              <a:gd name="T50" fmla="*/ 120 w 128"/>
              <a:gd name="T51" fmla="*/ 21 h 84"/>
              <a:gd name="T52" fmla="*/ 120 w 128"/>
              <a:gd name="T53" fmla="*/ 63 h 84"/>
              <a:gd name="T54" fmla="*/ 69 w 128"/>
              <a:gd name="T55" fmla="*/ 54 h 84"/>
              <a:gd name="T56" fmla="*/ 64 w 128"/>
              <a:gd name="T57" fmla="*/ 56 h 84"/>
              <a:gd name="T58" fmla="*/ 59 w 128"/>
              <a:gd name="T59" fmla="*/ 54 h 84"/>
              <a:gd name="T60" fmla="*/ 43 w 128"/>
              <a:gd name="T61" fmla="*/ 42 h 84"/>
              <a:gd name="T62" fmla="*/ 40 w 128"/>
              <a:gd name="T63" fmla="*/ 40 h 84"/>
              <a:gd name="T64" fmla="*/ 8 w 128"/>
              <a:gd name="T65" fmla="*/ 16 h 84"/>
              <a:gd name="T66" fmla="*/ 8 w 128"/>
              <a:gd name="T67" fmla="*/ 16 h 84"/>
              <a:gd name="T68" fmla="*/ 16 w 128"/>
              <a:gd name="T69" fmla="*/ 8 h 84"/>
              <a:gd name="T70" fmla="*/ 112 w 128"/>
              <a:gd name="T71" fmla="*/ 8 h 84"/>
              <a:gd name="T72" fmla="*/ 120 w 128"/>
              <a:gd name="T73" fmla="*/ 16 h 84"/>
              <a:gd name="T74" fmla="*/ 69 w 128"/>
              <a:gd name="T75" fmla="*/ 5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84">
                <a:moveTo>
                  <a:pt x="112" y="0"/>
                </a:moveTo>
                <a:cubicBezTo>
                  <a:pt x="16" y="0"/>
                  <a:pt x="16" y="0"/>
                  <a:pt x="16" y="0"/>
                </a:cubicBezTo>
                <a:cubicBezTo>
                  <a:pt x="7" y="0"/>
                  <a:pt x="0" y="7"/>
                  <a:pt x="0" y="16"/>
                </a:cubicBezTo>
                <a:cubicBezTo>
                  <a:pt x="0" y="68"/>
                  <a:pt x="0" y="68"/>
                  <a:pt x="0" y="68"/>
                </a:cubicBezTo>
                <a:cubicBezTo>
                  <a:pt x="0" y="77"/>
                  <a:pt x="7" y="84"/>
                  <a:pt x="16" y="84"/>
                </a:cubicBezTo>
                <a:cubicBezTo>
                  <a:pt x="112" y="84"/>
                  <a:pt x="112" y="84"/>
                  <a:pt x="112" y="84"/>
                </a:cubicBezTo>
                <a:cubicBezTo>
                  <a:pt x="121" y="84"/>
                  <a:pt x="128" y="77"/>
                  <a:pt x="128" y="68"/>
                </a:cubicBezTo>
                <a:cubicBezTo>
                  <a:pt x="128" y="16"/>
                  <a:pt x="128" y="16"/>
                  <a:pt x="128" y="16"/>
                </a:cubicBezTo>
                <a:cubicBezTo>
                  <a:pt x="128" y="7"/>
                  <a:pt x="121" y="0"/>
                  <a:pt x="112" y="0"/>
                </a:cubicBezTo>
                <a:moveTo>
                  <a:pt x="8" y="21"/>
                </a:moveTo>
                <a:cubicBezTo>
                  <a:pt x="36" y="42"/>
                  <a:pt x="36" y="42"/>
                  <a:pt x="36" y="42"/>
                </a:cubicBezTo>
                <a:cubicBezTo>
                  <a:pt x="8" y="63"/>
                  <a:pt x="8" y="63"/>
                  <a:pt x="8" y="63"/>
                </a:cubicBezTo>
                <a:lnTo>
                  <a:pt x="8" y="21"/>
                </a:lnTo>
                <a:close/>
                <a:moveTo>
                  <a:pt x="120" y="68"/>
                </a:moveTo>
                <a:cubicBezTo>
                  <a:pt x="120" y="72"/>
                  <a:pt x="117" y="76"/>
                  <a:pt x="112" y="76"/>
                </a:cubicBezTo>
                <a:cubicBezTo>
                  <a:pt x="16" y="76"/>
                  <a:pt x="16" y="76"/>
                  <a:pt x="16" y="76"/>
                </a:cubicBezTo>
                <a:cubicBezTo>
                  <a:pt x="12" y="76"/>
                  <a:pt x="8" y="72"/>
                  <a:pt x="8" y="68"/>
                </a:cubicBezTo>
                <a:cubicBezTo>
                  <a:pt x="40" y="45"/>
                  <a:pt x="40" y="45"/>
                  <a:pt x="40" y="45"/>
                </a:cubicBezTo>
                <a:cubicBezTo>
                  <a:pt x="57" y="58"/>
                  <a:pt x="57" y="58"/>
                  <a:pt x="57" y="58"/>
                </a:cubicBezTo>
                <a:cubicBezTo>
                  <a:pt x="59" y="59"/>
                  <a:pt x="62" y="60"/>
                  <a:pt x="64" y="60"/>
                </a:cubicBezTo>
                <a:cubicBezTo>
                  <a:pt x="67" y="60"/>
                  <a:pt x="69" y="59"/>
                  <a:pt x="71" y="58"/>
                </a:cubicBezTo>
                <a:cubicBezTo>
                  <a:pt x="89" y="45"/>
                  <a:pt x="89" y="45"/>
                  <a:pt x="89" y="45"/>
                </a:cubicBezTo>
                <a:lnTo>
                  <a:pt x="120" y="68"/>
                </a:lnTo>
                <a:close/>
                <a:moveTo>
                  <a:pt x="120" y="63"/>
                </a:moveTo>
                <a:cubicBezTo>
                  <a:pt x="92" y="42"/>
                  <a:pt x="92" y="42"/>
                  <a:pt x="92" y="42"/>
                </a:cubicBezTo>
                <a:cubicBezTo>
                  <a:pt x="120" y="21"/>
                  <a:pt x="120" y="21"/>
                  <a:pt x="120" y="21"/>
                </a:cubicBezTo>
                <a:lnTo>
                  <a:pt x="120" y="63"/>
                </a:lnTo>
                <a:close/>
                <a:moveTo>
                  <a:pt x="69" y="54"/>
                </a:moveTo>
                <a:cubicBezTo>
                  <a:pt x="68" y="55"/>
                  <a:pt x="66" y="56"/>
                  <a:pt x="64" y="56"/>
                </a:cubicBezTo>
                <a:cubicBezTo>
                  <a:pt x="62" y="56"/>
                  <a:pt x="61" y="55"/>
                  <a:pt x="59" y="54"/>
                </a:cubicBezTo>
                <a:cubicBezTo>
                  <a:pt x="43" y="42"/>
                  <a:pt x="43" y="42"/>
                  <a:pt x="43" y="42"/>
                </a:cubicBezTo>
                <a:cubicBezTo>
                  <a:pt x="40" y="40"/>
                  <a:pt x="40" y="40"/>
                  <a:pt x="40" y="40"/>
                </a:cubicBezTo>
                <a:cubicBezTo>
                  <a:pt x="8" y="16"/>
                  <a:pt x="8" y="16"/>
                  <a:pt x="8" y="16"/>
                </a:cubicBezTo>
                <a:cubicBezTo>
                  <a:pt x="8" y="16"/>
                  <a:pt x="8" y="16"/>
                  <a:pt x="8" y="16"/>
                </a:cubicBezTo>
                <a:cubicBezTo>
                  <a:pt x="8" y="12"/>
                  <a:pt x="12" y="8"/>
                  <a:pt x="16" y="8"/>
                </a:cubicBezTo>
                <a:cubicBezTo>
                  <a:pt x="112" y="8"/>
                  <a:pt x="112" y="8"/>
                  <a:pt x="112" y="8"/>
                </a:cubicBezTo>
                <a:cubicBezTo>
                  <a:pt x="117" y="8"/>
                  <a:pt x="120" y="12"/>
                  <a:pt x="120" y="16"/>
                </a:cubicBezTo>
                <a:lnTo>
                  <a:pt x="69" y="5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65000"/>
                  <a:lumOff val="35000"/>
                </a:schemeClr>
              </a:solidFill>
            </a:endParaRPr>
          </a:p>
        </p:txBody>
      </p:sp>
      <p:grpSp>
        <p:nvGrpSpPr>
          <p:cNvPr id="572" name="组合 571"/>
          <p:cNvGrpSpPr/>
          <p:nvPr/>
        </p:nvGrpSpPr>
        <p:grpSpPr>
          <a:xfrm>
            <a:off x="7058571" y="5202907"/>
            <a:ext cx="362459" cy="299306"/>
            <a:chOff x="-5596126" y="683524"/>
            <a:chExt cx="8983663" cy="7418388"/>
          </a:xfrm>
          <a:solidFill>
            <a:schemeClr val="bg1"/>
          </a:solidFill>
        </p:grpSpPr>
        <p:sp>
          <p:nvSpPr>
            <p:cNvPr id="573" name="Freeform 9"/>
            <p:cNvSpPr>
              <a:spLocks noEditPoints="1"/>
            </p:cNvSpPr>
            <p:nvPr/>
          </p:nvSpPr>
          <p:spPr bwMode="auto">
            <a:xfrm>
              <a:off x="-5596126" y="683524"/>
              <a:ext cx="8983663" cy="7418388"/>
            </a:xfrm>
            <a:custGeom>
              <a:avLst/>
              <a:gdLst>
                <a:gd name="T0" fmla="*/ 2393 w 2393"/>
                <a:gd name="T1" fmla="*/ 528 h 1975"/>
                <a:gd name="T2" fmla="*/ 762 w 2393"/>
                <a:gd name="T3" fmla="*/ 528 h 1975"/>
                <a:gd name="T4" fmla="*/ 697 w 2393"/>
                <a:gd name="T5" fmla="*/ 593 h 1975"/>
                <a:gd name="T6" fmla="*/ 762 w 2393"/>
                <a:gd name="T7" fmla="*/ 658 h 1975"/>
                <a:gd name="T8" fmla="*/ 2237 w 2393"/>
                <a:gd name="T9" fmla="*/ 658 h 1975"/>
                <a:gd name="T10" fmla="*/ 2105 w 2393"/>
                <a:gd name="T11" fmla="*/ 1392 h 1975"/>
                <a:gd name="T12" fmla="*/ 810 w 2393"/>
                <a:gd name="T13" fmla="*/ 1392 h 1975"/>
                <a:gd name="T14" fmla="*/ 567 w 2393"/>
                <a:gd name="T15" fmla="*/ 595 h 1975"/>
                <a:gd name="T16" fmla="*/ 124 w 2393"/>
                <a:gd name="T17" fmla="*/ 33 h 1975"/>
                <a:gd name="T18" fmla="*/ 33 w 2393"/>
                <a:gd name="T19" fmla="*/ 22 h 1975"/>
                <a:gd name="T20" fmla="*/ 22 w 2393"/>
                <a:gd name="T21" fmla="*/ 114 h 1975"/>
                <a:gd name="T22" fmla="*/ 450 w 2393"/>
                <a:gd name="T23" fmla="*/ 656 h 1975"/>
                <a:gd name="T24" fmla="*/ 714 w 2393"/>
                <a:gd name="T25" fmla="*/ 1522 h 1975"/>
                <a:gd name="T26" fmla="*/ 875 w 2393"/>
                <a:gd name="T27" fmla="*/ 1522 h 1975"/>
                <a:gd name="T28" fmla="*/ 822 w 2393"/>
                <a:gd name="T29" fmla="*/ 1689 h 1975"/>
                <a:gd name="T30" fmla="*/ 1108 w 2393"/>
                <a:gd name="T31" fmla="*/ 1975 h 1975"/>
                <a:gd name="T32" fmla="*/ 1393 w 2393"/>
                <a:gd name="T33" fmla="*/ 1689 h 1975"/>
                <a:gd name="T34" fmla="*/ 1340 w 2393"/>
                <a:gd name="T35" fmla="*/ 1522 h 1975"/>
                <a:gd name="T36" fmla="*/ 1586 w 2393"/>
                <a:gd name="T37" fmla="*/ 1522 h 1975"/>
                <a:gd name="T38" fmla="*/ 1532 w 2393"/>
                <a:gd name="T39" fmla="*/ 1689 h 1975"/>
                <a:gd name="T40" fmla="*/ 1818 w 2393"/>
                <a:gd name="T41" fmla="*/ 1975 h 1975"/>
                <a:gd name="T42" fmla="*/ 2104 w 2393"/>
                <a:gd name="T43" fmla="*/ 1689 h 1975"/>
                <a:gd name="T44" fmla="*/ 2050 w 2393"/>
                <a:gd name="T45" fmla="*/ 1522 h 1975"/>
                <a:gd name="T46" fmla="*/ 2213 w 2393"/>
                <a:gd name="T47" fmla="*/ 1522 h 1975"/>
                <a:gd name="T48" fmla="*/ 2393 w 2393"/>
                <a:gd name="T49" fmla="*/ 528 h 1975"/>
                <a:gd name="T50" fmla="*/ 1108 w 2393"/>
                <a:gd name="T51" fmla="*/ 1845 h 1975"/>
                <a:gd name="T52" fmla="*/ 952 w 2393"/>
                <a:gd name="T53" fmla="*/ 1689 h 1975"/>
                <a:gd name="T54" fmla="*/ 1108 w 2393"/>
                <a:gd name="T55" fmla="*/ 1533 h 1975"/>
                <a:gd name="T56" fmla="*/ 1263 w 2393"/>
                <a:gd name="T57" fmla="*/ 1689 h 1975"/>
                <a:gd name="T58" fmla="*/ 1108 w 2393"/>
                <a:gd name="T59" fmla="*/ 1845 h 1975"/>
                <a:gd name="T60" fmla="*/ 1818 w 2393"/>
                <a:gd name="T61" fmla="*/ 1845 h 1975"/>
                <a:gd name="T62" fmla="*/ 1662 w 2393"/>
                <a:gd name="T63" fmla="*/ 1689 h 1975"/>
                <a:gd name="T64" fmla="*/ 1818 w 2393"/>
                <a:gd name="T65" fmla="*/ 1533 h 1975"/>
                <a:gd name="T66" fmla="*/ 1974 w 2393"/>
                <a:gd name="T67" fmla="*/ 1689 h 1975"/>
                <a:gd name="T68" fmla="*/ 1818 w 2393"/>
                <a:gd name="T69" fmla="*/ 1845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3" h="1975">
                  <a:moveTo>
                    <a:pt x="2393" y="528"/>
                  </a:moveTo>
                  <a:cubicBezTo>
                    <a:pt x="762" y="528"/>
                    <a:pt x="762" y="528"/>
                    <a:pt x="762" y="528"/>
                  </a:cubicBezTo>
                  <a:cubicBezTo>
                    <a:pt x="726" y="528"/>
                    <a:pt x="697" y="557"/>
                    <a:pt x="697" y="593"/>
                  </a:cubicBezTo>
                  <a:cubicBezTo>
                    <a:pt x="697" y="629"/>
                    <a:pt x="726" y="658"/>
                    <a:pt x="762" y="658"/>
                  </a:cubicBezTo>
                  <a:cubicBezTo>
                    <a:pt x="2237" y="658"/>
                    <a:pt x="2237" y="658"/>
                    <a:pt x="2237" y="658"/>
                  </a:cubicBezTo>
                  <a:cubicBezTo>
                    <a:pt x="2105" y="1392"/>
                    <a:pt x="2105" y="1392"/>
                    <a:pt x="2105" y="1392"/>
                  </a:cubicBezTo>
                  <a:cubicBezTo>
                    <a:pt x="810" y="1392"/>
                    <a:pt x="810" y="1392"/>
                    <a:pt x="810" y="1392"/>
                  </a:cubicBezTo>
                  <a:cubicBezTo>
                    <a:pt x="567" y="595"/>
                    <a:pt x="567" y="595"/>
                    <a:pt x="567" y="595"/>
                  </a:cubicBezTo>
                  <a:cubicBezTo>
                    <a:pt x="124" y="33"/>
                    <a:pt x="124" y="33"/>
                    <a:pt x="124" y="33"/>
                  </a:cubicBezTo>
                  <a:cubicBezTo>
                    <a:pt x="102" y="5"/>
                    <a:pt x="61" y="0"/>
                    <a:pt x="33" y="22"/>
                  </a:cubicBezTo>
                  <a:cubicBezTo>
                    <a:pt x="5" y="44"/>
                    <a:pt x="0" y="85"/>
                    <a:pt x="22" y="114"/>
                  </a:cubicBezTo>
                  <a:cubicBezTo>
                    <a:pt x="450" y="656"/>
                    <a:pt x="450" y="656"/>
                    <a:pt x="450" y="656"/>
                  </a:cubicBezTo>
                  <a:cubicBezTo>
                    <a:pt x="714" y="1522"/>
                    <a:pt x="714" y="1522"/>
                    <a:pt x="714" y="1522"/>
                  </a:cubicBezTo>
                  <a:cubicBezTo>
                    <a:pt x="875" y="1522"/>
                    <a:pt x="875" y="1522"/>
                    <a:pt x="875" y="1522"/>
                  </a:cubicBezTo>
                  <a:cubicBezTo>
                    <a:pt x="842" y="1569"/>
                    <a:pt x="822" y="1627"/>
                    <a:pt x="822" y="1689"/>
                  </a:cubicBezTo>
                  <a:cubicBezTo>
                    <a:pt x="822" y="1847"/>
                    <a:pt x="950" y="1975"/>
                    <a:pt x="1108" y="1975"/>
                  </a:cubicBezTo>
                  <a:cubicBezTo>
                    <a:pt x="1265" y="1975"/>
                    <a:pt x="1393" y="1847"/>
                    <a:pt x="1393" y="1689"/>
                  </a:cubicBezTo>
                  <a:cubicBezTo>
                    <a:pt x="1393" y="1627"/>
                    <a:pt x="1373" y="1569"/>
                    <a:pt x="1340" y="1522"/>
                  </a:cubicBezTo>
                  <a:cubicBezTo>
                    <a:pt x="1586" y="1522"/>
                    <a:pt x="1586" y="1522"/>
                    <a:pt x="1586" y="1522"/>
                  </a:cubicBezTo>
                  <a:cubicBezTo>
                    <a:pt x="1552" y="1569"/>
                    <a:pt x="1532" y="1627"/>
                    <a:pt x="1532" y="1689"/>
                  </a:cubicBezTo>
                  <a:cubicBezTo>
                    <a:pt x="1532" y="1847"/>
                    <a:pt x="1660" y="1975"/>
                    <a:pt x="1818" y="1975"/>
                  </a:cubicBezTo>
                  <a:cubicBezTo>
                    <a:pt x="1976" y="1975"/>
                    <a:pt x="2104" y="1847"/>
                    <a:pt x="2104" y="1689"/>
                  </a:cubicBezTo>
                  <a:cubicBezTo>
                    <a:pt x="2104" y="1627"/>
                    <a:pt x="2084" y="1569"/>
                    <a:pt x="2050" y="1522"/>
                  </a:cubicBezTo>
                  <a:cubicBezTo>
                    <a:pt x="2213" y="1522"/>
                    <a:pt x="2213" y="1522"/>
                    <a:pt x="2213" y="1522"/>
                  </a:cubicBezTo>
                  <a:lnTo>
                    <a:pt x="2393" y="528"/>
                  </a:lnTo>
                  <a:close/>
                  <a:moveTo>
                    <a:pt x="1108" y="1845"/>
                  </a:moveTo>
                  <a:cubicBezTo>
                    <a:pt x="1021" y="1845"/>
                    <a:pt x="952" y="1775"/>
                    <a:pt x="952" y="1689"/>
                  </a:cubicBezTo>
                  <a:cubicBezTo>
                    <a:pt x="952" y="1603"/>
                    <a:pt x="1021" y="1533"/>
                    <a:pt x="1108" y="1533"/>
                  </a:cubicBezTo>
                  <a:cubicBezTo>
                    <a:pt x="1194" y="1533"/>
                    <a:pt x="1263" y="1603"/>
                    <a:pt x="1263" y="1689"/>
                  </a:cubicBezTo>
                  <a:cubicBezTo>
                    <a:pt x="1263" y="1775"/>
                    <a:pt x="1194" y="1845"/>
                    <a:pt x="1108" y="1845"/>
                  </a:cubicBezTo>
                  <a:close/>
                  <a:moveTo>
                    <a:pt x="1818" y="1845"/>
                  </a:moveTo>
                  <a:cubicBezTo>
                    <a:pt x="1732" y="1845"/>
                    <a:pt x="1662" y="1775"/>
                    <a:pt x="1662" y="1689"/>
                  </a:cubicBezTo>
                  <a:cubicBezTo>
                    <a:pt x="1662" y="1603"/>
                    <a:pt x="1732" y="1533"/>
                    <a:pt x="1818" y="1533"/>
                  </a:cubicBezTo>
                  <a:cubicBezTo>
                    <a:pt x="1904" y="1533"/>
                    <a:pt x="1974" y="1603"/>
                    <a:pt x="1974" y="1689"/>
                  </a:cubicBezTo>
                  <a:cubicBezTo>
                    <a:pt x="1974" y="1775"/>
                    <a:pt x="1904" y="1845"/>
                    <a:pt x="1818" y="18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11"/>
            <p:cNvSpPr>
              <a:spLocks/>
            </p:cNvSpPr>
            <p:nvPr/>
          </p:nvSpPr>
          <p:spPr bwMode="auto">
            <a:xfrm>
              <a:off x="-2727514" y="3752162"/>
              <a:ext cx="5119688" cy="488950"/>
            </a:xfrm>
            <a:custGeom>
              <a:avLst/>
              <a:gdLst>
                <a:gd name="T0" fmla="*/ 65 w 1364"/>
                <a:gd name="T1" fmla="*/ 130 h 130"/>
                <a:gd name="T2" fmla="*/ 1299 w 1364"/>
                <a:gd name="T3" fmla="*/ 130 h 130"/>
                <a:gd name="T4" fmla="*/ 1364 w 1364"/>
                <a:gd name="T5" fmla="*/ 65 h 130"/>
                <a:gd name="T6" fmla="*/ 1299 w 1364"/>
                <a:gd name="T7" fmla="*/ 0 h 130"/>
                <a:gd name="T8" fmla="*/ 65 w 1364"/>
                <a:gd name="T9" fmla="*/ 0 h 130"/>
                <a:gd name="T10" fmla="*/ 0 w 1364"/>
                <a:gd name="T11" fmla="*/ 65 h 130"/>
                <a:gd name="T12" fmla="*/ 65 w 1364"/>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64" h="130">
                  <a:moveTo>
                    <a:pt x="65" y="130"/>
                  </a:moveTo>
                  <a:cubicBezTo>
                    <a:pt x="1299" y="130"/>
                    <a:pt x="1299" y="130"/>
                    <a:pt x="1299" y="130"/>
                  </a:cubicBezTo>
                  <a:cubicBezTo>
                    <a:pt x="1335" y="130"/>
                    <a:pt x="1364" y="101"/>
                    <a:pt x="1364" y="65"/>
                  </a:cubicBezTo>
                  <a:cubicBezTo>
                    <a:pt x="1364" y="29"/>
                    <a:pt x="1335" y="0"/>
                    <a:pt x="1299" y="0"/>
                  </a:cubicBezTo>
                  <a:cubicBezTo>
                    <a:pt x="65" y="0"/>
                    <a:pt x="65" y="0"/>
                    <a:pt x="65" y="0"/>
                  </a:cubicBezTo>
                  <a:cubicBezTo>
                    <a:pt x="29" y="0"/>
                    <a:pt x="0" y="29"/>
                    <a:pt x="0" y="65"/>
                  </a:cubicBezTo>
                  <a:cubicBezTo>
                    <a:pt x="0" y="101"/>
                    <a:pt x="29" y="130"/>
                    <a:pt x="6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13"/>
            <p:cNvSpPr>
              <a:spLocks/>
            </p:cNvSpPr>
            <p:nvPr/>
          </p:nvSpPr>
          <p:spPr bwMode="auto">
            <a:xfrm>
              <a:off x="-2727514" y="4826900"/>
              <a:ext cx="5119688" cy="488950"/>
            </a:xfrm>
            <a:custGeom>
              <a:avLst/>
              <a:gdLst>
                <a:gd name="T0" fmla="*/ 65 w 1364"/>
                <a:gd name="T1" fmla="*/ 130 h 130"/>
                <a:gd name="T2" fmla="*/ 1299 w 1364"/>
                <a:gd name="T3" fmla="*/ 130 h 130"/>
                <a:gd name="T4" fmla="*/ 1364 w 1364"/>
                <a:gd name="T5" fmla="*/ 65 h 130"/>
                <a:gd name="T6" fmla="*/ 1299 w 1364"/>
                <a:gd name="T7" fmla="*/ 0 h 130"/>
                <a:gd name="T8" fmla="*/ 65 w 1364"/>
                <a:gd name="T9" fmla="*/ 0 h 130"/>
                <a:gd name="T10" fmla="*/ 0 w 1364"/>
                <a:gd name="T11" fmla="*/ 65 h 130"/>
                <a:gd name="T12" fmla="*/ 65 w 1364"/>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64" h="130">
                  <a:moveTo>
                    <a:pt x="65" y="130"/>
                  </a:moveTo>
                  <a:cubicBezTo>
                    <a:pt x="1299" y="130"/>
                    <a:pt x="1299" y="130"/>
                    <a:pt x="1299" y="130"/>
                  </a:cubicBezTo>
                  <a:cubicBezTo>
                    <a:pt x="1335" y="130"/>
                    <a:pt x="1364" y="101"/>
                    <a:pt x="1364" y="65"/>
                  </a:cubicBezTo>
                  <a:cubicBezTo>
                    <a:pt x="1364" y="29"/>
                    <a:pt x="1335" y="0"/>
                    <a:pt x="1299" y="0"/>
                  </a:cubicBezTo>
                  <a:cubicBezTo>
                    <a:pt x="65" y="0"/>
                    <a:pt x="65" y="0"/>
                    <a:pt x="65" y="0"/>
                  </a:cubicBezTo>
                  <a:cubicBezTo>
                    <a:pt x="29" y="0"/>
                    <a:pt x="0" y="29"/>
                    <a:pt x="0" y="65"/>
                  </a:cubicBezTo>
                  <a:cubicBezTo>
                    <a:pt x="0" y="101"/>
                    <a:pt x="29" y="130"/>
                    <a:pt x="6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76" name="TextBox 10">
            <a:hlinkClick r:id="rId4"/>
          </p:cNvPr>
          <p:cNvSpPr>
            <a:spLocks noChangeArrowheads="1"/>
          </p:cNvSpPr>
          <p:nvPr/>
        </p:nvSpPr>
        <p:spPr bwMode="auto">
          <a:xfrm>
            <a:off x="7510420" y="5169012"/>
            <a:ext cx="4438887"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base">
              <a:spcBef>
                <a:spcPct val="50000"/>
              </a:spcBef>
              <a:spcAft>
                <a:spcPct val="0"/>
              </a:spcAft>
            </a:pPr>
            <a:r>
              <a:rPr 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pitchFamily="34" charset="0"/>
              </a:rPr>
              <a:t>  http://shop220666256.taobao.com</a:t>
            </a:r>
          </a:p>
        </p:txBody>
      </p:sp>
    </p:spTree>
    <p:extLst>
      <p:ext uri="{BB962C8B-B14F-4D97-AF65-F5344CB8AC3E}">
        <p14:creationId xmlns:p14="http://schemas.microsoft.com/office/powerpoint/2010/main" val="365876862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_图片 1"/>
          <p:cNvPicPr>
            <a:picLocks noChangeAspect="1"/>
          </p:cNvPicPr>
          <p:nvPr>
            <p:custDataLst>
              <p:tags r:id="rId1"/>
            </p:custDataLst>
          </p:nvPr>
        </p:nvPicPr>
        <p:blipFill rotWithShape="1">
          <a:blip r:embed="rId7"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PA_文本框 2"/>
          <p:cNvSpPr txBox="1"/>
          <p:nvPr>
            <p:custDataLst>
              <p:tags r:id="rId2"/>
            </p:custDataLst>
          </p:nvPr>
        </p:nvSpPr>
        <p:spPr>
          <a:xfrm>
            <a:off x="431515" y="1705511"/>
            <a:ext cx="6856364" cy="264687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600" b="0" i="0" u="none" strike="noStrike" kern="1200" cap="none" spc="0" normalizeH="0" baseline="0" noProof="0" dirty="0">
                <a:ln>
                  <a:noFill/>
                </a:ln>
                <a:solidFill>
                  <a:prstClr val="white"/>
                </a:solidFill>
                <a:effectLst>
                  <a:outerShdw blurRad="76200" dist="76200" dir="2700000" algn="tl" rotWithShape="0">
                    <a:prstClr val="black">
                      <a:alpha val="32000"/>
                    </a:prstClr>
                  </a:outerShdw>
                </a:effectLst>
                <a:uLnTx/>
                <a:uFillTx/>
                <a:latin typeface="MorganBig" pitchFamily="50" charset="0"/>
                <a:ea typeface="微软雅黑"/>
                <a:cs typeface="+mn-cs"/>
              </a:rPr>
              <a:t>1280P</a:t>
            </a:r>
            <a:endParaRPr kumimoji="0" lang="zh-CN" altLang="en-US" sz="16600" b="0" i="0" u="none" strike="noStrike" kern="1200" cap="none" spc="0" normalizeH="0" baseline="0" noProof="0" dirty="0">
              <a:ln>
                <a:noFill/>
              </a:ln>
              <a:solidFill>
                <a:prstClr val="white"/>
              </a:solidFill>
              <a:effectLst>
                <a:outerShdw blurRad="76200" dist="76200" dir="2700000" algn="tl" rotWithShape="0">
                  <a:prstClr val="black">
                    <a:alpha val="32000"/>
                  </a:prstClr>
                </a:outerShdw>
              </a:effectLst>
              <a:uLnTx/>
              <a:uFillTx/>
              <a:latin typeface="MorganBig" pitchFamily="50" charset="0"/>
              <a:ea typeface="微软雅黑"/>
              <a:cs typeface="+mn-cs"/>
            </a:endParaRPr>
          </a:p>
        </p:txBody>
      </p:sp>
      <p:sp>
        <p:nvSpPr>
          <p:cNvPr id="4" name="PA_文本框 3"/>
          <p:cNvSpPr txBox="1"/>
          <p:nvPr>
            <p:custDataLst>
              <p:tags r:id="rId3"/>
            </p:custDataLst>
          </p:nvPr>
        </p:nvSpPr>
        <p:spPr>
          <a:xfrm>
            <a:off x="661546" y="1602768"/>
            <a:ext cx="639630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方正细珊瑚_GBK" panose="03000509000000000000" pitchFamily="65" charset="-122"/>
                <a:ea typeface="方正细珊瑚_GBK" panose="03000509000000000000" pitchFamily="65" charset="-122"/>
                <a:cs typeface="+mn-cs"/>
              </a:rPr>
              <a:t>布衣公子</a:t>
            </a:r>
            <a:r>
              <a:rPr kumimoji="0" lang="en-US" altLang="zh-CN" sz="3200" b="0" i="0" u="none" strike="noStrike" kern="1200" cap="none" spc="0" normalizeH="0" baseline="0" noProof="0" dirty="0">
                <a:ln>
                  <a:noFill/>
                </a:ln>
                <a:solidFill>
                  <a:prstClr val="white"/>
                </a:solidFill>
                <a:effectLst/>
                <a:uLnTx/>
                <a:uFillTx/>
                <a:latin typeface="方正细珊瑚_GBK" panose="03000509000000000000" pitchFamily="65" charset="-122"/>
                <a:ea typeface="方正细珊瑚_GBK" panose="03000509000000000000" pitchFamily="65" charset="-122"/>
                <a:cs typeface="+mn-cs"/>
              </a:rPr>
              <a:t>2015-2016</a:t>
            </a:r>
            <a:r>
              <a:rPr kumimoji="0" lang="zh-CN" altLang="en-US" sz="3200" b="0" i="0" u="none" strike="noStrike" kern="1200" cap="none" spc="0" normalizeH="0" baseline="0" noProof="0" dirty="0">
                <a:ln>
                  <a:noFill/>
                </a:ln>
                <a:solidFill>
                  <a:prstClr val="white"/>
                </a:solidFill>
                <a:effectLst/>
                <a:uLnTx/>
                <a:uFillTx/>
                <a:latin typeface="方正细珊瑚_GBK" panose="03000509000000000000" pitchFamily="65" charset="-122"/>
                <a:ea typeface="方正细珊瑚_GBK" panose="03000509000000000000" pitchFamily="65" charset="-122"/>
                <a:cs typeface="+mn-cs"/>
              </a:rPr>
              <a:t>大合集</a:t>
            </a:r>
            <a:r>
              <a:rPr kumimoji="0" lang="en-US" altLang="zh-CN" sz="3200" b="0" i="0" u="none" strike="noStrike" kern="1200" cap="none" spc="0" normalizeH="0" baseline="0" noProof="0" dirty="0">
                <a:ln>
                  <a:noFill/>
                </a:ln>
                <a:solidFill>
                  <a:prstClr val="white"/>
                </a:solidFill>
                <a:effectLst/>
                <a:uLnTx/>
                <a:uFillTx/>
                <a:latin typeface="方正细珊瑚_GBK" panose="03000509000000000000" pitchFamily="65" charset="-122"/>
                <a:ea typeface="方正细珊瑚_GBK" panose="03000509000000000000" pitchFamily="65" charset="-122"/>
                <a:cs typeface="+mn-cs"/>
              </a:rPr>
              <a:t>555</a:t>
            </a:r>
            <a:r>
              <a:rPr kumimoji="0" lang="zh-CN" altLang="en-US" sz="3200" b="0" i="0" u="none" strike="noStrike" kern="1200" cap="none" spc="0" normalizeH="0" baseline="0" noProof="0" dirty="0">
                <a:ln>
                  <a:noFill/>
                </a:ln>
                <a:solidFill>
                  <a:prstClr val="white"/>
                </a:solidFill>
                <a:effectLst/>
                <a:uLnTx/>
                <a:uFillTx/>
                <a:latin typeface="方正细珊瑚_GBK" panose="03000509000000000000" pitchFamily="65" charset="-122"/>
                <a:ea typeface="方正细珊瑚_GBK" panose="03000509000000000000" pitchFamily="65" charset="-122"/>
                <a:cs typeface="+mn-cs"/>
              </a:rPr>
              <a:t>元</a:t>
            </a:r>
          </a:p>
        </p:txBody>
      </p:sp>
      <p:sp>
        <p:nvSpPr>
          <p:cNvPr id="5" name="PA_文本框 4"/>
          <p:cNvSpPr txBox="1"/>
          <p:nvPr>
            <p:custDataLst>
              <p:tags r:id="rId4"/>
            </p:custDataLst>
          </p:nvPr>
        </p:nvSpPr>
        <p:spPr>
          <a:xfrm>
            <a:off x="661546" y="4038893"/>
            <a:ext cx="4081567" cy="1163395"/>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latin typeface="方正悬针篆变简体" panose="02000000000000000000" pitchFamily="2" charset="-122"/>
                <a:ea typeface="方正悬针篆变简体" panose="02000000000000000000" pitchFamily="2" charset="-122"/>
                <a:cs typeface="+mn-cs"/>
              </a:rPr>
              <a:t>原价</a:t>
            </a:r>
            <a:r>
              <a:rPr kumimoji="0" lang="en-US" altLang="zh-CN" sz="3600" b="0" i="0" u="none" strike="noStrike" kern="1200" cap="none" spc="0" normalizeH="0" baseline="0" noProof="0" dirty="0">
                <a:ln>
                  <a:noFill/>
                </a:ln>
                <a:solidFill>
                  <a:prstClr val="white"/>
                </a:solidFill>
                <a:effectLst/>
                <a:uLnTx/>
                <a:uFillTx/>
                <a:latin typeface="方正悬针篆变简体" panose="02000000000000000000" pitchFamily="2" charset="-122"/>
                <a:ea typeface="方正悬针篆变简体" panose="02000000000000000000" pitchFamily="2" charset="-122"/>
                <a:cs typeface="+mn-cs"/>
              </a:rPr>
              <a:t>1486.9</a:t>
            </a:r>
            <a:r>
              <a:rPr kumimoji="0" lang="zh-CN" altLang="en-US" sz="3600" b="0" i="0" u="none" strike="noStrike" kern="1200" cap="none" spc="0" normalizeH="0" baseline="0" noProof="0" dirty="0">
                <a:ln>
                  <a:noFill/>
                </a:ln>
                <a:solidFill>
                  <a:prstClr val="white"/>
                </a:solidFill>
                <a:effectLst/>
                <a:uLnTx/>
                <a:uFillTx/>
                <a:latin typeface="方正悬针篆变简体" panose="02000000000000000000" pitchFamily="2" charset="-122"/>
                <a:ea typeface="方正悬针篆变简体" panose="02000000000000000000" pitchFamily="2" charset="-122"/>
                <a:cs typeface="+mn-cs"/>
              </a:rPr>
              <a:t>特价</a:t>
            </a:r>
            <a:r>
              <a:rPr kumimoji="0" lang="en-US" altLang="zh-CN" sz="3600" b="0" i="0" u="none" strike="noStrike" kern="1200" cap="none" spc="0" normalizeH="0" baseline="0" noProof="0" dirty="0">
                <a:ln>
                  <a:noFill/>
                </a:ln>
                <a:solidFill>
                  <a:prstClr val="white"/>
                </a:solidFill>
                <a:effectLst/>
                <a:uLnTx/>
                <a:uFillTx/>
                <a:latin typeface="方正悬针篆变简体" panose="02000000000000000000" pitchFamily="2" charset="-122"/>
                <a:ea typeface="方正悬针篆变简体" panose="02000000000000000000" pitchFamily="2" charset="-122"/>
                <a:cs typeface="+mn-cs"/>
              </a:rPr>
              <a:t>555</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white"/>
                </a:solidFill>
                <a:effectLst/>
                <a:uLnTx/>
                <a:uFillTx/>
                <a:latin typeface="微软雅黑"/>
                <a:ea typeface="微软雅黑"/>
                <a:cs typeface="+mn-cs"/>
              </a:rPr>
              <a:t>并有</a:t>
            </a:r>
            <a:r>
              <a:rPr kumimoji="0" lang="en-US" altLang="zh-CN" sz="2200" b="0" i="0" u="none" strike="noStrike" kern="1200" cap="none" spc="0" normalizeH="0" baseline="0" noProof="0" dirty="0">
                <a:ln>
                  <a:noFill/>
                </a:ln>
                <a:solidFill>
                  <a:prstClr val="white"/>
                </a:solidFill>
                <a:effectLst/>
                <a:uLnTx/>
                <a:uFillTx/>
                <a:latin typeface="微软雅黑"/>
                <a:ea typeface="微软雅黑"/>
                <a:cs typeface="+mn-cs"/>
              </a:rPr>
              <a:t>15G</a:t>
            </a:r>
            <a:r>
              <a:rPr kumimoji="0" lang="zh-CN" altLang="en-US" sz="2200" b="0" i="0" u="none" strike="noStrike" kern="1200" cap="none" spc="0" normalizeH="0" baseline="0" noProof="0" dirty="0">
                <a:ln>
                  <a:noFill/>
                </a:ln>
                <a:solidFill>
                  <a:prstClr val="white"/>
                </a:solidFill>
                <a:effectLst/>
                <a:uLnTx/>
                <a:uFillTx/>
                <a:latin typeface="微软雅黑"/>
                <a:ea typeface="微软雅黑"/>
                <a:cs typeface="+mn-cs"/>
              </a:rPr>
              <a:t>疯狂大礼包相赠</a:t>
            </a:r>
          </a:p>
        </p:txBody>
      </p:sp>
    </p:spTree>
    <p:extLst>
      <p:ext uri="{BB962C8B-B14F-4D97-AF65-F5344CB8AC3E}">
        <p14:creationId xmlns:p14="http://schemas.microsoft.com/office/powerpoint/2010/main" val="732951565"/>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3"/>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childTnLst>
                          </p:cTn>
                        </p:par>
                        <p:par>
                          <p:cTn id="10" fill="hold">
                            <p:stCondLst>
                              <p:cond delay="1450"/>
                            </p:stCondLst>
                            <p:childTnLst>
                              <p:par>
                                <p:cTn id="11" presetID="2" presetClass="entr" presetSubtype="8" fill="hold" grpId="0" nodeType="after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0-#ppt_w/2"/>
                                          </p:val>
                                        </p:tav>
                                        <p:tav tm="100000">
                                          <p:val>
                                            <p:strVal val="#ppt_x"/>
                                          </p:val>
                                        </p:tav>
                                      </p:tavLst>
                                    </p:anim>
                                    <p:anim calcmode="lin" valueType="num">
                                      <p:cBhvr additive="base">
                                        <p:cTn id="14" dur="75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2500"/>
                            </p:stCondLst>
                            <p:childTnLst>
                              <p:par>
                                <p:cTn id="16" presetID="1" presetClass="entr" presetSubtype="0" fill="hold" grpId="0" nodeType="afterEffect">
                                  <p:stCondLst>
                                    <p:cond delay="0"/>
                                  </p:stCondLst>
                                  <p:iterate type="lt">
                                    <p:tmAbs val="100"/>
                                  </p:iterate>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81462" y="1050426"/>
            <a:ext cx="5810538" cy="1047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ED7D31"/>
              </a:solidFill>
              <a:effectLst/>
              <a:uLnTx/>
              <a:uFillTx/>
              <a:latin typeface="Arial"/>
              <a:ea typeface="微软雅黑"/>
              <a:cs typeface="+mn-cs"/>
            </a:endParaRPr>
          </a:p>
        </p:txBody>
      </p:sp>
      <p:sp>
        <p:nvSpPr>
          <p:cNvPr id="3" name="文本框 2"/>
          <p:cNvSpPr txBox="1"/>
          <p:nvPr/>
        </p:nvSpPr>
        <p:spPr>
          <a:xfrm>
            <a:off x="6742295" y="1158608"/>
            <a:ext cx="5109091"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购买请您扫描左图</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16" y="620436"/>
            <a:ext cx="5728745" cy="5728745"/>
          </a:xfrm>
          <a:prstGeom prst="rect">
            <a:avLst/>
          </a:prstGeom>
          <a:noFill/>
          <a:ln>
            <a:solidFill>
              <a:schemeClr val="accent4"/>
            </a:solidFill>
          </a:ln>
        </p:spPr>
      </p:pic>
      <p:sp>
        <p:nvSpPr>
          <p:cNvPr id="9" name="文本框 8"/>
          <p:cNvSpPr txBox="1"/>
          <p:nvPr/>
        </p:nvSpPr>
        <p:spPr>
          <a:xfrm>
            <a:off x="7009572" y="3100088"/>
            <a:ext cx="36936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rPr>
              <a:t>布衣公子</a:t>
            </a:r>
            <a:r>
              <a:rPr kumimoji="0" lang="en-US" altLang="zh-CN" sz="1800" b="0" i="0" u="none" strike="noStrike" kern="1200" cap="none" spc="0" normalizeH="0" baseline="0" noProof="0" dirty="0">
                <a:ln>
                  <a:noFill/>
                </a:ln>
                <a:solidFill>
                  <a:prstClr val="white"/>
                </a:solidFill>
                <a:effectLst/>
                <a:uLnTx/>
                <a:uFillTx/>
                <a:latin typeface="Impact" panose="020B0806030902050204" pitchFamily="34" charset="0"/>
                <a:ea typeface="微软雅黑"/>
                <a:cs typeface="Arial" panose="020B0604020202020204" pitchFamily="34" charset="0"/>
              </a:rPr>
              <a:t>2015-2016</a:t>
            </a: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rPr>
              <a:t>收费作品大合集</a:t>
            </a:r>
            <a:endPar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endParaRPr>
          </a:p>
        </p:txBody>
      </p:sp>
      <p:sp>
        <p:nvSpPr>
          <p:cNvPr id="11" name="文本框 10"/>
          <p:cNvSpPr txBox="1"/>
          <p:nvPr/>
        </p:nvSpPr>
        <p:spPr>
          <a:xfrm>
            <a:off x="7009572" y="3517159"/>
            <a:ext cx="3708066" cy="1255728"/>
          </a:xfrm>
          <a:prstGeom prst="rect">
            <a:avLst/>
          </a:prstGeom>
          <a:noFill/>
        </p:spPr>
        <p:txBody>
          <a:bodyPr wrap="non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300" b="0" i="0" u="none" strike="noStrike" kern="1200" cap="none" spc="0" normalizeH="0" baseline="0" noProof="0" dirty="0">
                <a:ln>
                  <a:noFill/>
                </a:ln>
                <a:solidFill>
                  <a:prstClr val="white"/>
                </a:solidFill>
                <a:effectLst/>
                <a:uLnTx/>
                <a:uFillTx/>
                <a:latin typeface="汉真广标" panose="02010609000101010101" pitchFamily="49" charset="-122"/>
                <a:ea typeface="汉真广标" panose="02010609000101010101" pitchFamily="49" charset="-122"/>
                <a:cs typeface="+mn-cs"/>
              </a:rPr>
              <a:t>原价</a:t>
            </a:r>
            <a:r>
              <a:rPr kumimoji="0" lang="en-US" altLang="zh-CN" sz="4000" b="0" i="0" u="none" strike="noStrike" kern="1200" cap="none" spc="0" normalizeH="0" baseline="0" noProof="0" dirty="0">
                <a:ln>
                  <a:noFill/>
                </a:ln>
                <a:solidFill>
                  <a:srgbClr val="ED7D31"/>
                </a:solidFill>
                <a:effectLst/>
                <a:uLnTx/>
                <a:uFillTx/>
                <a:latin typeface="Impact" panose="020B0806030902050204" pitchFamily="34" charset="0"/>
                <a:ea typeface="微软雅黑"/>
                <a:cs typeface="Arial" panose="020B0604020202020204" pitchFamily="34" charset="0"/>
              </a:rPr>
              <a:t>1486</a:t>
            </a:r>
            <a:r>
              <a:rPr kumimoji="0" lang="zh-CN" altLang="en-US" sz="3300" b="0" i="0" u="none" strike="noStrike" kern="1200" cap="none" spc="0" normalizeH="0" baseline="0" noProof="0" dirty="0">
                <a:ln>
                  <a:noFill/>
                </a:ln>
                <a:solidFill>
                  <a:prstClr val="white"/>
                </a:solidFill>
                <a:effectLst/>
                <a:uLnTx/>
                <a:uFillTx/>
                <a:latin typeface="汉真广标" panose="02010609000101010101" pitchFamily="49" charset="-122"/>
                <a:ea typeface="汉真广标" panose="02010609000101010101" pitchFamily="49" charset="-122"/>
                <a:cs typeface="+mn-cs"/>
              </a:rPr>
              <a:t>特价</a:t>
            </a:r>
            <a:r>
              <a:rPr kumimoji="0" lang="en-US" altLang="zh-CN" sz="4000" b="0" i="0" u="none" strike="noStrike" kern="1200" cap="none" spc="0" normalizeH="0" baseline="0" noProof="0" dirty="0">
                <a:ln>
                  <a:noFill/>
                </a:ln>
                <a:solidFill>
                  <a:srgbClr val="ED7D31"/>
                </a:solidFill>
                <a:effectLst/>
                <a:uLnTx/>
                <a:uFillTx/>
                <a:latin typeface="Impact" panose="020B0806030902050204" pitchFamily="34" charset="0"/>
                <a:ea typeface="微软雅黑"/>
                <a:cs typeface="Arial" panose="020B0604020202020204" pitchFamily="34" charset="0"/>
              </a:rPr>
              <a:t>555</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300" b="0" i="0" u="none" strike="noStrike" kern="1200" cap="none" spc="0" normalizeH="0" baseline="0" noProof="0" dirty="0">
                <a:ln>
                  <a:noFill/>
                </a:ln>
                <a:solidFill>
                  <a:prstClr val="white"/>
                </a:solidFill>
                <a:effectLst/>
                <a:uLnTx/>
                <a:uFillTx/>
                <a:latin typeface="微软雅黑"/>
                <a:ea typeface="微软雅黑"/>
                <a:cs typeface="+mn-cs"/>
              </a:rPr>
              <a:t>并有</a:t>
            </a:r>
            <a:r>
              <a:rPr kumimoji="0" lang="en-US" altLang="zh-CN" sz="2300" b="0" i="0" u="none" strike="noStrike" kern="1200" cap="none" spc="0" normalizeH="0" baseline="0" noProof="0" dirty="0">
                <a:ln>
                  <a:noFill/>
                </a:ln>
                <a:solidFill>
                  <a:prstClr val="white"/>
                </a:solidFill>
                <a:effectLst/>
                <a:uLnTx/>
                <a:uFillTx/>
                <a:latin typeface="微软雅黑"/>
                <a:ea typeface="微软雅黑"/>
                <a:cs typeface="+mn-cs"/>
              </a:rPr>
              <a:t>15G</a:t>
            </a:r>
            <a:r>
              <a:rPr kumimoji="0" lang="zh-CN" altLang="en-US" sz="2300" b="0" i="0" u="none" strike="noStrike" kern="1200" cap="none" spc="0" normalizeH="0" baseline="0" noProof="0" dirty="0">
                <a:ln>
                  <a:noFill/>
                </a:ln>
                <a:solidFill>
                  <a:prstClr val="white"/>
                </a:solidFill>
                <a:effectLst/>
                <a:uLnTx/>
                <a:uFillTx/>
                <a:latin typeface="微软雅黑"/>
                <a:ea typeface="微软雅黑"/>
                <a:cs typeface="+mn-cs"/>
              </a:rPr>
              <a:t>疯狂大礼包相赠送</a:t>
            </a:r>
          </a:p>
        </p:txBody>
      </p:sp>
      <p:sp>
        <p:nvSpPr>
          <p:cNvPr id="13" name="文本框 12"/>
          <p:cNvSpPr txBox="1"/>
          <p:nvPr/>
        </p:nvSpPr>
        <p:spPr>
          <a:xfrm>
            <a:off x="7009572" y="5373731"/>
            <a:ext cx="403187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rPr>
              <a:t>布衣公子真诚感谢您关注与支持！</a:t>
            </a:r>
            <a:endPar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微软雅黑"/>
              <a:cs typeface="Arial" panose="020B0604020202020204" pitchFamily="34" charset="0"/>
            </a:endParaRPr>
          </a:p>
        </p:txBody>
      </p:sp>
    </p:spTree>
    <p:extLst>
      <p:ext uri="{BB962C8B-B14F-4D97-AF65-F5344CB8AC3E}">
        <p14:creationId xmlns:p14="http://schemas.microsoft.com/office/powerpoint/2010/main" val="3600108858"/>
      </p:ext>
    </p:extLst>
  </p:cSld>
  <p:clrMapOvr>
    <a:masterClrMapping/>
  </p:clrMapOvr>
  <p:transition spd="slow" advTm="1000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8" presetClass="emph" presetSubtype="0" repeatCount="2000" fill="hold" nodeType="withEffect">
                                  <p:stCondLst>
                                    <p:cond delay="0"/>
                                  </p:stCondLst>
                                  <p:childTnLst>
                                    <p:animRot by="21600000">
                                      <p:cBhvr>
                                        <p:cTn id="11" dur="250" fill="hold"/>
                                        <p:tgtEl>
                                          <p:spTgt spid="6"/>
                                        </p:tgtEl>
                                        <p:attrNameLst>
                                          <p:attrName>r</p:attrName>
                                        </p:attrNameLst>
                                      </p:cBhvr>
                                    </p:animRot>
                                  </p:childTnLst>
                                </p:cTn>
                              </p:par>
                            </p:childTnLst>
                          </p:cTn>
                        </p:par>
                        <p:par>
                          <p:cTn id="12" fill="hold">
                            <p:stCondLst>
                              <p:cond delay="500"/>
                            </p:stCondLst>
                            <p:childTnLst>
                              <p:par>
                                <p:cTn id="13" presetID="14"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250"/>
                                        <p:tgtEl>
                                          <p:spTgt spid="2"/>
                                        </p:tgtEl>
                                      </p:cBhvr>
                                    </p:animEffect>
                                  </p:childTnLst>
                                </p:cTn>
                              </p:par>
                              <p:par>
                                <p:cTn id="16" presetID="23" presetClass="entr" presetSubtype="36" fill="hold" grpId="0" nodeType="with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strVal val="(6*min(max(#ppt_w*#ppt_h,.3),1)-7.4)/-.7*#ppt_w"/>
                                          </p:val>
                                        </p:tav>
                                        <p:tav tm="100000">
                                          <p:val>
                                            <p:strVal val="#ppt_w"/>
                                          </p:val>
                                        </p:tav>
                                      </p:tavLst>
                                    </p:anim>
                                    <p:anim calcmode="lin" valueType="num">
                                      <p:cBhvr>
                                        <p:cTn id="19" dur="500" fill="hold"/>
                                        <p:tgtEl>
                                          <p:spTgt spid="3"/>
                                        </p:tgtEl>
                                        <p:attrNameLst>
                                          <p:attrName>ppt_h</p:attrName>
                                        </p:attrNameLst>
                                      </p:cBhvr>
                                      <p:tavLst>
                                        <p:tav tm="0">
                                          <p:val>
                                            <p:strVal val="(6*min(max(#ppt_w*#ppt_h,.3),1)-7.4)/-.7*#ppt_h"/>
                                          </p:val>
                                        </p:tav>
                                        <p:tav tm="100000">
                                          <p:val>
                                            <p:strVal val="#ppt_h"/>
                                          </p:val>
                                        </p:tav>
                                      </p:tavLst>
                                    </p:anim>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strVal val="1+(6*min(max(#ppt_w*#ppt_h,.3),1)-7.4)/-.7*#ppt_h/2"/>
                                          </p:val>
                                        </p:tav>
                                        <p:tav tm="100000">
                                          <p:val>
                                            <p:strVal val="#ppt_y"/>
                                          </p:val>
                                        </p:tav>
                                      </p:tavLst>
                                    </p:anim>
                                  </p:childTnLst>
                                </p:cTn>
                              </p:par>
                            </p:childTnLst>
                          </p:cTn>
                        </p:par>
                        <p:par>
                          <p:cTn id="22" fill="hold">
                            <p:stCondLst>
                              <p:cond delay="1350"/>
                            </p:stCondLst>
                            <p:childTnLst>
                              <p:par>
                                <p:cTn id="23" presetID="1" presetClass="entr" presetSubtype="0" fill="hold" grpId="0" nodeType="afterEffect">
                                  <p:stCondLst>
                                    <p:cond delay="0"/>
                                  </p:stCondLst>
                                  <p:iterate type="lt">
                                    <p:tmAbs val="100"/>
                                  </p:iterate>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3251"/>
                            </p:stCondLst>
                            <p:childTnLst>
                              <p:par>
                                <p:cTn id="26" presetID="1" presetClass="entr" presetSubtype="0" fill="hold" grpId="0" nodeType="afterEffect">
                                  <p:stCondLst>
                                    <p:cond delay="0"/>
                                  </p:stCondLst>
                                  <p:iterate type="lt">
                                    <p:tmAbs val="100"/>
                                  </p:iterate>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5552"/>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9110" y="3361386"/>
            <a:ext cx="5160452" cy="1754326"/>
          </a:xfrm>
          <a:prstGeom prst="rect">
            <a:avLst/>
          </a:prstGeom>
          <a:noFill/>
        </p:spPr>
        <p:txBody>
          <a:bodyPr wrap="none" rtlCol="0">
            <a:spAutoFit/>
          </a:bodyPr>
          <a:lstStyle/>
          <a:p>
            <a:r>
              <a:rPr lang="zh-CN" altLang="en-US" dirty="0" smtClean="0"/>
              <a:t>布衣公子 原创教程</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161873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104493" y="1500641"/>
            <a:ext cx="6134100" cy="2695575"/>
          </a:xfrm>
          <a:prstGeom prst="rect">
            <a:avLst/>
          </a:prstGeom>
          <a:ln w="19050">
            <a:solidFill>
              <a:srgbClr val="5FC9E1"/>
            </a:solidFill>
          </a:ln>
        </p:spPr>
      </p:pic>
      <p:sp>
        <p:nvSpPr>
          <p:cNvPr id="3" name="圆角矩形 21"/>
          <p:cNvSpPr/>
          <p:nvPr/>
        </p:nvSpPr>
        <p:spPr>
          <a:xfrm>
            <a:off x="2177143" y="1485052"/>
            <a:ext cx="2133600" cy="377371"/>
          </a:xfrm>
          <a:prstGeom prst="round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插入</a:t>
            </a:r>
          </a:p>
        </p:txBody>
      </p:sp>
      <p:sp>
        <p:nvSpPr>
          <p:cNvPr id="4" name="圆角矩形 22"/>
          <p:cNvSpPr/>
          <p:nvPr/>
        </p:nvSpPr>
        <p:spPr>
          <a:xfrm>
            <a:off x="2177143" y="2262983"/>
            <a:ext cx="2133600" cy="377371"/>
          </a:xfrm>
          <a:prstGeom prst="round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图表</a:t>
            </a:r>
          </a:p>
        </p:txBody>
      </p:sp>
      <p:sp>
        <p:nvSpPr>
          <p:cNvPr id="5" name="圆角矩形 23"/>
          <p:cNvSpPr/>
          <p:nvPr/>
        </p:nvSpPr>
        <p:spPr>
          <a:xfrm>
            <a:off x="2177143" y="3040914"/>
            <a:ext cx="2133600" cy="377371"/>
          </a:xfrm>
          <a:prstGeom prst="round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图表类型</a:t>
            </a:r>
          </a:p>
        </p:txBody>
      </p:sp>
      <p:sp>
        <p:nvSpPr>
          <p:cNvPr id="6" name="圆角矩形 24"/>
          <p:cNvSpPr/>
          <p:nvPr/>
        </p:nvSpPr>
        <p:spPr>
          <a:xfrm>
            <a:off x="2177143" y="3818845"/>
            <a:ext cx="2133600" cy="377371"/>
          </a:xfrm>
          <a:prstGeom prst="round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细分图表类型</a:t>
            </a:r>
          </a:p>
        </p:txBody>
      </p:sp>
      <p:cxnSp>
        <p:nvCxnSpPr>
          <p:cNvPr id="7" name="直接箭头连接符 6"/>
          <p:cNvCxnSpPr>
            <a:stCxn id="3" idx="2"/>
            <a:endCxn id="4" idx="0"/>
          </p:cNvCxnSpPr>
          <p:nvPr/>
        </p:nvCxnSpPr>
        <p:spPr>
          <a:xfrm>
            <a:off x="3243943" y="1862423"/>
            <a:ext cx="0" cy="400560"/>
          </a:xfrm>
          <a:prstGeom prst="straightConnector1">
            <a:avLst/>
          </a:prstGeom>
          <a:ln w="12700">
            <a:solidFill>
              <a:srgbClr val="5FC9E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2"/>
            <a:endCxn id="5" idx="0"/>
          </p:cNvCxnSpPr>
          <p:nvPr/>
        </p:nvCxnSpPr>
        <p:spPr>
          <a:xfrm>
            <a:off x="3243943" y="2640354"/>
            <a:ext cx="0" cy="400560"/>
          </a:xfrm>
          <a:prstGeom prst="straightConnector1">
            <a:avLst/>
          </a:prstGeom>
          <a:ln w="12700">
            <a:solidFill>
              <a:srgbClr val="5FC9E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2"/>
            <a:endCxn id="6" idx="0"/>
          </p:cNvCxnSpPr>
          <p:nvPr/>
        </p:nvCxnSpPr>
        <p:spPr>
          <a:xfrm>
            <a:off x="3243943" y="3418285"/>
            <a:ext cx="0" cy="400560"/>
          </a:xfrm>
          <a:prstGeom prst="straightConnector1">
            <a:avLst/>
          </a:prstGeom>
          <a:ln w="12700">
            <a:solidFill>
              <a:srgbClr val="5FC9E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35663" y="4824857"/>
            <a:ext cx="6750566" cy="830997"/>
          </a:xfrm>
          <a:prstGeom prst="rect">
            <a:avLst/>
          </a:prstGeom>
        </p:spPr>
        <p:txBody>
          <a:bodyPr wrap="none">
            <a:spAutoFit/>
          </a:bodyPr>
          <a:lstStyle/>
          <a:p>
            <a:pPr>
              <a:lnSpc>
                <a:spcPct val="120000"/>
              </a:lnSpc>
            </a:pPr>
            <a:r>
              <a:rPr lang="zh-CN" altLang="en-US" sz="2000" b="1" dirty="0">
                <a:solidFill>
                  <a:srgbClr val="3ABCDA"/>
                </a:solidFill>
              </a:rPr>
              <a:t>圆饼图：</a:t>
            </a:r>
            <a:r>
              <a:rPr lang="zh-CN" altLang="en-US" dirty="0">
                <a:solidFill>
                  <a:srgbClr val="505560"/>
                </a:solidFill>
              </a:rPr>
              <a:t>是百分比的对比，强调的是整体与个体之间的比较。</a:t>
            </a:r>
            <a:endParaRPr lang="en-US" altLang="zh-CN" dirty="0">
              <a:solidFill>
                <a:srgbClr val="505560"/>
              </a:solidFill>
            </a:endParaRPr>
          </a:p>
          <a:p>
            <a:pPr>
              <a:lnSpc>
                <a:spcPct val="120000"/>
              </a:lnSpc>
            </a:pPr>
            <a:r>
              <a:rPr lang="zh-CN" altLang="en-US" sz="2000" b="1" dirty="0">
                <a:solidFill>
                  <a:srgbClr val="3ABCDA"/>
                </a:solidFill>
              </a:rPr>
              <a:t>柱状图：</a:t>
            </a:r>
            <a:r>
              <a:rPr lang="zh-CN" altLang="en-US" dirty="0">
                <a:solidFill>
                  <a:srgbClr val="505560"/>
                </a:solidFill>
              </a:rPr>
              <a:t>是数量上的对比，突出的是个体与个体之间的对比。</a:t>
            </a:r>
          </a:p>
        </p:txBody>
      </p:sp>
      <p:grpSp>
        <p:nvGrpSpPr>
          <p:cNvPr id="11" name="组合 10"/>
          <p:cNvGrpSpPr/>
          <p:nvPr/>
        </p:nvGrpSpPr>
        <p:grpSpPr>
          <a:xfrm>
            <a:off x="10411186" y="4745882"/>
            <a:ext cx="827407" cy="772806"/>
            <a:chOff x="9999663" y="3278188"/>
            <a:chExt cx="312738" cy="292100"/>
          </a:xfrm>
          <a:solidFill>
            <a:srgbClr val="5FC9E1"/>
          </a:solidFill>
        </p:grpSpPr>
        <p:sp>
          <p:nvSpPr>
            <p:cNvPr id="12" name="Freeform 329"/>
            <p:cNvSpPr>
              <a:spLocks/>
            </p:cNvSpPr>
            <p:nvPr/>
          </p:nvSpPr>
          <p:spPr bwMode="auto">
            <a:xfrm>
              <a:off x="10037763" y="3421063"/>
              <a:ext cx="57150" cy="103188"/>
            </a:xfrm>
            <a:custGeom>
              <a:avLst/>
              <a:gdLst>
                <a:gd name="T0" fmla="*/ 9 w 36"/>
                <a:gd name="T1" fmla="*/ 0 h 66"/>
                <a:gd name="T2" fmla="*/ 0 w 36"/>
                <a:gd name="T3" fmla="*/ 9 h 66"/>
                <a:gd name="T4" fmla="*/ 0 w 36"/>
                <a:gd name="T5" fmla="*/ 56 h 66"/>
                <a:gd name="T6" fmla="*/ 9 w 36"/>
                <a:gd name="T7" fmla="*/ 66 h 66"/>
                <a:gd name="T8" fmla="*/ 26 w 36"/>
                <a:gd name="T9" fmla="*/ 66 h 66"/>
                <a:gd name="T10" fmla="*/ 36 w 36"/>
                <a:gd name="T11" fmla="*/ 56 h 66"/>
                <a:gd name="T12" fmla="*/ 36 w 36"/>
                <a:gd name="T13" fmla="*/ 9 h 66"/>
                <a:gd name="T14" fmla="*/ 26 w 36"/>
                <a:gd name="T15" fmla="*/ 0 h 66"/>
                <a:gd name="T16" fmla="*/ 9 w 36"/>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6">
                  <a:moveTo>
                    <a:pt x="9" y="0"/>
                  </a:moveTo>
                  <a:cubicBezTo>
                    <a:pt x="4" y="0"/>
                    <a:pt x="0" y="4"/>
                    <a:pt x="0" y="9"/>
                  </a:cubicBezTo>
                  <a:cubicBezTo>
                    <a:pt x="0" y="56"/>
                    <a:pt x="0" y="56"/>
                    <a:pt x="0" y="56"/>
                  </a:cubicBezTo>
                  <a:cubicBezTo>
                    <a:pt x="0" y="61"/>
                    <a:pt x="4" y="66"/>
                    <a:pt x="9" y="66"/>
                  </a:cubicBezTo>
                  <a:cubicBezTo>
                    <a:pt x="26" y="66"/>
                    <a:pt x="26" y="66"/>
                    <a:pt x="26" y="66"/>
                  </a:cubicBezTo>
                  <a:cubicBezTo>
                    <a:pt x="31" y="66"/>
                    <a:pt x="36" y="61"/>
                    <a:pt x="36" y="56"/>
                  </a:cubicBezTo>
                  <a:cubicBezTo>
                    <a:pt x="36" y="9"/>
                    <a:pt x="36" y="9"/>
                    <a:pt x="36" y="9"/>
                  </a:cubicBezTo>
                  <a:cubicBezTo>
                    <a:pt x="36" y="4"/>
                    <a:pt x="31" y="0"/>
                    <a:pt x="26"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 name="Freeform 330"/>
            <p:cNvSpPr>
              <a:spLocks/>
            </p:cNvSpPr>
            <p:nvPr/>
          </p:nvSpPr>
          <p:spPr bwMode="auto">
            <a:xfrm>
              <a:off x="10125076" y="3459163"/>
              <a:ext cx="57150" cy="65088"/>
            </a:xfrm>
            <a:custGeom>
              <a:avLst/>
              <a:gdLst>
                <a:gd name="T0" fmla="*/ 9 w 36"/>
                <a:gd name="T1" fmla="*/ 0 h 42"/>
                <a:gd name="T2" fmla="*/ 0 w 36"/>
                <a:gd name="T3" fmla="*/ 9 h 42"/>
                <a:gd name="T4" fmla="*/ 0 w 36"/>
                <a:gd name="T5" fmla="*/ 32 h 42"/>
                <a:gd name="T6" fmla="*/ 9 w 36"/>
                <a:gd name="T7" fmla="*/ 42 h 42"/>
                <a:gd name="T8" fmla="*/ 26 w 36"/>
                <a:gd name="T9" fmla="*/ 42 h 42"/>
                <a:gd name="T10" fmla="*/ 36 w 36"/>
                <a:gd name="T11" fmla="*/ 32 h 42"/>
                <a:gd name="T12" fmla="*/ 36 w 36"/>
                <a:gd name="T13" fmla="*/ 9 h 42"/>
                <a:gd name="T14" fmla="*/ 26 w 36"/>
                <a:gd name="T15" fmla="*/ 0 h 42"/>
                <a:gd name="T16" fmla="*/ 9 w 36"/>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2">
                  <a:moveTo>
                    <a:pt x="9" y="0"/>
                  </a:moveTo>
                  <a:cubicBezTo>
                    <a:pt x="4" y="0"/>
                    <a:pt x="0" y="4"/>
                    <a:pt x="0" y="9"/>
                  </a:cubicBezTo>
                  <a:cubicBezTo>
                    <a:pt x="0" y="32"/>
                    <a:pt x="0" y="32"/>
                    <a:pt x="0" y="32"/>
                  </a:cubicBezTo>
                  <a:cubicBezTo>
                    <a:pt x="0" y="37"/>
                    <a:pt x="4" y="42"/>
                    <a:pt x="9" y="42"/>
                  </a:cubicBezTo>
                  <a:cubicBezTo>
                    <a:pt x="26" y="42"/>
                    <a:pt x="26" y="42"/>
                    <a:pt x="26" y="42"/>
                  </a:cubicBezTo>
                  <a:cubicBezTo>
                    <a:pt x="31" y="42"/>
                    <a:pt x="36" y="37"/>
                    <a:pt x="36" y="32"/>
                  </a:cubicBezTo>
                  <a:cubicBezTo>
                    <a:pt x="36" y="9"/>
                    <a:pt x="36" y="9"/>
                    <a:pt x="36" y="9"/>
                  </a:cubicBezTo>
                  <a:cubicBezTo>
                    <a:pt x="36" y="4"/>
                    <a:pt x="31" y="0"/>
                    <a:pt x="26" y="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4" name="Freeform 331"/>
            <p:cNvSpPr>
              <a:spLocks/>
            </p:cNvSpPr>
            <p:nvPr/>
          </p:nvSpPr>
          <p:spPr bwMode="auto">
            <a:xfrm>
              <a:off x="10213976" y="3376613"/>
              <a:ext cx="55563" cy="147638"/>
            </a:xfrm>
            <a:custGeom>
              <a:avLst/>
              <a:gdLst>
                <a:gd name="T0" fmla="*/ 26 w 36"/>
                <a:gd name="T1" fmla="*/ 0 h 94"/>
                <a:gd name="T2" fmla="*/ 9 w 36"/>
                <a:gd name="T3" fmla="*/ 0 h 94"/>
                <a:gd name="T4" fmla="*/ 0 w 36"/>
                <a:gd name="T5" fmla="*/ 9 h 94"/>
                <a:gd name="T6" fmla="*/ 0 w 36"/>
                <a:gd name="T7" fmla="*/ 84 h 94"/>
                <a:gd name="T8" fmla="*/ 9 w 36"/>
                <a:gd name="T9" fmla="*/ 94 h 94"/>
                <a:gd name="T10" fmla="*/ 26 w 36"/>
                <a:gd name="T11" fmla="*/ 94 h 94"/>
                <a:gd name="T12" fmla="*/ 36 w 36"/>
                <a:gd name="T13" fmla="*/ 84 h 94"/>
                <a:gd name="T14" fmla="*/ 36 w 36"/>
                <a:gd name="T15" fmla="*/ 9 h 94"/>
                <a:gd name="T16" fmla="*/ 26 w 36"/>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94">
                  <a:moveTo>
                    <a:pt x="26" y="0"/>
                  </a:moveTo>
                  <a:cubicBezTo>
                    <a:pt x="9" y="0"/>
                    <a:pt x="9" y="0"/>
                    <a:pt x="9" y="0"/>
                  </a:cubicBezTo>
                  <a:cubicBezTo>
                    <a:pt x="4" y="0"/>
                    <a:pt x="0" y="4"/>
                    <a:pt x="0" y="9"/>
                  </a:cubicBezTo>
                  <a:cubicBezTo>
                    <a:pt x="0" y="84"/>
                    <a:pt x="0" y="84"/>
                    <a:pt x="0" y="84"/>
                  </a:cubicBezTo>
                  <a:cubicBezTo>
                    <a:pt x="0" y="89"/>
                    <a:pt x="4" y="94"/>
                    <a:pt x="9" y="94"/>
                  </a:cubicBezTo>
                  <a:cubicBezTo>
                    <a:pt x="26" y="94"/>
                    <a:pt x="26" y="94"/>
                    <a:pt x="26" y="94"/>
                  </a:cubicBezTo>
                  <a:cubicBezTo>
                    <a:pt x="31" y="94"/>
                    <a:pt x="36" y="89"/>
                    <a:pt x="36" y="84"/>
                  </a:cubicBezTo>
                  <a:cubicBezTo>
                    <a:pt x="36" y="9"/>
                    <a:pt x="36" y="9"/>
                    <a:pt x="36" y="9"/>
                  </a:cubicBezTo>
                  <a:cubicBezTo>
                    <a:pt x="36" y="4"/>
                    <a:pt x="31"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Freeform 332"/>
            <p:cNvSpPr>
              <a:spLocks/>
            </p:cNvSpPr>
            <p:nvPr/>
          </p:nvSpPr>
          <p:spPr bwMode="auto">
            <a:xfrm>
              <a:off x="9999663" y="3544888"/>
              <a:ext cx="312738" cy="25400"/>
            </a:xfrm>
            <a:custGeom>
              <a:avLst/>
              <a:gdLst>
                <a:gd name="T0" fmla="*/ 191 w 199"/>
                <a:gd name="T1" fmla="*/ 0 h 16"/>
                <a:gd name="T2" fmla="*/ 8 w 199"/>
                <a:gd name="T3" fmla="*/ 0 h 16"/>
                <a:gd name="T4" fmla="*/ 0 w 199"/>
                <a:gd name="T5" fmla="*/ 8 h 16"/>
                <a:gd name="T6" fmla="*/ 0 w 199"/>
                <a:gd name="T7" fmla="*/ 8 h 16"/>
                <a:gd name="T8" fmla="*/ 8 w 199"/>
                <a:gd name="T9" fmla="*/ 16 h 16"/>
                <a:gd name="T10" fmla="*/ 191 w 199"/>
                <a:gd name="T11" fmla="*/ 16 h 16"/>
                <a:gd name="T12" fmla="*/ 199 w 199"/>
                <a:gd name="T13" fmla="*/ 8 h 16"/>
                <a:gd name="T14" fmla="*/ 199 w 199"/>
                <a:gd name="T15" fmla="*/ 8 h 16"/>
                <a:gd name="T16" fmla="*/ 191 w 199"/>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16">
                  <a:moveTo>
                    <a:pt x="191" y="0"/>
                  </a:moveTo>
                  <a:cubicBezTo>
                    <a:pt x="8" y="0"/>
                    <a:pt x="8" y="0"/>
                    <a:pt x="8" y="0"/>
                  </a:cubicBezTo>
                  <a:cubicBezTo>
                    <a:pt x="3" y="0"/>
                    <a:pt x="0" y="3"/>
                    <a:pt x="0" y="8"/>
                  </a:cubicBezTo>
                  <a:cubicBezTo>
                    <a:pt x="0" y="8"/>
                    <a:pt x="0" y="8"/>
                    <a:pt x="0" y="8"/>
                  </a:cubicBezTo>
                  <a:cubicBezTo>
                    <a:pt x="0" y="13"/>
                    <a:pt x="3" y="16"/>
                    <a:pt x="8" y="16"/>
                  </a:cubicBezTo>
                  <a:cubicBezTo>
                    <a:pt x="191" y="16"/>
                    <a:pt x="191" y="16"/>
                    <a:pt x="191" y="16"/>
                  </a:cubicBezTo>
                  <a:cubicBezTo>
                    <a:pt x="196" y="16"/>
                    <a:pt x="199" y="13"/>
                    <a:pt x="199" y="8"/>
                  </a:cubicBezTo>
                  <a:cubicBezTo>
                    <a:pt x="199" y="8"/>
                    <a:pt x="199" y="8"/>
                    <a:pt x="199" y="8"/>
                  </a:cubicBezTo>
                  <a:cubicBezTo>
                    <a:pt x="199" y="3"/>
                    <a:pt x="196"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6" name="Freeform 333"/>
            <p:cNvSpPr>
              <a:spLocks/>
            </p:cNvSpPr>
            <p:nvPr/>
          </p:nvSpPr>
          <p:spPr bwMode="auto">
            <a:xfrm>
              <a:off x="10020301" y="3278188"/>
              <a:ext cx="261938" cy="122238"/>
            </a:xfrm>
            <a:custGeom>
              <a:avLst/>
              <a:gdLst>
                <a:gd name="T0" fmla="*/ 8 w 167"/>
                <a:gd name="T1" fmla="*/ 68 h 78"/>
                <a:gd name="T2" fmla="*/ 28 w 167"/>
                <a:gd name="T3" fmla="*/ 48 h 78"/>
                <a:gd name="T4" fmla="*/ 82 w 167"/>
                <a:gd name="T5" fmla="*/ 77 h 78"/>
                <a:gd name="T6" fmla="*/ 84 w 167"/>
                <a:gd name="T7" fmla="*/ 78 h 78"/>
                <a:gd name="T8" fmla="*/ 87 w 167"/>
                <a:gd name="T9" fmla="*/ 77 h 78"/>
                <a:gd name="T10" fmla="*/ 148 w 167"/>
                <a:gd name="T11" fmla="*/ 22 h 78"/>
                <a:gd name="T12" fmla="*/ 154 w 167"/>
                <a:gd name="T13" fmla="*/ 28 h 78"/>
                <a:gd name="T14" fmla="*/ 155 w 167"/>
                <a:gd name="T15" fmla="*/ 29 h 78"/>
                <a:gd name="T16" fmla="*/ 156 w 167"/>
                <a:gd name="T17" fmla="*/ 28 h 78"/>
                <a:gd name="T18" fmla="*/ 158 w 167"/>
                <a:gd name="T19" fmla="*/ 26 h 78"/>
                <a:gd name="T20" fmla="*/ 166 w 167"/>
                <a:gd name="T21" fmla="*/ 2 h 78"/>
                <a:gd name="T22" fmla="*/ 166 w 167"/>
                <a:gd name="T23" fmla="*/ 0 h 78"/>
                <a:gd name="T24" fmla="*/ 165 w 167"/>
                <a:gd name="T25" fmla="*/ 0 h 78"/>
                <a:gd name="T26" fmla="*/ 164 w 167"/>
                <a:gd name="T27" fmla="*/ 0 h 78"/>
                <a:gd name="T28" fmla="*/ 140 w 167"/>
                <a:gd name="T29" fmla="*/ 9 h 78"/>
                <a:gd name="T30" fmla="*/ 139 w 167"/>
                <a:gd name="T31" fmla="*/ 10 h 78"/>
                <a:gd name="T32" fmla="*/ 138 w 167"/>
                <a:gd name="T33" fmla="*/ 12 h 78"/>
                <a:gd name="T34" fmla="*/ 138 w 167"/>
                <a:gd name="T35" fmla="*/ 13 h 78"/>
                <a:gd name="T36" fmla="*/ 142 w 167"/>
                <a:gd name="T37" fmla="*/ 17 h 78"/>
                <a:gd name="T38" fmla="*/ 83 w 167"/>
                <a:gd name="T39" fmla="*/ 69 h 78"/>
                <a:gd name="T40" fmla="*/ 29 w 167"/>
                <a:gd name="T41" fmla="*/ 40 h 78"/>
                <a:gd name="T42" fmla="*/ 25 w 167"/>
                <a:gd name="T43" fmla="*/ 41 h 78"/>
                <a:gd name="T44" fmla="*/ 2 w 167"/>
                <a:gd name="T45" fmla="*/ 63 h 78"/>
                <a:gd name="T46" fmla="*/ 2 w 167"/>
                <a:gd name="T47" fmla="*/ 68 h 78"/>
                <a:gd name="T48" fmla="*/ 8 w 167"/>
                <a:gd name="T49"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78">
                  <a:moveTo>
                    <a:pt x="8" y="68"/>
                  </a:moveTo>
                  <a:cubicBezTo>
                    <a:pt x="28" y="48"/>
                    <a:pt x="28" y="48"/>
                    <a:pt x="28" y="48"/>
                  </a:cubicBezTo>
                  <a:cubicBezTo>
                    <a:pt x="82" y="77"/>
                    <a:pt x="82" y="77"/>
                    <a:pt x="82" y="77"/>
                  </a:cubicBezTo>
                  <a:cubicBezTo>
                    <a:pt x="83" y="78"/>
                    <a:pt x="83" y="78"/>
                    <a:pt x="84" y="78"/>
                  </a:cubicBezTo>
                  <a:cubicBezTo>
                    <a:pt x="85" y="78"/>
                    <a:pt x="86" y="78"/>
                    <a:pt x="87" y="77"/>
                  </a:cubicBezTo>
                  <a:cubicBezTo>
                    <a:pt x="148" y="22"/>
                    <a:pt x="148" y="22"/>
                    <a:pt x="148" y="22"/>
                  </a:cubicBezTo>
                  <a:cubicBezTo>
                    <a:pt x="154" y="28"/>
                    <a:pt x="154" y="28"/>
                    <a:pt x="154" y="28"/>
                  </a:cubicBezTo>
                  <a:cubicBezTo>
                    <a:pt x="154" y="29"/>
                    <a:pt x="154" y="29"/>
                    <a:pt x="155" y="29"/>
                  </a:cubicBezTo>
                  <a:cubicBezTo>
                    <a:pt x="155" y="29"/>
                    <a:pt x="156" y="28"/>
                    <a:pt x="156" y="28"/>
                  </a:cubicBezTo>
                  <a:cubicBezTo>
                    <a:pt x="157" y="27"/>
                    <a:pt x="157" y="26"/>
                    <a:pt x="158" y="26"/>
                  </a:cubicBezTo>
                  <a:cubicBezTo>
                    <a:pt x="158" y="26"/>
                    <a:pt x="163" y="11"/>
                    <a:pt x="166" y="2"/>
                  </a:cubicBezTo>
                  <a:cubicBezTo>
                    <a:pt x="166" y="2"/>
                    <a:pt x="167" y="1"/>
                    <a:pt x="166" y="0"/>
                  </a:cubicBezTo>
                  <a:cubicBezTo>
                    <a:pt x="166" y="0"/>
                    <a:pt x="165" y="0"/>
                    <a:pt x="165" y="0"/>
                  </a:cubicBezTo>
                  <a:cubicBezTo>
                    <a:pt x="164" y="0"/>
                    <a:pt x="164" y="0"/>
                    <a:pt x="164" y="0"/>
                  </a:cubicBezTo>
                  <a:cubicBezTo>
                    <a:pt x="140" y="9"/>
                    <a:pt x="140" y="9"/>
                    <a:pt x="140" y="9"/>
                  </a:cubicBezTo>
                  <a:cubicBezTo>
                    <a:pt x="140" y="9"/>
                    <a:pt x="139" y="10"/>
                    <a:pt x="139" y="10"/>
                  </a:cubicBezTo>
                  <a:cubicBezTo>
                    <a:pt x="138" y="11"/>
                    <a:pt x="138" y="12"/>
                    <a:pt x="138" y="12"/>
                  </a:cubicBezTo>
                  <a:cubicBezTo>
                    <a:pt x="138" y="12"/>
                    <a:pt x="138" y="13"/>
                    <a:pt x="138" y="13"/>
                  </a:cubicBezTo>
                  <a:cubicBezTo>
                    <a:pt x="142" y="17"/>
                    <a:pt x="142" y="17"/>
                    <a:pt x="142" y="17"/>
                  </a:cubicBezTo>
                  <a:cubicBezTo>
                    <a:pt x="83" y="69"/>
                    <a:pt x="83" y="69"/>
                    <a:pt x="83" y="69"/>
                  </a:cubicBezTo>
                  <a:cubicBezTo>
                    <a:pt x="29" y="40"/>
                    <a:pt x="29" y="40"/>
                    <a:pt x="29" y="40"/>
                  </a:cubicBezTo>
                  <a:cubicBezTo>
                    <a:pt x="28" y="39"/>
                    <a:pt x="26" y="39"/>
                    <a:pt x="25" y="41"/>
                  </a:cubicBezTo>
                  <a:cubicBezTo>
                    <a:pt x="2" y="63"/>
                    <a:pt x="2" y="63"/>
                    <a:pt x="2" y="63"/>
                  </a:cubicBezTo>
                  <a:cubicBezTo>
                    <a:pt x="0" y="64"/>
                    <a:pt x="0" y="67"/>
                    <a:pt x="2" y="68"/>
                  </a:cubicBezTo>
                  <a:cubicBezTo>
                    <a:pt x="4" y="70"/>
                    <a:pt x="6" y="70"/>
                    <a:pt x="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7" name="组合 16"/>
          <p:cNvGrpSpPr/>
          <p:nvPr/>
        </p:nvGrpSpPr>
        <p:grpSpPr>
          <a:xfrm>
            <a:off x="2206758" y="4811228"/>
            <a:ext cx="798568" cy="826916"/>
            <a:chOff x="7081419" y="2997200"/>
            <a:chExt cx="268288" cy="277812"/>
          </a:xfrm>
          <a:solidFill>
            <a:srgbClr val="5FC9E1"/>
          </a:solidFill>
        </p:grpSpPr>
        <p:sp>
          <p:nvSpPr>
            <p:cNvPr id="18" name="Freeform 237"/>
            <p:cNvSpPr>
              <a:spLocks/>
            </p:cNvSpPr>
            <p:nvPr/>
          </p:nvSpPr>
          <p:spPr bwMode="auto">
            <a:xfrm>
              <a:off x="7189369" y="2997200"/>
              <a:ext cx="100013" cy="131762"/>
            </a:xfrm>
            <a:custGeom>
              <a:avLst/>
              <a:gdLst>
                <a:gd name="T0" fmla="*/ 126 w 126"/>
                <a:gd name="T1" fmla="*/ 28 h 166"/>
                <a:gd name="T2" fmla="*/ 38 w 126"/>
                <a:gd name="T3" fmla="*/ 166 h 166"/>
                <a:gd name="T4" fmla="*/ 36 w 126"/>
                <a:gd name="T5" fmla="*/ 166 h 166"/>
                <a:gd name="T6" fmla="*/ 0 w 126"/>
                <a:gd name="T7" fmla="*/ 3 h 166"/>
                <a:gd name="T8" fmla="*/ 0 w 126"/>
                <a:gd name="T9" fmla="*/ 3 h 166"/>
                <a:gd name="T10" fmla="*/ 17 w 126"/>
                <a:gd name="T11" fmla="*/ 1 h 166"/>
                <a:gd name="T12" fmla="*/ 33 w 126"/>
                <a:gd name="T13" fmla="*/ 0 h 166"/>
                <a:gd name="T14" fmla="*/ 48 w 126"/>
                <a:gd name="T15" fmla="*/ 0 h 166"/>
                <a:gd name="T16" fmla="*/ 63 w 126"/>
                <a:gd name="T17" fmla="*/ 2 h 166"/>
                <a:gd name="T18" fmla="*/ 79 w 126"/>
                <a:gd name="T19" fmla="*/ 5 h 166"/>
                <a:gd name="T20" fmla="*/ 94 w 126"/>
                <a:gd name="T21" fmla="*/ 10 h 166"/>
                <a:gd name="T22" fmla="*/ 108 w 126"/>
                <a:gd name="T23" fmla="*/ 17 h 166"/>
                <a:gd name="T24" fmla="*/ 123 w 126"/>
                <a:gd name="T25" fmla="*/ 25 h 166"/>
                <a:gd name="T26" fmla="*/ 123 w 126"/>
                <a:gd name="T27" fmla="*/ 25 h 166"/>
                <a:gd name="T28" fmla="*/ 126 w 126"/>
                <a:gd name="T29" fmla="*/ 28 h 166"/>
                <a:gd name="T30" fmla="*/ 126 w 126"/>
                <a:gd name="T31" fmla="*/ 2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66">
                  <a:moveTo>
                    <a:pt x="126" y="28"/>
                  </a:moveTo>
                  <a:lnTo>
                    <a:pt x="38" y="166"/>
                  </a:lnTo>
                  <a:lnTo>
                    <a:pt x="36" y="166"/>
                  </a:lnTo>
                  <a:lnTo>
                    <a:pt x="0" y="3"/>
                  </a:lnTo>
                  <a:lnTo>
                    <a:pt x="0" y="3"/>
                  </a:lnTo>
                  <a:lnTo>
                    <a:pt x="17" y="1"/>
                  </a:lnTo>
                  <a:lnTo>
                    <a:pt x="33" y="0"/>
                  </a:lnTo>
                  <a:lnTo>
                    <a:pt x="48" y="0"/>
                  </a:lnTo>
                  <a:lnTo>
                    <a:pt x="63" y="2"/>
                  </a:lnTo>
                  <a:lnTo>
                    <a:pt x="79" y="5"/>
                  </a:lnTo>
                  <a:lnTo>
                    <a:pt x="94" y="10"/>
                  </a:lnTo>
                  <a:lnTo>
                    <a:pt x="108" y="17"/>
                  </a:lnTo>
                  <a:lnTo>
                    <a:pt x="123" y="25"/>
                  </a:lnTo>
                  <a:lnTo>
                    <a:pt x="123" y="25"/>
                  </a:lnTo>
                  <a:lnTo>
                    <a:pt x="126" y="28"/>
                  </a:lnTo>
                  <a:lnTo>
                    <a:pt x="12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9" name="Freeform 238"/>
            <p:cNvSpPr>
              <a:spLocks/>
            </p:cNvSpPr>
            <p:nvPr/>
          </p:nvSpPr>
          <p:spPr bwMode="auto">
            <a:xfrm>
              <a:off x="7222707" y="3035300"/>
              <a:ext cx="127000" cy="234950"/>
            </a:xfrm>
            <a:custGeom>
              <a:avLst/>
              <a:gdLst>
                <a:gd name="T0" fmla="*/ 155 w 159"/>
                <a:gd name="T1" fmla="*/ 101 h 296"/>
                <a:gd name="T2" fmla="*/ 155 w 159"/>
                <a:gd name="T3" fmla="*/ 101 h 296"/>
                <a:gd name="T4" fmla="*/ 156 w 159"/>
                <a:gd name="T5" fmla="*/ 105 h 296"/>
                <a:gd name="T6" fmla="*/ 156 w 159"/>
                <a:gd name="T7" fmla="*/ 105 h 296"/>
                <a:gd name="T8" fmla="*/ 156 w 159"/>
                <a:gd name="T9" fmla="*/ 105 h 296"/>
                <a:gd name="T10" fmla="*/ 158 w 159"/>
                <a:gd name="T11" fmla="*/ 120 h 296"/>
                <a:gd name="T12" fmla="*/ 159 w 159"/>
                <a:gd name="T13" fmla="*/ 136 h 296"/>
                <a:gd name="T14" fmla="*/ 158 w 159"/>
                <a:gd name="T15" fmla="*/ 151 h 296"/>
                <a:gd name="T16" fmla="*/ 157 w 159"/>
                <a:gd name="T17" fmla="*/ 166 h 296"/>
                <a:gd name="T18" fmla="*/ 153 w 159"/>
                <a:gd name="T19" fmla="*/ 182 h 296"/>
                <a:gd name="T20" fmla="*/ 149 w 159"/>
                <a:gd name="T21" fmla="*/ 196 h 296"/>
                <a:gd name="T22" fmla="*/ 141 w 159"/>
                <a:gd name="T23" fmla="*/ 211 h 296"/>
                <a:gd name="T24" fmla="*/ 133 w 159"/>
                <a:gd name="T25" fmla="*/ 225 h 296"/>
                <a:gd name="T26" fmla="*/ 133 w 159"/>
                <a:gd name="T27" fmla="*/ 225 h 296"/>
                <a:gd name="T28" fmla="*/ 124 w 159"/>
                <a:gd name="T29" fmla="*/ 238 h 296"/>
                <a:gd name="T30" fmla="*/ 114 w 159"/>
                <a:gd name="T31" fmla="*/ 250 h 296"/>
                <a:gd name="T32" fmla="*/ 103 w 159"/>
                <a:gd name="T33" fmla="*/ 261 h 296"/>
                <a:gd name="T34" fmla="*/ 91 w 159"/>
                <a:gd name="T35" fmla="*/ 271 h 296"/>
                <a:gd name="T36" fmla="*/ 78 w 159"/>
                <a:gd name="T37" fmla="*/ 278 h 296"/>
                <a:gd name="T38" fmla="*/ 64 w 159"/>
                <a:gd name="T39" fmla="*/ 286 h 296"/>
                <a:gd name="T40" fmla="*/ 50 w 159"/>
                <a:gd name="T41" fmla="*/ 291 h 296"/>
                <a:gd name="T42" fmla="*/ 34 w 159"/>
                <a:gd name="T43" fmla="*/ 296 h 296"/>
                <a:gd name="T44" fmla="*/ 0 w 159"/>
                <a:gd name="T45" fmla="*/ 138 h 296"/>
                <a:gd name="T46" fmla="*/ 88 w 159"/>
                <a:gd name="T47" fmla="*/ 0 h 296"/>
                <a:gd name="T48" fmla="*/ 88 w 159"/>
                <a:gd name="T49" fmla="*/ 0 h 296"/>
                <a:gd name="T50" fmla="*/ 101 w 159"/>
                <a:gd name="T51" fmla="*/ 10 h 296"/>
                <a:gd name="T52" fmla="*/ 112 w 159"/>
                <a:gd name="T53" fmla="*/ 21 h 296"/>
                <a:gd name="T54" fmla="*/ 122 w 159"/>
                <a:gd name="T55" fmla="*/ 32 h 296"/>
                <a:gd name="T56" fmla="*/ 131 w 159"/>
                <a:gd name="T57" fmla="*/ 44 h 296"/>
                <a:gd name="T58" fmla="*/ 139 w 159"/>
                <a:gd name="T59" fmla="*/ 57 h 296"/>
                <a:gd name="T60" fmla="*/ 146 w 159"/>
                <a:gd name="T61" fmla="*/ 71 h 296"/>
                <a:gd name="T62" fmla="*/ 151 w 159"/>
                <a:gd name="T63" fmla="*/ 86 h 296"/>
                <a:gd name="T64" fmla="*/ 155 w 159"/>
                <a:gd name="T65" fmla="*/ 101 h 296"/>
                <a:gd name="T66" fmla="*/ 155 w 159"/>
                <a:gd name="T67" fmla="*/ 10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9" h="296">
                  <a:moveTo>
                    <a:pt x="155" y="101"/>
                  </a:moveTo>
                  <a:lnTo>
                    <a:pt x="155" y="101"/>
                  </a:lnTo>
                  <a:lnTo>
                    <a:pt x="156" y="105"/>
                  </a:lnTo>
                  <a:lnTo>
                    <a:pt x="156" y="105"/>
                  </a:lnTo>
                  <a:lnTo>
                    <a:pt x="156" y="105"/>
                  </a:lnTo>
                  <a:lnTo>
                    <a:pt x="158" y="120"/>
                  </a:lnTo>
                  <a:lnTo>
                    <a:pt x="159" y="136"/>
                  </a:lnTo>
                  <a:lnTo>
                    <a:pt x="158" y="151"/>
                  </a:lnTo>
                  <a:lnTo>
                    <a:pt x="157" y="166"/>
                  </a:lnTo>
                  <a:lnTo>
                    <a:pt x="153" y="182"/>
                  </a:lnTo>
                  <a:lnTo>
                    <a:pt x="149" y="196"/>
                  </a:lnTo>
                  <a:lnTo>
                    <a:pt x="141" y="211"/>
                  </a:lnTo>
                  <a:lnTo>
                    <a:pt x="133" y="225"/>
                  </a:lnTo>
                  <a:lnTo>
                    <a:pt x="133" y="225"/>
                  </a:lnTo>
                  <a:lnTo>
                    <a:pt x="124" y="238"/>
                  </a:lnTo>
                  <a:lnTo>
                    <a:pt x="114" y="250"/>
                  </a:lnTo>
                  <a:lnTo>
                    <a:pt x="103" y="261"/>
                  </a:lnTo>
                  <a:lnTo>
                    <a:pt x="91" y="271"/>
                  </a:lnTo>
                  <a:lnTo>
                    <a:pt x="78" y="278"/>
                  </a:lnTo>
                  <a:lnTo>
                    <a:pt x="64" y="286"/>
                  </a:lnTo>
                  <a:lnTo>
                    <a:pt x="50" y="291"/>
                  </a:lnTo>
                  <a:lnTo>
                    <a:pt x="34" y="296"/>
                  </a:lnTo>
                  <a:lnTo>
                    <a:pt x="0" y="138"/>
                  </a:lnTo>
                  <a:lnTo>
                    <a:pt x="88" y="0"/>
                  </a:lnTo>
                  <a:lnTo>
                    <a:pt x="88" y="0"/>
                  </a:lnTo>
                  <a:lnTo>
                    <a:pt x="101" y="10"/>
                  </a:lnTo>
                  <a:lnTo>
                    <a:pt x="112" y="21"/>
                  </a:lnTo>
                  <a:lnTo>
                    <a:pt x="122" y="32"/>
                  </a:lnTo>
                  <a:lnTo>
                    <a:pt x="131" y="44"/>
                  </a:lnTo>
                  <a:lnTo>
                    <a:pt x="139" y="57"/>
                  </a:lnTo>
                  <a:lnTo>
                    <a:pt x="146" y="71"/>
                  </a:lnTo>
                  <a:lnTo>
                    <a:pt x="151" y="86"/>
                  </a:lnTo>
                  <a:lnTo>
                    <a:pt x="155" y="101"/>
                  </a:lnTo>
                  <a:lnTo>
                    <a:pt x="155"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0" name="Freeform 239"/>
            <p:cNvSpPr>
              <a:spLocks/>
            </p:cNvSpPr>
            <p:nvPr/>
          </p:nvSpPr>
          <p:spPr bwMode="auto">
            <a:xfrm>
              <a:off x="7081419" y="3017837"/>
              <a:ext cx="158750" cy="257175"/>
            </a:xfrm>
            <a:custGeom>
              <a:avLst/>
              <a:gdLst>
                <a:gd name="T0" fmla="*/ 131 w 201"/>
                <a:gd name="T1" fmla="*/ 0 h 323"/>
                <a:gd name="T2" fmla="*/ 201 w 201"/>
                <a:gd name="T3" fmla="*/ 319 h 323"/>
                <a:gd name="T4" fmla="*/ 201 w 201"/>
                <a:gd name="T5" fmla="*/ 319 h 323"/>
                <a:gd name="T6" fmla="*/ 200 w 201"/>
                <a:gd name="T7" fmla="*/ 320 h 323"/>
                <a:gd name="T8" fmla="*/ 200 w 201"/>
                <a:gd name="T9" fmla="*/ 320 h 323"/>
                <a:gd name="T10" fmla="*/ 184 w 201"/>
                <a:gd name="T11" fmla="*/ 322 h 323"/>
                <a:gd name="T12" fmla="*/ 168 w 201"/>
                <a:gd name="T13" fmla="*/ 323 h 323"/>
                <a:gd name="T14" fmla="*/ 152 w 201"/>
                <a:gd name="T15" fmla="*/ 323 h 323"/>
                <a:gd name="T16" fmla="*/ 136 w 201"/>
                <a:gd name="T17" fmla="*/ 321 h 323"/>
                <a:gd name="T18" fmla="*/ 121 w 201"/>
                <a:gd name="T19" fmla="*/ 318 h 323"/>
                <a:gd name="T20" fmla="*/ 106 w 201"/>
                <a:gd name="T21" fmla="*/ 312 h 323"/>
                <a:gd name="T22" fmla="*/ 91 w 201"/>
                <a:gd name="T23" fmla="*/ 306 h 323"/>
                <a:gd name="T24" fmla="*/ 77 w 201"/>
                <a:gd name="T25" fmla="*/ 297 h 323"/>
                <a:gd name="T26" fmla="*/ 77 w 201"/>
                <a:gd name="T27" fmla="*/ 297 h 323"/>
                <a:gd name="T28" fmla="*/ 63 w 201"/>
                <a:gd name="T29" fmla="*/ 288 h 323"/>
                <a:gd name="T30" fmla="*/ 50 w 201"/>
                <a:gd name="T31" fmla="*/ 278 h 323"/>
                <a:gd name="T32" fmla="*/ 40 w 201"/>
                <a:gd name="T33" fmla="*/ 266 h 323"/>
                <a:gd name="T34" fmla="*/ 30 w 201"/>
                <a:gd name="T35" fmla="*/ 254 h 323"/>
                <a:gd name="T36" fmla="*/ 22 w 201"/>
                <a:gd name="T37" fmla="*/ 241 h 323"/>
                <a:gd name="T38" fmla="*/ 15 w 201"/>
                <a:gd name="T39" fmla="*/ 227 h 323"/>
                <a:gd name="T40" fmla="*/ 9 w 201"/>
                <a:gd name="T41" fmla="*/ 211 h 323"/>
                <a:gd name="T42" fmla="*/ 5 w 201"/>
                <a:gd name="T43" fmla="*/ 195 h 323"/>
                <a:gd name="T44" fmla="*/ 5 w 201"/>
                <a:gd name="T45" fmla="*/ 195 h 323"/>
                <a:gd name="T46" fmla="*/ 2 w 201"/>
                <a:gd name="T47" fmla="*/ 179 h 323"/>
                <a:gd name="T48" fmla="*/ 0 w 201"/>
                <a:gd name="T49" fmla="*/ 162 h 323"/>
                <a:gd name="T50" fmla="*/ 2 w 201"/>
                <a:gd name="T51" fmla="*/ 146 h 323"/>
                <a:gd name="T52" fmla="*/ 3 w 201"/>
                <a:gd name="T53" fmla="*/ 131 h 323"/>
                <a:gd name="T54" fmla="*/ 7 w 201"/>
                <a:gd name="T55" fmla="*/ 116 h 323"/>
                <a:gd name="T56" fmla="*/ 11 w 201"/>
                <a:gd name="T57" fmla="*/ 101 h 323"/>
                <a:gd name="T58" fmla="*/ 18 w 201"/>
                <a:gd name="T59" fmla="*/ 86 h 323"/>
                <a:gd name="T60" fmla="*/ 27 w 201"/>
                <a:gd name="T61" fmla="*/ 71 h 323"/>
                <a:gd name="T62" fmla="*/ 27 w 201"/>
                <a:gd name="T63" fmla="*/ 71 h 323"/>
                <a:gd name="T64" fmla="*/ 36 w 201"/>
                <a:gd name="T65" fmla="*/ 58 h 323"/>
                <a:gd name="T66" fmla="*/ 47 w 201"/>
                <a:gd name="T67" fmla="*/ 45 h 323"/>
                <a:gd name="T68" fmla="*/ 58 w 201"/>
                <a:gd name="T69" fmla="*/ 34 h 323"/>
                <a:gd name="T70" fmla="*/ 71 w 201"/>
                <a:gd name="T71" fmla="*/ 25 h 323"/>
                <a:gd name="T72" fmla="*/ 84 w 201"/>
                <a:gd name="T73" fmla="*/ 17 h 323"/>
                <a:gd name="T74" fmla="*/ 98 w 201"/>
                <a:gd name="T75" fmla="*/ 9 h 323"/>
                <a:gd name="T76" fmla="*/ 113 w 201"/>
                <a:gd name="T77" fmla="*/ 4 h 323"/>
                <a:gd name="T78" fmla="*/ 130 w 201"/>
                <a:gd name="T79" fmla="*/ 0 h 323"/>
                <a:gd name="T80" fmla="*/ 130 w 201"/>
                <a:gd name="T81" fmla="*/ 0 h 323"/>
                <a:gd name="T82" fmla="*/ 131 w 201"/>
                <a:gd name="T83" fmla="*/ 0 h 323"/>
                <a:gd name="T84" fmla="*/ 131 w 201"/>
                <a:gd name="T85"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1" h="323">
                  <a:moveTo>
                    <a:pt x="131" y="0"/>
                  </a:moveTo>
                  <a:lnTo>
                    <a:pt x="201" y="319"/>
                  </a:lnTo>
                  <a:lnTo>
                    <a:pt x="201" y="319"/>
                  </a:lnTo>
                  <a:lnTo>
                    <a:pt x="200" y="320"/>
                  </a:lnTo>
                  <a:lnTo>
                    <a:pt x="200" y="320"/>
                  </a:lnTo>
                  <a:lnTo>
                    <a:pt x="184" y="322"/>
                  </a:lnTo>
                  <a:lnTo>
                    <a:pt x="168" y="323"/>
                  </a:lnTo>
                  <a:lnTo>
                    <a:pt x="152" y="323"/>
                  </a:lnTo>
                  <a:lnTo>
                    <a:pt x="136" y="321"/>
                  </a:lnTo>
                  <a:lnTo>
                    <a:pt x="121" y="318"/>
                  </a:lnTo>
                  <a:lnTo>
                    <a:pt x="106" y="312"/>
                  </a:lnTo>
                  <a:lnTo>
                    <a:pt x="91" y="306"/>
                  </a:lnTo>
                  <a:lnTo>
                    <a:pt x="77" y="297"/>
                  </a:lnTo>
                  <a:lnTo>
                    <a:pt x="77" y="297"/>
                  </a:lnTo>
                  <a:lnTo>
                    <a:pt x="63" y="288"/>
                  </a:lnTo>
                  <a:lnTo>
                    <a:pt x="50" y="278"/>
                  </a:lnTo>
                  <a:lnTo>
                    <a:pt x="40" y="266"/>
                  </a:lnTo>
                  <a:lnTo>
                    <a:pt x="30" y="254"/>
                  </a:lnTo>
                  <a:lnTo>
                    <a:pt x="22" y="241"/>
                  </a:lnTo>
                  <a:lnTo>
                    <a:pt x="15" y="227"/>
                  </a:lnTo>
                  <a:lnTo>
                    <a:pt x="9" y="211"/>
                  </a:lnTo>
                  <a:lnTo>
                    <a:pt x="5" y="195"/>
                  </a:lnTo>
                  <a:lnTo>
                    <a:pt x="5" y="195"/>
                  </a:lnTo>
                  <a:lnTo>
                    <a:pt x="2" y="179"/>
                  </a:lnTo>
                  <a:lnTo>
                    <a:pt x="0" y="162"/>
                  </a:lnTo>
                  <a:lnTo>
                    <a:pt x="2" y="146"/>
                  </a:lnTo>
                  <a:lnTo>
                    <a:pt x="3" y="131"/>
                  </a:lnTo>
                  <a:lnTo>
                    <a:pt x="7" y="116"/>
                  </a:lnTo>
                  <a:lnTo>
                    <a:pt x="11" y="101"/>
                  </a:lnTo>
                  <a:lnTo>
                    <a:pt x="18" y="86"/>
                  </a:lnTo>
                  <a:lnTo>
                    <a:pt x="27" y="71"/>
                  </a:lnTo>
                  <a:lnTo>
                    <a:pt x="27" y="71"/>
                  </a:lnTo>
                  <a:lnTo>
                    <a:pt x="36" y="58"/>
                  </a:lnTo>
                  <a:lnTo>
                    <a:pt x="47" y="45"/>
                  </a:lnTo>
                  <a:lnTo>
                    <a:pt x="58" y="34"/>
                  </a:lnTo>
                  <a:lnTo>
                    <a:pt x="71" y="25"/>
                  </a:lnTo>
                  <a:lnTo>
                    <a:pt x="84" y="17"/>
                  </a:lnTo>
                  <a:lnTo>
                    <a:pt x="98" y="9"/>
                  </a:lnTo>
                  <a:lnTo>
                    <a:pt x="113" y="4"/>
                  </a:lnTo>
                  <a:lnTo>
                    <a:pt x="130" y="0"/>
                  </a:lnTo>
                  <a:lnTo>
                    <a:pt x="130" y="0"/>
                  </a:lnTo>
                  <a:lnTo>
                    <a:pt x="131" y="0"/>
                  </a:lnTo>
                  <a:lnTo>
                    <a:pt x="1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21" name="直接连接符 20"/>
          <p:cNvCxnSpPr/>
          <p:nvPr/>
        </p:nvCxnSpPr>
        <p:spPr>
          <a:xfrm>
            <a:off x="2177143" y="5792332"/>
            <a:ext cx="9061450" cy="0"/>
          </a:xfrm>
          <a:prstGeom prst="line">
            <a:avLst/>
          </a:prstGeom>
          <a:ln>
            <a:solidFill>
              <a:srgbClr val="3ABCDA"/>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680527" y="5879861"/>
            <a:ext cx="10032502" cy="461665"/>
          </a:xfrm>
          <a:prstGeom prst="rect">
            <a:avLst/>
          </a:prstGeom>
        </p:spPr>
        <p:txBody>
          <a:bodyPr wrap="square">
            <a:spAutoFit/>
          </a:bodyPr>
          <a:lstStyle/>
          <a:p>
            <a:pPr algn="ctr"/>
            <a:r>
              <a:rPr lang="zh-CN" altLang="en-US" sz="2400" b="1" dirty="0">
                <a:solidFill>
                  <a:srgbClr val="3ABCDA"/>
                </a:solidFill>
              </a:rPr>
              <a:t>选择正确的表格类型非常重要</a:t>
            </a:r>
          </a:p>
        </p:txBody>
      </p:sp>
    </p:spTree>
    <p:extLst>
      <p:ext uri="{BB962C8B-B14F-4D97-AF65-F5344CB8AC3E}">
        <p14:creationId xmlns:p14="http://schemas.microsoft.com/office/powerpoint/2010/main" val="4145722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图表 23"/>
          <p:cNvGraphicFramePr/>
          <p:nvPr>
            <p:extLst>
              <p:ext uri="{D42A27DB-BD31-4B8C-83A1-F6EECF244321}">
                <p14:modId xmlns:p14="http://schemas.microsoft.com/office/powerpoint/2010/main" val="1571703796"/>
              </p:ext>
            </p:extLst>
          </p:nvPr>
        </p:nvGraphicFramePr>
        <p:xfrm>
          <a:off x="1356961" y="1300328"/>
          <a:ext cx="4873767" cy="32491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图表 24"/>
          <p:cNvGraphicFramePr/>
          <p:nvPr>
            <p:extLst>
              <p:ext uri="{D42A27DB-BD31-4B8C-83A1-F6EECF244321}">
                <p14:modId xmlns:p14="http://schemas.microsoft.com/office/powerpoint/2010/main" val="2671395284"/>
              </p:ext>
            </p:extLst>
          </p:nvPr>
        </p:nvGraphicFramePr>
        <p:xfrm>
          <a:off x="6728475" y="1300328"/>
          <a:ext cx="4873767" cy="3249178"/>
        </p:xfrm>
        <a:graphic>
          <a:graphicData uri="http://schemas.openxmlformats.org/drawingml/2006/chart">
            <c:chart xmlns:c="http://schemas.openxmlformats.org/drawingml/2006/chart" xmlns:r="http://schemas.openxmlformats.org/officeDocument/2006/relationships" r:id="rId3"/>
          </a:graphicData>
        </a:graphic>
      </p:graphicFrame>
      <p:sp>
        <p:nvSpPr>
          <p:cNvPr id="26" name="圆角矩形 35"/>
          <p:cNvSpPr/>
          <p:nvPr/>
        </p:nvSpPr>
        <p:spPr>
          <a:xfrm>
            <a:off x="2566791" y="4847231"/>
            <a:ext cx="2133600" cy="377371"/>
          </a:xfrm>
          <a:prstGeom prst="round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原始默认表格</a:t>
            </a:r>
          </a:p>
        </p:txBody>
      </p:sp>
      <p:sp>
        <p:nvSpPr>
          <p:cNvPr id="27" name="圆角矩形 36"/>
          <p:cNvSpPr/>
          <p:nvPr/>
        </p:nvSpPr>
        <p:spPr>
          <a:xfrm>
            <a:off x="8320477" y="4847231"/>
            <a:ext cx="2133600" cy="377371"/>
          </a:xfrm>
          <a:prstGeom prst="round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优化后的表格</a:t>
            </a:r>
          </a:p>
        </p:txBody>
      </p:sp>
      <p:sp>
        <p:nvSpPr>
          <p:cNvPr id="28" name="文本框 27"/>
          <p:cNvSpPr txBox="1"/>
          <p:nvPr/>
        </p:nvSpPr>
        <p:spPr>
          <a:xfrm>
            <a:off x="1680528" y="5528603"/>
            <a:ext cx="4415472" cy="757130"/>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zh-CN" altLang="en-US" dirty="0"/>
              <a:t>即使不对表格做任何格式上的修改，但颜色也要修改和</a:t>
            </a:r>
            <a:r>
              <a:rPr lang="en-US" altLang="zh-CN" dirty="0"/>
              <a:t>PPT</a:t>
            </a:r>
            <a:r>
              <a:rPr lang="zh-CN" altLang="en-US" dirty="0"/>
              <a:t>自身颜色风格一致。</a:t>
            </a:r>
          </a:p>
        </p:txBody>
      </p:sp>
      <p:sp>
        <p:nvSpPr>
          <p:cNvPr id="29" name="文本框 28"/>
          <p:cNvSpPr txBox="1"/>
          <p:nvPr/>
        </p:nvSpPr>
        <p:spPr>
          <a:xfrm>
            <a:off x="6843371" y="5528603"/>
            <a:ext cx="4551460" cy="1089529"/>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zh-CN" altLang="en-US" dirty="0"/>
              <a:t>右键→编辑数据，删除多余系列，单击右侧加号或直接选择表格中的对应元素进行</a:t>
            </a:r>
            <a:r>
              <a:rPr lang="zh-CN" altLang="en-US"/>
              <a:t>删除，再</a:t>
            </a:r>
            <a:r>
              <a:rPr lang="zh-CN" altLang="en-US" dirty="0"/>
              <a:t>优化颜色设置，增加标签，调整文字大小。</a:t>
            </a:r>
          </a:p>
        </p:txBody>
      </p:sp>
      <p:sp>
        <p:nvSpPr>
          <p:cNvPr id="30" name="文本框 29"/>
          <p:cNvSpPr txBox="1"/>
          <p:nvPr/>
        </p:nvSpPr>
        <p:spPr>
          <a:xfrm>
            <a:off x="10286835" y="1221788"/>
            <a:ext cx="1107996" cy="369332"/>
          </a:xfrm>
          <a:prstGeom prst="rect">
            <a:avLst/>
          </a:prstGeom>
          <a:noFill/>
        </p:spPr>
        <p:txBody>
          <a:bodyPr wrap="none" rtlCol="0">
            <a:spAutoFit/>
          </a:bodyPr>
          <a:lstStyle/>
          <a:p>
            <a:r>
              <a:rPr lang="zh-CN" altLang="en-US" b="1" dirty="0">
                <a:solidFill>
                  <a:schemeClr val="tx1">
                    <a:lumMod val="65000"/>
                    <a:lumOff val="35000"/>
                  </a:schemeClr>
                </a:solidFill>
              </a:rPr>
              <a:t>单位：吨</a:t>
            </a:r>
          </a:p>
        </p:txBody>
      </p:sp>
      <p:cxnSp>
        <p:nvCxnSpPr>
          <p:cNvPr id="31" name="直接箭头连接符 30"/>
          <p:cNvCxnSpPr>
            <a:stCxn id="26" idx="3"/>
            <a:endCxn id="27" idx="1"/>
          </p:cNvCxnSpPr>
          <p:nvPr/>
        </p:nvCxnSpPr>
        <p:spPr>
          <a:xfrm>
            <a:off x="4700391" y="5035917"/>
            <a:ext cx="3620086" cy="0"/>
          </a:xfrm>
          <a:prstGeom prst="straightConnector1">
            <a:avLst/>
          </a:prstGeom>
          <a:ln w="12700">
            <a:solidFill>
              <a:srgbClr val="5FC9E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956436" y="4632502"/>
            <a:ext cx="1107996" cy="369332"/>
          </a:xfrm>
          <a:prstGeom prst="rect">
            <a:avLst/>
          </a:prstGeom>
        </p:spPr>
        <p:txBody>
          <a:bodyPr wrap="none">
            <a:spAutoFit/>
          </a:bodyPr>
          <a:lstStyle/>
          <a:p>
            <a:r>
              <a:rPr lang="zh-CN" altLang="en-US" dirty="0">
                <a:solidFill>
                  <a:srgbClr val="505560"/>
                </a:solidFill>
              </a:rPr>
              <a:t>表格优化</a:t>
            </a:r>
          </a:p>
        </p:txBody>
      </p:sp>
    </p:spTree>
    <p:extLst>
      <p:ext uri="{BB962C8B-B14F-4D97-AF65-F5344CB8AC3E}">
        <p14:creationId xmlns:p14="http://schemas.microsoft.com/office/powerpoint/2010/main" val="291096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9057" y="2213119"/>
            <a:ext cx="7197581" cy="2541225"/>
            <a:chOff x="546062" y="1365314"/>
            <a:chExt cx="5398186" cy="1905919"/>
          </a:xfrm>
        </p:grpSpPr>
        <p:grpSp>
          <p:nvGrpSpPr>
            <p:cNvPr id="3" name="组合 2"/>
            <p:cNvGrpSpPr/>
            <p:nvPr/>
          </p:nvGrpSpPr>
          <p:grpSpPr>
            <a:xfrm>
              <a:off x="546062" y="1365314"/>
              <a:ext cx="5319998" cy="1905919"/>
              <a:chOff x="546062" y="1365314"/>
              <a:chExt cx="5319998" cy="1905919"/>
            </a:xfrm>
          </p:grpSpPr>
          <p:grpSp>
            <p:nvGrpSpPr>
              <p:cNvPr id="7" name="组合 6"/>
              <p:cNvGrpSpPr/>
              <p:nvPr/>
            </p:nvGrpSpPr>
            <p:grpSpPr>
              <a:xfrm>
                <a:off x="546062" y="1365314"/>
                <a:ext cx="1973637" cy="1905919"/>
                <a:chOff x="546062" y="1365315"/>
                <a:chExt cx="1973637" cy="1905919"/>
              </a:xfrm>
            </p:grpSpPr>
            <p:sp>
              <p:nvSpPr>
                <p:cNvPr id="14" name="椭圆 13"/>
                <p:cNvSpPr/>
                <p:nvPr/>
              </p:nvSpPr>
              <p:spPr>
                <a:xfrm>
                  <a:off x="969670" y="1755064"/>
                  <a:ext cx="1126420" cy="11264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图表 14"/>
                <p:cNvGraphicFramePr/>
                <p:nvPr>
                  <p:extLst>
                    <p:ext uri="{D42A27DB-BD31-4B8C-83A1-F6EECF244321}">
                      <p14:modId xmlns:p14="http://schemas.microsoft.com/office/powerpoint/2010/main" val="599643178"/>
                    </p:ext>
                  </p:extLst>
                </p:nvPr>
              </p:nvGraphicFramePr>
              <p:xfrm>
                <a:off x="546062" y="1365315"/>
                <a:ext cx="1973637" cy="1905919"/>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8" name="组合 7"/>
              <p:cNvGrpSpPr/>
              <p:nvPr/>
            </p:nvGrpSpPr>
            <p:grpSpPr>
              <a:xfrm>
                <a:off x="2219242" y="1365314"/>
                <a:ext cx="1973637" cy="1905919"/>
                <a:chOff x="546062" y="1365315"/>
                <a:chExt cx="1973637" cy="1905919"/>
              </a:xfrm>
            </p:grpSpPr>
            <p:sp>
              <p:nvSpPr>
                <p:cNvPr id="12" name="椭圆 11"/>
                <p:cNvSpPr/>
                <p:nvPr/>
              </p:nvSpPr>
              <p:spPr>
                <a:xfrm>
                  <a:off x="969670" y="1755064"/>
                  <a:ext cx="1126420" cy="11264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表 12"/>
                <p:cNvGraphicFramePr/>
                <p:nvPr>
                  <p:extLst>
                    <p:ext uri="{D42A27DB-BD31-4B8C-83A1-F6EECF244321}">
                      <p14:modId xmlns:p14="http://schemas.microsoft.com/office/powerpoint/2010/main" val="3483908627"/>
                    </p:ext>
                  </p:extLst>
                </p:nvPr>
              </p:nvGraphicFramePr>
              <p:xfrm>
                <a:off x="546062" y="1365315"/>
                <a:ext cx="1973637" cy="1905919"/>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9" name="组合 8"/>
              <p:cNvGrpSpPr/>
              <p:nvPr/>
            </p:nvGrpSpPr>
            <p:grpSpPr>
              <a:xfrm>
                <a:off x="3892423" y="1365314"/>
                <a:ext cx="1973637" cy="1905919"/>
                <a:chOff x="546062" y="1365315"/>
                <a:chExt cx="1973637" cy="1905919"/>
              </a:xfrm>
            </p:grpSpPr>
            <p:sp>
              <p:nvSpPr>
                <p:cNvPr id="10" name="椭圆 9"/>
                <p:cNvSpPr/>
                <p:nvPr/>
              </p:nvSpPr>
              <p:spPr>
                <a:xfrm>
                  <a:off x="969670" y="1755064"/>
                  <a:ext cx="1126420" cy="11264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图表 10"/>
                <p:cNvGraphicFramePr/>
                <p:nvPr>
                  <p:extLst>
                    <p:ext uri="{D42A27DB-BD31-4B8C-83A1-F6EECF244321}">
                      <p14:modId xmlns:p14="http://schemas.microsoft.com/office/powerpoint/2010/main" val="388786835"/>
                    </p:ext>
                  </p:extLst>
                </p:nvPr>
              </p:nvGraphicFramePr>
              <p:xfrm>
                <a:off x="546062" y="1365315"/>
                <a:ext cx="1973637" cy="1905919"/>
              </p:xfrm>
              <a:graphic>
                <a:graphicData uri="http://schemas.openxmlformats.org/drawingml/2006/chart">
                  <c:chart xmlns:c="http://schemas.openxmlformats.org/drawingml/2006/chart" xmlns:r="http://schemas.openxmlformats.org/officeDocument/2006/relationships" r:id="rId4"/>
                </a:graphicData>
              </a:graphic>
            </p:graphicFrame>
          </p:grpSp>
        </p:grpSp>
        <p:sp>
          <p:nvSpPr>
            <p:cNvPr id="4" name="文本框 3"/>
            <p:cNvSpPr txBox="1"/>
            <p:nvPr/>
          </p:nvSpPr>
          <p:spPr>
            <a:xfrm>
              <a:off x="1532880" y="1961648"/>
              <a:ext cx="976469" cy="500090"/>
            </a:xfrm>
            <a:prstGeom prst="rect">
              <a:avLst/>
            </a:prstGeom>
            <a:noFill/>
          </p:spPr>
          <p:txBody>
            <a:bodyPr wrap="none" rtlCol="0">
              <a:spAutoFit/>
            </a:bodyPr>
            <a:lstStyle/>
            <a:p>
              <a:r>
                <a:rPr lang="en-US" altLang="zh-CN" sz="3733" b="1" dirty="0">
                  <a:ln>
                    <a:solidFill>
                      <a:schemeClr val="bg1"/>
                    </a:solidFill>
                  </a:ln>
                  <a:solidFill>
                    <a:srgbClr val="FF9300"/>
                  </a:solidFill>
                  <a:latin typeface="Arial Black" panose="020B0A04020102020204" pitchFamily="34" charset="0"/>
                </a:rPr>
                <a:t>33%</a:t>
              </a:r>
              <a:endParaRPr lang="zh-CN" altLang="en-US" sz="3733" b="1" dirty="0">
                <a:ln>
                  <a:solidFill>
                    <a:schemeClr val="bg1"/>
                  </a:solidFill>
                </a:ln>
                <a:solidFill>
                  <a:srgbClr val="FF9300"/>
                </a:solidFill>
                <a:latin typeface="Arial Black" panose="020B0A04020102020204" pitchFamily="34" charset="0"/>
              </a:endParaRPr>
            </a:p>
          </p:txBody>
        </p:sp>
        <p:sp>
          <p:nvSpPr>
            <p:cNvPr id="5" name="文本框 4"/>
            <p:cNvSpPr txBox="1"/>
            <p:nvPr/>
          </p:nvSpPr>
          <p:spPr>
            <a:xfrm>
              <a:off x="3250329" y="1961648"/>
              <a:ext cx="976469" cy="500090"/>
            </a:xfrm>
            <a:prstGeom prst="rect">
              <a:avLst/>
            </a:prstGeom>
            <a:noFill/>
          </p:spPr>
          <p:txBody>
            <a:bodyPr wrap="none" rtlCol="0">
              <a:spAutoFit/>
            </a:bodyPr>
            <a:lstStyle/>
            <a:p>
              <a:r>
                <a:rPr lang="en-US" altLang="zh-CN" sz="3733" b="1" dirty="0">
                  <a:ln>
                    <a:solidFill>
                      <a:schemeClr val="bg1"/>
                    </a:solidFill>
                  </a:ln>
                  <a:solidFill>
                    <a:srgbClr val="FF9300"/>
                  </a:solidFill>
                  <a:latin typeface="Arial Black" panose="020B0A04020102020204" pitchFamily="34" charset="0"/>
                </a:rPr>
                <a:t>45%</a:t>
              </a:r>
              <a:endParaRPr lang="zh-CN" altLang="en-US" sz="3733" b="1" dirty="0">
                <a:ln>
                  <a:solidFill>
                    <a:schemeClr val="bg1"/>
                  </a:solidFill>
                </a:ln>
                <a:solidFill>
                  <a:srgbClr val="FF9300"/>
                </a:solidFill>
                <a:latin typeface="Arial Black" panose="020B0A04020102020204" pitchFamily="34" charset="0"/>
              </a:endParaRPr>
            </a:p>
          </p:txBody>
        </p:sp>
        <p:sp>
          <p:nvSpPr>
            <p:cNvPr id="6" name="文本框 5"/>
            <p:cNvSpPr txBox="1"/>
            <p:nvPr/>
          </p:nvSpPr>
          <p:spPr>
            <a:xfrm>
              <a:off x="4967779" y="1961648"/>
              <a:ext cx="976469" cy="500090"/>
            </a:xfrm>
            <a:prstGeom prst="rect">
              <a:avLst/>
            </a:prstGeom>
            <a:noFill/>
          </p:spPr>
          <p:txBody>
            <a:bodyPr wrap="none" rtlCol="0">
              <a:spAutoFit/>
            </a:bodyPr>
            <a:lstStyle/>
            <a:p>
              <a:r>
                <a:rPr lang="en-US" altLang="zh-CN" sz="3733" b="1" dirty="0">
                  <a:ln>
                    <a:solidFill>
                      <a:schemeClr val="bg1"/>
                    </a:solidFill>
                  </a:ln>
                  <a:solidFill>
                    <a:srgbClr val="FF9300"/>
                  </a:solidFill>
                  <a:latin typeface="Arial Black" panose="020B0A04020102020204" pitchFamily="34" charset="0"/>
                </a:rPr>
                <a:t>50%</a:t>
              </a:r>
              <a:endParaRPr lang="zh-CN" altLang="en-US" sz="3733" b="1" dirty="0">
                <a:ln>
                  <a:solidFill>
                    <a:schemeClr val="bg1"/>
                  </a:solidFill>
                </a:ln>
                <a:solidFill>
                  <a:srgbClr val="FF9300"/>
                </a:solidFill>
                <a:latin typeface="Arial Black" panose="020B0A04020102020204" pitchFamily="34" charset="0"/>
              </a:endParaRPr>
            </a:p>
          </p:txBody>
        </p:sp>
      </p:grpSp>
      <p:grpSp>
        <p:nvGrpSpPr>
          <p:cNvPr id="16" name="组合 15"/>
          <p:cNvGrpSpPr/>
          <p:nvPr/>
        </p:nvGrpSpPr>
        <p:grpSpPr>
          <a:xfrm>
            <a:off x="9545787" y="806264"/>
            <a:ext cx="2293075" cy="1970747"/>
            <a:chOff x="2917825" y="3457575"/>
            <a:chExt cx="1682750" cy="1446213"/>
          </a:xfrm>
          <a:solidFill>
            <a:srgbClr val="3ABCDA"/>
          </a:solidFill>
        </p:grpSpPr>
        <p:sp>
          <p:nvSpPr>
            <p:cNvPr id="17" name="Oval 54"/>
            <p:cNvSpPr>
              <a:spLocks noChangeArrowheads="1"/>
            </p:cNvSpPr>
            <p:nvPr/>
          </p:nvSpPr>
          <p:spPr bwMode="auto">
            <a:xfrm>
              <a:off x="2917825" y="3457575"/>
              <a:ext cx="1682750" cy="1087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p:cNvSpPr>
              <a:spLocks/>
            </p:cNvSpPr>
            <p:nvPr/>
          </p:nvSpPr>
          <p:spPr bwMode="auto">
            <a:xfrm>
              <a:off x="3819525" y="4287838"/>
              <a:ext cx="307975" cy="615950"/>
            </a:xfrm>
            <a:custGeom>
              <a:avLst/>
              <a:gdLst>
                <a:gd name="T0" fmla="*/ 0 w 97"/>
                <a:gd name="T1" fmla="*/ 194 h 194"/>
                <a:gd name="T2" fmla="*/ 22 w 97"/>
                <a:gd name="T3" fmla="*/ 2 h 194"/>
                <a:gd name="T4" fmla="*/ 96 w 97"/>
                <a:gd name="T5" fmla="*/ 8 h 194"/>
                <a:gd name="T6" fmla="*/ 0 w 97"/>
                <a:gd name="T7" fmla="*/ 194 h 194"/>
              </a:gdLst>
              <a:ahLst/>
              <a:cxnLst>
                <a:cxn ang="0">
                  <a:pos x="T0" y="T1"/>
                </a:cxn>
                <a:cxn ang="0">
                  <a:pos x="T2" y="T3"/>
                </a:cxn>
                <a:cxn ang="0">
                  <a:pos x="T4" y="T5"/>
                </a:cxn>
                <a:cxn ang="0">
                  <a:pos x="T6" y="T7"/>
                </a:cxn>
              </a:cxnLst>
              <a:rect l="0" t="0" r="r" b="b"/>
              <a:pathLst>
                <a:path w="97" h="194">
                  <a:moveTo>
                    <a:pt x="0" y="194"/>
                  </a:moveTo>
                  <a:cubicBezTo>
                    <a:pt x="29" y="133"/>
                    <a:pt x="35" y="56"/>
                    <a:pt x="22" y="2"/>
                  </a:cubicBezTo>
                  <a:cubicBezTo>
                    <a:pt x="21" y="10"/>
                    <a:pt x="97" y="0"/>
                    <a:pt x="96" y="8"/>
                  </a:cubicBezTo>
                  <a:cubicBezTo>
                    <a:pt x="84" y="81"/>
                    <a:pt x="55" y="132"/>
                    <a:pt x="0"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8235289" y="2013511"/>
            <a:ext cx="2160000" cy="4583238"/>
            <a:chOff x="7659366" y="2013511"/>
            <a:chExt cx="2160000" cy="4583238"/>
          </a:xfrm>
        </p:grpSpPr>
        <p:sp>
          <p:nvSpPr>
            <p:cNvPr id="20" name="Freeform 334"/>
            <p:cNvSpPr>
              <a:spLocks/>
            </p:cNvSpPr>
            <p:nvPr/>
          </p:nvSpPr>
          <p:spPr bwMode="auto">
            <a:xfrm>
              <a:off x="8370092" y="2772021"/>
              <a:ext cx="738549" cy="573874"/>
            </a:xfrm>
            <a:custGeom>
              <a:avLst/>
              <a:gdLst>
                <a:gd name="T0" fmla="*/ 0 w 180"/>
                <a:gd name="T1" fmla="*/ 90 h 139"/>
                <a:gd name="T2" fmla="*/ 15 w 180"/>
                <a:gd name="T3" fmla="*/ 139 h 139"/>
                <a:gd name="T4" fmla="*/ 160 w 180"/>
                <a:gd name="T5" fmla="*/ 139 h 139"/>
                <a:gd name="T6" fmla="*/ 163 w 180"/>
                <a:gd name="T7" fmla="*/ 139 h 139"/>
                <a:gd name="T8" fmla="*/ 166 w 180"/>
                <a:gd name="T9" fmla="*/ 139 h 139"/>
                <a:gd name="T10" fmla="*/ 180 w 180"/>
                <a:gd name="T11" fmla="*/ 91 h 139"/>
                <a:gd name="T12" fmla="*/ 90 w 180"/>
                <a:gd name="T13" fmla="*/ 0 h 139"/>
                <a:gd name="T14" fmla="*/ 0 w 180"/>
                <a:gd name="T15" fmla="*/ 9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9">
                  <a:moveTo>
                    <a:pt x="0" y="90"/>
                  </a:moveTo>
                  <a:cubicBezTo>
                    <a:pt x="0" y="108"/>
                    <a:pt x="6" y="127"/>
                    <a:pt x="15" y="139"/>
                  </a:cubicBezTo>
                  <a:cubicBezTo>
                    <a:pt x="160" y="139"/>
                    <a:pt x="160" y="139"/>
                    <a:pt x="160" y="139"/>
                  </a:cubicBezTo>
                  <a:cubicBezTo>
                    <a:pt x="161" y="139"/>
                    <a:pt x="162" y="139"/>
                    <a:pt x="163" y="139"/>
                  </a:cubicBezTo>
                  <a:cubicBezTo>
                    <a:pt x="164" y="139"/>
                    <a:pt x="165" y="139"/>
                    <a:pt x="166" y="139"/>
                  </a:cubicBezTo>
                  <a:cubicBezTo>
                    <a:pt x="175" y="125"/>
                    <a:pt x="180" y="109"/>
                    <a:pt x="180" y="91"/>
                  </a:cubicBezTo>
                  <a:cubicBezTo>
                    <a:pt x="180" y="41"/>
                    <a:pt x="140" y="0"/>
                    <a:pt x="90" y="0"/>
                  </a:cubicBezTo>
                  <a:cubicBezTo>
                    <a:pt x="41" y="0"/>
                    <a:pt x="0" y="41"/>
                    <a:pt x="0" y="9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39"/>
            <p:cNvSpPr>
              <a:spLocks/>
            </p:cNvSpPr>
            <p:nvPr/>
          </p:nvSpPr>
          <p:spPr bwMode="auto">
            <a:xfrm>
              <a:off x="8799248" y="2462629"/>
              <a:ext cx="119765" cy="94815"/>
            </a:xfrm>
            <a:custGeom>
              <a:avLst/>
              <a:gdLst>
                <a:gd name="T0" fmla="*/ 15 w 29"/>
                <a:gd name="T1" fmla="*/ 0 h 23"/>
                <a:gd name="T2" fmla="*/ 9 w 29"/>
                <a:gd name="T3" fmla="*/ 2 h 23"/>
                <a:gd name="T4" fmla="*/ 7 w 29"/>
                <a:gd name="T5" fmla="*/ 4 h 23"/>
                <a:gd name="T6" fmla="*/ 0 w 29"/>
                <a:gd name="T7" fmla="*/ 12 h 23"/>
                <a:gd name="T8" fmla="*/ 4 w 29"/>
                <a:gd name="T9" fmla="*/ 20 h 23"/>
                <a:gd name="T10" fmla="*/ 13 w 29"/>
                <a:gd name="T11" fmla="*/ 23 h 23"/>
                <a:gd name="T12" fmla="*/ 24 w 29"/>
                <a:gd name="T13" fmla="*/ 19 h 23"/>
                <a:gd name="T14" fmla="*/ 29 w 29"/>
                <a:gd name="T15" fmla="*/ 10 h 23"/>
                <a:gd name="T16" fmla="*/ 22 w 29"/>
                <a:gd name="T17" fmla="*/ 3 h 23"/>
                <a:gd name="T18" fmla="*/ 15 w 29"/>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3">
                  <a:moveTo>
                    <a:pt x="15" y="0"/>
                  </a:moveTo>
                  <a:cubicBezTo>
                    <a:pt x="12" y="0"/>
                    <a:pt x="10" y="1"/>
                    <a:pt x="9" y="2"/>
                  </a:cubicBezTo>
                  <a:cubicBezTo>
                    <a:pt x="8" y="2"/>
                    <a:pt x="8" y="3"/>
                    <a:pt x="7" y="4"/>
                  </a:cubicBezTo>
                  <a:cubicBezTo>
                    <a:pt x="2" y="7"/>
                    <a:pt x="0" y="10"/>
                    <a:pt x="0" y="12"/>
                  </a:cubicBezTo>
                  <a:cubicBezTo>
                    <a:pt x="0" y="15"/>
                    <a:pt x="1" y="18"/>
                    <a:pt x="4" y="20"/>
                  </a:cubicBezTo>
                  <a:cubicBezTo>
                    <a:pt x="6" y="22"/>
                    <a:pt x="9" y="23"/>
                    <a:pt x="13" y="23"/>
                  </a:cubicBezTo>
                  <a:cubicBezTo>
                    <a:pt x="16" y="23"/>
                    <a:pt x="20" y="22"/>
                    <a:pt x="24" y="19"/>
                  </a:cubicBezTo>
                  <a:cubicBezTo>
                    <a:pt x="27" y="17"/>
                    <a:pt x="29" y="14"/>
                    <a:pt x="29" y="10"/>
                  </a:cubicBezTo>
                  <a:cubicBezTo>
                    <a:pt x="29" y="6"/>
                    <a:pt x="27" y="3"/>
                    <a:pt x="22" y="3"/>
                  </a:cubicBezTo>
                  <a:cubicBezTo>
                    <a:pt x="19" y="1"/>
                    <a:pt x="17" y="0"/>
                    <a:pt x="15"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40"/>
            <p:cNvSpPr>
              <a:spLocks/>
            </p:cNvSpPr>
            <p:nvPr/>
          </p:nvSpPr>
          <p:spPr bwMode="auto">
            <a:xfrm>
              <a:off x="8839171" y="2013511"/>
              <a:ext cx="284444" cy="399217"/>
            </a:xfrm>
            <a:custGeom>
              <a:avLst/>
              <a:gdLst>
                <a:gd name="T0" fmla="*/ 25 w 69"/>
                <a:gd name="T1" fmla="*/ 75 h 98"/>
                <a:gd name="T2" fmla="*/ 53 w 69"/>
                <a:gd name="T3" fmla="*/ 64 h 98"/>
                <a:gd name="T4" fmla="*/ 64 w 69"/>
                <a:gd name="T5" fmla="*/ 53 h 98"/>
                <a:gd name="T6" fmla="*/ 69 w 69"/>
                <a:gd name="T7" fmla="*/ 32 h 98"/>
                <a:gd name="T8" fmla="*/ 69 w 69"/>
                <a:gd name="T9" fmla="*/ 32 h 98"/>
                <a:gd name="T10" fmla="*/ 67 w 69"/>
                <a:gd name="T11" fmla="*/ 15 h 98"/>
                <a:gd name="T12" fmla="*/ 55 w 69"/>
                <a:gd name="T13" fmla="*/ 4 h 98"/>
                <a:gd name="T14" fmla="*/ 40 w 69"/>
                <a:gd name="T15" fmla="*/ 0 h 98"/>
                <a:gd name="T16" fmla="*/ 30 w 69"/>
                <a:gd name="T17" fmla="*/ 0 h 98"/>
                <a:gd name="T18" fmla="*/ 17 w 69"/>
                <a:gd name="T19" fmla="*/ 4 h 98"/>
                <a:gd name="T20" fmla="*/ 17 w 69"/>
                <a:gd name="T21" fmla="*/ 4 h 98"/>
                <a:gd name="T22" fmla="*/ 5 w 69"/>
                <a:gd name="T23" fmla="*/ 14 h 98"/>
                <a:gd name="T24" fmla="*/ 0 w 69"/>
                <a:gd name="T25" fmla="*/ 25 h 98"/>
                <a:gd name="T26" fmla="*/ 8 w 69"/>
                <a:gd name="T27" fmla="*/ 32 h 98"/>
                <a:gd name="T28" fmla="*/ 21 w 69"/>
                <a:gd name="T29" fmla="*/ 25 h 98"/>
                <a:gd name="T30" fmla="*/ 24 w 69"/>
                <a:gd name="T31" fmla="*/ 20 h 98"/>
                <a:gd name="T32" fmla="*/ 37 w 69"/>
                <a:gd name="T33" fmla="*/ 18 h 98"/>
                <a:gd name="T34" fmla="*/ 43 w 69"/>
                <a:gd name="T35" fmla="*/ 19 h 98"/>
                <a:gd name="T36" fmla="*/ 47 w 69"/>
                <a:gd name="T37" fmla="*/ 21 h 98"/>
                <a:gd name="T38" fmla="*/ 50 w 69"/>
                <a:gd name="T39" fmla="*/ 28 h 98"/>
                <a:gd name="T40" fmla="*/ 51 w 69"/>
                <a:gd name="T41" fmla="*/ 35 h 98"/>
                <a:gd name="T42" fmla="*/ 49 w 69"/>
                <a:gd name="T43" fmla="*/ 44 h 98"/>
                <a:gd name="T44" fmla="*/ 44 w 69"/>
                <a:gd name="T45" fmla="*/ 49 h 98"/>
                <a:gd name="T46" fmla="*/ 32 w 69"/>
                <a:gd name="T47" fmla="*/ 53 h 98"/>
                <a:gd name="T48" fmla="*/ 18 w 69"/>
                <a:gd name="T49" fmla="*/ 60 h 98"/>
                <a:gd name="T50" fmla="*/ 9 w 69"/>
                <a:gd name="T51" fmla="*/ 66 h 98"/>
                <a:gd name="T52" fmla="*/ 3 w 69"/>
                <a:gd name="T53" fmla="*/ 80 h 98"/>
                <a:gd name="T54" fmla="*/ 2 w 69"/>
                <a:gd name="T55" fmla="*/ 87 h 98"/>
                <a:gd name="T56" fmla="*/ 3 w 69"/>
                <a:gd name="T57" fmla="*/ 94 h 98"/>
                <a:gd name="T58" fmla="*/ 7 w 69"/>
                <a:gd name="T59" fmla="*/ 98 h 98"/>
                <a:gd name="T60" fmla="*/ 17 w 69"/>
                <a:gd name="T61" fmla="*/ 96 h 98"/>
                <a:gd name="T62" fmla="*/ 21 w 69"/>
                <a:gd name="T63" fmla="*/ 89 h 98"/>
                <a:gd name="T64" fmla="*/ 25 w 69"/>
                <a:gd name="T65" fmla="*/ 7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 h="98">
                  <a:moveTo>
                    <a:pt x="25" y="75"/>
                  </a:moveTo>
                  <a:cubicBezTo>
                    <a:pt x="39" y="70"/>
                    <a:pt x="48" y="66"/>
                    <a:pt x="53" y="64"/>
                  </a:cubicBezTo>
                  <a:cubicBezTo>
                    <a:pt x="58" y="62"/>
                    <a:pt x="61" y="58"/>
                    <a:pt x="64" y="53"/>
                  </a:cubicBezTo>
                  <a:cubicBezTo>
                    <a:pt x="68" y="48"/>
                    <a:pt x="69" y="41"/>
                    <a:pt x="69" y="32"/>
                  </a:cubicBezTo>
                  <a:cubicBezTo>
                    <a:pt x="69" y="32"/>
                    <a:pt x="69" y="32"/>
                    <a:pt x="69" y="32"/>
                  </a:cubicBezTo>
                  <a:cubicBezTo>
                    <a:pt x="69" y="25"/>
                    <a:pt x="68" y="19"/>
                    <a:pt x="67" y="15"/>
                  </a:cubicBezTo>
                  <a:cubicBezTo>
                    <a:pt x="65" y="12"/>
                    <a:pt x="61" y="8"/>
                    <a:pt x="55" y="4"/>
                  </a:cubicBezTo>
                  <a:cubicBezTo>
                    <a:pt x="51" y="1"/>
                    <a:pt x="47" y="0"/>
                    <a:pt x="40" y="0"/>
                  </a:cubicBezTo>
                  <a:cubicBezTo>
                    <a:pt x="37" y="1"/>
                    <a:pt x="34" y="0"/>
                    <a:pt x="30" y="0"/>
                  </a:cubicBezTo>
                  <a:cubicBezTo>
                    <a:pt x="26" y="0"/>
                    <a:pt x="21" y="4"/>
                    <a:pt x="17" y="4"/>
                  </a:cubicBezTo>
                  <a:cubicBezTo>
                    <a:pt x="17" y="4"/>
                    <a:pt x="17" y="4"/>
                    <a:pt x="17" y="4"/>
                  </a:cubicBezTo>
                  <a:cubicBezTo>
                    <a:pt x="12" y="8"/>
                    <a:pt x="8" y="10"/>
                    <a:pt x="5" y="14"/>
                  </a:cubicBezTo>
                  <a:cubicBezTo>
                    <a:pt x="1" y="18"/>
                    <a:pt x="0" y="22"/>
                    <a:pt x="0" y="25"/>
                  </a:cubicBezTo>
                  <a:cubicBezTo>
                    <a:pt x="0" y="30"/>
                    <a:pt x="2" y="32"/>
                    <a:pt x="8" y="32"/>
                  </a:cubicBezTo>
                  <a:cubicBezTo>
                    <a:pt x="16" y="32"/>
                    <a:pt x="20" y="30"/>
                    <a:pt x="21" y="25"/>
                  </a:cubicBezTo>
                  <a:cubicBezTo>
                    <a:pt x="21" y="23"/>
                    <a:pt x="22" y="22"/>
                    <a:pt x="24" y="20"/>
                  </a:cubicBezTo>
                  <a:cubicBezTo>
                    <a:pt x="26" y="19"/>
                    <a:pt x="31" y="18"/>
                    <a:pt x="37" y="18"/>
                  </a:cubicBezTo>
                  <a:cubicBezTo>
                    <a:pt x="39" y="18"/>
                    <a:pt x="41" y="18"/>
                    <a:pt x="43" y="19"/>
                  </a:cubicBezTo>
                  <a:cubicBezTo>
                    <a:pt x="45" y="20"/>
                    <a:pt x="47" y="21"/>
                    <a:pt x="47" y="21"/>
                  </a:cubicBezTo>
                  <a:cubicBezTo>
                    <a:pt x="48" y="22"/>
                    <a:pt x="49" y="24"/>
                    <a:pt x="50" y="28"/>
                  </a:cubicBezTo>
                  <a:cubicBezTo>
                    <a:pt x="51" y="31"/>
                    <a:pt x="51" y="33"/>
                    <a:pt x="51" y="35"/>
                  </a:cubicBezTo>
                  <a:cubicBezTo>
                    <a:pt x="51" y="38"/>
                    <a:pt x="50" y="41"/>
                    <a:pt x="49" y="44"/>
                  </a:cubicBezTo>
                  <a:cubicBezTo>
                    <a:pt x="48" y="46"/>
                    <a:pt x="46" y="48"/>
                    <a:pt x="44" y="49"/>
                  </a:cubicBezTo>
                  <a:cubicBezTo>
                    <a:pt x="32" y="53"/>
                    <a:pt x="32" y="53"/>
                    <a:pt x="32" y="53"/>
                  </a:cubicBezTo>
                  <a:cubicBezTo>
                    <a:pt x="25" y="56"/>
                    <a:pt x="20" y="58"/>
                    <a:pt x="18" y="60"/>
                  </a:cubicBezTo>
                  <a:cubicBezTo>
                    <a:pt x="15" y="61"/>
                    <a:pt x="12" y="63"/>
                    <a:pt x="9" y="66"/>
                  </a:cubicBezTo>
                  <a:cubicBezTo>
                    <a:pt x="6" y="73"/>
                    <a:pt x="4" y="77"/>
                    <a:pt x="3" y="80"/>
                  </a:cubicBezTo>
                  <a:cubicBezTo>
                    <a:pt x="2" y="82"/>
                    <a:pt x="2" y="84"/>
                    <a:pt x="2" y="87"/>
                  </a:cubicBezTo>
                  <a:cubicBezTo>
                    <a:pt x="2" y="90"/>
                    <a:pt x="2" y="92"/>
                    <a:pt x="3" y="94"/>
                  </a:cubicBezTo>
                  <a:cubicBezTo>
                    <a:pt x="4" y="97"/>
                    <a:pt x="5" y="98"/>
                    <a:pt x="7" y="98"/>
                  </a:cubicBezTo>
                  <a:cubicBezTo>
                    <a:pt x="12" y="98"/>
                    <a:pt x="15" y="97"/>
                    <a:pt x="17" y="96"/>
                  </a:cubicBezTo>
                  <a:cubicBezTo>
                    <a:pt x="19" y="94"/>
                    <a:pt x="20" y="92"/>
                    <a:pt x="21" y="89"/>
                  </a:cubicBezTo>
                  <a:cubicBezTo>
                    <a:pt x="22" y="83"/>
                    <a:pt x="23" y="79"/>
                    <a:pt x="25" y="75"/>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41"/>
            <p:cNvSpPr>
              <a:spLocks/>
            </p:cNvSpPr>
            <p:nvPr/>
          </p:nvSpPr>
          <p:spPr bwMode="auto">
            <a:xfrm>
              <a:off x="8629582" y="2557442"/>
              <a:ext cx="89823" cy="84835"/>
            </a:xfrm>
            <a:custGeom>
              <a:avLst/>
              <a:gdLst>
                <a:gd name="T0" fmla="*/ 12 w 21"/>
                <a:gd name="T1" fmla="*/ 2 h 20"/>
                <a:gd name="T2" fmla="*/ 6 w 21"/>
                <a:gd name="T3" fmla="*/ 2 h 20"/>
                <a:gd name="T4" fmla="*/ 3 w 21"/>
                <a:gd name="T5" fmla="*/ 6 h 20"/>
                <a:gd name="T6" fmla="*/ 2 w 21"/>
                <a:gd name="T7" fmla="*/ 8 h 20"/>
                <a:gd name="T8" fmla="*/ 1 w 21"/>
                <a:gd name="T9" fmla="*/ 16 h 20"/>
                <a:gd name="T10" fmla="*/ 7 w 21"/>
                <a:gd name="T11" fmla="*/ 20 h 20"/>
                <a:gd name="T12" fmla="*/ 14 w 21"/>
                <a:gd name="T13" fmla="*/ 18 h 20"/>
                <a:gd name="T14" fmla="*/ 20 w 21"/>
                <a:gd name="T15" fmla="*/ 11 h 20"/>
                <a:gd name="T16" fmla="*/ 20 w 21"/>
                <a:gd name="T17" fmla="*/ 3 h 20"/>
                <a:gd name="T18" fmla="*/ 12 w 21"/>
                <a:gd name="T1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0">
                  <a:moveTo>
                    <a:pt x="12" y="2"/>
                  </a:moveTo>
                  <a:cubicBezTo>
                    <a:pt x="9" y="1"/>
                    <a:pt x="8" y="2"/>
                    <a:pt x="6" y="2"/>
                  </a:cubicBezTo>
                  <a:cubicBezTo>
                    <a:pt x="5" y="3"/>
                    <a:pt x="4" y="5"/>
                    <a:pt x="3" y="6"/>
                  </a:cubicBezTo>
                  <a:cubicBezTo>
                    <a:pt x="3" y="6"/>
                    <a:pt x="3" y="7"/>
                    <a:pt x="2" y="8"/>
                  </a:cubicBezTo>
                  <a:cubicBezTo>
                    <a:pt x="1" y="12"/>
                    <a:pt x="0" y="14"/>
                    <a:pt x="1" y="16"/>
                  </a:cubicBezTo>
                  <a:cubicBezTo>
                    <a:pt x="3" y="18"/>
                    <a:pt x="4" y="19"/>
                    <a:pt x="7" y="20"/>
                  </a:cubicBezTo>
                  <a:cubicBezTo>
                    <a:pt x="9" y="20"/>
                    <a:pt x="12" y="20"/>
                    <a:pt x="14" y="18"/>
                  </a:cubicBezTo>
                  <a:cubicBezTo>
                    <a:pt x="16" y="17"/>
                    <a:pt x="18" y="15"/>
                    <a:pt x="20" y="11"/>
                  </a:cubicBezTo>
                  <a:cubicBezTo>
                    <a:pt x="21" y="8"/>
                    <a:pt x="21" y="5"/>
                    <a:pt x="20" y="3"/>
                  </a:cubicBezTo>
                  <a:cubicBezTo>
                    <a:pt x="18" y="0"/>
                    <a:pt x="15" y="0"/>
                    <a:pt x="12" y="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42"/>
            <p:cNvSpPr>
              <a:spLocks/>
            </p:cNvSpPr>
            <p:nvPr/>
          </p:nvSpPr>
          <p:spPr bwMode="auto">
            <a:xfrm>
              <a:off x="8494845" y="2198147"/>
              <a:ext cx="229549" cy="339334"/>
            </a:xfrm>
            <a:custGeom>
              <a:avLst/>
              <a:gdLst>
                <a:gd name="T0" fmla="*/ 50 w 55"/>
                <a:gd name="T1" fmla="*/ 13 h 82"/>
                <a:gd name="T2" fmla="*/ 50 w 55"/>
                <a:gd name="T3" fmla="*/ 13 h 82"/>
                <a:gd name="T4" fmla="*/ 42 w 55"/>
                <a:gd name="T5" fmla="*/ 3 h 82"/>
                <a:gd name="T6" fmla="*/ 29 w 55"/>
                <a:gd name="T7" fmla="*/ 1 h 82"/>
                <a:gd name="T8" fmla="*/ 18 w 55"/>
                <a:gd name="T9" fmla="*/ 4 h 82"/>
                <a:gd name="T10" fmla="*/ 12 w 55"/>
                <a:gd name="T11" fmla="*/ 8 h 82"/>
                <a:gd name="T12" fmla="*/ 5 w 55"/>
                <a:gd name="T13" fmla="*/ 16 h 82"/>
                <a:gd name="T14" fmla="*/ 5 w 55"/>
                <a:gd name="T15" fmla="*/ 16 h 82"/>
                <a:gd name="T16" fmla="*/ 1 w 55"/>
                <a:gd name="T17" fmla="*/ 28 h 82"/>
                <a:gd name="T18" fmla="*/ 1 w 55"/>
                <a:gd name="T19" fmla="*/ 36 h 82"/>
                <a:gd name="T20" fmla="*/ 10 w 55"/>
                <a:gd name="T21" fmla="*/ 38 h 82"/>
                <a:gd name="T22" fmla="*/ 15 w 55"/>
                <a:gd name="T23" fmla="*/ 28 h 82"/>
                <a:gd name="T24" fmla="*/ 16 w 55"/>
                <a:gd name="T25" fmla="*/ 24 h 82"/>
                <a:gd name="T26" fmla="*/ 23 w 55"/>
                <a:gd name="T27" fmla="*/ 17 h 82"/>
                <a:gd name="T28" fmla="*/ 27 w 55"/>
                <a:gd name="T29" fmla="*/ 15 h 82"/>
                <a:gd name="T30" fmla="*/ 31 w 55"/>
                <a:gd name="T31" fmla="*/ 15 h 82"/>
                <a:gd name="T32" fmla="*/ 35 w 55"/>
                <a:gd name="T33" fmla="*/ 18 h 82"/>
                <a:gd name="T34" fmla="*/ 39 w 55"/>
                <a:gd name="T35" fmla="*/ 23 h 82"/>
                <a:gd name="T36" fmla="*/ 41 w 55"/>
                <a:gd name="T37" fmla="*/ 29 h 82"/>
                <a:gd name="T38" fmla="*/ 40 w 55"/>
                <a:gd name="T39" fmla="*/ 34 h 82"/>
                <a:gd name="T40" fmla="*/ 34 w 55"/>
                <a:gd name="T41" fmla="*/ 42 h 82"/>
                <a:gd name="T42" fmla="*/ 27 w 55"/>
                <a:gd name="T43" fmla="*/ 52 h 82"/>
                <a:gd name="T44" fmla="*/ 24 w 55"/>
                <a:gd name="T45" fmla="*/ 59 h 82"/>
                <a:gd name="T46" fmla="*/ 25 w 55"/>
                <a:gd name="T47" fmla="*/ 71 h 82"/>
                <a:gd name="T48" fmla="*/ 27 w 55"/>
                <a:gd name="T49" fmla="*/ 76 h 82"/>
                <a:gd name="T50" fmla="*/ 31 w 55"/>
                <a:gd name="T51" fmla="*/ 80 h 82"/>
                <a:gd name="T52" fmla="*/ 35 w 55"/>
                <a:gd name="T53" fmla="*/ 81 h 82"/>
                <a:gd name="T54" fmla="*/ 41 w 55"/>
                <a:gd name="T55" fmla="*/ 75 h 82"/>
                <a:gd name="T56" fmla="*/ 41 w 55"/>
                <a:gd name="T57" fmla="*/ 70 h 82"/>
                <a:gd name="T58" fmla="*/ 38 w 55"/>
                <a:gd name="T59" fmla="*/ 59 h 82"/>
                <a:gd name="T60" fmla="*/ 52 w 55"/>
                <a:gd name="T61" fmla="*/ 41 h 82"/>
                <a:gd name="T62" fmla="*/ 55 w 55"/>
                <a:gd name="T63" fmla="*/ 29 h 82"/>
                <a:gd name="T64" fmla="*/ 50 w 55"/>
                <a:gd name="T6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82">
                  <a:moveTo>
                    <a:pt x="50" y="13"/>
                  </a:moveTo>
                  <a:cubicBezTo>
                    <a:pt x="50" y="13"/>
                    <a:pt x="50" y="13"/>
                    <a:pt x="50" y="13"/>
                  </a:cubicBezTo>
                  <a:cubicBezTo>
                    <a:pt x="47" y="8"/>
                    <a:pt x="44" y="5"/>
                    <a:pt x="42" y="3"/>
                  </a:cubicBezTo>
                  <a:cubicBezTo>
                    <a:pt x="39" y="2"/>
                    <a:pt x="35" y="1"/>
                    <a:pt x="29" y="1"/>
                  </a:cubicBezTo>
                  <a:cubicBezTo>
                    <a:pt x="26" y="0"/>
                    <a:pt x="22" y="2"/>
                    <a:pt x="18" y="4"/>
                  </a:cubicBezTo>
                  <a:cubicBezTo>
                    <a:pt x="16" y="6"/>
                    <a:pt x="14" y="7"/>
                    <a:pt x="12" y="8"/>
                  </a:cubicBezTo>
                  <a:cubicBezTo>
                    <a:pt x="9" y="10"/>
                    <a:pt x="6" y="13"/>
                    <a:pt x="5" y="16"/>
                  </a:cubicBezTo>
                  <a:cubicBezTo>
                    <a:pt x="5" y="16"/>
                    <a:pt x="5" y="16"/>
                    <a:pt x="5" y="16"/>
                  </a:cubicBezTo>
                  <a:cubicBezTo>
                    <a:pt x="3" y="20"/>
                    <a:pt x="1" y="24"/>
                    <a:pt x="1" y="28"/>
                  </a:cubicBezTo>
                  <a:cubicBezTo>
                    <a:pt x="0" y="32"/>
                    <a:pt x="0" y="34"/>
                    <a:pt x="1" y="36"/>
                  </a:cubicBezTo>
                  <a:cubicBezTo>
                    <a:pt x="3" y="40"/>
                    <a:pt x="6" y="40"/>
                    <a:pt x="10" y="38"/>
                  </a:cubicBezTo>
                  <a:cubicBezTo>
                    <a:pt x="15" y="35"/>
                    <a:pt x="17" y="32"/>
                    <a:pt x="15" y="28"/>
                  </a:cubicBezTo>
                  <a:cubicBezTo>
                    <a:pt x="15" y="27"/>
                    <a:pt x="15" y="25"/>
                    <a:pt x="16" y="24"/>
                  </a:cubicBezTo>
                  <a:cubicBezTo>
                    <a:pt x="16" y="22"/>
                    <a:pt x="19" y="20"/>
                    <a:pt x="23" y="17"/>
                  </a:cubicBezTo>
                  <a:cubicBezTo>
                    <a:pt x="24" y="16"/>
                    <a:pt x="26" y="16"/>
                    <a:pt x="27" y="15"/>
                  </a:cubicBezTo>
                  <a:cubicBezTo>
                    <a:pt x="29" y="15"/>
                    <a:pt x="30" y="15"/>
                    <a:pt x="31" y="15"/>
                  </a:cubicBezTo>
                  <a:cubicBezTo>
                    <a:pt x="32" y="15"/>
                    <a:pt x="33" y="16"/>
                    <a:pt x="35" y="18"/>
                  </a:cubicBezTo>
                  <a:cubicBezTo>
                    <a:pt x="37" y="20"/>
                    <a:pt x="38" y="21"/>
                    <a:pt x="39" y="23"/>
                  </a:cubicBezTo>
                  <a:cubicBezTo>
                    <a:pt x="40" y="25"/>
                    <a:pt x="41" y="27"/>
                    <a:pt x="41" y="29"/>
                  </a:cubicBezTo>
                  <a:cubicBezTo>
                    <a:pt x="41" y="31"/>
                    <a:pt x="41" y="33"/>
                    <a:pt x="40" y="34"/>
                  </a:cubicBezTo>
                  <a:cubicBezTo>
                    <a:pt x="34" y="42"/>
                    <a:pt x="34" y="42"/>
                    <a:pt x="34" y="42"/>
                  </a:cubicBezTo>
                  <a:cubicBezTo>
                    <a:pt x="31" y="47"/>
                    <a:pt x="28" y="50"/>
                    <a:pt x="27" y="52"/>
                  </a:cubicBezTo>
                  <a:cubicBezTo>
                    <a:pt x="26" y="54"/>
                    <a:pt x="25" y="56"/>
                    <a:pt x="24" y="59"/>
                  </a:cubicBezTo>
                  <a:cubicBezTo>
                    <a:pt x="24" y="65"/>
                    <a:pt x="25" y="69"/>
                    <a:pt x="25" y="71"/>
                  </a:cubicBezTo>
                  <a:cubicBezTo>
                    <a:pt x="26" y="73"/>
                    <a:pt x="26" y="74"/>
                    <a:pt x="27" y="76"/>
                  </a:cubicBezTo>
                  <a:cubicBezTo>
                    <a:pt x="28" y="78"/>
                    <a:pt x="30" y="79"/>
                    <a:pt x="31" y="80"/>
                  </a:cubicBezTo>
                  <a:cubicBezTo>
                    <a:pt x="33" y="81"/>
                    <a:pt x="34" y="82"/>
                    <a:pt x="35" y="81"/>
                  </a:cubicBezTo>
                  <a:cubicBezTo>
                    <a:pt x="38" y="79"/>
                    <a:pt x="40" y="77"/>
                    <a:pt x="41" y="75"/>
                  </a:cubicBezTo>
                  <a:cubicBezTo>
                    <a:pt x="42" y="74"/>
                    <a:pt x="42" y="72"/>
                    <a:pt x="41" y="70"/>
                  </a:cubicBezTo>
                  <a:cubicBezTo>
                    <a:pt x="39" y="66"/>
                    <a:pt x="38" y="62"/>
                    <a:pt x="38" y="59"/>
                  </a:cubicBezTo>
                  <a:cubicBezTo>
                    <a:pt x="45" y="50"/>
                    <a:pt x="50" y="44"/>
                    <a:pt x="52" y="41"/>
                  </a:cubicBezTo>
                  <a:cubicBezTo>
                    <a:pt x="54" y="38"/>
                    <a:pt x="55" y="34"/>
                    <a:pt x="55" y="29"/>
                  </a:cubicBezTo>
                  <a:cubicBezTo>
                    <a:pt x="55" y="24"/>
                    <a:pt x="53" y="19"/>
                    <a:pt x="50" y="13"/>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34"/>
            <p:cNvSpPr>
              <a:spLocks noChangeAspect="1"/>
            </p:cNvSpPr>
            <p:nvPr/>
          </p:nvSpPr>
          <p:spPr bwMode="auto">
            <a:xfrm>
              <a:off x="7915982" y="2772021"/>
              <a:ext cx="1803217" cy="3674371"/>
            </a:xfrm>
            <a:custGeom>
              <a:avLst/>
              <a:gdLst>
                <a:gd name="connsiteX0" fmla="*/ 3561361 w 3561361"/>
                <a:gd name="connsiteY0" fmla="*/ 4853272 h 7256898"/>
                <a:gd name="connsiteX1" fmla="*/ 3561361 w 3561361"/>
                <a:gd name="connsiteY1" fmla="*/ 4853831 h 7256898"/>
                <a:gd name="connsiteX2" fmla="*/ 3560782 w 3561361"/>
                <a:gd name="connsiteY2" fmla="*/ 4853831 h 7256898"/>
                <a:gd name="connsiteX3" fmla="*/ 1251807 w 3561361"/>
                <a:gd name="connsiteY3" fmla="*/ 0 h 7256898"/>
                <a:gd name="connsiteX4" fmla="*/ 813045 w 3561361"/>
                <a:gd name="connsiteY4" fmla="*/ 593229 h 7256898"/>
                <a:gd name="connsiteX5" fmla="*/ 626165 w 3561361"/>
                <a:gd name="connsiteY5" fmla="*/ 658241 h 7256898"/>
                <a:gd name="connsiteX6" fmla="*/ 520537 w 3561361"/>
                <a:gd name="connsiteY6" fmla="*/ 731379 h 7256898"/>
                <a:gd name="connsiteX7" fmla="*/ 894297 w 3561361"/>
                <a:gd name="connsiteY7" fmla="*/ 1129573 h 7256898"/>
                <a:gd name="connsiteX8" fmla="*/ 999925 w 3561361"/>
                <a:gd name="connsiteY8" fmla="*/ 1210838 h 7256898"/>
                <a:gd name="connsiteX9" fmla="*/ 2178082 w 3561361"/>
                <a:gd name="connsiteY9" fmla="*/ 1210838 h 7256898"/>
                <a:gd name="connsiteX10" fmla="*/ 2819974 w 3561361"/>
                <a:gd name="connsiteY10" fmla="*/ 1999101 h 7256898"/>
                <a:gd name="connsiteX11" fmla="*/ 2819974 w 3561361"/>
                <a:gd name="connsiteY11" fmla="*/ 1990974 h 7256898"/>
                <a:gd name="connsiteX12" fmla="*/ 2933727 w 3561361"/>
                <a:gd name="connsiteY12" fmla="*/ 2632962 h 7256898"/>
                <a:gd name="connsiteX13" fmla="*/ 3502492 w 3561361"/>
                <a:gd name="connsiteY13" fmla="*/ 3681271 h 7256898"/>
                <a:gd name="connsiteX14" fmla="*/ 3396864 w 3561361"/>
                <a:gd name="connsiteY14" fmla="*/ 4030707 h 7256898"/>
                <a:gd name="connsiteX15" fmla="*/ 3274986 w 3561361"/>
                <a:gd name="connsiteY15" fmla="*/ 4063213 h 7256898"/>
                <a:gd name="connsiteX16" fmla="*/ 3055605 w 3561361"/>
                <a:gd name="connsiteY16" fmla="*/ 3925064 h 7256898"/>
                <a:gd name="connsiteX17" fmla="*/ 2527466 w 3561361"/>
                <a:gd name="connsiteY17" fmla="*/ 2949893 h 7256898"/>
                <a:gd name="connsiteX18" fmla="*/ 2527466 w 3561361"/>
                <a:gd name="connsiteY18" fmla="*/ 2307905 h 7256898"/>
                <a:gd name="connsiteX19" fmla="*/ 2429964 w 3561361"/>
                <a:gd name="connsiteY19" fmla="*/ 2283526 h 7256898"/>
                <a:gd name="connsiteX20" fmla="*/ 2429964 w 3561361"/>
                <a:gd name="connsiteY20" fmla="*/ 3055536 h 7256898"/>
                <a:gd name="connsiteX21" fmla="*/ 2429964 w 3561361"/>
                <a:gd name="connsiteY21" fmla="*/ 3673144 h 7256898"/>
                <a:gd name="connsiteX22" fmla="*/ 2429964 w 3561361"/>
                <a:gd name="connsiteY22" fmla="*/ 5932291 h 7256898"/>
                <a:gd name="connsiteX23" fmla="*/ 2430292 w 3561361"/>
                <a:gd name="connsiteY23" fmla="*/ 5932014 h 7256898"/>
                <a:gd name="connsiteX24" fmla="*/ 2430292 w 3561361"/>
                <a:gd name="connsiteY24" fmla="*/ 6110795 h 7256898"/>
                <a:gd name="connsiteX25" fmla="*/ 2429964 w 3561361"/>
                <a:gd name="connsiteY25" fmla="*/ 6111072 h 7256898"/>
                <a:gd name="connsiteX26" fmla="*/ 2429964 w 3561361"/>
                <a:gd name="connsiteY26" fmla="*/ 6598658 h 7256898"/>
                <a:gd name="connsiteX27" fmla="*/ 2430292 w 3561361"/>
                <a:gd name="connsiteY27" fmla="*/ 6598532 h 7256898"/>
                <a:gd name="connsiteX28" fmla="*/ 2430292 w 3561361"/>
                <a:gd name="connsiteY28" fmla="*/ 6736681 h 7256898"/>
                <a:gd name="connsiteX29" fmla="*/ 2429964 w 3561361"/>
                <a:gd name="connsiteY29" fmla="*/ 6736807 h 7256898"/>
                <a:gd name="connsiteX30" fmla="*/ 2429964 w 3561361"/>
                <a:gd name="connsiteY30" fmla="*/ 6858703 h 7256898"/>
                <a:gd name="connsiteX31" fmla="*/ 2039953 w 3561361"/>
                <a:gd name="connsiteY31" fmla="*/ 7256898 h 7256898"/>
                <a:gd name="connsiteX32" fmla="*/ 1649943 w 3561361"/>
                <a:gd name="connsiteY32" fmla="*/ 6858703 h 7256898"/>
                <a:gd name="connsiteX33" fmla="*/ 1649943 w 3561361"/>
                <a:gd name="connsiteY33" fmla="*/ 3908811 h 7256898"/>
                <a:gd name="connsiteX34" fmla="*/ 1487438 w 3561361"/>
                <a:gd name="connsiteY34" fmla="*/ 3908811 h 7256898"/>
                <a:gd name="connsiteX35" fmla="*/ 1487438 w 3561361"/>
                <a:gd name="connsiteY35" fmla="*/ 6858703 h 7256898"/>
                <a:gd name="connsiteX36" fmla="*/ 1081178 w 3561361"/>
                <a:gd name="connsiteY36" fmla="*/ 7256898 h 7256898"/>
                <a:gd name="connsiteX37" fmla="*/ 674917 w 3561361"/>
                <a:gd name="connsiteY37" fmla="*/ 6858703 h 7256898"/>
                <a:gd name="connsiteX38" fmla="*/ 674917 w 3561361"/>
                <a:gd name="connsiteY38" fmla="*/ 3673144 h 7256898"/>
                <a:gd name="connsiteX39" fmla="*/ 674917 w 3561361"/>
                <a:gd name="connsiteY39" fmla="*/ 3055536 h 7256898"/>
                <a:gd name="connsiteX40" fmla="*/ 674917 w 3561361"/>
                <a:gd name="connsiteY40" fmla="*/ 1609032 h 7256898"/>
                <a:gd name="connsiteX41" fmla="*/ 601790 w 3561361"/>
                <a:gd name="connsiteY41" fmla="*/ 1560274 h 7256898"/>
                <a:gd name="connsiteX42" fmla="*/ 524 w 3561361"/>
                <a:gd name="connsiteY42" fmla="*/ 698873 h 7256898"/>
                <a:gd name="connsiteX43" fmla="*/ 406784 w 3561361"/>
                <a:gd name="connsiteY43" fmla="*/ 186908 h 7256898"/>
                <a:gd name="connsiteX44" fmla="*/ 1251807 w 3561361"/>
                <a:gd name="connsiteY44" fmla="*/ 0 h 725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561361" h="7256898">
                  <a:moveTo>
                    <a:pt x="3561361" y="4853272"/>
                  </a:moveTo>
                  <a:lnTo>
                    <a:pt x="3561361" y="4853831"/>
                  </a:lnTo>
                  <a:lnTo>
                    <a:pt x="3560782" y="4853831"/>
                  </a:lnTo>
                  <a:close/>
                  <a:moveTo>
                    <a:pt x="1251807" y="0"/>
                  </a:moveTo>
                  <a:cubicBezTo>
                    <a:pt x="1024301" y="113770"/>
                    <a:pt x="853671" y="333184"/>
                    <a:pt x="813045" y="593229"/>
                  </a:cubicBezTo>
                  <a:cubicBezTo>
                    <a:pt x="731793" y="617608"/>
                    <a:pt x="666791" y="641988"/>
                    <a:pt x="626165" y="658241"/>
                  </a:cubicBezTo>
                  <a:cubicBezTo>
                    <a:pt x="553038" y="690746"/>
                    <a:pt x="528663" y="723252"/>
                    <a:pt x="520537" y="731379"/>
                  </a:cubicBezTo>
                  <a:cubicBezTo>
                    <a:pt x="528663" y="796390"/>
                    <a:pt x="683042" y="975171"/>
                    <a:pt x="894297" y="1129573"/>
                  </a:cubicBezTo>
                  <a:cubicBezTo>
                    <a:pt x="926798" y="1153953"/>
                    <a:pt x="959299" y="1178332"/>
                    <a:pt x="999925" y="1210838"/>
                  </a:cubicBezTo>
                  <a:cubicBezTo>
                    <a:pt x="999925" y="1210838"/>
                    <a:pt x="999925" y="1210838"/>
                    <a:pt x="2178082" y="1210838"/>
                  </a:cubicBezTo>
                  <a:cubicBezTo>
                    <a:pt x="2324336" y="1178332"/>
                    <a:pt x="2641219" y="1275849"/>
                    <a:pt x="2819974" y="1999101"/>
                  </a:cubicBezTo>
                  <a:cubicBezTo>
                    <a:pt x="2819974" y="1999101"/>
                    <a:pt x="2819974" y="1990974"/>
                    <a:pt x="2819974" y="1990974"/>
                  </a:cubicBezTo>
                  <a:cubicBezTo>
                    <a:pt x="2860600" y="2145377"/>
                    <a:pt x="2917477" y="2502939"/>
                    <a:pt x="2933727" y="2632962"/>
                  </a:cubicBezTo>
                  <a:cubicBezTo>
                    <a:pt x="2933727" y="2632962"/>
                    <a:pt x="2933727" y="2632962"/>
                    <a:pt x="3502492" y="3681271"/>
                  </a:cubicBezTo>
                  <a:cubicBezTo>
                    <a:pt x="3575619" y="3803167"/>
                    <a:pt x="3526868" y="3965696"/>
                    <a:pt x="3396864" y="4030707"/>
                  </a:cubicBezTo>
                  <a:cubicBezTo>
                    <a:pt x="3364363" y="4055086"/>
                    <a:pt x="3323737" y="4063213"/>
                    <a:pt x="3274986" y="4063213"/>
                  </a:cubicBezTo>
                  <a:cubicBezTo>
                    <a:pt x="3185609" y="4063213"/>
                    <a:pt x="3104356" y="4014454"/>
                    <a:pt x="3055605" y="3925064"/>
                  </a:cubicBezTo>
                  <a:cubicBezTo>
                    <a:pt x="3055605" y="3925064"/>
                    <a:pt x="3055605" y="3925064"/>
                    <a:pt x="2527466" y="2949893"/>
                  </a:cubicBezTo>
                  <a:cubicBezTo>
                    <a:pt x="2527466" y="2949893"/>
                    <a:pt x="2527466" y="2949893"/>
                    <a:pt x="2527466" y="2307905"/>
                  </a:cubicBezTo>
                  <a:cubicBezTo>
                    <a:pt x="2494965" y="2307905"/>
                    <a:pt x="2462465" y="2291652"/>
                    <a:pt x="2429964" y="2283526"/>
                  </a:cubicBezTo>
                  <a:cubicBezTo>
                    <a:pt x="2429964" y="2283526"/>
                    <a:pt x="2429964" y="2283526"/>
                    <a:pt x="2429964" y="3055536"/>
                  </a:cubicBezTo>
                  <a:cubicBezTo>
                    <a:pt x="2429964" y="3055536"/>
                    <a:pt x="2429964" y="3055536"/>
                    <a:pt x="2429964" y="3673144"/>
                  </a:cubicBezTo>
                  <a:cubicBezTo>
                    <a:pt x="2429964" y="3673144"/>
                    <a:pt x="2429964" y="3673144"/>
                    <a:pt x="2429964" y="5932291"/>
                  </a:cubicBezTo>
                  <a:lnTo>
                    <a:pt x="2430292" y="5932014"/>
                  </a:lnTo>
                  <a:lnTo>
                    <a:pt x="2430292" y="6110795"/>
                  </a:lnTo>
                  <a:lnTo>
                    <a:pt x="2429964" y="6111072"/>
                  </a:lnTo>
                  <a:cubicBezTo>
                    <a:pt x="2429964" y="6111072"/>
                    <a:pt x="2429964" y="6111072"/>
                    <a:pt x="2429964" y="6598658"/>
                  </a:cubicBezTo>
                  <a:lnTo>
                    <a:pt x="2430292" y="6598532"/>
                  </a:lnTo>
                  <a:lnTo>
                    <a:pt x="2430292" y="6736681"/>
                  </a:lnTo>
                  <a:lnTo>
                    <a:pt x="2429964" y="6736807"/>
                  </a:lnTo>
                  <a:cubicBezTo>
                    <a:pt x="2429964" y="6736807"/>
                    <a:pt x="2429964" y="6736807"/>
                    <a:pt x="2429964" y="6858703"/>
                  </a:cubicBezTo>
                  <a:cubicBezTo>
                    <a:pt x="2429964" y="7078117"/>
                    <a:pt x="2259334" y="7256898"/>
                    <a:pt x="2039953" y="7256898"/>
                  </a:cubicBezTo>
                  <a:cubicBezTo>
                    <a:pt x="1820572" y="7256898"/>
                    <a:pt x="1649943" y="7078117"/>
                    <a:pt x="1649943" y="6858703"/>
                  </a:cubicBezTo>
                  <a:cubicBezTo>
                    <a:pt x="1649943" y="6858703"/>
                    <a:pt x="1649943" y="6858703"/>
                    <a:pt x="1649943" y="3908811"/>
                  </a:cubicBezTo>
                  <a:cubicBezTo>
                    <a:pt x="1649943" y="3908811"/>
                    <a:pt x="1649943" y="3908811"/>
                    <a:pt x="1487438" y="3908811"/>
                  </a:cubicBezTo>
                  <a:cubicBezTo>
                    <a:pt x="1487438" y="3908811"/>
                    <a:pt x="1487438" y="3908811"/>
                    <a:pt x="1487438" y="6858703"/>
                  </a:cubicBezTo>
                  <a:cubicBezTo>
                    <a:pt x="1487438" y="7078117"/>
                    <a:pt x="1300558" y="7256898"/>
                    <a:pt x="1081178" y="7256898"/>
                  </a:cubicBezTo>
                  <a:cubicBezTo>
                    <a:pt x="861797" y="7256898"/>
                    <a:pt x="674917" y="7078117"/>
                    <a:pt x="674917" y="6858703"/>
                  </a:cubicBezTo>
                  <a:cubicBezTo>
                    <a:pt x="674917" y="6858703"/>
                    <a:pt x="674917" y="6858703"/>
                    <a:pt x="674917" y="3673144"/>
                  </a:cubicBezTo>
                  <a:cubicBezTo>
                    <a:pt x="674917" y="3673144"/>
                    <a:pt x="674917" y="3673144"/>
                    <a:pt x="674917" y="3055536"/>
                  </a:cubicBezTo>
                  <a:cubicBezTo>
                    <a:pt x="674917" y="3055536"/>
                    <a:pt x="674917" y="3055536"/>
                    <a:pt x="674917" y="1609032"/>
                  </a:cubicBezTo>
                  <a:cubicBezTo>
                    <a:pt x="674917" y="1592780"/>
                    <a:pt x="626165" y="1576527"/>
                    <a:pt x="601790" y="1560274"/>
                  </a:cubicBezTo>
                  <a:cubicBezTo>
                    <a:pt x="349908" y="1373366"/>
                    <a:pt x="-15727" y="1056436"/>
                    <a:pt x="524" y="698873"/>
                  </a:cubicBezTo>
                  <a:cubicBezTo>
                    <a:pt x="8649" y="544471"/>
                    <a:pt x="89901" y="333184"/>
                    <a:pt x="406784" y="186908"/>
                  </a:cubicBezTo>
                  <a:cubicBezTo>
                    <a:pt x="601790" y="97517"/>
                    <a:pt x="886172" y="32506"/>
                    <a:pt x="1251807"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6" name="Oval 22"/>
            <p:cNvSpPr>
              <a:spLocks noChangeArrowheads="1"/>
            </p:cNvSpPr>
            <p:nvPr/>
          </p:nvSpPr>
          <p:spPr bwMode="auto">
            <a:xfrm>
              <a:off x="7659366" y="6260837"/>
              <a:ext cx="2160000" cy="335912"/>
            </a:xfrm>
            <a:prstGeom prst="ellipse">
              <a:avLst/>
            </a:prstGeom>
            <a:solidFill>
              <a:srgbClr val="000000">
                <a:alpha val="14902"/>
              </a:srgb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圆角矩形 36"/>
          <p:cNvSpPr/>
          <p:nvPr/>
        </p:nvSpPr>
        <p:spPr>
          <a:xfrm>
            <a:off x="1163868" y="5048250"/>
            <a:ext cx="6303732" cy="479336"/>
          </a:xfrm>
          <a:prstGeom prst="roundRect">
            <a:avLst/>
          </a:prstGeom>
          <a:solidFill>
            <a:srgbClr val="5FC9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个性化的饼图设计</a:t>
            </a:r>
          </a:p>
        </p:txBody>
      </p:sp>
      <p:sp>
        <p:nvSpPr>
          <p:cNvPr id="28" name="文本框 27"/>
          <p:cNvSpPr txBox="1"/>
          <p:nvPr/>
        </p:nvSpPr>
        <p:spPr>
          <a:xfrm>
            <a:off x="9984438" y="1091094"/>
            <a:ext cx="1415772" cy="978729"/>
          </a:xfrm>
          <a:prstGeom prst="rect">
            <a:avLst/>
          </a:prstGeom>
          <a:noFill/>
        </p:spPr>
        <p:txBody>
          <a:bodyPr wrap="none" rtlCol="0">
            <a:spAutoFit/>
          </a:bodyPr>
          <a:lstStyle/>
          <a:p>
            <a:pPr>
              <a:lnSpc>
                <a:spcPct val="120000"/>
              </a:lnSpc>
            </a:pPr>
            <a:r>
              <a:rPr lang="zh-CN" altLang="en-US" sz="2400" b="1" dirty="0">
                <a:solidFill>
                  <a:schemeClr val="bg1"/>
                </a:solidFill>
              </a:rPr>
              <a:t>好漂亮啊</a:t>
            </a:r>
            <a:endParaRPr lang="en-US" altLang="zh-CN" sz="2400" b="1" dirty="0">
              <a:solidFill>
                <a:schemeClr val="bg1"/>
              </a:solidFill>
            </a:endParaRPr>
          </a:p>
          <a:p>
            <a:pPr>
              <a:lnSpc>
                <a:spcPct val="120000"/>
              </a:lnSpc>
            </a:pPr>
            <a:r>
              <a:rPr lang="zh-CN" altLang="en-US" sz="2400" b="1" dirty="0">
                <a:solidFill>
                  <a:schemeClr val="bg1"/>
                </a:solidFill>
              </a:rPr>
              <a:t>咋弄的呢</a:t>
            </a:r>
          </a:p>
        </p:txBody>
      </p:sp>
    </p:spTree>
    <p:extLst>
      <p:ext uri="{BB962C8B-B14F-4D97-AF65-F5344CB8AC3E}">
        <p14:creationId xmlns:p14="http://schemas.microsoft.com/office/powerpoint/2010/main" val="412808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8441922" y="1382276"/>
            <a:ext cx="3297556" cy="3099121"/>
            <a:chOff x="2008222" y="1485229"/>
            <a:chExt cx="2027954" cy="1905919"/>
          </a:xfrm>
        </p:grpSpPr>
        <p:grpSp>
          <p:nvGrpSpPr>
            <p:cNvPr id="30" name="组合 29"/>
            <p:cNvGrpSpPr/>
            <p:nvPr/>
          </p:nvGrpSpPr>
          <p:grpSpPr>
            <a:xfrm>
              <a:off x="2008222" y="1485229"/>
              <a:ext cx="1973637" cy="1905919"/>
              <a:chOff x="546062" y="1365315"/>
              <a:chExt cx="1973637" cy="1905919"/>
            </a:xfrm>
          </p:grpSpPr>
          <p:sp>
            <p:nvSpPr>
              <p:cNvPr id="32" name="椭圆 31"/>
              <p:cNvSpPr/>
              <p:nvPr/>
            </p:nvSpPr>
            <p:spPr>
              <a:xfrm>
                <a:off x="969670" y="1755064"/>
                <a:ext cx="1126420" cy="11264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3" name="图表 32"/>
              <p:cNvGraphicFramePr/>
              <p:nvPr>
                <p:extLst>
                  <p:ext uri="{D42A27DB-BD31-4B8C-83A1-F6EECF244321}">
                    <p14:modId xmlns:p14="http://schemas.microsoft.com/office/powerpoint/2010/main" val="889296004"/>
                  </p:ext>
                </p:extLst>
              </p:nvPr>
            </p:nvGraphicFramePr>
            <p:xfrm>
              <a:off x="546062" y="1365315"/>
              <a:ext cx="1973637" cy="1905919"/>
            </p:xfrm>
            <a:graphic>
              <a:graphicData uri="http://schemas.openxmlformats.org/drawingml/2006/chart">
                <c:chart xmlns:c="http://schemas.openxmlformats.org/drawingml/2006/chart" xmlns:r="http://schemas.openxmlformats.org/officeDocument/2006/relationships" r:id="rId2"/>
              </a:graphicData>
            </a:graphic>
          </p:graphicFrame>
        </p:grpSp>
        <p:sp>
          <p:nvSpPr>
            <p:cNvPr id="31" name="文本框 30"/>
            <p:cNvSpPr txBox="1"/>
            <p:nvPr/>
          </p:nvSpPr>
          <p:spPr>
            <a:xfrm>
              <a:off x="3039309" y="2081563"/>
              <a:ext cx="996867" cy="511052"/>
            </a:xfrm>
            <a:prstGeom prst="rect">
              <a:avLst/>
            </a:prstGeom>
            <a:noFill/>
          </p:spPr>
          <p:txBody>
            <a:bodyPr wrap="none" rtlCol="0">
              <a:spAutoFit/>
            </a:bodyPr>
            <a:lstStyle/>
            <a:p>
              <a:r>
                <a:rPr lang="en-US" altLang="zh-CN" sz="4800" b="1" dirty="0">
                  <a:ln>
                    <a:solidFill>
                      <a:schemeClr val="bg1"/>
                    </a:solidFill>
                  </a:ln>
                  <a:solidFill>
                    <a:srgbClr val="FF9300"/>
                  </a:solidFill>
                  <a:latin typeface="Arial Black" panose="020B0A04020102020204" pitchFamily="34" charset="0"/>
                </a:rPr>
                <a:t>45%</a:t>
              </a:r>
              <a:endParaRPr lang="zh-CN" altLang="en-US" sz="4800" b="1" dirty="0">
                <a:ln>
                  <a:solidFill>
                    <a:schemeClr val="bg1"/>
                  </a:solidFill>
                </a:ln>
                <a:solidFill>
                  <a:srgbClr val="FF9300"/>
                </a:solidFill>
                <a:latin typeface="Arial Black" panose="020B0A04020102020204" pitchFamily="34" charset="0"/>
              </a:endParaRPr>
            </a:p>
          </p:txBody>
        </p:sp>
      </p:grpSp>
      <p:sp>
        <p:nvSpPr>
          <p:cNvPr id="34" name="文本框 33"/>
          <p:cNvSpPr txBox="1"/>
          <p:nvPr/>
        </p:nvSpPr>
        <p:spPr>
          <a:xfrm>
            <a:off x="6217696" y="2516338"/>
            <a:ext cx="1620957" cy="830997"/>
          </a:xfrm>
          <a:prstGeom prst="rect">
            <a:avLst/>
          </a:prstGeom>
          <a:noFill/>
        </p:spPr>
        <p:txBody>
          <a:bodyPr wrap="none" rtlCol="0">
            <a:spAutoFit/>
          </a:bodyPr>
          <a:lstStyle/>
          <a:p>
            <a:r>
              <a:rPr lang="en-US" altLang="zh-CN" sz="4800" b="1" dirty="0">
                <a:ln>
                  <a:solidFill>
                    <a:schemeClr val="bg1"/>
                  </a:solidFill>
                </a:ln>
                <a:solidFill>
                  <a:srgbClr val="FF9300"/>
                </a:solidFill>
                <a:latin typeface="Arial Black" panose="020B0A04020102020204" pitchFamily="34" charset="0"/>
              </a:rPr>
              <a:t>45%</a:t>
            </a:r>
            <a:endParaRPr lang="zh-CN" altLang="en-US" sz="4800" b="1" dirty="0">
              <a:ln>
                <a:solidFill>
                  <a:schemeClr val="bg1"/>
                </a:solidFill>
              </a:ln>
              <a:solidFill>
                <a:srgbClr val="FF9300"/>
              </a:solidFill>
              <a:latin typeface="Arial Black" panose="020B0A04020102020204" pitchFamily="34" charset="0"/>
            </a:endParaRPr>
          </a:p>
        </p:txBody>
      </p:sp>
      <p:sp>
        <p:nvSpPr>
          <p:cNvPr id="35" name="椭圆 34"/>
          <p:cNvSpPr/>
          <p:nvPr/>
        </p:nvSpPr>
        <p:spPr>
          <a:xfrm>
            <a:off x="899225" y="2016028"/>
            <a:ext cx="1831616" cy="183161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图表 35"/>
          <p:cNvGraphicFramePr/>
          <p:nvPr>
            <p:extLst>
              <p:ext uri="{D42A27DB-BD31-4B8C-83A1-F6EECF244321}">
                <p14:modId xmlns:p14="http://schemas.microsoft.com/office/powerpoint/2010/main" val="873893233"/>
              </p:ext>
            </p:extLst>
          </p:nvPr>
        </p:nvGraphicFramePr>
        <p:xfrm>
          <a:off x="2114016" y="1382275"/>
          <a:ext cx="3209234" cy="3099121"/>
        </p:xfrm>
        <a:graphic>
          <a:graphicData uri="http://schemas.openxmlformats.org/drawingml/2006/chart">
            <c:chart xmlns:c="http://schemas.openxmlformats.org/drawingml/2006/chart" xmlns:r="http://schemas.openxmlformats.org/officeDocument/2006/relationships" r:id="rId3"/>
          </a:graphicData>
        </a:graphic>
      </p:graphicFrame>
      <p:sp>
        <p:nvSpPr>
          <p:cNvPr id="37" name="加号 36"/>
          <p:cNvSpPr/>
          <p:nvPr/>
        </p:nvSpPr>
        <p:spPr>
          <a:xfrm>
            <a:off x="2932728" y="2675527"/>
            <a:ext cx="512618" cy="512618"/>
          </a:xfrm>
          <a:prstGeom prst="mathPlus">
            <a:avLst>
              <a:gd name="adj1" fmla="val 18114"/>
            </a:avLst>
          </a:prstGeom>
          <a:solidFill>
            <a:srgbClr val="3ABC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于号 54"/>
          <p:cNvSpPr/>
          <p:nvPr/>
        </p:nvSpPr>
        <p:spPr>
          <a:xfrm>
            <a:off x="8204869" y="2703236"/>
            <a:ext cx="457200" cy="457200"/>
          </a:xfrm>
          <a:prstGeom prst="mathEqual">
            <a:avLst/>
          </a:prstGeom>
          <a:solidFill>
            <a:srgbClr val="3ABC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加号 38"/>
          <p:cNvSpPr/>
          <p:nvPr/>
        </p:nvSpPr>
        <p:spPr>
          <a:xfrm>
            <a:off x="5466356" y="2675527"/>
            <a:ext cx="512618" cy="512618"/>
          </a:xfrm>
          <a:prstGeom prst="mathPlus">
            <a:avLst>
              <a:gd name="adj1" fmla="val 18114"/>
            </a:avLst>
          </a:prstGeom>
          <a:solidFill>
            <a:srgbClr val="ED7D3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99224" y="5068360"/>
            <a:ext cx="10840253" cy="840230"/>
          </a:xfrm>
          <a:prstGeom prst="rect">
            <a:avLst/>
          </a:prstGeom>
          <a:noFill/>
        </p:spPr>
        <p:txBody>
          <a:bodyPr wrap="square" rtlCol="0">
            <a:spAutoFit/>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上图效果是主体扇区借助于辅助的灰底圆形和单独的数字标签组合而成。</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rgbClr val="60C8E0"/>
                </a:solidFill>
                <a:latin typeface="微软雅黑" panose="020B0503020204020204" pitchFamily="34" charset="-122"/>
                <a:ea typeface="微软雅黑" panose="020B0503020204020204" pitchFamily="34" charset="-122"/>
              </a:rPr>
              <a:t>设计要点：</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主体图表设置</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55%</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的扇形区域及边框为无色，</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45%</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的区域设置为目标颜色，边框设置为白色。</a:t>
            </a:r>
          </a:p>
        </p:txBody>
      </p:sp>
      <p:sp>
        <p:nvSpPr>
          <p:cNvPr id="41" name="文本框 40"/>
          <p:cNvSpPr txBox="1"/>
          <p:nvPr/>
        </p:nvSpPr>
        <p:spPr>
          <a:xfrm>
            <a:off x="1376451" y="4212030"/>
            <a:ext cx="877163" cy="507831"/>
          </a:xfrm>
          <a:prstGeom prst="rect">
            <a:avLst/>
          </a:prstGeom>
          <a:noFill/>
        </p:spPr>
        <p:txBody>
          <a:bodyPr wrap="non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灰底圆</a:t>
            </a:r>
          </a:p>
        </p:txBody>
      </p:sp>
      <p:sp>
        <p:nvSpPr>
          <p:cNvPr id="42" name="文本框 41"/>
          <p:cNvSpPr txBox="1"/>
          <p:nvPr/>
        </p:nvSpPr>
        <p:spPr>
          <a:xfrm>
            <a:off x="3754187" y="4236491"/>
            <a:ext cx="1107996" cy="458908"/>
          </a:xfrm>
          <a:prstGeom prst="rect">
            <a:avLst/>
          </a:prstGeom>
          <a:noFill/>
        </p:spPr>
        <p:txBody>
          <a:bodyPr wrap="non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主体扇区</a:t>
            </a:r>
          </a:p>
        </p:txBody>
      </p:sp>
      <p:sp>
        <p:nvSpPr>
          <p:cNvPr id="43" name="文本框 42"/>
          <p:cNvSpPr txBox="1"/>
          <p:nvPr/>
        </p:nvSpPr>
        <p:spPr>
          <a:xfrm>
            <a:off x="6415511" y="4236491"/>
            <a:ext cx="1107996" cy="458908"/>
          </a:xfrm>
          <a:prstGeom prst="rect">
            <a:avLst/>
          </a:prstGeom>
          <a:noFill/>
        </p:spPr>
        <p:txBody>
          <a:bodyPr wrap="non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数字标签</a:t>
            </a:r>
          </a:p>
        </p:txBody>
      </p:sp>
      <p:sp>
        <p:nvSpPr>
          <p:cNvPr id="44" name="文本框 43"/>
          <p:cNvSpPr txBox="1"/>
          <p:nvPr/>
        </p:nvSpPr>
        <p:spPr>
          <a:xfrm>
            <a:off x="9908929" y="4236491"/>
            <a:ext cx="1107996" cy="458908"/>
          </a:xfrm>
          <a:prstGeom prst="rect">
            <a:avLst/>
          </a:prstGeom>
          <a:noFill/>
        </p:spPr>
        <p:txBody>
          <a:bodyPr wrap="non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最终效果</a:t>
            </a:r>
          </a:p>
        </p:txBody>
      </p:sp>
    </p:spTree>
    <p:extLst>
      <p:ext uri="{BB962C8B-B14F-4D97-AF65-F5344CB8AC3E}">
        <p14:creationId xmlns:p14="http://schemas.microsoft.com/office/powerpoint/2010/main" val="191834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noChangeAspect="1"/>
          </p:cNvSpPr>
          <p:nvPr/>
        </p:nvSpPr>
        <p:spPr bwMode="auto">
          <a:xfrm>
            <a:off x="9028371" y="3656929"/>
            <a:ext cx="2538000" cy="1269000"/>
          </a:xfrm>
          <a:custGeom>
            <a:avLst/>
            <a:gdLst>
              <a:gd name="T0" fmla="*/ 11241 w 22483"/>
              <a:gd name="T1" fmla="*/ 0 h 11242"/>
              <a:gd name="T2" fmla="*/ 0 w 22483"/>
              <a:gd name="T3" fmla="*/ 0 h 11242"/>
              <a:gd name="T4" fmla="*/ 11241 w 22483"/>
              <a:gd name="T5" fmla="*/ 11242 h 11242"/>
              <a:gd name="T6" fmla="*/ 22483 w 22483"/>
              <a:gd name="T7" fmla="*/ 0 h 11242"/>
              <a:gd name="T8" fmla="*/ 22483 w 22483"/>
              <a:gd name="T9" fmla="*/ 0 h 11242"/>
              <a:gd name="T10" fmla="*/ 11241 w 22483"/>
              <a:gd name="T11" fmla="*/ 0 h 11242"/>
            </a:gdLst>
            <a:ahLst/>
            <a:cxnLst>
              <a:cxn ang="0">
                <a:pos x="T0" y="T1"/>
              </a:cxn>
              <a:cxn ang="0">
                <a:pos x="T2" y="T3"/>
              </a:cxn>
              <a:cxn ang="0">
                <a:pos x="T4" y="T5"/>
              </a:cxn>
              <a:cxn ang="0">
                <a:pos x="T6" y="T7"/>
              </a:cxn>
              <a:cxn ang="0">
                <a:pos x="T8" y="T9"/>
              </a:cxn>
              <a:cxn ang="0">
                <a:pos x="T10" y="T11"/>
              </a:cxn>
            </a:cxnLst>
            <a:rect l="0" t="0" r="r" b="b"/>
            <a:pathLst>
              <a:path w="22483" h="11242">
                <a:moveTo>
                  <a:pt x="11241" y="0"/>
                </a:moveTo>
                <a:lnTo>
                  <a:pt x="0" y="0"/>
                </a:lnTo>
                <a:cubicBezTo>
                  <a:pt x="0" y="6209"/>
                  <a:pt x="5033" y="11242"/>
                  <a:pt x="11241" y="11242"/>
                </a:cubicBezTo>
                <a:cubicBezTo>
                  <a:pt x="17450" y="11242"/>
                  <a:pt x="22483" y="6209"/>
                  <a:pt x="22483" y="0"/>
                </a:cubicBezTo>
                <a:cubicBezTo>
                  <a:pt x="22483" y="0"/>
                  <a:pt x="22483" y="0"/>
                  <a:pt x="22483" y="0"/>
                </a:cubicBezTo>
                <a:lnTo>
                  <a:pt x="11241" y="0"/>
                </a:lnTo>
                <a:close/>
              </a:path>
            </a:pathLst>
          </a:custGeom>
          <a:solidFill>
            <a:srgbClr val="F26D64"/>
          </a:solidFill>
          <a:ln>
            <a:noFill/>
          </a:ln>
        </p:spPr>
        <p:txBody>
          <a:bodyPr vert="horz" wrap="square" lIns="121920" tIns="60960" rIns="121920" bIns="60960" numCol="1" anchor="t" anchorCtr="0" compatLnSpc="1">
            <a:prstTxWarp prst="textNoShape">
              <a:avLst/>
            </a:prstTxWarp>
          </a:bodyPr>
          <a:lstStyle/>
          <a:p>
            <a:endParaRPr lang="zh-CN" altLang="en-US" sz="3200"/>
          </a:p>
        </p:txBody>
      </p:sp>
      <p:sp>
        <p:nvSpPr>
          <p:cNvPr id="3" name="Freeform 7"/>
          <p:cNvSpPr>
            <a:spLocks noChangeAspect="1"/>
          </p:cNvSpPr>
          <p:nvPr/>
        </p:nvSpPr>
        <p:spPr bwMode="auto">
          <a:xfrm>
            <a:off x="1345309" y="2338126"/>
            <a:ext cx="2538000" cy="1269941"/>
          </a:xfrm>
          <a:custGeom>
            <a:avLst/>
            <a:gdLst>
              <a:gd name="T0" fmla="*/ 11241 w 22483"/>
              <a:gd name="T1" fmla="*/ 11242 h 11242"/>
              <a:gd name="T2" fmla="*/ 22483 w 22483"/>
              <a:gd name="T3" fmla="*/ 11242 h 11242"/>
              <a:gd name="T4" fmla="*/ 11241 w 22483"/>
              <a:gd name="T5" fmla="*/ 0 h 11242"/>
              <a:gd name="T6" fmla="*/ 0 w 22483"/>
              <a:gd name="T7" fmla="*/ 11242 h 11242"/>
              <a:gd name="T8" fmla="*/ 0 w 22483"/>
              <a:gd name="T9" fmla="*/ 11242 h 11242"/>
              <a:gd name="T10" fmla="*/ 11241 w 22483"/>
              <a:gd name="T11" fmla="*/ 11242 h 11242"/>
            </a:gdLst>
            <a:ahLst/>
            <a:cxnLst>
              <a:cxn ang="0">
                <a:pos x="T0" y="T1"/>
              </a:cxn>
              <a:cxn ang="0">
                <a:pos x="T2" y="T3"/>
              </a:cxn>
              <a:cxn ang="0">
                <a:pos x="T4" y="T5"/>
              </a:cxn>
              <a:cxn ang="0">
                <a:pos x="T6" y="T7"/>
              </a:cxn>
              <a:cxn ang="0">
                <a:pos x="T8" y="T9"/>
              </a:cxn>
              <a:cxn ang="0">
                <a:pos x="T10" y="T11"/>
              </a:cxn>
            </a:cxnLst>
            <a:rect l="0" t="0" r="r" b="b"/>
            <a:pathLst>
              <a:path w="22483" h="11242">
                <a:moveTo>
                  <a:pt x="11241" y="11242"/>
                </a:moveTo>
                <a:lnTo>
                  <a:pt x="22483" y="11242"/>
                </a:lnTo>
                <a:cubicBezTo>
                  <a:pt x="22483" y="5033"/>
                  <a:pt x="17450" y="0"/>
                  <a:pt x="11241" y="0"/>
                </a:cubicBezTo>
                <a:cubicBezTo>
                  <a:pt x="5033" y="0"/>
                  <a:pt x="0" y="5033"/>
                  <a:pt x="0" y="11242"/>
                </a:cubicBezTo>
                <a:cubicBezTo>
                  <a:pt x="0" y="11242"/>
                  <a:pt x="0" y="11242"/>
                  <a:pt x="0" y="11242"/>
                </a:cubicBezTo>
                <a:lnTo>
                  <a:pt x="11241" y="11242"/>
                </a:lnTo>
                <a:close/>
              </a:path>
            </a:pathLst>
          </a:custGeom>
          <a:ln>
            <a:noFill/>
          </a:ln>
        </p:spPr>
        <p:style>
          <a:lnRef idx="3">
            <a:schemeClr val="lt1"/>
          </a:lnRef>
          <a:fillRef idx="1">
            <a:schemeClr val="accent1"/>
          </a:fillRef>
          <a:effectRef idx="1">
            <a:schemeClr val="accent1"/>
          </a:effectRef>
          <a:fontRef idx="minor">
            <a:schemeClr val="lt1"/>
          </a:fontRef>
        </p:style>
        <p:txBody>
          <a:bodyPr vert="horz" wrap="square" lIns="121920" tIns="60960" rIns="121920" bIns="60960" numCol="1" anchor="t" anchorCtr="0" compatLnSpc="1">
            <a:prstTxWarp prst="textNoShape">
              <a:avLst/>
            </a:prstTxWarp>
          </a:bodyPr>
          <a:lstStyle/>
          <a:p>
            <a:endParaRPr lang="zh-CN" altLang="en-US" sz="3200">
              <a:solidFill>
                <a:schemeClr val="lt1"/>
              </a:solidFill>
            </a:endParaRPr>
          </a:p>
        </p:txBody>
      </p:sp>
      <p:sp>
        <p:nvSpPr>
          <p:cNvPr id="4" name="Freeform 5"/>
          <p:cNvSpPr>
            <a:spLocks noChangeAspect="1"/>
          </p:cNvSpPr>
          <p:nvPr/>
        </p:nvSpPr>
        <p:spPr bwMode="auto">
          <a:xfrm>
            <a:off x="3906330" y="3656929"/>
            <a:ext cx="2538000" cy="1269000"/>
          </a:xfrm>
          <a:custGeom>
            <a:avLst/>
            <a:gdLst>
              <a:gd name="T0" fmla="*/ 11241 w 22483"/>
              <a:gd name="T1" fmla="*/ 0 h 11242"/>
              <a:gd name="T2" fmla="*/ 0 w 22483"/>
              <a:gd name="T3" fmla="*/ 0 h 11242"/>
              <a:gd name="T4" fmla="*/ 11241 w 22483"/>
              <a:gd name="T5" fmla="*/ 11242 h 11242"/>
              <a:gd name="T6" fmla="*/ 22483 w 22483"/>
              <a:gd name="T7" fmla="*/ 0 h 11242"/>
              <a:gd name="T8" fmla="*/ 22483 w 22483"/>
              <a:gd name="T9" fmla="*/ 0 h 11242"/>
              <a:gd name="T10" fmla="*/ 11241 w 22483"/>
              <a:gd name="T11" fmla="*/ 0 h 11242"/>
            </a:gdLst>
            <a:ahLst/>
            <a:cxnLst>
              <a:cxn ang="0">
                <a:pos x="T0" y="T1"/>
              </a:cxn>
              <a:cxn ang="0">
                <a:pos x="T2" y="T3"/>
              </a:cxn>
              <a:cxn ang="0">
                <a:pos x="T4" y="T5"/>
              </a:cxn>
              <a:cxn ang="0">
                <a:pos x="T6" y="T7"/>
              </a:cxn>
              <a:cxn ang="0">
                <a:pos x="T8" y="T9"/>
              </a:cxn>
              <a:cxn ang="0">
                <a:pos x="T10" y="T11"/>
              </a:cxn>
            </a:cxnLst>
            <a:rect l="0" t="0" r="r" b="b"/>
            <a:pathLst>
              <a:path w="22483" h="11242">
                <a:moveTo>
                  <a:pt x="11241" y="0"/>
                </a:moveTo>
                <a:lnTo>
                  <a:pt x="0" y="0"/>
                </a:lnTo>
                <a:cubicBezTo>
                  <a:pt x="0" y="6209"/>
                  <a:pt x="5033" y="11242"/>
                  <a:pt x="11241" y="11242"/>
                </a:cubicBezTo>
                <a:cubicBezTo>
                  <a:pt x="17450" y="11242"/>
                  <a:pt x="22483" y="6209"/>
                  <a:pt x="22483" y="0"/>
                </a:cubicBezTo>
                <a:cubicBezTo>
                  <a:pt x="22483" y="0"/>
                  <a:pt x="22483" y="0"/>
                  <a:pt x="22483" y="0"/>
                </a:cubicBezTo>
                <a:lnTo>
                  <a:pt x="11241" y="0"/>
                </a:lnTo>
                <a:close/>
              </a:path>
            </a:pathLst>
          </a:custGeom>
          <a:solidFill>
            <a:srgbClr val="5EC6D3"/>
          </a:solidFill>
          <a:ln>
            <a:noFill/>
          </a:ln>
        </p:spPr>
        <p:txBody>
          <a:bodyPr vert="horz" wrap="square" lIns="121920" tIns="60960" rIns="121920" bIns="60960" numCol="1" anchor="t" anchorCtr="0" compatLnSpc="1">
            <a:prstTxWarp prst="textNoShape">
              <a:avLst/>
            </a:prstTxWarp>
          </a:bodyPr>
          <a:lstStyle/>
          <a:p>
            <a:endParaRPr lang="zh-CN" altLang="en-US" sz="3200"/>
          </a:p>
        </p:txBody>
      </p:sp>
      <p:sp>
        <p:nvSpPr>
          <p:cNvPr id="5" name="Freeform 7"/>
          <p:cNvSpPr>
            <a:spLocks noChangeAspect="1"/>
          </p:cNvSpPr>
          <p:nvPr/>
        </p:nvSpPr>
        <p:spPr bwMode="auto">
          <a:xfrm>
            <a:off x="6467351" y="2338126"/>
            <a:ext cx="2538000" cy="1269941"/>
          </a:xfrm>
          <a:custGeom>
            <a:avLst/>
            <a:gdLst>
              <a:gd name="T0" fmla="*/ 11241 w 22483"/>
              <a:gd name="T1" fmla="*/ 11242 h 11242"/>
              <a:gd name="T2" fmla="*/ 22483 w 22483"/>
              <a:gd name="T3" fmla="*/ 11242 h 11242"/>
              <a:gd name="T4" fmla="*/ 11241 w 22483"/>
              <a:gd name="T5" fmla="*/ 0 h 11242"/>
              <a:gd name="T6" fmla="*/ 0 w 22483"/>
              <a:gd name="T7" fmla="*/ 11242 h 11242"/>
              <a:gd name="T8" fmla="*/ 0 w 22483"/>
              <a:gd name="T9" fmla="*/ 11242 h 11242"/>
              <a:gd name="T10" fmla="*/ 11241 w 22483"/>
              <a:gd name="T11" fmla="*/ 11242 h 11242"/>
            </a:gdLst>
            <a:ahLst/>
            <a:cxnLst>
              <a:cxn ang="0">
                <a:pos x="T0" y="T1"/>
              </a:cxn>
              <a:cxn ang="0">
                <a:pos x="T2" y="T3"/>
              </a:cxn>
              <a:cxn ang="0">
                <a:pos x="T4" y="T5"/>
              </a:cxn>
              <a:cxn ang="0">
                <a:pos x="T6" y="T7"/>
              </a:cxn>
              <a:cxn ang="0">
                <a:pos x="T8" y="T9"/>
              </a:cxn>
              <a:cxn ang="0">
                <a:pos x="T10" y="T11"/>
              </a:cxn>
            </a:cxnLst>
            <a:rect l="0" t="0" r="r" b="b"/>
            <a:pathLst>
              <a:path w="22483" h="11242">
                <a:moveTo>
                  <a:pt x="11241" y="11242"/>
                </a:moveTo>
                <a:lnTo>
                  <a:pt x="22483" y="11242"/>
                </a:lnTo>
                <a:cubicBezTo>
                  <a:pt x="22483" y="5033"/>
                  <a:pt x="17450" y="0"/>
                  <a:pt x="11241" y="0"/>
                </a:cubicBezTo>
                <a:cubicBezTo>
                  <a:pt x="5033" y="0"/>
                  <a:pt x="0" y="5033"/>
                  <a:pt x="0" y="11242"/>
                </a:cubicBezTo>
                <a:cubicBezTo>
                  <a:pt x="0" y="11242"/>
                  <a:pt x="0" y="11242"/>
                  <a:pt x="0" y="11242"/>
                </a:cubicBezTo>
                <a:lnTo>
                  <a:pt x="11241" y="11242"/>
                </a:lnTo>
                <a:close/>
              </a:path>
            </a:pathLst>
          </a:custGeom>
          <a:ln>
            <a:noFill/>
          </a:ln>
        </p:spPr>
        <p:style>
          <a:lnRef idx="3">
            <a:schemeClr val="lt1"/>
          </a:lnRef>
          <a:fillRef idx="1">
            <a:schemeClr val="accent6"/>
          </a:fillRef>
          <a:effectRef idx="1">
            <a:schemeClr val="accent6"/>
          </a:effectRef>
          <a:fontRef idx="minor">
            <a:schemeClr val="lt1"/>
          </a:fontRef>
        </p:style>
        <p:txBody>
          <a:bodyPr vert="horz" wrap="square" lIns="121920" tIns="60960" rIns="121920" bIns="60960" numCol="1" anchor="t" anchorCtr="0" compatLnSpc="1">
            <a:prstTxWarp prst="textNoShape">
              <a:avLst/>
            </a:prstTxWarp>
          </a:bodyPr>
          <a:lstStyle/>
          <a:p>
            <a:endParaRPr lang="zh-CN" altLang="en-US" sz="3200">
              <a:solidFill>
                <a:schemeClr val="lt1"/>
              </a:solidFill>
            </a:endParaRPr>
          </a:p>
        </p:txBody>
      </p:sp>
      <p:grpSp>
        <p:nvGrpSpPr>
          <p:cNvPr id="6" name="Group 19"/>
          <p:cNvGrpSpPr/>
          <p:nvPr/>
        </p:nvGrpSpPr>
        <p:grpSpPr>
          <a:xfrm>
            <a:off x="10016771" y="4107376"/>
            <a:ext cx="675772" cy="368105"/>
            <a:chOff x="6750050" y="3321051"/>
            <a:chExt cx="195263" cy="106363"/>
          </a:xfrm>
          <a:solidFill>
            <a:schemeClr val="bg1"/>
          </a:solidFill>
        </p:grpSpPr>
        <p:sp>
          <p:nvSpPr>
            <p:cNvPr id="7" name="Freeform 20"/>
            <p:cNvSpPr>
              <a:spLocks noEditPoints="1"/>
            </p:cNvSpPr>
            <p:nvPr/>
          </p:nvSpPr>
          <p:spPr bwMode="auto">
            <a:xfrm>
              <a:off x="6750050" y="3321051"/>
              <a:ext cx="141288" cy="106363"/>
            </a:xfrm>
            <a:custGeom>
              <a:avLst/>
              <a:gdLst>
                <a:gd name="T0" fmla="*/ 26 w 87"/>
                <a:gd name="T1" fmla="*/ 23 h 65"/>
                <a:gd name="T2" fmla="*/ 26 w 87"/>
                <a:gd name="T3" fmla="*/ 33 h 65"/>
                <a:gd name="T4" fmla="*/ 8 w 87"/>
                <a:gd name="T5" fmla="*/ 17 h 65"/>
                <a:gd name="T6" fmla="*/ 8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1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7" y="33"/>
                    <a:pt x="8" y="17"/>
                    <a:pt x="8" y="17"/>
                  </a:cubicBezTo>
                  <a:cubicBezTo>
                    <a:pt x="8" y="0"/>
                    <a:pt x="8" y="0"/>
                    <a:pt x="8"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1" y="65"/>
                    <a:pt x="87" y="65"/>
                    <a:pt x="87" y="65"/>
                  </a:cubicBezTo>
                  <a:cubicBezTo>
                    <a:pt x="87" y="9"/>
                    <a:pt x="87" y="9"/>
                    <a:pt x="87" y="9"/>
                  </a:cubicBezTo>
                  <a:cubicBezTo>
                    <a:pt x="87" y="9"/>
                    <a:pt x="60" y="9"/>
                    <a:pt x="41" y="9"/>
                  </a:cubicBezTo>
                  <a:cubicBezTo>
                    <a:pt x="26"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3200"/>
            </a:p>
          </p:txBody>
        </p:sp>
        <p:sp>
          <p:nvSpPr>
            <p:cNvPr id="8" name="Freeform 21"/>
            <p:cNvSpPr>
              <a:spLocks noEditPoints="1"/>
            </p:cNvSpPr>
            <p:nvPr/>
          </p:nvSpPr>
          <p:spPr bwMode="auto">
            <a:xfrm>
              <a:off x="6897688" y="3397251"/>
              <a:ext cx="47625" cy="17463"/>
            </a:xfrm>
            <a:custGeom>
              <a:avLst/>
              <a:gdLst>
                <a:gd name="T0" fmla="*/ 0 w 29"/>
                <a:gd name="T1" fmla="*/ 10 h 10"/>
                <a:gd name="T2" fmla="*/ 29 w 29"/>
                <a:gd name="T3" fmla="*/ 10 h 10"/>
                <a:gd name="T4" fmla="*/ 29 w 29"/>
                <a:gd name="T5" fmla="*/ 0 h 10"/>
                <a:gd name="T6" fmla="*/ 0 w 29"/>
                <a:gd name="T7" fmla="*/ 0 h 10"/>
                <a:gd name="T8" fmla="*/ 0 w 29"/>
                <a:gd name="T9" fmla="*/ 10 h 10"/>
                <a:gd name="T10" fmla="*/ 24 w 29"/>
                <a:gd name="T11" fmla="*/ 2 h 10"/>
                <a:gd name="T12" fmla="*/ 27 w 29"/>
                <a:gd name="T13" fmla="*/ 5 h 10"/>
                <a:gd name="T14" fmla="*/ 24 w 29"/>
                <a:gd name="T15" fmla="*/ 8 h 10"/>
                <a:gd name="T16" fmla="*/ 21 w 29"/>
                <a:gd name="T17" fmla="*/ 5 h 10"/>
                <a:gd name="T18" fmla="*/ 24 w 29"/>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0">
                  <a:moveTo>
                    <a:pt x="0" y="10"/>
                  </a:moveTo>
                  <a:cubicBezTo>
                    <a:pt x="29" y="10"/>
                    <a:pt x="29" y="10"/>
                    <a:pt x="29" y="10"/>
                  </a:cubicBezTo>
                  <a:cubicBezTo>
                    <a:pt x="29" y="0"/>
                    <a:pt x="29" y="0"/>
                    <a:pt x="29" y="0"/>
                  </a:cubicBezTo>
                  <a:cubicBezTo>
                    <a:pt x="0" y="0"/>
                    <a:pt x="0" y="0"/>
                    <a:pt x="0" y="0"/>
                  </a:cubicBezTo>
                  <a:lnTo>
                    <a:pt x="0" y="10"/>
                  </a:lnTo>
                  <a:close/>
                  <a:moveTo>
                    <a:pt x="24" y="2"/>
                  </a:moveTo>
                  <a:cubicBezTo>
                    <a:pt x="26" y="2"/>
                    <a:pt x="27" y="4"/>
                    <a:pt x="27" y="5"/>
                  </a:cubicBezTo>
                  <a:cubicBezTo>
                    <a:pt x="27" y="7"/>
                    <a:pt x="26" y="8"/>
                    <a:pt x="24" y="8"/>
                  </a:cubicBezTo>
                  <a:cubicBezTo>
                    <a:pt x="23" y="8"/>
                    <a:pt x="21" y="7"/>
                    <a:pt x="21" y="5"/>
                  </a:cubicBezTo>
                  <a:cubicBezTo>
                    <a:pt x="21" y="4"/>
                    <a:pt x="23" y="2"/>
                    <a:pt x="24" y="2"/>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3200"/>
            </a:p>
          </p:txBody>
        </p:sp>
        <p:sp>
          <p:nvSpPr>
            <p:cNvPr id="9" name="Freeform 22"/>
            <p:cNvSpPr>
              <a:spLocks noEditPoints="1"/>
            </p:cNvSpPr>
            <p:nvPr/>
          </p:nvSpPr>
          <p:spPr bwMode="auto">
            <a:xfrm>
              <a:off x="6897688" y="3352801"/>
              <a:ext cx="47625" cy="15875"/>
            </a:xfrm>
            <a:custGeom>
              <a:avLst/>
              <a:gdLst>
                <a:gd name="T0" fmla="*/ 0 w 29"/>
                <a:gd name="T1" fmla="*/ 0 h 10"/>
                <a:gd name="T2" fmla="*/ 0 w 29"/>
                <a:gd name="T3" fmla="*/ 10 h 10"/>
                <a:gd name="T4" fmla="*/ 29 w 29"/>
                <a:gd name="T5" fmla="*/ 10 h 10"/>
                <a:gd name="T6" fmla="*/ 29 w 29"/>
                <a:gd name="T7" fmla="*/ 0 h 10"/>
                <a:gd name="T8" fmla="*/ 0 w 29"/>
                <a:gd name="T9" fmla="*/ 0 h 10"/>
                <a:gd name="T10" fmla="*/ 24 w 29"/>
                <a:gd name="T11" fmla="*/ 8 h 10"/>
                <a:gd name="T12" fmla="*/ 21 w 29"/>
                <a:gd name="T13" fmla="*/ 5 h 10"/>
                <a:gd name="T14" fmla="*/ 24 w 29"/>
                <a:gd name="T15" fmla="*/ 2 h 10"/>
                <a:gd name="T16" fmla="*/ 27 w 29"/>
                <a:gd name="T17" fmla="*/ 5 h 10"/>
                <a:gd name="T18" fmla="*/ 24 w 2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0">
                  <a:moveTo>
                    <a:pt x="0" y="0"/>
                  </a:moveTo>
                  <a:cubicBezTo>
                    <a:pt x="0" y="10"/>
                    <a:pt x="0" y="10"/>
                    <a:pt x="0" y="10"/>
                  </a:cubicBezTo>
                  <a:cubicBezTo>
                    <a:pt x="29" y="10"/>
                    <a:pt x="29" y="10"/>
                    <a:pt x="29" y="10"/>
                  </a:cubicBezTo>
                  <a:cubicBezTo>
                    <a:pt x="29" y="0"/>
                    <a:pt x="29" y="0"/>
                    <a:pt x="29" y="0"/>
                  </a:cubicBezTo>
                  <a:lnTo>
                    <a:pt x="0" y="0"/>
                  </a:lnTo>
                  <a:close/>
                  <a:moveTo>
                    <a:pt x="24" y="8"/>
                  </a:moveTo>
                  <a:cubicBezTo>
                    <a:pt x="23" y="8"/>
                    <a:pt x="21" y="7"/>
                    <a:pt x="21" y="5"/>
                  </a:cubicBezTo>
                  <a:cubicBezTo>
                    <a:pt x="21" y="4"/>
                    <a:pt x="23" y="2"/>
                    <a:pt x="24" y="2"/>
                  </a:cubicBezTo>
                  <a:cubicBezTo>
                    <a:pt x="26" y="2"/>
                    <a:pt x="27" y="4"/>
                    <a:pt x="27" y="5"/>
                  </a:cubicBezTo>
                  <a:cubicBezTo>
                    <a:pt x="27" y="7"/>
                    <a:pt x="26" y="8"/>
                    <a:pt x="24" y="8"/>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3200"/>
            </a:p>
          </p:txBody>
        </p:sp>
      </p:grpSp>
      <p:grpSp>
        <p:nvGrpSpPr>
          <p:cNvPr id="10" name="Group 23"/>
          <p:cNvGrpSpPr/>
          <p:nvPr/>
        </p:nvGrpSpPr>
        <p:grpSpPr>
          <a:xfrm>
            <a:off x="2401919" y="2730468"/>
            <a:ext cx="424779" cy="530973"/>
            <a:chOff x="6751638" y="2265363"/>
            <a:chExt cx="158750" cy="198438"/>
          </a:xfrm>
          <a:solidFill>
            <a:schemeClr val="bg1"/>
          </a:solidFill>
        </p:grpSpPr>
        <p:sp>
          <p:nvSpPr>
            <p:cNvPr id="11" name="Freeform 18"/>
            <p:cNvSpPr>
              <a:spLocks/>
            </p:cNvSpPr>
            <p:nvPr/>
          </p:nvSpPr>
          <p:spPr bwMode="auto">
            <a:xfrm>
              <a:off x="6751638" y="2349501"/>
              <a:ext cx="158750" cy="65088"/>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2" name="Freeform 19"/>
            <p:cNvSpPr>
              <a:spLocks/>
            </p:cNvSpPr>
            <p:nvPr/>
          </p:nvSpPr>
          <p:spPr bwMode="auto">
            <a:xfrm>
              <a:off x="6751638" y="2397126"/>
              <a:ext cx="158750" cy="66675"/>
            </a:xfrm>
            <a:custGeom>
              <a:avLst/>
              <a:gdLst>
                <a:gd name="T0" fmla="*/ 49 w 98"/>
                <a:gd name="T1" fmla="*/ 16 h 41"/>
                <a:gd name="T2" fmla="*/ 2 w 98"/>
                <a:gd name="T3" fmla="*/ 0 h 41"/>
                <a:gd name="T4" fmla="*/ 0 w 98"/>
                <a:gd name="T5" fmla="*/ 5 h 41"/>
                <a:gd name="T6" fmla="*/ 0 w 98"/>
                <a:gd name="T7" fmla="*/ 20 h 41"/>
                <a:gd name="T8" fmla="*/ 49 w 98"/>
                <a:gd name="T9" fmla="*/ 41 h 41"/>
                <a:gd name="T10" fmla="*/ 98 w 98"/>
                <a:gd name="T11" fmla="*/ 20 h 41"/>
                <a:gd name="T12" fmla="*/ 98 w 98"/>
                <a:gd name="T13" fmla="*/ 5 h 41"/>
                <a:gd name="T14" fmla="*/ 96 w 98"/>
                <a:gd name="T15" fmla="*/ 0 h 41"/>
                <a:gd name="T16" fmla="*/ 49 w 98"/>
                <a:gd name="T17"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49" y="16"/>
                  </a:moveTo>
                  <a:cubicBezTo>
                    <a:pt x="26" y="16"/>
                    <a:pt x="7"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3" name="Freeform 20"/>
            <p:cNvSpPr>
              <a:spLocks/>
            </p:cNvSpPr>
            <p:nvPr/>
          </p:nvSpPr>
          <p:spPr bwMode="auto">
            <a:xfrm>
              <a:off x="6751638" y="2300288"/>
              <a:ext cx="158750" cy="65088"/>
            </a:xfrm>
            <a:custGeom>
              <a:avLst/>
              <a:gdLst>
                <a:gd name="T0" fmla="*/ 96 w 98"/>
                <a:gd name="T1" fmla="*/ 0 h 40"/>
                <a:gd name="T2" fmla="*/ 49 w 98"/>
                <a:gd name="T3" fmla="*/ 15 h 40"/>
                <a:gd name="T4" fmla="*/ 2 w 98"/>
                <a:gd name="T5" fmla="*/ 0 h 40"/>
                <a:gd name="T6" fmla="*/ 0 w 98"/>
                <a:gd name="T7" fmla="*/ 5 h 40"/>
                <a:gd name="T8" fmla="*/ 0 w 98"/>
                <a:gd name="T9" fmla="*/ 19 h 40"/>
                <a:gd name="T10" fmla="*/ 49 w 98"/>
                <a:gd name="T11" fmla="*/ 40 h 40"/>
                <a:gd name="T12" fmla="*/ 98 w 98"/>
                <a:gd name="T13" fmla="*/ 19 h 40"/>
                <a:gd name="T14" fmla="*/ 98 w 98"/>
                <a:gd name="T15" fmla="*/ 5 h 40"/>
                <a:gd name="T16" fmla="*/ 96 w 98"/>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96" y="0"/>
                  </a:moveTo>
                  <a:cubicBezTo>
                    <a:pt x="95" y="8"/>
                    <a:pt x="75" y="15"/>
                    <a:pt x="49" y="15"/>
                  </a:cubicBezTo>
                  <a:cubicBezTo>
                    <a:pt x="23" y="15"/>
                    <a:pt x="3" y="8"/>
                    <a:pt x="2" y="0"/>
                  </a:cubicBezTo>
                  <a:cubicBezTo>
                    <a:pt x="1" y="1"/>
                    <a:pt x="0" y="3"/>
                    <a:pt x="0" y="5"/>
                  </a:cubicBezTo>
                  <a:cubicBezTo>
                    <a:pt x="0" y="19"/>
                    <a:pt x="0" y="19"/>
                    <a:pt x="0" y="19"/>
                  </a:cubicBezTo>
                  <a:cubicBezTo>
                    <a:pt x="0" y="31"/>
                    <a:pt x="22" y="40"/>
                    <a:pt x="49" y="40"/>
                  </a:cubicBezTo>
                  <a:cubicBezTo>
                    <a:pt x="76" y="40"/>
                    <a:pt x="98" y="31"/>
                    <a:pt x="98" y="19"/>
                  </a:cubicBezTo>
                  <a:cubicBezTo>
                    <a:pt x="98" y="5"/>
                    <a:pt x="98" y="5"/>
                    <a:pt x="98" y="5"/>
                  </a:cubicBezTo>
                  <a:cubicBezTo>
                    <a:pt x="98" y="3"/>
                    <a:pt x="97" y="1"/>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4" name="Oval 21"/>
            <p:cNvSpPr>
              <a:spLocks noChangeArrowheads="1"/>
            </p:cNvSpPr>
            <p:nvPr/>
          </p:nvSpPr>
          <p:spPr bwMode="auto">
            <a:xfrm>
              <a:off x="6754813" y="2265363"/>
              <a:ext cx="152400"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15" name="Group 28"/>
          <p:cNvGrpSpPr/>
          <p:nvPr/>
        </p:nvGrpSpPr>
        <p:grpSpPr>
          <a:xfrm>
            <a:off x="7316572" y="2691741"/>
            <a:ext cx="839557" cy="574695"/>
            <a:chOff x="2324100" y="1814513"/>
            <a:chExt cx="266700" cy="182563"/>
          </a:xfrm>
          <a:solidFill>
            <a:schemeClr val="bg1"/>
          </a:solidFill>
        </p:grpSpPr>
        <p:sp>
          <p:nvSpPr>
            <p:cNvPr id="16" name="Freeform 55"/>
            <p:cNvSpPr>
              <a:spLocks noEditPoints="1"/>
            </p:cNvSpPr>
            <p:nvPr/>
          </p:nvSpPr>
          <p:spPr bwMode="auto">
            <a:xfrm>
              <a:off x="2324100" y="1814513"/>
              <a:ext cx="188913" cy="182563"/>
            </a:xfrm>
            <a:custGeom>
              <a:avLst/>
              <a:gdLst>
                <a:gd name="T0" fmla="*/ 86 w 99"/>
                <a:gd name="T1" fmla="*/ 60 h 97"/>
                <a:gd name="T2" fmla="*/ 99 w 99"/>
                <a:gd name="T3" fmla="*/ 54 h 97"/>
                <a:gd name="T4" fmla="*/ 99 w 99"/>
                <a:gd name="T5" fmla="*/ 43 h 97"/>
                <a:gd name="T6" fmla="*/ 86 w 99"/>
                <a:gd name="T7" fmla="*/ 37 h 97"/>
                <a:gd name="T8" fmla="*/ 83 w 99"/>
                <a:gd name="T9" fmla="*/ 31 h 97"/>
                <a:gd name="T10" fmla="*/ 88 w 99"/>
                <a:gd name="T11" fmla="*/ 18 h 97"/>
                <a:gd name="T12" fmla="*/ 81 w 99"/>
                <a:gd name="T13" fmla="*/ 10 h 97"/>
                <a:gd name="T14" fmla="*/ 67 w 99"/>
                <a:gd name="T15" fmla="*/ 16 h 97"/>
                <a:gd name="T16" fmla="*/ 61 w 99"/>
                <a:gd name="T17" fmla="*/ 13 h 97"/>
                <a:gd name="T18" fmla="*/ 55 w 99"/>
                <a:gd name="T19" fmla="*/ 0 h 97"/>
                <a:gd name="T20" fmla="*/ 44 w 99"/>
                <a:gd name="T21" fmla="*/ 0 h 97"/>
                <a:gd name="T22" fmla="*/ 38 w 99"/>
                <a:gd name="T23" fmla="*/ 13 h 97"/>
                <a:gd name="T24" fmla="*/ 32 w 99"/>
                <a:gd name="T25" fmla="*/ 16 h 97"/>
                <a:gd name="T26" fmla="*/ 18 w 99"/>
                <a:gd name="T27" fmla="*/ 11 h 97"/>
                <a:gd name="T28" fmla="*/ 11 w 99"/>
                <a:gd name="T29" fmla="*/ 18 h 97"/>
                <a:gd name="T30" fmla="*/ 16 w 99"/>
                <a:gd name="T31" fmla="*/ 32 h 97"/>
                <a:gd name="T32" fmla="*/ 14 w 99"/>
                <a:gd name="T33" fmla="*/ 37 h 97"/>
                <a:gd name="T34" fmla="*/ 0 w 99"/>
                <a:gd name="T35" fmla="*/ 43 h 97"/>
                <a:gd name="T36" fmla="*/ 0 w 99"/>
                <a:gd name="T37" fmla="*/ 54 h 97"/>
                <a:gd name="T38" fmla="*/ 14 w 99"/>
                <a:gd name="T39" fmla="*/ 60 h 97"/>
                <a:gd name="T40" fmla="*/ 16 w 99"/>
                <a:gd name="T41" fmla="*/ 66 h 97"/>
                <a:gd name="T42" fmla="*/ 11 w 99"/>
                <a:gd name="T43" fmla="*/ 79 h 97"/>
                <a:gd name="T44" fmla="*/ 19 w 99"/>
                <a:gd name="T45" fmla="*/ 87 h 97"/>
                <a:gd name="T46" fmla="*/ 32 w 99"/>
                <a:gd name="T47" fmla="*/ 81 h 97"/>
                <a:gd name="T48" fmla="*/ 38 w 99"/>
                <a:gd name="T49" fmla="*/ 84 h 97"/>
                <a:gd name="T50" fmla="*/ 45 w 99"/>
                <a:gd name="T51" fmla="*/ 97 h 97"/>
                <a:gd name="T52" fmla="*/ 55 w 99"/>
                <a:gd name="T53" fmla="*/ 97 h 97"/>
                <a:gd name="T54" fmla="*/ 61 w 99"/>
                <a:gd name="T55" fmla="*/ 84 h 97"/>
                <a:gd name="T56" fmla="*/ 67 w 99"/>
                <a:gd name="T57" fmla="*/ 81 h 97"/>
                <a:gd name="T58" fmla="*/ 81 w 99"/>
                <a:gd name="T59" fmla="*/ 86 h 97"/>
                <a:gd name="T60" fmla="*/ 89 w 99"/>
                <a:gd name="T61" fmla="*/ 79 h 97"/>
                <a:gd name="T62" fmla="*/ 83 w 99"/>
                <a:gd name="T63" fmla="*/ 66 h 97"/>
                <a:gd name="T64" fmla="*/ 86 w 99"/>
                <a:gd name="T65" fmla="*/ 60 h 97"/>
                <a:gd name="T66" fmla="*/ 50 w 99"/>
                <a:gd name="T67" fmla="*/ 64 h 97"/>
                <a:gd name="T68" fmla="*/ 34 w 99"/>
                <a:gd name="T69" fmla="*/ 49 h 97"/>
                <a:gd name="T70" fmla="*/ 50 w 99"/>
                <a:gd name="T71" fmla="*/ 33 h 97"/>
                <a:gd name="T72" fmla="*/ 66 w 99"/>
                <a:gd name="T73" fmla="*/ 49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60"/>
                  </a:moveTo>
                  <a:cubicBezTo>
                    <a:pt x="86" y="60"/>
                    <a:pt x="99" y="54"/>
                    <a:pt x="99" y="54"/>
                  </a:cubicBezTo>
                  <a:cubicBezTo>
                    <a:pt x="99" y="43"/>
                    <a:pt x="99" y="43"/>
                    <a:pt x="99" y="43"/>
                  </a:cubicBezTo>
                  <a:cubicBezTo>
                    <a:pt x="99" y="42"/>
                    <a:pt x="86" y="37"/>
                    <a:pt x="86" y="37"/>
                  </a:cubicBezTo>
                  <a:cubicBezTo>
                    <a:pt x="83" y="31"/>
                    <a:pt x="83" y="31"/>
                    <a:pt x="83" y="31"/>
                  </a:cubicBezTo>
                  <a:cubicBezTo>
                    <a:pt x="83" y="31"/>
                    <a:pt x="89" y="18"/>
                    <a:pt x="88" y="18"/>
                  </a:cubicBezTo>
                  <a:cubicBezTo>
                    <a:pt x="81" y="10"/>
                    <a:pt x="81" y="10"/>
                    <a:pt x="81" y="10"/>
                  </a:cubicBezTo>
                  <a:cubicBezTo>
                    <a:pt x="80" y="10"/>
                    <a:pt x="67" y="16"/>
                    <a:pt x="67" y="16"/>
                  </a:cubicBezTo>
                  <a:cubicBezTo>
                    <a:pt x="61" y="13"/>
                    <a:pt x="61" y="13"/>
                    <a:pt x="61" y="13"/>
                  </a:cubicBezTo>
                  <a:cubicBezTo>
                    <a:pt x="61" y="13"/>
                    <a:pt x="56" y="0"/>
                    <a:pt x="55" y="0"/>
                  </a:cubicBezTo>
                  <a:cubicBezTo>
                    <a:pt x="44" y="0"/>
                    <a:pt x="44" y="0"/>
                    <a:pt x="44" y="0"/>
                  </a:cubicBezTo>
                  <a:cubicBezTo>
                    <a:pt x="43" y="0"/>
                    <a:pt x="38" y="13"/>
                    <a:pt x="38" y="13"/>
                  </a:cubicBezTo>
                  <a:cubicBezTo>
                    <a:pt x="32" y="16"/>
                    <a:pt x="32" y="16"/>
                    <a:pt x="32" y="16"/>
                  </a:cubicBezTo>
                  <a:cubicBezTo>
                    <a:pt x="32" y="16"/>
                    <a:pt x="19" y="10"/>
                    <a:pt x="18" y="11"/>
                  </a:cubicBezTo>
                  <a:cubicBezTo>
                    <a:pt x="11" y="18"/>
                    <a:pt x="11" y="18"/>
                    <a:pt x="11" y="18"/>
                  </a:cubicBezTo>
                  <a:cubicBezTo>
                    <a:pt x="10" y="19"/>
                    <a:pt x="16" y="32"/>
                    <a:pt x="16" y="32"/>
                  </a:cubicBezTo>
                  <a:cubicBezTo>
                    <a:pt x="14" y="37"/>
                    <a:pt x="14" y="37"/>
                    <a:pt x="14" y="37"/>
                  </a:cubicBezTo>
                  <a:cubicBezTo>
                    <a:pt x="14" y="37"/>
                    <a:pt x="0" y="43"/>
                    <a:pt x="0" y="43"/>
                  </a:cubicBezTo>
                  <a:cubicBezTo>
                    <a:pt x="0" y="54"/>
                    <a:pt x="0" y="54"/>
                    <a:pt x="0" y="54"/>
                  </a:cubicBezTo>
                  <a:cubicBezTo>
                    <a:pt x="0" y="55"/>
                    <a:pt x="14" y="60"/>
                    <a:pt x="14" y="60"/>
                  </a:cubicBezTo>
                  <a:cubicBezTo>
                    <a:pt x="16" y="66"/>
                    <a:pt x="16" y="66"/>
                    <a:pt x="16" y="66"/>
                  </a:cubicBezTo>
                  <a:cubicBezTo>
                    <a:pt x="16" y="66"/>
                    <a:pt x="10" y="79"/>
                    <a:pt x="11" y="79"/>
                  </a:cubicBezTo>
                  <a:cubicBezTo>
                    <a:pt x="19" y="87"/>
                    <a:pt x="19" y="87"/>
                    <a:pt x="19" y="87"/>
                  </a:cubicBezTo>
                  <a:cubicBezTo>
                    <a:pt x="19" y="87"/>
                    <a:pt x="32" y="81"/>
                    <a:pt x="32" y="81"/>
                  </a:cubicBezTo>
                  <a:cubicBezTo>
                    <a:pt x="38" y="84"/>
                    <a:pt x="38" y="84"/>
                    <a:pt x="38" y="84"/>
                  </a:cubicBezTo>
                  <a:cubicBezTo>
                    <a:pt x="38" y="84"/>
                    <a:pt x="44" y="97"/>
                    <a:pt x="45" y="97"/>
                  </a:cubicBezTo>
                  <a:cubicBezTo>
                    <a:pt x="55" y="97"/>
                    <a:pt x="55" y="97"/>
                    <a:pt x="55" y="97"/>
                  </a:cubicBezTo>
                  <a:cubicBezTo>
                    <a:pt x="56" y="97"/>
                    <a:pt x="61" y="84"/>
                    <a:pt x="61" y="84"/>
                  </a:cubicBezTo>
                  <a:cubicBezTo>
                    <a:pt x="67" y="81"/>
                    <a:pt x="67" y="81"/>
                    <a:pt x="67" y="81"/>
                  </a:cubicBezTo>
                  <a:cubicBezTo>
                    <a:pt x="67" y="81"/>
                    <a:pt x="81" y="87"/>
                    <a:pt x="81" y="86"/>
                  </a:cubicBezTo>
                  <a:cubicBezTo>
                    <a:pt x="89" y="79"/>
                    <a:pt x="89" y="79"/>
                    <a:pt x="89" y="79"/>
                  </a:cubicBezTo>
                  <a:cubicBezTo>
                    <a:pt x="89" y="78"/>
                    <a:pt x="83" y="66"/>
                    <a:pt x="83" y="66"/>
                  </a:cubicBezTo>
                  <a:lnTo>
                    <a:pt x="86" y="60"/>
                  </a:lnTo>
                  <a:close/>
                  <a:moveTo>
                    <a:pt x="50" y="64"/>
                  </a:moveTo>
                  <a:cubicBezTo>
                    <a:pt x="41" y="64"/>
                    <a:pt x="34" y="57"/>
                    <a:pt x="34" y="49"/>
                  </a:cubicBezTo>
                  <a:cubicBezTo>
                    <a:pt x="34" y="40"/>
                    <a:pt x="41" y="33"/>
                    <a:pt x="50" y="33"/>
                  </a:cubicBezTo>
                  <a:cubicBezTo>
                    <a:pt x="58" y="33"/>
                    <a:pt x="66" y="40"/>
                    <a:pt x="66" y="49"/>
                  </a:cubicBezTo>
                  <a:cubicBezTo>
                    <a:pt x="66" y="57"/>
                    <a:pt x="58"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7" name="Freeform 56"/>
            <p:cNvSpPr>
              <a:spLocks noEditPoints="1"/>
            </p:cNvSpPr>
            <p:nvPr/>
          </p:nvSpPr>
          <p:spPr bwMode="auto">
            <a:xfrm>
              <a:off x="2501900" y="1905001"/>
              <a:ext cx="88900" cy="90488"/>
            </a:xfrm>
            <a:custGeom>
              <a:avLst/>
              <a:gdLst>
                <a:gd name="T0" fmla="*/ 41 w 47"/>
                <a:gd name="T1" fmla="*/ 23 h 48"/>
                <a:gd name="T2" fmla="*/ 41 w 47"/>
                <a:gd name="T3" fmla="*/ 20 h 48"/>
                <a:gd name="T4" fmla="*/ 45 w 47"/>
                <a:gd name="T5" fmla="*/ 14 h 48"/>
                <a:gd name="T6" fmla="*/ 42 w 47"/>
                <a:gd name="T7" fmla="*/ 9 h 48"/>
                <a:gd name="T8" fmla="*/ 35 w 47"/>
                <a:gd name="T9" fmla="*/ 11 h 48"/>
                <a:gd name="T10" fmla="*/ 33 w 47"/>
                <a:gd name="T11" fmla="*/ 9 h 48"/>
                <a:gd name="T12" fmla="*/ 31 w 47"/>
                <a:gd name="T13" fmla="*/ 2 h 48"/>
                <a:gd name="T14" fmla="*/ 26 w 47"/>
                <a:gd name="T15" fmla="*/ 1 h 48"/>
                <a:gd name="T16" fmla="*/ 22 w 47"/>
                <a:gd name="T17" fmla="*/ 6 h 48"/>
                <a:gd name="T18" fmla="*/ 19 w 47"/>
                <a:gd name="T19" fmla="*/ 7 h 48"/>
                <a:gd name="T20" fmla="*/ 14 w 47"/>
                <a:gd name="T21" fmla="*/ 3 h 48"/>
                <a:gd name="T22" fmla="*/ 9 w 47"/>
                <a:gd name="T23" fmla="*/ 5 h 48"/>
                <a:gd name="T24" fmla="*/ 10 w 47"/>
                <a:gd name="T25" fmla="*/ 12 h 48"/>
                <a:gd name="T26" fmla="*/ 8 w 47"/>
                <a:gd name="T27" fmla="*/ 15 h 48"/>
                <a:gd name="T28" fmla="*/ 1 w 47"/>
                <a:gd name="T29" fmla="*/ 16 h 48"/>
                <a:gd name="T30" fmla="*/ 0 w 47"/>
                <a:gd name="T31" fmla="*/ 21 h 48"/>
                <a:gd name="T32" fmla="*/ 6 w 47"/>
                <a:gd name="T33" fmla="*/ 25 h 48"/>
                <a:gd name="T34" fmla="*/ 6 w 47"/>
                <a:gd name="T35" fmla="*/ 28 h 48"/>
                <a:gd name="T36" fmla="*/ 2 w 47"/>
                <a:gd name="T37" fmla="*/ 34 h 48"/>
                <a:gd name="T38" fmla="*/ 5 w 47"/>
                <a:gd name="T39" fmla="*/ 39 h 48"/>
                <a:gd name="T40" fmla="*/ 12 w 47"/>
                <a:gd name="T41" fmla="*/ 38 h 48"/>
                <a:gd name="T42" fmla="*/ 14 w 47"/>
                <a:gd name="T43" fmla="*/ 39 h 48"/>
                <a:gd name="T44" fmla="*/ 15 w 47"/>
                <a:gd name="T45" fmla="*/ 46 h 48"/>
                <a:gd name="T46" fmla="*/ 20 w 47"/>
                <a:gd name="T47" fmla="*/ 48 h 48"/>
                <a:gd name="T48" fmla="*/ 24 w 47"/>
                <a:gd name="T49" fmla="*/ 42 h 48"/>
                <a:gd name="T50" fmla="*/ 27 w 47"/>
                <a:gd name="T51" fmla="*/ 42 h 48"/>
                <a:gd name="T52" fmla="*/ 33 w 47"/>
                <a:gd name="T53" fmla="*/ 46 h 48"/>
                <a:gd name="T54" fmla="*/ 38 w 47"/>
                <a:gd name="T55" fmla="*/ 43 h 48"/>
                <a:gd name="T56" fmla="*/ 37 w 47"/>
                <a:gd name="T57" fmla="*/ 36 h 48"/>
                <a:gd name="T58" fmla="*/ 38 w 47"/>
                <a:gd name="T59" fmla="*/ 33 h 48"/>
                <a:gd name="T60" fmla="*/ 45 w 47"/>
                <a:gd name="T61" fmla="*/ 32 h 48"/>
                <a:gd name="T62" fmla="*/ 46 w 47"/>
                <a:gd name="T63" fmla="*/ 27 h 48"/>
                <a:gd name="T64" fmla="*/ 41 w 47"/>
                <a:gd name="T65" fmla="*/ 23 h 48"/>
                <a:gd name="T66" fmla="*/ 31 w 47"/>
                <a:gd name="T67" fmla="*/ 26 h 48"/>
                <a:gd name="T68" fmla="*/ 22 w 47"/>
                <a:gd name="T69" fmla="*/ 31 h 48"/>
                <a:gd name="T70" fmla="*/ 16 w 47"/>
                <a:gd name="T71" fmla="*/ 22 h 48"/>
                <a:gd name="T72" fmla="*/ 25 w 47"/>
                <a:gd name="T73" fmla="*/ 17 h 48"/>
                <a:gd name="T74" fmla="*/ 31 w 47"/>
                <a:gd name="T75"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8">
                  <a:moveTo>
                    <a:pt x="41" y="23"/>
                  </a:moveTo>
                  <a:cubicBezTo>
                    <a:pt x="41" y="20"/>
                    <a:pt x="41" y="20"/>
                    <a:pt x="41" y="20"/>
                  </a:cubicBezTo>
                  <a:cubicBezTo>
                    <a:pt x="41" y="20"/>
                    <a:pt x="45" y="14"/>
                    <a:pt x="45" y="14"/>
                  </a:cubicBezTo>
                  <a:cubicBezTo>
                    <a:pt x="42" y="9"/>
                    <a:pt x="42" y="9"/>
                    <a:pt x="42" y="9"/>
                  </a:cubicBezTo>
                  <a:cubicBezTo>
                    <a:pt x="42" y="9"/>
                    <a:pt x="35" y="11"/>
                    <a:pt x="35" y="11"/>
                  </a:cubicBezTo>
                  <a:cubicBezTo>
                    <a:pt x="33" y="9"/>
                    <a:pt x="33" y="9"/>
                    <a:pt x="33" y="9"/>
                  </a:cubicBezTo>
                  <a:cubicBezTo>
                    <a:pt x="33" y="9"/>
                    <a:pt x="32" y="2"/>
                    <a:pt x="31" y="2"/>
                  </a:cubicBezTo>
                  <a:cubicBezTo>
                    <a:pt x="26" y="1"/>
                    <a:pt x="26" y="1"/>
                    <a:pt x="26" y="1"/>
                  </a:cubicBezTo>
                  <a:cubicBezTo>
                    <a:pt x="26" y="0"/>
                    <a:pt x="22" y="6"/>
                    <a:pt x="22" y="6"/>
                  </a:cubicBezTo>
                  <a:cubicBezTo>
                    <a:pt x="19" y="7"/>
                    <a:pt x="19" y="7"/>
                    <a:pt x="19" y="7"/>
                  </a:cubicBezTo>
                  <a:cubicBezTo>
                    <a:pt x="19" y="7"/>
                    <a:pt x="14" y="2"/>
                    <a:pt x="14" y="3"/>
                  </a:cubicBezTo>
                  <a:cubicBezTo>
                    <a:pt x="9" y="5"/>
                    <a:pt x="9" y="5"/>
                    <a:pt x="9" y="5"/>
                  </a:cubicBezTo>
                  <a:cubicBezTo>
                    <a:pt x="9" y="6"/>
                    <a:pt x="10" y="12"/>
                    <a:pt x="10" y="12"/>
                  </a:cubicBezTo>
                  <a:cubicBezTo>
                    <a:pt x="8" y="15"/>
                    <a:pt x="8" y="15"/>
                    <a:pt x="8" y="15"/>
                  </a:cubicBezTo>
                  <a:cubicBezTo>
                    <a:pt x="8" y="15"/>
                    <a:pt x="2" y="16"/>
                    <a:pt x="1" y="16"/>
                  </a:cubicBezTo>
                  <a:cubicBezTo>
                    <a:pt x="0" y="21"/>
                    <a:pt x="0" y="21"/>
                    <a:pt x="0" y="21"/>
                  </a:cubicBezTo>
                  <a:cubicBezTo>
                    <a:pt x="0" y="22"/>
                    <a:pt x="6" y="25"/>
                    <a:pt x="6" y="25"/>
                  </a:cubicBezTo>
                  <a:cubicBezTo>
                    <a:pt x="6" y="28"/>
                    <a:pt x="6" y="28"/>
                    <a:pt x="6" y="28"/>
                  </a:cubicBezTo>
                  <a:cubicBezTo>
                    <a:pt x="6" y="28"/>
                    <a:pt x="2" y="34"/>
                    <a:pt x="2" y="34"/>
                  </a:cubicBezTo>
                  <a:cubicBezTo>
                    <a:pt x="5" y="39"/>
                    <a:pt x="5" y="39"/>
                    <a:pt x="5" y="39"/>
                  </a:cubicBezTo>
                  <a:cubicBezTo>
                    <a:pt x="5" y="39"/>
                    <a:pt x="12" y="38"/>
                    <a:pt x="12" y="38"/>
                  </a:cubicBezTo>
                  <a:cubicBezTo>
                    <a:pt x="14" y="39"/>
                    <a:pt x="14" y="39"/>
                    <a:pt x="14" y="39"/>
                  </a:cubicBezTo>
                  <a:cubicBezTo>
                    <a:pt x="14" y="39"/>
                    <a:pt x="15" y="46"/>
                    <a:pt x="15" y="46"/>
                  </a:cubicBezTo>
                  <a:cubicBezTo>
                    <a:pt x="20" y="48"/>
                    <a:pt x="20" y="48"/>
                    <a:pt x="20" y="48"/>
                  </a:cubicBezTo>
                  <a:cubicBezTo>
                    <a:pt x="21" y="48"/>
                    <a:pt x="24" y="42"/>
                    <a:pt x="24" y="42"/>
                  </a:cubicBezTo>
                  <a:cubicBezTo>
                    <a:pt x="27" y="42"/>
                    <a:pt x="27" y="42"/>
                    <a:pt x="27" y="42"/>
                  </a:cubicBezTo>
                  <a:cubicBezTo>
                    <a:pt x="27" y="42"/>
                    <a:pt x="33" y="46"/>
                    <a:pt x="33" y="46"/>
                  </a:cubicBezTo>
                  <a:cubicBezTo>
                    <a:pt x="38" y="43"/>
                    <a:pt x="38" y="43"/>
                    <a:pt x="38" y="43"/>
                  </a:cubicBezTo>
                  <a:cubicBezTo>
                    <a:pt x="38" y="43"/>
                    <a:pt x="37" y="36"/>
                    <a:pt x="37" y="36"/>
                  </a:cubicBezTo>
                  <a:cubicBezTo>
                    <a:pt x="38" y="33"/>
                    <a:pt x="38" y="33"/>
                    <a:pt x="38" y="33"/>
                  </a:cubicBezTo>
                  <a:cubicBezTo>
                    <a:pt x="38" y="33"/>
                    <a:pt x="45" y="32"/>
                    <a:pt x="45" y="32"/>
                  </a:cubicBezTo>
                  <a:cubicBezTo>
                    <a:pt x="46" y="27"/>
                    <a:pt x="46" y="27"/>
                    <a:pt x="46" y="27"/>
                  </a:cubicBezTo>
                  <a:cubicBezTo>
                    <a:pt x="47" y="27"/>
                    <a:pt x="41" y="23"/>
                    <a:pt x="41" y="23"/>
                  </a:cubicBezTo>
                  <a:close/>
                  <a:moveTo>
                    <a:pt x="31" y="26"/>
                  </a:moveTo>
                  <a:cubicBezTo>
                    <a:pt x="30" y="30"/>
                    <a:pt x="26" y="32"/>
                    <a:pt x="22" y="31"/>
                  </a:cubicBezTo>
                  <a:cubicBezTo>
                    <a:pt x="18" y="30"/>
                    <a:pt x="15" y="26"/>
                    <a:pt x="16" y="22"/>
                  </a:cubicBezTo>
                  <a:cubicBezTo>
                    <a:pt x="17" y="18"/>
                    <a:pt x="21" y="16"/>
                    <a:pt x="25" y="17"/>
                  </a:cubicBezTo>
                  <a:cubicBezTo>
                    <a:pt x="29" y="18"/>
                    <a:pt x="32" y="22"/>
                    <a:pt x="3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sp>
        <p:nvSpPr>
          <p:cNvPr id="18" name="Freeform 31"/>
          <p:cNvSpPr>
            <a:spLocks/>
          </p:cNvSpPr>
          <p:nvPr/>
        </p:nvSpPr>
        <p:spPr bwMode="auto">
          <a:xfrm>
            <a:off x="4866798" y="3999631"/>
            <a:ext cx="617064" cy="545135"/>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19" name="文本框 18"/>
          <p:cNvSpPr txBox="1"/>
          <p:nvPr/>
        </p:nvSpPr>
        <p:spPr>
          <a:xfrm>
            <a:off x="4056388" y="2051230"/>
            <a:ext cx="2237884" cy="504241"/>
          </a:xfrm>
          <a:prstGeom prst="rect">
            <a:avLst/>
          </a:prstGeom>
          <a:noFill/>
        </p:spPr>
        <p:txBody>
          <a:bodyPr wrap="square" rtlCol="0">
            <a:spAutoFit/>
          </a:bodyPr>
          <a:lstStyle/>
          <a:p>
            <a:pPr algn="ctr">
              <a:lnSpc>
                <a:spcPct val="120000"/>
              </a:lnSpc>
            </a:pPr>
            <a:r>
              <a:rPr lang="zh-CN" altLang="en-US" sz="2400" b="1" dirty="0">
                <a:solidFill>
                  <a:srgbClr val="595959"/>
                </a:solidFill>
              </a:rPr>
              <a:t>添加标题</a:t>
            </a:r>
            <a:endParaRPr lang="en-US" altLang="zh-CN" sz="2400" b="1" dirty="0">
              <a:solidFill>
                <a:srgbClr val="595959"/>
              </a:solidFill>
            </a:endParaRPr>
          </a:p>
        </p:txBody>
      </p:sp>
      <p:sp>
        <p:nvSpPr>
          <p:cNvPr id="20" name="矩形 19"/>
          <p:cNvSpPr/>
          <p:nvPr/>
        </p:nvSpPr>
        <p:spPr>
          <a:xfrm>
            <a:off x="4056388" y="2555471"/>
            <a:ext cx="2237884" cy="1052596"/>
          </a:xfrm>
          <a:prstGeom prst="rect">
            <a:avLst/>
          </a:prstGeom>
          <a:noFill/>
        </p:spPr>
        <p:txBody>
          <a:bodyPr wrap="square">
            <a:spAutoFit/>
          </a:bodyPr>
          <a:lstStyle/>
          <a:p>
            <a:pPr algn="ctr">
              <a:lnSpc>
                <a:spcPct val="130000"/>
              </a:lnSpc>
            </a:pPr>
            <a:r>
              <a:rPr lang="zh-CN" altLang="en-US" sz="1600" dirty="0">
                <a:solidFill>
                  <a:srgbClr val="595959"/>
                </a:solidFill>
              </a:rPr>
              <a:t>感谢您选择了布衣公子作品，单击添加文字内容，言简意赅不罗嗦。</a:t>
            </a:r>
          </a:p>
        </p:txBody>
      </p:sp>
      <p:sp>
        <p:nvSpPr>
          <p:cNvPr id="21" name="文本框 20"/>
          <p:cNvSpPr txBox="1"/>
          <p:nvPr/>
        </p:nvSpPr>
        <p:spPr>
          <a:xfrm>
            <a:off x="9178430" y="2051230"/>
            <a:ext cx="2237884" cy="504241"/>
          </a:xfrm>
          <a:prstGeom prst="rect">
            <a:avLst/>
          </a:prstGeom>
          <a:noFill/>
        </p:spPr>
        <p:txBody>
          <a:bodyPr wrap="square" rtlCol="0">
            <a:spAutoFit/>
          </a:bodyPr>
          <a:lstStyle/>
          <a:p>
            <a:pPr algn="ctr">
              <a:lnSpc>
                <a:spcPct val="120000"/>
              </a:lnSpc>
            </a:pPr>
            <a:r>
              <a:rPr lang="zh-CN" altLang="en-US" sz="2400" b="1" dirty="0">
                <a:solidFill>
                  <a:srgbClr val="595959"/>
                </a:solidFill>
              </a:rPr>
              <a:t>添加标题</a:t>
            </a:r>
            <a:endParaRPr lang="en-US" altLang="zh-CN" sz="2400" b="1" dirty="0">
              <a:solidFill>
                <a:srgbClr val="595959"/>
              </a:solidFill>
            </a:endParaRPr>
          </a:p>
        </p:txBody>
      </p:sp>
      <p:sp>
        <p:nvSpPr>
          <p:cNvPr id="22" name="矩形 21"/>
          <p:cNvSpPr/>
          <p:nvPr/>
        </p:nvSpPr>
        <p:spPr>
          <a:xfrm>
            <a:off x="9178430" y="2555471"/>
            <a:ext cx="2237884" cy="1052596"/>
          </a:xfrm>
          <a:prstGeom prst="rect">
            <a:avLst/>
          </a:prstGeom>
          <a:noFill/>
        </p:spPr>
        <p:txBody>
          <a:bodyPr wrap="square">
            <a:spAutoFit/>
          </a:bodyPr>
          <a:lstStyle/>
          <a:p>
            <a:pPr algn="ctr">
              <a:lnSpc>
                <a:spcPct val="130000"/>
              </a:lnSpc>
            </a:pPr>
            <a:r>
              <a:rPr lang="zh-CN" altLang="en-US" sz="1600" dirty="0">
                <a:solidFill>
                  <a:srgbClr val="595959"/>
                </a:solidFill>
              </a:rPr>
              <a:t>感谢您选择了布衣公子作品，单击添加文字内容，言简意赅不罗嗦。</a:t>
            </a:r>
          </a:p>
        </p:txBody>
      </p:sp>
      <p:sp>
        <p:nvSpPr>
          <p:cNvPr id="23" name="文本框 22"/>
          <p:cNvSpPr txBox="1"/>
          <p:nvPr/>
        </p:nvSpPr>
        <p:spPr>
          <a:xfrm>
            <a:off x="1483669" y="3742291"/>
            <a:ext cx="2237884" cy="504241"/>
          </a:xfrm>
          <a:prstGeom prst="rect">
            <a:avLst/>
          </a:prstGeom>
          <a:noFill/>
        </p:spPr>
        <p:txBody>
          <a:bodyPr wrap="square" rtlCol="0">
            <a:spAutoFit/>
          </a:bodyPr>
          <a:lstStyle/>
          <a:p>
            <a:pPr algn="ctr">
              <a:lnSpc>
                <a:spcPct val="120000"/>
              </a:lnSpc>
            </a:pPr>
            <a:r>
              <a:rPr lang="zh-CN" altLang="en-US" sz="2400" b="1" dirty="0">
                <a:solidFill>
                  <a:srgbClr val="595959"/>
                </a:solidFill>
              </a:rPr>
              <a:t>添加标题</a:t>
            </a:r>
            <a:endParaRPr lang="en-US" altLang="zh-CN" sz="2400" b="1" dirty="0">
              <a:solidFill>
                <a:srgbClr val="595959"/>
              </a:solidFill>
            </a:endParaRPr>
          </a:p>
        </p:txBody>
      </p:sp>
      <p:sp>
        <p:nvSpPr>
          <p:cNvPr id="24" name="矩形 23"/>
          <p:cNvSpPr/>
          <p:nvPr/>
        </p:nvSpPr>
        <p:spPr>
          <a:xfrm>
            <a:off x="1483669" y="4246532"/>
            <a:ext cx="2237884" cy="1052596"/>
          </a:xfrm>
          <a:prstGeom prst="rect">
            <a:avLst/>
          </a:prstGeom>
          <a:noFill/>
        </p:spPr>
        <p:txBody>
          <a:bodyPr wrap="square">
            <a:spAutoFit/>
          </a:bodyPr>
          <a:lstStyle/>
          <a:p>
            <a:pPr algn="ctr">
              <a:lnSpc>
                <a:spcPct val="130000"/>
              </a:lnSpc>
            </a:pPr>
            <a:r>
              <a:rPr lang="zh-CN" altLang="en-US" sz="1600" dirty="0">
                <a:solidFill>
                  <a:srgbClr val="595959"/>
                </a:solidFill>
              </a:rPr>
              <a:t>感谢您选择了布衣公子作品，单击添加文字内容，言简意赅不罗嗦。</a:t>
            </a:r>
          </a:p>
        </p:txBody>
      </p:sp>
      <p:sp>
        <p:nvSpPr>
          <p:cNvPr id="25" name="文本框 24"/>
          <p:cNvSpPr txBox="1"/>
          <p:nvPr/>
        </p:nvSpPr>
        <p:spPr>
          <a:xfrm>
            <a:off x="6605711" y="3742291"/>
            <a:ext cx="2237884" cy="504241"/>
          </a:xfrm>
          <a:prstGeom prst="rect">
            <a:avLst/>
          </a:prstGeom>
          <a:noFill/>
        </p:spPr>
        <p:txBody>
          <a:bodyPr wrap="square" rtlCol="0">
            <a:spAutoFit/>
          </a:bodyPr>
          <a:lstStyle/>
          <a:p>
            <a:pPr algn="ctr">
              <a:lnSpc>
                <a:spcPct val="120000"/>
              </a:lnSpc>
            </a:pPr>
            <a:r>
              <a:rPr lang="zh-CN" altLang="en-US" sz="2400" b="1" dirty="0">
                <a:solidFill>
                  <a:srgbClr val="595959"/>
                </a:solidFill>
              </a:rPr>
              <a:t>添加标题</a:t>
            </a:r>
            <a:endParaRPr lang="en-US" altLang="zh-CN" sz="2400" b="1" dirty="0">
              <a:solidFill>
                <a:srgbClr val="595959"/>
              </a:solidFill>
            </a:endParaRPr>
          </a:p>
        </p:txBody>
      </p:sp>
      <p:sp>
        <p:nvSpPr>
          <p:cNvPr id="26" name="矩形 25"/>
          <p:cNvSpPr/>
          <p:nvPr/>
        </p:nvSpPr>
        <p:spPr>
          <a:xfrm>
            <a:off x="6605711" y="4246532"/>
            <a:ext cx="2237884" cy="1052596"/>
          </a:xfrm>
          <a:prstGeom prst="rect">
            <a:avLst/>
          </a:prstGeom>
          <a:noFill/>
        </p:spPr>
        <p:txBody>
          <a:bodyPr wrap="square">
            <a:spAutoFit/>
          </a:bodyPr>
          <a:lstStyle/>
          <a:p>
            <a:pPr algn="ctr">
              <a:lnSpc>
                <a:spcPct val="130000"/>
              </a:lnSpc>
            </a:pPr>
            <a:r>
              <a:rPr lang="zh-CN" altLang="en-US" sz="1600" dirty="0">
                <a:solidFill>
                  <a:srgbClr val="595959"/>
                </a:solidFill>
              </a:rPr>
              <a:t>感谢您选择了布衣公子作品，单击添加文字内容，言简意赅不罗嗦。</a:t>
            </a:r>
          </a:p>
        </p:txBody>
      </p:sp>
      <p:cxnSp>
        <p:nvCxnSpPr>
          <p:cNvPr id="27" name="直接连接符 26"/>
          <p:cNvCxnSpPr/>
          <p:nvPr/>
        </p:nvCxnSpPr>
        <p:spPr>
          <a:xfrm>
            <a:off x="1483669" y="5613428"/>
            <a:ext cx="10082702" cy="0"/>
          </a:xfrm>
          <a:prstGeom prst="line">
            <a:avLst/>
          </a:prstGeom>
          <a:ln>
            <a:solidFill>
              <a:srgbClr val="3ABCDA"/>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483669" y="5781042"/>
            <a:ext cx="10255808" cy="396583"/>
          </a:xfrm>
          <a:prstGeom prst="rect">
            <a:avLst/>
          </a:prstGeom>
          <a:noFill/>
        </p:spPr>
        <p:txBody>
          <a:bodyPr wrap="square" rtlCol="0">
            <a:spAutoFit/>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我们利用半圆图形可以排列成上述的图表。那么，这个半圆是如何绘制的呢？</a:t>
            </a:r>
          </a:p>
        </p:txBody>
      </p:sp>
      <p:sp>
        <p:nvSpPr>
          <p:cNvPr id="29" name="矩形 28"/>
          <p:cNvSpPr/>
          <p:nvPr/>
        </p:nvSpPr>
        <p:spPr>
          <a:xfrm>
            <a:off x="4230568" y="1193177"/>
            <a:ext cx="3767378" cy="369332"/>
          </a:xfrm>
          <a:prstGeom prst="rect">
            <a:avLst/>
          </a:prstGeom>
        </p:spPr>
        <p:txBody>
          <a:bodyPr wrap="none">
            <a:spAutoFit/>
          </a:bodyPr>
          <a:lstStyle/>
          <a:p>
            <a:pPr latinLnBrk="1"/>
            <a:r>
              <a:rPr lang="zh-CN" altLang="en-US" b="1" dirty="0">
                <a:solidFill>
                  <a:srgbClr val="5FC9E1"/>
                </a:solidFill>
                <a:latin typeface="lucida grande"/>
              </a:rPr>
              <a:t>动手 </a:t>
            </a:r>
            <a:r>
              <a:rPr lang="en-US" altLang="zh-CN" b="1" dirty="0">
                <a:solidFill>
                  <a:srgbClr val="5FC9E1"/>
                </a:solidFill>
                <a:latin typeface="lucida grande"/>
              </a:rPr>
              <a:t>| </a:t>
            </a:r>
            <a:r>
              <a:rPr lang="zh-CN" altLang="en-US" b="1" dirty="0">
                <a:solidFill>
                  <a:srgbClr val="5FC9E1"/>
                </a:solidFill>
                <a:latin typeface="lucida grande"/>
              </a:rPr>
              <a:t>如何巧用数据图表绘制半圆</a:t>
            </a:r>
            <a:endParaRPr lang="zh-CN" altLang="en-US" b="1" i="0" dirty="0">
              <a:solidFill>
                <a:srgbClr val="5FC9E1"/>
              </a:solidFill>
              <a:effectLst/>
              <a:latin typeface="lucida grande"/>
            </a:endParaRPr>
          </a:p>
        </p:txBody>
      </p:sp>
      <p:cxnSp>
        <p:nvCxnSpPr>
          <p:cNvPr id="30" name="直接连接符 29"/>
          <p:cNvCxnSpPr/>
          <p:nvPr/>
        </p:nvCxnSpPr>
        <p:spPr>
          <a:xfrm>
            <a:off x="4212311" y="1629902"/>
            <a:ext cx="3803892" cy="0"/>
          </a:xfrm>
          <a:prstGeom prst="line">
            <a:avLst/>
          </a:prstGeom>
          <a:ln>
            <a:solidFill>
              <a:srgbClr val="3ABCD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41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052166476"/>
              </p:ext>
            </p:extLst>
          </p:nvPr>
        </p:nvGraphicFramePr>
        <p:xfrm>
          <a:off x="1177235" y="1146660"/>
          <a:ext cx="3772452" cy="25149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表 2"/>
          <p:cNvGraphicFramePr/>
          <p:nvPr>
            <p:extLst>
              <p:ext uri="{D42A27DB-BD31-4B8C-83A1-F6EECF244321}">
                <p14:modId xmlns:p14="http://schemas.microsoft.com/office/powerpoint/2010/main" val="757566518"/>
              </p:ext>
            </p:extLst>
          </p:nvPr>
        </p:nvGraphicFramePr>
        <p:xfrm>
          <a:off x="7856796" y="1232799"/>
          <a:ext cx="3772452" cy="2514969"/>
        </p:xfrm>
        <a:graphic>
          <a:graphicData uri="http://schemas.openxmlformats.org/drawingml/2006/chart">
            <c:chart xmlns:c="http://schemas.openxmlformats.org/drawingml/2006/chart" xmlns:r="http://schemas.openxmlformats.org/officeDocument/2006/relationships" r:id="rId3"/>
          </a:graphicData>
        </a:graphic>
      </p:graphicFrame>
      <p:sp>
        <p:nvSpPr>
          <p:cNvPr id="4" name="Freeform 5"/>
          <p:cNvSpPr>
            <a:spLocks/>
          </p:cNvSpPr>
          <p:nvPr/>
        </p:nvSpPr>
        <p:spPr bwMode="auto">
          <a:xfrm>
            <a:off x="8616241" y="5337175"/>
            <a:ext cx="2235200" cy="1119188"/>
          </a:xfrm>
          <a:custGeom>
            <a:avLst/>
            <a:gdLst>
              <a:gd name="T0" fmla="*/ 11735 w 23471"/>
              <a:gd name="T1" fmla="*/ 0 h 11735"/>
              <a:gd name="T2" fmla="*/ 0 w 23471"/>
              <a:gd name="T3" fmla="*/ 0 h 11735"/>
              <a:gd name="T4" fmla="*/ 11735 w 23471"/>
              <a:gd name="T5" fmla="*/ 11735 h 11735"/>
              <a:gd name="T6" fmla="*/ 23471 w 23471"/>
              <a:gd name="T7" fmla="*/ 0 h 11735"/>
              <a:gd name="T8" fmla="*/ 11735 w 23471"/>
              <a:gd name="T9" fmla="*/ 0 h 11735"/>
            </a:gdLst>
            <a:ahLst/>
            <a:cxnLst>
              <a:cxn ang="0">
                <a:pos x="T0" y="T1"/>
              </a:cxn>
              <a:cxn ang="0">
                <a:pos x="T2" y="T3"/>
              </a:cxn>
              <a:cxn ang="0">
                <a:pos x="T4" y="T5"/>
              </a:cxn>
              <a:cxn ang="0">
                <a:pos x="T6" y="T7"/>
              </a:cxn>
              <a:cxn ang="0">
                <a:pos x="T8" y="T9"/>
              </a:cxn>
            </a:cxnLst>
            <a:rect l="0" t="0" r="r" b="b"/>
            <a:pathLst>
              <a:path w="23471" h="11735">
                <a:moveTo>
                  <a:pt x="11735" y="0"/>
                </a:moveTo>
                <a:lnTo>
                  <a:pt x="0" y="0"/>
                </a:lnTo>
                <a:cubicBezTo>
                  <a:pt x="0" y="6481"/>
                  <a:pt x="5254" y="11735"/>
                  <a:pt x="11735" y="11735"/>
                </a:cubicBezTo>
                <a:cubicBezTo>
                  <a:pt x="18217" y="11735"/>
                  <a:pt x="23471" y="6481"/>
                  <a:pt x="23471" y="0"/>
                </a:cubicBezTo>
                <a:lnTo>
                  <a:pt x="11735" y="0"/>
                </a:lnTo>
                <a:close/>
              </a:path>
            </a:pathLst>
          </a:custGeom>
          <a:solidFill>
            <a:srgbClr val="3ABCD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9"/>
          <p:cNvSpPr>
            <a:spLocks/>
          </p:cNvSpPr>
          <p:nvPr/>
        </p:nvSpPr>
        <p:spPr bwMode="auto">
          <a:xfrm>
            <a:off x="5404843" y="2280390"/>
            <a:ext cx="1949128" cy="572451"/>
          </a:xfrm>
          <a:custGeom>
            <a:avLst/>
            <a:gdLst>
              <a:gd name="T0" fmla="*/ 4030 w 4030"/>
              <a:gd name="T1" fmla="*/ 733 h 1464"/>
              <a:gd name="T2" fmla="*/ 2935 w 4030"/>
              <a:gd name="T3" fmla="*/ 0 h 1464"/>
              <a:gd name="T4" fmla="*/ 3126 w 4030"/>
              <a:gd name="T5" fmla="*/ 446 h 1464"/>
              <a:gd name="T6" fmla="*/ 0 w 4030"/>
              <a:gd name="T7" fmla="*/ 733 h 1464"/>
              <a:gd name="T8" fmla="*/ 3126 w 4030"/>
              <a:gd name="T9" fmla="*/ 1020 h 1464"/>
              <a:gd name="T10" fmla="*/ 2935 w 4030"/>
              <a:gd name="T11" fmla="*/ 1464 h 1464"/>
              <a:gd name="T12" fmla="*/ 4030 w 4030"/>
              <a:gd name="T13" fmla="*/ 733 h 1464"/>
            </a:gdLst>
            <a:ahLst/>
            <a:cxnLst>
              <a:cxn ang="0">
                <a:pos x="T0" y="T1"/>
              </a:cxn>
              <a:cxn ang="0">
                <a:pos x="T2" y="T3"/>
              </a:cxn>
              <a:cxn ang="0">
                <a:pos x="T4" y="T5"/>
              </a:cxn>
              <a:cxn ang="0">
                <a:pos x="T6" y="T7"/>
              </a:cxn>
              <a:cxn ang="0">
                <a:pos x="T8" y="T9"/>
              </a:cxn>
              <a:cxn ang="0">
                <a:pos x="T10" y="T11"/>
              </a:cxn>
              <a:cxn ang="0">
                <a:pos x="T12" y="T13"/>
              </a:cxn>
            </a:cxnLst>
            <a:rect l="0" t="0" r="r" b="b"/>
            <a:pathLst>
              <a:path w="4030" h="1464">
                <a:moveTo>
                  <a:pt x="4030" y="733"/>
                </a:moveTo>
                <a:lnTo>
                  <a:pt x="2935" y="0"/>
                </a:lnTo>
                <a:lnTo>
                  <a:pt x="3126" y="446"/>
                </a:lnTo>
                <a:lnTo>
                  <a:pt x="0" y="733"/>
                </a:lnTo>
                <a:lnTo>
                  <a:pt x="3126" y="1020"/>
                </a:lnTo>
                <a:lnTo>
                  <a:pt x="2935" y="1464"/>
                </a:lnTo>
                <a:lnTo>
                  <a:pt x="4030" y="733"/>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solidFill>
                <a:srgbClr val="5FC9E1"/>
              </a:solidFill>
            </a:endParaRPr>
          </a:p>
        </p:txBody>
      </p:sp>
      <p:sp>
        <p:nvSpPr>
          <p:cNvPr id="6" name="文本框 5"/>
          <p:cNvSpPr txBox="1"/>
          <p:nvPr/>
        </p:nvSpPr>
        <p:spPr>
          <a:xfrm>
            <a:off x="5895173" y="1818725"/>
            <a:ext cx="1415772" cy="461665"/>
          </a:xfrm>
          <a:prstGeom prst="rect">
            <a:avLst/>
          </a:prstGeom>
          <a:noFill/>
        </p:spPr>
        <p:txBody>
          <a:bodyPr wrap="none" rtlCol="0">
            <a:spAutoFit/>
          </a:bodyPr>
          <a:lstStyle/>
          <a:p>
            <a:r>
              <a:rPr lang="zh-CN" altLang="en-US" sz="2400" dirty="0">
                <a:solidFill>
                  <a:schemeClr val="tx1">
                    <a:lumMod val="65000"/>
                    <a:lumOff val="35000"/>
                  </a:schemeClr>
                </a:solidFill>
              </a:rPr>
              <a:t>数据调整</a:t>
            </a:r>
          </a:p>
        </p:txBody>
      </p:sp>
      <p:sp>
        <p:nvSpPr>
          <p:cNvPr id="7" name="Freeform 9"/>
          <p:cNvSpPr>
            <a:spLocks/>
          </p:cNvSpPr>
          <p:nvPr/>
        </p:nvSpPr>
        <p:spPr bwMode="auto">
          <a:xfrm rot="5400000">
            <a:off x="9044173" y="4211455"/>
            <a:ext cx="1379335" cy="572451"/>
          </a:xfrm>
          <a:custGeom>
            <a:avLst/>
            <a:gdLst>
              <a:gd name="T0" fmla="*/ 4030 w 4030"/>
              <a:gd name="T1" fmla="*/ 733 h 1464"/>
              <a:gd name="T2" fmla="*/ 2935 w 4030"/>
              <a:gd name="T3" fmla="*/ 0 h 1464"/>
              <a:gd name="T4" fmla="*/ 3126 w 4030"/>
              <a:gd name="T5" fmla="*/ 446 h 1464"/>
              <a:gd name="T6" fmla="*/ 0 w 4030"/>
              <a:gd name="T7" fmla="*/ 733 h 1464"/>
              <a:gd name="T8" fmla="*/ 3126 w 4030"/>
              <a:gd name="T9" fmla="*/ 1020 h 1464"/>
              <a:gd name="T10" fmla="*/ 2935 w 4030"/>
              <a:gd name="T11" fmla="*/ 1464 h 1464"/>
              <a:gd name="T12" fmla="*/ 4030 w 4030"/>
              <a:gd name="T13" fmla="*/ 733 h 1464"/>
            </a:gdLst>
            <a:ahLst/>
            <a:cxnLst>
              <a:cxn ang="0">
                <a:pos x="T0" y="T1"/>
              </a:cxn>
              <a:cxn ang="0">
                <a:pos x="T2" y="T3"/>
              </a:cxn>
              <a:cxn ang="0">
                <a:pos x="T4" y="T5"/>
              </a:cxn>
              <a:cxn ang="0">
                <a:pos x="T6" y="T7"/>
              </a:cxn>
              <a:cxn ang="0">
                <a:pos x="T8" y="T9"/>
              </a:cxn>
              <a:cxn ang="0">
                <a:pos x="T10" y="T11"/>
              </a:cxn>
              <a:cxn ang="0">
                <a:pos x="T12" y="T13"/>
              </a:cxn>
            </a:cxnLst>
            <a:rect l="0" t="0" r="r" b="b"/>
            <a:pathLst>
              <a:path w="4030" h="1464">
                <a:moveTo>
                  <a:pt x="4030" y="733"/>
                </a:moveTo>
                <a:lnTo>
                  <a:pt x="2935" y="0"/>
                </a:lnTo>
                <a:lnTo>
                  <a:pt x="3126" y="446"/>
                </a:lnTo>
                <a:lnTo>
                  <a:pt x="0" y="733"/>
                </a:lnTo>
                <a:lnTo>
                  <a:pt x="3126" y="1020"/>
                </a:lnTo>
                <a:lnTo>
                  <a:pt x="2935" y="1464"/>
                </a:lnTo>
                <a:lnTo>
                  <a:pt x="4030" y="733"/>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solidFill>
                <a:srgbClr val="5FC9E1"/>
              </a:solidFill>
            </a:endParaRPr>
          </a:p>
        </p:txBody>
      </p:sp>
      <p:sp>
        <p:nvSpPr>
          <p:cNvPr id="8" name="任意多边形 28"/>
          <p:cNvSpPr/>
          <p:nvPr/>
        </p:nvSpPr>
        <p:spPr>
          <a:xfrm>
            <a:off x="2463784" y="3816758"/>
            <a:ext cx="5148469" cy="1967948"/>
          </a:xfrm>
          <a:custGeom>
            <a:avLst/>
            <a:gdLst>
              <a:gd name="connsiteX0" fmla="*/ 0 w 5148469"/>
              <a:gd name="connsiteY0" fmla="*/ 0 h 1967948"/>
              <a:gd name="connsiteX1" fmla="*/ 5108713 w 5148469"/>
              <a:gd name="connsiteY1" fmla="*/ 0 h 1967948"/>
              <a:gd name="connsiteX2" fmla="*/ 5108713 w 5148469"/>
              <a:gd name="connsiteY2" fmla="*/ 1948070 h 1967948"/>
              <a:gd name="connsiteX3" fmla="*/ 5148469 w 5148469"/>
              <a:gd name="connsiteY3" fmla="*/ 1967948 h 1967948"/>
            </a:gdLst>
            <a:ahLst/>
            <a:cxnLst>
              <a:cxn ang="0">
                <a:pos x="connsiteX0" y="connsiteY0"/>
              </a:cxn>
              <a:cxn ang="0">
                <a:pos x="connsiteX1" y="connsiteY1"/>
              </a:cxn>
              <a:cxn ang="0">
                <a:pos x="connsiteX2" y="connsiteY2"/>
              </a:cxn>
              <a:cxn ang="0">
                <a:pos x="connsiteX3" y="connsiteY3"/>
              </a:cxn>
            </a:cxnLst>
            <a:rect l="l" t="t" r="r" b="b"/>
            <a:pathLst>
              <a:path w="5148469" h="1967948">
                <a:moveTo>
                  <a:pt x="0" y="0"/>
                </a:moveTo>
                <a:lnTo>
                  <a:pt x="5108713" y="0"/>
                </a:lnTo>
                <a:lnTo>
                  <a:pt x="5108713" y="1948070"/>
                </a:lnTo>
                <a:lnTo>
                  <a:pt x="5148469" y="1967948"/>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9"/>
          <p:cNvSpPr/>
          <p:nvPr/>
        </p:nvSpPr>
        <p:spPr>
          <a:xfrm>
            <a:off x="1908313" y="3642614"/>
            <a:ext cx="6128104" cy="2717396"/>
          </a:xfrm>
          <a:custGeom>
            <a:avLst/>
            <a:gdLst>
              <a:gd name="connsiteX0" fmla="*/ 0 w 4870174"/>
              <a:gd name="connsiteY0" fmla="*/ 0 h 2067339"/>
              <a:gd name="connsiteX1" fmla="*/ 4870174 w 4870174"/>
              <a:gd name="connsiteY1" fmla="*/ 0 h 2067339"/>
              <a:gd name="connsiteX2" fmla="*/ 4870174 w 4870174"/>
              <a:gd name="connsiteY2" fmla="*/ 2067339 h 2067339"/>
            </a:gdLst>
            <a:ahLst/>
            <a:cxnLst>
              <a:cxn ang="0">
                <a:pos x="connsiteX0" y="connsiteY0"/>
              </a:cxn>
              <a:cxn ang="0">
                <a:pos x="connsiteX1" y="connsiteY1"/>
              </a:cxn>
              <a:cxn ang="0">
                <a:pos x="connsiteX2" y="connsiteY2"/>
              </a:cxn>
            </a:cxnLst>
            <a:rect l="l" t="t" r="r" b="b"/>
            <a:pathLst>
              <a:path w="4870174" h="2067339">
                <a:moveTo>
                  <a:pt x="0" y="0"/>
                </a:moveTo>
                <a:lnTo>
                  <a:pt x="4870174" y="0"/>
                </a:lnTo>
                <a:lnTo>
                  <a:pt x="4870174" y="2067339"/>
                </a:lnTo>
              </a:path>
            </a:pathLst>
          </a:custGeom>
          <a:ln w="19050">
            <a:solidFill>
              <a:srgbClr val="595959"/>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0" name="文本框 9"/>
          <p:cNvSpPr txBox="1"/>
          <p:nvPr/>
        </p:nvSpPr>
        <p:spPr>
          <a:xfrm>
            <a:off x="1784424" y="3886956"/>
            <a:ext cx="6251993" cy="1865126"/>
          </a:xfrm>
          <a:prstGeom prst="rect">
            <a:avLst/>
          </a:prstGeom>
          <a:noFill/>
        </p:spPr>
        <p:txBody>
          <a:bodyPr wrap="square" rtlCol="0">
            <a:spAutoFit/>
          </a:bodyPr>
          <a:lstStyle/>
          <a:p>
            <a:pPr>
              <a:lnSpc>
                <a:spcPct val="12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第一步：添加饼图，修改数据；</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第二步：剪切→开始→ 粘贴→ </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EMF</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格式；</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第三步：取消组合；</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第四步：得到半圆。</a:t>
            </a:r>
          </a:p>
        </p:txBody>
      </p:sp>
      <p:sp>
        <p:nvSpPr>
          <p:cNvPr id="11" name="文本框 10"/>
          <p:cNvSpPr txBox="1"/>
          <p:nvPr/>
        </p:nvSpPr>
        <p:spPr>
          <a:xfrm>
            <a:off x="5103059" y="783532"/>
            <a:ext cx="3057247" cy="683264"/>
          </a:xfrm>
          <a:prstGeom prst="rect">
            <a:avLst/>
          </a:prstGeom>
          <a:noFill/>
        </p:spPr>
        <p:txBody>
          <a:bodyPr wrap="none" rtlCol="0">
            <a:spAutoFit/>
          </a:bodyPr>
          <a:lstStyle/>
          <a:p>
            <a:pPr algn="ctr">
              <a:lnSpc>
                <a:spcPct val="120000"/>
              </a:lnSpc>
            </a:pPr>
            <a:r>
              <a:rPr lang="zh-CN" altLang="en-US" sz="3200" b="1" dirty="0">
                <a:solidFill>
                  <a:srgbClr val="3ABCDA"/>
                </a:solidFill>
              </a:rPr>
              <a:t>巧用饼图绘半圆</a:t>
            </a:r>
          </a:p>
        </p:txBody>
      </p:sp>
      <p:sp>
        <p:nvSpPr>
          <p:cNvPr id="12" name="矩形 11"/>
          <p:cNvSpPr/>
          <p:nvPr/>
        </p:nvSpPr>
        <p:spPr>
          <a:xfrm>
            <a:off x="1929816" y="5892064"/>
            <a:ext cx="3425938" cy="369332"/>
          </a:xfrm>
          <a:prstGeom prst="rect">
            <a:avLst/>
          </a:prstGeom>
        </p:spPr>
        <p:txBody>
          <a:bodyPr wrap="none">
            <a:spAutoFit/>
          </a:bodyPr>
          <a:lstStyle/>
          <a:p>
            <a:pPr latinLnBrk="1"/>
            <a:r>
              <a:rPr lang="zh-CN" altLang="en-US" b="1" dirty="0">
                <a:solidFill>
                  <a:srgbClr val="FF9100"/>
                </a:solidFill>
                <a:latin typeface="lucida grande"/>
              </a:rPr>
              <a:t>动手 </a:t>
            </a:r>
            <a:r>
              <a:rPr lang="en-US" altLang="zh-CN" b="1" dirty="0">
                <a:solidFill>
                  <a:srgbClr val="FF9100"/>
                </a:solidFill>
                <a:latin typeface="lucida grande"/>
              </a:rPr>
              <a:t>| </a:t>
            </a:r>
            <a:r>
              <a:rPr lang="zh-CN" altLang="en-US" b="1" dirty="0">
                <a:solidFill>
                  <a:srgbClr val="FF9100"/>
                </a:solidFill>
                <a:latin typeface="lucida grande"/>
              </a:rPr>
              <a:t>请使用该方法得到</a:t>
            </a:r>
            <a:r>
              <a:rPr lang="en-US" altLang="zh-CN" b="1" dirty="0">
                <a:solidFill>
                  <a:srgbClr val="FF9100"/>
                </a:solidFill>
                <a:latin typeface="lucida grande"/>
              </a:rPr>
              <a:t>1/4</a:t>
            </a:r>
            <a:r>
              <a:rPr lang="zh-CN" altLang="en-US" b="1" dirty="0">
                <a:solidFill>
                  <a:srgbClr val="FF9100"/>
                </a:solidFill>
                <a:latin typeface="lucida grande"/>
              </a:rPr>
              <a:t>圆</a:t>
            </a:r>
            <a:endParaRPr lang="zh-CN" altLang="en-US" b="1" i="0" dirty="0">
              <a:solidFill>
                <a:srgbClr val="FF9100"/>
              </a:solidFill>
              <a:effectLst/>
              <a:latin typeface="lucida grande"/>
            </a:endParaRPr>
          </a:p>
        </p:txBody>
      </p:sp>
    </p:spTree>
    <p:extLst>
      <p:ext uri="{BB962C8B-B14F-4D97-AF65-F5344CB8AC3E}">
        <p14:creationId xmlns:p14="http://schemas.microsoft.com/office/powerpoint/2010/main" val="188008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a:spLocks/>
          </p:cNvSpPr>
          <p:nvPr/>
        </p:nvSpPr>
        <p:spPr bwMode="auto">
          <a:xfrm>
            <a:off x="8057965" y="1871601"/>
            <a:ext cx="1377951" cy="1375833"/>
          </a:xfrm>
          <a:custGeom>
            <a:avLst/>
            <a:gdLst>
              <a:gd name="T0" fmla="*/ 274 w 274"/>
              <a:gd name="T1" fmla="*/ 274 h 274"/>
              <a:gd name="T2" fmla="*/ 0 w 274"/>
              <a:gd name="T3" fmla="*/ 0 h 274"/>
              <a:gd name="T4" fmla="*/ 0 w 274"/>
              <a:gd name="T5" fmla="*/ 240 h 274"/>
              <a:gd name="T6" fmla="*/ 1 w 274"/>
              <a:gd name="T7" fmla="*/ 240 h 274"/>
              <a:gd name="T8" fmla="*/ 35 w 274"/>
              <a:gd name="T9" fmla="*/ 274 h 274"/>
              <a:gd name="T10" fmla="*/ 274 w 274"/>
              <a:gd name="T11" fmla="*/ 274 h 274"/>
            </a:gdLst>
            <a:ahLst/>
            <a:cxnLst>
              <a:cxn ang="0">
                <a:pos x="T0" y="T1"/>
              </a:cxn>
              <a:cxn ang="0">
                <a:pos x="T2" y="T3"/>
              </a:cxn>
              <a:cxn ang="0">
                <a:pos x="T4" y="T5"/>
              </a:cxn>
              <a:cxn ang="0">
                <a:pos x="T6" y="T7"/>
              </a:cxn>
              <a:cxn ang="0">
                <a:pos x="T8" y="T9"/>
              </a:cxn>
              <a:cxn ang="0">
                <a:pos x="T10" y="T11"/>
              </a:cxn>
            </a:cxnLst>
            <a:rect l="0" t="0" r="r" b="b"/>
            <a:pathLst>
              <a:path w="274" h="274">
                <a:moveTo>
                  <a:pt x="274" y="274"/>
                </a:moveTo>
                <a:cubicBezTo>
                  <a:pt x="274" y="123"/>
                  <a:pt x="151" y="0"/>
                  <a:pt x="0" y="0"/>
                </a:cubicBezTo>
                <a:cubicBezTo>
                  <a:pt x="0" y="240"/>
                  <a:pt x="0" y="240"/>
                  <a:pt x="0" y="240"/>
                </a:cubicBezTo>
                <a:cubicBezTo>
                  <a:pt x="0" y="240"/>
                  <a:pt x="1" y="240"/>
                  <a:pt x="1" y="240"/>
                </a:cubicBezTo>
                <a:cubicBezTo>
                  <a:pt x="20" y="240"/>
                  <a:pt x="35" y="255"/>
                  <a:pt x="35" y="274"/>
                </a:cubicBezTo>
                <a:lnTo>
                  <a:pt x="274" y="274"/>
                </a:lnTo>
                <a:close/>
              </a:path>
            </a:pathLst>
          </a:custGeom>
          <a:ln>
            <a:noFill/>
          </a:ln>
        </p:spPr>
        <p:style>
          <a:lnRef idx="3">
            <a:schemeClr val="lt1"/>
          </a:lnRef>
          <a:fillRef idx="1">
            <a:schemeClr val="accent1"/>
          </a:fillRef>
          <a:effectRef idx="1">
            <a:schemeClr val="accent1"/>
          </a:effectRef>
          <a:fontRef idx="minor">
            <a:schemeClr val="lt1"/>
          </a:fontRef>
        </p:style>
        <p:txBody>
          <a:bodyPr vert="horz" wrap="square" lIns="121920" tIns="60960" rIns="121920" bIns="60960" numCol="1" anchor="t" anchorCtr="0" compatLnSpc="1">
            <a:prstTxWarp prst="textNoShape">
              <a:avLst/>
            </a:prstTxWarp>
          </a:bodyPr>
          <a:lstStyle/>
          <a:p>
            <a:endParaRPr lang="en-US" sz="3200"/>
          </a:p>
        </p:txBody>
      </p:sp>
      <p:sp>
        <p:nvSpPr>
          <p:cNvPr id="14" name="Freeform 6"/>
          <p:cNvSpPr>
            <a:spLocks/>
          </p:cNvSpPr>
          <p:nvPr/>
        </p:nvSpPr>
        <p:spPr bwMode="auto">
          <a:xfrm>
            <a:off x="6675780" y="4796835"/>
            <a:ext cx="1382184" cy="1375833"/>
          </a:xfrm>
          <a:custGeom>
            <a:avLst/>
            <a:gdLst>
              <a:gd name="T0" fmla="*/ 0 w 275"/>
              <a:gd name="T1" fmla="*/ 0 h 274"/>
              <a:gd name="T2" fmla="*/ 275 w 275"/>
              <a:gd name="T3" fmla="*/ 274 h 274"/>
              <a:gd name="T4" fmla="*/ 275 w 275"/>
              <a:gd name="T5" fmla="*/ 34 h 274"/>
              <a:gd name="T6" fmla="*/ 274 w 275"/>
              <a:gd name="T7" fmla="*/ 34 h 274"/>
              <a:gd name="T8" fmla="*/ 239 w 275"/>
              <a:gd name="T9" fmla="*/ 0 h 274"/>
              <a:gd name="T10" fmla="*/ 0 w 275"/>
              <a:gd name="T11" fmla="*/ 0 h 274"/>
            </a:gdLst>
            <a:ahLst/>
            <a:cxnLst>
              <a:cxn ang="0">
                <a:pos x="T0" y="T1"/>
              </a:cxn>
              <a:cxn ang="0">
                <a:pos x="T2" y="T3"/>
              </a:cxn>
              <a:cxn ang="0">
                <a:pos x="T4" y="T5"/>
              </a:cxn>
              <a:cxn ang="0">
                <a:pos x="T6" y="T7"/>
              </a:cxn>
              <a:cxn ang="0">
                <a:pos x="T8" y="T9"/>
              </a:cxn>
              <a:cxn ang="0">
                <a:pos x="T10" y="T11"/>
              </a:cxn>
            </a:cxnLst>
            <a:rect l="0" t="0" r="r" b="b"/>
            <a:pathLst>
              <a:path w="275" h="274">
                <a:moveTo>
                  <a:pt x="0" y="0"/>
                </a:moveTo>
                <a:cubicBezTo>
                  <a:pt x="0" y="152"/>
                  <a:pt x="123" y="274"/>
                  <a:pt x="275" y="274"/>
                </a:cubicBezTo>
                <a:cubicBezTo>
                  <a:pt x="275" y="34"/>
                  <a:pt x="275" y="34"/>
                  <a:pt x="275" y="34"/>
                </a:cubicBezTo>
                <a:cubicBezTo>
                  <a:pt x="274" y="34"/>
                  <a:pt x="274" y="34"/>
                  <a:pt x="274" y="34"/>
                </a:cubicBezTo>
                <a:cubicBezTo>
                  <a:pt x="255" y="34"/>
                  <a:pt x="239" y="19"/>
                  <a:pt x="239" y="0"/>
                </a:cubicBezTo>
                <a:lnTo>
                  <a:pt x="0" y="0"/>
                </a:lnTo>
                <a:close/>
              </a:path>
            </a:pathLst>
          </a:custGeom>
          <a:solidFill>
            <a:srgbClr val="F26D64"/>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15" name="Freeform 7"/>
          <p:cNvSpPr>
            <a:spLocks/>
          </p:cNvSpPr>
          <p:nvPr/>
        </p:nvSpPr>
        <p:spPr bwMode="auto">
          <a:xfrm>
            <a:off x="8057965" y="3247434"/>
            <a:ext cx="1377951" cy="1380067"/>
          </a:xfrm>
          <a:custGeom>
            <a:avLst/>
            <a:gdLst>
              <a:gd name="T0" fmla="*/ 274 w 274"/>
              <a:gd name="T1" fmla="*/ 0 h 275"/>
              <a:gd name="T2" fmla="*/ 0 w 274"/>
              <a:gd name="T3" fmla="*/ 275 h 275"/>
              <a:gd name="T4" fmla="*/ 0 w 274"/>
              <a:gd name="T5" fmla="*/ 35 h 275"/>
              <a:gd name="T6" fmla="*/ 1 w 274"/>
              <a:gd name="T7" fmla="*/ 35 h 275"/>
              <a:gd name="T8" fmla="*/ 35 w 274"/>
              <a:gd name="T9" fmla="*/ 0 h 275"/>
              <a:gd name="T10" fmla="*/ 274 w 274"/>
              <a:gd name="T11" fmla="*/ 0 h 275"/>
            </a:gdLst>
            <a:ahLst/>
            <a:cxnLst>
              <a:cxn ang="0">
                <a:pos x="T0" y="T1"/>
              </a:cxn>
              <a:cxn ang="0">
                <a:pos x="T2" y="T3"/>
              </a:cxn>
              <a:cxn ang="0">
                <a:pos x="T4" y="T5"/>
              </a:cxn>
              <a:cxn ang="0">
                <a:pos x="T6" y="T7"/>
              </a:cxn>
              <a:cxn ang="0">
                <a:pos x="T8" y="T9"/>
              </a:cxn>
              <a:cxn ang="0">
                <a:pos x="T10" y="T11"/>
              </a:cxn>
            </a:cxnLst>
            <a:rect l="0" t="0" r="r" b="b"/>
            <a:pathLst>
              <a:path w="274" h="275">
                <a:moveTo>
                  <a:pt x="274" y="0"/>
                </a:moveTo>
                <a:cubicBezTo>
                  <a:pt x="274" y="152"/>
                  <a:pt x="151" y="275"/>
                  <a:pt x="0" y="275"/>
                </a:cubicBezTo>
                <a:cubicBezTo>
                  <a:pt x="0" y="35"/>
                  <a:pt x="0" y="35"/>
                  <a:pt x="0" y="35"/>
                </a:cubicBezTo>
                <a:cubicBezTo>
                  <a:pt x="0" y="35"/>
                  <a:pt x="1" y="35"/>
                  <a:pt x="1" y="35"/>
                </a:cubicBezTo>
                <a:cubicBezTo>
                  <a:pt x="20" y="35"/>
                  <a:pt x="35" y="19"/>
                  <a:pt x="35" y="0"/>
                </a:cubicBezTo>
                <a:lnTo>
                  <a:pt x="274" y="0"/>
                </a:lnTo>
                <a:close/>
              </a:path>
            </a:pathLst>
          </a:custGeom>
          <a:solidFill>
            <a:srgbClr val="5EC6D3"/>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16" name="Freeform 8"/>
          <p:cNvSpPr>
            <a:spLocks/>
          </p:cNvSpPr>
          <p:nvPr/>
        </p:nvSpPr>
        <p:spPr bwMode="auto">
          <a:xfrm>
            <a:off x="6675780" y="3423118"/>
            <a:ext cx="1382184" cy="1373717"/>
          </a:xfrm>
          <a:custGeom>
            <a:avLst/>
            <a:gdLst>
              <a:gd name="T0" fmla="*/ 0 w 275"/>
              <a:gd name="T1" fmla="*/ 274 h 274"/>
              <a:gd name="T2" fmla="*/ 275 w 275"/>
              <a:gd name="T3" fmla="*/ 0 h 274"/>
              <a:gd name="T4" fmla="*/ 275 w 275"/>
              <a:gd name="T5" fmla="*/ 240 h 274"/>
              <a:gd name="T6" fmla="*/ 274 w 275"/>
              <a:gd name="T7" fmla="*/ 240 h 274"/>
              <a:gd name="T8" fmla="*/ 239 w 275"/>
              <a:gd name="T9" fmla="*/ 274 h 274"/>
              <a:gd name="T10" fmla="*/ 0 w 275"/>
              <a:gd name="T11" fmla="*/ 274 h 274"/>
            </a:gdLst>
            <a:ahLst/>
            <a:cxnLst>
              <a:cxn ang="0">
                <a:pos x="T0" y="T1"/>
              </a:cxn>
              <a:cxn ang="0">
                <a:pos x="T2" y="T3"/>
              </a:cxn>
              <a:cxn ang="0">
                <a:pos x="T4" y="T5"/>
              </a:cxn>
              <a:cxn ang="0">
                <a:pos x="T6" y="T7"/>
              </a:cxn>
              <a:cxn ang="0">
                <a:pos x="T8" y="T9"/>
              </a:cxn>
              <a:cxn ang="0">
                <a:pos x="T10" y="T11"/>
              </a:cxn>
            </a:cxnLst>
            <a:rect l="0" t="0" r="r" b="b"/>
            <a:pathLst>
              <a:path w="275" h="274">
                <a:moveTo>
                  <a:pt x="0" y="274"/>
                </a:moveTo>
                <a:cubicBezTo>
                  <a:pt x="0" y="123"/>
                  <a:pt x="123" y="0"/>
                  <a:pt x="275" y="0"/>
                </a:cubicBezTo>
                <a:cubicBezTo>
                  <a:pt x="275" y="240"/>
                  <a:pt x="275" y="240"/>
                  <a:pt x="275" y="240"/>
                </a:cubicBezTo>
                <a:cubicBezTo>
                  <a:pt x="274" y="240"/>
                  <a:pt x="274" y="240"/>
                  <a:pt x="274" y="240"/>
                </a:cubicBezTo>
                <a:cubicBezTo>
                  <a:pt x="255" y="240"/>
                  <a:pt x="239" y="255"/>
                  <a:pt x="239" y="274"/>
                </a:cubicBezTo>
                <a:lnTo>
                  <a:pt x="0" y="274"/>
                </a:lnTo>
                <a:close/>
              </a:path>
            </a:pathLst>
          </a:custGeom>
          <a:ln>
            <a:noFill/>
          </a:ln>
        </p:spPr>
        <p:style>
          <a:lnRef idx="3">
            <a:schemeClr val="lt1"/>
          </a:lnRef>
          <a:fillRef idx="1">
            <a:schemeClr val="accent6"/>
          </a:fillRef>
          <a:effectRef idx="1">
            <a:schemeClr val="accent6"/>
          </a:effectRef>
          <a:fontRef idx="minor">
            <a:schemeClr val="lt1"/>
          </a:fontRef>
        </p:style>
        <p:txBody>
          <a:bodyPr vert="horz" wrap="square" lIns="121920" tIns="60960" rIns="121920" bIns="60960" numCol="1" anchor="t" anchorCtr="0" compatLnSpc="1">
            <a:prstTxWarp prst="textNoShape">
              <a:avLst/>
            </a:prstTxWarp>
          </a:bodyPr>
          <a:lstStyle/>
          <a:p>
            <a:endParaRPr lang="en-US" sz="3200"/>
          </a:p>
        </p:txBody>
      </p:sp>
      <p:grpSp>
        <p:nvGrpSpPr>
          <p:cNvPr id="17" name="Group 19"/>
          <p:cNvGrpSpPr/>
          <p:nvPr/>
        </p:nvGrpSpPr>
        <p:grpSpPr>
          <a:xfrm>
            <a:off x="8409054" y="3626801"/>
            <a:ext cx="675772" cy="368105"/>
            <a:chOff x="6750050" y="3321051"/>
            <a:chExt cx="195263" cy="106363"/>
          </a:xfrm>
          <a:solidFill>
            <a:schemeClr val="bg1"/>
          </a:solidFill>
        </p:grpSpPr>
        <p:sp>
          <p:nvSpPr>
            <p:cNvPr id="18" name="Freeform 20"/>
            <p:cNvSpPr>
              <a:spLocks noEditPoints="1"/>
            </p:cNvSpPr>
            <p:nvPr/>
          </p:nvSpPr>
          <p:spPr bwMode="auto">
            <a:xfrm>
              <a:off x="6750050" y="3321051"/>
              <a:ext cx="141288" cy="106363"/>
            </a:xfrm>
            <a:custGeom>
              <a:avLst/>
              <a:gdLst>
                <a:gd name="T0" fmla="*/ 26 w 87"/>
                <a:gd name="T1" fmla="*/ 23 h 65"/>
                <a:gd name="T2" fmla="*/ 26 w 87"/>
                <a:gd name="T3" fmla="*/ 33 h 65"/>
                <a:gd name="T4" fmla="*/ 8 w 87"/>
                <a:gd name="T5" fmla="*/ 17 h 65"/>
                <a:gd name="T6" fmla="*/ 8 w 87"/>
                <a:gd name="T7" fmla="*/ 0 h 65"/>
                <a:gd name="T8" fmla="*/ 0 w 87"/>
                <a:gd name="T9" fmla="*/ 0 h 65"/>
                <a:gd name="T10" fmla="*/ 0 w 87"/>
                <a:gd name="T11" fmla="*/ 17 h 65"/>
                <a:gd name="T12" fmla="*/ 26 w 87"/>
                <a:gd name="T13" fmla="*/ 42 h 65"/>
                <a:gd name="T14" fmla="*/ 26 w 87"/>
                <a:gd name="T15" fmla="*/ 42 h 65"/>
                <a:gd name="T16" fmla="*/ 26 w 87"/>
                <a:gd name="T17" fmla="*/ 49 h 65"/>
                <a:gd name="T18" fmla="*/ 41 w 87"/>
                <a:gd name="T19" fmla="*/ 65 h 65"/>
                <a:gd name="T20" fmla="*/ 87 w 87"/>
                <a:gd name="T21" fmla="*/ 65 h 65"/>
                <a:gd name="T22" fmla="*/ 87 w 87"/>
                <a:gd name="T23" fmla="*/ 9 h 65"/>
                <a:gd name="T24" fmla="*/ 41 w 87"/>
                <a:gd name="T25" fmla="*/ 9 h 65"/>
                <a:gd name="T26" fmla="*/ 26 w 87"/>
                <a:gd name="T27" fmla="*/ 23 h 65"/>
                <a:gd name="T28" fmla="*/ 73 w 87"/>
                <a:gd name="T29" fmla="*/ 19 h 65"/>
                <a:gd name="T30" fmla="*/ 80 w 87"/>
                <a:gd name="T31" fmla="*/ 19 h 65"/>
                <a:gd name="T32" fmla="*/ 80 w 87"/>
                <a:gd name="T33" fmla="*/ 56 h 65"/>
                <a:gd name="T34" fmla="*/ 73 w 87"/>
                <a:gd name="T35" fmla="*/ 56 h 65"/>
                <a:gd name="T36" fmla="*/ 73 w 87"/>
                <a:gd name="T3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65">
                  <a:moveTo>
                    <a:pt x="26" y="23"/>
                  </a:moveTo>
                  <a:cubicBezTo>
                    <a:pt x="26" y="33"/>
                    <a:pt x="26" y="33"/>
                    <a:pt x="26" y="33"/>
                  </a:cubicBezTo>
                  <a:cubicBezTo>
                    <a:pt x="7" y="33"/>
                    <a:pt x="8" y="17"/>
                    <a:pt x="8" y="17"/>
                  </a:cubicBezTo>
                  <a:cubicBezTo>
                    <a:pt x="8" y="0"/>
                    <a:pt x="8" y="0"/>
                    <a:pt x="8" y="0"/>
                  </a:cubicBezTo>
                  <a:cubicBezTo>
                    <a:pt x="0" y="0"/>
                    <a:pt x="0" y="0"/>
                    <a:pt x="0" y="0"/>
                  </a:cubicBezTo>
                  <a:cubicBezTo>
                    <a:pt x="0" y="17"/>
                    <a:pt x="0" y="17"/>
                    <a:pt x="0" y="17"/>
                  </a:cubicBezTo>
                  <a:cubicBezTo>
                    <a:pt x="0" y="43"/>
                    <a:pt x="26" y="42"/>
                    <a:pt x="26" y="42"/>
                  </a:cubicBezTo>
                  <a:cubicBezTo>
                    <a:pt x="26" y="42"/>
                    <a:pt x="26" y="42"/>
                    <a:pt x="26" y="42"/>
                  </a:cubicBezTo>
                  <a:cubicBezTo>
                    <a:pt x="26" y="49"/>
                    <a:pt x="26" y="49"/>
                    <a:pt x="26" y="49"/>
                  </a:cubicBezTo>
                  <a:cubicBezTo>
                    <a:pt x="26" y="49"/>
                    <a:pt x="25" y="65"/>
                    <a:pt x="41" y="65"/>
                  </a:cubicBezTo>
                  <a:cubicBezTo>
                    <a:pt x="61" y="65"/>
                    <a:pt x="87" y="65"/>
                    <a:pt x="87" y="65"/>
                  </a:cubicBezTo>
                  <a:cubicBezTo>
                    <a:pt x="87" y="9"/>
                    <a:pt x="87" y="9"/>
                    <a:pt x="87" y="9"/>
                  </a:cubicBezTo>
                  <a:cubicBezTo>
                    <a:pt x="87" y="9"/>
                    <a:pt x="60" y="9"/>
                    <a:pt x="41" y="9"/>
                  </a:cubicBezTo>
                  <a:cubicBezTo>
                    <a:pt x="26" y="9"/>
                    <a:pt x="26" y="23"/>
                    <a:pt x="26" y="23"/>
                  </a:cubicBezTo>
                  <a:close/>
                  <a:moveTo>
                    <a:pt x="73" y="19"/>
                  </a:moveTo>
                  <a:cubicBezTo>
                    <a:pt x="80" y="19"/>
                    <a:pt x="80" y="19"/>
                    <a:pt x="80" y="19"/>
                  </a:cubicBezTo>
                  <a:cubicBezTo>
                    <a:pt x="80" y="56"/>
                    <a:pt x="80" y="56"/>
                    <a:pt x="80" y="56"/>
                  </a:cubicBezTo>
                  <a:cubicBezTo>
                    <a:pt x="73" y="56"/>
                    <a:pt x="73" y="56"/>
                    <a:pt x="73" y="56"/>
                  </a:cubicBezTo>
                  <a:lnTo>
                    <a:pt x="73" y="19"/>
                  </a:lnTo>
                  <a:close/>
                </a:path>
              </a:pathLst>
            </a:custGeom>
            <a:grpFill/>
            <a:ln>
              <a:noFill/>
            </a:ln>
          </p:spPr>
          <p:txBody>
            <a:bodyPr vert="horz" wrap="square" lIns="121920" tIns="60960" rIns="121920" bIns="60960" numCol="1" anchor="t" anchorCtr="0" compatLnSpc="1">
              <a:prstTxWarp prst="textNoShape">
                <a:avLst/>
              </a:prstTxWarp>
            </a:bodyPr>
            <a:lstStyle/>
            <a:p>
              <a:endParaRPr lang="en-US" sz="3200"/>
            </a:p>
          </p:txBody>
        </p:sp>
        <p:sp>
          <p:nvSpPr>
            <p:cNvPr id="19" name="Freeform 21"/>
            <p:cNvSpPr>
              <a:spLocks noEditPoints="1"/>
            </p:cNvSpPr>
            <p:nvPr/>
          </p:nvSpPr>
          <p:spPr bwMode="auto">
            <a:xfrm>
              <a:off x="6897688" y="3397251"/>
              <a:ext cx="47625" cy="17463"/>
            </a:xfrm>
            <a:custGeom>
              <a:avLst/>
              <a:gdLst>
                <a:gd name="T0" fmla="*/ 0 w 29"/>
                <a:gd name="T1" fmla="*/ 10 h 10"/>
                <a:gd name="T2" fmla="*/ 29 w 29"/>
                <a:gd name="T3" fmla="*/ 10 h 10"/>
                <a:gd name="T4" fmla="*/ 29 w 29"/>
                <a:gd name="T5" fmla="*/ 0 h 10"/>
                <a:gd name="T6" fmla="*/ 0 w 29"/>
                <a:gd name="T7" fmla="*/ 0 h 10"/>
                <a:gd name="T8" fmla="*/ 0 w 29"/>
                <a:gd name="T9" fmla="*/ 10 h 10"/>
                <a:gd name="T10" fmla="*/ 24 w 29"/>
                <a:gd name="T11" fmla="*/ 2 h 10"/>
                <a:gd name="T12" fmla="*/ 27 w 29"/>
                <a:gd name="T13" fmla="*/ 5 h 10"/>
                <a:gd name="T14" fmla="*/ 24 w 29"/>
                <a:gd name="T15" fmla="*/ 8 h 10"/>
                <a:gd name="T16" fmla="*/ 21 w 29"/>
                <a:gd name="T17" fmla="*/ 5 h 10"/>
                <a:gd name="T18" fmla="*/ 24 w 29"/>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0">
                  <a:moveTo>
                    <a:pt x="0" y="10"/>
                  </a:moveTo>
                  <a:cubicBezTo>
                    <a:pt x="29" y="10"/>
                    <a:pt x="29" y="10"/>
                    <a:pt x="29" y="10"/>
                  </a:cubicBezTo>
                  <a:cubicBezTo>
                    <a:pt x="29" y="0"/>
                    <a:pt x="29" y="0"/>
                    <a:pt x="29" y="0"/>
                  </a:cubicBezTo>
                  <a:cubicBezTo>
                    <a:pt x="0" y="0"/>
                    <a:pt x="0" y="0"/>
                    <a:pt x="0" y="0"/>
                  </a:cubicBezTo>
                  <a:lnTo>
                    <a:pt x="0" y="10"/>
                  </a:lnTo>
                  <a:close/>
                  <a:moveTo>
                    <a:pt x="24" y="2"/>
                  </a:moveTo>
                  <a:cubicBezTo>
                    <a:pt x="26" y="2"/>
                    <a:pt x="27" y="4"/>
                    <a:pt x="27" y="5"/>
                  </a:cubicBezTo>
                  <a:cubicBezTo>
                    <a:pt x="27" y="7"/>
                    <a:pt x="26" y="8"/>
                    <a:pt x="24" y="8"/>
                  </a:cubicBezTo>
                  <a:cubicBezTo>
                    <a:pt x="23" y="8"/>
                    <a:pt x="21" y="7"/>
                    <a:pt x="21" y="5"/>
                  </a:cubicBezTo>
                  <a:cubicBezTo>
                    <a:pt x="21" y="4"/>
                    <a:pt x="23" y="2"/>
                    <a:pt x="24" y="2"/>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3200"/>
            </a:p>
          </p:txBody>
        </p:sp>
        <p:sp>
          <p:nvSpPr>
            <p:cNvPr id="20" name="Freeform 22"/>
            <p:cNvSpPr>
              <a:spLocks noEditPoints="1"/>
            </p:cNvSpPr>
            <p:nvPr/>
          </p:nvSpPr>
          <p:spPr bwMode="auto">
            <a:xfrm>
              <a:off x="6897688" y="3352801"/>
              <a:ext cx="47625" cy="15875"/>
            </a:xfrm>
            <a:custGeom>
              <a:avLst/>
              <a:gdLst>
                <a:gd name="T0" fmla="*/ 0 w 29"/>
                <a:gd name="T1" fmla="*/ 0 h 10"/>
                <a:gd name="T2" fmla="*/ 0 w 29"/>
                <a:gd name="T3" fmla="*/ 10 h 10"/>
                <a:gd name="T4" fmla="*/ 29 w 29"/>
                <a:gd name="T5" fmla="*/ 10 h 10"/>
                <a:gd name="T6" fmla="*/ 29 w 29"/>
                <a:gd name="T7" fmla="*/ 0 h 10"/>
                <a:gd name="T8" fmla="*/ 0 w 29"/>
                <a:gd name="T9" fmla="*/ 0 h 10"/>
                <a:gd name="T10" fmla="*/ 24 w 29"/>
                <a:gd name="T11" fmla="*/ 8 h 10"/>
                <a:gd name="T12" fmla="*/ 21 w 29"/>
                <a:gd name="T13" fmla="*/ 5 h 10"/>
                <a:gd name="T14" fmla="*/ 24 w 29"/>
                <a:gd name="T15" fmla="*/ 2 h 10"/>
                <a:gd name="T16" fmla="*/ 27 w 29"/>
                <a:gd name="T17" fmla="*/ 5 h 10"/>
                <a:gd name="T18" fmla="*/ 24 w 2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0">
                  <a:moveTo>
                    <a:pt x="0" y="0"/>
                  </a:moveTo>
                  <a:cubicBezTo>
                    <a:pt x="0" y="10"/>
                    <a:pt x="0" y="10"/>
                    <a:pt x="0" y="10"/>
                  </a:cubicBezTo>
                  <a:cubicBezTo>
                    <a:pt x="29" y="10"/>
                    <a:pt x="29" y="10"/>
                    <a:pt x="29" y="10"/>
                  </a:cubicBezTo>
                  <a:cubicBezTo>
                    <a:pt x="29" y="0"/>
                    <a:pt x="29" y="0"/>
                    <a:pt x="29" y="0"/>
                  </a:cubicBezTo>
                  <a:lnTo>
                    <a:pt x="0" y="0"/>
                  </a:lnTo>
                  <a:close/>
                  <a:moveTo>
                    <a:pt x="24" y="8"/>
                  </a:moveTo>
                  <a:cubicBezTo>
                    <a:pt x="23" y="8"/>
                    <a:pt x="21" y="7"/>
                    <a:pt x="21" y="5"/>
                  </a:cubicBezTo>
                  <a:cubicBezTo>
                    <a:pt x="21" y="4"/>
                    <a:pt x="23" y="2"/>
                    <a:pt x="24" y="2"/>
                  </a:cubicBezTo>
                  <a:cubicBezTo>
                    <a:pt x="26" y="2"/>
                    <a:pt x="27" y="4"/>
                    <a:pt x="27" y="5"/>
                  </a:cubicBezTo>
                  <a:cubicBezTo>
                    <a:pt x="27" y="7"/>
                    <a:pt x="26" y="8"/>
                    <a:pt x="24" y="8"/>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3200"/>
            </a:p>
          </p:txBody>
        </p:sp>
      </p:grpSp>
      <p:grpSp>
        <p:nvGrpSpPr>
          <p:cNvPr id="21" name="Group 23"/>
          <p:cNvGrpSpPr/>
          <p:nvPr/>
        </p:nvGrpSpPr>
        <p:grpSpPr>
          <a:xfrm>
            <a:off x="7195258" y="4020755"/>
            <a:ext cx="424779" cy="530973"/>
            <a:chOff x="6751638" y="2265363"/>
            <a:chExt cx="158750" cy="198438"/>
          </a:xfrm>
          <a:solidFill>
            <a:schemeClr val="bg1"/>
          </a:solidFill>
        </p:grpSpPr>
        <p:sp>
          <p:nvSpPr>
            <p:cNvPr id="22" name="Freeform 18"/>
            <p:cNvSpPr>
              <a:spLocks/>
            </p:cNvSpPr>
            <p:nvPr/>
          </p:nvSpPr>
          <p:spPr bwMode="auto">
            <a:xfrm>
              <a:off x="6751638" y="2349501"/>
              <a:ext cx="158750" cy="65088"/>
            </a:xfrm>
            <a:custGeom>
              <a:avLst/>
              <a:gdLst>
                <a:gd name="T0" fmla="*/ 49 w 98"/>
                <a:gd name="T1" fmla="*/ 15 h 40"/>
                <a:gd name="T2" fmla="*/ 2 w 98"/>
                <a:gd name="T3" fmla="*/ 0 h 40"/>
                <a:gd name="T4" fmla="*/ 0 w 98"/>
                <a:gd name="T5" fmla="*/ 4 h 40"/>
                <a:gd name="T6" fmla="*/ 0 w 98"/>
                <a:gd name="T7" fmla="*/ 19 h 40"/>
                <a:gd name="T8" fmla="*/ 49 w 98"/>
                <a:gd name="T9" fmla="*/ 40 h 40"/>
                <a:gd name="T10" fmla="*/ 98 w 98"/>
                <a:gd name="T11" fmla="*/ 19 h 40"/>
                <a:gd name="T12" fmla="*/ 98 w 98"/>
                <a:gd name="T13" fmla="*/ 4 h 40"/>
                <a:gd name="T14" fmla="*/ 96 w 98"/>
                <a:gd name="T15" fmla="*/ 0 h 40"/>
                <a:gd name="T16" fmla="*/ 49 w 98"/>
                <a:gd name="T1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3" name="Freeform 19"/>
            <p:cNvSpPr>
              <a:spLocks/>
            </p:cNvSpPr>
            <p:nvPr/>
          </p:nvSpPr>
          <p:spPr bwMode="auto">
            <a:xfrm>
              <a:off x="6751638" y="2397126"/>
              <a:ext cx="158750" cy="66675"/>
            </a:xfrm>
            <a:custGeom>
              <a:avLst/>
              <a:gdLst>
                <a:gd name="T0" fmla="*/ 49 w 98"/>
                <a:gd name="T1" fmla="*/ 16 h 41"/>
                <a:gd name="T2" fmla="*/ 2 w 98"/>
                <a:gd name="T3" fmla="*/ 0 h 41"/>
                <a:gd name="T4" fmla="*/ 0 w 98"/>
                <a:gd name="T5" fmla="*/ 5 h 41"/>
                <a:gd name="T6" fmla="*/ 0 w 98"/>
                <a:gd name="T7" fmla="*/ 20 h 41"/>
                <a:gd name="T8" fmla="*/ 49 w 98"/>
                <a:gd name="T9" fmla="*/ 41 h 41"/>
                <a:gd name="T10" fmla="*/ 98 w 98"/>
                <a:gd name="T11" fmla="*/ 20 h 41"/>
                <a:gd name="T12" fmla="*/ 98 w 98"/>
                <a:gd name="T13" fmla="*/ 5 h 41"/>
                <a:gd name="T14" fmla="*/ 96 w 98"/>
                <a:gd name="T15" fmla="*/ 0 h 41"/>
                <a:gd name="T16" fmla="*/ 49 w 98"/>
                <a:gd name="T17"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1">
                  <a:moveTo>
                    <a:pt x="49" y="16"/>
                  </a:moveTo>
                  <a:cubicBezTo>
                    <a:pt x="26" y="16"/>
                    <a:pt x="7"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ubicBezTo>
                    <a:pt x="91" y="9"/>
                    <a:pt x="72" y="16"/>
                    <a:pt x="49"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4" name="Freeform 20"/>
            <p:cNvSpPr>
              <a:spLocks/>
            </p:cNvSpPr>
            <p:nvPr/>
          </p:nvSpPr>
          <p:spPr bwMode="auto">
            <a:xfrm>
              <a:off x="6751638" y="2300288"/>
              <a:ext cx="158750" cy="65088"/>
            </a:xfrm>
            <a:custGeom>
              <a:avLst/>
              <a:gdLst>
                <a:gd name="T0" fmla="*/ 96 w 98"/>
                <a:gd name="T1" fmla="*/ 0 h 40"/>
                <a:gd name="T2" fmla="*/ 49 w 98"/>
                <a:gd name="T3" fmla="*/ 15 h 40"/>
                <a:gd name="T4" fmla="*/ 2 w 98"/>
                <a:gd name="T5" fmla="*/ 0 h 40"/>
                <a:gd name="T6" fmla="*/ 0 w 98"/>
                <a:gd name="T7" fmla="*/ 5 h 40"/>
                <a:gd name="T8" fmla="*/ 0 w 98"/>
                <a:gd name="T9" fmla="*/ 19 h 40"/>
                <a:gd name="T10" fmla="*/ 49 w 98"/>
                <a:gd name="T11" fmla="*/ 40 h 40"/>
                <a:gd name="T12" fmla="*/ 98 w 98"/>
                <a:gd name="T13" fmla="*/ 19 h 40"/>
                <a:gd name="T14" fmla="*/ 98 w 98"/>
                <a:gd name="T15" fmla="*/ 5 h 40"/>
                <a:gd name="T16" fmla="*/ 96 w 98"/>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40">
                  <a:moveTo>
                    <a:pt x="96" y="0"/>
                  </a:moveTo>
                  <a:cubicBezTo>
                    <a:pt x="95" y="8"/>
                    <a:pt x="75" y="15"/>
                    <a:pt x="49" y="15"/>
                  </a:cubicBezTo>
                  <a:cubicBezTo>
                    <a:pt x="23" y="15"/>
                    <a:pt x="3" y="8"/>
                    <a:pt x="2" y="0"/>
                  </a:cubicBezTo>
                  <a:cubicBezTo>
                    <a:pt x="1" y="1"/>
                    <a:pt x="0" y="3"/>
                    <a:pt x="0" y="5"/>
                  </a:cubicBezTo>
                  <a:cubicBezTo>
                    <a:pt x="0" y="19"/>
                    <a:pt x="0" y="19"/>
                    <a:pt x="0" y="19"/>
                  </a:cubicBezTo>
                  <a:cubicBezTo>
                    <a:pt x="0" y="31"/>
                    <a:pt x="22" y="40"/>
                    <a:pt x="49" y="40"/>
                  </a:cubicBezTo>
                  <a:cubicBezTo>
                    <a:pt x="76" y="40"/>
                    <a:pt x="98" y="31"/>
                    <a:pt x="98" y="19"/>
                  </a:cubicBezTo>
                  <a:cubicBezTo>
                    <a:pt x="98" y="5"/>
                    <a:pt x="98" y="5"/>
                    <a:pt x="98" y="5"/>
                  </a:cubicBezTo>
                  <a:cubicBezTo>
                    <a:pt x="98" y="3"/>
                    <a:pt x="97" y="1"/>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5" name="Oval 21"/>
            <p:cNvSpPr>
              <a:spLocks noChangeArrowheads="1"/>
            </p:cNvSpPr>
            <p:nvPr/>
          </p:nvSpPr>
          <p:spPr bwMode="auto">
            <a:xfrm>
              <a:off x="6754813" y="2265363"/>
              <a:ext cx="152400" cy="50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26" name="Group 28"/>
          <p:cNvGrpSpPr/>
          <p:nvPr/>
        </p:nvGrpSpPr>
        <p:grpSpPr>
          <a:xfrm>
            <a:off x="8445242" y="2502105"/>
            <a:ext cx="603395" cy="413037"/>
            <a:chOff x="2324100" y="1814513"/>
            <a:chExt cx="266700" cy="182563"/>
          </a:xfrm>
          <a:solidFill>
            <a:schemeClr val="bg1"/>
          </a:solidFill>
        </p:grpSpPr>
        <p:sp>
          <p:nvSpPr>
            <p:cNvPr id="27" name="Freeform 55"/>
            <p:cNvSpPr>
              <a:spLocks noEditPoints="1"/>
            </p:cNvSpPr>
            <p:nvPr/>
          </p:nvSpPr>
          <p:spPr bwMode="auto">
            <a:xfrm>
              <a:off x="2324100" y="1814513"/>
              <a:ext cx="188913" cy="182563"/>
            </a:xfrm>
            <a:custGeom>
              <a:avLst/>
              <a:gdLst>
                <a:gd name="T0" fmla="*/ 86 w 99"/>
                <a:gd name="T1" fmla="*/ 60 h 97"/>
                <a:gd name="T2" fmla="*/ 99 w 99"/>
                <a:gd name="T3" fmla="*/ 54 h 97"/>
                <a:gd name="T4" fmla="*/ 99 w 99"/>
                <a:gd name="T5" fmla="*/ 43 h 97"/>
                <a:gd name="T6" fmla="*/ 86 w 99"/>
                <a:gd name="T7" fmla="*/ 37 h 97"/>
                <a:gd name="T8" fmla="*/ 83 w 99"/>
                <a:gd name="T9" fmla="*/ 31 h 97"/>
                <a:gd name="T10" fmla="*/ 88 w 99"/>
                <a:gd name="T11" fmla="*/ 18 h 97"/>
                <a:gd name="T12" fmla="*/ 81 w 99"/>
                <a:gd name="T13" fmla="*/ 10 h 97"/>
                <a:gd name="T14" fmla="*/ 67 w 99"/>
                <a:gd name="T15" fmla="*/ 16 h 97"/>
                <a:gd name="T16" fmla="*/ 61 w 99"/>
                <a:gd name="T17" fmla="*/ 13 h 97"/>
                <a:gd name="T18" fmla="*/ 55 w 99"/>
                <a:gd name="T19" fmla="*/ 0 h 97"/>
                <a:gd name="T20" fmla="*/ 44 w 99"/>
                <a:gd name="T21" fmla="*/ 0 h 97"/>
                <a:gd name="T22" fmla="*/ 38 w 99"/>
                <a:gd name="T23" fmla="*/ 13 h 97"/>
                <a:gd name="T24" fmla="*/ 32 w 99"/>
                <a:gd name="T25" fmla="*/ 16 h 97"/>
                <a:gd name="T26" fmla="*/ 18 w 99"/>
                <a:gd name="T27" fmla="*/ 11 h 97"/>
                <a:gd name="T28" fmla="*/ 11 w 99"/>
                <a:gd name="T29" fmla="*/ 18 h 97"/>
                <a:gd name="T30" fmla="*/ 16 w 99"/>
                <a:gd name="T31" fmla="*/ 32 h 97"/>
                <a:gd name="T32" fmla="*/ 14 w 99"/>
                <a:gd name="T33" fmla="*/ 37 h 97"/>
                <a:gd name="T34" fmla="*/ 0 w 99"/>
                <a:gd name="T35" fmla="*/ 43 h 97"/>
                <a:gd name="T36" fmla="*/ 0 w 99"/>
                <a:gd name="T37" fmla="*/ 54 h 97"/>
                <a:gd name="T38" fmla="*/ 14 w 99"/>
                <a:gd name="T39" fmla="*/ 60 h 97"/>
                <a:gd name="T40" fmla="*/ 16 w 99"/>
                <a:gd name="T41" fmla="*/ 66 h 97"/>
                <a:gd name="T42" fmla="*/ 11 w 99"/>
                <a:gd name="T43" fmla="*/ 79 h 97"/>
                <a:gd name="T44" fmla="*/ 19 w 99"/>
                <a:gd name="T45" fmla="*/ 87 h 97"/>
                <a:gd name="T46" fmla="*/ 32 w 99"/>
                <a:gd name="T47" fmla="*/ 81 h 97"/>
                <a:gd name="T48" fmla="*/ 38 w 99"/>
                <a:gd name="T49" fmla="*/ 84 h 97"/>
                <a:gd name="T50" fmla="*/ 45 w 99"/>
                <a:gd name="T51" fmla="*/ 97 h 97"/>
                <a:gd name="T52" fmla="*/ 55 w 99"/>
                <a:gd name="T53" fmla="*/ 97 h 97"/>
                <a:gd name="T54" fmla="*/ 61 w 99"/>
                <a:gd name="T55" fmla="*/ 84 h 97"/>
                <a:gd name="T56" fmla="*/ 67 w 99"/>
                <a:gd name="T57" fmla="*/ 81 h 97"/>
                <a:gd name="T58" fmla="*/ 81 w 99"/>
                <a:gd name="T59" fmla="*/ 86 h 97"/>
                <a:gd name="T60" fmla="*/ 89 w 99"/>
                <a:gd name="T61" fmla="*/ 79 h 97"/>
                <a:gd name="T62" fmla="*/ 83 w 99"/>
                <a:gd name="T63" fmla="*/ 66 h 97"/>
                <a:gd name="T64" fmla="*/ 86 w 99"/>
                <a:gd name="T65" fmla="*/ 60 h 97"/>
                <a:gd name="T66" fmla="*/ 50 w 99"/>
                <a:gd name="T67" fmla="*/ 64 h 97"/>
                <a:gd name="T68" fmla="*/ 34 w 99"/>
                <a:gd name="T69" fmla="*/ 49 h 97"/>
                <a:gd name="T70" fmla="*/ 50 w 99"/>
                <a:gd name="T71" fmla="*/ 33 h 97"/>
                <a:gd name="T72" fmla="*/ 66 w 99"/>
                <a:gd name="T73" fmla="*/ 49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60"/>
                  </a:moveTo>
                  <a:cubicBezTo>
                    <a:pt x="86" y="60"/>
                    <a:pt x="99" y="54"/>
                    <a:pt x="99" y="54"/>
                  </a:cubicBezTo>
                  <a:cubicBezTo>
                    <a:pt x="99" y="43"/>
                    <a:pt x="99" y="43"/>
                    <a:pt x="99" y="43"/>
                  </a:cubicBezTo>
                  <a:cubicBezTo>
                    <a:pt x="99" y="42"/>
                    <a:pt x="86" y="37"/>
                    <a:pt x="86" y="37"/>
                  </a:cubicBezTo>
                  <a:cubicBezTo>
                    <a:pt x="83" y="31"/>
                    <a:pt x="83" y="31"/>
                    <a:pt x="83" y="31"/>
                  </a:cubicBezTo>
                  <a:cubicBezTo>
                    <a:pt x="83" y="31"/>
                    <a:pt x="89" y="18"/>
                    <a:pt x="88" y="18"/>
                  </a:cubicBezTo>
                  <a:cubicBezTo>
                    <a:pt x="81" y="10"/>
                    <a:pt x="81" y="10"/>
                    <a:pt x="81" y="10"/>
                  </a:cubicBezTo>
                  <a:cubicBezTo>
                    <a:pt x="80" y="10"/>
                    <a:pt x="67" y="16"/>
                    <a:pt x="67" y="16"/>
                  </a:cubicBezTo>
                  <a:cubicBezTo>
                    <a:pt x="61" y="13"/>
                    <a:pt x="61" y="13"/>
                    <a:pt x="61" y="13"/>
                  </a:cubicBezTo>
                  <a:cubicBezTo>
                    <a:pt x="61" y="13"/>
                    <a:pt x="56" y="0"/>
                    <a:pt x="55" y="0"/>
                  </a:cubicBezTo>
                  <a:cubicBezTo>
                    <a:pt x="44" y="0"/>
                    <a:pt x="44" y="0"/>
                    <a:pt x="44" y="0"/>
                  </a:cubicBezTo>
                  <a:cubicBezTo>
                    <a:pt x="43" y="0"/>
                    <a:pt x="38" y="13"/>
                    <a:pt x="38" y="13"/>
                  </a:cubicBezTo>
                  <a:cubicBezTo>
                    <a:pt x="32" y="16"/>
                    <a:pt x="32" y="16"/>
                    <a:pt x="32" y="16"/>
                  </a:cubicBezTo>
                  <a:cubicBezTo>
                    <a:pt x="32" y="16"/>
                    <a:pt x="19" y="10"/>
                    <a:pt x="18" y="11"/>
                  </a:cubicBezTo>
                  <a:cubicBezTo>
                    <a:pt x="11" y="18"/>
                    <a:pt x="11" y="18"/>
                    <a:pt x="11" y="18"/>
                  </a:cubicBezTo>
                  <a:cubicBezTo>
                    <a:pt x="10" y="19"/>
                    <a:pt x="16" y="32"/>
                    <a:pt x="16" y="32"/>
                  </a:cubicBezTo>
                  <a:cubicBezTo>
                    <a:pt x="14" y="37"/>
                    <a:pt x="14" y="37"/>
                    <a:pt x="14" y="37"/>
                  </a:cubicBezTo>
                  <a:cubicBezTo>
                    <a:pt x="14" y="37"/>
                    <a:pt x="0" y="43"/>
                    <a:pt x="0" y="43"/>
                  </a:cubicBezTo>
                  <a:cubicBezTo>
                    <a:pt x="0" y="54"/>
                    <a:pt x="0" y="54"/>
                    <a:pt x="0" y="54"/>
                  </a:cubicBezTo>
                  <a:cubicBezTo>
                    <a:pt x="0" y="55"/>
                    <a:pt x="14" y="60"/>
                    <a:pt x="14" y="60"/>
                  </a:cubicBezTo>
                  <a:cubicBezTo>
                    <a:pt x="16" y="66"/>
                    <a:pt x="16" y="66"/>
                    <a:pt x="16" y="66"/>
                  </a:cubicBezTo>
                  <a:cubicBezTo>
                    <a:pt x="16" y="66"/>
                    <a:pt x="10" y="79"/>
                    <a:pt x="11" y="79"/>
                  </a:cubicBezTo>
                  <a:cubicBezTo>
                    <a:pt x="19" y="87"/>
                    <a:pt x="19" y="87"/>
                    <a:pt x="19" y="87"/>
                  </a:cubicBezTo>
                  <a:cubicBezTo>
                    <a:pt x="19" y="87"/>
                    <a:pt x="32" y="81"/>
                    <a:pt x="32" y="81"/>
                  </a:cubicBezTo>
                  <a:cubicBezTo>
                    <a:pt x="38" y="84"/>
                    <a:pt x="38" y="84"/>
                    <a:pt x="38" y="84"/>
                  </a:cubicBezTo>
                  <a:cubicBezTo>
                    <a:pt x="38" y="84"/>
                    <a:pt x="44" y="97"/>
                    <a:pt x="45" y="97"/>
                  </a:cubicBezTo>
                  <a:cubicBezTo>
                    <a:pt x="55" y="97"/>
                    <a:pt x="55" y="97"/>
                    <a:pt x="55" y="97"/>
                  </a:cubicBezTo>
                  <a:cubicBezTo>
                    <a:pt x="56" y="97"/>
                    <a:pt x="61" y="84"/>
                    <a:pt x="61" y="84"/>
                  </a:cubicBezTo>
                  <a:cubicBezTo>
                    <a:pt x="67" y="81"/>
                    <a:pt x="67" y="81"/>
                    <a:pt x="67" y="81"/>
                  </a:cubicBezTo>
                  <a:cubicBezTo>
                    <a:pt x="67" y="81"/>
                    <a:pt x="81" y="87"/>
                    <a:pt x="81" y="86"/>
                  </a:cubicBezTo>
                  <a:cubicBezTo>
                    <a:pt x="89" y="79"/>
                    <a:pt x="89" y="79"/>
                    <a:pt x="89" y="79"/>
                  </a:cubicBezTo>
                  <a:cubicBezTo>
                    <a:pt x="89" y="78"/>
                    <a:pt x="83" y="66"/>
                    <a:pt x="83" y="66"/>
                  </a:cubicBezTo>
                  <a:lnTo>
                    <a:pt x="86" y="60"/>
                  </a:lnTo>
                  <a:close/>
                  <a:moveTo>
                    <a:pt x="50" y="64"/>
                  </a:moveTo>
                  <a:cubicBezTo>
                    <a:pt x="41" y="64"/>
                    <a:pt x="34" y="57"/>
                    <a:pt x="34" y="49"/>
                  </a:cubicBezTo>
                  <a:cubicBezTo>
                    <a:pt x="34" y="40"/>
                    <a:pt x="41" y="33"/>
                    <a:pt x="50" y="33"/>
                  </a:cubicBezTo>
                  <a:cubicBezTo>
                    <a:pt x="58" y="33"/>
                    <a:pt x="66" y="40"/>
                    <a:pt x="66" y="49"/>
                  </a:cubicBezTo>
                  <a:cubicBezTo>
                    <a:pt x="66" y="57"/>
                    <a:pt x="58"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8" name="Freeform 56"/>
            <p:cNvSpPr>
              <a:spLocks noEditPoints="1"/>
            </p:cNvSpPr>
            <p:nvPr/>
          </p:nvSpPr>
          <p:spPr bwMode="auto">
            <a:xfrm>
              <a:off x="2501900" y="1905001"/>
              <a:ext cx="88900" cy="90488"/>
            </a:xfrm>
            <a:custGeom>
              <a:avLst/>
              <a:gdLst>
                <a:gd name="T0" fmla="*/ 41 w 47"/>
                <a:gd name="T1" fmla="*/ 23 h 48"/>
                <a:gd name="T2" fmla="*/ 41 w 47"/>
                <a:gd name="T3" fmla="*/ 20 h 48"/>
                <a:gd name="T4" fmla="*/ 45 w 47"/>
                <a:gd name="T5" fmla="*/ 14 h 48"/>
                <a:gd name="T6" fmla="*/ 42 w 47"/>
                <a:gd name="T7" fmla="*/ 9 h 48"/>
                <a:gd name="T8" fmla="*/ 35 w 47"/>
                <a:gd name="T9" fmla="*/ 11 h 48"/>
                <a:gd name="T10" fmla="*/ 33 w 47"/>
                <a:gd name="T11" fmla="*/ 9 h 48"/>
                <a:gd name="T12" fmla="*/ 31 w 47"/>
                <a:gd name="T13" fmla="*/ 2 h 48"/>
                <a:gd name="T14" fmla="*/ 26 w 47"/>
                <a:gd name="T15" fmla="*/ 1 h 48"/>
                <a:gd name="T16" fmla="*/ 22 w 47"/>
                <a:gd name="T17" fmla="*/ 6 h 48"/>
                <a:gd name="T18" fmla="*/ 19 w 47"/>
                <a:gd name="T19" fmla="*/ 7 h 48"/>
                <a:gd name="T20" fmla="*/ 14 w 47"/>
                <a:gd name="T21" fmla="*/ 3 h 48"/>
                <a:gd name="T22" fmla="*/ 9 w 47"/>
                <a:gd name="T23" fmla="*/ 5 h 48"/>
                <a:gd name="T24" fmla="*/ 10 w 47"/>
                <a:gd name="T25" fmla="*/ 12 h 48"/>
                <a:gd name="T26" fmla="*/ 8 w 47"/>
                <a:gd name="T27" fmla="*/ 15 h 48"/>
                <a:gd name="T28" fmla="*/ 1 w 47"/>
                <a:gd name="T29" fmla="*/ 16 h 48"/>
                <a:gd name="T30" fmla="*/ 0 w 47"/>
                <a:gd name="T31" fmla="*/ 21 h 48"/>
                <a:gd name="T32" fmla="*/ 6 w 47"/>
                <a:gd name="T33" fmla="*/ 25 h 48"/>
                <a:gd name="T34" fmla="*/ 6 w 47"/>
                <a:gd name="T35" fmla="*/ 28 h 48"/>
                <a:gd name="T36" fmla="*/ 2 w 47"/>
                <a:gd name="T37" fmla="*/ 34 h 48"/>
                <a:gd name="T38" fmla="*/ 5 w 47"/>
                <a:gd name="T39" fmla="*/ 39 h 48"/>
                <a:gd name="T40" fmla="*/ 12 w 47"/>
                <a:gd name="T41" fmla="*/ 38 h 48"/>
                <a:gd name="T42" fmla="*/ 14 w 47"/>
                <a:gd name="T43" fmla="*/ 39 h 48"/>
                <a:gd name="T44" fmla="*/ 15 w 47"/>
                <a:gd name="T45" fmla="*/ 46 h 48"/>
                <a:gd name="T46" fmla="*/ 20 w 47"/>
                <a:gd name="T47" fmla="*/ 48 h 48"/>
                <a:gd name="T48" fmla="*/ 24 w 47"/>
                <a:gd name="T49" fmla="*/ 42 h 48"/>
                <a:gd name="T50" fmla="*/ 27 w 47"/>
                <a:gd name="T51" fmla="*/ 42 h 48"/>
                <a:gd name="T52" fmla="*/ 33 w 47"/>
                <a:gd name="T53" fmla="*/ 46 h 48"/>
                <a:gd name="T54" fmla="*/ 38 w 47"/>
                <a:gd name="T55" fmla="*/ 43 h 48"/>
                <a:gd name="T56" fmla="*/ 37 w 47"/>
                <a:gd name="T57" fmla="*/ 36 h 48"/>
                <a:gd name="T58" fmla="*/ 38 w 47"/>
                <a:gd name="T59" fmla="*/ 33 h 48"/>
                <a:gd name="T60" fmla="*/ 45 w 47"/>
                <a:gd name="T61" fmla="*/ 32 h 48"/>
                <a:gd name="T62" fmla="*/ 46 w 47"/>
                <a:gd name="T63" fmla="*/ 27 h 48"/>
                <a:gd name="T64" fmla="*/ 41 w 47"/>
                <a:gd name="T65" fmla="*/ 23 h 48"/>
                <a:gd name="T66" fmla="*/ 31 w 47"/>
                <a:gd name="T67" fmla="*/ 26 h 48"/>
                <a:gd name="T68" fmla="*/ 22 w 47"/>
                <a:gd name="T69" fmla="*/ 31 h 48"/>
                <a:gd name="T70" fmla="*/ 16 w 47"/>
                <a:gd name="T71" fmla="*/ 22 h 48"/>
                <a:gd name="T72" fmla="*/ 25 w 47"/>
                <a:gd name="T73" fmla="*/ 17 h 48"/>
                <a:gd name="T74" fmla="*/ 31 w 47"/>
                <a:gd name="T75"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8">
                  <a:moveTo>
                    <a:pt x="41" y="23"/>
                  </a:moveTo>
                  <a:cubicBezTo>
                    <a:pt x="41" y="20"/>
                    <a:pt x="41" y="20"/>
                    <a:pt x="41" y="20"/>
                  </a:cubicBezTo>
                  <a:cubicBezTo>
                    <a:pt x="41" y="20"/>
                    <a:pt x="45" y="14"/>
                    <a:pt x="45" y="14"/>
                  </a:cubicBezTo>
                  <a:cubicBezTo>
                    <a:pt x="42" y="9"/>
                    <a:pt x="42" y="9"/>
                    <a:pt x="42" y="9"/>
                  </a:cubicBezTo>
                  <a:cubicBezTo>
                    <a:pt x="42" y="9"/>
                    <a:pt x="35" y="11"/>
                    <a:pt x="35" y="11"/>
                  </a:cubicBezTo>
                  <a:cubicBezTo>
                    <a:pt x="33" y="9"/>
                    <a:pt x="33" y="9"/>
                    <a:pt x="33" y="9"/>
                  </a:cubicBezTo>
                  <a:cubicBezTo>
                    <a:pt x="33" y="9"/>
                    <a:pt x="32" y="2"/>
                    <a:pt x="31" y="2"/>
                  </a:cubicBezTo>
                  <a:cubicBezTo>
                    <a:pt x="26" y="1"/>
                    <a:pt x="26" y="1"/>
                    <a:pt x="26" y="1"/>
                  </a:cubicBezTo>
                  <a:cubicBezTo>
                    <a:pt x="26" y="0"/>
                    <a:pt x="22" y="6"/>
                    <a:pt x="22" y="6"/>
                  </a:cubicBezTo>
                  <a:cubicBezTo>
                    <a:pt x="19" y="7"/>
                    <a:pt x="19" y="7"/>
                    <a:pt x="19" y="7"/>
                  </a:cubicBezTo>
                  <a:cubicBezTo>
                    <a:pt x="19" y="7"/>
                    <a:pt x="14" y="2"/>
                    <a:pt x="14" y="3"/>
                  </a:cubicBezTo>
                  <a:cubicBezTo>
                    <a:pt x="9" y="5"/>
                    <a:pt x="9" y="5"/>
                    <a:pt x="9" y="5"/>
                  </a:cubicBezTo>
                  <a:cubicBezTo>
                    <a:pt x="9" y="6"/>
                    <a:pt x="10" y="12"/>
                    <a:pt x="10" y="12"/>
                  </a:cubicBezTo>
                  <a:cubicBezTo>
                    <a:pt x="8" y="15"/>
                    <a:pt x="8" y="15"/>
                    <a:pt x="8" y="15"/>
                  </a:cubicBezTo>
                  <a:cubicBezTo>
                    <a:pt x="8" y="15"/>
                    <a:pt x="2" y="16"/>
                    <a:pt x="1" y="16"/>
                  </a:cubicBezTo>
                  <a:cubicBezTo>
                    <a:pt x="0" y="21"/>
                    <a:pt x="0" y="21"/>
                    <a:pt x="0" y="21"/>
                  </a:cubicBezTo>
                  <a:cubicBezTo>
                    <a:pt x="0" y="22"/>
                    <a:pt x="6" y="25"/>
                    <a:pt x="6" y="25"/>
                  </a:cubicBezTo>
                  <a:cubicBezTo>
                    <a:pt x="6" y="28"/>
                    <a:pt x="6" y="28"/>
                    <a:pt x="6" y="28"/>
                  </a:cubicBezTo>
                  <a:cubicBezTo>
                    <a:pt x="6" y="28"/>
                    <a:pt x="2" y="34"/>
                    <a:pt x="2" y="34"/>
                  </a:cubicBezTo>
                  <a:cubicBezTo>
                    <a:pt x="5" y="39"/>
                    <a:pt x="5" y="39"/>
                    <a:pt x="5" y="39"/>
                  </a:cubicBezTo>
                  <a:cubicBezTo>
                    <a:pt x="5" y="39"/>
                    <a:pt x="12" y="38"/>
                    <a:pt x="12" y="38"/>
                  </a:cubicBezTo>
                  <a:cubicBezTo>
                    <a:pt x="14" y="39"/>
                    <a:pt x="14" y="39"/>
                    <a:pt x="14" y="39"/>
                  </a:cubicBezTo>
                  <a:cubicBezTo>
                    <a:pt x="14" y="39"/>
                    <a:pt x="15" y="46"/>
                    <a:pt x="15" y="46"/>
                  </a:cubicBezTo>
                  <a:cubicBezTo>
                    <a:pt x="20" y="48"/>
                    <a:pt x="20" y="48"/>
                    <a:pt x="20" y="48"/>
                  </a:cubicBezTo>
                  <a:cubicBezTo>
                    <a:pt x="21" y="48"/>
                    <a:pt x="24" y="42"/>
                    <a:pt x="24" y="42"/>
                  </a:cubicBezTo>
                  <a:cubicBezTo>
                    <a:pt x="27" y="42"/>
                    <a:pt x="27" y="42"/>
                    <a:pt x="27" y="42"/>
                  </a:cubicBezTo>
                  <a:cubicBezTo>
                    <a:pt x="27" y="42"/>
                    <a:pt x="33" y="46"/>
                    <a:pt x="33" y="46"/>
                  </a:cubicBezTo>
                  <a:cubicBezTo>
                    <a:pt x="38" y="43"/>
                    <a:pt x="38" y="43"/>
                    <a:pt x="38" y="43"/>
                  </a:cubicBezTo>
                  <a:cubicBezTo>
                    <a:pt x="38" y="43"/>
                    <a:pt x="37" y="36"/>
                    <a:pt x="37" y="36"/>
                  </a:cubicBezTo>
                  <a:cubicBezTo>
                    <a:pt x="38" y="33"/>
                    <a:pt x="38" y="33"/>
                    <a:pt x="38" y="33"/>
                  </a:cubicBezTo>
                  <a:cubicBezTo>
                    <a:pt x="38" y="33"/>
                    <a:pt x="45" y="32"/>
                    <a:pt x="45" y="32"/>
                  </a:cubicBezTo>
                  <a:cubicBezTo>
                    <a:pt x="46" y="27"/>
                    <a:pt x="46" y="27"/>
                    <a:pt x="46" y="27"/>
                  </a:cubicBezTo>
                  <a:cubicBezTo>
                    <a:pt x="47" y="27"/>
                    <a:pt x="41" y="23"/>
                    <a:pt x="41" y="23"/>
                  </a:cubicBezTo>
                  <a:close/>
                  <a:moveTo>
                    <a:pt x="31" y="26"/>
                  </a:moveTo>
                  <a:cubicBezTo>
                    <a:pt x="30" y="30"/>
                    <a:pt x="26" y="32"/>
                    <a:pt x="22" y="31"/>
                  </a:cubicBezTo>
                  <a:cubicBezTo>
                    <a:pt x="18" y="30"/>
                    <a:pt x="15" y="26"/>
                    <a:pt x="16" y="22"/>
                  </a:cubicBezTo>
                  <a:cubicBezTo>
                    <a:pt x="17" y="18"/>
                    <a:pt x="21" y="16"/>
                    <a:pt x="25" y="17"/>
                  </a:cubicBezTo>
                  <a:cubicBezTo>
                    <a:pt x="29" y="18"/>
                    <a:pt x="32" y="22"/>
                    <a:pt x="3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sp>
        <p:nvSpPr>
          <p:cNvPr id="29" name="Freeform 31"/>
          <p:cNvSpPr>
            <a:spLocks/>
          </p:cNvSpPr>
          <p:nvPr/>
        </p:nvSpPr>
        <p:spPr bwMode="auto">
          <a:xfrm>
            <a:off x="7099115" y="5081353"/>
            <a:ext cx="617064" cy="545135"/>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30" name="文本框 29"/>
          <p:cNvSpPr txBox="1"/>
          <p:nvPr/>
        </p:nvSpPr>
        <p:spPr>
          <a:xfrm>
            <a:off x="9457892" y="3251922"/>
            <a:ext cx="2856518" cy="830997"/>
          </a:xfrm>
          <a:prstGeom prst="rect">
            <a:avLst/>
          </a:prstGeom>
          <a:noFill/>
        </p:spPr>
        <p:txBody>
          <a:bodyPr wrap="square" rtlCol="0">
            <a:spAutoFit/>
          </a:bodyPr>
          <a:lstStyle/>
          <a:p>
            <a:pPr>
              <a:lnSpc>
                <a:spcPct val="120000"/>
              </a:lnSpc>
            </a:pPr>
            <a:r>
              <a:rPr lang="zh-CN" altLang="en-US" sz="2400" b="1" dirty="0">
                <a:solidFill>
                  <a:srgbClr val="5EC6D3"/>
                </a:solidFill>
              </a:rPr>
              <a:t>添加标题</a:t>
            </a:r>
            <a:endParaRPr lang="en-US" altLang="zh-CN" sz="2400" b="1" dirty="0">
              <a:solidFill>
                <a:srgbClr val="5EC6D3"/>
              </a:solidFill>
            </a:endParaRPr>
          </a:p>
          <a:p>
            <a:pPr>
              <a:lnSpc>
                <a:spcPct val="120000"/>
              </a:lnSpc>
            </a:pPr>
            <a:r>
              <a:rPr lang="zh-CN" altLang="en-US" sz="1600" dirty="0">
                <a:solidFill>
                  <a:srgbClr val="3C4E56"/>
                </a:solidFill>
              </a:rPr>
              <a:t>感谢您选择布衣公子作品</a:t>
            </a:r>
          </a:p>
        </p:txBody>
      </p:sp>
      <p:sp>
        <p:nvSpPr>
          <p:cNvPr id="31" name="文本框 30"/>
          <p:cNvSpPr txBox="1"/>
          <p:nvPr/>
        </p:nvSpPr>
        <p:spPr>
          <a:xfrm>
            <a:off x="5162127" y="1995694"/>
            <a:ext cx="2856518" cy="830997"/>
          </a:xfrm>
          <a:prstGeom prst="rect">
            <a:avLst/>
          </a:prstGeom>
          <a:noFill/>
        </p:spPr>
        <p:txBody>
          <a:bodyPr wrap="square" rtlCol="0">
            <a:spAutoFit/>
          </a:bodyPr>
          <a:lstStyle/>
          <a:p>
            <a:pPr algn="r">
              <a:lnSpc>
                <a:spcPct val="120000"/>
              </a:lnSpc>
            </a:pPr>
            <a:r>
              <a:rPr lang="zh-CN" altLang="en-US" sz="2400" b="1" dirty="0">
                <a:solidFill>
                  <a:srgbClr val="546E7A"/>
                </a:solidFill>
              </a:rPr>
              <a:t>添加标题</a:t>
            </a:r>
            <a:endParaRPr lang="en-US" altLang="zh-CN" sz="2400" b="1" dirty="0">
              <a:solidFill>
                <a:srgbClr val="546E7A"/>
              </a:solidFill>
            </a:endParaRPr>
          </a:p>
          <a:p>
            <a:pPr algn="r">
              <a:lnSpc>
                <a:spcPct val="120000"/>
              </a:lnSpc>
            </a:pPr>
            <a:r>
              <a:rPr lang="zh-CN" altLang="en-US" sz="1600" dirty="0">
                <a:solidFill>
                  <a:srgbClr val="3C4E56"/>
                </a:solidFill>
              </a:rPr>
              <a:t>感谢您选择布衣公子作品</a:t>
            </a:r>
          </a:p>
        </p:txBody>
      </p:sp>
      <p:sp>
        <p:nvSpPr>
          <p:cNvPr id="32" name="文本框 31"/>
          <p:cNvSpPr txBox="1"/>
          <p:nvPr/>
        </p:nvSpPr>
        <p:spPr>
          <a:xfrm>
            <a:off x="3762200" y="3890517"/>
            <a:ext cx="2856518" cy="830997"/>
          </a:xfrm>
          <a:prstGeom prst="rect">
            <a:avLst/>
          </a:prstGeom>
          <a:noFill/>
        </p:spPr>
        <p:txBody>
          <a:bodyPr wrap="square" rtlCol="0">
            <a:spAutoFit/>
          </a:bodyPr>
          <a:lstStyle/>
          <a:p>
            <a:pPr algn="r">
              <a:lnSpc>
                <a:spcPct val="120000"/>
              </a:lnSpc>
            </a:pPr>
            <a:r>
              <a:rPr lang="zh-CN" altLang="en-US" sz="2400" b="1" dirty="0">
                <a:solidFill>
                  <a:srgbClr val="70AD47"/>
                </a:solidFill>
              </a:rPr>
              <a:t>添加标题</a:t>
            </a:r>
            <a:endParaRPr lang="en-US" altLang="zh-CN" sz="2400" b="1" dirty="0">
              <a:solidFill>
                <a:srgbClr val="70AD47"/>
              </a:solidFill>
            </a:endParaRPr>
          </a:p>
          <a:p>
            <a:pPr algn="r">
              <a:lnSpc>
                <a:spcPct val="120000"/>
              </a:lnSpc>
            </a:pPr>
            <a:r>
              <a:rPr lang="zh-CN" altLang="en-US" sz="1600" dirty="0">
                <a:solidFill>
                  <a:srgbClr val="3C4E56"/>
                </a:solidFill>
              </a:rPr>
              <a:t>感谢您选择布衣公子作品</a:t>
            </a:r>
          </a:p>
        </p:txBody>
      </p:sp>
      <p:sp>
        <p:nvSpPr>
          <p:cNvPr id="33" name="文本框 32"/>
          <p:cNvSpPr txBox="1"/>
          <p:nvPr/>
        </p:nvSpPr>
        <p:spPr>
          <a:xfrm>
            <a:off x="8139514" y="5081793"/>
            <a:ext cx="2856518" cy="830997"/>
          </a:xfrm>
          <a:prstGeom prst="rect">
            <a:avLst/>
          </a:prstGeom>
          <a:noFill/>
        </p:spPr>
        <p:txBody>
          <a:bodyPr wrap="square" rtlCol="0">
            <a:spAutoFit/>
          </a:bodyPr>
          <a:lstStyle/>
          <a:p>
            <a:pPr>
              <a:lnSpc>
                <a:spcPct val="120000"/>
              </a:lnSpc>
            </a:pPr>
            <a:r>
              <a:rPr lang="zh-CN" altLang="en-US" sz="2400" b="1" dirty="0">
                <a:solidFill>
                  <a:srgbClr val="F26D64"/>
                </a:solidFill>
              </a:rPr>
              <a:t>添加标题</a:t>
            </a:r>
            <a:endParaRPr lang="en-US" altLang="zh-CN" sz="2400" b="1" dirty="0">
              <a:solidFill>
                <a:srgbClr val="F26D64"/>
              </a:solidFill>
            </a:endParaRPr>
          </a:p>
          <a:p>
            <a:pPr>
              <a:lnSpc>
                <a:spcPct val="120000"/>
              </a:lnSpc>
            </a:pPr>
            <a:r>
              <a:rPr lang="zh-CN" altLang="en-US" sz="1600" dirty="0">
                <a:solidFill>
                  <a:srgbClr val="3C4E56"/>
                </a:solidFill>
              </a:rPr>
              <a:t>感谢您选择布衣公子作品</a:t>
            </a:r>
          </a:p>
        </p:txBody>
      </p:sp>
      <p:sp>
        <p:nvSpPr>
          <p:cNvPr id="36" name="Freeform 9"/>
          <p:cNvSpPr>
            <a:spLocks/>
          </p:cNvSpPr>
          <p:nvPr/>
        </p:nvSpPr>
        <p:spPr bwMode="auto">
          <a:xfrm>
            <a:off x="4375562" y="3263939"/>
            <a:ext cx="1949128" cy="572451"/>
          </a:xfrm>
          <a:custGeom>
            <a:avLst/>
            <a:gdLst>
              <a:gd name="T0" fmla="*/ 4030 w 4030"/>
              <a:gd name="T1" fmla="*/ 733 h 1464"/>
              <a:gd name="T2" fmla="*/ 2935 w 4030"/>
              <a:gd name="T3" fmla="*/ 0 h 1464"/>
              <a:gd name="T4" fmla="*/ 3126 w 4030"/>
              <a:gd name="T5" fmla="*/ 446 h 1464"/>
              <a:gd name="T6" fmla="*/ 0 w 4030"/>
              <a:gd name="T7" fmla="*/ 733 h 1464"/>
              <a:gd name="T8" fmla="*/ 3126 w 4030"/>
              <a:gd name="T9" fmla="*/ 1020 h 1464"/>
              <a:gd name="T10" fmla="*/ 2935 w 4030"/>
              <a:gd name="T11" fmla="*/ 1464 h 1464"/>
              <a:gd name="T12" fmla="*/ 4030 w 4030"/>
              <a:gd name="T13" fmla="*/ 733 h 1464"/>
            </a:gdLst>
            <a:ahLst/>
            <a:cxnLst>
              <a:cxn ang="0">
                <a:pos x="T0" y="T1"/>
              </a:cxn>
              <a:cxn ang="0">
                <a:pos x="T2" y="T3"/>
              </a:cxn>
              <a:cxn ang="0">
                <a:pos x="T4" y="T5"/>
              </a:cxn>
              <a:cxn ang="0">
                <a:pos x="T6" y="T7"/>
              </a:cxn>
              <a:cxn ang="0">
                <a:pos x="T8" y="T9"/>
              </a:cxn>
              <a:cxn ang="0">
                <a:pos x="T10" y="T11"/>
              </a:cxn>
              <a:cxn ang="0">
                <a:pos x="T12" y="T13"/>
              </a:cxn>
            </a:cxnLst>
            <a:rect l="0" t="0" r="r" b="b"/>
            <a:pathLst>
              <a:path w="4030" h="1464">
                <a:moveTo>
                  <a:pt x="4030" y="733"/>
                </a:moveTo>
                <a:lnTo>
                  <a:pt x="2935" y="0"/>
                </a:lnTo>
                <a:lnTo>
                  <a:pt x="3126" y="446"/>
                </a:lnTo>
                <a:lnTo>
                  <a:pt x="0" y="733"/>
                </a:lnTo>
                <a:lnTo>
                  <a:pt x="3126" y="1020"/>
                </a:lnTo>
                <a:lnTo>
                  <a:pt x="2935" y="1464"/>
                </a:lnTo>
                <a:lnTo>
                  <a:pt x="4030" y="733"/>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zh-CN" altLang="en-US">
              <a:solidFill>
                <a:srgbClr val="5FC9E1"/>
              </a:solidFill>
            </a:endParaRPr>
          </a:p>
        </p:txBody>
      </p:sp>
      <p:sp>
        <p:nvSpPr>
          <p:cNvPr id="48" name="Freeform 5"/>
          <p:cNvSpPr>
            <a:spLocks/>
          </p:cNvSpPr>
          <p:nvPr/>
        </p:nvSpPr>
        <p:spPr bwMode="auto">
          <a:xfrm>
            <a:off x="2581421" y="3991696"/>
            <a:ext cx="1123717" cy="1123716"/>
          </a:xfrm>
          <a:custGeom>
            <a:avLst/>
            <a:gdLst>
              <a:gd name="T0" fmla="*/ 0 w 2347"/>
              <a:gd name="T1" fmla="*/ 0 h 2348"/>
              <a:gd name="T2" fmla="*/ 2347 w 2347"/>
              <a:gd name="T3" fmla="*/ 2348 h 2348"/>
              <a:gd name="T4" fmla="*/ 0 w 2347"/>
              <a:gd name="T5" fmla="*/ 2348 h 2348"/>
              <a:gd name="T6" fmla="*/ 0 w 2347"/>
              <a:gd name="T7" fmla="*/ 0 h 2348"/>
            </a:gdLst>
            <a:ahLst/>
            <a:cxnLst>
              <a:cxn ang="0">
                <a:pos x="T0" y="T1"/>
              </a:cxn>
              <a:cxn ang="0">
                <a:pos x="T2" y="T3"/>
              </a:cxn>
              <a:cxn ang="0">
                <a:pos x="T4" y="T5"/>
              </a:cxn>
              <a:cxn ang="0">
                <a:pos x="T6" y="T7"/>
              </a:cxn>
            </a:cxnLst>
            <a:rect l="0" t="0" r="r" b="b"/>
            <a:pathLst>
              <a:path w="2347" h="2348">
                <a:moveTo>
                  <a:pt x="0" y="0"/>
                </a:moveTo>
                <a:cubicBezTo>
                  <a:pt x="1297" y="0"/>
                  <a:pt x="2347" y="1051"/>
                  <a:pt x="2347" y="2348"/>
                </a:cubicBezTo>
                <a:lnTo>
                  <a:pt x="0" y="2348"/>
                </a:lnTo>
                <a:lnTo>
                  <a:pt x="0" y="0"/>
                </a:lnTo>
                <a:close/>
              </a:path>
            </a:pathLst>
          </a:custGeom>
          <a:solidFill>
            <a:srgbClr val="4472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
          <p:cNvSpPr>
            <a:spLocks/>
          </p:cNvSpPr>
          <p:nvPr/>
        </p:nvSpPr>
        <p:spPr bwMode="auto">
          <a:xfrm>
            <a:off x="2581421" y="5115412"/>
            <a:ext cx="1123717" cy="1121834"/>
          </a:xfrm>
          <a:custGeom>
            <a:avLst/>
            <a:gdLst>
              <a:gd name="T0" fmla="*/ 2347 w 2347"/>
              <a:gd name="T1" fmla="*/ 0 h 2347"/>
              <a:gd name="T2" fmla="*/ 0 w 2347"/>
              <a:gd name="T3" fmla="*/ 2347 h 2347"/>
              <a:gd name="T4" fmla="*/ 0 w 2347"/>
              <a:gd name="T5" fmla="*/ 0 h 2347"/>
              <a:gd name="T6" fmla="*/ 2347 w 2347"/>
              <a:gd name="T7" fmla="*/ 0 h 2347"/>
            </a:gdLst>
            <a:ahLst/>
            <a:cxnLst>
              <a:cxn ang="0">
                <a:pos x="T0" y="T1"/>
              </a:cxn>
              <a:cxn ang="0">
                <a:pos x="T2" y="T3"/>
              </a:cxn>
              <a:cxn ang="0">
                <a:pos x="T4" y="T5"/>
              </a:cxn>
              <a:cxn ang="0">
                <a:pos x="T6" y="T7"/>
              </a:cxn>
            </a:cxnLst>
            <a:rect l="0" t="0" r="r" b="b"/>
            <a:pathLst>
              <a:path w="2347" h="2347">
                <a:moveTo>
                  <a:pt x="2347" y="0"/>
                </a:moveTo>
                <a:cubicBezTo>
                  <a:pt x="2347" y="1296"/>
                  <a:pt x="1297" y="2347"/>
                  <a:pt x="0" y="2347"/>
                </a:cubicBezTo>
                <a:lnTo>
                  <a:pt x="0" y="0"/>
                </a:lnTo>
                <a:lnTo>
                  <a:pt x="2347" y="0"/>
                </a:lnTo>
                <a:close/>
              </a:path>
            </a:pathLst>
          </a:custGeom>
          <a:solidFill>
            <a:srgbClr val="ED7D3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9"/>
          <p:cNvSpPr>
            <a:spLocks/>
          </p:cNvSpPr>
          <p:nvPr/>
        </p:nvSpPr>
        <p:spPr bwMode="auto">
          <a:xfrm>
            <a:off x="1457702" y="5115412"/>
            <a:ext cx="1123717" cy="1121834"/>
          </a:xfrm>
          <a:custGeom>
            <a:avLst/>
            <a:gdLst>
              <a:gd name="T0" fmla="*/ 2347 w 2347"/>
              <a:gd name="T1" fmla="*/ 2347 h 2347"/>
              <a:gd name="T2" fmla="*/ 0 w 2347"/>
              <a:gd name="T3" fmla="*/ 0 h 2347"/>
              <a:gd name="T4" fmla="*/ 2347 w 2347"/>
              <a:gd name="T5" fmla="*/ 0 h 2347"/>
              <a:gd name="T6" fmla="*/ 2347 w 2347"/>
              <a:gd name="T7" fmla="*/ 2347 h 2347"/>
            </a:gdLst>
            <a:ahLst/>
            <a:cxnLst>
              <a:cxn ang="0">
                <a:pos x="T0" y="T1"/>
              </a:cxn>
              <a:cxn ang="0">
                <a:pos x="T2" y="T3"/>
              </a:cxn>
              <a:cxn ang="0">
                <a:pos x="T4" y="T5"/>
              </a:cxn>
              <a:cxn ang="0">
                <a:pos x="T6" y="T7"/>
              </a:cxn>
            </a:cxnLst>
            <a:rect l="0" t="0" r="r" b="b"/>
            <a:pathLst>
              <a:path w="2347" h="2347">
                <a:moveTo>
                  <a:pt x="2347" y="2347"/>
                </a:moveTo>
                <a:cubicBezTo>
                  <a:pt x="1051" y="2347"/>
                  <a:pt x="0" y="1296"/>
                  <a:pt x="0" y="0"/>
                </a:cubicBezTo>
                <a:lnTo>
                  <a:pt x="2347" y="0"/>
                </a:lnTo>
                <a:lnTo>
                  <a:pt x="2347" y="2347"/>
                </a:lnTo>
                <a:close/>
              </a:path>
            </a:pathLst>
          </a:custGeom>
          <a:solidFill>
            <a:srgbClr val="A5A5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1"/>
          <p:cNvSpPr>
            <a:spLocks/>
          </p:cNvSpPr>
          <p:nvPr/>
        </p:nvSpPr>
        <p:spPr bwMode="auto">
          <a:xfrm>
            <a:off x="1457702" y="3991696"/>
            <a:ext cx="1123717" cy="1123716"/>
          </a:xfrm>
          <a:custGeom>
            <a:avLst/>
            <a:gdLst>
              <a:gd name="T0" fmla="*/ 0 w 2347"/>
              <a:gd name="T1" fmla="*/ 2348 h 2348"/>
              <a:gd name="T2" fmla="*/ 2347 w 2347"/>
              <a:gd name="T3" fmla="*/ 0 h 2348"/>
              <a:gd name="T4" fmla="*/ 2347 w 2347"/>
              <a:gd name="T5" fmla="*/ 2348 h 2348"/>
              <a:gd name="T6" fmla="*/ 0 w 2347"/>
              <a:gd name="T7" fmla="*/ 2348 h 2348"/>
            </a:gdLst>
            <a:ahLst/>
            <a:cxnLst>
              <a:cxn ang="0">
                <a:pos x="T0" y="T1"/>
              </a:cxn>
              <a:cxn ang="0">
                <a:pos x="T2" y="T3"/>
              </a:cxn>
              <a:cxn ang="0">
                <a:pos x="T4" y="T5"/>
              </a:cxn>
              <a:cxn ang="0">
                <a:pos x="T6" y="T7"/>
              </a:cxn>
            </a:cxnLst>
            <a:rect l="0" t="0" r="r" b="b"/>
            <a:pathLst>
              <a:path w="2347" h="2348">
                <a:moveTo>
                  <a:pt x="0" y="2348"/>
                </a:moveTo>
                <a:cubicBezTo>
                  <a:pt x="0" y="1051"/>
                  <a:pt x="1051" y="0"/>
                  <a:pt x="2347" y="0"/>
                </a:cubicBezTo>
                <a:lnTo>
                  <a:pt x="2347" y="2348"/>
                </a:lnTo>
                <a:lnTo>
                  <a:pt x="0" y="2348"/>
                </a:lnTo>
                <a:close/>
              </a:path>
            </a:pathLst>
          </a:custGeom>
          <a:solidFill>
            <a:srgbClr val="FFC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椭圆 52"/>
          <p:cNvSpPr/>
          <p:nvPr/>
        </p:nvSpPr>
        <p:spPr>
          <a:xfrm>
            <a:off x="2375253" y="4909246"/>
            <a:ext cx="412336" cy="412332"/>
          </a:xfrm>
          <a:prstGeom prst="ellipse">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4897876" y="996596"/>
            <a:ext cx="3467616" cy="683264"/>
          </a:xfrm>
          <a:prstGeom prst="rect">
            <a:avLst/>
          </a:prstGeom>
          <a:noFill/>
        </p:spPr>
        <p:txBody>
          <a:bodyPr wrap="none" rtlCol="0">
            <a:spAutoFit/>
          </a:bodyPr>
          <a:lstStyle/>
          <a:p>
            <a:pPr algn="ctr">
              <a:lnSpc>
                <a:spcPct val="120000"/>
              </a:lnSpc>
            </a:pPr>
            <a:r>
              <a:rPr lang="zh-CN" altLang="en-US" sz="3200" b="1" dirty="0">
                <a:solidFill>
                  <a:srgbClr val="3ABCDA"/>
                </a:solidFill>
              </a:rPr>
              <a:t>同样方法巧做图表</a:t>
            </a:r>
          </a:p>
        </p:txBody>
      </p:sp>
      <p:graphicFrame>
        <p:nvGraphicFramePr>
          <p:cNvPr id="55" name="图表 54"/>
          <p:cNvGraphicFramePr/>
          <p:nvPr>
            <p:extLst>
              <p:ext uri="{D42A27DB-BD31-4B8C-83A1-F6EECF244321}">
                <p14:modId xmlns:p14="http://schemas.microsoft.com/office/powerpoint/2010/main" val="36061673"/>
              </p:ext>
            </p:extLst>
          </p:nvPr>
        </p:nvGraphicFramePr>
        <p:xfrm>
          <a:off x="695193" y="1152451"/>
          <a:ext cx="3772452" cy="2514969"/>
        </p:xfrm>
        <a:graphic>
          <a:graphicData uri="http://schemas.openxmlformats.org/drawingml/2006/chart">
            <c:chart xmlns:c="http://schemas.openxmlformats.org/drawingml/2006/chart" xmlns:r="http://schemas.openxmlformats.org/officeDocument/2006/relationships" r:id="rId2"/>
          </a:graphicData>
        </a:graphic>
      </p:graphicFrame>
      <p:sp>
        <p:nvSpPr>
          <p:cNvPr id="56" name="Freeform 9"/>
          <p:cNvSpPr>
            <a:spLocks/>
          </p:cNvSpPr>
          <p:nvPr/>
        </p:nvSpPr>
        <p:spPr bwMode="auto">
          <a:xfrm rot="5400000">
            <a:off x="1895999" y="3399527"/>
            <a:ext cx="1379335" cy="572451"/>
          </a:xfrm>
          <a:custGeom>
            <a:avLst/>
            <a:gdLst>
              <a:gd name="T0" fmla="*/ 4030 w 4030"/>
              <a:gd name="T1" fmla="*/ 733 h 1464"/>
              <a:gd name="T2" fmla="*/ 2935 w 4030"/>
              <a:gd name="T3" fmla="*/ 0 h 1464"/>
              <a:gd name="T4" fmla="*/ 3126 w 4030"/>
              <a:gd name="T5" fmla="*/ 446 h 1464"/>
              <a:gd name="T6" fmla="*/ 0 w 4030"/>
              <a:gd name="T7" fmla="*/ 733 h 1464"/>
              <a:gd name="T8" fmla="*/ 3126 w 4030"/>
              <a:gd name="T9" fmla="*/ 1020 h 1464"/>
              <a:gd name="T10" fmla="*/ 2935 w 4030"/>
              <a:gd name="T11" fmla="*/ 1464 h 1464"/>
              <a:gd name="T12" fmla="*/ 4030 w 4030"/>
              <a:gd name="T13" fmla="*/ 733 h 1464"/>
            </a:gdLst>
            <a:ahLst/>
            <a:cxnLst>
              <a:cxn ang="0">
                <a:pos x="T0" y="T1"/>
              </a:cxn>
              <a:cxn ang="0">
                <a:pos x="T2" y="T3"/>
              </a:cxn>
              <a:cxn ang="0">
                <a:pos x="T4" y="T5"/>
              </a:cxn>
              <a:cxn ang="0">
                <a:pos x="T6" y="T7"/>
              </a:cxn>
              <a:cxn ang="0">
                <a:pos x="T8" y="T9"/>
              </a:cxn>
              <a:cxn ang="0">
                <a:pos x="T10" y="T11"/>
              </a:cxn>
              <a:cxn ang="0">
                <a:pos x="T12" y="T13"/>
              </a:cxn>
            </a:cxnLst>
            <a:rect l="0" t="0" r="r" b="b"/>
            <a:pathLst>
              <a:path w="4030" h="1464">
                <a:moveTo>
                  <a:pt x="4030" y="733"/>
                </a:moveTo>
                <a:lnTo>
                  <a:pt x="2935" y="0"/>
                </a:lnTo>
                <a:lnTo>
                  <a:pt x="3126" y="446"/>
                </a:lnTo>
                <a:lnTo>
                  <a:pt x="0" y="733"/>
                </a:lnTo>
                <a:lnTo>
                  <a:pt x="3126" y="1020"/>
                </a:lnTo>
                <a:lnTo>
                  <a:pt x="2935" y="1464"/>
                </a:lnTo>
                <a:lnTo>
                  <a:pt x="4030" y="733"/>
                </a:lnTo>
                <a:close/>
              </a:path>
            </a:pathLst>
          </a:custGeom>
          <a:solidFill>
            <a:srgbClr val="FF0000">
              <a:alpha val="80000"/>
            </a:srgbClr>
          </a:solidFill>
          <a:ln>
            <a:noFill/>
          </a:ln>
        </p:spPr>
        <p:txBody>
          <a:bodyPr vert="horz" wrap="square" lIns="91440" tIns="45720" rIns="91440" bIns="45720" numCol="1" anchor="t" anchorCtr="0" compatLnSpc="1">
            <a:prstTxWarp prst="textNoShape">
              <a:avLst/>
            </a:prstTxWarp>
          </a:bodyPr>
          <a:lstStyle/>
          <a:p>
            <a:endParaRPr lang="zh-CN" altLang="en-US">
              <a:solidFill>
                <a:srgbClr val="5FC9E1"/>
              </a:solidFill>
            </a:endParaRPr>
          </a:p>
        </p:txBody>
      </p:sp>
    </p:spTree>
    <p:extLst>
      <p:ext uri="{BB962C8B-B14F-4D97-AF65-F5344CB8AC3E}">
        <p14:creationId xmlns:p14="http://schemas.microsoft.com/office/powerpoint/2010/main" val="411248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134732521"/>
              </p:ext>
            </p:extLst>
          </p:nvPr>
        </p:nvGraphicFramePr>
        <p:xfrm>
          <a:off x="1558544" y="4116867"/>
          <a:ext cx="3801603" cy="1135224"/>
        </p:xfrm>
        <a:graphic>
          <a:graphicData uri="http://schemas.openxmlformats.org/drawingml/2006/chart">
            <c:chart xmlns:c="http://schemas.openxmlformats.org/drawingml/2006/chart" xmlns:r="http://schemas.openxmlformats.org/officeDocument/2006/relationships" r:id="rId2"/>
          </a:graphicData>
        </a:graphic>
      </p:graphicFrame>
      <p:sp>
        <p:nvSpPr>
          <p:cNvPr id="8" name="矩形: 圆角 7"/>
          <p:cNvSpPr/>
          <p:nvPr/>
        </p:nvSpPr>
        <p:spPr>
          <a:xfrm>
            <a:off x="1558544" y="4167992"/>
            <a:ext cx="3436230" cy="1131702"/>
          </a:xfrm>
          <a:prstGeom prst="roundRect">
            <a:avLst/>
          </a:prstGeom>
          <a:solidFill>
            <a:srgbClr val="FF0000">
              <a:alpha val="1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113" y="1807807"/>
            <a:ext cx="5799323" cy="2004234"/>
          </a:xfrm>
          <a:prstGeom prst="rect">
            <a:avLst/>
          </a:prstGeom>
          <a:ln>
            <a:solidFill>
              <a:schemeClr val="accent1"/>
            </a:solidFill>
          </a:ln>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768" y="1807807"/>
            <a:ext cx="4160881" cy="4618120"/>
          </a:xfrm>
          <a:prstGeom prst="rect">
            <a:avLst/>
          </a:prstGeom>
        </p:spPr>
      </p:pic>
      <p:sp>
        <p:nvSpPr>
          <p:cNvPr id="3" name="矩形: 圆角 2"/>
          <p:cNvSpPr/>
          <p:nvPr/>
        </p:nvSpPr>
        <p:spPr>
          <a:xfrm>
            <a:off x="2263806" y="2299317"/>
            <a:ext cx="3320248" cy="772357"/>
          </a:xfrm>
          <a:prstGeom prst="roundRect">
            <a:avLst/>
          </a:prstGeom>
          <a:solidFill>
            <a:srgbClr val="FF0000">
              <a:alpha val="1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8971162" y="3568823"/>
            <a:ext cx="732131" cy="1535837"/>
          </a:xfrm>
          <a:prstGeom prst="roundRect">
            <a:avLst/>
          </a:prstGeom>
          <a:solidFill>
            <a:srgbClr val="FF0000">
              <a:alpha val="1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p:cNvSpPr/>
          <p:nvPr/>
        </p:nvSpPr>
        <p:spPr>
          <a:xfrm>
            <a:off x="6231747" y="2778711"/>
            <a:ext cx="1003554" cy="292963"/>
          </a:xfrm>
          <a:prstGeom prst="roundRect">
            <a:avLst/>
          </a:prstGeom>
          <a:solidFill>
            <a:srgbClr val="FF0000">
              <a:alpha val="1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616113" y="606085"/>
            <a:ext cx="10457518" cy="757130"/>
          </a:xfrm>
          <a:prstGeom prst="rect">
            <a:avLst/>
          </a:prstGeom>
          <a:noFill/>
        </p:spPr>
        <p:txBody>
          <a:bodyPr wrap="square" rtlCol="0">
            <a:spAutoFit/>
          </a:bodyPr>
          <a:lstStyle>
            <a:defPPr>
              <a:defRPr lang="zh-CN"/>
            </a:defPPr>
            <a:lvl1pPr algn="just">
              <a:lnSpc>
                <a:spcPct val="120000"/>
              </a:lnSpc>
              <a:defRPr>
                <a:solidFill>
                  <a:srgbClr val="595959"/>
                </a:solidFill>
              </a:defRPr>
            </a:lvl1pPr>
          </a:lstStyle>
          <a:p>
            <a:r>
              <a:rPr lang="zh-CN" altLang="en-US" dirty="0"/>
              <a:t>有时候，勇敢的朝前多走半步，会发现山重水复疑无路，柳暗花明又一村。通过主题色</a:t>
            </a:r>
            <a:r>
              <a:rPr lang="zh-CN" altLang="en-US" b="1" dirty="0">
                <a:solidFill>
                  <a:srgbClr val="3ABCDA"/>
                </a:solidFill>
              </a:rPr>
              <a:t>（设计→变体→颜色）</a:t>
            </a:r>
            <a:r>
              <a:rPr lang="zh-CN" altLang="en-US" dirty="0"/>
              <a:t>的设置可让绘制的图表默认为自己想要的颜色，且可实现</a:t>
            </a:r>
            <a:r>
              <a:rPr lang="en-US" altLang="zh-CN" dirty="0"/>
              <a:t>PPT</a:t>
            </a:r>
            <a:r>
              <a:rPr lang="zh-CN" altLang="en-US" dirty="0"/>
              <a:t>整体一键换色的功能。</a:t>
            </a:r>
          </a:p>
        </p:txBody>
      </p:sp>
      <p:cxnSp>
        <p:nvCxnSpPr>
          <p:cNvPr id="17" name="连接符: 肘形 16"/>
          <p:cNvCxnSpPr>
            <a:stCxn id="6" idx="0"/>
            <a:endCxn id="3" idx="0"/>
          </p:cNvCxnSpPr>
          <p:nvPr/>
        </p:nvCxnSpPr>
        <p:spPr>
          <a:xfrm rot="16200000" flipV="1">
            <a:off x="5089030" y="1134217"/>
            <a:ext cx="479394" cy="2809594"/>
          </a:xfrm>
          <a:prstGeom prst="bentConnector3">
            <a:avLst>
              <a:gd name="adj1" fmla="val 279166"/>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25" name="对话气泡: 矩形 24"/>
          <p:cNvSpPr/>
          <p:nvPr/>
        </p:nvSpPr>
        <p:spPr>
          <a:xfrm>
            <a:off x="10220579" y="4257040"/>
            <a:ext cx="1520215" cy="1158240"/>
          </a:xfrm>
          <a:prstGeom prst="wedgeRectCallout">
            <a:avLst>
              <a:gd name="adj1" fmla="val -78977"/>
              <a:gd name="adj2" fmla="val -40714"/>
            </a:avLst>
          </a:prstGeom>
          <a:solidFill>
            <a:srgbClr val="FFFFC8"/>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3200" dirty="0">
                <a:solidFill>
                  <a:srgbClr val="FF0000"/>
                </a:solidFill>
              </a:rPr>
              <a:t>主题色修改处</a:t>
            </a:r>
          </a:p>
        </p:txBody>
      </p:sp>
      <p:sp>
        <p:nvSpPr>
          <p:cNvPr id="26" name="文本框 25"/>
          <p:cNvSpPr txBox="1"/>
          <p:nvPr/>
        </p:nvSpPr>
        <p:spPr>
          <a:xfrm>
            <a:off x="1616113" y="5668797"/>
            <a:ext cx="5912447" cy="757130"/>
          </a:xfrm>
          <a:prstGeom prst="rect">
            <a:avLst/>
          </a:prstGeom>
          <a:solidFill>
            <a:srgbClr val="3ABCD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sz="3200">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just">
              <a:lnSpc>
                <a:spcPct val="120000"/>
              </a:lnSpc>
            </a:pPr>
            <a:r>
              <a:rPr lang="zh-CN" altLang="en-US" sz="1800" dirty="0">
                <a:solidFill>
                  <a:schemeClr val="bg1"/>
                </a:solidFill>
              </a:rPr>
              <a:t>事先设置主题色后，不用再费劲设置图形、</a:t>
            </a:r>
            <a:r>
              <a:rPr lang="en-US" altLang="zh-CN" sz="1800" dirty="0" err="1">
                <a:solidFill>
                  <a:schemeClr val="bg1"/>
                </a:solidFill>
              </a:rPr>
              <a:t>Smartart</a:t>
            </a:r>
            <a:r>
              <a:rPr lang="zh-CN" altLang="en-US" sz="1800" dirty="0">
                <a:solidFill>
                  <a:schemeClr val="bg1"/>
                </a:solidFill>
              </a:rPr>
              <a:t>图表、表格、数据图表的颜色了！</a:t>
            </a:r>
          </a:p>
        </p:txBody>
      </p:sp>
      <p:cxnSp>
        <p:nvCxnSpPr>
          <p:cNvPr id="28" name="连接符: 肘形 27"/>
          <p:cNvCxnSpPr>
            <a:stCxn id="5" idx="0"/>
            <a:endCxn id="6" idx="3"/>
          </p:cNvCxnSpPr>
          <p:nvPr/>
        </p:nvCxnSpPr>
        <p:spPr>
          <a:xfrm rot="16200000" flipV="1">
            <a:off x="7964450" y="2196044"/>
            <a:ext cx="643630" cy="2101927"/>
          </a:xfrm>
          <a:prstGeom prst="bentConnector2">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0" name="文本框 29"/>
          <p:cNvSpPr txBox="1"/>
          <p:nvPr/>
        </p:nvSpPr>
        <p:spPr>
          <a:xfrm>
            <a:off x="4161365" y="1481001"/>
            <a:ext cx="2262158" cy="369332"/>
          </a:xfrm>
          <a:prstGeom prst="rect">
            <a:avLst/>
          </a:prstGeom>
          <a:noFill/>
        </p:spPr>
        <p:txBody>
          <a:bodyPr wrap="none" rtlCol="0">
            <a:spAutoFit/>
          </a:bodyPr>
          <a:lstStyle/>
          <a:p>
            <a:r>
              <a:rPr lang="zh-CN" altLang="en-US" dirty="0">
                <a:solidFill>
                  <a:srgbClr val="FF0000"/>
                </a:solidFill>
              </a:rPr>
              <a:t>主题色决定图形颜色</a:t>
            </a:r>
          </a:p>
        </p:txBody>
      </p:sp>
      <p:sp>
        <p:nvSpPr>
          <p:cNvPr id="31" name="文本框 30"/>
          <p:cNvSpPr txBox="1"/>
          <p:nvPr/>
        </p:nvSpPr>
        <p:spPr>
          <a:xfrm>
            <a:off x="4967799" y="4842138"/>
            <a:ext cx="2262158" cy="369332"/>
          </a:xfrm>
          <a:prstGeom prst="rect">
            <a:avLst/>
          </a:prstGeom>
          <a:noFill/>
        </p:spPr>
        <p:txBody>
          <a:bodyPr wrap="none" rtlCol="0">
            <a:spAutoFit/>
          </a:bodyPr>
          <a:lstStyle/>
          <a:p>
            <a:r>
              <a:rPr lang="zh-CN" altLang="en-US" dirty="0">
                <a:solidFill>
                  <a:srgbClr val="FF0000"/>
                </a:solidFill>
              </a:rPr>
              <a:t>主题色决定图表颜色</a:t>
            </a:r>
          </a:p>
        </p:txBody>
      </p:sp>
      <p:cxnSp>
        <p:nvCxnSpPr>
          <p:cNvPr id="36" name="连接符: 肘形 35"/>
          <p:cNvCxnSpPr>
            <a:stCxn id="6" idx="2"/>
            <a:endCxn id="8" idx="3"/>
          </p:cNvCxnSpPr>
          <p:nvPr/>
        </p:nvCxnSpPr>
        <p:spPr>
          <a:xfrm rot="5400000">
            <a:off x="5033065" y="3033383"/>
            <a:ext cx="1662169" cy="1738750"/>
          </a:xfrm>
          <a:prstGeom prst="bentConnector2">
            <a:avLst/>
          </a:prstGeom>
          <a:solidFill>
            <a:srgbClr val="FF0000">
              <a:alpha val="10196"/>
            </a:srgbClr>
          </a:solidFill>
          <a:ln w="2857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5456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布衣公子">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lumMod val="65000"/>
              <a:lumOff val="35000"/>
            </a:schemeClr>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1143</Words>
  <Application>Microsoft Office PowerPoint</Application>
  <PresentationFormat>宽屏</PresentationFormat>
  <Paragraphs>108</Paragraphs>
  <Slides>15</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 Unicode MS</vt:lpstr>
      <vt:lpstr>IrisUPC</vt:lpstr>
      <vt:lpstr>lucida grande</vt:lpstr>
      <vt:lpstr>MorganBig</vt:lpstr>
      <vt:lpstr>等线</vt:lpstr>
      <vt:lpstr>等线 Light</vt:lpstr>
      <vt:lpstr>方正清刻本悦宋简体</vt:lpstr>
      <vt:lpstr>方正细珊瑚_GBK</vt:lpstr>
      <vt:lpstr>方正悬针篆变简体</vt:lpstr>
      <vt:lpstr>汉真广标</vt:lpstr>
      <vt:lpstr>黑体</vt:lpstr>
      <vt:lpstr>微软雅黑</vt:lpstr>
      <vt:lpstr>Arial</vt:lpstr>
      <vt:lpstr>Arial Black</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 tong;布衣公子</dc:creator>
  <cp:keywords>www.51pptmoban.com</cp:keywords>
  <cp:lastModifiedBy>YANGS</cp:lastModifiedBy>
  <cp:revision>1263</cp:revision>
  <dcterms:created xsi:type="dcterms:W3CDTF">2017-02-18T09:11:26Z</dcterms:created>
  <dcterms:modified xsi:type="dcterms:W3CDTF">2017-09-04T14:26:46Z</dcterms:modified>
</cp:coreProperties>
</file>