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311" r:id="rId2"/>
    <p:sldId id="496" r:id="rId3"/>
    <p:sldId id="658" r:id="rId4"/>
    <p:sldId id="621" r:id="rId5"/>
    <p:sldId id="574" r:id="rId6"/>
    <p:sldId id="573" r:id="rId7"/>
    <p:sldId id="568" r:id="rId8"/>
    <p:sldId id="604" r:id="rId9"/>
    <p:sldId id="633" r:id="rId10"/>
    <p:sldId id="614" r:id="rId11"/>
    <p:sldId id="634" r:id="rId12"/>
    <p:sldId id="337" r:id="rId13"/>
    <p:sldId id="673" r:id="rId14"/>
    <p:sldId id="657" r:id="rId15"/>
    <p:sldId id="656" r:id="rId16"/>
    <p:sldId id="675" r:id="rId17"/>
    <p:sldId id="522" r:id="rId18"/>
    <p:sldId id="651" r:id="rId19"/>
    <p:sldId id="490" r:id="rId20"/>
    <p:sldId id="478" r:id="rId21"/>
    <p:sldId id="477" r:id="rId22"/>
    <p:sldId id="508" r:id="rId23"/>
    <p:sldId id="595" r:id="rId24"/>
    <p:sldId id="676" r:id="rId25"/>
    <p:sldId id="654" r:id="rId26"/>
    <p:sldId id="550" r:id="rId27"/>
    <p:sldId id="584" r:id="rId28"/>
    <p:sldId id="509" r:id="rId29"/>
    <p:sldId id="537" r:id="rId30"/>
    <p:sldId id="558" r:id="rId31"/>
    <p:sldId id="560" r:id="rId32"/>
    <p:sldId id="629" r:id="rId33"/>
    <p:sldId id="632" r:id="rId34"/>
    <p:sldId id="660" r:id="rId35"/>
    <p:sldId id="523" r:id="rId36"/>
    <p:sldId id="678" r:id="rId37"/>
    <p:sldId id="668" r:id="rId38"/>
    <p:sldId id="617" r:id="rId39"/>
    <p:sldId id="627" r:id="rId40"/>
    <p:sldId id="601" r:id="rId41"/>
    <p:sldId id="569" r:id="rId42"/>
    <p:sldId id="623" r:id="rId43"/>
    <p:sldId id="534" r:id="rId44"/>
    <p:sldId id="471" r:id="rId45"/>
    <p:sldId id="679" r:id="rId46"/>
    <p:sldId id="557" r:id="rId47"/>
    <p:sldId id="639" r:id="rId48"/>
    <p:sldId id="642" r:id="rId49"/>
    <p:sldId id="618" r:id="rId50"/>
    <p:sldId id="624" r:id="rId51"/>
    <p:sldId id="559" r:id="rId52"/>
    <p:sldId id="622" r:id="rId53"/>
    <p:sldId id="609" r:id="rId54"/>
    <p:sldId id="608" r:id="rId55"/>
    <p:sldId id="592" r:id="rId56"/>
    <p:sldId id="526" r:id="rId57"/>
    <p:sldId id="506" r:id="rId58"/>
    <p:sldId id="635" r:id="rId59"/>
    <p:sldId id="567" r:id="rId60"/>
    <p:sldId id="503" r:id="rId61"/>
    <p:sldId id="535" r:id="rId62"/>
    <p:sldId id="548" r:id="rId63"/>
    <p:sldId id="507" r:id="rId64"/>
    <p:sldId id="539" r:id="rId65"/>
    <p:sldId id="501" r:id="rId66"/>
    <p:sldId id="603" r:id="rId67"/>
    <p:sldId id="674" r:id="rId68"/>
    <p:sldId id="640" r:id="rId69"/>
    <p:sldId id="664" r:id="rId70"/>
    <p:sldId id="625" r:id="rId71"/>
    <p:sldId id="663" r:id="rId72"/>
    <p:sldId id="556" r:id="rId73"/>
    <p:sldId id="652" r:id="rId74"/>
    <p:sldId id="552" r:id="rId75"/>
    <p:sldId id="554" r:id="rId76"/>
    <p:sldId id="591" r:id="rId77"/>
    <p:sldId id="516" r:id="rId78"/>
    <p:sldId id="491" r:id="rId79"/>
    <p:sldId id="655" r:id="rId80"/>
    <p:sldId id="505" r:id="rId81"/>
    <p:sldId id="605" r:id="rId82"/>
    <p:sldId id="492" r:id="rId83"/>
    <p:sldId id="565" r:id="rId84"/>
    <p:sldId id="669" r:id="rId85"/>
    <p:sldId id="500" r:id="rId86"/>
    <p:sldId id="650" r:id="rId87"/>
    <p:sldId id="667" r:id="rId88"/>
    <p:sldId id="670" r:id="rId89"/>
    <p:sldId id="611" r:id="rId90"/>
    <p:sldId id="525" r:id="rId91"/>
    <p:sldId id="638" r:id="rId92"/>
    <p:sldId id="571" r:id="rId93"/>
    <p:sldId id="540" r:id="rId94"/>
    <p:sldId id="587" r:id="rId95"/>
    <p:sldId id="590" r:id="rId96"/>
    <p:sldId id="628" r:id="rId97"/>
    <p:sldId id="502" r:id="rId98"/>
    <p:sldId id="346" r:id="rId99"/>
    <p:sldId id="519" r:id="rId100"/>
    <p:sldId id="636" r:id="rId101"/>
    <p:sldId id="637" r:id="rId102"/>
    <p:sldId id="680" r:id="rId103"/>
    <p:sldId id="310" r:id="rId104"/>
    <p:sldId id="333" r:id="rId105"/>
    <p:sldId id="334" r:id="rId106"/>
    <p:sldId id="335" r:id="rId107"/>
    <p:sldId id="336" r:id="rId108"/>
    <p:sldId id="681" r:id="rId10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仝德志" initials="仝德志" lastIdx="1" clrIdx="0">
    <p:extLst>
      <p:ext uri="{19B8F6BF-5375-455C-9EA6-DF929625EA0E}">
        <p15:presenceInfo xmlns:p15="http://schemas.microsoft.com/office/powerpoint/2012/main" userId="S-1-5-21-3454646774-2921618858-3417240831-11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9BBB40"/>
    <a:srgbClr val="F26D64"/>
    <a:srgbClr val="F8841D"/>
    <a:srgbClr val="E1B805"/>
    <a:srgbClr val="5EC6D3"/>
    <a:srgbClr val="647B86"/>
    <a:srgbClr val="546E7A"/>
    <a:srgbClr val="E9E9E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3525" autoAdjust="0"/>
  </p:normalViewPr>
  <p:slideViewPr>
    <p:cSldViewPr snapToGrid="0" showGuides="1">
      <p:cViewPr>
        <p:scale>
          <a:sx n="75" d="100"/>
          <a:sy n="75" d="100"/>
        </p:scale>
        <p:origin x="1932" y="816"/>
      </p:cViewPr>
      <p:guideLst>
        <p:guide pos="3840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2116-28E1-4102-9AF6-D89581D4855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E158-3345-484C-B3AA-64FC7A9E4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79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63618-1814-46A1-AE52-70295F11C38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B7435-BF1A-4315-8545-5359AA5D5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2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7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987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4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1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5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67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9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0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4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5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45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0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52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47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11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66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23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77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98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00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5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42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01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07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63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34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48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51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45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09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34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3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657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856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418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428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21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90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134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26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80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3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433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67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890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170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710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97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658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233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767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429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5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396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107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542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67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537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38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380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584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943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746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8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099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70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8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964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010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361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819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940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87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955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07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466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206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7306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034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851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43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7239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731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146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00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7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34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242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50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311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555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133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915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2506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076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7937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苏州布衣公子信息技术有限公司</a:t>
            </a:r>
            <a:r>
              <a:rPr lang="zh-CN" altLang="en-US" baseline="0" dirty="0" smtClean="0"/>
              <a:t> 出品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3141663" y="2162175"/>
            <a:chExt cx="1916112" cy="1709738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3462338" y="2162175"/>
              <a:ext cx="320675" cy="1709738"/>
            </a:xfrm>
            <a:prstGeom prst="rect">
              <a:avLst/>
            </a:prstGeom>
            <a:solidFill>
              <a:srgbClr val="5EC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3783013" y="2162175"/>
              <a:ext cx="317500" cy="1709738"/>
            </a:xfrm>
            <a:prstGeom prst="rect">
              <a:avLst/>
            </a:prstGeom>
            <a:solidFill>
              <a:srgbClr val="E1B8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100513" y="2162175"/>
              <a:ext cx="319087" cy="1709738"/>
            </a:xfrm>
            <a:prstGeom prst="rect">
              <a:avLst/>
            </a:prstGeom>
            <a:solidFill>
              <a:srgbClr val="F88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419600" y="2162175"/>
              <a:ext cx="320675" cy="1709738"/>
            </a:xfrm>
            <a:prstGeom prst="rect">
              <a:avLst/>
            </a:prstGeom>
            <a:solidFill>
              <a:srgbClr val="F26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740275" y="2162175"/>
              <a:ext cx="317500" cy="1709738"/>
            </a:xfrm>
            <a:prstGeom prst="rect">
              <a:avLst/>
            </a:prstGeom>
            <a:solidFill>
              <a:srgbClr val="9BB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141663" y="2162175"/>
              <a:ext cx="320675" cy="1709738"/>
            </a:xfrm>
            <a:prstGeom prst="rect">
              <a:avLst/>
            </a:prstGeom>
            <a:solidFill>
              <a:srgbClr val="647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 userDrawn="1"/>
        </p:nvSpPr>
        <p:spPr>
          <a:xfrm>
            <a:off x="721698" y="1630060"/>
            <a:ext cx="108029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百</a:t>
            </a:r>
            <a:r>
              <a:rPr lang="zh-CN" alt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例图形排列</a:t>
            </a:r>
            <a:endParaRPr lang="zh-CN" altLang="en-US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3078186" y="3876128"/>
            <a:ext cx="6035627" cy="568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rgbClr val="0F304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苏州布衣公子信息技术有限公司 出品</a:t>
            </a: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5266611" y="922429"/>
            <a:ext cx="1658778" cy="756000"/>
            <a:chOff x="5322643" y="4714497"/>
            <a:chExt cx="1658778" cy="756000"/>
          </a:xfrm>
          <a:solidFill>
            <a:srgbClr val="FFFFFF"/>
          </a:solidFill>
        </p:grpSpPr>
        <p:grpSp>
          <p:nvGrpSpPr>
            <p:cNvPr id="29" name="组合 28"/>
            <p:cNvGrpSpPr>
              <a:grpSpLocks noChangeAspect="1"/>
            </p:cNvGrpSpPr>
            <p:nvPr/>
          </p:nvGrpSpPr>
          <p:grpSpPr>
            <a:xfrm>
              <a:off x="6085576" y="4812547"/>
              <a:ext cx="895845" cy="632149"/>
              <a:chOff x="5455444" y="233363"/>
              <a:chExt cx="1281113" cy="904009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5455444" y="233363"/>
                <a:ext cx="1281113" cy="661987"/>
                <a:chOff x="5194301" y="233363"/>
                <a:chExt cx="1281113" cy="661987"/>
              </a:xfrm>
              <a:grpFill/>
            </p:grpSpPr>
            <p:sp>
              <p:nvSpPr>
                <p:cNvPr id="45" name="Freeform 24"/>
                <p:cNvSpPr>
                  <a:spLocks/>
                </p:cNvSpPr>
                <p:nvPr/>
              </p:nvSpPr>
              <p:spPr bwMode="auto">
                <a:xfrm>
                  <a:off x="5964238" y="487363"/>
                  <a:ext cx="260350" cy="223837"/>
                </a:xfrm>
                <a:custGeom>
                  <a:avLst/>
                  <a:gdLst>
                    <a:gd name="T0" fmla="*/ 183 w 204"/>
                    <a:gd name="T1" fmla="*/ 0 h 175"/>
                    <a:gd name="T2" fmla="*/ 191 w 204"/>
                    <a:gd name="T3" fmla="*/ 22 h 175"/>
                    <a:gd name="T4" fmla="*/ 203 w 204"/>
                    <a:gd name="T5" fmla="*/ 114 h 175"/>
                    <a:gd name="T6" fmla="*/ 198 w 204"/>
                    <a:gd name="T7" fmla="*/ 165 h 175"/>
                    <a:gd name="T8" fmla="*/ 196 w 204"/>
                    <a:gd name="T9" fmla="*/ 175 h 175"/>
                    <a:gd name="T10" fmla="*/ 186 w 204"/>
                    <a:gd name="T11" fmla="*/ 169 h 175"/>
                    <a:gd name="T12" fmla="*/ 27 w 204"/>
                    <a:gd name="T13" fmla="*/ 117 h 175"/>
                    <a:gd name="T14" fmla="*/ 0 w 204"/>
                    <a:gd name="T15" fmla="*/ 113 h 175"/>
                    <a:gd name="T16" fmla="*/ 14 w 204"/>
                    <a:gd name="T17" fmla="*/ 96 h 175"/>
                    <a:gd name="T18" fmla="*/ 158 w 204"/>
                    <a:gd name="T19" fmla="*/ 6 h 175"/>
                    <a:gd name="T20" fmla="*/ 183 w 204"/>
                    <a:gd name="T21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4" h="175">
                      <a:moveTo>
                        <a:pt x="183" y="0"/>
                      </a:moveTo>
                      <a:cubicBezTo>
                        <a:pt x="191" y="22"/>
                        <a:pt x="191" y="22"/>
                        <a:pt x="191" y="22"/>
                      </a:cubicBezTo>
                      <a:cubicBezTo>
                        <a:pt x="199" y="51"/>
                        <a:pt x="204" y="82"/>
                        <a:pt x="203" y="114"/>
                      </a:cubicBezTo>
                      <a:cubicBezTo>
                        <a:pt x="203" y="132"/>
                        <a:pt x="201" y="149"/>
                        <a:pt x="198" y="165"/>
                      </a:cubicBezTo>
                      <a:cubicBezTo>
                        <a:pt x="196" y="175"/>
                        <a:pt x="196" y="175"/>
                        <a:pt x="196" y="175"/>
                      </a:cubicBezTo>
                      <a:cubicBezTo>
                        <a:pt x="186" y="169"/>
                        <a:pt x="186" y="169"/>
                        <a:pt x="186" y="169"/>
                      </a:cubicBezTo>
                      <a:cubicBezTo>
                        <a:pt x="137" y="145"/>
                        <a:pt x="84" y="127"/>
                        <a:pt x="27" y="117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14" y="96"/>
                        <a:pt x="14" y="96"/>
                        <a:pt x="14" y="96"/>
                      </a:cubicBezTo>
                      <a:cubicBezTo>
                        <a:pt x="52" y="54"/>
                        <a:pt x="102" y="22"/>
                        <a:pt x="158" y="6"/>
                      </a:cubicBezTo>
                      <a:lnTo>
                        <a:pt x="18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" name="Freeform 25"/>
                <p:cNvSpPr>
                  <a:spLocks/>
                </p:cNvSpPr>
                <p:nvPr/>
              </p:nvSpPr>
              <p:spPr bwMode="auto">
                <a:xfrm>
                  <a:off x="5927726" y="273050"/>
                  <a:ext cx="250825" cy="255587"/>
                </a:xfrm>
                <a:custGeom>
                  <a:avLst/>
                  <a:gdLst>
                    <a:gd name="T0" fmla="*/ 52 w 197"/>
                    <a:gd name="T1" fmla="*/ 0 h 200"/>
                    <a:gd name="T2" fmla="*/ 76 w 197"/>
                    <a:gd name="T3" fmla="*/ 12 h 200"/>
                    <a:gd name="T4" fmla="*/ 183 w 197"/>
                    <a:gd name="T5" fmla="*/ 113 h 200"/>
                    <a:gd name="T6" fmla="*/ 197 w 197"/>
                    <a:gd name="T7" fmla="*/ 137 h 200"/>
                    <a:gd name="T8" fmla="*/ 194 w 197"/>
                    <a:gd name="T9" fmla="*/ 139 h 200"/>
                    <a:gd name="T10" fmla="*/ 8 w 197"/>
                    <a:gd name="T11" fmla="*/ 200 h 200"/>
                    <a:gd name="T12" fmla="*/ 0 w 197"/>
                    <a:gd name="T13" fmla="*/ 200 h 200"/>
                    <a:gd name="T14" fmla="*/ 0 w 197"/>
                    <a:gd name="T15" fmla="*/ 196 h 200"/>
                    <a:gd name="T16" fmla="*/ 49 w 197"/>
                    <a:gd name="T17" fmla="*/ 4 h 200"/>
                    <a:gd name="T18" fmla="*/ 52 w 197"/>
                    <a:gd name="T19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7" h="200">
                      <a:moveTo>
                        <a:pt x="52" y="0"/>
                      </a:moveTo>
                      <a:cubicBezTo>
                        <a:pt x="76" y="12"/>
                        <a:pt x="76" y="12"/>
                        <a:pt x="76" y="12"/>
                      </a:cubicBezTo>
                      <a:cubicBezTo>
                        <a:pt x="119" y="37"/>
                        <a:pt x="156" y="71"/>
                        <a:pt x="183" y="113"/>
                      </a:cubicBezTo>
                      <a:cubicBezTo>
                        <a:pt x="197" y="137"/>
                        <a:pt x="197" y="137"/>
                        <a:pt x="197" y="137"/>
                      </a:cubicBezTo>
                      <a:cubicBezTo>
                        <a:pt x="194" y="139"/>
                        <a:pt x="194" y="139"/>
                        <a:pt x="194" y="139"/>
                      </a:cubicBezTo>
                      <a:cubicBezTo>
                        <a:pt x="139" y="173"/>
                        <a:pt x="76" y="194"/>
                        <a:pt x="8" y="200"/>
                      </a:cubicBezTo>
                      <a:cubicBezTo>
                        <a:pt x="0" y="200"/>
                        <a:pt x="0" y="200"/>
                        <a:pt x="0" y="20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" y="127"/>
                        <a:pt x="19" y="62"/>
                        <a:pt x="49" y="4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7" name="Freeform 26"/>
                <p:cNvSpPr>
                  <a:spLocks/>
                </p:cNvSpPr>
                <p:nvPr/>
              </p:nvSpPr>
              <p:spPr bwMode="auto">
                <a:xfrm>
                  <a:off x="5194301" y="649288"/>
                  <a:ext cx="1281113" cy="246062"/>
                </a:xfrm>
                <a:custGeom>
                  <a:avLst/>
                  <a:gdLst>
                    <a:gd name="T0" fmla="*/ 511 w 1008"/>
                    <a:gd name="T1" fmla="*/ 0 h 193"/>
                    <a:gd name="T2" fmla="*/ 944 w 1008"/>
                    <a:gd name="T3" fmla="*/ 147 h 193"/>
                    <a:gd name="T4" fmla="*/ 989 w 1008"/>
                    <a:gd name="T5" fmla="*/ 178 h 193"/>
                    <a:gd name="T6" fmla="*/ 990 w 1008"/>
                    <a:gd name="T7" fmla="*/ 178 h 193"/>
                    <a:gd name="T8" fmla="*/ 995 w 1008"/>
                    <a:gd name="T9" fmla="*/ 181 h 193"/>
                    <a:gd name="T10" fmla="*/ 1007 w 1008"/>
                    <a:gd name="T11" fmla="*/ 192 h 193"/>
                    <a:gd name="T12" fmla="*/ 991 w 1008"/>
                    <a:gd name="T13" fmla="*/ 189 h 193"/>
                    <a:gd name="T14" fmla="*/ 989 w 1008"/>
                    <a:gd name="T15" fmla="*/ 188 h 193"/>
                    <a:gd name="T16" fmla="*/ 989 w 1008"/>
                    <a:gd name="T17" fmla="*/ 188 h 193"/>
                    <a:gd name="T18" fmla="*/ 503 w 1008"/>
                    <a:gd name="T19" fmla="*/ 101 h 193"/>
                    <a:gd name="T20" fmla="*/ 17 w 1008"/>
                    <a:gd name="T21" fmla="*/ 188 h 193"/>
                    <a:gd name="T22" fmla="*/ 17 w 1008"/>
                    <a:gd name="T23" fmla="*/ 188 h 193"/>
                    <a:gd name="T24" fmla="*/ 16 w 1008"/>
                    <a:gd name="T25" fmla="*/ 188 h 193"/>
                    <a:gd name="T26" fmla="*/ 0 w 1008"/>
                    <a:gd name="T27" fmla="*/ 191 h 193"/>
                    <a:gd name="T28" fmla="*/ 3 w 1008"/>
                    <a:gd name="T29" fmla="*/ 188 h 193"/>
                    <a:gd name="T30" fmla="*/ 6 w 1008"/>
                    <a:gd name="T31" fmla="*/ 185 h 193"/>
                    <a:gd name="T32" fmla="*/ 6 w 1008"/>
                    <a:gd name="T33" fmla="*/ 185 h 193"/>
                    <a:gd name="T34" fmla="*/ 62 w 1008"/>
                    <a:gd name="T35" fmla="*/ 147 h 193"/>
                    <a:gd name="T36" fmla="*/ 511 w 1008"/>
                    <a:gd name="T3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08" h="193">
                      <a:moveTo>
                        <a:pt x="511" y="0"/>
                      </a:moveTo>
                      <a:cubicBezTo>
                        <a:pt x="668" y="0"/>
                        <a:pt x="810" y="63"/>
                        <a:pt x="944" y="147"/>
                      </a:cubicBezTo>
                      <a:cubicBezTo>
                        <a:pt x="989" y="178"/>
                        <a:pt x="989" y="178"/>
                        <a:pt x="989" y="178"/>
                      </a:cubicBezTo>
                      <a:cubicBezTo>
                        <a:pt x="990" y="178"/>
                        <a:pt x="990" y="178"/>
                        <a:pt x="990" y="178"/>
                      </a:cubicBezTo>
                      <a:cubicBezTo>
                        <a:pt x="995" y="181"/>
                        <a:pt x="995" y="181"/>
                        <a:pt x="995" y="181"/>
                      </a:cubicBezTo>
                      <a:cubicBezTo>
                        <a:pt x="1003" y="187"/>
                        <a:pt x="1008" y="191"/>
                        <a:pt x="1007" y="192"/>
                      </a:cubicBezTo>
                      <a:cubicBezTo>
                        <a:pt x="1006" y="193"/>
                        <a:pt x="1001" y="192"/>
                        <a:pt x="991" y="189"/>
                      </a:cubicBezTo>
                      <a:cubicBezTo>
                        <a:pt x="989" y="188"/>
                        <a:pt x="989" y="188"/>
                        <a:pt x="989" y="188"/>
                      </a:cubicBezTo>
                      <a:cubicBezTo>
                        <a:pt x="989" y="188"/>
                        <a:pt x="989" y="188"/>
                        <a:pt x="989" y="188"/>
                      </a:cubicBezTo>
                      <a:cubicBezTo>
                        <a:pt x="839" y="132"/>
                        <a:pt x="675" y="101"/>
                        <a:pt x="503" y="101"/>
                      </a:cubicBezTo>
                      <a:cubicBezTo>
                        <a:pt x="330" y="101"/>
                        <a:pt x="166" y="132"/>
                        <a:pt x="17" y="188"/>
                      </a:cubicBezTo>
                      <a:cubicBezTo>
                        <a:pt x="17" y="188"/>
                        <a:pt x="17" y="188"/>
                        <a:pt x="17" y="188"/>
                      </a:cubicBezTo>
                      <a:cubicBezTo>
                        <a:pt x="16" y="188"/>
                        <a:pt x="16" y="188"/>
                        <a:pt x="16" y="188"/>
                      </a:cubicBezTo>
                      <a:cubicBezTo>
                        <a:pt x="6" y="192"/>
                        <a:pt x="1" y="193"/>
                        <a:pt x="0" y="191"/>
                      </a:cubicBezTo>
                      <a:cubicBezTo>
                        <a:pt x="0" y="191"/>
                        <a:pt x="1" y="189"/>
                        <a:pt x="3" y="188"/>
                      </a:cubicBezTo>
                      <a:cubicBezTo>
                        <a:pt x="6" y="185"/>
                        <a:pt x="6" y="185"/>
                        <a:pt x="6" y="185"/>
                      </a:cubicBezTo>
                      <a:cubicBezTo>
                        <a:pt x="6" y="185"/>
                        <a:pt x="6" y="185"/>
                        <a:pt x="6" y="185"/>
                      </a:cubicBezTo>
                      <a:cubicBezTo>
                        <a:pt x="62" y="147"/>
                        <a:pt x="62" y="147"/>
                        <a:pt x="62" y="147"/>
                      </a:cubicBezTo>
                      <a:cubicBezTo>
                        <a:pt x="197" y="63"/>
                        <a:pt x="353" y="0"/>
                        <a:pt x="5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8" name="Freeform 27"/>
                <p:cNvSpPr>
                  <a:spLocks/>
                </p:cNvSpPr>
                <p:nvPr/>
              </p:nvSpPr>
              <p:spPr bwMode="auto">
                <a:xfrm>
                  <a:off x="5703888" y="233363"/>
                  <a:ext cx="255588" cy="257175"/>
                </a:xfrm>
                <a:custGeom>
                  <a:avLst/>
                  <a:gdLst>
                    <a:gd name="T0" fmla="*/ 0 w 201"/>
                    <a:gd name="T1" fmla="*/ 21 h 201"/>
                    <a:gd name="T2" fmla="*/ 26 w 201"/>
                    <a:gd name="T3" fmla="*/ 13 h 201"/>
                    <a:gd name="T4" fmla="*/ 174 w 201"/>
                    <a:gd name="T5" fmla="*/ 11 h 201"/>
                    <a:gd name="T6" fmla="*/ 201 w 201"/>
                    <a:gd name="T7" fmla="*/ 18 h 201"/>
                    <a:gd name="T8" fmla="*/ 200 w 201"/>
                    <a:gd name="T9" fmla="*/ 22 h 201"/>
                    <a:gd name="T10" fmla="*/ 108 w 201"/>
                    <a:gd name="T11" fmla="*/ 195 h 201"/>
                    <a:gd name="T12" fmla="*/ 102 w 201"/>
                    <a:gd name="T13" fmla="*/ 201 h 201"/>
                    <a:gd name="T14" fmla="*/ 100 w 201"/>
                    <a:gd name="T15" fmla="*/ 198 h 201"/>
                    <a:gd name="T16" fmla="*/ 2 w 201"/>
                    <a:gd name="T17" fmla="*/ 26 h 201"/>
                    <a:gd name="T18" fmla="*/ 0 w 201"/>
                    <a:gd name="T19" fmla="*/ 2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1" h="201">
                      <a:moveTo>
                        <a:pt x="0" y="21"/>
                      </a:move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75" y="0"/>
                        <a:pt x="125" y="0"/>
                        <a:pt x="174" y="11"/>
                      </a:cubicBezTo>
                      <a:cubicBezTo>
                        <a:pt x="201" y="18"/>
                        <a:pt x="201" y="18"/>
                        <a:pt x="201" y="18"/>
                      </a:cubicBezTo>
                      <a:cubicBezTo>
                        <a:pt x="200" y="22"/>
                        <a:pt x="200" y="22"/>
                        <a:pt x="200" y="22"/>
                      </a:cubicBezTo>
                      <a:cubicBezTo>
                        <a:pt x="183" y="84"/>
                        <a:pt x="153" y="144"/>
                        <a:pt x="108" y="195"/>
                      </a:cubicBezTo>
                      <a:cubicBezTo>
                        <a:pt x="102" y="201"/>
                        <a:pt x="102" y="201"/>
                        <a:pt x="102" y="201"/>
                      </a:cubicBezTo>
                      <a:cubicBezTo>
                        <a:pt x="100" y="198"/>
                        <a:pt x="100" y="198"/>
                        <a:pt x="100" y="198"/>
                      </a:cubicBezTo>
                      <a:cubicBezTo>
                        <a:pt x="52" y="147"/>
                        <a:pt x="20" y="88"/>
                        <a:pt x="2" y="26"/>
                      </a:cubicBezTo>
                      <a:lnTo>
                        <a:pt x="0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" name="Freeform 28"/>
                <p:cNvSpPr>
                  <a:spLocks/>
                </p:cNvSpPr>
                <p:nvPr/>
              </p:nvSpPr>
              <p:spPr bwMode="auto">
                <a:xfrm>
                  <a:off x="5491163" y="274638"/>
                  <a:ext cx="252413" cy="254000"/>
                </a:xfrm>
                <a:custGeom>
                  <a:avLst/>
                  <a:gdLst>
                    <a:gd name="T0" fmla="*/ 0 w 199"/>
                    <a:gd name="T1" fmla="*/ 141 h 199"/>
                    <a:gd name="T2" fmla="*/ 13 w 199"/>
                    <a:gd name="T3" fmla="*/ 117 h 199"/>
                    <a:gd name="T4" fmla="*/ 118 w 199"/>
                    <a:gd name="T5" fmla="*/ 13 h 199"/>
                    <a:gd name="T6" fmla="*/ 143 w 199"/>
                    <a:gd name="T7" fmla="*/ 0 h 199"/>
                    <a:gd name="T8" fmla="*/ 145 w 199"/>
                    <a:gd name="T9" fmla="*/ 3 h 199"/>
                    <a:gd name="T10" fmla="*/ 199 w 199"/>
                    <a:gd name="T11" fmla="*/ 191 h 199"/>
                    <a:gd name="T12" fmla="*/ 199 w 199"/>
                    <a:gd name="T13" fmla="*/ 199 h 199"/>
                    <a:gd name="T14" fmla="*/ 195 w 199"/>
                    <a:gd name="T15" fmla="*/ 199 h 199"/>
                    <a:gd name="T16" fmla="*/ 5 w 199"/>
                    <a:gd name="T17" fmla="*/ 144 h 199"/>
                    <a:gd name="T18" fmla="*/ 0 w 199"/>
                    <a:gd name="T19" fmla="*/ 14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9" h="199">
                      <a:moveTo>
                        <a:pt x="0" y="141"/>
                      </a:moveTo>
                      <a:cubicBezTo>
                        <a:pt x="13" y="117"/>
                        <a:pt x="13" y="117"/>
                        <a:pt x="13" y="117"/>
                      </a:cubicBezTo>
                      <a:cubicBezTo>
                        <a:pt x="40" y="74"/>
                        <a:pt x="76" y="39"/>
                        <a:pt x="118" y="13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76" y="59"/>
                        <a:pt x="196" y="123"/>
                        <a:pt x="199" y="191"/>
                      </a:cubicBezTo>
                      <a:cubicBezTo>
                        <a:pt x="199" y="199"/>
                        <a:pt x="199" y="199"/>
                        <a:pt x="199" y="199"/>
                      </a:cubicBezTo>
                      <a:cubicBezTo>
                        <a:pt x="195" y="199"/>
                        <a:pt x="195" y="199"/>
                        <a:pt x="195" y="199"/>
                      </a:cubicBezTo>
                      <a:cubicBezTo>
                        <a:pt x="126" y="196"/>
                        <a:pt x="61" y="176"/>
                        <a:pt x="5" y="144"/>
                      </a:cubicBezTo>
                      <a:lnTo>
                        <a:pt x="0" y="1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" name="Freeform 29"/>
                <p:cNvSpPr>
                  <a:spLocks/>
                </p:cNvSpPr>
                <p:nvPr/>
              </p:nvSpPr>
              <p:spPr bwMode="auto">
                <a:xfrm>
                  <a:off x="5448301" y="488950"/>
                  <a:ext cx="258763" cy="222250"/>
                </a:xfrm>
                <a:custGeom>
                  <a:avLst/>
                  <a:gdLst>
                    <a:gd name="T0" fmla="*/ 20 w 203"/>
                    <a:gd name="T1" fmla="*/ 0 h 174"/>
                    <a:gd name="T2" fmla="*/ 12 w 203"/>
                    <a:gd name="T3" fmla="*/ 21 h 174"/>
                    <a:gd name="T4" fmla="*/ 0 w 203"/>
                    <a:gd name="T5" fmla="*/ 114 h 174"/>
                    <a:gd name="T6" fmla="*/ 5 w 203"/>
                    <a:gd name="T7" fmla="*/ 165 h 174"/>
                    <a:gd name="T8" fmla="*/ 7 w 203"/>
                    <a:gd name="T9" fmla="*/ 174 h 174"/>
                    <a:gd name="T10" fmla="*/ 17 w 203"/>
                    <a:gd name="T11" fmla="*/ 169 h 174"/>
                    <a:gd name="T12" fmla="*/ 176 w 203"/>
                    <a:gd name="T13" fmla="*/ 117 h 174"/>
                    <a:gd name="T14" fmla="*/ 203 w 203"/>
                    <a:gd name="T15" fmla="*/ 113 h 174"/>
                    <a:gd name="T16" fmla="*/ 189 w 203"/>
                    <a:gd name="T17" fmla="*/ 96 h 174"/>
                    <a:gd name="T18" fmla="*/ 45 w 203"/>
                    <a:gd name="T19" fmla="*/ 5 h 174"/>
                    <a:gd name="T20" fmla="*/ 20 w 203"/>
                    <a:gd name="T21" fmla="*/ 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74">
                      <a:moveTo>
                        <a:pt x="20" y="0"/>
                      </a:move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4" y="51"/>
                        <a:pt x="0" y="82"/>
                        <a:pt x="0" y="114"/>
                      </a:cubicBezTo>
                      <a:cubicBezTo>
                        <a:pt x="0" y="131"/>
                        <a:pt x="2" y="148"/>
                        <a:pt x="5" y="165"/>
                      </a:cubicBezTo>
                      <a:cubicBezTo>
                        <a:pt x="7" y="174"/>
                        <a:pt x="7" y="174"/>
                        <a:pt x="7" y="174"/>
                      </a:cubicBezTo>
                      <a:cubicBezTo>
                        <a:pt x="17" y="169"/>
                        <a:pt x="17" y="169"/>
                        <a:pt x="17" y="169"/>
                      </a:cubicBezTo>
                      <a:cubicBezTo>
                        <a:pt x="66" y="144"/>
                        <a:pt x="120" y="126"/>
                        <a:pt x="176" y="117"/>
                      </a:cubicBezTo>
                      <a:cubicBezTo>
                        <a:pt x="203" y="113"/>
                        <a:pt x="203" y="113"/>
                        <a:pt x="203" y="113"/>
                      </a:cubicBezTo>
                      <a:cubicBezTo>
                        <a:pt x="189" y="96"/>
                        <a:pt x="189" y="96"/>
                        <a:pt x="189" y="96"/>
                      </a:cubicBezTo>
                      <a:cubicBezTo>
                        <a:pt x="151" y="54"/>
                        <a:pt x="101" y="22"/>
                        <a:pt x="45" y="5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5653485" y="881618"/>
                <a:ext cx="885031" cy="255754"/>
                <a:chOff x="6484938" y="241300"/>
                <a:chExt cx="1598613" cy="461963"/>
              </a:xfrm>
              <a:grpFill/>
            </p:grpSpPr>
            <p:sp>
              <p:nvSpPr>
                <p:cNvPr id="37" name="Freeform 19"/>
                <p:cNvSpPr>
                  <a:spLocks/>
                </p:cNvSpPr>
                <p:nvPr/>
              </p:nvSpPr>
              <p:spPr bwMode="auto">
                <a:xfrm>
                  <a:off x="6484938" y="249238"/>
                  <a:ext cx="106363" cy="49212"/>
                </a:xfrm>
                <a:custGeom>
                  <a:avLst/>
                  <a:gdLst>
                    <a:gd name="T0" fmla="*/ 0 w 67"/>
                    <a:gd name="T1" fmla="*/ 0 h 31"/>
                    <a:gd name="T2" fmla="*/ 67 w 67"/>
                    <a:gd name="T3" fmla="*/ 0 h 31"/>
                    <a:gd name="T4" fmla="*/ 67 w 67"/>
                    <a:gd name="T5" fmla="*/ 31 h 31"/>
                    <a:gd name="T6" fmla="*/ 0 w 67"/>
                    <a:gd name="T7" fmla="*/ 31 h 31"/>
                    <a:gd name="T8" fmla="*/ 0 w 67"/>
                    <a:gd name="T9" fmla="*/ 0 h 31"/>
                    <a:gd name="T10" fmla="*/ 0 w 67"/>
                    <a:gd name="T1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7" h="31">
                      <a:moveTo>
                        <a:pt x="0" y="0"/>
                      </a:moveTo>
                      <a:lnTo>
                        <a:pt x="67" y="0"/>
                      </a:lnTo>
                      <a:lnTo>
                        <a:pt x="67" y="31"/>
                      </a:lnTo>
                      <a:lnTo>
                        <a:pt x="0" y="3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" name="Freeform 20"/>
                <p:cNvSpPr>
                  <a:spLocks/>
                </p:cNvSpPr>
                <p:nvPr/>
              </p:nvSpPr>
              <p:spPr bwMode="auto">
                <a:xfrm>
                  <a:off x="6484938" y="436563"/>
                  <a:ext cx="106363" cy="49212"/>
                </a:xfrm>
                <a:custGeom>
                  <a:avLst/>
                  <a:gdLst>
                    <a:gd name="T0" fmla="*/ 0 w 67"/>
                    <a:gd name="T1" fmla="*/ 0 h 31"/>
                    <a:gd name="T2" fmla="*/ 67 w 67"/>
                    <a:gd name="T3" fmla="*/ 0 h 31"/>
                    <a:gd name="T4" fmla="*/ 67 w 67"/>
                    <a:gd name="T5" fmla="*/ 31 h 31"/>
                    <a:gd name="T6" fmla="*/ 0 w 67"/>
                    <a:gd name="T7" fmla="*/ 31 h 31"/>
                    <a:gd name="T8" fmla="*/ 0 w 67"/>
                    <a:gd name="T9" fmla="*/ 0 h 31"/>
                    <a:gd name="T10" fmla="*/ 0 w 67"/>
                    <a:gd name="T1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7" h="31">
                      <a:moveTo>
                        <a:pt x="0" y="0"/>
                      </a:moveTo>
                      <a:lnTo>
                        <a:pt x="67" y="0"/>
                      </a:lnTo>
                      <a:lnTo>
                        <a:pt x="67" y="31"/>
                      </a:lnTo>
                      <a:lnTo>
                        <a:pt x="0" y="3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Freeform 21"/>
                <p:cNvSpPr>
                  <a:spLocks/>
                </p:cNvSpPr>
                <p:nvPr/>
              </p:nvSpPr>
              <p:spPr bwMode="auto">
                <a:xfrm>
                  <a:off x="6870701" y="455613"/>
                  <a:ext cx="358775" cy="247650"/>
                </a:xfrm>
                <a:custGeom>
                  <a:avLst/>
                  <a:gdLst>
                    <a:gd name="T0" fmla="*/ 227 w 282"/>
                    <a:gd name="T1" fmla="*/ 0 h 194"/>
                    <a:gd name="T2" fmla="*/ 282 w 282"/>
                    <a:gd name="T3" fmla="*/ 0 h 194"/>
                    <a:gd name="T4" fmla="*/ 269 w 282"/>
                    <a:gd name="T5" fmla="*/ 16 h 194"/>
                    <a:gd name="T6" fmla="*/ 257 w 282"/>
                    <a:gd name="T7" fmla="*/ 29 h 194"/>
                    <a:gd name="T8" fmla="*/ 229 w 282"/>
                    <a:gd name="T9" fmla="*/ 51 h 194"/>
                    <a:gd name="T10" fmla="*/ 229 w 282"/>
                    <a:gd name="T11" fmla="*/ 75 h 194"/>
                    <a:gd name="T12" fmla="*/ 222 w 282"/>
                    <a:gd name="T13" fmla="*/ 128 h 194"/>
                    <a:gd name="T14" fmla="*/ 172 w 282"/>
                    <a:gd name="T15" fmla="*/ 182 h 194"/>
                    <a:gd name="T16" fmla="*/ 128 w 282"/>
                    <a:gd name="T17" fmla="*/ 192 h 194"/>
                    <a:gd name="T18" fmla="*/ 64 w 282"/>
                    <a:gd name="T19" fmla="*/ 192 h 194"/>
                    <a:gd name="T20" fmla="*/ 28 w 282"/>
                    <a:gd name="T21" fmla="*/ 182 h 194"/>
                    <a:gd name="T22" fmla="*/ 0 w 282"/>
                    <a:gd name="T23" fmla="*/ 131 h 194"/>
                    <a:gd name="T24" fmla="*/ 38 w 282"/>
                    <a:gd name="T25" fmla="*/ 131 h 194"/>
                    <a:gd name="T26" fmla="*/ 54 w 282"/>
                    <a:gd name="T27" fmla="*/ 154 h 194"/>
                    <a:gd name="T28" fmla="*/ 128 w 282"/>
                    <a:gd name="T29" fmla="*/ 158 h 194"/>
                    <a:gd name="T30" fmla="*/ 180 w 282"/>
                    <a:gd name="T31" fmla="*/ 125 h 194"/>
                    <a:gd name="T32" fmla="*/ 190 w 282"/>
                    <a:gd name="T33" fmla="*/ 72 h 194"/>
                    <a:gd name="T34" fmla="*/ 128 w 282"/>
                    <a:gd name="T35" fmla="*/ 85 h 194"/>
                    <a:gd name="T36" fmla="*/ 128 w 282"/>
                    <a:gd name="T37" fmla="*/ 45 h 194"/>
                    <a:gd name="T38" fmla="*/ 184 w 282"/>
                    <a:gd name="T39" fmla="*/ 31 h 194"/>
                    <a:gd name="T40" fmla="*/ 215 w 282"/>
                    <a:gd name="T41" fmla="*/ 11 h 194"/>
                    <a:gd name="T42" fmla="*/ 227 w 282"/>
                    <a:gd name="T4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2" h="194">
                      <a:moveTo>
                        <a:pt x="227" y="0"/>
                      </a:move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69" y="16"/>
                        <a:pt x="269" y="16"/>
                        <a:pt x="269" y="16"/>
                      </a:cubicBezTo>
                      <a:cubicBezTo>
                        <a:pt x="265" y="21"/>
                        <a:pt x="260" y="25"/>
                        <a:pt x="257" y="29"/>
                      </a:cubicBezTo>
                      <a:cubicBezTo>
                        <a:pt x="250" y="34"/>
                        <a:pt x="241" y="42"/>
                        <a:pt x="229" y="51"/>
                      </a:cubicBezTo>
                      <a:cubicBezTo>
                        <a:pt x="229" y="63"/>
                        <a:pt x="229" y="71"/>
                        <a:pt x="229" y="75"/>
                      </a:cubicBezTo>
                      <a:cubicBezTo>
                        <a:pt x="229" y="97"/>
                        <a:pt x="227" y="115"/>
                        <a:pt x="222" y="128"/>
                      </a:cubicBezTo>
                      <a:cubicBezTo>
                        <a:pt x="212" y="153"/>
                        <a:pt x="190" y="174"/>
                        <a:pt x="172" y="182"/>
                      </a:cubicBezTo>
                      <a:cubicBezTo>
                        <a:pt x="160" y="190"/>
                        <a:pt x="138" y="191"/>
                        <a:pt x="128" y="192"/>
                      </a:cubicBezTo>
                      <a:cubicBezTo>
                        <a:pt x="117" y="194"/>
                        <a:pt x="77" y="194"/>
                        <a:pt x="64" y="192"/>
                      </a:cubicBezTo>
                      <a:cubicBezTo>
                        <a:pt x="61" y="191"/>
                        <a:pt x="39" y="189"/>
                        <a:pt x="28" y="182"/>
                      </a:cubicBezTo>
                      <a:cubicBezTo>
                        <a:pt x="13" y="173"/>
                        <a:pt x="1" y="142"/>
                        <a:pt x="0" y="131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41" y="139"/>
                        <a:pt x="47" y="150"/>
                        <a:pt x="54" y="154"/>
                      </a:cubicBezTo>
                      <a:cubicBezTo>
                        <a:pt x="66" y="162"/>
                        <a:pt x="105" y="161"/>
                        <a:pt x="128" y="158"/>
                      </a:cubicBezTo>
                      <a:cubicBezTo>
                        <a:pt x="150" y="156"/>
                        <a:pt x="171" y="142"/>
                        <a:pt x="180" y="125"/>
                      </a:cubicBezTo>
                      <a:cubicBezTo>
                        <a:pt x="186" y="113"/>
                        <a:pt x="190" y="95"/>
                        <a:pt x="190" y="72"/>
                      </a:cubicBezTo>
                      <a:cubicBezTo>
                        <a:pt x="173" y="78"/>
                        <a:pt x="152" y="82"/>
                        <a:pt x="128" y="85"/>
                      </a:cubicBezTo>
                      <a:cubicBezTo>
                        <a:pt x="128" y="45"/>
                        <a:pt x="128" y="45"/>
                        <a:pt x="128" y="45"/>
                      </a:cubicBezTo>
                      <a:cubicBezTo>
                        <a:pt x="150" y="43"/>
                        <a:pt x="169" y="38"/>
                        <a:pt x="184" y="31"/>
                      </a:cubicBezTo>
                      <a:cubicBezTo>
                        <a:pt x="193" y="28"/>
                        <a:pt x="203" y="21"/>
                        <a:pt x="215" y="11"/>
                      </a:cubicBezTo>
                      <a:lnTo>
                        <a:pt x="2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" name="Freeform 22"/>
                <p:cNvSpPr>
                  <a:spLocks/>
                </p:cNvSpPr>
                <p:nvPr/>
              </p:nvSpPr>
              <p:spPr bwMode="auto">
                <a:xfrm>
                  <a:off x="7335838" y="241300"/>
                  <a:ext cx="747713" cy="458787"/>
                </a:xfrm>
                <a:custGeom>
                  <a:avLst/>
                  <a:gdLst>
                    <a:gd name="T0" fmla="*/ 255 w 588"/>
                    <a:gd name="T1" fmla="*/ 0 h 359"/>
                    <a:gd name="T2" fmla="*/ 527 w 588"/>
                    <a:gd name="T3" fmla="*/ 0 h 359"/>
                    <a:gd name="T4" fmla="*/ 571 w 588"/>
                    <a:gd name="T5" fmla="*/ 14 h 359"/>
                    <a:gd name="T6" fmla="*/ 588 w 588"/>
                    <a:gd name="T7" fmla="*/ 56 h 359"/>
                    <a:gd name="T8" fmla="*/ 588 w 588"/>
                    <a:gd name="T9" fmla="*/ 304 h 359"/>
                    <a:gd name="T10" fmla="*/ 573 w 588"/>
                    <a:gd name="T11" fmla="*/ 342 h 359"/>
                    <a:gd name="T12" fmla="*/ 531 w 588"/>
                    <a:gd name="T13" fmla="*/ 358 h 359"/>
                    <a:gd name="T14" fmla="*/ 497 w 588"/>
                    <a:gd name="T15" fmla="*/ 358 h 359"/>
                    <a:gd name="T16" fmla="*/ 497 w 588"/>
                    <a:gd name="T17" fmla="*/ 359 h 359"/>
                    <a:gd name="T18" fmla="*/ 141 w 588"/>
                    <a:gd name="T19" fmla="*/ 359 h 359"/>
                    <a:gd name="T20" fmla="*/ 141 w 588"/>
                    <a:gd name="T21" fmla="*/ 359 h 359"/>
                    <a:gd name="T22" fmla="*/ 117 w 588"/>
                    <a:gd name="T23" fmla="*/ 359 h 359"/>
                    <a:gd name="T24" fmla="*/ 86 w 588"/>
                    <a:gd name="T25" fmla="*/ 350 h 359"/>
                    <a:gd name="T26" fmla="*/ 75 w 588"/>
                    <a:gd name="T27" fmla="*/ 327 h 359"/>
                    <a:gd name="T28" fmla="*/ 75 w 588"/>
                    <a:gd name="T29" fmla="*/ 304 h 359"/>
                    <a:gd name="T30" fmla="*/ 75 w 588"/>
                    <a:gd name="T31" fmla="*/ 304 h 359"/>
                    <a:gd name="T32" fmla="*/ 75 w 588"/>
                    <a:gd name="T33" fmla="*/ 230 h 359"/>
                    <a:gd name="T34" fmla="*/ 34 w 588"/>
                    <a:gd name="T35" fmla="*/ 202 h 359"/>
                    <a:gd name="T36" fmla="*/ 17 w 588"/>
                    <a:gd name="T37" fmla="*/ 187 h 359"/>
                    <a:gd name="T38" fmla="*/ 0 w 588"/>
                    <a:gd name="T39" fmla="*/ 167 h 359"/>
                    <a:gd name="T40" fmla="*/ 55 w 588"/>
                    <a:gd name="T41" fmla="*/ 167 h 359"/>
                    <a:gd name="T42" fmla="*/ 68 w 588"/>
                    <a:gd name="T43" fmla="*/ 178 h 359"/>
                    <a:gd name="T44" fmla="*/ 103 w 588"/>
                    <a:gd name="T45" fmla="*/ 200 h 359"/>
                    <a:gd name="T46" fmla="*/ 155 w 588"/>
                    <a:gd name="T47" fmla="*/ 212 h 359"/>
                    <a:gd name="T48" fmla="*/ 155 w 588"/>
                    <a:gd name="T49" fmla="*/ 252 h 359"/>
                    <a:gd name="T50" fmla="*/ 114 w 588"/>
                    <a:gd name="T51" fmla="*/ 246 h 359"/>
                    <a:gd name="T52" fmla="*/ 114 w 588"/>
                    <a:gd name="T53" fmla="*/ 303 h 359"/>
                    <a:gd name="T54" fmla="*/ 114 w 588"/>
                    <a:gd name="T55" fmla="*/ 303 h 359"/>
                    <a:gd name="T56" fmla="*/ 115 w 588"/>
                    <a:gd name="T57" fmla="*/ 312 h 359"/>
                    <a:gd name="T58" fmla="*/ 119 w 588"/>
                    <a:gd name="T59" fmla="*/ 320 h 359"/>
                    <a:gd name="T60" fmla="*/ 130 w 588"/>
                    <a:gd name="T61" fmla="*/ 323 h 359"/>
                    <a:gd name="T62" fmla="*/ 138 w 588"/>
                    <a:gd name="T63" fmla="*/ 324 h 359"/>
                    <a:gd name="T64" fmla="*/ 495 w 588"/>
                    <a:gd name="T65" fmla="*/ 324 h 359"/>
                    <a:gd name="T66" fmla="*/ 495 w 588"/>
                    <a:gd name="T67" fmla="*/ 324 h 359"/>
                    <a:gd name="T68" fmla="*/ 525 w 588"/>
                    <a:gd name="T69" fmla="*/ 323 h 359"/>
                    <a:gd name="T70" fmla="*/ 542 w 588"/>
                    <a:gd name="T71" fmla="*/ 314 h 359"/>
                    <a:gd name="T72" fmla="*/ 548 w 588"/>
                    <a:gd name="T73" fmla="*/ 299 h 359"/>
                    <a:gd name="T74" fmla="*/ 548 w 588"/>
                    <a:gd name="T75" fmla="*/ 65 h 359"/>
                    <a:gd name="T76" fmla="*/ 521 w 588"/>
                    <a:gd name="T77" fmla="*/ 39 h 359"/>
                    <a:gd name="T78" fmla="*/ 264 w 588"/>
                    <a:gd name="T79" fmla="*/ 39 h 359"/>
                    <a:gd name="T80" fmla="*/ 237 w 588"/>
                    <a:gd name="T81" fmla="*/ 65 h 359"/>
                    <a:gd name="T82" fmla="*/ 237 w 588"/>
                    <a:gd name="T83" fmla="*/ 300 h 359"/>
                    <a:gd name="T84" fmla="*/ 198 w 588"/>
                    <a:gd name="T85" fmla="*/ 300 h 359"/>
                    <a:gd name="T86" fmla="*/ 198 w 588"/>
                    <a:gd name="T87" fmla="*/ 54 h 359"/>
                    <a:gd name="T88" fmla="*/ 213 w 588"/>
                    <a:gd name="T89" fmla="*/ 15 h 359"/>
                    <a:gd name="T90" fmla="*/ 255 w 588"/>
                    <a:gd name="T91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88" h="359">
                      <a:moveTo>
                        <a:pt x="255" y="0"/>
                      </a:moveTo>
                      <a:cubicBezTo>
                        <a:pt x="527" y="0"/>
                        <a:pt x="527" y="0"/>
                        <a:pt x="527" y="0"/>
                      </a:cubicBezTo>
                      <a:cubicBezTo>
                        <a:pt x="546" y="0"/>
                        <a:pt x="560" y="4"/>
                        <a:pt x="571" y="14"/>
                      </a:cubicBezTo>
                      <a:cubicBezTo>
                        <a:pt x="582" y="24"/>
                        <a:pt x="588" y="38"/>
                        <a:pt x="588" y="56"/>
                      </a:cubicBezTo>
                      <a:cubicBezTo>
                        <a:pt x="588" y="304"/>
                        <a:pt x="588" y="304"/>
                        <a:pt x="588" y="304"/>
                      </a:cubicBezTo>
                      <a:cubicBezTo>
                        <a:pt x="588" y="319"/>
                        <a:pt x="583" y="332"/>
                        <a:pt x="573" y="342"/>
                      </a:cubicBezTo>
                      <a:cubicBezTo>
                        <a:pt x="563" y="353"/>
                        <a:pt x="549" y="358"/>
                        <a:pt x="531" y="358"/>
                      </a:cubicBezTo>
                      <a:cubicBezTo>
                        <a:pt x="497" y="358"/>
                        <a:pt x="497" y="358"/>
                        <a:pt x="497" y="358"/>
                      </a:cubicBezTo>
                      <a:cubicBezTo>
                        <a:pt x="497" y="359"/>
                        <a:pt x="497" y="359"/>
                        <a:pt x="497" y="359"/>
                      </a:cubicBezTo>
                      <a:cubicBezTo>
                        <a:pt x="141" y="359"/>
                        <a:pt x="141" y="359"/>
                        <a:pt x="141" y="359"/>
                      </a:cubicBezTo>
                      <a:cubicBezTo>
                        <a:pt x="141" y="359"/>
                        <a:pt x="141" y="359"/>
                        <a:pt x="141" y="359"/>
                      </a:cubicBezTo>
                      <a:cubicBezTo>
                        <a:pt x="117" y="359"/>
                        <a:pt x="117" y="359"/>
                        <a:pt x="117" y="359"/>
                      </a:cubicBezTo>
                      <a:cubicBezTo>
                        <a:pt x="103" y="359"/>
                        <a:pt x="93" y="356"/>
                        <a:pt x="86" y="350"/>
                      </a:cubicBezTo>
                      <a:cubicBezTo>
                        <a:pt x="78" y="343"/>
                        <a:pt x="75" y="336"/>
                        <a:pt x="75" y="327"/>
                      </a:cubicBezTo>
                      <a:cubicBezTo>
                        <a:pt x="75" y="304"/>
                        <a:pt x="75" y="304"/>
                        <a:pt x="75" y="304"/>
                      </a:cubicBezTo>
                      <a:cubicBezTo>
                        <a:pt x="75" y="304"/>
                        <a:pt x="75" y="304"/>
                        <a:pt x="75" y="304"/>
                      </a:cubicBezTo>
                      <a:cubicBezTo>
                        <a:pt x="75" y="230"/>
                        <a:pt x="75" y="230"/>
                        <a:pt x="75" y="230"/>
                      </a:cubicBezTo>
                      <a:cubicBezTo>
                        <a:pt x="58" y="221"/>
                        <a:pt x="44" y="212"/>
                        <a:pt x="34" y="202"/>
                      </a:cubicBezTo>
                      <a:cubicBezTo>
                        <a:pt x="29" y="198"/>
                        <a:pt x="23" y="193"/>
                        <a:pt x="17" y="187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55" y="167"/>
                        <a:pt x="55" y="167"/>
                        <a:pt x="55" y="167"/>
                      </a:cubicBezTo>
                      <a:cubicBezTo>
                        <a:pt x="68" y="178"/>
                        <a:pt x="68" y="178"/>
                        <a:pt x="68" y="178"/>
                      </a:cubicBezTo>
                      <a:cubicBezTo>
                        <a:pt x="81" y="188"/>
                        <a:pt x="92" y="195"/>
                        <a:pt x="103" y="200"/>
                      </a:cubicBezTo>
                      <a:cubicBezTo>
                        <a:pt x="116" y="205"/>
                        <a:pt x="133" y="209"/>
                        <a:pt x="155" y="212"/>
                      </a:cubicBezTo>
                      <a:cubicBezTo>
                        <a:pt x="155" y="252"/>
                        <a:pt x="155" y="252"/>
                        <a:pt x="155" y="252"/>
                      </a:cubicBezTo>
                      <a:cubicBezTo>
                        <a:pt x="140" y="251"/>
                        <a:pt x="127" y="249"/>
                        <a:pt x="114" y="246"/>
                      </a:cubicBezTo>
                      <a:cubicBezTo>
                        <a:pt x="114" y="303"/>
                        <a:pt x="114" y="303"/>
                        <a:pt x="114" y="303"/>
                      </a:cubicBezTo>
                      <a:cubicBezTo>
                        <a:pt x="114" y="303"/>
                        <a:pt x="114" y="303"/>
                        <a:pt x="114" y="303"/>
                      </a:cubicBezTo>
                      <a:cubicBezTo>
                        <a:pt x="115" y="312"/>
                        <a:pt x="115" y="312"/>
                        <a:pt x="115" y="312"/>
                      </a:cubicBezTo>
                      <a:cubicBezTo>
                        <a:pt x="115" y="315"/>
                        <a:pt x="116" y="318"/>
                        <a:pt x="119" y="320"/>
                      </a:cubicBezTo>
                      <a:cubicBezTo>
                        <a:pt x="121" y="322"/>
                        <a:pt x="125" y="323"/>
                        <a:pt x="130" y="323"/>
                      </a:cubicBezTo>
                      <a:cubicBezTo>
                        <a:pt x="138" y="324"/>
                        <a:pt x="138" y="324"/>
                        <a:pt x="138" y="324"/>
                      </a:cubicBezTo>
                      <a:cubicBezTo>
                        <a:pt x="495" y="324"/>
                        <a:pt x="495" y="324"/>
                        <a:pt x="495" y="324"/>
                      </a:cubicBezTo>
                      <a:cubicBezTo>
                        <a:pt x="495" y="324"/>
                        <a:pt x="495" y="324"/>
                        <a:pt x="495" y="324"/>
                      </a:cubicBezTo>
                      <a:cubicBezTo>
                        <a:pt x="508" y="323"/>
                        <a:pt x="514" y="324"/>
                        <a:pt x="525" y="323"/>
                      </a:cubicBezTo>
                      <a:cubicBezTo>
                        <a:pt x="531" y="323"/>
                        <a:pt x="539" y="318"/>
                        <a:pt x="542" y="314"/>
                      </a:cubicBezTo>
                      <a:cubicBezTo>
                        <a:pt x="546" y="310"/>
                        <a:pt x="547" y="306"/>
                        <a:pt x="548" y="299"/>
                      </a:cubicBezTo>
                      <a:cubicBezTo>
                        <a:pt x="548" y="221"/>
                        <a:pt x="548" y="143"/>
                        <a:pt x="548" y="65"/>
                      </a:cubicBezTo>
                      <a:cubicBezTo>
                        <a:pt x="548" y="47"/>
                        <a:pt x="539" y="39"/>
                        <a:pt x="521" y="39"/>
                      </a:cubicBezTo>
                      <a:cubicBezTo>
                        <a:pt x="264" y="39"/>
                        <a:pt x="264" y="39"/>
                        <a:pt x="264" y="39"/>
                      </a:cubicBezTo>
                      <a:cubicBezTo>
                        <a:pt x="246" y="39"/>
                        <a:pt x="237" y="47"/>
                        <a:pt x="237" y="65"/>
                      </a:cubicBezTo>
                      <a:cubicBezTo>
                        <a:pt x="237" y="300"/>
                        <a:pt x="237" y="300"/>
                        <a:pt x="237" y="300"/>
                      </a:cubicBezTo>
                      <a:cubicBezTo>
                        <a:pt x="198" y="300"/>
                        <a:pt x="198" y="300"/>
                        <a:pt x="198" y="300"/>
                      </a:cubicBezTo>
                      <a:cubicBezTo>
                        <a:pt x="198" y="54"/>
                        <a:pt x="198" y="54"/>
                        <a:pt x="198" y="54"/>
                      </a:cubicBezTo>
                      <a:cubicBezTo>
                        <a:pt x="198" y="39"/>
                        <a:pt x="203" y="26"/>
                        <a:pt x="213" y="15"/>
                      </a:cubicBezTo>
                      <a:cubicBezTo>
                        <a:pt x="224" y="5"/>
                        <a:pt x="237" y="0"/>
                        <a:pt x="2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Freeform 23"/>
                <p:cNvSpPr>
                  <a:spLocks noEditPoints="1"/>
                </p:cNvSpPr>
                <p:nvPr/>
              </p:nvSpPr>
              <p:spPr bwMode="auto">
                <a:xfrm>
                  <a:off x="7037388" y="241300"/>
                  <a:ext cx="495300" cy="214312"/>
                </a:xfrm>
                <a:custGeom>
                  <a:avLst/>
                  <a:gdLst>
                    <a:gd name="T0" fmla="*/ 213 w 390"/>
                    <a:gd name="T1" fmla="*/ 127 h 167"/>
                    <a:gd name="T2" fmla="*/ 342 w 390"/>
                    <a:gd name="T3" fmla="*/ 127 h 167"/>
                    <a:gd name="T4" fmla="*/ 351 w 390"/>
                    <a:gd name="T5" fmla="*/ 104 h 167"/>
                    <a:gd name="T6" fmla="*/ 39 w 390"/>
                    <a:gd name="T7" fmla="*/ 103 h 167"/>
                    <a:gd name="T8" fmla="*/ 43 w 390"/>
                    <a:gd name="T9" fmla="*/ 127 h 167"/>
                    <a:gd name="T10" fmla="*/ 174 w 390"/>
                    <a:gd name="T11" fmla="*/ 127 h 167"/>
                    <a:gd name="T12" fmla="*/ 39 w 390"/>
                    <a:gd name="T13" fmla="*/ 104 h 167"/>
                    <a:gd name="T14" fmla="*/ 39 w 390"/>
                    <a:gd name="T15" fmla="*/ 103 h 167"/>
                    <a:gd name="T16" fmla="*/ 247 w 390"/>
                    <a:gd name="T17" fmla="*/ 39 h 167"/>
                    <a:gd name="T18" fmla="*/ 213 w 390"/>
                    <a:gd name="T19" fmla="*/ 64 h 167"/>
                    <a:gd name="T20" fmla="*/ 351 w 390"/>
                    <a:gd name="T21" fmla="*/ 51 h 167"/>
                    <a:gd name="T22" fmla="*/ 337 w 390"/>
                    <a:gd name="T23" fmla="*/ 39 h 167"/>
                    <a:gd name="T24" fmla="*/ 326 w 390"/>
                    <a:gd name="T25" fmla="*/ 39 h 167"/>
                    <a:gd name="T26" fmla="*/ 77 w 390"/>
                    <a:gd name="T27" fmla="*/ 39 h 167"/>
                    <a:gd name="T28" fmla="*/ 57 w 390"/>
                    <a:gd name="T29" fmla="*/ 39 h 167"/>
                    <a:gd name="T30" fmla="*/ 39 w 390"/>
                    <a:gd name="T31" fmla="*/ 54 h 167"/>
                    <a:gd name="T32" fmla="*/ 39 w 390"/>
                    <a:gd name="T33" fmla="*/ 64 h 167"/>
                    <a:gd name="T34" fmla="*/ 174 w 390"/>
                    <a:gd name="T35" fmla="*/ 64 h 167"/>
                    <a:gd name="T36" fmla="*/ 144 w 390"/>
                    <a:gd name="T37" fmla="*/ 39 h 167"/>
                    <a:gd name="T38" fmla="*/ 77 w 390"/>
                    <a:gd name="T39" fmla="*/ 39 h 167"/>
                    <a:gd name="T40" fmla="*/ 77 w 390"/>
                    <a:gd name="T41" fmla="*/ 39 h 167"/>
                    <a:gd name="T42" fmla="*/ 77 w 390"/>
                    <a:gd name="T43" fmla="*/ 0 h 167"/>
                    <a:gd name="T44" fmla="*/ 77 w 390"/>
                    <a:gd name="T45" fmla="*/ 4 h 167"/>
                    <a:gd name="T46" fmla="*/ 144 w 390"/>
                    <a:gd name="T47" fmla="*/ 0 h 167"/>
                    <a:gd name="T48" fmla="*/ 247 w 390"/>
                    <a:gd name="T49" fmla="*/ 0 h 167"/>
                    <a:gd name="T50" fmla="*/ 326 w 390"/>
                    <a:gd name="T51" fmla="*/ 0 h 167"/>
                    <a:gd name="T52" fmla="*/ 379 w 390"/>
                    <a:gd name="T53" fmla="*/ 10 h 167"/>
                    <a:gd name="T54" fmla="*/ 390 w 390"/>
                    <a:gd name="T55" fmla="*/ 125 h 167"/>
                    <a:gd name="T56" fmla="*/ 367 w 390"/>
                    <a:gd name="T57" fmla="*/ 165 h 167"/>
                    <a:gd name="T58" fmla="*/ 326 w 390"/>
                    <a:gd name="T59" fmla="*/ 167 h 167"/>
                    <a:gd name="T60" fmla="*/ 247 w 390"/>
                    <a:gd name="T61" fmla="*/ 167 h 167"/>
                    <a:gd name="T62" fmla="*/ 144 w 390"/>
                    <a:gd name="T63" fmla="*/ 167 h 167"/>
                    <a:gd name="T64" fmla="*/ 77 w 390"/>
                    <a:gd name="T65" fmla="*/ 166 h 167"/>
                    <a:gd name="T66" fmla="*/ 77 w 390"/>
                    <a:gd name="T67" fmla="*/ 167 h 167"/>
                    <a:gd name="T68" fmla="*/ 25 w 390"/>
                    <a:gd name="T69" fmla="*/ 165 h 167"/>
                    <a:gd name="T70" fmla="*/ 0 w 390"/>
                    <a:gd name="T71" fmla="*/ 39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0" h="167">
                      <a:moveTo>
                        <a:pt x="213" y="104"/>
                      </a:moveTo>
                      <a:cubicBezTo>
                        <a:pt x="213" y="127"/>
                        <a:pt x="213" y="127"/>
                        <a:pt x="213" y="127"/>
                      </a:cubicBezTo>
                      <a:cubicBezTo>
                        <a:pt x="340" y="127"/>
                        <a:pt x="340" y="127"/>
                        <a:pt x="340" y="127"/>
                      </a:cubicBezTo>
                      <a:cubicBezTo>
                        <a:pt x="342" y="127"/>
                        <a:pt x="342" y="127"/>
                        <a:pt x="342" y="127"/>
                      </a:cubicBezTo>
                      <a:cubicBezTo>
                        <a:pt x="348" y="125"/>
                        <a:pt x="351" y="121"/>
                        <a:pt x="351" y="114"/>
                      </a:cubicBezTo>
                      <a:cubicBezTo>
                        <a:pt x="351" y="104"/>
                        <a:pt x="351" y="104"/>
                        <a:pt x="351" y="104"/>
                      </a:cubicBezTo>
                      <a:cubicBezTo>
                        <a:pt x="213" y="104"/>
                        <a:pt x="213" y="104"/>
                        <a:pt x="213" y="104"/>
                      </a:cubicBezTo>
                      <a:close/>
                      <a:moveTo>
                        <a:pt x="39" y="103"/>
                      </a:moveTo>
                      <a:cubicBezTo>
                        <a:pt x="39" y="118"/>
                        <a:pt x="39" y="118"/>
                        <a:pt x="39" y="118"/>
                      </a:cubicBezTo>
                      <a:cubicBezTo>
                        <a:pt x="39" y="122"/>
                        <a:pt x="40" y="125"/>
                        <a:pt x="43" y="127"/>
                      </a:cubicBezTo>
                      <a:cubicBezTo>
                        <a:pt x="45" y="127"/>
                        <a:pt x="45" y="127"/>
                        <a:pt x="45" y="127"/>
                      </a:cubicBezTo>
                      <a:cubicBezTo>
                        <a:pt x="174" y="127"/>
                        <a:pt x="174" y="127"/>
                        <a:pt x="174" y="127"/>
                      </a:cubicBezTo>
                      <a:cubicBezTo>
                        <a:pt x="174" y="104"/>
                        <a:pt x="174" y="104"/>
                        <a:pt x="174" y="104"/>
                      </a:cubicBezTo>
                      <a:cubicBezTo>
                        <a:pt x="39" y="104"/>
                        <a:pt x="39" y="104"/>
                        <a:pt x="39" y="104"/>
                      </a:cubicBezTo>
                      <a:cubicBezTo>
                        <a:pt x="39" y="103"/>
                        <a:pt x="39" y="103"/>
                        <a:pt x="39" y="103"/>
                      </a:cubicBezTo>
                      <a:cubicBezTo>
                        <a:pt x="39" y="103"/>
                        <a:pt x="39" y="103"/>
                        <a:pt x="39" y="103"/>
                      </a:cubicBezTo>
                      <a:close/>
                      <a:moveTo>
                        <a:pt x="247" y="39"/>
                      </a:moveTo>
                      <a:cubicBezTo>
                        <a:pt x="247" y="39"/>
                        <a:pt x="247" y="39"/>
                        <a:pt x="247" y="39"/>
                      </a:cubicBezTo>
                      <a:cubicBezTo>
                        <a:pt x="213" y="39"/>
                        <a:pt x="213" y="39"/>
                        <a:pt x="213" y="39"/>
                      </a:cubicBezTo>
                      <a:cubicBezTo>
                        <a:pt x="213" y="64"/>
                        <a:pt x="213" y="64"/>
                        <a:pt x="213" y="64"/>
                      </a:cubicBezTo>
                      <a:cubicBezTo>
                        <a:pt x="351" y="64"/>
                        <a:pt x="351" y="64"/>
                        <a:pt x="351" y="64"/>
                      </a:cubicBezTo>
                      <a:cubicBezTo>
                        <a:pt x="351" y="51"/>
                        <a:pt x="351" y="51"/>
                        <a:pt x="351" y="51"/>
                      </a:cubicBezTo>
                      <a:cubicBezTo>
                        <a:pt x="351" y="48"/>
                        <a:pt x="350" y="45"/>
                        <a:pt x="348" y="42"/>
                      </a:cubicBezTo>
                      <a:cubicBezTo>
                        <a:pt x="345" y="40"/>
                        <a:pt x="342" y="39"/>
                        <a:pt x="337" y="39"/>
                      </a:cubicBezTo>
                      <a:cubicBezTo>
                        <a:pt x="326" y="39"/>
                        <a:pt x="326" y="39"/>
                        <a:pt x="326" y="39"/>
                      </a:cubicBezTo>
                      <a:cubicBezTo>
                        <a:pt x="326" y="39"/>
                        <a:pt x="326" y="39"/>
                        <a:pt x="326" y="39"/>
                      </a:cubicBezTo>
                      <a:cubicBezTo>
                        <a:pt x="247" y="39"/>
                        <a:pt x="247" y="39"/>
                        <a:pt x="247" y="39"/>
                      </a:cubicBezTo>
                      <a:close/>
                      <a:moveTo>
                        <a:pt x="77" y="39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cubicBezTo>
                        <a:pt x="49" y="39"/>
                        <a:pt x="44" y="40"/>
                        <a:pt x="42" y="42"/>
                      </a:cubicBezTo>
                      <a:cubicBezTo>
                        <a:pt x="40" y="45"/>
                        <a:pt x="39" y="48"/>
                        <a:pt x="39" y="54"/>
                      </a:cubicBezTo>
                      <a:cubicBezTo>
                        <a:pt x="39" y="64"/>
                        <a:pt x="39" y="64"/>
                        <a:pt x="39" y="64"/>
                      </a:cubicBezTo>
                      <a:cubicBezTo>
                        <a:pt x="39" y="64"/>
                        <a:pt x="39" y="64"/>
                        <a:pt x="39" y="64"/>
                      </a:cubicBezTo>
                      <a:cubicBezTo>
                        <a:pt x="39" y="64"/>
                        <a:pt x="39" y="64"/>
                        <a:pt x="39" y="64"/>
                      </a:cubicBezTo>
                      <a:cubicBezTo>
                        <a:pt x="174" y="64"/>
                        <a:pt x="174" y="64"/>
                        <a:pt x="174" y="64"/>
                      </a:cubicBezTo>
                      <a:cubicBezTo>
                        <a:pt x="174" y="39"/>
                        <a:pt x="174" y="39"/>
                        <a:pt x="174" y="39"/>
                      </a:cubicBezTo>
                      <a:cubicBezTo>
                        <a:pt x="144" y="39"/>
                        <a:pt x="144" y="39"/>
                        <a:pt x="144" y="39"/>
                      </a:cubicBezTo>
                      <a:cubicBezTo>
                        <a:pt x="144" y="39"/>
                        <a:pt x="144" y="39"/>
                        <a:pt x="144" y="39"/>
                      </a:cubicBez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9"/>
                        <a:pt x="77" y="39"/>
                        <a:pt x="77" y="39"/>
                      </a:cubicBezTo>
                      <a:close/>
                      <a:moveTo>
                        <a:pt x="43" y="0"/>
                      </a:move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247" y="0"/>
                        <a:pt x="247" y="0"/>
                        <a:pt x="247" y="0"/>
                      </a:cubicBezTo>
                      <a:cubicBezTo>
                        <a:pt x="247" y="0"/>
                        <a:pt x="247" y="0"/>
                        <a:pt x="247" y="0"/>
                      </a:cubicBez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50" y="0"/>
                        <a:pt x="350" y="0"/>
                        <a:pt x="350" y="0"/>
                      </a:cubicBezTo>
                      <a:cubicBezTo>
                        <a:pt x="363" y="0"/>
                        <a:pt x="373" y="3"/>
                        <a:pt x="379" y="10"/>
                      </a:cubicBezTo>
                      <a:cubicBezTo>
                        <a:pt x="387" y="17"/>
                        <a:pt x="390" y="25"/>
                        <a:pt x="390" y="34"/>
                      </a:cubicBezTo>
                      <a:cubicBezTo>
                        <a:pt x="390" y="125"/>
                        <a:pt x="390" y="125"/>
                        <a:pt x="390" y="125"/>
                      </a:cubicBezTo>
                      <a:cubicBezTo>
                        <a:pt x="390" y="139"/>
                        <a:pt x="387" y="150"/>
                        <a:pt x="379" y="157"/>
                      </a:cubicBezTo>
                      <a:cubicBezTo>
                        <a:pt x="376" y="161"/>
                        <a:pt x="372" y="163"/>
                        <a:pt x="367" y="165"/>
                      </a:cubicBezTo>
                      <a:cubicBezTo>
                        <a:pt x="355" y="167"/>
                        <a:pt x="355" y="167"/>
                        <a:pt x="355" y="167"/>
                      </a:cubicBezTo>
                      <a:cubicBezTo>
                        <a:pt x="326" y="167"/>
                        <a:pt x="326" y="167"/>
                        <a:pt x="326" y="167"/>
                      </a:cubicBezTo>
                      <a:cubicBezTo>
                        <a:pt x="247" y="167"/>
                        <a:pt x="247" y="167"/>
                        <a:pt x="247" y="167"/>
                      </a:cubicBezTo>
                      <a:cubicBezTo>
                        <a:pt x="247" y="167"/>
                        <a:pt x="247" y="167"/>
                        <a:pt x="247" y="167"/>
                      </a:cubicBezTo>
                      <a:cubicBezTo>
                        <a:pt x="144" y="167"/>
                        <a:pt x="144" y="167"/>
                        <a:pt x="144" y="167"/>
                      </a:cubicBezTo>
                      <a:cubicBezTo>
                        <a:pt x="144" y="167"/>
                        <a:pt x="144" y="167"/>
                        <a:pt x="144" y="167"/>
                      </a:cubicBezTo>
                      <a:cubicBezTo>
                        <a:pt x="77" y="167"/>
                        <a:pt x="77" y="167"/>
                        <a:pt x="77" y="167"/>
                      </a:cubicBezTo>
                      <a:cubicBezTo>
                        <a:pt x="77" y="166"/>
                        <a:pt x="77" y="166"/>
                        <a:pt x="77" y="166"/>
                      </a:cubicBezTo>
                      <a:cubicBezTo>
                        <a:pt x="77" y="166"/>
                        <a:pt x="77" y="166"/>
                        <a:pt x="77" y="166"/>
                      </a:cubicBezTo>
                      <a:cubicBezTo>
                        <a:pt x="77" y="167"/>
                        <a:pt x="77" y="167"/>
                        <a:pt x="77" y="167"/>
                      </a:cubicBezTo>
                      <a:cubicBezTo>
                        <a:pt x="41" y="167"/>
                        <a:pt x="41" y="167"/>
                        <a:pt x="41" y="167"/>
                      </a:cubicBezTo>
                      <a:cubicBezTo>
                        <a:pt x="25" y="165"/>
                        <a:pt x="25" y="165"/>
                        <a:pt x="25" y="165"/>
                      </a:cubicBezTo>
                      <a:cubicBezTo>
                        <a:pt x="8" y="160"/>
                        <a:pt x="0" y="149"/>
                        <a:pt x="0" y="13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13"/>
                        <a:pt x="14" y="0"/>
                        <a:pt x="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" name="Freeform 30"/>
                <p:cNvSpPr>
                  <a:spLocks noEditPoints="1"/>
                </p:cNvSpPr>
                <p:nvPr/>
              </p:nvSpPr>
              <p:spPr bwMode="auto">
                <a:xfrm>
                  <a:off x="6484938" y="241300"/>
                  <a:ext cx="495300" cy="458787"/>
                </a:xfrm>
                <a:custGeom>
                  <a:avLst/>
                  <a:gdLst>
                    <a:gd name="T0" fmla="*/ 267 w 390"/>
                    <a:gd name="T1" fmla="*/ 258 h 359"/>
                    <a:gd name="T2" fmla="*/ 341 w 390"/>
                    <a:gd name="T3" fmla="*/ 258 h 359"/>
                    <a:gd name="T4" fmla="*/ 350 w 390"/>
                    <a:gd name="T5" fmla="*/ 235 h 359"/>
                    <a:gd name="T6" fmla="*/ 147 w 390"/>
                    <a:gd name="T7" fmla="*/ 235 h 359"/>
                    <a:gd name="T8" fmla="*/ 152 w 390"/>
                    <a:gd name="T9" fmla="*/ 258 h 359"/>
                    <a:gd name="T10" fmla="*/ 228 w 390"/>
                    <a:gd name="T11" fmla="*/ 258 h 359"/>
                    <a:gd name="T12" fmla="*/ 147 w 390"/>
                    <a:gd name="T13" fmla="*/ 235 h 359"/>
                    <a:gd name="T14" fmla="*/ 301 w 390"/>
                    <a:gd name="T15" fmla="*/ 170 h 359"/>
                    <a:gd name="T16" fmla="*/ 267 w 390"/>
                    <a:gd name="T17" fmla="*/ 195 h 359"/>
                    <a:gd name="T18" fmla="*/ 350 w 390"/>
                    <a:gd name="T19" fmla="*/ 182 h 359"/>
                    <a:gd name="T20" fmla="*/ 336 w 390"/>
                    <a:gd name="T21" fmla="*/ 170 h 359"/>
                    <a:gd name="T22" fmla="*/ 325 w 390"/>
                    <a:gd name="T23" fmla="*/ 170 h 359"/>
                    <a:gd name="T24" fmla="*/ 186 w 390"/>
                    <a:gd name="T25" fmla="*/ 170 h 359"/>
                    <a:gd name="T26" fmla="*/ 166 w 390"/>
                    <a:gd name="T27" fmla="*/ 170 h 359"/>
                    <a:gd name="T28" fmla="*/ 147 w 390"/>
                    <a:gd name="T29" fmla="*/ 185 h 359"/>
                    <a:gd name="T30" fmla="*/ 228 w 390"/>
                    <a:gd name="T31" fmla="*/ 195 h 359"/>
                    <a:gd name="T32" fmla="*/ 198 w 390"/>
                    <a:gd name="T33" fmla="*/ 170 h 359"/>
                    <a:gd name="T34" fmla="*/ 186 w 390"/>
                    <a:gd name="T35" fmla="*/ 170 h 359"/>
                    <a:gd name="T36" fmla="*/ 163 w 390"/>
                    <a:gd name="T37" fmla="*/ 54 h 359"/>
                    <a:gd name="T38" fmla="*/ 147 w 390"/>
                    <a:gd name="T39" fmla="*/ 74 h 359"/>
                    <a:gd name="T40" fmla="*/ 351 w 390"/>
                    <a:gd name="T41" fmla="*/ 65 h 359"/>
                    <a:gd name="T42" fmla="*/ 225 w 390"/>
                    <a:gd name="T43" fmla="*/ 0 h 359"/>
                    <a:gd name="T44" fmla="*/ 265 w 390"/>
                    <a:gd name="T45" fmla="*/ 14 h 359"/>
                    <a:gd name="T46" fmla="*/ 377 w 390"/>
                    <a:gd name="T47" fmla="*/ 25 h 359"/>
                    <a:gd name="T48" fmla="*/ 390 w 390"/>
                    <a:gd name="T49" fmla="*/ 75 h 359"/>
                    <a:gd name="T50" fmla="*/ 269 w 390"/>
                    <a:gd name="T51" fmla="*/ 113 h 359"/>
                    <a:gd name="T52" fmla="*/ 301 w 390"/>
                    <a:gd name="T53" fmla="*/ 131 h 359"/>
                    <a:gd name="T54" fmla="*/ 325 w 390"/>
                    <a:gd name="T55" fmla="*/ 131 h 359"/>
                    <a:gd name="T56" fmla="*/ 353 w 390"/>
                    <a:gd name="T57" fmla="*/ 131 h 359"/>
                    <a:gd name="T58" fmla="*/ 378 w 390"/>
                    <a:gd name="T59" fmla="*/ 141 h 359"/>
                    <a:gd name="T60" fmla="*/ 390 w 390"/>
                    <a:gd name="T61" fmla="*/ 256 h 359"/>
                    <a:gd name="T62" fmla="*/ 367 w 390"/>
                    <a:gd name="T63" fmla="*/ 296 h 359"/>
                    <a:gd name="T64" fmla="*/ 350 w 390"/>
                    <a:gd name="T65" fmla="*/ 298 h 359"/>
                    <a:gd name="T66" fmla="*/ 301 w 390"/>
                    <a:gd name="T67" fmla="*/ 298 h 359"/>
                    <a:gd name="T68" fmla="*/ 198 w 390"/>
                    <a:gd name="T69" fmla="*/ 298 h 359"/>
                    <a:gd name="T70" fmla="*/ 196 w 390"/>
                    <a:gd name="T71" fmla="*/ 298 h 359"/>
                    <a:gd name="T72" fmla="*/ 194 w 390"/>
                    <a:gd name="T73" fmla="*/ 304 h 359"/>
                    <a:gd name="T74" fmla="*/ 170 w 390"/>
                    <a:gd name="T75" fmla="*/ 345 h 359"/>
                    <a:gd name="T76" fmla="*/ 123 w 390"/>
                    <a:gd name="T77" fmla="*/ 359 h 359"/>
                    <a:gd name="T78" fmla="*/ 0 w 390"/>
                    <a:gd name="T79" fmla="*/ 359 h 359"/>
                    <a:gd name="T80" fmla="*/ 123 w 390"/>
                    <a:gd name="T81" fmla="*/ 324 h 359"/>
                    <a:gd name="T82" fmla="*/ 148 w 390"/>
                    <a:gd name="T83" fmla="*/ 302 h 359"/>
                    <a:gd name="T84" fmla="*/ 134 w 390"/>
                    <a:gd name="T85" fmla="*/ 296 h 359"/>
                    <a:gd name="T86" fmla="*/ 108 w 390"/>
                    <a:gd name="T87" fmla="*/ 170 h 359"/>
                    <a:gd name="T88" fmla="*/ 148 w 390"/>
                    <a:gd name="T89" fmla="*/ 131 h 359"/>
                    <a:gd name="T90" fmla="*/ 186 w 390"/>
                    <a:gd name="T91" fmla="*/ 131 h 359"/>
                    <a:gd name="T92" fmla="*/ 198 w 390"/>
                    <a:gd name="T93" fmla="*/ 131 h 359"/>
                    <a:gd name="T94" fmla="*/ 230 w 390"/>
                    <a:gd name="T95" fmla="*/ 113 h 359"/>
                    <a:gd name="T96" fmla="*/ 108 w 390"/>
                    <a:gd name="T97" fmla="*/ 75 h 359"/>
                    <a:gd name="T98" fmla="*/ 108 w 390"/>
                    <a:gd name="T99" fmla="*/ 54 h 359"/>
                    <a:gd name="T100" fmla="*/ 152 w 390"/>
                    <a:gd name="T101" fmla="*/ 14 h 359"/>
                    <a:gd name="T102" fmla="*/ 225 w 390"/>
                    <a:gd name="T10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90" h="359">
                      <a:moveTo>
                        <a:pt x="267" y="235"/>
                      </a:moveTo>
                      <a:cubicBezTo>
                        <a:pt x="267" y="258"/>
                        <a:pt x="267" y="258"/>
                        <a:pt x="267" y="258"/>
                      </a:cubicBezTo>
                      <a:cubicBezTo>
                        <a:pt x="339" y="258"/>
                        <a:pt x="339" y="258"/>
                        <a:pt x="339" y="258"/>
                      </a:cubicBezTo>
                      <a:cubicBezTo>
                        <a:pt x="341" y="258"/>
                        <a:pt x="341" y="258"/>
                        <a:pt x="341" y="258"/>
                      </a:cubicBezTo>
                      <a:cubicBezTo>
                        <a:pt x="347" y="257"/>
                        <a:pt x="350" y="252"/>
                        <a:pt x="350" y="245"/>
                      </a:cubicBezTo>
                      <a:cubicBezTo>
                        <a:pt x="350" y="235"/>
                        <a:pt x="350" y="235"/>
                        <a:pt x="350" y="235"/>
                      </a:cubicBezTo>
                      <a:cubicBezTo>
                        <a:pt x="267" y="235"/>
                        <a:pt x="267" y="235"/>
                        <a:pt x="267" y="235"/>
                      </a:cubicBezTo>
                      <a:close/>
                      <a:moveTo>
                        <a:pt x="147" y="235"/>
                      </a:moveTo>
                      <a:cubicBezTo>
                        <a:pt x="147" y="249"/>
                        <a:pt x="147" y="249"/>
                        <a:pt x="147" y="249"/>
                      </a:cubicBezTo>
                      <a:cubicBezTo>
                        <a:pt x="147" y="254"/>
                        <a:pt x="149" y="257"/>
                        <a:pt x="152" y="258"/>
                      </a:cubicBezTo>
                      <a:cubicBezTo>
                        <a:pt x="154" y="258"/>
                        <a:pt x="154" y="258"/>
                        <a:pt x="154" y="258"/>
                      </a:cubicBezTo>
                      <a:cubicBezTo>
                        <a:pt x="228" y="258"/>
                        <a:pt x="228" y="258"/>
                        <a:pt x="228" y="258"/>
                      </a:cubicBezTo>
                      <a:cubicBezTo>
                        <a:pt x="228" y="235"/>
                        <a:pt x="228" y="235"/>
                        <a:pt x="228" y="235"/>
                      </a:cubicBezTo>
                      <a:cubicBezTo>
                        <a:pt x="147" y="235"/>
                        <a:pt x="147" y="235"/>
                        <a:pt x="147" y="235"/>
                      </a:cubicBezTo>
                      <a:close/>
                      <a:moveTo>
                        <a:pt x="301" y="170"/>
                      </a:moveTo>
                      <a:cubicBezTo>
                        <a:pt x="301" y="170"/>
                        <a:pt x="301" y="170"/>
                        <a:pt x="301" y="170"/>
                      </a:cubicBezTo>
                      <a:cubicBezTo>
                        <a:pt x="267" y="170"/>
                        <a:pt x="267" y="170"/>
                        <a:pt x="267" y="170"/>
                      </a:cubicBezTo>
                      <a:cubicBezTo>
                        <a:pt x="267" y="195"/>
                        <a:pt x="267" y="195"/>
                        <a:pt x="267" y="195"/>
                      </a:cubicBezTo>
                      <a:cubicBezTo>
                        <a:pt x="350" y="195"/>
                        <a:pt x="350" y="195"/>
                        <a:pt x="350" y="195"/>
                      </a:cubicBezTo>
                      <a:cubicBezTo>
                        <a:pt x="350" y="182"/>
                        <a:pt x="350" y="182"/>
                        <a:pt x="350" y="182"/>
                      </a:cubicBezTo>
                      <a:cubicBezTo>
                        <a:pt x="350" y="179"/>
                        <a:pt x="349" y="176"/>
                        <a:pt x="347" y="173"/>
                      </a:cubicBezTo>
                      <a:cubicBezTo>
                        <a:pt x="345" y="171"/>
                        <a:pt x="341" y="170"/>
                        <a:pt x="336" y="170"/>
                      </a:cubicBezTo>
                      <a:cubicBezTo>
                        <a:pt x="325" y="170"/>
                        <a:pt x="325" y="170"/>
                        <a:pt x="325" y="170"/>
                      </a:cubicBezTo>
                      <a:cubicBezTo>
                        <a:pt x="325" y="170"/>
                        <a:pt x="325" y="170"/>
                        <a:pt x="325" y="170"/>
                      </a:cubicBezTo>
                      <a:cubicBezTo>
                        <a:pt x="301" y="170"/>
                        <a:pt x="301" y="170"/>
                        <a:pt x="301" y="170"/>
                      </a:cubicBezTo>
                      <a:close/>
                      <a:moveTo>
                        <a:pt x="186" y="170"/>
                      </a:moveTo>
                      <a:cubicBezTo>
                        <a:pt x="186" y="170"/>
                        <a:pt x="186" y="170"/>
                        <a:pt x="186" y="170"/>
                      </a:cubicBezTo>
                      <a:cubicBezTo>
                        <a:pt x="166" y="170"/>
                        <a:pt x="166" y="170"/>
                        <a:pt x="166" y="170"/>
                      </a:cubicBezTo>
                      <a:cubicBezTo>
                        <a:pt x="158" y="170"/>
                        <a:pt x="153" y="171"/>
                        <a:pt x="151" y="173"/>
                      </a:cubicBezTo>
                      <a:cubicBezTo>
                        <a:pt x="149" y="176"/>
                        <a:pt x="147" y="179"/>
                        <a:pt x="147" y="185"/>
                      </a:cubicBezTo>
                      <a:cubicBezTo>
                        <a:pt x="147" y="195"/>
                        <a:pt x="147" y="195"/>
                        <a:pt x="147" y="195"/>
                      </a:cubicBezTo>
                      <a:cubicBezTo>
                        <a:pt x="228" y="195"/>
                        <a:pt x="228" y="195"/>
                        <a:pt x="228" y="195"/>
                      </a:cubicBezTo>
                      <a:cubicBezTo>
                        <a:pt x="228" y="170"/>
                        <a:pt x="228" y="170"/>
                        <a:pt x="228" y="170"/>
                      </a:cubicBezTo>
                      <a:cubicBezTo>
                        <a:pt x="198" y="170"/>
                        <a:pt x="198" y="170"/>
                        <a:pt x="198" y="170"/>
                      </a:cubicBezTo>
                      <a:cubicBezTo>
                        <a:pt x="198" y="170"/>
                        <a:pt x="198" y="170"/>
                        <a:pt x="198" y="170"/>
                      </a:cubicBezTo>
                      <a:cubicBezTo>
                        <a:pt x="186" y="170"/>
                        <a:pt x="186" y="170"/>
                        <a:pt x="186" y="170"/>
                      </a:cubicBezTo>
                      <a:close/>
                      <a:moveTo>
                        <a:pt x="332" y="53"/>
                      </a:moveTo>
                      <a:cubicBezTo>
                        <a:pt x="163" y="54"/>
                        <a:pt x="163" y="54"/>
                        <a:pt x="163" y="54"/>
                      </a:cubicBezTo>
                      <a:cubicBezTo>
                        <a:pt x="153" y="54"/>
                        <a:pt x="148" y="58"/>
                        <a:pt x="148" y="66"/>
                      </a:cubicBezTo>
                      <a:cubicBezTo>
                        <a:pt x="147" y="74"/>
                        <a:pt x="147" y="74"/>
                        <a:pt x="147" y="74"/>
                      </a:cubicBezTo>
                      <a:cubicBezTo>
                        <a:pt x="350" y="74"/>
                        <a:pt x="350" y="74"/>
                        <a:pt x="350" y="74"/>
                      </a:cubicBezTo>
                      <a:cubicBezTo>
                        <a:pt x="351" y="65"/>
                        <a:pt x="351" y="65"/>
                        <a:pt x="351" y="65"/>
                      </a:cubicBezTo>
                      <a:cubicBezTo>
                        <a:pt x="351" y="57"/>
                        <a:pt x="344" y="53"/>
                        <a:pt x="332" y="53"/>
                      </a:cubicBezTo>
                      <a:close/>
                      <a:moveTo>
                        <a:pt x="225" y="0"/>
                      </a:moveTo>
                      <a:cubicBezTo>
                        <a:pt x="265" y="0"/>
                        <a:pt x="265" y="0"/>
                        <a:pt x="265" y="0"/>
                      </a:cubicBezTo>
                      <a:cubicBezTo>
                        <a:pt x="265" y="14"/>
                        <a:pt x="265" y="14"/>
                        <a:pt x="265" y="14"/>
                      </a:cubicBezTo>
                      <a:cubicBezTo>
                        <a:pt x="333" y="14"/>
                        <a:pt x="333" y="14"/>
                        <a:pt x="333" y="14"/>
                      </a:cubicBezTo>
                      <a:cubicBezTo>
                        <a:pt x="355" y="14"/>
                        <a:pt x="369" y="18"/>
                        <a:pt x="377" y="25"/>
                      </a:cubicBezTo>
                      <a:cubicBezTo>
                        <a:pt x="385" y="32"/>
                        <a:pt x="389" y="41"/>
                        <a:pt x="389" y="51"/>
                      </a:cubicBezTo>
                      <a:cubicBezTo>
                        <a:pt x="390" y="75"/>
                        <a:pt x="390" y="75"/>
                        <a:pt x="390" y="75"/>
                      </a:cubicBezTo>
                      <a:cubicBezTo>
                        <a:pt x="390" y="113"/>
                        <a:pt x="390" y="113"/>
                        <a:pt x="390" y="113"/>
                      </a:cubicBezTo>
                      <a:cubicBezTo>
                        <a:pt x="269" y="113"/>
                        <a:pt x="269" y="113"/>
                        <a:pt x="269" y="113"/>
                      </a:cubicBezTo>
                      <a:cubicBezTo>
                        <a:pt x="269" y="131"/>
                        <a:pt x="269" y="131"/>
                        <a:pt x="269" y="131"/>
                      </a:cubicBezTo>
                      <a:cubicBezTo>
                        <a:pt x="301" y="131"/>
                        <a:pt x="301" y="131"/>
                        <a:pt x="301" y="131"/>
                      </a:cubicBezTo>
                      <a:cubicBezTo>
                        <a:pt x="301" y="131"/>
                        <a:pt x="301" y="131"/>
                        <a:pt x="301" y="131"/>
                      </a:cubicBezTo>
                      <a:cubicBezTo>
                        <a:pt x="325" y="131"/>
                        <a:pt x="325" y="131"/>
                        <a:pt x="325" y="131"/>
                      </a:cubicBezTo>
                      <a:cubicBezTo>
                        <a:pt x="349" y="131"/>
                        <a:pt x="349" y="131"/>
                        <a:pt x="349" y="131"/>
                      </a:cubicBezTo>
                      <a:cubicBezTo>
                        <a:pt x="349" y="131"/>
                        <a:pt x="349" y="131"/>
                        <a:pt x="353" y="131"/>
                      </a:cubicBezTo>
                      <a:cubicBezTo>
                        <a:pt x="357" y="131"/>
                        <a:pt x="363" y="132"/>
                        <a:pt x="366" y="133"/>
                      </a:cubicBezTo>
                      <a:cubicBezTo>
                        <a:pt x="369" y="134"/>
                        <a:pt x="375" y="137"/>
                        <a:pt x="378" y="141"/>
                      </a:cubicBezTo>
                      <a:cubicBezTo>
                        <a:pt x="386" y="148"/>
                        <a:pt x="390" y="156"/>
                        <a:pt x="390" y="165"/>
                      </a:cubicBezTo>
                      <a:cubicBezTo>
                        <a:pt x="390" y="256"/>
                        <a:pt x="390" y="256"/>
                        <a:pt x="390" y="256"/>
                      </a:cubicBezTo>
                      <a:cubicBezTo>
                        <a:pt x="390" y="270"/>
                        <a:pt x="386" y="281"/>
                        <a:pt x="378" y="288"/>
                      </a:cubicBezTo>
                      <a:cubicBezTo>
                        <a:pt x="375" y="292"/>
                        <a:pt x="371" y="294"/>
                        <a:pt x="367" y="296"/>
                      </a:cubicBezTo>
                      <a:cubicBezTo>
                        <a:pt x="354" y="298"/>
                        <a:pt x="354" y="298"/>
                        <a:pt x="354" y="298"/>
                      </a:cubicBezTo>
                      <a:cubicBezTo>
                        <a:pt x="350" y="298"/>
                        <a:pt x="350" y="298"/>
                        <a:pt x="350" y="298"/>
                      </a:cubicBezTo>
                      <a:cubicBezTo>
                        <a:pt x="325" y="298"/>
                        <a:pt x="325" y="298"/>
                        <a:pt x="325" y="298"/>
                      </a:cubicBezTo>
                      <a:cubicBezTo>
                        <a:pt x="301" y="298"/>
                        <a:pt x="301" y="298"/>
                        <a:pt x="301" y="298"/>
                      </a:cubicBezTo>
                      <a:cubicBezTo>
                        <a:pt x="301" y="298"/>
                        <a:pt x="301" y="298"/>
                        <a:pt x="301" y="298"/>
                      </a:cubicBezTo>
                      <a:cubicBezTo>
                        <a:pt x="198" y="298"/>
                        <a:pt x="198" y="298"/>
                        <a:pt x="198" y="298"/>
                      </a:cubicBezTo>
                      <a:cubicBezTo>
                        <a:pt x="198" y="298"/>
                        <a:pt x="198" y="298"/>
                        <a:pt x="198" y="298"/>
                      </a:cubicBezTo>
                      <a:cubicBezTo>
                        <a:pt x="196" y="298"/>
                        <a:pt x="196" y="298"/>
                        <a:pt x="196" y="298"/>
                      </a:cubicBezTo>
                      <a:cubicBezTo>
                        <a:pt x="194" y="304"/>
                        <a:pt x="194" y="304"/>
                        <a:pt x="194" y="304"/>
                      </a:cubicBezTo>
                      <a:cubicBezTo>
                        <a:pt x="194" y="304"/>
                        <a:pt x="194" y="304"/>
                        <a:pt x="194" y="304"/>
                      </a:cubicBezTo>
                      <a:cubicBezTo>
                        <a:pt x="193" y="308"/>
                        <a:pt x="193" y="308"/>
                        <a:pt x="193" y="308"/>
                      </a:cubicBezTo>
                      <a:cubicBezTo>
                        <a:pt x="189" y="321"/>
                        <a:pt x="180" y="336"/>
                        <a:pt x="170" y="345"/>
                      </a:cubicBezTo>
                      <a:cubicBezTo>
                        <a:pt x="161" y="352"/>
                        <a:pt x="150" y="359"/>
                        <a:pt x="128" y="359"/>
                      </a:cubicBezTo>
                      <a:cubicBezTo>
                        <a:pt x="127" y="359"/>
                        <a:pt x="123" y="359"/>
                        <a:pt x="123" y="359"/>
                      </a:cubicBezTo>
                      <a:cubicBezTo>
                        <a:pt x="122" y="359"/>
                        <a:pt x="122" y="359"/>
                        <a:pt x="122" y="359"/>
                      </a:cubicBezTo>
                      <a:cubicBezTo>
                        <a:pt x="0" y="359"/>
                        <a:pt x="0" y="359"/>
                        <a:pt x="0" y="359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123" y="324"/>
                        <a:pt x="123" y="324"/>
                        <a:pt x="123" y="324"/>
                      </a:cubicBezTo>
                      <a:cubicBezTo>
                        <a:pt x="123" y="324"/>
                        <a:pt x="127" y="324"/>
                        <a:pt x="130" y="322"/>
                      </a:cubicBezTo>
                      <a:cubicBezTo>
                        <a:pt x="136" y="318"/>
                        <a:pt x="144" y="311"/>
                        <a:pt x="148" y="302"/>
                      </a:cubicBezTo>
                      <a:cubicBezTo>
                        <a:pt x="150" y="298"/>
                        <a:pt x="150" y="298"/>
                        <a:pt x="150" y="298"/>
                      </a:cubicBezTo>
                      <a:cubicBezTo>
                        <a:pt x="134" y="296"/>
                        <a:pt x="134" y="296"/>
                        <a:pt x="134" y="296"/>
                      </a:cubicBezTo>
                      <a:cubicBezTo>
                        <a:pt x="117" y="292"/>
                        <a:pt x="108" y="280"/>
                        <a:pt x="108" y="262"/>
                      </a:cubicBezTo>
                      <a:cubicBezTo>
                        <a:pt x="108" y="170"/>
                        <a:pt x="108" y="170"/>
                        <a:pt x="108" y="170"/>
                      </a:cubicBezTo>
                      <a:cubicBezTo>
                        <a:pt x="108" y="150"/>
                        <a:pt x="117" y="138"/>
                        <a:pt x="133" y="133"/>
                      </a:cubicBezTo>
                      <a:cubicBezTo>
                        <a:pt x="133" y="133"/>
                        <a:pt x="141" y="131"/>
                        <a:pt x="148" y="131"/>
                      </a:cubicBezTo>
                      <a:cubicBezTo>
                        <a:pt x="152" y="131"/>
                        <a:pt x="152" y="131"/>
                        <a:pt x="152" y="131"/>
                      </a:cubicBezTo>
                      <a:cubicBezTo>
                        <a:pt x="186" y="131"/>
                        <a:pt x="186" y="131"/>
                        <a:pt x="186" y="131"/>
                      </a:cubicBezTo>
                      <a:cubicBezTo>
                        <a:pt x="198" y="131"/>
                        <a:pt x="198" y="131"/>
                        <a:pt x="198" y="131"/>
                      </a:cubicBezTo>
                      <a:cubicBezTo>
                        <a:pt x="198" y="131"/>
                        <a:pt x="198" y="131"/>
                        <a:pt x="198" y="131"/>
                      </a:cubicBezTo>
                      <a:cubicBezTo>
                        <a:pt x="230" y="131"/>
                        <a:pt x="230" y="131"/>
                        <a:pt x="230" y="131"/>
                      </a:cubicBezTo>
                      <a:cubicBezTo>
                        <a:pt x="230" y="113"/>
                        <a:pt x="230" y="113"/>
                        <a:pt x="230" y="113"/>
                      </a:cubicBezTo>
                      <a:cubicBezTo>
                        <a:pt x="108" y="113"/>
                        <a:pt x="108" y="113"/>
                        <a:pt x="108" y="113"/>
                      </a:cubicBezTo>
                      <a:cubicBezTo>
                        <a:pt x="108" y="75"/>
                        <a:pt x="108" y="75"/>
                        <a:pt x="108" y="75"/>
                      </a:cubicBezTo>
                      <a:cubicBezTo>
                        <a:pt x="108" y="75"/>
                        <a:pt x="108" y="75"/>
                        <a:pt x="108" y="75"/>
                      </a:cubicBezTo>
                      <a:cubicBezTo>
                        <a:pt x="108" y="54"/>
                        <a:pt x="108" y="54"/>
                        <a:pt x="108" y="54"/>
                      </a:cubicBezTo>
                      <a:cubicBezTo>
                        <a:pt x="108" y="42"/>
                        <a:pt x="112" y="32"/>
                        <a:pt x="120" y="25"/>
                      </a:cubicBezTo>
                      <a:cubicBezTo>
                        <a:pt x="127" y="18"/>
                        <a:pt x="138" y="14"/>
                        <a:pt x="152" y="14"/>
                      </a:cubicBezTo>
                      <a:cubicBezTo>
                        <a:pt x="225" y="14"/>
                        <a:pt x="225" y="14"/>
                        <a:pt x="225" y="14"/>
                      </a:cubicBezTo>
                      <a:cubicBezTo>
                        <a:pt x="225" y="0"/>
                        <a:pt x="225" y="0"/>
                        <a:pt x="2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7656513" y="325438"/>
                  <a:ext cx="166688" cy="300037"/>
                </a:xfrm>
                <a:custGeom>
                  <a:avLst/>
                  <a:gdLst>
                    <a:gd name="T0" fmla="*/ 0 w 132"/>
                    <a:gd name="T1" fmla="*/ 0 h 235"/>
                    <a:gd name="T2" fmla="*/ 37 w 132"/>
                    <a:gd name="T3" fmla="*/ 0 h 235"/>
                    <a:gd name="T4" fmla="*/ 41 w 132"/>
                    <a:gd name="T5" fmla="*/ 15 h 235"/>
                    <a:gd name="T6" fmla="*/ 41 w 132"/>
                    <a:gd name="T7" fmla="*/ 15 h 235"/>
                    <a:gd name="T8" fmla="*/ 49 w 132"/>
                    <a:gd name="T9" fmla="*/ 43 h 235"/>
                    <a:gd name="T10" fmla="*/ 65 w 132"/>
                    <a:gd name="T11" fmla="*/ 101 h 235"/>
                    <a:gd name="T12" fmla="*/ 90 w 132"/>
                    <a:gd name="T13" fmla="*/ 15 h 235"/>
                    <a:gd name="T14" fmla="*/ 90 w 132"/>
                    <a:gd name="T15" fmla="*/ 15 h 235"/>
                    <a:gd name="T16" fmla="*/ 95 w 132"/>
                    <a:gd name="T17" fmla="*/ 0 h 235"/>
                    <a:gd name="T18" fmla="*/ 132 w 132"/>
                    <a:gd name="T19" fmla="*/ 0 h 235"/>
                    <a:gd name="T20" fmla="*/ 129 w 132"/>
                    <a:gd name="T21" fmla="*/ 10 h 235"/>
                    <a:gd name="T22" fmla="*/ 127 w 132"/>
                    <a:gd name="T23" fmla="*/ 15 h 235"/>
                    <a:gd name="T24" fmla="*/ 128 w 132"/>
                    <a:gd name="T25" fmla="*/ 15 h 235"/>
                    <a:gd name="T26" fmla="*/ 112 w 132"/>
                    <a:gd name="T27" fmla="*/ 72 h 235"/>
                    <a:gd name="T28" fmla="*/ 85 w 132"/>
                    <a:gd name="T29" fmla="*/ 143 h 235"/>
                    <a:gd name="T30" fmla="*/ 127 w 132"/>
                    <a:gd name="T31" fmla="*/ 191 h 235"/>
                    <a:gd name="T32" fmla="*/ 127 w 132"/>
                    <a:gd name="T33" fmla="*/ 235 h 235"/>
                    <a:gd name="T34" fmla="*/ 66 w 132"/>
                    <a:gd name="T35" fmla="*/ 177 h 235"/>
                    <a:gd name="T36" fmla="*/ 38 w 132"/>
                    <a:gd name="T37" fmla="*/ 209 h 235"/>
                    <a:gd name="T38" fmla="*/ 4 w 132"/>
                    <a:gd name="T39" fmla="*/ 235 h 235"/>
                    <a:gd name="T40" fmla="*/ 4 w 132"/>
                    <a:gd name="T41" fmla="*/ 189 h 235"/>
                    <a:gd name="T42" fmla="*/ 46 w 132"/>
                    <a:gd name="T43" fmla="*/ 144 h 235"/>
                    <a:gd name="T44" fmla="*/ 24 w 132"/>
                    <a:gd name="T45" fmla="*/ 86 h 235"/>
                    <a:gd name="T46" fmla="*/ 4 w 132"/>
                    <a:gd name="T47" fmla="*/ 15 h 235"/>
                    <a:gd name="T48" fmla="*/ 4 w 132"/>
                    <a:gd name="T49" fmla="*/ 15 h 235"/>
                    <a:gd name="T50" fmla="*/ 0 w 132"/>
                    <a:gd name="T5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2" h="235">
                      <a:moveTo>
                        <a:pt x="0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9" y="43"/>
                        <a:pt x="49" y="43"/>
                        <a:pt x="49" y="43"/>
                      </a:cubicBezTo>
                      <a:cubicBezTo>
                        <a:pt x="55" y="69"/>
                        <a:pt x="61" y="88"/>
                        <a:pt x="65" y="101"/>
                      </a:cubicBezTo>
                      <a:cubicBezTo>
                        <a:pt x="71" y="85"/>
                        <a:pt x="80" y="56"/>
                        <a:pt x="90" y="15"/>
                      </a:cubicBezTo>
                      <a:cubicBezTo>
                        <a:pt x="90" y="15"/>
                        <a:pt x="90" y="15"/>
                        <a:pt x="90" y="15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1" y="3"/>
                        <a:pt x="130" y="6"/>
                        <a:pt x="129" y="10"/>
                      </a:cubicBezTo>
                      <a:cubicBezTo>
                        <a:pt x="127" y="15"/>
                        <a:pt x="127" y="15"/>
                        <a:pt x="127" y="15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4" y="26"/>
                        <a:pt x="119" y="45"/>
                        <a:pt x="112" y="72"/>
                      </a:cubicBezTo>
                      <a:cubicBezTo>
                        <a:pt x="104" y="100"/>
                        <a:pt x="95" y="124"/>
                        <a:pt x="85" y="143"/>
                      </a:cubicBezTo>
                      <a:cubicBezTo>
                        <a:pt x="97" y="160"/>
                        <a:pt x="111" y="176"/>
                        <a:pt x="127" y="191"/>
                      </a:cubicBezTo>
                      <a:cubicBezTo>
                        <a:pt x="127" y="235"/>
                        <a:pt x="127" y="235"/>
                        <a:pt x="127" y="235"/>
                      </a:cubicBezTo>
                      <a:cubicBezTo>
                        <a:pt x="107" y="223"/>
                        <a:pt x="86" y="203"/>
                        <a:pt x="66" y="177"/>
                      </a:cubicBezTo>
                      <a:cubicBezTo>
                        <a:pt x="56" y="190"/>
                        <a:pt x="47" y="201"/>
                        <a:pt x="38" y="209"/>
                      </a:cubicBezTo>
                      <a:cubicBezTo>
                        <a:pt x="30" y="216"/>
                        <a:pt x="19" y="225"/>
                        <a:pt x="4" y="235"/>
                      </a:cubicBezTo>
                      <a:cubicBezTo>
                        <a:pt x="4" y="189"/>
                        <a:pt x="4" y="189"/>
                        <a:pt x="4" y="189"/>
                      </a:cubicBezTo>
                      <a:cubicBezTo>
                        <a:pt x="23" y="174"/>
                        <a:pt x="37" y="159"/>
                        <a:pt x="46" y="144"/>
                      </a:cubicBezTo>
                      <a:cubicBezTo>
                        <a:pt x="37" y="123"/>
                        <a:pt x="29" y="104"/>
                        <a:pt x="24" y="86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7837488" y="325438"/>
                  <a:ext cx="169863" cy="300037"/>
                </a:xfrm>
                <a:custGeom>
                  <a:avLst/>
                  <a:gdLst>
                    <a:gd name="T0" fmla="*/ 0 w 133"/>
                    <a:gd name="T1" fmla="*/ 0 h 235"/>
                    <a:gd name="T2" fmla="*/ 37 w 133"/>
                    <a:gd name="T3" fmla="*/ 0 h 235"/>
                    <a:gd name="T4" fmla="*/ 42 w 133"/>
                    <a:gd name="T5" fmla="*/ 15 h 235"/>
                    <a:gd name="T6" fmla="*/ 42 w 133"/>
                    <a:gd name="T7" fmla="*/ 15 h 235"/>
                    <a:gd name="T8" fmla="*/ 66 w 133"/>
                    <a:gd name="T9" fmla="*/ 103 h 235"/>
                    <a:gd name="T10" fmla="*/ 80 w 133"/>
                    <a:gd name="T11" fmla="*/ 53 h 235"/>
                    <a:gd name="T12" fmla="*/ 91 w 133"/>
                    <a:gd name="T13" fmla="*/ 15 h 235"/>
                    <a:gd name="T14" fmla="*/ 91 w 133"/>
                    <a:gd name="T15" fmla="*/ 15 h 235"/>
                    <a:gd name="T16" fmla="*/ 95 w 133"/>
                    <a:gd name="T17" fmla="*/ 0 h 235"/>
                    <a:gd name="T18" fmla="*/ 133 w 133"/>
                    <a:gd name="T19" fmla="*/ 0 h 235"/>
                    <a:gd name="T20" fmla="*/ 130 w 133"/>
                    <a:gd name="T21" fmla="*/ 10 h 235"/>
                    <a:gd name="T22" fmla="*/ 128 w 133"/>
                    <a:gd name="T23" fmla="*/ 15 h 235"/>
                    <a:gd name="T24" fmla="*/ 128 w 133"/>
                    <a:gd name="T25" fmla="*/ 15 h 235"/>
                    <a:gd name="T26" fmla="*/ 120 w 133"/>
                    <a:gd name="T27" fmla="*/ 46 h 235"/>
                    <a:gd name="T28" fmla="*/ 113 w 133"/>
                    <a:gd name="T29" fmla="*/ 70 h 235"/>
                    <a:gd name="T30" fmla="*/ 101 w 133"/>
                    <a:gd name="T31" fmla="*/ 107 h 235"/>
                    <a:gd name="T32" fmla="*/ 86 w 133"/>
                    <a:gd name="T33" fmla="*/ 143 h 235"/>
                    <a:gd name="T34" fmla="*/ 105 w 133"/>
                    <a:gd name="T35" fmla="*/ 168 h 235"/>
                    <a:gd name="T36" fmla="*/ 128 w 133"/>
                    <a:gd name="T37" fmla="*/ 190 h 235"/>
                    <a:gd name="T38" fmla="*/ 128 w 133"/>
                    <a:gd name="T39" fmla="*/ 190 h 235"/>
                    <a:gd name="T40" fmla="*/ 128 w 133"/>
                    <a:gd name="T41" fmla="*/ 235 h 235"/>
                    <a:gd name="T42" fmla="*/ 128 w 133"/>
                    <a:gd name="T43" fmla="*/ 235 h 235"/>
                    <a:gd name="T44" fmla="*/ 88 w 133"/>
                    <a:gd name="T45" fmla="*/ 202 h 235"/>
                    <a:gd name="T46" fmla="*/ 66 w 133"/>
                    <a:gd name="T47" fmla="*/ 177 h 235"/>
                    <a:gd name="T48" fmla="*/ 4 w 133"/>
                    <a:gd name="T49" fmla="*/ 235 h 235"/>
                    <a:gd name="T50" fmla="*/ 4 w 133"/>
                    <a:gd name="T51" fmla="*/ 234 h 235"/>
                    <a:gd name="T52" fmla="*/ 4 w 133"/>
                    <a:gd name="T53" fmla="*/ 190 h 235"/>
                    <a:gd name="T54" fmla="*/ 4 w 133"/>
                    <a:gd name="T55" fmla="*/ 190 h 235"/>
                    <a:gd name="T56" fmla="*/ 28 w 133"/>
                    <a:gd name="T57" fmla="*/ 167 h 235"/>
                    <a:gd name="T58" fmla="*/ 46 w 133"/>
                    <a:gd name="T59" fmla="*/ 143 h 235"/>
                    <a:gd name="T60" fmla="*/ 32 w 133"/>
                    <a:gd name="T61" fmla="*/ 108 h 235"/>
                    <a:gd name="T62" fmla="*/ 23 w 133"/>
                    <a:gd name="T63" fmla="*/ 82 h 235"/>
                    <a:gd name="T64" fmla="*/ 21 w 133"/>
                    <a:gd name="T65" fmla="*/ 74 h 235"/>
                    <a:gd name="T66" fmla="*/ 20 w 133"/>
                    <a:gd name="T67" fmla="*/ 71 h 235"/>
                    <a:gd name="T68" fmla="*/ 19 w 133"/>
                    <a:gd name="T69" fmla="*/ 69 h 235"/>
                    <a:gd name="T70" fmla="*/ 18 w 133"/>
                    <a:gd name="T71" fmla="*/ 64 h 235"/>
                    <a:gd name="T72" fmla="*/ 16 w 133"/>
                    <a:gd name="T73" fmla="*/ 56 h 235"/>
                    <a:gd name="T74" fmla="*/ 16 w 133"/>
                    <a:gd name="T75" fmla="*/ 56 h 235"/>
                    <a:gd name="T76" fmla="*/ 15 w 133"/>
                    <a:gd name="T77" fmla="*/ 55 h 235"/>
                    <a:gd name="T78" fmla="*/ 11 w 133"/>
                    <a:gd name="T79" fmla="*/ 37 h 235"/>
                    <a:gd name="T80" fmla="*/ 5 w 133"/>
                    <a:gd name="T81" fmla="*/ 15 h 235"/>
                    <a:gd name="T82" fmla="*/ 4 w 133"/>
                    <a:gd name="T83" fmla="*/ 15 h 235"/>
                    <a:gd name="T84" fmla="*/ 0 w 133"/>
                    <a:gd name="T85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33" h="235">
                      <a:moveTo>
                        <a:pt x="0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9" y="45"/>
                        <a:pt x="57" y="74"/>
                        <a:pt x="66" y="103"/>
                      </a:cubicBezTo>
                      <a:cubicBezTo>
                        <a:pt x="66" y="102"/>
                        <a:pt x="71" y="85"/>
                        <a:pt x="80" y="53"/>
                      </a:cubicBezTo>
                      <a:cubicBezTo>
                        <a:pt x="91" y="15"/>
                        <a:pt x="91" y="15"/>
                        <a:pt x="91" y="15"/>
                      </a:cubicBezTo>
                      <a:cubicBezTo>
                        <a:pt x="91" y="15"/>
                        <a:pt x="91" y="15"/>
                        <a:pt x="91" y="15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133" y="0"/>
                        <a:pt x="133" y="0"/>
                        <a:pt x="133" y="0"/>
                      </a:cubicBezTo>
                      <a:cubicBezTo>
                        <a:pt x="132" y="3"/>
                        <a:pt x="131" y="6"/>
                        <a:pt x="130" y="10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0" y="46"/>
                        <a:pt x="120" y="46"/>
                        <a:pt x="120" y="46"/>
                      </a:cubicBezTo>
                      <a:cubicBezTo>
                        <a:pt x="117" y="55"/>
                        <a:pt x="115" y="63"/>
                        <a:pt x="113" y="70"/>
                      </a:cubicBezTo>
                      <a:cubicBezTo>
                        <a:pt x="109" y="82"/>
                        <a:pt x="105" y="94"/>
                        <a:pt x="101" y="107"/>
                      </a:cubicBezTo>
                      <a:cubicBezTo>
                        <a:pt x="86" y="143"/>
                        <a:pt x="86" y="143"/>
                        <a:pt x="86" y="143"/>
                      </a:cubicBezTo>
                      <a:cubicBezTo>
                        <a:pt x="105" y="168"/>
                        <a:pt x="105" y="168"/>
                        <a:pt x="105" y="168"/>
                      </a:cubicBezTo>
                      <a:cubicBezTo>
                        <a:pt x="112" y="175"/>
                        <a:pt x="119" y="183"/>
                        <a:pt x="128" y="190"/>
                      </a:cubicBezTo>
                      <a:cubicBezTo>
                        <a:pt x="128" y="190"/>
                        <a:pt x="128" y="190"/>
                        <a:pt x="128" y="190"/>
                      </a:cubicBezTo>
                      <a:cubicBezTo>
                        <a:pt x="128" y="235"/>
                        <a:pt x="128" y="235"/>
                        <a:pt x="128" y="235"/>
                      </a:cubicBezTo>
                      <a:cubicBezTo>
                        <a:pt x="128" y="235"/>
                        <a:pt x="128" y="235"/>
                        <a:pt x="128" y="235"/>
                      </a:cubicBezTo>
                      <a:cubicBezTo>
                        <a:pt x="115" y="226"/>
                        <a:pt x="101" y="216"/>
                        <a:pt x="88" y="202"/>
                      </a:cubicBezTo>
                      <a:cubicBezTo>
                        <a:pt x="79" y="192"/>
                        <a:pt x="71" y="184"/>
                        <a:pt x="66" y="177"/>
                      </a:cubicBezTo>
                      <a:cubicBezTo>
                        <a:pt x="48" y="201"/>
                        <a:pt x="27" y="220"/>
                        <a:pt x="4" y="235"/>
                      </a:cubicBezTo>
                      <a:cubicBezTo>
                        <a:pt x="4" y="234"/>
                        <a:pt x="4" y="234"/>
                        <a:pt x="4" y="234"/>
                      </a:cubicBezTo>
                      <a:cubicBezTo>
                        <a:pt x="4" y="190"/>
                        <a:pt x="4" y="190"/>
                        <a:pt x="4" y="190"/>
                      </a:cubicBezTo>
                      <a:cubicBezTo>
                        <a:pt x="4" y="190"/>
                        <a:pt x="4" y="190"/>
                        <a:pt x="4" y="190"/>
                      </a:cubicBezTo>
                      <a:cubicBezTo>
                        <a:pt x="13" y="182"/>
                        <a:pt x="21" y="175"/>
                        <a:pt x="28" y="167"/>
                      </a:cubicBezTo>
                      <a:cubicBezTo>
                        <a:pt x="46" y="143"/>
                        <a:pt x="46" y="143"/>
                        <a:pt x="46" y="143"/>
                      </a:cubicBezTo>
                      <a:cubicBezTo>
                        <a:pt x="32" y="108"/>
                        <a:pt x="32" y="108"/>
                        <a:pt x="32" y="108"/>
                      </a:cubicBezTo>
                      <a:cubicBezTo>
                        <a:pt x="28" y="98"/>
                        <a:pt x="25" y="89"/>
                        <a:pt x="23" y="82"/>
                      </a:cubicBezTo>
                      <a:cubicBezTo>
                        <a:pt x="21" y="74"/>
                        <a:pt x="21" y="74"/>
                        <a:pt x="21" y="74"/>
                      </a:cubicBezTo>
                      <a:cubicBezTo>
                        <a:pt x="20" y="71"/>
                        <a:pt x="20" y="71"/>
                        <a:pt x="20" y="71"/>
                      </a:cubicBezTo>
                      <a:cubicBezTo>
                        <a:pt x="19" y="69"/>
                        <a:pt x="19" y="69"/>
                        <a:pt x="19" y="69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56"/>
                        <a:pt x="16" y="56"/>
                        <a:pt x="16" y="56"/>
                      </a:cubicBezTo>
                      <a:cubicBezTo>
                        <a:pt x="16" y="56"/>
                        <a:pt x="16" y="56"/>
                        <a:pt x="16" y="5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effectLst>
                      <a:outerShdw blurRad="266700" algn="ctr" rotWithShape="0">
                        <a:schemeClr val="bg1">
                          <a:alpha val="55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5322643" y="4810453"/>
              <a:ext cx="585133" cy="636336"/>
              <a:chOff x="9926228" y="-2346339"/>
              <a:chExt cx="3317091" cy="3607360"/>
            </a:xfrm>
            <a:grpFill/>
          </p:grpSpPr>
          <p:sp>
            <p:nvSpPr>
              <p:cNvPr id="32" name="任意多边形 31"/>
              <p:cNvSpPr>
                <a:spLocks/>
              </p:cNvSpPr>
              <p:nvPr/>
            </p:nvSpPr>
            <p:spPr bwMode="auto">
              <a:xfrm>
                <a:off x="10062650" y="-2346339"/>
                <a:ext cx="3063207" cy="1920282"/>
              </a:xfrm>
              <a:custGeom>
                <a:avLst/>
                <a:gdLst>
                  <a:gd name="connsiteX0" fmla="*/ 473020 w 3063207"/>
                  <a:gd name="connsiteY0" fmla="*/ 1110566 h 1920282"/>
                  <a:gd name="connsiteX1" fmla="*/ 432202 w 3063207"/>
                  <a:gd name="connsiteY1" fmla="*/ 1328689 h 1920282"/>
                  <a:gd name="connsiteX2" fmla="*/ 1262177 w 3063207"/>
                  <a:gd name="connsiteY2" fmla="*/ 1533180 h 1920282"/>
                  <a:gd name="connsiteX3" fmla="*/ 2629595 w 3063207"/>
                  <a:gd name="connsiteY3" fmla="*/ 1328689 h 1920282"/>
                  <a:gd name="connsiteX4" fmla="*/ 2588776 w 3063207"/>
                  <a:gd name="connsiteY4" fmla="*/ 1110566 h 1920282"/>
                  <a:gd name="connsiteX5" fmla="*/ 1656755 w 3063207"/>
                  <a:gd name="connsiteY5" fmla="*/ 1301424 h 1920282"/>
                  <a:gd name="connsiteX6" fmla="*/ 473020 w 3063207"/>
                  <a:gd name="connsiteY6" fmla="*/ 1110566 h 1920282"/>
                  <a:gd name="connsiteX7" fmla="*/ 2297655 w 3063207"/>
                  <a:gd name="connsiteY7" fmla="*/ 261723 h 1920282"/>
                  <a:gd name="connsiteX8" fmla="*/ 1982484 w 3063207"/>
                  <a:gd name="connsiteY8" fmla="*/ 294555 h 1920282"/>
                  <a:gd name="connsiteX9" fmla="*/ 1113164 w 3063207"/>
                  <a:gd name="connsiteY9" fmla="*/ 301422 h 1920282"/>
                  <a:gd name="connsiteX10" fmla="*/ 2111524 w 3063207"/>
                  <a:gd name="connsiteY10" fmla="*/ 335756 h 1920282"/>
                  <a:gd name="connsiteX11" fmla="*/ 2403561 w 3063207"/>
                  <a:gd name="connsiteY11" fmla="*/ 267087 h 1920282"/>
                  <a:gd name="connsiteX12" fmla="*/ 2297655 w 3063207"/>
                  <a:gd name="connsiteY12" fmla="*/ 261723 h 1920282"/>
                  <a:gd name="connsiteX13" fmla="*/ 1613573 w 3063207"/>
                  <a:gd name="connsiteY13" fmla="*/ 1082 h 1920282"/>
                  <a:gd name="connsiteX14" fmla="*/ 2295539 w 3063207"/>
                  <a:gd name="connsiteY14" fmla="*/ 96765 h 1920282"/>
                  <a:gd name="connsiteX15" fmla="*/ 2472380 w 3063207"/>
                  <a:gd name="connsiteY15" fmla="*/ 239653 h 1920282"/>
                  <a:gd name="connsiteX16" fmla="*/ 2588008 w 3063207"/>
                  <a:gd name="connsiteY16" fmla="*/ 1049349 h 1920282"/>
                  <a:gd name="connsiteX17" fmla="*/ 2996103 w 3063207"/>
                  <a:gd name="connsiteY17" fmla="*/ 1267082 h 1920282"/>
                  <a:gd name="connsiteX18" fmla="*/ 3030111 w 3063207"/>
                  <a:gd name="connsiteY18" fmla="*/ 1532445 h 1920282"/>
                  <a:gd name="connsiteX19" fmla="*/ 2662825 w 3063207"/>
                  <a:gd name="connsiteY19" fmla="*/ 1763786 h 1920282"/>
                  <a:gd name="connsiteX20" fmla="*/ 1547363 w 3063207"/>
                  <a:gd name="connsiteY20" fmla="*/ 1920282 h 1920282"/>
                  <a:gd name="connsiteX21" fmla="*/ 527124 w 3063207"/>
                  <a:gd name="connsiteY21" fmla="*/ 1804611 h 1920282"/>
                  <a:gd name="connsiteX22" fmla="*/ 51012 w 3063207"/>
                  <a:gd name="connsiteY22" fmla="*/ 1552857 h 1920282"/>
                  <a:gd name="connsiteX23" fmla="*/ 51012 w 3063207"/>
                  <a:gd name="connsiteY23" fmla="*/ 1280690 h 1920282"/>
                  <a:gd name="connsiteX24" fmla="*/ 472711 w 3063207"/>
                  <a:gd name="connsiteY24" fmla="*/ 1049349 h 1920282"/>
                  <a:gd name="connsiteX25" fmla="*/ 595140 w 3063207"/>
                  <a:gd name="connsiteY25" fmla="*/ 239653 h 1920282"/>
                  <a:gd name="connsiteX26" fmla="*/ 751576 w 3063207"/>
                  <a:gd name="connsiteY26" fmla="*/ 96765 h 1920282"/>
                  <a:gd name="connsiteX27" fmla="*/ 1384125 w 3063207"/>
                  <a:gd name="connsiteY27" fmla="*/ 1507 h 1920282"/>
                  <a:gd name="connsiteX28" fmla="*/ 1613573 w 3063207"/>
                  <a:gd name="connsiteY28" fmla="*/ 1082 h 192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063207" h="1920282">
                    <a:moveTo>
                      <a:pt x="473020" y="1110566"/>
                    </a:moveTo>
                    <a:cubicBezTo>
                      <a:pt x="459414" y="1185546"/>
                      <a:pt x="445808" y="1253709"/>
                      <a:pt x="432202" y="1328689"/>
                    </a:cubicBezTo>
                    <a:cubicBezTo>
                      <a:pt x="690719" y="1451384"/>
                      <a:pt x="976448" y="1505915"/>
                      <a:pt x="1262177" y="1533180"/>
                    </a:cubicBezTo>
                    <a:cubicBezTo>
                      <a:pt x="1724786" y="1574078"/>
                      <a:pt x="2207804" y="1519547"/>
                      <a:pt x="2629595" y="1328689"/>
                    </a:cubicBezTo>
                    <a:cubicBezTo>
                      <a:pt x="2615989" y="1253709"/>
                      <a:pt x="2602383" y="1178730"/>
                      <a:pt x="2588776" y="1110566"/>
                    </a:cubicBezTo>
                    <a:cubicBezTo>
                      <a:pt x="2296244" y="1240077"/>
                      <a:pt x="1976500" y="1287791"/>
                      <a:pt x="1656755" y="1301424"/>
                    </a:cubicBezTo>
                    <a:cubicBezTo>
                      <a:pt x="1255374" y="1315057"/>
                      <a:pt x="840386" y="1274159"/>
                      <a:pt x="473020" y="1110566"/>
                    </a:cubicBezTo>
                    <a:close/>
                    <a:moveTo>
                      <a:pt x="2297655" y="261723"/>
                    </a:moveTo>
                    <a:cubicBezTo>
                      <a:pt x="2192598" y="264942"/>
                      <a:pt x="2089451" y="289405"/>
                      <a:pt x="1982484" y="294555"/>
                    </a:cubicBezTo>
                    <a:cubicBezTo>
                      <a:pt x="1690447" y="328889"/>
                      <a:pt x="1398410" y="322022"/>
                      <a:pt x="1113164" y="301422"/>
                    </a:cubicBezTo>
                    <a:cubicBezTo>
                      <a:pt x="1439159" y="383824"/>
                      <a:pt x="1778737" y="370090"/>
                      <a:pt x="2111524" y="335756"/>
                    </a:cubicBezTo>
                    <a:cubicBezTo>
                      <a:pt x="2213397" y="328889"/>
                      <a:pt x="2322062" y="328889"/>
                      <a:pt x="2403561" y="267087"/>
                    </a:cubicBezTo>
                    <a:cubicBezTo>
                      <a:pt x="2367905" y="261937"/>
                      <a:pt x="2332674" y="260650"/>
                      <a:pt x="2297655" y="261723"/>
                    </a:cubicBezTo>
                    <a:close/>
                    <a:moveTo>
                      <a:pt x="1613573" y="1082"/>
                    </a:moveTo>
                    <a:cubicBezTo>
                      <a:pt x="1842807" y="6185"/>
                      <a:pt x="2071086" y="30425"/>
                      <a:pt x="2295539" y="96765"/>
                    </a:cubicBezTo>
                    <a:cubicBezTo>
                      <a:pt x="2363555" y="117178"/>
                      <a:pt x="2465579" y="151199"/>
                      <a:pt x="2472380" y="239653"/>
                    </a:cubicBezTo>
                    <a:cubicBezTo>
                      <a:pt x="2513190" y="511820"/>
                      <a:pt x="2547198" y="783986"/>
                      <a:pt x="2588008" y="1049349"/>
                    </a:cubicBezTo>
                    <a:cubicBezTo>
                      <a:pt x="2730841" y="1110586"/>
                      <a:pt x="2887278" y="1158215"/>
                      <a:pt x="2996103" y="1267082"/>
                    </a:cubicBezTo>
                    <a:cubicBezTo>
                      <a:pt x="3070921" y="1328320"/>
                      <a:pt x="3084524" y="1450795"/>
                      <a:pt x="3030111" y="1532445"/>
                    </a:cubicBezTo>
                    <a:cubicBezTo>
                      <a:pt x="2941690" y="1654920"/>
                      <a:pt x="2798857" y="1716157"/>
                      <a:pt x="2662825" y="1763786"/>
                    </a:cubicBezTo>
                    <a:cubicBezTo>
                      <a:pt x="2309142" y="1886261"/>
                      <a:pt x="1921451" y="1913478"/>
                      <a:pt x="1547363" y="1920282"/>
                    </a:cubicBezTo>
                    <a:cubicBezTo>
                      <a:pt x="1207283" y="1920282"/>
                      <a:pt x="860402" y="1893065"/>
                      <a:pt x="527124" y="1804611"/>
                    </a:cubicBezTo>
                    <a:cubicBezTo>
                      <a:pt x="357084" y="1756982"/>
                      <a:pt x="166639" y="1695745"/>
                      <a:pt x="51012" y="1552857"/>
                    </a:cubicBezTo>
                    <a:cubicBezTo>
                      <a:pt x="-17004" y="1471207"/>
                      <a:pt x="-17004" y="1348732"/>
                      <a:pt x="51012" y="1280690"/>
                    </a:cubicBezTo>
                    <a:cubicBezTo>
                      <a:pt x="166639" y="1158215"/>
                      <a:pt x="329877" y="1117390"/>
                      <a:pt x="472711" y="1049349"/>
                    </a:cubicBezTo>
                    <a:cubicBezTo>
                      <a:pt x="513520" y="783986"/>
                      <a:pt x="547528" y="511820"/>
                      <a:pt x="595140" y="239653"/>
                    </a:cubicBezTo>
                    <a:cubicBezTo>
                      <a:pt x="601941" y="151199"/>
                      <a:pt x="683560" y="123982"/>
                      <a:pt x="751576" y="96765"/>
                    </a:cubicBezTo>
                    <a:cubicBezTo>
                      <a:pt x="955624" y="35528"/>
                      <a:pt x="1173275" y="15115"/>
                      <a:pt x="1384125" y="1507"/>
                    </a:cubicBezTo>
                    <a:cubicBezTo>
                      <a:pt x="1460643" y="-194"/>
                      <a:pt x="1537161" y="-619"/>
                      <a:pt x="1613573" y="1082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 32"/>
              <p:cNvSpPr>
                <a:spLocks/>
              </p:cNvSpPr>
              <p:nvPr/>
            </p:nvSpPr>
            <p:spPr bwMode="auto">
              <a:xfrm>
                <a:off x="10268199" y="-303027"/>
                <a:ext cx="2655802" cy="830437"/>
              </a:xfrm>
              <a:custGeom>
                <a:avLst/>
                <a:gdLst>
                  <a:gd name="connsiteX0" fmla="*/ 322120 w 2655802"/>
                  <a:gd name="connsiteY0" fmla="*/ 141312 h 830437"/>
                  <a:gd name="connsiteX1" fmla="*/ 267780 w 2655802"/>
                  <a:gd name="connsiteY1" fmla="*/ 291684 h 830437"/>
                  <a:gd name="connsiteX2" fmla="*/ 410424 w 2655802"/>
                  <a:gd name="connsiteY2" fmla="*/ 688117 h 830437"/>
                  <a:gd name="connsiteX3" fmla="*/ 872321 w 2655802"/>
                  <a:gd name="connsiteY3" fmla="*/ 729128 h 830437"/>
                  <a:gd name="connsiteX4" fmla="*/ 1082891 w 2655802"/>
                  <a:gd name="connsiteY4" fmla="*/ 503571 h 830437"/>
                  <a:gd name="connsiteX5" fmla="*/ 1096476 w 2655802"/>
                  <a:gd name="connsiteY5" fmla="*/ 237003 h 830437"/>
                  <a:gd name="connsiteX6" fmla="*/ 797602 w 2655802"/>
                  <a:gd name="connsiteY6" fmla="*/ 182323 h 830437"/>
                  <a:gd name="connsiteX7" fmla="*/ 322120 w 2655802"/>
                  <a:gd name="connsiteY7" fmla="*/ 141312 h 830437"/>
                  <a:gd name="connsiteX8" fmla="*/ 2368286 w 2655802"/>
                  <a:gd name="connsiteY8" fmla="*/ 134477 h 830437"/>
                  <a:gd name="connsiteX9" fmla="*/ 1709946 w 2655802"/>
                  <a:gd name="connsiteY9" fmla="*/ 195883 h 830437"/>
                  <a:gd name="connsiteX10" fmla="*/ 1533484 w 2655802"/>
                  <a:gd name="connsiteY10" fmla="*/ 298225 h 830437"/>
                  <a:gd name="connsiteX11" fmla="*/ 1648863 w 2655802"/>
                  <a:gd name="connsiteY11" fmla="*/ 646190 h 830437"/>
                  <a:gd name="connsiteX12" fmla="*/ 1995001 w 2655802"/>
                  <a:gd name="connsiteY12" fmla="*/ 734887 h 830437"/>
                  <a:gd name="connsiteX13" fmla="*/ 2327564 w 2655802"/>
                  <a:gd name="connsiteY13" fmla="*/ 598430 h 830437"/>
                  <a:gd name="connsiteX14" fmla="*/ 2368286 w 2655802"/>
                  <a:gd name="connsiteY14" fmla="*/ 134477 h 830437"/>
                  <a:gd name="connsiteX15" fmla="*/ 1702 w 2655802"/>
                  <a:gd name="connsiteY15" fmla="*/ 0 h 830437"/>
                  <a:gd name="connsiteX16" fmla="*/ 961261 w 2655802"/>
                  <a:gd name="connsiteY16" fmla="*/ 74876 h 830437"/>
                  <a:gd name="connsiteX17" fmla="*/ 1267504 w 2655802"/>
                  <a:gd name="connsiteY17" fmla="*/ 149751 h 830437"/>
                  <a:gd name="connsiteX18" fmla="*/ 1451249 w 2655802"/>
                  <a:gd name="connsiteY18" fmla="*/ 129330 h 830437"/>
                  <a:gd name="connsiteX19" fmla="*/ 1879988 w 2655802"/>
                  <a:gd name="connsiteY19" fmla="*/ 61262 h 830437"/>
                  <a:gd name="connsiteX20" fmla="*/ 2655802 w 2655802"/>
                  <a:gd name="connsiteY20" fmla="*/ 0 h 830437"/>
                  <a:gd name="connsiteX21" fmla="*/ 2648997 w 2655802"/>
                  <a:gd name="connsiteY21" fmla="*/ 149751 h 830437"/>
                  <a:gd name="connsiteX22" fmla="*/ 2506083 w 2655802"/>
                  <a:gd name="connsiteY22" fmla="*/ 340343 h 830437"/>
                  <a:gd name="connsiteX23" fmla="*/ 2288311 w 2655802"/>
                  <a:gd name="connsiteY23" fmla="*/ 775982 h 830437"/>
                  <a:gd name="connsiteX24" fmla="*/ 1730270 w 2655802"/>
                  <a:gd name="connsiteY24" fmla="*/ 810017 h 830437"/>
                  <a:gd name="connsiteX25" fmla="*/ 1444444 w 2655802"/>
                  <a:gd name="connsiteY25" fmla="*/ 517322 h 830437"/>
                  <a:gd name="connsiteX26" fmla="*/ 1294725 w 2655802"/>
                  <a:gd name="connsiteY26" fmla="*/ 353957 h 830437"/>
                  <a:gd name="connsiteX27" fmla="*/ 1097369 w 2655802"/>
                  <a:gd name="connsiteY27" fmla="*/ 701107 h 830437"/>
                  <a:gd name="connsiteX28" fmla="*/ 675435 w 2655802"/>
                  <a:gd name="connsiteY28" fmla="*/ 830437 h 830437"/>
                  <a:gd name="connsiteX29" fmla="*/ 287529 w 2655802"/>
                  <a:gd name="connsiteY29" fmla="*/ 721527 h 830437"/>
                  <a:gd name="connsiteX30" fmla="*/ 137810 w 2655802"/>
                  <a:gd name="connsiteY30" fmla="*/ 326729 h 830437"/>
                  <a:gd name="connsiteX31" fmla="*/ 8508 w 2655802"/>
                  <a:gd name="connsiteY31" fmla="*/ 149751 h 830437"/>
                  <a:gd name="connsiteX32" fmla="*/ 1702 w 2655802"/>
                  <a:gd name="connsiteY32" fmla="*/ 0 h 830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655802" h="830437">
                    <a:moveTo>
                      <a:pt x="322120" y="141312"/>
                    </a:moveTo>
                    <a:cubicBezTo>
                      <a:pt x="260987" y="148147"/>
                      <a:pt x="274572" y="243838"/>
                      <a:pt x="267780" y="291684"/>
                    </a:cubicBezTo>
                    <a:cubicBezTo>
                      <a:pt x="274572" y="428385"/>
                      <a:pt x="274572" y="606097"/>
                      <a:pt x="410424" y="688117"/>
                    </a:cubicBezTo>
                    <a:cubicBezTo>
                      <a:pt x="553069" y="749633"/>
                      <a:pt x="722883" y="742798"/>
                      <a:pt x="872321" y="729128"/>
                    </a:cubicBezTo>
                    <a:cubicBezTo>
                      <a:pt x="987795" y="708623"/>
                      <a:pt x="1042135" y="599262"/>
                      <a:pt x="1082891" y="503571"/>
                    </a:cubicBezTo>
                    <a:cubicBezTo>
                      <a:pt x="1116854" y="421550"/>
                      <a:pt x="1150817" y="319024"/>
                      <a:pt x="1096476" y="237003"/>
                    </a:cubicBezTo>
                    <a:cubicBezTo>
                      <a:pt x="1001380" y="195993"/>
                      <a:pt x="892698" y="195993"/>
                      <a:pt x="797602" y="182323"/>
                    </a:cubicBezTo>
                    <a:cubicBezTo>
                      <a:pt x="634580" y="175487"/>
                      <a:pt x="478350" y="134477"/>
                      <a:pt x="322120" y="141312"/>
                    </a:cubicBezTo>
                    <a:close/>
                    <a:moveTo>
                      <a:pt x="2368286" y="134477"/>
                    </a:moveTo>
                    <a:cubicBezTo>
                      <a:pt x="2144315" y="141300"/>
                      <a:pt x="1927130" y="182237"/>
                      <a:pt x="1709946" y="195883"/>
                    </a:cubicBezTo>
                    <a:cubicBezTo>
                      <a:pt x="1642076" y="209528"/>
                      <a:pt x="1547058" y="216351"/>
                      <a:pt x="1533484" y="298225"/>
                    </a:cubicBezTo>
                    <a:cubicBezTo>
                      <a:pt x="1519910" y="421036"/>
                      <a:pt x="1574206" y="543847"/>
                      <a:pt x="1648863" y="646190"/>
                    </a:cubicBezTo>
                    <a:cubicBezTo>
                      <a:pt x="1723520" y="755355"/>
                      <a:pt x="1879621" y="734887"/>
                      <a:pt x="1995001" y="734887"/>
                    </a:cubicBezTo>
                    <a:cubicBezTo>
                      <a:pt x="2117167" y="728064"/>
                      <a:pt x="2266481" y="721241"/>
                      <a:pt x="2327564" y="598430"/>
                    </a:cubicBezTo>
                    <a:cubicBezTo>
                      <a:pt x="2388647" y="455150"/>
                      <a:pt x="2395434" y="291402"/>
                      <a:pt x="2368286" y="134477"/>
                    </a:cubicBezTo>
                    <a:close/>
                    <a:moveTo>
                      <a:pt x="1702" y="0"/>
                    </a:moveTo>
                    <a:cubicBezTo>
                      <a:pt x="321555" y="6807"/>
                      <a:pt x="641408" y="54455"/>
                      <a:pt x="961261" y="74876"/>
                    </a:cubicBezTo>
                    <a:cubicBezTo>
                      <a:pt x="1070148" y="81682"/>
                      <a:pt x="1172228" y="115717"/>
                      <a:pt x="1267504" y="149751"/>
                    </a:cubicBezTo>
                    <a:cubicBezTo>
                      <a:pt x="1328752" y="183785"/>
                      <a:pt x="1396806" y="149751"/>
                      <a:pt x="1451249" y="129330"/>
                    </a:cubicBezTo>
                    <a:cubicBezTo>
                      <a:pt x="1587357" y="74876"/>
                      <a:pt x="1737075" y="74876"/>
                      <a:pt x="1879988" y="61262"/>
                    </a:cubicBezTo>
                    <a:cubicBezTo>
                      <a:pt x="2138593" y="40841"/>
                      <a:pt x="2397197" y="0"/>
                      <a:pt x="2655802" y="0"/>
                    </a:cubicBezTo>
                    <a:cubicBezTo>
                      <a:pt x="2655802" y="47648"/>
                      <a:pt x="2655802" y="102103"/>
                      <a:pt x="2648997" y="149751"/>
                    </a:cubicBezTo>
                    <a:cubicBezTo>
                      <a:pt x="2601359" y="211013"/>
                      <a:pt x="2519694" y="251854"/>
                      <a:pt x="2506083" y="340343"/>
                    </a:cubicBezTo>
                    <a:cubicBezTo>
                      <a:pt x="2465251" y="496901"/>
                      <a:pt x="2451641" y="694300"/>
                      <a:pt x="2288311" y="775982"/>
                    </a:cubicBezTo>
                    <a:cubicBezTo>
                      <a:pt x="2111371" y="837244"/>
                      <a:pt x="1914015" y="844051"/>
                      <a:pt x="1730270" y="810017"/>
                    </a:cubicBezTo>
                    <a:cubicBezTo>
                      <a:pt x="1587357" y="775982"/>
                      <a:pt x="1492081" y="646652"/>
                      <a:pt x="1444444" y="517322"/>
                    </a:cubicBezTo>
                    <a:cubicBezTo>
                      <a:pt x="1417222" y="449253"/>
                      <a:pt x="1390001" y="333536"/>
                      <a:pt x="1294725" y="353957"/>
                    </a:cubicBezTo>
                    <a:cubicBezTo>
                      <a:pt x="1206255" y="456060"/>
                      <a:pt x="1199450" y="605811"/>
                      <a:pt x="1097369" y="701107"/>
                    </a:cubicBezTo>
                    <a:cubicBezTo>
                      <a:pt x="995288" y="823630"/>
                      <a:pt x="818348" y="830437"/>
                      <a:pt x="675435" y="830437"/>
                    </a:cubicBezTo>
                    <a:cubicBezTo>
                      <a:pt x="539328" y="816824"/>
                      <a:pt x="389609" y="810017"/>
                      <a:pt x="287529" y="721527"/>
                    </a:cubicBezTo>
                    <a:cubicBezTo>
                      <a:pt x="185448" y="612618"/>
                      <a:pt x="178642" y="456060"/>
                      <a:pt x="137810" y="326729"/>
                    </a:cubicBezTo>
                    <a:cubicBezTo>
                      <a:pt x="124199" y="245047"/>
                      <a:pt x="49340" y="204206"/>
                      <a:pt x="8508" y="149751"/>
                    </a:cubicBezTo>
                    <a:cubicBezTo>
                      <a:pt x="-5103" y="102103"/>
                      <a:pt x="1702" y="47648"/>
                      <a:pt x="1702" y="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9926228" y="843512"/>
                <a:ext cx="3317091" cy="417509"/>
              </a:xfrm>
              <a:custGeom>
                <a:avLst/>
                <a:gdLst/>
                <a:ahLst/>
                <a:cxnLst/>
                <a:rect l="l" t="t" r="r" b="b"/>
                <a:pathLst>
                  <a:path w="3317091" h="417509">
                    <a:moveTo>
                      <a:pt x="3169890" y="199765"/>
                    </a:moveTo>
                    <a:lnTo>
                      <a:pt x="3169890" y="379772"/>
                    </a:lnTo>
                    <a:lnTo>
                      <a:pt x="3202818" y="379772"/>
                    </a:lnTo>
                    <a:cubicBezTo>
                      <a:pt x="3218916" y="382699"/>
                      <a:pt x="3225502" y="375382"/>
                      <a:pt x="3222575" y="357820"/>
                    </a:cubicBezTo>
                    <a:lnTo>
                      <a:pt x="3222575" y="199765"/>
                    </a:lnTo>
                    <a:close/>
                    <a:moveTo>
                      <a:pt x="2906464" y="199765"/>
                    </a:moveTo>
                    <a:lnTo>
                      <a:pt x="2906464" y="379772"/>
                    </a:lnTo>
                    <a:lnTo>
                      <a:pt x="2937197" y="379772"/>
                    </a:lnTo>
                    <a:cubicBezTo>
                      <a:pt x="2953295" y="382699"/>
                      <a:pt x="2959881" y="375382"/>
                      <a:pt x="2956954" y="357820"/>
                    </a:cubicBezTo>
                    <a:lnTo>
                      <a:pt x="2956954" y="199765"/>
                    </a:lnTo>
                    <a:close/>
                    <a:moveTo>
                      <a:pt x="3075496" y="158056"/>
                    </a:moveTo>
                    <a:lnTo>
                      <a:pt x="3316969" y="158056"/>
                    </a:lnTo>
                    <a:lnTo>
                      <a:pt x="3316969" y="379772"/>
                    </a:lnTo>
                    <a:cubicBezTo>
                      <a:pt x="3318433" y="406115"/>
                      <a:pt x="3305261" y="418554"/>
                      <a:pt x="3277455" y="417091"/>
                    </a:cubicBezTo>
                    <a:lnTo>
                      <a:pt x="3075496" y="417091"/>
                    </a:lnTo>
                    <a:close/>
                    <a:moveTo>
                      <a:pt x="2812070" y="158056"/>
                    </a:moveTo>
                    <a:lnTo>
                      <a:pt x="3053543" y="158056"/>
                    </a:lnTo>
                    <a:lnTo>
                      <a:pt x="3053543" y="379772"/>
                    </a:lnTo>
                    <a:cubicBezTo>
                      <a:pt x="3055007" y="406115"/>
                      <a:pt x="3041104" y="418554"/>
                      <a:pt x="3011835" y="417091"/>
                    </a:cubicBezTo>
                    <a:lnTo>
                      <a:pt x="2812070" y="417091"/>
                    </a:lnTo>
                    <a:close/>
                    <a:moveTo>
                      <a:pt x="1312738" y="87809"/>
                    </a:moveTo>
                    <a:lnTo>
                      <a:pt x="1440061" y="87809"/>
                    </a:lnTo>
                    <a:lnTo>
                      <a:pt x="1286395" y="357820"/>
                    </a:lnTo>
                    <a:cubicBezTo>
                      <a:pt x="1280542" y="369528"/>
                      <a:pt x="1278346" y="376114"/>
                      <a:pt x="1279810" y="377577"/>
                    </a:cubicBezTo>
                    <a:cubicBezTo>
                      <a:pt x="1279810" y="379041"/>
                      <a:pt x="1284200" y="379772"/>
                      <a:pt x="1292981" y="379772"/>
                    </a:cubicBezTo>
                    <a:lnTo>
                      <a:pt x="1483965" y="379772"/>
                    </a:lnTo>
                    <a:cubicBezTo>
                      <a:pt x="1495673" y="379772"/>
                      <a:pt x="1501527" y="379041"/>
                      <a:pt x="1501527" y="377577"/>
                    </a:cubicBezTo>
                    <a:cubicBezTo>
                      <a:pt x="1502990" y="376114"/>
                      <a:pt x="1501527" y="369528"/>
                      <a:pt x="1497136" y="357820"/>
                    </a:cubicBezTo>
                    <a:lnTo>
                      <a:pt x="1459817" y="263426"/>
                    </a:lnTo>
                    <a:lnTo>
                      <a:pt x="1567383" y="263426"/>
                    </a:lnTo>
                    <a:lnTo>
                      <a:pt x="1613483" y="379772"/>
                    </a:lnTo>
                    <a:cubicBezTo>
                      <a:pt x="1623727" y="398798"/>
                      <a:pt x="1627385" y="409774"/>
                      <a:pt x="1624459" y="412701"/>
                    </a:cubicBezTo>
                    <a:cubicBezTo>
                      <a:pt x="1622995" y="415627"/>
                      <a:pt x="1610555" y="417091"/>
                      <a:pt x="1587140" y="417091"/>
                    </a:cubicBezTo>
                    <a:lnTo>
                      <a:pt x="1165659" y="417091"/>
                    </a:lnTo>
                    <a:cubicBezTo>
                      <a:pt x="1143707" y="417091"/>
                      <a:pt x="1132731" y="415627"/>
                      <a:pt x="1132731" y="412701"/>
                    </a:cubicBezTo>
                    <a:cubicBezTo>
                      <a:pt x="1129803" y="409774"/>
                      <a:pt x="1134194" y="398798"/>
                      <a:pt x="1145902" y="379772"/>
                    </a:cubicBezTo>
                    <a:close/>
                    <a:moveTo>
                      <a:pt x="799058" y="83418"/>
                    </a:moveTo>
                    <a:lnTo>
                      <a:pt x="921990" y="83418"/>
                    </a:lnTo>
                    <a:lnTo>
                      <a:pt x="941747" y="131713"/>
                    </a:lnTo>
                    <a:lnTo>
                      <a:pt x="1069069" y="83418"/>
                    </a:lnTo>
                    <a:lnTo>
                      <a:pt x="1069069" y="138299"/>
                    </a:lnTo>
                    <a:lnTo>
                      <a:pt x="961504" y="177812"/>
                    </a:lnTo>
                    <a:lnTo>
                      <a:pt x="1069069" y="417091"/>
                    </a:lnTo>
                    <a:lnTo>
                      <a:pt x="943942" y="417091"/>
                    </a:lnTo>
                    <a:close/>
                    <a:moveTo>
                      <a:pt x="722225" y="72442"/>
                    </a:moveTo>
                    <a:lnTo>
                      <a:pt x="722225" y="357820"/>
                    </a:lnTo>
                    <a:cubicBezTo>
                      <a:pt x="719298" y="375382"/>
                      <a:pt x="725884" y="382699"/>
                      <a:pt x="741982" y="379772"/>
                    </a:cubicBezTo>
                    <a:lnTo>
                      <a:pt x="783691" y="379772"/>
                    </a:lnTo>
                    <a:lnTo>
                      <a:pt x="783691" y="417091"/>
                    </a:lnTo>
                    <a:lnTo>
                      <a:pt x="647588" y="417091"/>
                    </a:lnTo>
                    <a:cubicBezTo>
                      <a:pt x="616855" y="420018"/>
                      <a:pt x="602952" y="407578"/>
                      <a:pt x="605879" y="379772"/>
                    </a:cubicBezTo>
                    <a:lnTo>
                      <a:pt x="605879" y="171227"/>
                    </a:lnTo>
                    <a:lnTo>
                      <a:pt x="564170" y="182203"/>
                    </a:lnTo>
                    <a:lnTo>
                      <a:pt x="564170" y="120737"/>
                    </a:lnTo>
                    <a:close/>
                    <a:moveTo>
                      <a:pt x="195374" y="70247"/>
                    </a:moveTo>
                    <a:lnTo>
                      <a:pt x="311720" y="70247"/>
                    </a:lnTo>
                    <a:lnTo>
                      <a:pt x="311720" y="94394"/>
                    </a:lnTo>
                    <a:lnTo>
                      <a:pt x="507094" y="94394"/>
                    </a:lnTo>
                    <a:lnTo>
                      <a:pt x="507094" y="379772"/>
                    </a:lnTo>
                    <a:cubicBezTo>
                      <a:pt x="510021" y="407578"/>
                      <a:pt x="496850" y="420018"/>
                      <a:pt x="467580" y="417091"/>
                    </a:cubicBezTo>
                    <a:lnTo>
                      <a:pt x="412700" y="417091"/>
                    </a:lnTo>
                    <a:lnTo>
                      <a:pt x="412700" y="138299"/>
                    </a:lnTo>
                    <a:lnTo>
                      <a:pt x="311720" y="138299"/>
                    </a:lnTo>
                    <a:lnTo>
                      <a:pt x="311720" y="417091"/>
                    </a:lnTo>
                    <a:lnTo>
                      <a:pt x="195374" y="417091"/>
                    </a:lnTo>
                    <a:lnTo>
                      <a:pt x="195374" y="138299"/>
                    </a:lnTo>
                    <a:lnTo>
                      <a:pt x="96589" y="138299"/>
                    </a:lnTo>
                    <a:lnTo>
                      <a:pt x="96589" y="417091"/>
                    </a:lnTo>
                    <a:lnTo>
                      <a:pt x="0" y="417091"/>
                    </a:lnTo>
                    <a:lnTo>
                      <a:pt x="0" y="94394"/>
                    </a:lnTo>
                    <a:lnTo>
                      <a:pt x="195374" y="94394"/>
                    </a:lnTo>
                    <a:close/>
                    <a:moveTo>
                      <a:pt x="2917440" y="41709"/>
                    </a:moveTo>
                    <a:lnTo>
                      <a:pt x="2917440" y="105370"/>
                    </a:lnTo>
                    <a:lnTo>
                      <a:pt x="3202818" y="105370"/>
                    </a:lnTo>
                    <a:cubicBezTo>
                      <a:pt x="3208672" y="105370"/>
                      <a:pt x="3211599" y="101712"/>
                      <a:pt x="3211599" y="94394"/>
                    </a:cubicBezTo>
                    <a:lnTo>
                      <a:pt x="3211599" y="41709"/>
                    </a:lnTo>
                    <a:close/>
                    <a:moveTo>
                      <a:pt x="2812070" y="0"/>
                    </a:moveTo>
                    <a:lnTo>
                      <a:pt x="3316969" y="0"/>
                    </a:lnTo>
                    <a:lnTo>
                      <a:pt x="3316969" y="100980"/>
                    </a:lnTo>
                    <a:cubicBezTo>
                      <a:pt x="3318433" y="133176"/>
                      <a:pt x="3306725" y="148543"/>
                      <a:pt x="3281846" y="147079"/>
                    </a:cubicBezTo>
                    <a:lnTo>
                      <a:pt x="2812070" y="147079"/>
                    </a:lnTo>
                    <a:close/>
                    <a:moveTo>
                      <a:pt x="2410345" y="0"/>
                    </a:moveTo>
                    <a:lnTo>
                      <a:pt x="2511325" y="0"/>
                    </a:lnTo>
                    <a:lnTo>
                      <a:pt x="2506935" y="21952"/>
                    </a:lnTo>
                    <a:lnTo>
                      <a:pt x="2754994" y="21952"/>
                    </a:lnTo>
                    <a:lnTo>
                      <a:pt x="2754994" y="63661"/>
                    </a:lnTo>
                    <a:lnTo>
                      <a:pt x="2520106" y="63661"/>
                    </a:lnTo>
                    <a:lnTo>
                      <a:pt x="2520106" y="125127"/>
                    </a:lnTo>
                    <a:lnTo>
                      <a:pt x="2754994" y="125127"/>
                    </a:lnTo>
                    <a:lnTo>
                      <a:pt x="2754994" y="166836"/>
                    </a:lnTo>
                    <a:lnTo>
                      <a:pt x="2520106" y="166836"/>
                    </a:lnTo>
                    <a:lnTo>
                      <a:pt x="2520106" y="324892"/>
                    </a:lnTo>
                    <a:lnTo>
                      <a:pt x="2754994" y="324892"/>
                    </a:lnTo>
                    <a:lnTo>
                      <a:pt x="2754994" y="366601"/>
                    </a:lnTo>
                    <a:lnTo>
                      <a:pt x="2520106" y="366601"/>
                    </a:lnTo>
                    <a:lnTo>
                      <a:pt x="2520106" y="417091"/>
                    </a:lnTo>
                    <a:lnTo>
                      <a:pt x="2414736" y="417091"/>
                    </a:lnTo>
                    <a:lnTo>
                      <a:pt x="2414736" y="63661"/>
                    </a:lnTo>
                    <a:lnTo>
                      <a:pt x="2394979" y="63661"/>
                    </a:lnTo>
                    <a:close/>
                    <a:moveTo>
                      <a:pt x="2381808" y="0"/>
                    </a:moveTo>
                    <a:lnTo>
                      <a:pt x="2381808" y="417091"/>
                    </a:lnTo>
                    <a:lnTo>
                      <a:pt x="2274242" y="417091"/>
                    </a:lnTo>
                    <a:lnTo>
                      <a:pt x="2274242" y="52685"/>
                    </a:lnTo>
                    <a:lnTo>
                      <a:pt x="2250095" y="54880"/>
                    </a:lnTo>
                    <a:lnTo>
                      <a:pt x="2250095" y="13171"/>
                    </a:lnTo>
                    <a:close/>
                    <a:moveTo>
                      <a:pt x="1685925" y="0"/>
                    </a:moveTo>
                    <a:lnTo>
                      <a:pt x="2193019" y="0"/>
                    </a:lnTo>
                    <a:lnTo>
                      <a:pt x="2193019" y="63661"/>
                    </a:lnTo>
                    <a:lnTo>
                      <a:pt x="2074478" y="96590"/>
                    </a:lnTo>
                    <a:lnTo>
                      <a:pt x="2074478" y="144884"/>
                    </a:lnTo>
                    <a:lnTo>
                      <a:pt x="2193019" y="144884"/>
                    </a:lnTo>
                    <a:lnTo>
                      <a:pt x="2193019" y="186593"/>
                    </a:lnTo>
                    <a:lnTo>
                      <a:pt x="2074478" y="186593"/>
                    </a:lnTo>
                    <a:lnTo>
                      <a:pt x="2074478" y="379772"/>
                    </a:lnTo>
                    <a:cubicBezTo>
                      <a:pt x="2075941" y="406115"/>
                      <a:pt x="2062038" y="418554"/>
                      <a:pt x="2032769" y="417091"/>
                    </a:cubicBezTo>
                    <a:lnTo>
                      <a:pt x="1775929" y="417091"/>
                    </a:lnTo>
                    <a:lnTo>
                      <a:pt x="1775929" y="379772"/>
                    </a:lnTo>
                    <a:lnTo>
                      <a:pt x="1931789" y="379772"/>
                    </a:lnTo>
                    <a:cubicBezTo>
                      <a:pt x="1946423" y="382699"/>
                      <a:pt x="1952277" y="376114"/>
                      <a:pt x="1949350" y="360015"/>
                    </a:cubicBezTo>
                    <a:lnTo>
                      <a:pt x="1949350" y="186593"/>
                    </a:lnTo>
                    <a:lnTo>
                      <a:pt x="1685925" y="186593"/>
                    </a:lnTo>
                    <a:lnTo>
                      <a:pt x="1685925" y="144884"/>
                    </a:lnTo>
                    <a:lnTo>
                      <a:pt x="1949350" y="144884"/>
                    </a:lnTo>
                    <a:lnTo>
                      <a:pt x="1949350" y="63661"/>
                    </a:lnTo>
                    <a:lnTo>
                      <a:pt x="2010817" y="41709"/>
                    </a:lnTo>
                    <a:lnTo>
                      <a:pt x="1685925" y="41709"/>
                    </a:lnTo>
                    <a:close/>
                    <a:moveTo>
                      <a:pt x="1176635" y="0"/>
                    </a:moveTo>
                    <a:lnTo>
                      <a:pt x="1569578" y="0"/>
                    </a:lnTo>
                    <a:lnTo>
                      <a:pt x="1580554" y="41709"/>
                    </a:lnTo>
                    <a:lnTo>
                      <a:pt x="1631044" y="208546"/>
                    </a:lnTo>
                    <a:lnTo>
                      <a:pt x="1523479" y="208546"/>
                    </a:lnTo>
                    <a:lnTo>
                      <a:pt x="1470794" y="41709"/>
                    </a:lnTo>
                    <a:lnTo>
                      <a:pt x="1286395" y="41709"/>
                    </a:lnTo>
                    <a:lnTo>
                      <a:pt x="1231515" y="208546"/>
                    </a:lnTo>
                    <a:lnTo>
                      <a:pt x="1126145" y="208546"/>
                    </a:lnTo>
                    <a:lnTo>
                      <a:pt x="1176635" y="41709"/>
                    </a:lnTo>
                    <a:close/>
                    <a:moveTo>
                      <a:pt x="748568" y="0"/>
                    </a:moveTo>
                    <a:lnTo>
                      <a:pt x="864914" y="0"/>
                    </a:lnTo>
                    <a:lnTo>
                      <a:pt x="873695" y="21952"/>
                    </a:lnTo>
                    <a:lnTo>
                      <a:pt x="1069069" y="21952"/>
                    </a:lnTo>
                    <a:lnTo>
                      <a:pt x="1069069" y="63661"/>
                    </a:lnTo>
                    <a:lnTo>
                      <a:pt x="564170" y="63661"/>
                    </a:lnTo>
                    <a:lnTo>
                      <a:pt x="564170" y="21952"/>
                    </a:lnTo>
                    <a:lnTo>
                      <a:pt x="759544" y="21952"/>
                    </a:lnTo>
                    <a:close/>
                    <a:moveTo>
                      <a:pt x="72442" y="0"/>
                    </a:moveTo>
                    <a:lnTo>
                      <a:pt x="188788" y="0"/>
                    </a:lnTo>
                    <a:lnTo>
                      <a:pt x="171226" y="21952"/>
                    </a:lnTo>
                    <a:lnTo>
                      <a:pt x="507094" y="21952"/>
                    </a:lnTo>
                    <a:lnTo>
                      <a:pt x="507094" y="63661"/>
                    </a:lnTo>
                    <a:lnTo>
                      <a:pt x="136103" y="63661"/>
                    </a:lnTo>
                    <a:lnTo>
                      <a:pt x="116346" y="90004"/>
                    </a:lnTo>
                    <a:lnTo>
                      <a:pt x="0" y="90004"/>
                    </a:lnTo>
                    <a:lnTo>
                      <a:pt x="21952" y="63661"/>
                    </a:lnTo>
                    <a:lnTo>
                      <a:pt x="0" y="63661"/>
                    </a:lnTo>
                    <a:lnTo>
                      <a:pt x="0" y="21952"/>
                    </a:lnTo>
                    <a:lnTo>
                      <a:pt x="54880" y="2195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6047476" y="4714497"/>
              <a:ext cx="0" cy="756000"/>
            </a:xfrm>
            <a:prstGeom prst="line">
              <a:avLst/>
            </a:prstGeom>
            <a:grpFill/>
            <a:ln>
              <a:solidFill>
                <a:srgbClr val="FE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885663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 userDrawn="1"/>
        </p:nvGrpSpPr>
        <p:grpSpPr>
          <a:xfrm>
            <a:off x="1053605" y="248818"/>
            <a:ext cx="895845" cy="632149"/>
            <a:chOff x="5455444" y="233363"/>
            <a:chExt cx="1281113" cy="904009"/>
          </a:xfrm>
        </p:grpSpPr>
        <p:grpSp>
          <p:nvGrpSpPr>
            <p:cNvPr id="3" name="组合 2"/>
            <p:cNvGrpSpPr/>
            <p:nvPr/>
          </p:nvGrpSpPr>
          <p:grpSpPr>
            <a:xfrm>
              <a:off x="5455444" y="233363"/>
              <a:ext cx="1281113" cy="661987"/>
              <a:chOff x="5194301" y="233363"/>
              <a:chExt cx="1281113" cy="661987"/>
            </a:xfrm>
          </p:grpSpPr>
          <p:sp>
            <p:nvSpPr>
              <p:cNvPr id="13" name="Freeform 24"/>
              <p:cNvSpPr>
                <a:spLocks/>
              </p:cNvSpPr>
              <p:nvPr/>
            </p:nvSpPr>
            <p:spPr bwMode="auto">
              <a:xfrm>
                <a:off x="5964238" y="487363"/>
                <a:ext cx="260350" cy="223837"/>
              </a:xfrm>
              <a:custGeom>
                <a:avLst/>
                <a:gdLst>
                  <a:gd name="T0" fmla="*/ 183 w 204"/>
                  <a:gd name="T1" fmla="*/ 0 h 175"/>
                  <a:gd name="T2" fmla="*/ 191 w 204"/>
                  <a:gd name="T3" fmla="*/ 22 h 175"/>
                  <a:gd name="T4" fmla="*/ 203 w 204"/>
                  <a:gd name="T5" fmla="*/ 114 h 175"/>
                  <a:gd name="T6" fmla="*/ 198 w 204"/>
                  <a:gd name="T7" fmla="*/ 165 h 175"/>
                  <a:gd name="T8" fmla="*/ 196 w 204"/>
                  <a:gd name="T9" fmla="*/ 175 h 175"/>
                  <a:gd name="T10" fmla="*/ 186 w 204"/>
                  <a:gd name="T11" fmla="*/ 169 h 175"/>
                  <a:gd name="T12" fmla="*/ 27 w 204"/>
                  <a:gd name="T13" fmla="*/ 117 h 175"/>
                  <a:gd name="T14" fmla="*/ 0 w 204"/>
                  <a:gd name="T15" fmla="*/ 113 h 175"/>
                  <a:gd name="T16" fmla="*/ 14 w 204"/>
                  <a:gd name="T17" fmla="*/ 96 h 175"/>
                  <a:gd name="T18" fmla="*/ 158 w 204"/>
                  <a:gd name="T19" fmla="*/ 6 h 175"/>
                  <a:gd name="T20" fmla="*/ 183 w 204"/>
                  <a:gd name="T2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175">
                    <a:moveTo>
                      <a:pt x="183" y="0"/>
                    </a:moveTo>
                    <a:cubicBezTo>
                      <a:pt x="191" y="22"/>
                      <a:pt x="191" y="22"/>
                      <a:pt x="191" y="22"/>
                    </a:cubicBezTo>
                    <a:cubicBezTo>
                      <a:pt x="199" y="51"/>
                      <a:pt x="204" y="82"/>
                      <a:pt x="203" y="114"/>
                    </a:cubicBezTo>
                    <a:cubicBezTo>
                      <a:pt x="203" y="132"/>
                      <a:pt x="201" y="149"/>
                      <a:pt x="198" y="165"/>
                    </a:cubicBezTo>
                    <a:cubicBezTo>
                      <a:pt x="196" y="175"/>
                      <a:pt x="196" y="175"/>
                      <a:pt x="196" y="175"/>
                    </a:cubicBezTo>
                    <a:cubicBezTo>
                      <a:pt x="186" y="169"/>
                      <a:pt x="186" y="169"/>
                      <a:pt x="186" y="169"/>
                    </a:cubicBezTo>
                    <a:cubicBezTo>
                      <a:pt x="137" y="145"/>
                      <a:pt x="84" y="127"/>
                      <a:pt x="27" y="117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52" y="54"/>
                      <a:pt x="102" y="22"/>
                      <a:pt x="158" y="6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1F99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Freeform 25"/>
              <p:cNvSpPr>
                <a:spLocks/>
              </p:cNvSpPr>
              <p:nvPr/>
            </p:nvSpPr>
            <p:spPr bwMode="auto">
              <a:xfrm>
                <a:off x="5927726" y="273050"/>
                <a:ext cx="250825" cy="255587"/>
              </a:xfrm>
              <a:custGeom>
                <a:avLst/>
                <a:gdLst>
                  <a:gd name="T0" fmla="*/ 52 w 197"/>
                  <a:gd name="T1" fmla="*/ 0 h 200"/>
                  <a:gd name="T2" fmla="*/ 76 w 197"/>
                  <a:gd name="T3" fmla="*/ 12 h 200"/>
                  <a:gd name="T4" fmla="*/ 183 w 197"/>
                  <a:gd name="T5" fmla="*/ 113 h 200"/>
                  <a:gd name="T6" fmla="*/ 197 w 197"/>
                  <a:gd name="T7" fmla="*/ 137 h 200"/>
                  <a:gd name="T8" fmla="*/ 194 w 197"/>
                  <a:gd name="T9" fmla="*/ 139 h 200"/>
                  <a:gd name="T10" fmla="*/ 8 w 197"/>
                  <a:gd name="T11" fmla="*/ 200 h 200"/>
                  <a:gd name="T12" fmla="*/ 0 w 197"/>
                  <a:gd name="T13" fmla="*/ 200 h 200"/>
                  <a:gd name="T14" fmla="*/ 0 w 197"/>
                  <a:gd name="T15" fmla="*/ 196 h 200"/>
                  <a:gd name="T16" fmla="*/ 49 w 197"/>
                  <a:gd name="T17" fmla="*/ 4 h 200"/>
                  <a:gd name="T18" fmla="*/ 52 w 197"/>
                  <a:gd name="T1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7" h="200">
                    <a:moveTo>
                      <a:pt x="52" y="0"/>
                    </a:moveTo>
                    <a:cubicBezTo>
                      <a:pt x="76" y="12"/>
                      <a:pt x="76" y="12"/>
                      <a:pt x="76" y="12"/>
                    </a:cubicBezTo>
                    <a:cubicBezTo>
                      <a:pt x="119" y="37"/>
                      <a:pt x="156" y="71"/>
                      <a:pt x="183" y="113"/>
                    </a:cubicBezTo>
                    <a:cubicBezTo>
                      <a:pt x="197" y="137"/>
                      <a:pt x="197" y="137"/>
                      <a:pt x="197" y="137"/>
                    </a:cubicBezTo>
                    <a:cubicBezTo>
                      <a:pt x="194" y="139"/>
                      <a:pt x="194" y="139"/>
                      <a:pt x="194" y="139"/>
                    </a:cubicBezTo>
                    <a:cubicBezTo>
                      <a:pt x="139" y="173"/>
                      <a:pt x="76" y="194"/>
                      <a:pt x="8" y="20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" y="127"/>
                      <a:pt x="19" y="62"/>
                      <a:pt x="49" y="4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7BB8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5194301" y="649288"/>
                <a:ext cx="1281113" cy="246062"/>
              </a:xfrm>
              <a:custGeom>
                <a:avLst/>
                <a:gdLst>
                  <a:gd name="T0" fmla="*/ 511 w 1008"/>
                  <a:gd name="T1" fmla="*/ 0 h 193"/>
                  <a:gd name="T2" fmla="*/ 944 w 1008"/>
                  <a:gd name="T3" fmla="*/ 147 h 193"/>
                  <a:gd name="T4" fmla="*/ 989 w 1008"/>
                  <a:gd name="T5" fmla="*/ 178 h 193"/>
                  <a:gd name="T6" fmla="*/ 990 w 1008"/>
                  <a:gd name="T7" fmla="*/ 178 h 193"/>
                  <a:gd name="T8" fmla="*/ 995 w 1008"/>
                  <a:gd name="T9" fmla="*/ 181 h 193"/>
                  <a:gd name="T10" fmla="*/ 1007 w 1008"/>
                  <a:gd name="T11" fmla="*/ 192 h 193"/>
                  <a:gd name="T12" fmla="*/ 991 w 1008"/>
                  <a:gd name="T13" fmla="*/ 189 h 193"/>
                  <a:gd name="T14" fmla="*/ 989 w 1008"/>
                  <a:gd name="T15" fmla="*/ 188 h 193"/>
                  <a:gd name="T16" fmla="*/ 989 w 1008"/>
                  <a:gd name="T17" fmla="*/ 188 h 193"/>
                  <a:gd name="T18" fmla="*/ 503 w 1008"/>
                  <a:gd name="T19" fmla="*/ 101 h 193"/>
                  <a:gd name="T20" fmla="*/ 17 w 1008"/>
                  <a:gd name="T21" fmla="*/ 188 h 193"/>
                  <a:gd name="T22" fmla="*/ 17 w 1008"/>
                  <a:gd name="T23" fmla="*/ 188 h 193"/>
                  <a:gd name="T24" fmla="*/ 16 w 1008"/>
                  <a:gd name="T25" fmla="*/ 188 h 193"/>
                  <a:gd name="T26" fmla="*/ 0 w 1008"/>
                  <a:gd name="T27" fmla="*/ 191 h 193"/>
                  <a:gd name="T28" fmla="*/ 3 w 1008"/>
                  <a:gd name="T29" fmla="*/ 188 h 193"/>
                  <a:gd name="T30" fmla="*/ 6 w 1008"/>
                  <a:gd name="T31" fmla="*/ 185 h 193"/>
                  <a:gd name="T32" fmla="*/ 6 w 1008"/>
                  <a:gd name="T33" fmla="*/ 185 h 193"/>
                  <a:gd name="T34" fmla="*/ 62 w 1008"/>
                  <a:gd name="T35" fmla="*/ 147 h 193"/>
                  <a:gd name="T36" fmla="*/ 511 w 1008"/>
                  <a:gd name="T3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8" h="193">
                    <a:moveTo>
                      <a:pt x="511" y="0"/>
                    </a:moveTo>
                    <a:cubicBezTo>
                      <a:pt x="668" y="0"/>
                      <a:pt x="810" y="63"/>
                      <a:pt x="944" y="147"/>
                    </a:cubicBezTo>
                    <a:cubicBezTo>
                      <a:pt x="989" y="178"/>
                      <a:pt x="989" y="178"/>
                      <a:pt x="989" y="178"/>
                    </a:cubicBezTo>
                    <a:cubicBezTo>
                      <a:pt x="990" y="178"/>
                      <a:pt x="990" y="178"/>
                      <a:pt x="990" y="178"/>
                    </a:cubicBezTo>
                    <a:cubicBezTo>
                      <a:pt x="995" y="181"/>
                      <a:pt x="995" y="181"/>
                      <a:pt x="995" y="181"/>
                    </a:cubicBezTo>
                    <a:cubicBezTo>
                      <a:pt x="1003" y="187"/>
                      <a:pt x="1008" y="191"/>
                      <a:pt x="1007" y="192"/>
                    </a:cubicBezTo>
                    <a:cubicBezTo>
                      <a:pt x="1006" y="193"/>
                      <a:pt x="1001" y="192"/>
                      <a:pt x="991" y="189"/>
                    </a:cubicBezTo>
                    <a:cubicBezTo>
                      <a:pt x="989" y="188"/>
                      <a:pt x="989" y="188"/>
                      <a:pt x="989" y="188"/>
                    </a:cubicBezTo>
                    <a:cubicBezTo>
                      <a:pt x="989" y="188"/>
                      <a:pt x="989" y="188"/>
                      <a:pt x="989" y="188"/>
                    </a:cubicBezTo>
                    <a:cubicBezTo>
                      <a:pt x="839" y="132"/>
                      <a:pt x="675" y="101"/>
                      <a:pt x="503" y="101"/>
                    </a:cubicBezTo>
                    <a:cubicBezTo>
                      <a:pt x="330" y="101"/>
                      <a:pt x="166" y="132"/>
                      <a:pt x="17" y="188"/>
                    </a:cubicBezTo>
                    <a:cubicBezTo>
                      <a:pt x="17" y="188"/>
                      <a:pt x="17" y="188"/>
                      <a:pt x="17" y="188"/>
                    </a:cubicBezTo>
                    <a:cubicBezTo>
                      <a:pt x="16" y="188"/>
                      <a:pt x="16" y="188"/>
                      <a:pt x="16" y="188"/>
                    </a:cubicBezTo>
                    <a:cubicBezTo>
                      <a:pt x="6" y="192"/>
                      <a:pt x="1" y="193"/>
                      <a:pt x="0" y="191"/>
                    </a:cubicBezTo>
                    <a:cubicBezTo>
                      <a:pt x="0" y="191"/>
                      <a:pt x="1" y="189"/>
                      <a:pt x="3" y="188"/>
                    </a:cubicBezTo>
                    <a:cubicBezTo>
                      <a:pt x="6" y="185"/>
                      <a:pt x="6" y="185"/>
                      <a:pt x="6" y="185"/>
                    </a:cubicBezTo>
                    <a:cubicBezTo>
                      <a:pt x="6" y="185"/>
                      <a:pt x="6" y="185"/>
                      <a:pt x="6" y="185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197" y="63"/>
                      <a:pt x="353" y="0"/>
                      <a:pt x="511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5703888" y="233363"/>
                <a:ext cx="255588" cy="257175"/>
              </a:xfrm>
              <a:custGeom>
                <a:avLst/>
                <a:gdLst>
                  <a:gd name="T0" fmla="*/ 0 w 201"/>
                  <a:gd name="T1" fmla="*/ 21 h 201"/>
                  <a:gd name="T2" fmla="*/ 26 w 201"/>
                  <a:gd name="T3" fmla="*/ 13 h 201"/>
                  <a:gd name="T4" fmla="*/ 174 w 201"/>
                  <a:gd name="T5" fmla="*/ 11 h 201"/>
                  <a:gd name="T6" fmla="*/ 201 w 201"/>
                  <a:gd name="T7" fmla="*/ 18 h 201"/>
                  <a:gd name="T8" fmla="*/ 200 w 201"/>
                  <a:gd name="T9" fmla="*/ 22 h 201"/>
                  <a:gd name="T10" fmla="*/ 108 w 201"/>
                  <a:gd name="T11" fmla="*/ 195 h 201"/>
                  <a:gd name="T12" fmla="*/ 102 w 201"/>
                  <a:gd name="T13" fmla="*/ 201 h 201"/>
                  <a:gd name="T14" fmla="*/ 100 w 201"/>
                  <a:gd name="T15" fmla="*/ 198 h 201"/>
                  <a:gd name="T16" fmla="*/ 2 w 201"/>
                  <a:gd name="T17" fmla="*/ 26 h 201"/>
                  <a:gd name="T18" fmla="*/ 0 w 201"/>
                  <a:gd name="T19" fmla="*/ 2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0" y="21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75" y="0"/>
                      <a:pt x="125" y="0"/>
                      <a:pt x="174" y="11"/>
                    </a:cubicBezTo>
                    <a:cubicBezTo>
                      <a:pt x="201" y="18"/>
                      <a:pt x="201" y="18"/>
                      <a:pt x="201" y="18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183" y="84"/>
                      <a:pt x="153" y="144"/>
                      <a:pt x="108" y="195"/>
                    </a:cubicBezTo>
                    <a:cubicBezTo>
                      <a:pt x="102" y="201"/>
                      <a:pt x="102" y="201"/>
                      <a:pt x="102" y="201"/>
                    </a:cubicBezTo>
                    <a:cubicBezTo>
                      <a:pt x="100" y="198"/>
                      <a:pt x="100" y="198"/>
                      <a:pt x="100" y="198"/>
                    </a:cubicBezTo>
                    <a:cubicBezTo>
                      <a:pt x="52" y="147"/>
                      <a:pt x="20" y="88"/>
                      <a:pt x="2" y="26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EDA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5491163" y="274638"/>
                <a:ext cx="252413" cy="254000"/>
              </a:xfrm>
              <a:custGeom>
                <a:avLst/>
                <a:gdLst>
                  <a:gd name="T0" fmla="*/ 0 w 199"/>
                  <a:gd name="T1" fmla="*/ 141 h 199"/>
                  <a:gd name="T2" fmla="*/ 13 w 199"/>
                  <a:gd name="T3" fmla="*/ 117 h 199"/>
                  <a:gd name="T4" fmla="*/ 118 w 199"/>
                  <a:gd name="T5" fmla="*/ 13 h 199"/>
                  <a:gd name="T6" fmla="*/ 143 w 199"/>
                  <a:gd name="T7" fmla="*/ 0 h 199"/>
                  <a:gd name="T8" fmla="*/ 145 w 199"/>
                  <a:gd name="T9" fmla="*/ 3 h 199"/>
                  <a:gd name="T10" fmla="*/ 199 w 199"/>
                  <a:gd name="T11" fmla="*/ 191 h 199"/>
                  <a:gd name="T12" fmla="*/ 199 w 199"/>
                  <a:gd name="T13" fmla="*/ 199 h 199"/>
                  <a:gd name="T14" fmla="*/ 195 w 199"/>
                  <a:gd name="T15" fmla="*/ 199 h 199"/>
                  <a:gd name="T16" fmla="*/ 5 w 199"/>
                  <a:gd name="T17" fmla="*/ 144 h 199"/>
                  <a:gd name="T18" fmla="*/ 0 w 199"/>
                  <a:gd name="T19" fmla="*/ 14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0" y="141"/>
                    </a:moveTo>
                    <a:cubicBezTo>
                      <a:pt x="13" y="117"/>
                      <a:pt x="13" y="117"/>
                      <a:pt x="13" y="117"/>
                    </a:cubicBezTo>
                    <a:cubicBezTo>
                      <a:pt x="40" y="74"/>
                      <a:pt x="76" y="39"/>
                      <a:pt x="118" y="13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76" y="59"/>
                      <a:pt x="196" y="123"/>
                      <a:pt x="199" y="191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26" y="196"/>
                      <a:pt x="61" y="176"/>
                      <a:pt x="5" y="144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D07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5448301" y="488950"/>
                <a:ext cx="258763" cy="222250"/>
              </a:xfrm>
              <a:custGeom>
                <a:avLst/>
                <a:gdLst>
                  <a:gd name="T0" fmla="*/ 20 w 203"/>
                  <a:gd name="T1" fmla="*/ 0 h 174"/>
                  <a:gd name="T2" fmla="*/ 12 w 203"/>
                  <a:gd name="T3" fmla="*/ 21 h 174"/>
                  <a:gd name="T4" fmla="*/ 0 w 203"/>
                  <a:gd name="T5" fmla="*/ 114 h 174"/>
                  <a:gd name="T6" fmla="*/ 5 w 203"/>
                  <a:gd name="T7" fmla="*/ 165 h 174"/>
                  <a:gd name="T8" fmla="*/ 7 w 203"/>
                  <a:gd name="T9" fmla="*/ 174 h 174"/>
                  <a:gd name="T10" fmla="*/ 17 w 203"/>
                  <a:gd name="T11" fmla="*/ 169 h 174"/>
                  <a:gd name="T12" fmla="*/ 176 w 203"/>
                  <a:gd name="T13" fmla="*/ 117 h 174"/>
                  <a:gd name="T14" fmla="*/ 203 w 203"/>
                  <a:gd name="T15" fmla="*/ 113 h 174"/>
                  <a:gd name="T16" fmla="*/ 189 w 203"/>
                  <a:gd name="T17" fmla="*/ 96 h 174"/>
                  <a:gd name="T18" fmla="*/ 45 w 203"/>
                  <a:gd name="T19" fmla="*/ 5 h 174"/>
                  <a:gd name="T20" fmla="*/ 20 w 203"/>
                  <a:gd name="T21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74">
                    <a:moveTo>
                      <a:pt x="20" y="0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4" y="51"/>
                      <a:pt x="0" y="82"/>
                      <a:pt x="0" y="114"/>
                    </a:cubicBezTo>
                    <a:cubicBezTo>
                      <a:pt x="0" y="131"/>
                      <a:pt x="2" y="148"/>
                      <a:pt x="5" y="165"/>
                    </a:cubicBezTo>
                    <a:cubicBezTo>
                      <a:pt x="7" y="174"/>
                      <a:pt x="7" y="174"/>
                      <a:pt x="7" y="174"/>
                    </a:cubicBezTo>
                    <a:cubicBezTo>
                      <a:pt x="17" y="169"/>
                      <a:pt x="17" y="169"/>
                      <a:pt x="17" y="169"/>
                    </a:cubicBezTo>
                    <a:cubicBezTo>
                      <a:pt x="66" y="144"/>
                      <a:pt x="120" y="126"/>
                      <a:pt x="176" y="117"/>
                    </a:cubicBezTo>
                    <a:cubicBezTo>
                      <a:pt x="203" y="113"/>
                      <a:pt x="203" y="113"/>
                      <a:pt x="203" y="113"/>
                    </a:cubicBezTo>
                    <a:cubicBezTo>
                      <a:pt x="189" y="96"/>
                      <a:pt x="189" y="96"/>
                      <a:pt x="189" y="96"/>
                    </a:cubicBezTo>
                    <a:cubicBezTo>
                      <a:pt x="151" y="54"/>
                      <a:pt x="101" y="22"/>
                      <a:pt x="45" y="5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F2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653485" y="881618"/>
              <a:ext cx="885031" cy="255754"/>
              <a:chOff x="6484938" y="241300"/>
              <a:chExt cx="1598613" cy="461963"/>
            </a:xfrm>
          </p:grpSpPr>
          <p:sp>
            <p:nvSpPr>
              <p:cNvPr id="5" name="Freeform 19"/>
              <p:cNvSpPr>
                <a:spLocks/>
              </p:cNvSpPr>
              <p:nvPr/>
            </p:nvSpPr>
            <p:spPr bwMode="auto">
              <a:xfrm>
                <a:off x="6484938" y="249238"/>
                <a:ext cx="106363" cy="49212"/>
              </a:xfrm>
              <a:custGeom>
                <a:avLst/>
                <a:gdLst>
                  <a:gd name="T0" fmla="*/ 0 w 67"/>
                  <a:gd name="T1" fmla="*/ 0 h 31"/>
                  <a:gd name="T2" fmla="*/ 67 w 67"/>
                  <a:gd name="T3" fmla="*/ 0 h 31"/>
                  <a:gd name="T4" fmla="*/ 67 w 67"/>
                  <a:gd name="T5" fmla="*/ 31 h 31"/>
                  <a:gd name="T6" fmla="*/ 0 w 67"/>
                  <a:gd name="T7" fmla="*/ 31 h 31"/>
                  <a:gd name="T8" fmla="*/ 0 w 67"/>
                  <a:gd name="T9" fmla="*/ 0 h 31"/>
                  <a:gd name="T10" fmla="*/ 0 w 67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31">
                    <a:moveTo>
                      <a:pt x="0" y="0"/>
                    </a:moveTo>
                    <a:lnTo>
                      <a:pt x="67" y="0"/>
                    </a:lnTo>
                    <a:lnTo>
                      <a:pt x="67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6484938" y="436563"/>
                <a:ext cx="106363" cy="49212"/>
              </a:xfrm>
              <a:custGeom>
                <a:avLst/>
                <a:gdLst>
                  <a:gd name="T0" fmla="*/ 0 w 67"/>
                  <a:gd name="T1" fmla="*/ 0 h 31"/>
                  <a:gd name="T2" fmla="*/ 67 w 67"/>
                  <a:gd name="T3" fmla="*/ 0 h 31"/>
                  <a:gd name="T4" fmla="*/ 67 w 67"/>
                  <a:gd name="T5" fmla="*/ 31 h 31"/>
                  <a:gd name="T6" fmla="*/ 0 w 67"/>
                  <a:gd name="T7" fmla="*/ 31 h 31"/>
                  <a:gd name="T8" fmla="*/ 0 w 67"/>
                  <a:gd name="T9" fmla="*/ 0 h 31"/>
                  <a:gd name="T10" fmla="*/ 0 w 67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31">
                    <a:moveTo>
                      <a:pt x="0" y="0"/>
                    </a:moveTo>
                    <a:lnTo>
                      <a:pt x="67" y="0"/>
                    </a:lnTo>
                    <a:lnTo>
                      <a:pt x="67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6870701" y="455613"/>
                <a:ext cx="358775" cy="247650"/>
              </a:xfrm>
              <a:custGeom>
                <a:avLst/>
                <a:gdLst>
                  <a:gd name="T0" fmla="*/ 227 w 282"/>
                  <a:gd name="T1" fmla="*/ 0 h 194"/>
                  <a:gd name="T2" fmla="*/ 282 w 282"/>
                  <a:gd name="T3" fmla="*/ 0 h 194"/>
                  <a:gd name="T4" fmla="*/ 269 w 282"/>
                  <a:gd name="T5" fmla="*/ 16 h 194"/>
                  <a:gd name="T6" fmla="*/ 257 w 282"/>
                  <a:gd name="T7" fmla="*/ 29 h 194"/>
                  <a:gd name="T8" fmla="*/ 229 w 282"/>
                  <a:gd name="T9" fmla="*/ 51 h 194"/>
                  <a:gd name="T10" fmla="*/ 229 w 282"/>
                  <a:gd name="T11" fmla="*/ 75 h 194"/>
                  <a:gd name="T12" fmla="*/ 222 w 282"/>
                  <a:gd name="T13" fmla="*/ 128 h 194"/>
                  <a:gd name="T14" fmla="*/ 172 w 282"/>
                  <a:gd name="T15" fmla="*/ 182 h 194"/>
                  <a:gd name="T16" fmla="*/ 128 w 282"/>
                  <a:gd name="T17" fmla="*/ 192 h 194"/>
                  <a:gd name="T18" fmla="*/ 64 w 282"/>
                  <a:gd name="T19" fmla="*/ 192 h 194"/>
                  <a:gd name="T20" fmla="*/ 28 w 282"/>
                  <a:gd name="T21" fmla="*/ 182 h 194"/>
                  <a:gd name="T22" fmla="*/ 0 w 282"/>
                  <a:gd name="T23" fmla="*/ 131 h 194"/>
                  <a:gd name="T24" fmla="*/ 38 w 282"/>
                  <a:gd name="T25" fmla="*/ 131 h 194"/>
                  <a:gd name="T26" fmla="*/ 54 w 282"/>
                  <a:gd name="T27" fmla="*/ 154 h 194"/>
                  <a:gd name="T28" fmla="*/ 128 w 282"/>
                  <a:gd name="T29" fmla="*/ 158 h 194"/>
                  <a:gd name="T30" fmla="*/ 180 w 282"/>
                  <a:gd name="T31" fmla="*/ 125 h 194"/>
                  <a:gd name="T32" fmla="*/ 190 w 282"/>
                  <a:gd name="T33" fmla="*/ 72 h 194"/>
                  <a:gd name="T34" fmla="*/ 128 w 282"/>
                  <a:gd name="T35" fmla="*/ 85 h 194"/>
                  <a:gd name="T36" fmla="*/ 128 w 282"/>
                  <a:gd name="T37" fmla="*/ 45 h 194"/>
                  <a:gd name="T38" fmla="*/ 184 w 282"/>
                  <a:gd name="T39" fmla="*/ 31 h 194"/>
                  <a:gd name="T40" fmla="*/ 215 w 282"/>
                  <a:gd name="T41" fmla="*/ 11 h 194"/>
                  <a:gd name="T42" fmla="*/ 227 w 282"/>
                  <a:gd name="T4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2" h="194">
                    <a:moveTo>
                      <a:pt x="227" y="0"/>
                    </a:moveTo>
                    <a:cubicBezTo>
                      <a:pt x="282" y="0"/>
                      <a:pt x="282" y="0"/>
                      <a:pt x="282" y="0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5" y="21"/>
                      <a:pt x="260" y="25"/>
                      <a:pt x="257" y="29"/>
                    </a:cubicBezTo>
                    <a:cubicBezTo>
                      <a:pt x="250" y="34"/>
                      <a:pt x="241" y="42"/>
                      <a:pt x="229" y="51"/>
                    </a:cubicBezTo>
                    <a:cubicBezTo>
                      <a:pt x="229" y="63"/>
                      <a:pt x="229" y="71"/>
                      <a:pt x="229" y="75"/>
                    </a:cubicBezTo>
                    <a:cubicBezTo>
                      <a:pt x="229" y="97"/>
                      <a:pt x="227" y="115"/>
                      <a:pt x="222" y="128"/>
                    </a:cubicBezTo>
                    <a:cubicBezTo>
                      <a:pt x="212" y="153"/>
                      <a:pt x="190" y="174"/>
                      <a:pt x="172" y="182"/>
                    </a:cubicBezTo>
                    <a:cubicBezTo>
                      <a:pt x="160" y="190"/>
                      <a:pt x="138" y="191"/>
                      <a:pt x="128" y="192"/>
                    </a:cubicBezTo>
                    <a:cubicBezTo>
                      <a:pt x="117" y="194"/>
                      <a:pt x="77" y="194"/>
                      <a:pt x="64" y="192"/>
                    </a:cubicBezTo>
                    <a:cubicBezTo>
                      <a:pt x="61" y="191"/>
                      <a:pt x="39" y="189"/>
                      <a:pt x="28" y="182"/>
                    </a:cubicBezTo>
                    <a:cubicBezTo>
                      <a:pt x="13" y="173"/>
                      <a:pt x="1" y="142"/>
                      <a:pt x="0" y="131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41" y="139"/>
                      <a:pt x="47" y="150"/>
                      <a:pt x="54" y="154"/>
                    </a:cubicBezTo>
                    <a:cubicBezTo>
                      <a:pt x="66" y="162"/>
                      <a:pt x="105" y="161"/>
                      <a:pt x="128" y="158"/>
                    </a:cubicBezTo>
                    <a:cubicBezTo>
                      <a:pt x="150" y="156"/>
                      <a:pt x="171" y="142"/>
                      <a:pt x="180" y="125"/>
                    </a:cubicBezTo>
                    <a:cubicBezTo>
                      <a:pt x="186" y="113"/>
                      <a:pt x="190" y="95"/>
                      <a:pt x="190" y="72"/>
                    </a:cubicBezTo>
                    <a:cubicBezTo>
                      <a:pt x="173" y="78"/>
                      <a:pt x="152" y="82"/>
                      <a:pt x="128" y="85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50" y="43"/>
                      <a:pt x="169" y="38"/>
                      <a:pt x="184" y="31"/>
                    </a:cubicBezTo>
                    <a:cubicBezTo>
                      <a:pt x="193" y="28"/>
                      <a:pt x="203" y="21"/>
                      <a:pt x="215" y="11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Freeform 22"/>
              <p:cNvSpPr>
                <a:spLocks/>
              </p:cNvSpPr>
              <p:nvPr/>
            </p:nvSpPr>
            <p:spPr bwMode="auto">
              <a:xfrm>
                <a:off x="7335838" y="241300"/>
                <a:ext cx="747713" cy="458787"/>
              </a:xfrm>
              <a:custGeom>
                <a:avLst/>
                <a:gdLst>
                  <a:gd name="T0" fmla="*/ 255 w 588"/>
                  <a:gd name="T1" fmla="*/ 0 h 359"/>
                  <a:gd name="T2" fmla="*/ 527 w 588"/>
                  <a:gd name="T3" fmla="*/ 0 h 359"/>
                  <a:gd name="T4" fmla="*/ 571 w 588"/>
                  <a:gd name="T5" fmla="*/ 14 h 359"/>
                  <a:gd name="T6" fmla="*/ 588 w 588"/>
                  <a:gd name="T7" fmla="*/ 56 h 359"/>
                  <a:gd name="T8" fmla="*/ 588 w 588"/>
                  <a:gd name="T9" fmla="*/ 304 h 359"/>
                  <a:gd name="T10" fmla="*/ 573 w 588"/>
                  <a:gd name="T11" fmla="*/ 342 h 359"/>
                  <a:gd name="T12" fmla="*/ 531 w 588"/>
                  <a:gd name="T13" fmla="*/ 358 h 359"/>
                  <a:gd name="T14" fmla="*/ 497 w 588"/>
                  <a:gd name="T15" fmla="*/ 358 h 359"/>
                  <a:gd name="T16" fmla="*/ 497 w 588"/>
                  <a:gd name="T17" fmla="*/ 359 h 359"/>
                  <a:gd name="T18" fmla="*/ 141 w 588"/>
                  <a:gd name="T19" fmla="*/ 359 h 359"/>
                  <a:gd name="T20" fmla="*/ 141 w 588"/>
                  <a:gd name="T21" fmla="*/ 359 h 359"/>
                  <a:gd name="T22" fmla="*/ 117 w 588"/>
                  <a:gd name="T23" fmla="*/ 359 h 359"/>
                  <a:gd name="T24" fmla="*/ 86 w 588"/>
                  <a:gd name="T25" fmla="*/ 350 h 359"/>
                  <a:gd name="T26" fmla="*/ 75 w 588"/>
                  <a:gd name="T27" fmla="*/ 327 h 359"/>
                  <a:gd name="T28" fmla="*/ 75 w 588"/>
                  <a:gd name="T29" fmla="*/ 304 h 359"/>
                  <a:gd name="T30" fmla="*/ 75 w 588"/>
                  <a:gd name="T31" fmla="*/ 304 h 359"/>
                  <a:gd name="T32" fmla="*/ 75 w 588"/>
                  <a:gd name="T33" fmla="*/ 230 h 359"/>
                  <a:gd name="T34" fmla="*/ 34 w 588"/>
                  <a:gd name="T35" fmla="*/ 202 h 359"/>
                  <a:gd name="T36" fmla="*/ 17 w 588"/>
                  <a:gd name="T37" fmla="*/ 187 h 359"/>
                  <a:gd name="T38" fmla="*/ 0 w 588"/>
                  <a:gd name="T39" fmla="*/ 167 h 359"/>
                  <a:gd name="T40" fmla="*/ 55 w 588"/>
                  <a:gd name="T41" fmla="*/ 167 h 359"/>
                  <a:gd name="T42" fmla="*/ 68 w 588"/>
                  <a:gd name="T43" fmla="*/ 178 h 359"/>
                  <a:gd name="T44" fmla="*/ 103 w 588"/>
                  <a:gd name="T45" fmla="*/ 200 h 359"/>
                  <a:gd name="T46" fmla="*/ 155 w 588"/>
                  <a:gd name="T47" fmla="*/ 212 h 359"/>
                  <a:gd name="T48" fmla="*/ 155 w 588"/>
                  <a:gd name="T49" fmla="*/ 252 h 359"/>
                  <a:gd name="T50" fmla="*/ 114 w 588"/>
                  <a:gd name="T51" fmla="*/ 246 h 359"/>
                  <a:gd name="T52" fmla="*/ 114 w 588"/>
                  <a:gd name="T53" fmla="*/ 303 h 359"/>
                  <a:gd name="T54" fmla="*/ 114 w 588"/>
                  <a:gd name="T55" fmla="*/ 303 h 359"/>
                  <a:gd name="T56" fmla="*/ 115 w 588"/>
                  <a:gd name="T57" fmla="*/ 312 h 359"/>
                  <a:gd name="T58" fmla="*/ 119 w 588"/>
                  <a:gd name="T59" fmla="*/ 320 h 359"/>
                  <a:gd name="T60" fmla="*/ 130 w 588"/>
                  <a:gd name="T61" fmla="*/ 323 h 359"/>
                  <a:gd name="T62" fmla="*/ 138 w 588"/>
                  <a:gd name="T63" fmla="*/ 324 h 359"/>
                  <a:gd name="T64" fmla="*/ 495 w 588"/>
                  <a:gd name="T65" fmla="*/ 324 h 359"/>
                  <a:gd name="T66" fmla="*/ 495 w 588"/>
                  <a:gd name="T67" fmla="*/ 324 h 359"/>
                  <a:gd name="T68" fmla="*/ 525 w 588"/>
                  <a:gd name="T69" fmla="*/ 323 h 359"/>
                  <a:gd name="T70" fmla="*/ 542 w 588"/>
                  <a:gd name="T71" fmla="*/ 314 h 359"/>
                  <a:gd name="T72" fmla="*/ 548 w 588"/>
                  <a:gd name="T73" fmla="*/ 299 h 359"/>
                  <a:gd name="T74" fmla="*/ 548 w 588"/>
                  <a:gd name="T75" fmla="*/ 65 h 359"/>
                  <a:gd name="T76" fmla="*/ 521 w 588"/>
                  <a:gd name="T77" fmla="*/ 39 h 359"/>
                  <a:gd name="T78" fmla="*/ 264 w 588"/>
                  <a:gd name="T79" fmla="*/ 39 h 359"/>
                  <a:gd name="T80" fmla="*/ 237 w 588"/>
                  <a:gd name="T81" fmla="*/ 65 h 359"/>
                  <a:gd name="T82" fmla="*/ 237 w 588"/>
                  <a:gd name="T83" fmla="*/ 300 h 359"/>
                  <a:gd name="T84" fmla="*/ 198 w 588"/>
                  <a:gd name="T85" fmla="*/ 300 h 359"/>
                  <a:gd name="T86" fmla="*/ 198 w 588"/>
                  <a:gd name="T87" fmla="*/ 54 h 359"/>
                  <a:gd name="T88" fmla="*/ 213 w 588"/>
                  <a:gd name="T89" fmla="*/ 15 h 359"/>
                  <a:gd name="T90" fmla="*/ 255 w 588"/>
                  <a:gd name="T9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88" h="359">
                    <a:moveTo>
                      <a:pt x="255" y="0"/>
                    </a:moveTo>
                    <a:cubicBezTo>
                      <a:pt x="527" y="0"/>
                      <a:pt x="527" y="0"/>
                      <a:pt x="527" y="0"/>
                    </a:cubicBezTo>
                    <a:cubicBezTo>
                      <a:pt x="546" y="0"/>
                      <a:pt x="560" y="4"/>
                      <a:pt x="571" y="14"/>
                    </a:cubicBezTo>
                    <a:cubicBezTo>
                      <a:pt x="582" y="24"/>
                      <a:pt x="588" y="38"/>
                      <a:pt x="588" y="56"/>
                    </a:cubicBezTo>
                    <a:cubicBezTo>
                      <a:pt x="588" y="304"/>
                      <a:pt x="588" y="304"/>
                      <a:pt x="588" y="304"/>
                    </a:cubicBezTo>
                    <a:cubicBezTo>
                      <a:pt x="588" y="319"/>
                      <a:pt x="583" y="332"/>
                      <a:pt x="573" y="342"/>
                    </a:cubicBezTo>
                    <a:cubicBezTo>
                      <a:pt x="563" y="353"/>
                      <a:pt x="549" y="358"/>
                      <a:pt x="531" y="358"/>
                    </a:cubicBezTo>
                    <a:cubicBezTo>
                      <a:pt x="497" y="358"/>
                      <a:pt x="497" y="358"/>
                      <a:pt x="497" y="358"/>
                    </a:cubicBezTo>
                    <a:cubicBezTo>
                      <a:pt x="497" y="359"/>
                      <a:pt x="497" y="359"/>
                      <a:pt x="497" y="359"/>
                    </a:cubicBezTo>
                    <a:cubicBezTo>
                      <a:pt x="141" y="359"/>
                      <a:pt x="141" y="359"/>
                      <a:pt x="141" y="359"/>
                    </a:cubicBezTo>
                    <a:cubicBezTo>
                      <a:pt x="141" y="359"/>
                      <a:pt x="141" y="359"/>
                      <a:pt x="141" y="359"/>
                    </a:cubicBezTo>
                    <a:cubicBezTo>
                      <a:pt x="117" y="359"/>
                      <a:pt x="117" y="359"/>
                      <a:pt x="117" y="359"/>
                    </a:cubicBezTo>
                    <a:cubicBezTo>
                      <a:pt x="103" y="359"/>
                      <a:pt x="93" y="356"/>
                      <a:pt x="86" y="350"/>
                    </a:cubicBezTo>
                    <a:cubicBezTo>
                      <a:pt x="78" y="343"/>
                      <a:pt x="75" y="336"/>
                      <a:pt x="75" y="327"/>
                    </a:cubicBezTo>
                    <a:cubicBezTo>
                      <a:pt x="75" y="304"/>
                      <a:pt x="75" y="304"/>
                      <a:pt x="75" y="304"/>
                    </a:cubicBezTo>
                    <a:cubicBezTo>
                      <a:pt x="75" y="304"/>
                      <a:pt x="75" y="304"/>
                      <a:pt x="75" y="304"/>
                    </a:cubicBezTo>
                    <a:cubicBezTo>
                      <a:pt x="75" y="230"/>
                      <a:pt x="75" y="230"/>
                      <a:pt x="75" y="230"/>
                    </a:cubicBezTo>
                    <a:cubicBezTo>
                      <a:pt x="58" y="221"/>
                      <a:pt x="44" y="212"/>
                      <a:pt x="34" y="202"/>
                    </a:cubicBezTo>
                    <a:cubicBezTo>
                      <a:pt x="29" y="198"/>
                      <a:pt x="23" y="193"/>
                      <a:pt x="17" y="18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55" y="167"/>
                      <a:pt x="55" y="167"/>
                      <a:pt x="55" y="167"/>
                    </a:cubicBezTo>
                    <a:cubicBezTo>
                      <a:pt x="68" y="178"/>
                      <a:pt x="68" y="178"/>
                      <a:pt x="68" y="178"/>
                    </a:cubicBezTo>
                    <a:cubicBezTo>
                      <a:pt x="81" y="188"/>
                      <a:pt x="92" y="195"/>
                      <a:pt x="103" y="200"/>
                    </a:cubicBezTo>
                    <a:cubicBezTo>
                      <a:pt x="116" y="205"/>
                      <a:pt x="133" y="209"/>
                      <a:pt x="155" y="212"/>
                    </a:cubicBezTo>
                    <a:cubicBezTo>
                      <a:pt x="155" y="252"/>
                      <a:pt x="155" y="252"/>
                      <a:pt x="155" y="252"/>
                    </a:cubicBezTo>
                    <a:cubicBezTo>
                      <a:pt x="140" y="251"/>
                      <a:pt x="127" y="249"/>
                      <a:pt x="114" y="246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15" y="312"/>
                      <a:pt x="115" y="312"/>
                      <a:pt x="115" y="312"/>
                    </a:cubicBezTo>
                    <a:cubicBezTo>
                      <a:pt x="115" y="315"/>
                      <a:pt x="116" y="318"/>
                      <a:pt x="119" y="320"/>
                    </a:cubicBezTo>
                    <a:cubicBezTo>
                      <a:pt x="121" y="322"/>
                      <a:pt x="125" y="323"/>
                      <a:pt x="130" y="323"/>
                    </a:cubicBezTo>
                    <a:cubicBezTo>
                      <a:pt x="138" y="324"/>
                      <a:pt x="138" y="324"/>
                      <a:pt x="138" y="324"/>
                    </a:cubicBezTo>
                    <a:cubicBezTo>
                      <a:pt x="495" y="324"/>
                      <a:pt x="495" y="324"/>
                      <a:pt x="495" y="324"/>
                    </a:cubicBezTo>
                    <a:cubicBezTo>
                      <a:pt x="495" y="324"/>
                      <a:pt x="495" y="324"/>
                      <a:pt x="495" y="324"/>
                    </a:cubicBezTo>
                    <a:cubicBezTo>
                      <a:pt x="508" y="323"/>
                      <a:pt x="514" y="324"/>
                      <a:pt x="525" y="323"/>
                    </a:cubicBezTo>
                    <a:cubicBezTo>
                      <a:pt x="531" y="323"/>
                      <a:pt x="539" y="318"/>
                      <a:pt x="542" y="314"/>
                    </a:cubicBezTo>
                    <a:cubicBezTo>
                      <a:pt x="546" y="310"/>
                      <a:pt x="547" y="306"/>
                      <a:pt x="548" y="299"/>
                    </a:cubicBezTo>
                    <a:cubicBezTo>
                      <a:pt x="548" y="221"/>
                      <a:pt x="548" y="143"/>
                      <a:pt x="548" y="65"/>
                    </a:cubicBezTo>
                    <a:cubicBezTo>
                      <a:pt x="548" y="47"/>
                      <a:pt x="539" y="39"/>
                      <a:pt x="521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46" y="39"/>
                      <a:pt x="237" y="47"/>
                      <a:pt x="237" y="65"/>
                    </a:cubicBezTo>
                    <a:cubicBezTo>
                      <a:pt x="237" y="300"/>
                      <a:pt x="237" y="300"/>
                      <a:pt x="237" y="300"/>
                    </a:cubicBezTo>
                    <a:cubicBezTo>
                      <a:pt x="198" y="300"/>
                      <a:pt x="198" y="300"/>
                      <a:pt x="198" y="300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8" y="39"/>
                      <a:pt x="203" y="26"/>
                      <a:pt x="213" y="15"/>
                    </a:cubicBezTo>
                    <a:cubicBezTo>
                      <a:pt x="224" y="5"/>
                      <a:pt x="237" y="0"/>
                      <a:pt x="255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Freeform 23"/>
              <p:cNvSpPr>
                <a:spLocks noEditPoints="1"/>
              </p:cNvSpPr>
              <p:nvPr/>
            </p:nvSpPr>
            <p:spPr bwMode="auto">
              <a:xfrm>
                <a:off x="7037388" y="241300"/>
                <a:ext cx="495300" cy="214312"/>
              </a:xfrm>
              <a:custGeom>
                <a:avLst/>
                <a:gdLst>
                  <a:gd name="T0" fmla="*/ 213 w 390"/>
                  <a:gd name="T1" fmla="*/ 127 h 167"/>
                  <a:gd name="T2" fmla="*/ 342 w 390"/>
                  <a:gd name="T3" fmla="*/ 127 h 167"/>
                  <a:gd name="T4" fmla="*/ 351 w 390"/>
                  <a:gd name="T5" fmla="*/ 104 h 167"/>
                  <a:gd name="T6" fmla="*/ 39 w 390"/>
                  <a:gd name="T7" fmla="*/ 103 h 167"/>
                  <a:gd name="T8" fmla="*/ 43 w 390"/>
                  <a:gd name="T9" fmla="*/ 127 h 167"/>
                  <a:gd name="T10" fmla="*/ 174 w 390"/>
                  <a:gd name="T11" fmla="*/ 127 h 167"/>
                  <a:gd name="T12" fmla="*/ 39 w 390"/>
                  <a:gd name="T13" fmla="*/ 104 h 167"/>
                  <a:gd name="T14" fmla="*/ 39 w 390"/>
                  <a:gd name="T15" fmla="*/ 103 h 167"/>
                  <a:gd name="T16" fmla="*/ 247 w 390"/>
                  <a:gd name="T17" fmla="*/ 39 h 167"/>
                  <a:gd name="T18" fmla="*/ 213 w 390"/>
                  <a:gd name="T19" fmla="*/ 64 h 167"/>
                  <a:gd name="T20" fmla="*/ 351 w 390"/>
                  <a:gd name="T21" fmla="*/ 51 h 167"/>
                  <a:gd name="T22" fmla="*/ 337 w 390"/>
                  <a:gd name="T23" fmla="*/ 39 h 167"/>
                  <a:gd name="T24" fmla="*/ 326 w 390"/>
                  <a:gd name="T25" fmla="*/ 39 h 167"/>
                  <a:gd name="T26" fmla="*/ 77 w 390"/>
                  <a:gd name="T27" fmla="*/ 39 h 167"/>
                  <a:gd name="T28" fmla="*/ 57 w 390"/>
                  <a:gd name="T29" fmla="*/ 39 h 167"/>
                  <a:gd name="T30" fmla="*/ 39 w 390"/>
                  <a:gd name="T31" fmla="*/ 54 h 167"/>
                  <a:gd name="T32" fmla="*/ 39 w 390"/>
                  <a:gd name="T33" fmla="*/ 64 h 167"/>
                  <a:gd name="T34" fmla="*/ 174 w 390"/>
                  <a:gd name="T35" fmla="*/ 64 h 167"/>
                  <a:gd name="T36" fmla="*/ 144 w 390"/>
                  <a:gd name="T37" fmla="*/ 39 h 167"/>
                  <a:gd name="T38" fmla="*/ 77 w 390"/>
                  <a:gd name="T39" fmla="*/ 39 h 167"/>
                  <a:gd name="T40" fmla="*/ 77 w 390"/>
                  <a:gd name="T41" fmla="*/ 39 h 167"/>
                  <a:gd name="T42" fmla="*/ 77 w 390"/>
                  <a:gd name="T43" fmla="*/ 0 h 167"/>
                  <a:gd name="T44" fmla="*/ 77 w 390"/>
                  <a:gd name="T45" fmla="*/ 4 h 167"/>
                  <a:gd name="T46" fmla="*/ 144 w 390"/>
                  <a:gd name="T47" fmla="*/ 0 h 167"/>
                  <a:gd name="T48" fmla="*/ 247 w 390"/>
                  <a:gd name="T49" fmla="*/ 0 h 167"/>
                  <a:gd name="T50" fmla="*/ 326 w 390"/>
                  <a:gd name="T51" fmla="*/ 0 h 167"/>
                  <a:gd name="T52" fmla="*/ 379 w 390"/>
                  <a:gd name="T53" fmla="*/ 10 h 167"/>
                  <a:gd name="T54" fmla="*/ 390 w 390"/>
                  <a:gd name="T55" fmla="*/ 125 h 167"/>
                  <a:gd name="T56" fmla="*/ 367 w 390"/>
                  <a:gd name="T57" fmla="*/ 165 h 167"/>
                  <a:gd name="T58" fmla="*/ 326 w 390"/>
                  <a:gd name="T59" fmla="*/ 167 h 167"/>
                  <a:gd name="T60" fmla="*/ 247 w 390"/>
                  <a:gd name="T61" fmla="*/ 167 h 167"/>
                  <a:gd name="T62" fmla="*/ 144 w 390"/>
                  <a:gd name="T63" fmla="*/ 167 h 167"/>
                  <a:gd name="T64" fmla="*/ 77 w 390"/>
                  <a:gd name="T65" fmla="*/ 166 h 167"/>
                  <a:gd name="T66" fmla="*/ 77 w 390"/>
                  <a:gd name="T67" fmla="*/ 167 h 167"/>
                  <a:gd name="T68" fmla="*/ 25 w 390"/>
                  <a:gd name="T69" fmla="*/ 165 h 167"/>
                  <a:gd name="T70" fmla="*/ 0 w 390"/>
                  <a:gd name="T71" fmla="*/ 3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0" h="167">
                    <a:moveTo>
                      <a:pt x="213" y="104"/>
                    </a:moveTo>
                    <a:cubicBezTo>
                      <a:pt x="213" y="127"/>
                      <a:pt x="213" y="127"/>
                      <a:pt x="213" y="127"/>
                    </a:cubicBezTo>
                    <a:cubicBezTo>
                      <a:pt x="340" y="127"/>
                      <a:pt x="340" y="127"/>
                      <a:pt x="340" y="127"/>
                    </a:cubicBezTo>
                    <a:cubicBezTo>
                      <a:pt x="342" y="127"/>
                      <a:pt x="342" y="127"/>
                      <a:pt x="342" y="127"/>
                    </a:cubicBezTo>
                    <a:cubicBezTo>
                      <a:pt x="348" y="125"/>
                      <a:pt x="351" y="121"/>
                      <a:pt x="351" y="114"/>
                    </a:cubicBezTo>
                    <a:cubicBezTo>
                      <a:pt x="351" y="104"/>
                      <a:pt x="351" y="104"/>
                      <a:pt x="351" y="104"/>
                    </a:cubicBezTo>
                    <a:cubicBezTo>
                      <a:pt x="213" y="104"/>
                      <a:pt x="213" y="104"/>
                      <a:pt x="213" y="104"/>
                    </a:cubicBezTo>
                    <a:close/>
                    <a:moveTo>
                      <a:pt x="39" y="103"/>
                    </a:moveTo>
                    <a:cubicBezTo>
                      <a:pt x="39" y="118"/>
                      <a:pt x="39" y="118"/>
                      <a:pt x="39" y="118"/>
                    </a:cubicBezTo>
                    <a:cubicBezTo>
                      <a:pt x="39" y="122"/>
                      <a:pt x="40" y="125"/>
                      <a:pt x="43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04"/>
                      <a:pt x="174" y="104"/>
                      <a:pt x="174" y="104"/>
                    </a:cubicBezTo>
                    <a:cubicBezTo>
                      <a:pt x="39" y="104"/>
                      <a:pt x="39" y="104"/>
                      <a:pt x="39" y="104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9" y="103"/>
                      <a:pt x="39" y="103"/>
                      <a:pt x="39" y="103"/>
                    </a:cubicBezTo>
                    <a:close/>
                    <a:moveTo>
                      <a:pt x="247" y="39"/>
                    </a:moveTo>
                    <a:cubicBezTo>
                      <a:pt x="247" y="39"/>
                      <a:pt x="247" y="39"/>
                      <a:pt x="247" y="39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351" y="64"/>
                      <a:pt x="351" y="64"/>
                      <a:pt x="351" y="64"/>
                    </a:cubicBezTo>
                    <a:cubicBezTo>
                      <a:pt x="351" y="51"/>
                      <a:pt x="351" y="51"/>
                      <a:pt x="351" y="51"/>
                    </a:cubicBezTo>
                    <a:cubicBezTo>
                      <a:pt x="351" y="48"/>
                      <a:pt x="350" y="45"/>
                      <a:pt x="348" y="42"/>
                    </a:cubicBezTo>
                    <a:cubicBezTo>
                      <a:pt x="345" y="40"/>
                      <a:pt x="342" y="39"/>
                      <a:pt x="337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247" y="39"/>
                      <a:pt x="247" y="39"/>
                      <a:pt x="247" y="39"/>
                    </a:cubicBezTo>
                    <a:close/>
                    <a:moveTo>
                      <a:pt x="77" y="39"/>
                    </a:moveTo>
                    <a:cubicBezTo>
                      <a:pt x="77" y="39"/>
                      <a:pt x="77" y="39"/>
                      <a:pt x="7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9" y="39"/>
                      <a:pt x="44" y="40"/>
                      <a:pt x="42" y="42"/>
                    </a:cubicBezTo>
                    <a:cubicBezTo>
                      <a:pt x="40" y="45"/>
                      <a:pt x="39" y="48"/>
                      <a:pt x="39" y="5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4" y="39"/>
                      <a:pt x="174" y="39"/>
                      <a:pt x="174" y="39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9"/>
                      <a:pt x="77" y="39"/>
                      <a:pt x="77" y="39"/>
                    </a:cubicBezTo>
                    <a:close/>
                    <a:moveTo>
                      <a:pt x="43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63" y="0"/>
                      <a:pt x="373" y="3"/>
                      <a:pt x="379" y="10"/>
                    </a:cubicBezTo>
                    <a:cubicBezTo>
                      <a:pt x="387" y="17"/>
                      <a:pt x="390" y="25"/>
                      <a:pt x="390" y="34"/>
                    </a:cubicBezTo>
                    <a:cubicBezTo>
                      <a:pt x="390" y="125"/>
                      <a:pt x="390" y="125"/>
                      <a:pt x="390" y="125"/>
                    </a:cubicBezTo>
                    <a:cubicBezTo>
                      <a:pt x="390" y="139"/>
                      <a:pt x="387" y="150"/>
                      <a:pt x="379" y="157"/>
                    </a:cubicBezTo>
                    <a:cubicBezTo>
                      <a:pt x="376" y="161"/>
                      <a:pt x="372" y="163"/>
                      <a:pt x="367" y="165"/>
                    </a:cubicBezTo>
                    <a:cubicBezTo>
                      <a:pt x="355" y="167"/>
                      <a:pt x="355" y="167"/>
                      <a:pt x="355" y="167"/>
                    </a:cubicBezTo>
                    <a:cubicBezTo>
                      <a:pt x="326" y="167"/>
                      <a:pt x="326" y="167"/>
                      <a:pt x="326" y="167"/>
                    </a:cubicBezTo>
                    <a:cubicBezTo>
                      <a:pt x="247" y="167"/>
                      <a:pt x="247" y="167"/>
                      <a:pt x="247" y="167"/>
                    </a:cubicBezTo>
                    <a:cubicBezTo>
                      <a:pt x="247" y="167"/>
                      <a:pt x="247" y="167"/>
                      <a:pt x="247" y="167"/>
                    </a:cubicBezTo>
                    <a:cubicBezTo>
                      <a:pt x="144" y="167"/>
                      <a:pt x="144" y="167"/>
                      <a:pt x="144" y="167"/>
                    </a:cubicBezTo>
                    <a:cubicBezTo>
                      <a:pt x="144" y="167"/>
                      <a:pt x="144" y="167"/>
                      <a:pt x="144" y="167"/>
                    </a:cubicBezTo>
                    <a:cubicBezTo>
                      <a:pt x="77" y="167"/>
                      <a:pt x="77" y="167"/>
                      <a:pt x="77" y="167"/>
                    </a:cubicBezTo>
                    <a:cubicBezTo>
                      <a:pt x="77" y="166"/>
                      <a:pt x="77" y="166"/>
                      <a:pt x="77" y="166"/>
                    </a:cubicBezTo>
                    <a:cubicBezTo>
                      <a:pt x="77" y="166"/>
                      <a:pt x="77" y="166"/>
                      <a:pt x="77" y="166"/>
                    </a:cubicBezTo>
                    <a:cubicBezTo>
                      <a:pt x="77" y="167"/>
                      <a:pt x="77" y="167"/>
                      <a:pt x="77" y="167"/>
                    </a:cubicBezTo>
                    <a:cubicBezTo>
                      <a:pt x="41" y="167"/>
                      <a:pt x="41" y="167"/>
                      <a:pt x="41" y="167"/>
                    </a:cubicBezTo>
                    <a:cubicBezTo>
                      <a:pt x="25" y="165"/>
                      <a:pt x="25" y="165"/>
                      <a:pt x="25" y="165"/>
                    </a:cubicBezTo>
                    <a:cubicBezTo>
                      <a:pt x="8" y="160"/>
                      <a:pt x="0" y="149"/>
                      <a:pt x="0" y="13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3"/>
                      <a:pt x="14" y="0"/>
                      <a:pt x="43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Freeform 30"/>
              <p:cNvSpPr>
                <a:spLocks noEditPoints="1"/>
              </p:cNvSpPr>
              <p:nvPr/>
            </p:nvSpPr>
            <p:spPr bwMode="auto">
              <a:xfrm>
                <a:off x="6484938" y="241300"/>
                <a:ext cx="495300" cy="458787"/>
              </a:xfrm>
              <a:custGeom>
                <a:avLst/>
                <a:gdLst>
                  <a:gd name="T0" fmla="*/ 267 w 390"/>
                  <a:gd name="T1" fmla="*/ 258 h 359"/>
                  <a:gd name="T2" fmla="*/ 341 w 390"/>
                  <a:gd name="T3" fmla="*/ 258 h 359"/>
                  <a:gd name="T4" fmla="*/ 350 w 390"/>
                  <a:gd name="T5" fmla="*/ 235 h 359"/>
                  <a:gd name="T6" fmla="*/ 147 w 390"/>
                  <a:gd name="T7" fmla="*/ 235 h 359"/>
                  <a:gd name="T8" fmla="*/ 152 w 390"/>
                  <a:gd name="T9" fmla="*/ 258 h 359"/>
                  <a:gd name="T10" fmla="*/ 228 w 390"/>
                  <a:gd name="T11" fmla="*/ 258 h 359"/>
                  <a:gd name="T12" fmla="*/ 147 w 390"/>
                  <a:gd name="T13" fmla="*/ 235 h 359"/>
                  <a:gd name="T14" fmla="*/ 301 w 390"/>
                  <a:gd name="T15" fmla="*/ 170 h 359"/>
                  <a:gd name="T16" fmla="*/ 267 w 390"/>
                  <a:gd name="T17" fmla="*/ 195 h 359"/>
                  <a:gd name="T18" fmla="*/ 350 w 390"/>
                  <a:gd name="T19" fmla="*/ 182 h 359"/>
                  <a:gd name="T20" fmla="*/ 336 w 390"/>
                  <a:gd name="T21" fmla="*/ 170 h 359"/>
                  <a:gd name="T22" fmla="*/ 325 w 390"/>
                  <a:gd name="T23" fmla="*/ 170 h 359"/>
                  <a:gd name="T24" fmla="*/ 186 w 390"/>
                  <a:gd name="T25" fmla="*/ 170 h 359"/>
                  <a:gd name="T26" fmla="*/ 166 w 390"/>
                  <a:gd name="T27" fmla="*/ 170 h 359"/>
                  <a:gd name="T28" fmla="*/ 147 w 390"/>
                  <a:gd name="T29" fmla="*/ 185 h 359"/>
                  <a:gd name="T30" fmla="*/ 228 w 390"/>
                  <a:gd name="T31" fmla="*/ 195 h 359"/>
                  <a:gd name="T32" fmla="*/ 198 w 390"/>
                  <a:gd name="T33" fmla="*/ 170 h 359"/>
                  <a:gd name="T34" fmla="*/ 186 w 390"/>
                  <a:gd name="T35" fmla="*/ 170 h 359"/>
                  <a:gd name="T36" fmla="*/ 163 w 390"/>
                  <a:gd name="T37" fmla="*/ 54 h 359"/>
                  <a:gd name="T38" fmla="*/ 147 w 390"/>
                  <a:gd name="T39" fmla="*/ 74 h 359"/>
                  <a:gd name="T40" fmla="*/ 351 w 390"/>
                  <a:gd name="T41" fmla="*/ 65 h 359"/>
                  <a:gd name="T42" fmla="*/ 225 w 390"/>
                  <a:gd name="T43" fmla="*/ 0 h 359"/>
                  <a:gd name="T44" fmla="*/ 265 w 390"/>
                  <a:gd name="T45" fmla="*/ 14 h 359"/>
                  <a:gd name="T46" fmla="*/ 377 w 390"/>
                  <a:gd name="T47" fmla="*/ 25 h 359"/>
                  <a:gd name="T48" fmla="*/ 390 w 390"/>
                  <a:gd name="T49" fmla="*/ 75 h 359"/>
                  <a:gd name="T50" fmla="*/ 269 w 390"/>
                  <a:gd name="T51" fmla="*/ 113 h 359"/>
                  <a:gd name="T52" fmla="*/ 301 w 390"/>
                  <a:gd name="T53" fmla="*/ 131 h 359"/>
                  <a:gd name="T54" fmla="*/ 325 w 390"/>
                  <a:gd name="T55" fmla="*/ 131 h 359"/>
                  <a:gd name="T56" fmla="*/ 353 w 390"/>
                  <a:gd name="T57" fmla="*/ 131 h 359"/>
                  <a:gd name="T58" fmla="*/ 378 w 390"/>
                  <a:gd name="T59" fmla="*/ 141 h 359"/>
                  <a:gd name="T60" fmla="*/ 390 w 390"/>
                  <a:gd name="T61" fmla="*/ 256 h 359"/>
                  <a:gd name="T62" fmla="*/ 367 w 390"/>
                  <a:gd name="T63" fmla="*/ 296 h 359"/>
                  <a:gd name="T64" fmla="*/ 350 w 390"/>
                  <a:gd name="T65" fmla="*/ 298 h 359"/>
                  <a:gd name="T66" fmla="*/ 301 w 390"/>
                  <a:gd name="T67" fmla="*/ 298 h 359"/>
                  <a:gd name="T68" fmla="*/ 198 w 390"/>
                  <a:gd name="T69" fmla="*/ 298 h 359"/>
                  <a:gd name="T70" fmla="*/ 196 w 390"/>
                  <a:gd name="T71" fmla="*/ 298 h 359"/>
                  <a:gd name="T72" fmla="*/ 194 w 390"/>
                  <a:gd name="T73" fmla="*/ 304 h 359"/>
                  <a:gd name="T74" fmla="*/ 170 w 390"/>
                  <a:gd name="T75" fmla="*/ 345 h 359"/>
                  <a:gd name="T76" fmla="*/ 123 w 390"/>
                  <a:gd name="T77" fmla="*/ 359 h 359"/>
                  <a:gd name="T78" fmla="*/ 0 w 390"/>
                  <a:gd name="T79" fmla="*/ 359 h 359"/>
                  <a:gd name="T80" fmla="*/ 123 w 390"/>
                  <a:gd name="T81" fmla="*/ 324 h 359"/>
                  <a:gd name="T82" fmla="*/ 148 w 390"/>
                  <a:gd name="T83" fmla="*/ 302 h 359"/>
                  <a:gd name="T84" fmla="*/ 134 w 390"/>
                  <a:gd name="T85" fmla="*/ 296 h 359"/>
                  <a:gd name="T86" fmla="*/ 108 w 390"/>
                  <a:gd name="T87" fmla="*/ 170 h 359"/>
                  <a:gd name="T88" fmla="*/ 148 w 390"/>
                  <a:gd name="T89" fmla="*/ 131 h 359"/>
                  <a:gd name="T90" fmla="*/ 186 w 390"/>
                  <a:gd name="T91" fmla="*/ 131 h 359"/>
                  <a:gd name="T92" fmla="*/ 198 w 390"/>
                  <a:gd name="T93" fmla="*/ 131 h 359"/>
                  <a:gd name="T94" fmla="*/ 230 w 390"/>
                  <a:gd name="T95" fmla="*/ 113 h 359"/>
                  <a:gd name="T96" fmla="*/ 108 w 390"/>
                  <a:gd name="T97" fmla="*/ 75 h 359"/>
                  <a:gd name="T98" fmla="*/ 108 w 390"/>
                  <a:gd name="T99" fmla="*/ 54 h 359"/>
                  <a:gd name="T100" fmla="*/ 152 w 390"/>
                  <a:gd name="T101" fmla="*/ 14 h 359"/>
                  <a:gd name="T102" fmla="*/ 225 w 390"/>
                  <a:gd name="T103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90" h="359">
                    <a:moveTo>
                      <a:pt x="267" y="235"/>
                    </a:moveTo>
                    <a:cubicBezTo>
                      <a:pt x="267" y="258"/>
                      <a:pt x="267" y="258"/>
                      <a:pt x="267" y="258"/>
                    </a:cubicBezTo>
                    <a:cubicBezTo>
                      <a:pt x="339" y="258"/>
                      <a:pt x="339" y="258"/>
                      <a:pt x="339" y="258"/>
                    </a:cubicBezTo>
                    <a:cubicBezTo>
                      <a:pt x="341" y="258"/>
                      <a:pt x="341" y="258"/>
                      <a:pt x="341" y="258"/>
                    </a:cubicBezTo>
                    <a:cubicBezTo>
                      <a:pt x="347" y="257"/>
                      <a:pt x="350" y="252"/>
                      <a:pt x="350" y="245"/>
                    </a:cubicBezTo>
                    <a:cubicBezTo>
                      <a:pt x="350" y="235"/>
                      <a:pt x="350" y="235"/>
                      <a:pt x="350" y="235"/>
                    </a:cubicBezTo>
                    <a:cubicBezTo>
                      <a:pt x="267" y="235"/>
                      <a:pt x="267" y="235"/>
                      <a:pt x="267" y="235"/>
                    </a:cubicBezTo>
                    <a:close/>
                    <a:moveTo>
                      <a:pt x="147" y="235"/>
                    </a:moveTo>
                    <a:cubicBezTo>
                      <a:pt x="147" y="249"/>
                      <a:pt x="147" y="249"/>
                      <a:pt x="147" y="249"/>
                    </a:cubicBezTo>
                    <a:cubicBezTo>
                      <a:pt x="147" y="254"/>
                      <a:pt x="149" y="257"/>
                      <a:pt x="152" y="258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228" y="258"/>
                      <a:pt x="228" y="258"/>
                      <a:pt x="228" y="258"/>
                    </a:cubicBezTo>
                    <a:cubicBezTo>
                      <a:pt x="228" y="235"/>
                      <a:pt x="228" y="235"/>
                      <a:pt x="228" y="235"/>
                    </a:cubicBezTo>
                    <a:cubicBezTo>
                      <a:pt x="147" y="235"/>
                      <a:pt x="147" y="235"/>
                      <a:pt x="147" y="235"/>
                    </a:cubicBezTo>
                    <a:close/>
                    <a:moveTo>
                      <a:pt x="301" y="170"/>
                    </a:moveTo>
                    <a:cubicBezTo>
                      <a:pt x="301" y="170"/>
                      <a:pt x="301" y="170"/>
                      <a:pt x="301" y="170"/>
                    </a:cubicBezTo>
                    <a:cubicBezTo>
                      <a:pt x="267" y="170"/>
                      <a:pt x="267" y="170"/>
                      <a:pt x="267" y="170"/>
                    </a:cubicBezTo>
                    <a:cubicBezTo>
                      <a:pt x="267" y="195"/>
                      <a:pt x="267" y="195"/>
                      <a:pt x="267" y="195"/>
                    </a:cubicBezTo>
                    <a:cubicBezTo>
                      <a:pt x="350" y="195"/>
                      <a:pt x="350" y="195"/>
                      <a:pt x="350" y="195"/>
                    </a:cubicBezTo>
                    <a:cubicBezTo>
                      <a:pt x="350" y="182"/>
                      <a:pt x="350" y="182"/>
                      <a:pt x="350" y="182"/>
                    </a:cubicBezTo>
                    <a:cubicBezTo>
                      <a:pt x="350" y="179"/>
                      <a:pt x="349" y="176"/>
                      <a:pt x="347" y="173"/>
                    </a:cubicBezTo>
                    <a:cubicBezTo>
                      <a:pt x="345" y="171"/>
                      <a:pt x="341" y="170"/>
                      <a:pt x="336" y="170"/>
                    </a:cubicBezTo>
                    <a:cubicBezTo>
                      <a:pt x="325" y="170"/>
                      <a:pt x="325" y="170"/>
                      <a:pt x="325" y="170"/>
                    </a:cubicBezTo>
                    <a:cubicBezTo>
                      <a:pt x="325" y="170"/>
                      <a:pt x="325" y="170"/>
                      <a:pt x="325" y="170"/>
                    </a:cubicBezTo>
                    <a:cubicBezTo>
                      <a:pt x="301" y="170"/>
                      <a:pt x="301" y="170"/>
                      <a:pt x="301" y="170"/>
                    </a:cubicBezTo>
                    <a:close/>
                    <a:moveTo>
                      <a:pt x="186" y="170"/>
                    </a:moveTo>
                    <a:cubicBezTo>
                      <a:pt x="186" y="170"/>
                      <a:pt x="186" y="170"/>
                      <a:pt x="186" y="170"/>
                    </a:cubicBezTo>
                    <a:cubicBezTo>
                      <a:pt x="166" y="170"/>
                      <a:pt x="166" y="170"/>
                      <a:pt x="166" y="170"/>
                    </a:cubicBezTo>
                    <a:cubicBezTo>
                      <a:pt x="158" y="170"/>
                      <a:pt x="153" y="171"/>
                      <a:pt x="151" y="173"/>
                    </a:cubicBezTo>
                    <a:cubicBezTo>
                      <a:pt x="149" y="176"/>
                      <a:pt x="147" y="179"/>
                      <a:pt x="147" y="185"/>
                    </a:cubicBezTo>
                    <a:cubicBezTo>
                      <a:pt x="147" y="195"/>
                      <a:pt x="147" y="195"/>
                      <a:pt x="147" y="195"/>
                    </a:cubicBezTo>
                    <a:cubicBezTo>
                      <a:pt x="228" y="195"/>
                      <a:pt x="228" y="195"/>
                      <a:pt x="228" y="195"/>
                    </a:cubicBezTo>
                    <a:cubicBezTo>
                      <a:pt x="228" y="170"/>
                      <a:pt x="228" y="170"/>
                      <a:pt x="228" y="170"/>
                    </a:cubicBezTo>
                    <a:cubicBezTo>
                      <a:pt x="198" y="170"/>
                      <a:pt x="198" y="170"/>
                      <a:pt x="198" y="170"/>
                    </a:cubicBezTo>
                    <a:cubicBezTo>
                      <a:pt x="198" y="170"/>
                      <a:pt x="198" y="170"/>
                      <a:pt x="198" y="170"/>
                    </a:cubicBezTo>
                    <a:cubicBezTo>
                      <a:pt x="186" y="170"/>
                      <a:pt x="186" y="170"/>
                      <a:pt x="186" y="170"/>
                    </a:cubicBezTo>
                    <a:close/>
                    <a:moveTo>
                      <a:pt x="332" y="53"/>
                    </a:moveTo>
                    <a:cubicBezTo>
                      <a:pt x="163" y="54"/>
                      <a:pt x="163" y="54"/>
                      <a:pt x="163" y="54"/>
                    </a:cubicBezTo>
                    <a:cubicBezTo>
                      <a:pt x="153" y="54"/>
                      <a:pt x="148" y="58"/>
                      <a:pt x="148" y="66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350" y="74"/>
                      <a:pt x="350" y="74"/>
                      <a:pt x="350" y="74"/>
                    </a:cubicBezTo>
                    <a:cubicBezTo>
                      <a:pt x="351" y="65"/>
                      <a:pt x="351" y="65"/>
                      <a:pt x="351" y="65"/>
                    </a:cubicBezTo>
                    <a:cubicBezTo>
                      <a:pt x="351" y="57"/>
                      <a:pt x="344" y="53"/>
                      <a:pt x="332" y="53"/>
                    </a:cubicBezTo>
                    <a:close/>
                    <a:moveTo>
                      <a:pt x="225" y="0"/>
                    </a:moveTo>
                    <a:cubicBezTo>
                      <a:pt x="265" y="0"/>
                      <a:pt x="265" y="0"/>
                      <a:pt x="265" y="0"/>
                    </a:cubicBezTo>
                    <a:cubicBezTo>
                      <a:pt x="265" y="14"/>
                      <a:pt x="265" y="14"/>
                      <a:pt x="265" y="14"/>
                    </a:cubicBezTo>
                    <a:cubicBezTo>
                      <a:pt x="333" y="14"/>
                      <a:pt x="333" y="14"/>
                      <a:pt x="333" y="14"/>
                    </a:cubicBezTo>
                    <a:cubicBezTo>
                      <a:pt x="355" y="14"/>
                      <a:pt x="369" y="18"/>
                      <a:pt x="377" y="25"/>
                    </a:cubicBezTo>
                    <a:cubicBezTo>
                      <a:pt x="385" y="32"/>
                      <a:pt x="389" y="41"/>
                      <a:pt x="389" y="51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0" y="113"/>
                      <a:pt x="390" y="113"/>
                      <a:pt x="390" y="113"/>
                    </a:cubicBezTo>
                    <a:cubicBezTo>
                      <a:pt x="269" y="113"/>
                      <a:pt x="269" y="113"/>
                      <a:pt x="269" y="113"/>
                    </a:cubicBezTo>
                    <a:cubicBezTo>
                      <a:pt x="269" y="131"/>
                      <a:pt x="269" y="131"/>
                      <a:pt x="269" y="131"/>
                    </a:cubicBezTo>
                    <a:cubicBezTo>
                      <a:pt x="301" y="131"/>
                      <a:pt x="301" y="131"/>
                      <a:pt x="301" y="131"/>
                    </a:cubicBezTo>
                    <a:cubicBezTo>
                      <a:pt x="301" y="131"/>
                      <a:pt x="301" y="131"/>
                      <a:pt x="301" y="131"/>
                    </a:cubicBezTo>
                    <a:cubicBezTo>
                      <a:pt x="325" y="131"/>
                      <a:pt x="325" y="131"/>
                      <a:pt x="325" y="131"/>
                    </a:cubicBezTo>
                    <a:cubicBezTo>
                      <a:pt x="349" y="131"/>
                      <a:pt x="349" y="131"/>
                      <a:pt x="349" y="131"/>
                    </a:cubicBezTo>
                    <a:cubicBezTo>
                      <a:pt x="349" y="131"/>
                      <a:pt x="349" y="131"/>
                      <a:pt x="353" y="131"/>
                    </a:cubicBezTo>
                    <a:cubicBezTo>
                      <a:pt x="357" y="131"/>
                      <a:pt x="363" y="132"/>
                      <a:pt x="366" y="133"/>
                    </a:cubicBezTo>
                    <a:cubicBezTo>
                      <a:pt x="369" y="134"/>
                      <a:pt x="375" y="137"/>
                      <a:pt x="378" y="141"/>
                    </a:cubicBezTo>
                    <a:cubicBezTo>
                      <a:pt x="386" y="148"/>
                      <a:pt x="390" y="156"/>
                      <a:pt x="390" y="165"/>
                    </a:cubicBezTo>
                    <a:cubicBezTo>
                      <a:pt x="390" y="256"/>
                      <a:pt x="390" y="256"/>
                      <a:pt x="390" y="256"/>
                    </a:cubicBezTo>
                    <a:cubicBezTo>
                      <a:pt x="390" y="270"/>
                      <a:pt x="386" y="281"/>
                      <a:pt x="378" y="288"/>
                    </a:cubicBezTo>
                    <a:cubicBezTo>
                      <a:pt x="375" y="292"/>
                      <a:pt x="371" y="294"/>
                      <a:pt x="367" y="296"/>
                    </a:cubicBezTo>
                    <a:cubicBezTo>
                      <a:pt x="354" y="298"/>
                      <a:pt x="354" y="298"/>
                      <a:pt x="354" y="298"/>
                    </a:cubicBezTo>
                    <a:cubicBezTo>
                      <a:pt x="350" y="298"/>
                      <a:pt x="350" y="298"/>
                      <a:pt x="350" y="298"/>
                    </a:cubicBezTo>
                    <a:cubicBezTo>
                      <a:pt x="325" y="298"/>
                      <a:pt x="325" y="298"/>
                      <a:pt x="325" y="298"/>
                    </a:cubicBezTo>
                    <a:cubicBezTo>
                      <a:pt x="301" y="298"/>
                      <a:pt x="301" y="298"/>
                      <a:pt x="301" y="298"/>
                    </a:cubicBezTo>
                    <a:cubicBezTo>
                      <a:pt x="301" y="298"/>
                      <a:pt x="301" y="298"/>
                      <a:pt x="301" y="298"/>
                    </a:cubicBezTo>
                    <a:cubicBezTo>
                      <a:pt x="198" y="298"/>
                      <a:pt x="198" y="298"/>
                      <a:pt x="198" y="298"/>
                    </a:cubicBezTo>
                    <a:cubicBezTo>
                      <a:pt x="198" y="298"/>
                      <a:pt x="198" y="298"/>
                      <a:pt x="198" y="298"/>
                    </a:cubicBezTo>
                    <a:cubicBezTo>
                      <a:pt x="196" y="298"/>
                      <a:pt x="196" y="298"/>
                      <a:pt x="196" y="298"/>
                    </a:cubicBezTo>
                    <a:cubicBezTo>
                      <a:pt x="194" y="304"/>
                      <a:pt x="194" y="304"/>
                      <a:pt x="194" y="304"/>
                    </a:cubicBezTo>
                    <a:cubicBezTo>
                      <a:pt x="194" y="304"/>
                      <a:pt x="194" y="304"/>
                      <a:pt x="194" y="304"/>
                    </a:cubicBezTo>
                    <a:cubicBezTo>
                      <a:pt x="193" y="308"/>
                      <a:pt x="193" y="308"/>
                      <a:pt x="193" y="308"/>
                    </a:cubicBezTo>
                    <a:cubicBezTo>
                      <a:pt x="189" y="321"/>
                      <a:pt x="180" y="336"/>
                      <a:pt x="170" y="345"/>
                    </a:cubicBezTo>
                    <a:cubicBezTo>
                      <a:pt x="161" y="352"/>
                      <a:pt x="150" y="359"/>
                      <a:pt x="128" y="359"/>
                    </a:cubicBezTo>
                    <a:cubicBezTo>
                      <a:pt x="127" y="359"/>
                      <a:pt x="123" y="359"/>
                      <a:pt x="123" y="359"/>
                    </a:cubicBezTo>
                    <a:cubicBezTo>
                      <a:pt x="122" y="359"/>
                      <a:pt x="122" y="359"/>
                      <a:pt x="122" y="359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123" y="324"/>
                      <a:pt x="123" y="324"/>
                      <a:pt x="123" y="324"/>
                    </a:cubicBezTo>
                    <a:cubicBezTo>
                      <a:pt x="123" y="324"/>
                      <a:pt x="127" y="324"/>
                      <a:pt x="130" y="322"/>
                    </a:cubicBezTo>
                    <a:cubicBezTo>
                      <a:pt x="136" y="318"/>
                      <a:pt x="144" y="311"/>
                      <a:pt x="148" y="302"/>
                    </a:cubicBezTo>
                    <a:cubicBezTo>
                      <a:pt x="150" y="298"/>
                      <a:pt x="150" y="298"/>
                      <a:pt x="150" y="298"/>
                    </a:cubicBezTo>
                    <a:cubicBezTo>
                      <a:pt x="134" y="296"/>
                      <a:pt x="134" y="296"/>
                      <a:pt x="134" y="296"/>
                    </a:cubicBezTo>
                    <a:cubicBezTo>
                      <a:pt x="117" y="292"/>
                      <a:pt x="108" y="280"/>
                      <a:pt x="108" y="262"/>
                    </a:cubicBezTo>
                    <a:cubicBezTo>
                      <a:pt x="108" y="170"/>
                      <a:pt x="108" y="170"/>
                      <a:pt x="108" y="170"/>
                    </a:cubicBezTo>
                    <a:cubicBezTo>
                      <a:pt x="108" y="150"/>
                      <a:pt x="117" y="138"/>
                      <a:pt x="133" y="133"/>
                    </a:cubicBezTo>
                    <a:cubicBezTo>
                      <a:pt x="133" y="133"/>
                      <a:pt x="141" y="131"/>
                      <a:pt x="148" y="131"/>
                    </a:cubicBezTo>
                    <a:cubicBezTo>
                      <a:pt x="152" y="131"/>
                      <a:pt x="152" y="131"/>
                      <a:pt x="152" y="131"/>
                    </a:cubicBezTo>
                    <a:cubicBezTo>
                      <a:pt x="186" y="131"/>
                      <a:pt x="186" y="131"/>
                      <a:pt x="186" y="131"/>
                    </a:cubicBezTo>
                    <a:cubicBezTo>
                      <a:pt x="198" y="131"/>
                      <a:pt x="198" y="131"/>
                      <a:pt x="198" y="131"/>
                    </a:cubicBezTo>
                    <a:cubicBezTo>
                      <a:pt x="198" y="131"/>
                      <a:pt x="198" y="131"/>
                      <a:pt x="198" y="131"/>
                    </a:cubicBezTo>
                    <a:cubicBezTo>
                      <a:pt x="230" y="131"/>
                      <a:pt x="230" y="131"/>
                      <a:pt x="230" y="131"/>
                    </a:cubicBezTo>
                    <a:cubicBezTo>
                      <a:pt x="230" y="113"/>
                      <a:pt x="230" y="113"/>
                      <a:pt x="230" y="113"/>
                    </a:cubicBezTo>
                    <a:cubicBezTo>
                      <a:pt x="108" y="113"/>
                      <a:pt x="108" y="113"/>
                      <a:pt x="108" y="113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8" y="42"/>
                      <a:pt x="112" y="32"/>
                      <a:pt x="120" y="25"/>
                    </a:cubicBezTo>
                    <a:cubicBezTo>
                      <a:pt x="127" y="18"/>
                      <a:pt x="138" y="14"/>
                      <a:pt x="152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0"/>
                      <a:pt x="225" y="0"/>
                      <a:pt x="225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Freeform 31"/>
              <p:cNvSpPr>
                <a:spLocks/>
              </p:cNvSpPr>
              <p:nvPr/>
            </p:nvSpPr>
            <p:spPr bwMode="auto">
              <a:xfrm>
                <a:off x="7656513" y="325438"/>
                <a:ext cx="166688" cy="300037"/>
              </a:xfrm>
              <a:custGeom>
                <a:avLst/>
                <a:gdLst>
                  <a:gd name="T0" fmla="*/ 0 w 132"/>
                  <a:gd name="T1" fmla="*/ 0 h 235"/>
                  <a:gd name="T2" fmla="*/ 37 w 132"/>
                  <a:gd name="T3" fmla="*/ 0 h 235"/>
                  <a:gd name="T4" fmla="*/ 41 w 132"/>
                  <a:gd name="T5" fmla="*/ 15 h 235"/>
                  <a:gd name="T6" fmla="*/ 41 w 132"/>
                  <a:gd name="T7" fmla="*/ 15 h 235"/>
                  <a:gd name="T8" fmla="*/ 49 w 132"/>
                  <a:gd name="T9" fmla="*/ 43 h 235"/>
                  <a:gd name="T10" fmla="*/ 65 w 132"/>
                  <a:gd name="T11" fmla="*/ 101 h 235"/>
                  <a:gd name="T12" fmla="*/ 90 w 132"/>
                  <a:gd name="T13" fmla="*/ 15 h 235"/>
                  <a:gd name="T14" fmla="*/ 90 w 132"/>
                  <a:gd name="T15" fmla="*/ 15 h 235"/>
                  <a:gd name="T16" fmla="*/ 95 w 132"/>
                  <a:gd name="T17" fmla="*/ 0 h 235"/>
                  <a:gd name="T18" fmla="*/ 132 w 132"/>
                  <a:gd name="T19" fmla="*/ 0 h 235"/>
                  <a:gd name="T20" fmla="*/ 129 w 132"/>
                  <a:gd name="T21" fmla="*/ 10 h 235"/>
                  <a:gd name="T22" fmla="*/ 127 w 132"/>
                  <a:gd name="T23" fmla="*/ 15 h 235"/>
                  <a:gd name="T24" fmla="*/ 128 w 132"/>
                  <a:gd name="T25" fmla="*/ 15 h 235"/>
                  <a:gd name="T26" fmla="*/ 112 w 132"/>
                  <a:gd name="T27" fmla="*/ 72 h 235"/>
                  <a:gd name="T28" fmla="*/ 85 w 132"/>
                  <a:gd name="T29" fmla="*/ 143 h 235"/>
                  <a:gd name="T30" fmla="*/ 127 w 132"/>
                  <a:gd name="T31" fmla="*/ 191 h 235"/>
                  <a:gd name="T32" fmla="*/ 127 w 132"/>
                  <a:gd name="T33" fmla="*/ 235 h 235"/>
                  <a:gd name="T34" fmla="*/ 66 w 132"/>
                  <a:gd name="T35" fmla="*/ 177 h 235"/>
                  <a:gd name="T36" fmla="*/ 38 w 132"/>
                  <a:gd name="T37" fmla="*/ 209 h 235"/>
                  <a:gd name="T38" fmla="*/ 4 w 132"/>
                  <a:gd name="T39" fmla="*/ 235 h 235"/>
                  <a:gd name="T40" fmla="*/ 4 w 132"/>
                  <a:gd name="T41" fmla="*/ 189 h 235"/>
                  <a:gd name="T42" fmla="*/ 46 w 132"/>
                  <a:gd name="T43" fmla="*/ 144 h 235"/>
                  <a:gd name="T44" fmla="*/ 24 w 132"/>
                  <a:gd name="T45" fmla="*/ 86 h 235"/>
                  <a:gd name="T46" fmla="*/ 4 w 132"/>
                  <a:gd name="T47" fmla="*/ 15 h 235"/>
                  <a:gd name="T48" fmla="*/ 4 w 132"/>
                  <a:gd name="T49" fmla="*/ 15 h 235"/>
                  <a:gd name="T50" fmla="*/ 0 w 132"/>
                  <a:gd name="T5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2" h="235">
                    <a:moveTo>
                      <a:pt x="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5" y="69"/>
                      <a:pt x="61" y="88"/>
                      <a:pt x="65" y="101"/>
                    </a:cubicBezTo>
                    <a:cubicBezTo>
                      <a:pt x="71" y="85"/>
                      <a:pt x="80" y="56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1" y="3"/>
                      <a:pt x="130" y="6"/>
                      <a:pt x="129" y="1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4" y="26"/>
                      <a:pt x="119" y="45"/>
                      <a:pt x="112" y="72"/>
                    </a:cubicBezTo>
                    <a:cubicBezTo>
                      <a:pt x="104" y="100"/>
                      <a:pt x="95" y="124"/>
                      <a:pt x="85" y="143"/>
                    </a:cubicBezTo>
                    <a:cubicBezTo>
                      <a:pt x="97" y="160"/>
                      <a:pt x="111" y="176"/>
                      <a:pt x="127" y="191"/>
                    </a:cubicBezTo>
                    <a:cubicBezTo>
                      <a:pt x="127" y="235"/>
                      <a:pt x="127" y="235"/>
                      <a:pt x="127" y="235"/>
                    </a:cubicBezTo>
                    <a:cubicBezTo>
                      <a:pt x="107" y="223"/>
                      <a:pt x="86" y="203"/>
                      <a:pt x="66" y="177"/>
                    </a:cubicBezTo>
                    <a:cubicBezTo>
                      <a:pt x="56" y="190"/>
                      <a:pt x="47" y="201"/>
                      <a:pt x="38" y="209"/>
                    </a:cubicBezTo>
                    <a:cubicBezTo>
                      <a:pt x="30" y="216"/>
                      <a:pt x="19" y="225"/>
                      <a:pt x="4" y="235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23" y="174"/>
                      <a:pt x="37" y="159"/>
                      <a:pt x="46" y="144"/>
                    </a:cubicBezTo>
                    <a:cubicBezTo>
                      <a:pt x="37" y="123"/>
                      <a:pt x="29" y="104"/>
                      <a:pt x="24" y="8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Freeform 32"/>
              <p:cNvSpPr>
                <a:spLocks/>
              </p:cNvSpPr>
              <p:nvPr/>
            </p:nvSpPr>
            <p:spPr bwMode="auto">
              <a:xfrm>
                <a:off x="7837488" y="325438"/>
                <a:ext cx="169863" cy="300037"/>
              </a:xfrm>
              <a:custGeom>
                <a:avLst/>
                <a:gdLst>
                  <a:gd name="T0" fmla="*/ 0 w 133"/>
                  <a:gd name="T1" fmla="*/ 0 h 235"/>
                  <a:gd name="T2" fmla="*/ 37 w 133"/>
                  <a:gd name="T3" fmla="*/ 0 h 235"/>
                  <a:gd name="T4" fmla="*/ 42 w 133"/>
                  <a:gd name="T5" fmla="*/ 15 h 235"/>
                  <a:gd name="T6" fmla="*/ 42 w 133"/>
                  <a:gd name="T7" fmla="*/ 15 h 235"/>
                  <a:gd name="T8" fmla="*/ 66 w 133"/>
                  <a:gd name="T9" fmla="*/ 103 h 235"/>
                  <a:gd name="T10" fmla="*/ 80 w 133"/>
                  <a:gd name="T11" fmla="*/ 53 h 235"/>
                  <a:gd name="T12" fmla="*/ 91 w 133"/>
                  <a:gd name="T13" fmla="*/ 15 h 235"/>
                  <a:gd name="T14" fmla="*/ 91 w 133"/>
                  <a:gd name="T15" fmla="*/ 15 h 235"/>
                  <a:gd name="T16" fmla="*/ 95 w 133"/>
                  <a:gd name="T17" fmla="*/ 0 h 235"/>
                  <a:gd name="T18" fmla="*/ 133 w 133"/>
                  <a:gd name="T19" fmla="*/ 0 h 235"/>
                  <a:gd name="T20" fmla="*/ 130 w 133"/>
                  <a:gd name="T21" fmla="*/ 10 h 235"/>
                  <a:gd name="T22" fmla="*/ 128 w 133"/>
                  <a:gd name="T23" fmla="*/ 15 h 235"/>
                  <a:gd name="T24" fmla="*/ 128 w 133"/>
                  <a:gd name="T25" fmla="*/ 15 h 235"/>
                  <a:gd name="T26" fmla="*/ 120 w 133"/>
                  <a:gd name="T27" fmla="*/ 46 h 235"/>
                  <a:gd name="T28" fmla="*/ 113 w 133"/>
                  <a:gd name="T29" fmla="*/ 70 h 235"/>
                  <a:gd name="T30" fmla="*/ 101 w 133"/>
                  <a:gd name="T31" fmla="*/ 107 h 235"/>
                  <a:gd name="T32" fmla="*/ 86 w 133"/>
                  <a:gd name="T33" fmla="*/ 143 h 235"/>
                  <a:gd name="T34" fmla="*/ 105 w 133"/>
                  <a:gd name="T35" fmla="*/ 168 h 235"/>
                  <a:gd name="T36" fmla="*/ 128 w 133"/>
                  <a:gd name="T37" fmla="*/ 190 h 235"/>
                  <a:gd name="T38" fmla="*/ 128 w 133"/>
                  <a:gd name="T39" fmla="*/ 190 h 235"/>
                  <a:gd name="T40" fmla="*/ 128 w 133"/>
                  <a:gd name="T41" fmla="*/ 235 h 235"/>
                  <a:gd name="T42" fmla="*/ 128 w 133"/>
                  <a:gd name="T43" fmla="*/ 235 h 235"/>
                  <a:gd name="T44" fmla="*/ 88 w 133"/>
                  <a:gd name="T45" fmla="*/ 202 h 235"/>
                  <a:gd name="T46" fmla="*/ 66 w 133"/>
                  <a:gd name="T47" fmla="*/ 177 h 235"/>
                  <a:gd name="T48" fmla="*/ 4 w 133"/>
                  <a:gd name="T49" fmla="*/ 235 h 235"/>
                  <a:gd name="T50" fmla="*/ 4 w 133"/>
                  <a:gd name="T51" fmla="*/ 234 h 235"/>
                  <a:gd name="T52" fmla="*/ 4 w 133"/>
                  <a:gd name="T53" fmla="*/ 190 h 235"/>
                  <a:gd name="T54" fmla="*/ 4 w 133"/>
                  <a:gd name="T55" fmla="*/ 190 h 235"/>
                  <a:gd name="T56" fmla="*/ 28 w 133"/>
                  <a:gd name="T57" fmla="*/ 167 h 235"/>
                  <a:gd name="T58" fmla="*/ 46 w 133"/>
                  <a:gd name="T59" fmla="*/ 143 h 235"/>
                  <a:gd name="T60" fmla="*/ 32 w 133"/>
                  <a:gd name="T61" fmla="*/ 108 h 235"/>
                  <a:gd name="T62" fmla="*/ 23 w 133"/>
                  <a:gd name="T63" fmla="*/ 82 h 235"/>
                  <a:gd name="T64" fmla="*/ 21 w 133"/>
                  <a:gd name="T65" fmla="*/ 74 h 235"/>
                  <a:gd name="T66" fmla="*/ 20 w 133"/>
                  <a:gd name="T67" fmla="*/ 71 h 235"/>
                  <a:gd name="T68" fmla="*/ 19 w 133"/>
                  <a:gd name="T69" fmla="*/ 69 h 235"/>
                  <a:gd name="T70" fmla="*/ 18 w 133"/>
                  <a:gd name="T71" fmla="*/ 64 h 235"/>
                  <a:gd name="T72" fmla="*/ 16 w 133"/>
                  <a:gd name="T73" fmla="*/ 56 h 235"/>
                  <a:gd name="T74" fmla="*/ 16 w 133"/>
                  <a:gd name="T75" fmla="*/ 56 h 235"/>
                  <a:gd name="T76" fmla="*/ 15 w 133"/>
                  <a:gd name="T77" fmla="*/ 55 h 235"/>
                  <a:gd name="T78" fmla="*/ 11 w 133"/>
                  <a:gd name="T79" fmla="*/ 37 h 235"/>
                  <a:gd name="T80" fmla="*/ 5 w 133"/>
                  <a:gd name="T81" fmla="*/ 15 h 235"/>
                  <a:gd name="T82" fmla="*/ 4 w 133"/>
                  <a:gd name="T83" fmla="*/ 15 h 235"/>
                  <a:gd name="T84" fmla="*/ 0 w 133"/>
                  <a:gd name="T8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235">
                    <a:moveTo>
                      <a:pt x="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9" y="45"/>
                      <a:pt x="57" y="74"/>
                      <a:pt x="66" y="103"/>
                    </a:cubicBezTo>
                    <a:cubicBezTo>
                      <a:pt x="66" y="102"/>
                      <a:pt x="71" y="85"/>
                      <a:pt x="80" y="53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2" y="3"/>
                      <a:pt x="131" y="6"/>
                      <a:pt x="130" y="10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0" y="46"/>
                      <a:pt x="120" y="46"/>
                      <a:pt x="120" y="46"/>
                    </a:cubicBezTo>
                    <a:cubicBezTo>
                      <a:pt x="117" y="55"/>
                      <a:pt x="115" y="63"/>
                      <a:pt x="113" y="70"/>
                    </a:cubicBezTo>
                    <a:cubicBezTo>
                      <a:pt x="109" y="82"/>
                      <a:pt x="105" y="94"/>
                      <a:pt x="101" y="107"/>
                    </a:cubicBezTo>
                    <a:cubicBezTo>
                      <a:pt x="86" y="143"/>
                      <a:pt x="86" y="143"/>
                      <a:pt x="86" y="143"/>
                    </a:cubicBezTo>
                    <a:cubicBezTo>
                      <a:pt x="105" y="168"/>
                      <a:pt x="105" y="168"/>
                      <a:pt x="105" y="168"/>
                    </a:cubicBezTo>
                    <a:cubicBezTo>
                      <a:pt x="112" y="175"/>
                      <a:pt x="119" y="183"/>
                      <a:pt x="128" y="190"/>
                    </a:cubicBezTo>
                    <a:cubicBezTo>
                      <a:pt x="128" y="190"/>
                      <a:pt x="128" y="190"/>
                      <a:pt x="128" y="190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15" y="226"/>
                      <a:pt x="101" y="216"/>
                      <a:pt x="88" y="202"/>
                    </a:cubicBezTo>
                    <a:cubicBezTo>
                      <a:pt x="79" y="192"/>
                      <a:pt x="71" y="184"/>
                      <a:pt x="66" y="177"/>
                    </a:cubicBezTo>
                    <a:cubicBezTo>
                      <a:pt x="48" y="201"/>
                      <a:pt x="27" y="220"/>
                      <a:pt x="4" y="235"/>
                    </a:cubicBezTo>
                    <a:cubicBezTo>
                      <a:pt x="4" y="234"/>
                      <a:pt x="4" y="234"/>
                      <a:pt x="4" y="234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13" y="182"/>
                      <a:pt x="21" y="175"/>
                      <a:pt x="28" y="167"/>
                    </a:cubicBezTo>
                    <a:cubicBezTo>
                      <a:pt x="46" y="143"/>
                      <a:pt x="46" y="143"/>
                      <a:pt x="46" y="143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28" y="98"/>
                      <a:pt x="25" y="89"/>
                      <a:pt x="23" y="82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290672" y="246724"/>
            <a:ext cx="585133" cy="636336"/>
            <a:chOff x="9926228" y="-2346339"/>
            <a:chExt cx="3317091" cy="3607360"/>
          </a:xfrm>
          <a:solidFill>
            <a:schemeClr val="accent2"/>
          </a:solidFill>
        </p:grpSpPr>
        <p:sp>
          <p:nvSpPr>
            <p:cNvPr id="20" name="任意多边形 19"/>
            <p:cNvSpPr>
              <a:spLocks/>
            </p:cNvSpPr>
            <p:nvPr/>
          </p:nvSpPr>
          <p:spPr bwMode="auto">
            <a:xfrm>
              <a:off x="10062650" y="-2346339"/>
              <a:ext cx="3063207" cy="1920282"/>
            </a:xfrm>
            <a:custGeom>
              <a:avLst/>
              <a:gdLst>
                <a:gd name="connsiteX0" fmla="*/ 473020 w 3063207"/>
                <a:gd name="connsiteY0" fmla="*/ 1110566 h 1920282"/>
                <a:gd name="connsiteX1" fmla="*/ 432202 w 3063207"/>
                <a:gd name="connsiteY1" fmla="*/ 1328689 h 1920282"/>
                <a:gd name="connsiteX2" fmla="*/ 1262177 w 3063207"/>
                <a:gd name="connsiteY2" fmla="*/ 1533180 h 1920282"/>
                <a:gd name="connsiteX3" fmla="*/ 2629595 w 3063207"/>
                <a:gd name="connsiteY3" fmla="*/ 1328689 h 1920282"/>
                <a:gd name="connsiteX4" fmla="*/ 2588776 w 3063207"/>
                <a:gd name="connsiteY4" fmla="*/ 1110566 h 1920282"/>
                <a:gd name="connsiteX5" fmla="*/ 1656755 w 3063207"/>
                <a:gd name="connsiteY5" fmla="*/ 1301424 h 1920282"/>
                <a:gd name="connsiteX6" fmla="*/ 473020 w 3063207"/>
                <a:gd name="connsiteY6" fmla="*/ 1110566 h 1920282"/>
                <a:gd name="connsiteX7" fmla="*/ 2297655 w 3063207"/>
                <a:gd name="connsiteY7" fmla="*/ 261723 h 1920282"/>
                <a:gd name="connsiteX8" fmla="*/ 1982484 w 3063207"/>
                <a:gd name="connsiteY8" fmla="*/ 294555 h 1920282"/>
                <a:gd name="connsiteX9" fmla="*/ 1113164 w 3063207"/>
                <a:gd name="connsiteY9" fmla="*/ 301422 h 1920282"/>
                <a:gd name="connsiteX10" fmla="*/ 2111524 w 3063207"/>
                <a:gd name="connsiteY10" fmla="*/ 335756 h 1920282"/>
                <a:gd name="connsiteX11" fmla="*/ 2403561 w 3063207"/>
                <a:gd name="connsiteY11" fmla="*/ 267087 h 1920282"/>
                <a:gd name="connsiteX12" fmla="*/ 2297655 w 3063207"/>
                <a:gd name="connsiteY12" fmla="*/ 261723 h 1920282"/>
                <a:gd name="connsiteX13" fmla="*/ 1613573 w 3063207"/>
                <a:gd name="connsiteY13" fmla="*/ 1082 h 1920282"/>
                <a:gd name="connsiteX14" fmla="*/ 2295539 w 3063207"/>
                <a:gd name="connsiteY14" fmla="*/ 96765 h 1920282"/>
                <a:gd name="connsiteX15" fmla="*/ 2472380 w 3063207"/>
                <a:gd name="connsiteY15" fmla="*/ 239653 h 1920282"/>
                <a:gd name="connsiteX16" fmla="*/ 2588008 w 3063207"/>
                <a:gd name="connsiteY16" fmla="*/ 1049349 h 1920282"/>
                <a:gd name="connsiteX17" fmla="*/ 2996103 w 3063207"/>
                <a:gd name="connsiteY17" fmla="*/ 1267082 h 1920282"/>
                <a:gd name="connsiteX18" fmla="*/ 3030111 w 3063207"/>
                <a:gd name="connsiteY18" fmla="*/ 1532445 h 1920282"/>
                <a:gd name="connsiteX19" fmla="*/ 2662825 w 3063207"/>
                <a:gd name="connsiteY19" fmla="*/ 1763786 h 1920282"/>
                <a:gd name="connsiteX20" fmla="*/ 1547363 w 3063207"/>
                <a:gd name="connsiteY20" fmla="*/ 1920282 h 1920282"/>
                <a:gd name="connsiteX21" fmla="*/ 527124 w 3063207"/>
                <a:gd name="connsiteY21" fmla="*/ 1804611 h 1920282"/>
                <a:gd name="connsiteX22" fmla="*/ 51012 w 3063207"/>
                <a:gd name="connsiteY22" fmla="*/ 1552857 h 1920282"/>
                <a:gd name="connsiteX23" fmla="*/ 51012 w 3063207"/>
                <a:gd name="connsiteY23" fmla="*/ 1280690 h 1920282"/>
                <a:gd name="connsiteX24" fmla="*/ 472711 w 3063207"/>
                <a:gd name="connsiteY24" fmla="*/ 1049349 h 1920282"/>
                <a:gd name="connsiteX25" fmla="*/ 595140 w 3063207"/>
                <a:gd name="connsiteY25" fmla="*/ 239653 h 1920282"/>
                <a:gd name="connsiteX26" fmla="*/ 751576 w 3063207"/>
                <a:gd name="connsiteY26" fmla="*/ 96765 h 1920282"/>
                <a:gd name="connsiteX27" fmla="*/ 1384125 w 3063207"/>
                <a:gd name="connsiteY27" fmla="*/ 1507 h 1920282"/>
                <a:gd name="connsiteX28" fmla="*/ 1613573 w 3063207"/>
                <a:gd name="connsiteY28" fmla="*/ 1082 h 19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3207" h="1920282">
                  <a:moveTo>
                    <a:pt x="473020" y="1110566"/>
                  </a:moveTo>
                  <a:cubicBezTo>
                    <a:pt x="459414" y="1185546"/>
                    <a:pt x="445808" y="1253709"/>
                    <a:pt x="432202" y="1328689"/>
                  </a:cubicBezTo>
                  <a:cubicBezTo>
                    <a:pt x="690719" y="1451384"/>
                    <a:pt x="976448" y="1505915"/>
                    <a:pt x="1262177" y="1533180"/>
                  </a:cubicBezTo>
                  <a:cubicBezTo>
                    <a:pt x="1724786" y="1574078"/>
                    <a:pt x="2207804" y="1519547"/>
                    <a:pt x="2629595" y="1328689"/>
                  </a:cubicBezTo>
                  <a:cubicBezTo>
                    <a:pt x="2615989" y="1253709"/>
                    <a:pt x="2602383" y="1178730"/>
                    <a:pt x="2588776" y="1110566"/>
                  </a:cubicBezTo>
                  <a:cubicBezTo>
                    <a:pt x="2296244" y="1240077"/>
                    <a:pt x="1976500" y="1287791"/>
                    <a:pt x="1656755" y="1301424"/>
                  </a:cubicBezTo>
                  <a:cubicBezTo>
                    <a:pt x="1255374" y="1315057"/>
                    <a:pt x="840386" y="1274159"/>
                    <a:pt x="473020" y="1110566"/>
                  </a:cubicBezTo>
                  <a:close/>
                  <a:moveTo>
                    <a:pt x="2297655" y="261723"/>
                  </a:moveTo>
                  <a:cubicBezTo>
                    <a:pt x="2192598" y="264942"/>
                    <a:pt x="2089451" y="289405"/>
                    <a:pt x="1982484" y="294555"/>
                  </a:cubicBezTo>
                  <a:cubicBezTo>
                    <a:pt x="1690447" y="328889"/>
                    <a:pt x="1398410" y="322022"/>
                    <a:pt x="1113164" y="301422"/>
                  </a:cubicBezTo>
                  <a:cubicBezTo>
                    <a:pt x="1439159" y="383824"/>
                    <a:pt x="1778737" y="370090"/>
                    <a:pt x="2111524" y="335756"/>
                  </a:cubicBezTo>
                  <a:cubicBezTo>
                    <a:pt x="2213397" y="328889"/>
                    <a:pt x="2322062" y="328889"/>
                    <a:pt x="2403561" y="267087"/>
                  </a:cubicBezTo>
                  <a:cubicBezTo>
                    <a:pt x="2367905" y="261937"/>
                    <a:pt x="2332674" y="260650"/>
                    <a:pt x="2297655" y="261723"/>
                  </a:cubicBezTo>
                  <a:close/>
                  <a:moveTo>
                    <a:pt x="1613573" y="1082"/>
                  </a:moveTo>
                  <a:cubicBezTo>
                    <a:pt x="1842807" y="6185"/>
                    <a:pt x="2071086" y="30425"/>
                    <a:pt x="2295539" y="96765"/>
                  </a:cubicBezTo>
                  <a:cubicBezTo>
                    <a:pt x="2363555" y="117178"/>
                    <a:pt x="2465579" y="151199"/>
                    <a:pt x="2472380" y="239653"/>
                  </a:cubicBezTo>
                  <a:cubicBezTo>
                    <a:pt x="2513190" y="511820"/>
                    <a:pt x="2547198" y="783986"/>
                    <a:pt x="2588008" y="1049349"/>
                  </a:cubicBezTo>
                  <a:cubicBezTo>
                    <a:pt x="2730841" y="1110586"/>
                    <a:pt x="2887278" y="1158215"/>
                    <a:pt x="2996103" y="1267082"/>
                  </a:cubicBezTo>
                  <a:cubicBezTo>
                    <a:pt x="3070921" y="1328320"/>
                    <a:pt x="3084524" y="1450795"/>
                    <a:pt x="3030111" y="1532445"/>
                  </a:cubicBezTo>
                  <a:cubicBezTo>
                    <a:pt x="2941690" y="1654920"/>
                    <a:pt x="2798857" y="1716157"/>
                    <a:pt x="2662825" y="1763786"/>
                  </a:cubicBezTo>
                  <a:cubicBezTo>
                    <a:pt x="2309142" y="1886261"/>
                    <a:pt x="1921451" y="1913478"/>
                    <a:pt x="1547363" y="1920282"/>
                  </a:cubicBezTo>
                  <a:cubicBezTo>
                    <a:pt x="1207283" y="1920282"/>
                    <a:pt x="860402" y="1893065"/>
                    <a:pt x="527124" y="1804611"/>
                  </a:cubicBezTo>
                  <a:cubicBezTo>
                    <a:pt x="357084" y="1756982"/>
                    <a:pt x="166639" y="1695745"/>
                    <a:pt x="51012" y="1552857"/>
                  </a:cubicBezTo>
                  <a:cubicBezTo>
                    <a:pt x="-17004" y="1471207"/>
                    <a:pt x="-17004" y="1348732"/>
                    <a:pt x="51012" y="1280690"/>
                  </a:cubicBezTo>
                  <a:cubicBezTo>
                    <a:pt x="166639" y="1158215"/>
                    <a:pt x="329877" y="1117390"/>
                    <a:pt x="472711" y="1049349"/>
                  </a:cubicBezTo>
                  <a:cubicBezTo>
                    <a:pt x="513520" y="783986"/>
                    <a:pt x="547528" y="511820"/>
                    <a:pt x="595140" y="239653"/>
                  </a:cubicBezTo>
                  <a:cubicBezTo>
                    <a:pt x="601941" y="151199"/>
                    <a:pt x="683560" y="123982"/>
                    <a:pt x="751576" y="96765"/>
                  </a:cubicBezTo>
                  <a:cubicBezTo>
                    <a:pt x="955624" y="35528"/>
                    <a:pt x="1173275" y="15115"/>
                    <a:pt x="1384125" y="1507"/>
                  </a:cubicBezTo>
                  <a:cubicBezTo>
                    <a:pt x="1460643" y="-194"/>
                    <a:pt x="1537161" y="-619"/>
                    <a:pt x="1613573" y="1082"/>
                  </a:cubicBezTo>
                  <a:close/>
                </a:path>
              </a:pathLst>
            </a:custGeom>
            <a:solidFill>
              <a:srgbClr val="563007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 20"/>
            <p:cNvSpPr>
              <a:spLocks/>
            </p:cNvSpPr>
            <p:nvPr/>
          </p:nvSpPr>
          <p:spPr bwMode="auto">
            <a:xfrm>
              <a:off x="10268199" y="-303027"/>
              <a:ext cx="2655802" cy="830437"/>
            </a:xfrm>
            <a:custGeom>
              <a:avLst/>
              <a:gdLst>
                <a:gd name="connsiteX0" fmla="*/ 322120 w 2655802"/>
                <a:gd name="connsiteY0" fmla="*/ 141312 h 830437"/>
                <a:gd name="connsiteX1" fmla="*/ 267780 w 2655802"/>
                <a:gd name="connsiteY1" fmla="*/ 291684 h 830437"/>
                <a:gd name="connsiteX2" fmla="*/ 410424 w 2655802"/>
                <a:gd name="connsiteY2" fmla="*/ 688117 h 830437"/>
                <a:gd name="connsiteX3" fmla="*/ 872321 w 2655802"/>
                <a:gd name="connsiteY3" fmla="*/ 729128 h 830437"/>
                <a:gd name="connsiteX4" fmla="*/ 1082891 w 2655802"/>
                <a:gd name="connsiteY4" fmla="*/ 503571 h 830437"/>
                <a:gd name="connsiteX5" fmla="*/ 1096476 w 2655802"/>
                <a:gd name="connsiteY5" fmla="*/ 237003 h 830437"/>
                <a:gd name="connsiteX6" fmla="*/ 797602 w 2655802"/>
                <a:gd name="connsiteY6" fmla="*/ 182323 h 830437"/>
                <a:gd name="connsiteX7" fmla="*/ 322120 w 2655802"/>
                <a:gd name="connsiteY7" fmla="*/ 141312 h 830437"/>
                <a:gd name="connsiteX8" fmla="*/ 2368286 w 2655802"/>
                <a:gd name="connsiteY8" fmla="*/ 134477 h 830437"/>
                <a:gd name="connsiteX9" fmla="*/ 1709946 w 2655802"/>
                <a:gd name="connsiteY9" fmla="*/ 195883 h 830437"/>
                <a:gd name="connsiteX10" fmla="*/ 1533484 w 2655802"/>
                <a:gd name="connsiteY10" fmla="*/ 298225 h 830437"/>
                <a:gd name="connsiteX11" fmla="*/ 1648863 w 2655802"/>
                <a:gd name="connsiteY11" fmla="*/ 646190 h 830437"/>
                <a:gd name="connsiteX12" fmla="*/ 1995001 w 2655802"/>
                <a:gd name="connsiteY12" fmla="*/ 734887 h 830437"/>
                <a:gd name="connsiteX13" fmla="*/ 2327564 w 2655802"/>
                <a:gd name="connsiteY13" fmla="*/ 598430 h 830437"/>
                <a:gd name="connsiteX14" fmla="*/ 2368286 w 2655802"/>
                <a:gd name="connsiteY14" fmla="*/ 134477 h 830437"/>
                <a:gd name="connsiteX15" fmla="*/ 1702 w 2655802"/>
                <a:gd name="connsiteY15" fmla="*/ 0 h 830437"/>
                <a:gd name="connsiteX16" fmla="*/ 961261 w 2655802"/>
                <a:gd name="connsiteY16" fmla="*/ 74876 h 830437"/>
                <a:gd name="connsiteX17" fmla="*/ 1267504 w 2655802"/>
                <a:gd name="connsiteY17" fmla="*/ 149751 h 830437"/>
                <a:gd name="connsiteX18" fmla="*/ 1451249 w 2655802"/>
                <a:gd name="connsiteY18" fmla="*/ 129330 h 830437"/>
                <a:gd name="connsiteX19" fmla="*/ 1879988 w 2655802"/>
                <a:gd name="connsiteY19" fmla="*/ 61262 h 830437"/>
                <a:gd name="connsiteX20" fmla="*/ 2655802 w 2655802"/>
                <a:gd name="connsiteY20" fmla="*/ 0 h 830437"/>
                <a:gd name="connsiteX21" fmla="*/ 2648997 w 2655802"/>
                <a:gd name="connsiteY21" fmla="*/ 149751 h 830437"/>
                <a:gd name="connsiteX22" fmla="*/ 2506083 w 2655802"/>
                <a:gd name="connsiteY22" fmla="*/ 340343 h 830437"/>
                <a:gd name="connsiteX23" fmla="*/ 2288311 w 2655802"/>
                <a:gd name="connsiteY23" fmla="*/ 775982 h 830437"/>
                <a:gd name="connsiteX24" fmla="*/ 1730270 w 2655802"/>
                <a:gd name="connsiteY24" fmla="*/ 810017 h 830437"/>
                <a:gd name="connsiteX25" fmla="*/ 1444444 w 2655802"/>
                <a:gd name="connsiteY25" fmla="*/ 517322 h 830437"/>
                <a:gd name="connsiteX26" fmla="*/ 1294725 w 2655802"/>
                <a:gd name="connsiteY26" fmla="*/ 353957 h 830437"/>
                <a:gd name="connsiteX27" fmla="*/ 1097369 w 2655802"/>
                <a:gd name="connsiteY27" fmla="*/ 701107 h 830437"/>
                <a:gd name="connsiteX28" fmla="*/ 675435 w 2655802"/>
                <a:gd name="connsiteY28" fmla="*/ 830437 h 830437"/>
                <a:gd name="connsiteX29" fmla="*/ 287529 w 2655802"/>
                <a:gd name="connsiteY29" fmla="*/ 721527 h 830437"/>
                <a:gd name="connsiteX30" fmla="*/ 137810 w 2655802"/>
                <a:gd name="connsiteY30" fmla="*/ 326729 h 830437"/>
                <a:gd name="connsiteX31" fmla="*/ 8508 w 2655802"/>
                <a:gd name="connsiteY31" fmla="*/ 149751 h 830437"/>
                <a:gd name="connsiteX32" fmla="*/ 1702 w 2655802"/>
                <a:gd name="connsiteY32" fmla="*/ 0 h 83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5802" h="830437">
                  <a:moveTo>
                    <a:pt x="322120" y="141312"/>
                  </a:moveTo>
                  <a:cubicBezTo>
                    <a:pt x="260987" y="148147"/>
                    <a:pt x="274572" y="243838"/>
                    <a:pt x="267780" y="291684"/>
                  </a:cubicBezTo>
                  <a:cubicBezTo>
                    <a:pt x="274572" y="428385"/>
                    <a:pt x="274572" y="606097"/>
                    <a:pt x="410424" y="688117"/>
                  </a:cubicBezTo>
                  <a:cubicBezTo>
                    <a:pt x="553069" y="749633"/>
                    <a:pt x="722883" y="742798"/>
                    <a:pt x="872321" y="729128"/>
                  </a:cubicBezTo>
                  <a:cubicBezTo>
                    <a:pt x="987795" y="708623"/>
                    <a:pt x="1042135" y="599262"/>
                    <a:pt x="1082891" y="503571"/>
                  </a:cubicBezTo>
                  <a:cubicBezTo>
                    <a:pt x="1116854" y="421550"/>
                    <a:pt x="1150817" y="319024"/>
                    <a:pt x="1096476" y="237003"/>
                  </a:cubicBezTo>
                  <a:cubicBezTo>
                    <a:pt x="1001380" y="195993"/>
                    <a:pt x="892698" y="195993"/>
                    <a:pt x="797602" y="182323"/>
                  </a:cubicBezTo>
                  <a:cubicBezTo>
                    <a:pt x="634580" y="175487"/>
                    <a:pt x="478350" y="134477"/>
                    <a:pt x="322120" y="141312"/>
                  </a:cubicBezTo>
                  <a:close/>
                  <a:moveTo>
                    <a:pt x="2368286" y="134477"/>
                  </a:moveTo>
                  <a:cubicBezTo>
                    <a:pt x="2144315" y="141300"/>
                    <a:pt x="1927130" y="182237"/>
                    <a:pt x="1709946" y="195883"/>
                  </a:cubicBezTo>
                  <a:cubicBezTo>
                    <a:pt x="1642076" y="209528"/>
                    <a:pt x="1547058" y="216351"/>
                    <a:pt x="1533484" y="298225"/>
                  </a:cubicBezTo>
                  <a:cubicBezTo>
                    <a:pt x="1519910" y="421036"/>
                    <a:pt x="1574206" y="543847"/>
                    <a:pt x="1648863" y="646190"/>
                  </a:cubicBezTo>
                  <a:cubicBezTo>
                    <a:pt x="1723520" y="755355"/>
                    <a:pt x="1879621" y="734887"/>
                    <a:pt x="1995001" y="734887"/>
                  </a:cubicBezTo>
                  <a:cubicBezTo>
                    <a:pt x="2117167" y="728064"/>
                    <a:pt x="2266481" y="721241"/>
                    <a:pt x="2327564" y="598430"/>
                  </a:cubicBezTo>
                  <a:cubicBezTo>
                    <a:pt x="2388647" y="455150"/>
                    <a:pt x="2395434" y="291402"/>
                    <a:pt x="2368286" y="134477"/>
                  </a:cubicBezTo>
                  <a:close/>
                  <a:moveTo>
                    <a:pt x="1702" y="0"/>
                  </a:moveTo>
                  <a:cubicBezTo>
                    <a:pt x="321555" y="6807"/>
                    <a:pt x="641408" y="54455"/>
                    <a:pt x="961261" y="74876"/>
                  </a:cubicBezTo>
                  <a:cubicBezTo>
                    <a:pt x="1070148" y="81682"/>
                    <a:pt x="1172228" y="115717"/>
                    <a:pt x="1267504" y="149751"/>
                  </a:cubicBezTo>
                  <a:cubicBezTo>
                    <a:pt x="1328752" y="183785"/>
                    <a:pt x="1396806" y="149751"/>
                    <a:pt x="1451249" y="129330"/>
                  </a:cubicBezTo>
                  <a:cubicBezTo>
                    <a:pt x="1587357" y="74876"/>
                    <a:pt x="1737075" y="74876"/>
                    <a:pt x="1879988" y="61262"/>
                  </a:cubicBezTo>
                  <a:cubicBezTo>
                    <a:pt x="2138593" y="40841"/>
                    <a:pt x="2397197" y="0"/>
                    <a:pt x="2655802" y="0"/>
                  </a:cubicBezTo>
                  <a:cubicBezTo>
                    <a:pt x="2655802" y="47648"/>
                    <a:pt x="2655802" y="102103"/>
                    <a:pt x="2648997" y="149751"/>
                  </a:cubicBezTo>
                  <a:cubicBezTo>
                    <a:pt x="2601359" y="211013"/>
                    <a:pt x="2519694" y="251854"/>
                    <a:pt x="2506083" y="340343"/>
                  </a:cubicBezTo>
                  <a:cubicBezTo>
                    <a:pt x="2465251" y="496901"/>
                    <a:pt x="2451641" y="694300"/>
                    <a:pt x="2288311" y="775982"/>
                  </a:cubicBezTo>
                  <a:cubicBezTo>
                    <a:pt x="2111371" y="837244"/>
                    <a:pt x="1914015" y="844051"/>
                    <a:pt x="1730270" y="810017"/>
                  </a:cubicBezTo>
                  <a:cubicBezTo>
                    <a:pt x="1587357" y="775982"/>
                    <a:pt x="1492081" y="646652"/>
                    <a:pt x="1444444" y="517322"/>
                  </a:cubicBezTo>
                  <a:cubicBezTo>
                    <a:pt x="1417222" y="449253"/>
                    <a:pt x="1390001" y="333536"/>
                    <a:pt x="1294725" y="353957"/>
                  </a:cubicBezTo>
                  <a:cubicBezTo>
                    <a:pt x="1206255" y="456060"/>
                    <a:pt x="1199450" y="605811"/>
                    <a:pt x="1097369" y="701107"/>
                  </a:cubicBezTo>
                  <a:cubicBezTo>
                    <a:pt x="995288" y="823630"/>
                    <a:pt x="818348" y="830437"/>
                    <a:pt x="675435" y="830437"/>
                  </a:cubicBezTo>
                  <a:cubicBezTo>
                    <a:pt x="539328" y="816824"/>
                    <a:pt x="389609" y="810017"/>
                    <a:pt x="287529" y="721527"/>
                  </a:cubicBezTo>
                  <a:cubicBezTo>
                    <a:pt x="185448" y="612618"/>
                    <a:pt x="178642" y="456060"/>
                    <a:pt x="137810" y="326729"/>
                  </a:cubicBezTo>
                  <a:cubicBezTo>
                    <a:pt x="124199" y="245047"/>
                    <a:pt x="49340" y="204206"/>
                    <a:pt x="8508" y="149751"/>
                  </a:cubicBezTo>
                  <a:cubicBezTo>
                    <a:pt x="-5103" y="102103"/>
                    <a:pt x="1702" y="47648"/>
                    <a:pt x="1702" y="0"/>
                  </a:cubicBezTo>
                  <a:close/>
                </a:path>
              </a:pathLst>
            </a:custGeom>
            <a:solidFill>
              <a:srgbClr val="563007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9926228" y="843512"/>
              <a:ext cx="3317091" cy="417509"/>
            </a:xfrm>
            <a:custGeom>
              <a:avLst/>
              <a:gdLst/>
              <a:ahLst/>
              <a:cxnLst/>
              <a:rect l="l" t="t" r="r" b="b"/>
              <a:pathLst>
                <a:path w="3317091" h="417509">
                  <a:moveTo>
                    <a:pt x="3169890" y="199765"/>
                  </a:moveTo>
                  <a:lnTo>
                    <a:pt x="3169890" y="379772"/>
                  </a:lnTo>
                  <a:lnTo>
                    <a:pt x="3202818" y="379772"/>
                  </a:lnTo>
                  <a:cubicBezTo>
                    <a:pt x="3218916" y="382699"/>
                    <a:pt x="3225502" y="375382"/>
                    <a:pt x="3222575" y="357820"/>
                  </a:cubicBezTo>
                  <a:lnTo>
                    <a:pt x="3222575" y="199765"/>
                  </a:lnTo>
                  <a:close/>
                  <a:moveTo>
                    <a:pt x="2906464" y="199765"/>
                  </a:moveTo>
                  <a:lnTo>
                    <a:pt x="2906464" y="379772"/>
                  </a:lnTo>
                  <a:lnTo>
                    <a:pt x="2937197" y="379772"/>
                  </a:lnTo>
                  <a:cubicBezTo>
                    <a:pt x="2953295" y="382699"/>
                    <a:pt x="2959881" y="375382"/>
                    <a:pt x="2956954" y="357820"/>
                  </a:cubicBezTo>
                  <a:lnTo>
                    <a:pt x="2956954" y="199765"/>
                  </a:lnTo>
                  <a:close/>
                  <a:moveTo>
                    <a:pt x="3075496" y="158056"/>
                  </a:moveTo>
                  <a:lnTo>
                    <a:pt x="3316969" y="158056"/>
                  </a:lnTo>
                  <a:lnTo>
                    <a:pt x="3316969" y="379772"/>
                  </a:lnTo>
                  <a:cubicBezTo>
                    <a:pt x="3318433" y="406115"/>
                    <a:pt x="3305261" y="418554"/>
                    <a:pt x="3277455" y="417091"/>
                  </a:cubicBezTo>
                  <a:lnTo>
                    <a:pt x="3075496" y="417091"/>
                  </a:lnTo>
                  <a:close/>
                  <a:moveTo>
                    <a:pt x="2812070" y="158056"/>
                  </a:moveTo>
                  <a:lnTo>
                    <a:pt x="3053543" y="158056"/>
                  </a:lnTo>
                  <a:lnTo>
                    <a:pt x="3053543" y="379772"/>
                  </a:lnTo>
                  <a:cubicBezTo>
                    <a:pt x="3055007" y="406115"/>
                    <a:pt x="3041104" y="418554"/>
                    <a:pt x="3011835" y="417091"/>
                  </a:cubicBezTo>
                  <a:lnTo>
                    <a:pt x="2812070" y="417091"/>
                  </a:lnTo>
                  <a:close/>
                  <a:moveTo>
                    <a:pt x="1312738" y="87809"/>
                  </a:moveTo>
                  <a:lnTo>
                    <a:pt x="1440061" y="87809"/>
                  </a:lnTo>
                  <a:lnTo>
                    <a:pt x="1286395" y="357820"/>
                  </a:lnTo>
                  <a:cubicBezTo>
                    <a:pt x="1280542" y="369528"/>
                    <a:pt x="1278346" y="376114"/>
                    <a:pt x="1279810" y="377577"/>
                  </a:cubicBezTo>
                  <a:cubicBezTo>
                    <a:pt x="1279810" y="379041"/>
                    <a:pt x="1284200" y="379772"/>
                    <a:pt x="1292981" y="379772"/>
                  </a:cubicBezTo>
                  <a:lnTo>
                    <a:pt x="1483965" y="379772"/>
                  </a:lnTo>
                  <a:cubicBezTo>
                    <a:pt x="1495673" y="379772"/>
                    <a:pt x="1501527" y="379041"/>
                    <a:pt x="1501527" y="377577"/>
                  </a:cubicBezTo>
                  <a:cubicBezTo>
                    <a:pt x="1502990" y="376114"/>
                    <a:pt x="1501527" y="369528"/>
                    <a:pt x="1497136" y="357820"/>
                  </a:cubicBezTo>
                  <a:lnTo>
                    <a:pt x="1459817" y="263426"/>
                  </a:lnTo>
                  <a:lnTo>
                    <a:pt x="1567383" y="263426"/>
                  </a:lnTo>
                  <a:lnTo>
                    <a:pt x="1613483" y="379772"/>
                  </a:lnTo>
                  <a:cubicBezTo>
                    <a:pt x="1623727" y="398798"/>
                    <a:pt x="1627385" y="409774"/>
                    <a:pt x="1624459" y="412701"/>
                  </a:cubicBezTo>
                  <a:cubicBezTo>
                    <a:pt x="1622995" y="415627"/>
                    <a:pt x="1610555" y="417091"/>
                    <a:pt x="1587140" y="417091"/>
                  </a:cubicBezTo>
                  <a:lnTo>
                    <a:pt x="1165659" y="417091"/>
                  </a:lnTo>
                  <a:cubicBezTo>
                    <a:pt x="1143707" y="417091"/>
                    <a:pt x="1132731" y="415627"/>
                    <a:pt x="1132731" y="412701"/>
                  </a:cubicBezTo>
                  <a:cubicBezTo>
                    <a:pt x="1129803" y="409774"/>
                    <a:pt x="1134194" y="398798"/>
                    <a:pt x="1145902" y="379772"/>
                  </a:cubicBezTo>
                  <a:close/>
                  <a:moveTo>
                    <a:pt x="799058" y="83418"/>
                  </a:moveTo>
                  <a:lnTo>
                    <a:pt x="921990" y="83418"/>
                  </a:lnTo>
                  <a:lnTo>
                    <a:pt x="941747" y="131713"/>
                  </a:lnTo>
                  <a:lnTo>
                    <a:pt x="1069069" y="83418"/>
                  </a:lnTo>
                  <a:lnTo>
                    <a:pt x="1069069" y="138299"/>
                  </a:lnTo>
                  <a:lnTo>
                    <a:pt x="961504" y="177812"/>
                  </a:lnTo>
                  <a:lnTo>
                    <a:pt x="1069069" y="417091"/>
                  </a:lnTo>
                  <a:lnTo>
                    <a:pt x="943942" y="417091"/>
                  </a:lnTo>
                  <a:close/>
                  <a:moveTo>
                    <a:pt x="722225" y="72442"/>
                  </a:moveTo>
                  <a:lnTo>
                    <a:pt x="722225" y="357820"/>
                  </a:lnTo>
                  <a:cubicBezTo>
                    <a:pt x="719298" y="375382"/>
                    <a:pt x="725884" y="382699"/>
                    <a:pt x="741982" y="379772"/>
                  </a:cubicBezTo>
                  <a:lnTo>
                    <a:pt x="783691" y="379772"/>
                  </a:lnTo>
                  <a:lnTo>
                    <a:pt x="783691" y="417091"/>
                  </a:lnTo>
                  <a:lnTo>
                    <a:pt x="647588" y="417091"/>
                  </a:lnTo>
                  <a:cubicBezTo>
                    <a:pt x="616855" y="420018"/>
                    <a:pt x="602952" y="407578"/>
                    <a:pt x="605879" y="379772"/>
                  </a:cubicBezTo>
                  <a:lnTo>
                    <a:pt x="605879" y="171227"/>
                  </a:lnTo>
                  <a:lnTo>
                    <a:pt x="564170" y="182203"/>
                  </a:lnTo>
                  <a:lnTo>
                    <a:pt x="564170" y="120737"/>
                  </a:lnTo>
                  <a:close/>
                  <a:moveTo>
                    <a:pt x="195374" y="70247"/>
                  </a:moveTo>
                  <a:lnTo>
                    <a:pt x="311720" y="70247"/>
                  </a:lnTo>
                  <a:lnTo>
                    <a:pt x="311720" y="94394"/>
                  </a:lnTo>
                  <a:lnTo>
                    <a:pt x="507094" y="94394"/>
                  </a:lnTo>
                  <a:lnTo>
                    <a:pt x="507094" y="379772"/>
                  </a:lnTo>
                  <a:cubicBezTo>
                    <a:pt x="510021" y="407578"/>
                    <a:pt x="496850" y="420018"/>
                    <a:pt x="467580" y="417091"/>
                  </a:cubicBezTo>
                  <a:lnTo>
                    <a:pt x="412700" y="417091"/>
                  </a:lnTo>
                  <a:lnTo>
                    <a:pt x="412700" y="138299"/>
                  </a:lnTo>
                  <a:lnTo>
                    <a:pt x="311720" y="138299"/>
                  </a:lnTo>
                  <a:lnTo>
                    <a:pt x="311720" y="417091"/>
                  </a:lnTo>
                  <a:lnTo>
                    <a:pt x="195374" y="417091"/>
                  </a:lnTo>
                  <a:lnTo>
                    <a:pt x="195374" y="138299"/>
                  </a:lnTo>
                  <a:lnTo>
                    <a:pt x="96589" y="138299"/>
                  </a:lnTo>
                  <a:lnTo>
                    <a:pt x="96589" y="417091"/>
                  </a:lnTo>
                  <a:lnTo>
                    <a:pt x="0" y="417091"/>
                  </a:lnTo>
                  <a:lnTo>
                    <a:pt x="0" y="94394"/>
                  </a:lnTo>
                  <a:lnTo>
                    <a:pt x="195374" y="94394"/>
                  </a:lnTo>
                  <a:close/>
                  <a:moveTo>
                    <a:pt x="2917440" y="41709"/>
                  </a:moveTo>
                  <a:lnTo>
                    <a:pt x="2917440" y="105370"/>
                  </a:lnTo>
                  <a:lnTo>
                    <a:pt x="3202818" y="105370"/>
                  </a:lnTo>
                  <a:cubicBezTo>
                    <a:pt x="3208672" y="105370"/>
                    <a:pt x="3211599" y="101712"/>
                    <a:pt x="3211599" y="94394"/>
                  </a:cubicBezTo>
                  <a:lnTo>
                    <a:pt x="3211599" y="41709"/>
                  </a:lnTo>
                  <a:close/>
                  <a:moveTo>
                    <a:pt x="2812070" y="0"/>
                  </a:moveTo>
                  <a:lnTo>
                    <a:pt x="3316969" y="0"/>
                  </a:lnTo>
                  <a:lnTo>
                    <a:pt x="3316969" y="100980"/>
                  </a:lnTo>
                  <a:cubicBezTo>
                    <a:pt x="3318433" y="133176"/>
                    <a:pt x="3306725" y="148543"/>
                    <a:pt x="3281846" y="147079"/>
                  </a:cubicBezTo>
                  <a:lnTo>
                    <a:pt x="2812070" y="147079"/>
                  </a:lnTo>
                  <a:close/>
                  <a:moveTo>
                    <a:pt x="2410345" y="0"/>
                  </a:moveTo>
                  <a:lnTo>
                    <a:pt x="2511325" y="0"/>
                  </a:lnTo>
                  <a:lnTo>
                    <a:pt x="2506935" y="21952"/>
                  </a:lnTo>
                  <a:lnTo>
                    <a:pt x="2754994" y="21952"/>
                  </a:lnTo>
                  <a:lnTo>
                    <a:pt x="2754994" y="63661"/>
                  </a:lnTo>
                  <a:lnTo>
                    <a:pt x="2520106" y="63661"/>
                  </a:lnTo>
                  <a:lnTo>
                    <a:pt x="2520106" y="125127"/>
                  </a:lnTo>
                  <a:lnTo>
                    <a:pt x="2754994" y="125127"/>
                  </a:lnTo>
                  <a:lnTo>
                    <a:pt x="2754994" y="166836"/>
                  </a:lnTo>
                  <a:lnTo>
                    <a:pt x="2520106" y="166836"/>
                  </a:lnTo>
                  <a:lnTo>
                    <a:pt x="2520106" y="324892"/>
                  </a:lnTo>
                  <a:lnTo>
                    <a:pt x="2754994" y="324892"/>
                  </a:lnTo>
                  <a:lnTo>
                    <a:pt x="2754994" y="366601"/>
                  </a:lnTo>
                  <a:lnTo>
                    <a:pt x="2520106" y="366601"/>
                  </a:lnTo>
                  <a:lnTo>
                    <a:pt x="2520106" y="417091"/>
                  </a:lnTo>
                  <a:lnTo>
                    <a:pt x="2414736" y="417091"/>
                  </a:lnTo>
                  <a:lnTo>
                    <a:pt x="2414736" y="63661"/>
                  </a:lnTo>
                  <a:lnTo>
                    <a:pt x="2394979" y="63661"/>
                  </a:lnTo>
                  <a:close/>
                  <a:moveTo>
                    <a:pt x="2381808" y="0"/>
                  </a:moveTo>
                  <a:lnTo>
                    <a:pt x="2381808" y="417091"/>
                  </a:lnTo>
                  <a:lnTo>
                    <a:pt x="2274242" y="417091"/>
                  </a:lnTo>
                  <a:lnTo>
                    <a:pt x="2274242" y="52685"/>
                  </a:lnTo>
                  <a:lnTo>
                    <a:pt x="2250095" y="54880"/>
                  </a:lnTo>
                  <a:lnTo>
                    <a:pt x="2250095" y="13171"/>
                  </a:lnTo>
                  <a:close/>
                  <a:moveTo>
                    <a:pt x="1685925" y="0"/>
                  </a:moveTo>
                  <a:lnTo>
                    <a:pt x="2193019" y="0"/>
                  </a:lnTo>
                  <a:lnTo>
                    <a:pt x="2193019" y="63661"/>
                  </a:lnTo>
                  <a:lnTo>
                    <a:pt x="2074478" y="96590"/>
                  </a:lnTo>
                  <a:lnTo>
                    <a:pt x="2074478" y="144884"/>
                  </a:lnTo>
                  <a:lnTo>
                    <a:pt x="2193019" y="144884"/>
                  </a:lnTo>
                  <a:lnTo>
                    <a:pt x="2193019" y="186593"/>
                  </a:lnTo>
                  <a:lnTo>
                    <a:pt x="2074478" y="186593"/>
                  </a:lnTo>
                  <a:lnTo>
                    <a:pt x="2074478" y="379772"/>
                  </a:lnTo>
                  <a:cubicBezTo>
                    <a:pt x="2075941" y="406115"/>
                    <a:pt x="2062038" y="418554"/>
                    <a:pt x="2032769" y="417091"/>
                  </a:cubicBezTo>
                  <a:lnTo>
                    <a:pt x="1775929" y="417091"/>
                  </a:lnTo>
                  <a:lnTo>
                    <a:pt x="1775929" y="379772"/>
                  </a:lnTo>
                  <a:lnTo>
                    <a:pt x="1931789" y="379772"/>
                  </a:lnTo>
                  <a:cubicBezTo>
                    <a:pt x="1946423" y="382699"/>
                    <a:pt x="1952277" y="376114"/>
                    <a:pt x="1949350" y="360015"/>
                  </a:cubicBezTo>
                  <a:lnTo>
                    <a:pt x="1949350" y="186593"/>
                  </a:lnTo>
                  <a:lnTo>
                    <a:pt x="1685925" y="186593"/>
                  </a:lnTo>
                  <a:lnTo>
                    <a:pt x="1685925" y="144884"/>
                  </a:lnTo>
                  <a:lnTo>
                    <a:pt x="1949350" y="144884"/>
                  </a:lnTo>
                  <a:lnTo>
                    <a:pt x="1949350" y="63661"/>
                  </a:lnTo>
                  <a:lnTo>
                    <a:pt x="2010817" y="41709"/>
                  </a:lnTo>
                  <a:lnTo>
                    <a:pt x="1685925" y="41709"/>
                  </a:lnTo>
                  <a:close/>
                  <a:moveTo>
                    <a:pt x="1176635" y="0"/>
                  </a:moveTo>
                  <a:lnTo>
                    <a:pt x="1569578" y="0"/>
                  </a:lnTo>
                  <a:lnTo>
                    <a:pt x="1580554" y="41709"/>
                  </a:lnTo>
                  <a:lnTo>
                    <a:pt x="1631044" y="208546"/>
                  </a:lnTo>
                  <a:lnTo>
                    <a:pt x="1523479" y="208546"/>
                  </a:lnTo>
                  <a:lnTo>
                    <a:pt x="1470794" y="41709"/>
                  </a:lnTo>
                  <a:lnTo>
                    <a:pt x="1286395" y="41709"/>
                  </a:lnTo>
                  <a:lnTo>
                    <a:pt x="1231515" y="208546"/>
                  </a:lnTo>
                  <a:lnTo>
                    <a:pt x="1126145" y="208546"/>
                  </a:lnTo>
                  <a:lnTo>
                    <a:pt x="1176635" y="41709"/>
                  </a:lnTo>
                  <a:close/>
                  <a:moveTo>
                    <a:pt x="748568" y="0"/>
                  </a:moveTo>
                  <a:lnTo>
                    <a:pt x="864914" y="0"/>
                  </a:lnTo>
                  <a:lnTo>
                    <a:pt x="873695" y="21952"/>
                  </a:lnTo>
                  <a:lnTo>
                    <a:pt x="1069069" y="21952"/>
                  </a:lnTo>
                  <a:lnTo>
                    <a:pt x="1069069" y="63661"/>
                  </a:lnTo>
                  <a:lnTo>
                    <a:pt x="564170" y="63661"/>
                  </a:lnTo>
                  <a:lnTo>
                    <a:pt x="564170" y="21952"/>
                  </a:lnTo>
                  <a:lnTo>
                    <a:pt x="759544" y="21952"/>
                  </a:lnTo>
                  <a:close/>
                  <a:moveTo>
                    <a:pt x="72442" y="0"/>
                  </a:moveTo>
                  <a:lnTo>
                    <a:pt x="188788" y="0"/>
                  </a:lnTo>
                  <a:lnTo>
                    <a:pt x="171226" y="21952"/>
                  </a:lnTo>
                  <a:lnTo>
                    <a:pt x="507094" y="21952"/>
                  </a:lnTo>
                  <a:lnTo>
                    <a:pt x="507094" y="63661"/>
                  </a:lnTo>
                  <a:lnTo>
                    <a:pt x="136103" y="63661"/>
                  </a:lnTo>
                  <a:lnTo>
                    <a:pt x="116346" y="90004"/>
                  </a:lnTo>
                  <a:lnTo>
                    <a:pt x="0" y="90004"/>
                  </a:lnTo>
                  <a:lnTo>
                    <a:pt x="21952" y="63661"/>
                  </a:lnTo>
                  <a:lnTo>
                    <a:pt x="0" y="63661"/>
                  </a:lnTo>
                  <a:lnTo>
                    <a:pt x="0" y="21952"/>
                  </a:lnTo>
                  <a:lnTo>
                    <a:pt x="54880" y="21952"/>
                  </a:lnTo>
                  <a:close/>
                </a:path>
              </a:pathLst>
            </a:custGeom>
            <a:solidFill>
              <a:srgbClr val="563007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1015505" y="83533"/>
            <a:ext cx="0" cy="8214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0" y="6534513"/>
            <a:ext cx="12192000" cy="323487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bg>
      <p:bgPr>
        <a:solidFill>
          <a:srgbClr val="8FC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 userDrawn="1"/>
        </p:nvGrpSpPr>
        <p:grpSpPr>
          <a:xfrm>
            <a:off x="-1757522" y="-4480892"/>
            <a:ext cx="15707044" cy="15819784"/>
            <a:chOff x="3258810" y="-5464233"/>
            <a:chExt cx="15707044" cy="15819784"/>
          </a:xfrm>
          <a:solidFill>
            <a:srgbClr val="FFFFFF">
              <a:alpha val="40000"/>
            </a:srgbClr>
          </a:solidFill>
        </p:grpSpPr>
        <p:grpSp>
          <p:nvGrpSpPr>
            <p:cNvPr id="87" name="组合 86"/>
            <p:cNvGrpSpPr/>
            <p:nvPr/>
          </p:nvGrpSpPr>
          <p:grpSpPr>
            <a:xfrm>
              <a:off x="3258810" y="-5464233"/>
              <a:ext cx="15707044" cy="15819784"/>
              <a:chOff x="4447173" y="-5058188"/>
              <a:chExt cx="4865689" cy="4900613"/>
            </a:xfrm>
            <a:grpFill/>
          </p:grpSpPr>
          <p:sp>
            <p:nvSpPr>
              <p:cNvPr id="89" name="Freeform 6"/>
              <p:cNvSpPr>
                <a:spLocks/>
              </p:cNvSpPr>
              <p:nvPr/>
            </p:nvSpPr>
            <p:spPr bwMode="auto">
              <a:xfrm>
                <a:off x="6882718" y="-5057926"/>
                <a:ext cx="775968" cy="2442597"/>
              </a:xfrm>
              <a:custGeom>
                <a:avLst/>
                <a:gdLst>
                  <a:gd name="T0" fmla="*/ 473 w 473"/>
                  <a:gd name="T1" fmla="*/ 0 h 1521"/>
                  <a:gd name="T2" fmla="*/ 250 w 473"/>
                  <a:gd name="T3" fmla="*/ 0 h 1521"/>
                  <a:gd name="T4" fmla="*/ 0 w 473"/>
                  <a:gd name="T5" fmla="*/ 1521 h 1521"/>
                  <a:gd name="T6" fmla="*/ 473 w 473"/>
                  <a:gd name="T7" fmla="*/ 0 h 1521"/>
                  <a:gd name="connsiteX0" fmla="*/ 10334 w 10334"/>
                  <a:gd name="connsiteY0" fmla="*/ 0 h 10116"/>
                  <a:gd name="connsiteX1" fmla="*/ 5619 w 10334"/>
                  <a:gd name="connsiteY1" fmla="*/ 0 h 10116"/>
                  <a:gd name="connsiteX2" fmla="*/ 0 w 10334"/>
                  <a:gd name="connsiteY2" fmla="*/ 10116 h 10116"/>
                  <a:gd name="connsiteX3" fmla="*/ 10334 w 10334"/>
                  <a:gd name="connsiteY3" fmla="*/ 0 h 1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4" h="10116">
                    <a:moveTo>
                      <a:pt x="10334" y="0"/>
                    </a:moveTo>
                    <a:lnTo>
                      <a:pt x="5619" y="0"/>
                    </a:lnTo>
                    <a:lnTo>
                      <a:pt x="0" y="10116"/>
                    </a:lnTo>
                    <a:lnTo>
                      <a:pt x="10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7"/>
              <p:cNvSpPr>
                <a:spLocks noEditPoints="1"/>
              </p:cNvSpPr>
              <p:nvPr/>
            </p:nvSpPr>
            <p:spPr bwMode="auto">
              <a:xfrm>
                <a:off x="4447174" y="-5058188"/>
                <a:ext cx="4865688" cy="4900613"/>
              </a:xfrm>
              <a:custGeom>
                <a:avLst/>
                <a:gdLst>
                  <a:gd name="T0" fmla="*/ 1544 w 3065"/>
                  <a:gd name="T1" fmla="*/ 1531 h 3087"/>
                  <a:gd name="T2" fmla="*/ 1548 w 3065"/>
                  <a:gd name="T3" fmla="*/ 1544 h 3087"/>
                  <a:gd name="T4" fmla="*/ 1534 w 3065"/>
                  <a:gd name="T5" fmla="*/ 1539 h 3087"/>
                  <a:gd name="T6" fmla="*/ 1536 w 3065"/>
                  <a:gd name="T7" fmla="*/ 1531 h 3087"/>
                  <a:gd name="T8" fmla="*/ 1528 w 3065"/>
                  <a:gd name="T9" fmla="*/ 1506 h 3087"/>
                  <a:gd name="T10" fmla="*/ 1529 w 3065"/>
                  <a:gd name="T11" fmla="*/ 1531 h 3087"/>
                  <a:gd name="T12" fmla="*/ 556 w 3065"/>
                  <a:gd name="T13" fmla="*/ 0 h 3087"/>
                  <a:gd name="T14" fmla="*/ 1529 w 3065"/>
                  <a:gd name="T15" fmla="*/ 1544 h 3087"/>
                  <a:gd name="T16" fmla="*/ 1526 w 3065"/>
                  <a:gd name="T17" fmla="*/ 1544 h 3087"/>
                  <a:gd name="T18" fmla="*/ 1521 w 3065"/>
                  <a:gd name="T19" fmla="*/ 1542 h 3087"/>
                  <a:gd name="T20" fmla="*/ 0 w 3065"/>
                  <a:gd name="T21" fmla="*/ 0 h 3087"/>
                  <a:gd name="T22" fmla="*/ 1511 w 3065"/>
                  <a:gd name="T23" fmla="*/ 1540 h 3087"/>
                  <a:gd name="T24" fmla="*/ 1488 w 3065"/>
                  <a:gd name="T25" fmla="*/ 1537 h 3087"/>
                  <a:gd name="T26" fmla="*/ 1498 w 3065"/>
                  <a:gd name="T27" fmla="*/ 1542 h 3087"/>
                  <a:gd name="T28" fmla="*/ 0 w 3065"/>
                  <a:gd name="T29" fmla="*/ 1466 h 3087"/>
                  <a:gd name="T30" fmla="*/ 0 w 3065"/>
                  <a:gd name="T31" fmla="*/ 1622 h 3087"/>
                  <a:gd name="T32" fmla="*/ 1496 w 3065"/>
                  <a:gd name="T33" fmla="*/ 1547 h 3087"/>
                  <a:gd name="T34" fmla="*/ 1488 w 3065"/>
                  <a:gd name="T35" fmla="*/ 1550 h 3087"/>
                  <a:gd name="T36" fmla="*/ 1511 w 3065"/>
                  <a:gd name="T37" fmla="*/ 1547 h 3087"/>
                  <a:gd name="T38" fmla="*/ 0 w 3065"/>
                  <a:gd name="T39" fmla="*/ 3087 h 3087"/>
                  <a:gd name="T40" fmla="*/ 1521 w 3065"/>
                  <a:gd name="T41" fmla="*/ 1545 h 3087"/>
                  <a:gd name="T42" fmla="*/ 1528 w 3065"/>
                  <a:gd name="T43" fmla="*/ 1545 h 3087"/>
                  <a:gd name="T44" fmla="*/ 556 w 3065"/>
                  <a:gd name="T45" fmla="*/ 3087 h 3087"/>
                  <a:gd name="T46" fmla="*/ 1529 w 3065"/>
                  <a:gd name="T47" fmla="*/ 1554 h 3087"/>
                  <a:gd name="T48" fmla="*/ 1529 w 3065"/>
                  <a:gd name="T49" fmla="*/ 1562 h 3087"/>
                  <a:gd name="T50" fmla="*/ 1634 w 3065"/>
                  <a:gd name="T51" fmla="*/ 3087 h 3087"/>
                  <a:gd name="T52" fmla="*/ 2011 w 3065"/>
                  <a:gd name="T53" fmla="*/ 3087 h 3087"/>
                  <a:gd name="T54" fmla="*/ 1534 w 3065"/>
                  <a:gd name="T55" fmla="*/ 1552 h 3087"/>
                  <a:gd name="T56" fmla="*/ 1534 w 3065"/>
                  <a:gd name="T57" fmla="*/ 1550 h 3087"/>
                  <a:gd name="T58" fmla="*/ 1534 w 3065"/>
                  <a:gd name="T59" fmla="*/ 1545 h 3087"/>
                  <a:gd name="T60" fmla="*/ 1546 w 3065"/>
                  <a:gd name="T61" fmla="*/ 1545 h 3087"/>
                  <a:gd name="T62" fmla="*/ 1544 w 3065"/>
                  <a:gd name="T63" fmla="*/ 1555 h 3087"/>
                  <a:gd name="T64" fmla="*/ 3065 w 3065"/>
                  <a:gd name="T65" fmla="*/ 2768 h 3087"/>
                  <a:gd name="T66" fmla="*/ 3065 w 3065"/>
                  <a:gd name="T67" fmla="*/ 2512 h 3087"/>
                  <a:gd name="T68" fmla="*/ 1597 w 3065"/>
                  <a:gd name="T69" fmla="*/ 1550 h 3087"/>
                  <a:gd name="T70" fmla="*/ 3065 w 3065"/>
                  <a:gd name="T71" fmla="*/ 1772 h 3087"/>
                  <a:gd name="T72" fmla="*/ 3065 w 3065"/>
                  <a:gd name="T73" fmla="*/ 1550 h 3087"/>
                  <a:gd name="T74" fmla="*/ 1594 w 3065"/>
                  <a:gd name="T75" fmla="*/ 1540 h 3087"/>
                  <a:gd name="T76" fmla="*/ 1602 w 3065"/>
                  <a:gd name="T77" fmla="*/ 1539 h 3087"/>
                  <a:gd name="T78" fmla="*/ 3065 w 3065"/>
                  <a:gd name="T79" fmla="*/ 915 h 3087"/>
                  <a:gd name="T80" fmla="*/ 1549 w 3065"/>
                  <a:gd name="T81" fmla="*/ 1537 h 3087"/>
                  <a:gd name="T82" fmla="*/ 1531 w 3065"/>
                  <a:gd name="T83" fmla="*/ 1547 h 3087"/>
                  <a:gd name="T84" fmla="*/ 1531 w 3065"/>
                  <a:gd name="T85" fmla="*/ 1549 h 3087"/>
                  <a:gd name="T86" fmla="*/ 1569 w 3065"/>
                  <a:gd name="T87" fmla="*/ 1545 h 3087"/>
                  <a:gd name="T88" fmla="*/ 1577 w 3065"/>
                  <a:gd name="T89" fmla="*/ 1542 h 3087"/>
                  <a:gd name="T90" fmla="*/ 1577 w 3065"/>
                  <a:gd name="T91" fmla="*/ 1542 h 3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5" h="3087">
                    <a:moveTo>
                      <a:pt x="3065" y="0"/>
                    </a:moveTo>
                    <a:lnTo>
                      <a:pt x="2757" y="0"/>
                    </a:lnTo>
                    <a:lnTo>
                      <a:pt x="1544" y="1531"/>
                    </a:lnTo>
                    <a:lnTo>
                      <a:pt x="1544" y="1542"/>
                    </a:lnTo>
                    <a:lnTo>
                      <a:pt x="1544" y="1542"/>
                    </a:lnTo>
                    <a:lnTo>
                      <a:pt x="1548" y="1544"/>
                    </a:lnTo>
                    <a:lnTo>
                      <a:pt x="1536" y="1544"/>
                    </a:lnTo>
                    <a:lnTo>
                      <a:pt x="1534" y="1544"/>
                    </a:lnTo>
                    <a:lnTo>
                      <a:pt x="1534" y="1539"/>
                    </a:lnTo>
                    <a:lnTo>
                      <a:pt x="2509" y="0"/>
                    </a:lnTo>
                    <a:lnTo>
                      <a:pt x="2218" y="0"/>
                    </a:lnTo>
                    <a:lnTo>
                      <a:pt x="1536" y="1531"/>
                    </a:lnTo>
                    <a:lnTo>
                      <a:pt x="1634" y="0"/>
                    </a:lnTo>
                    <a:lnTo>
                      <a:pt x="1425" y="0"/>
                    </a:lnTo>
                    <a:lnTo>
                      <a:pt x="1528" y="1506"/>
                    </a:lnTo>
                    <a:lnTo>
                      <a:pt x="1278" y="0"/>
                    </a:lnTo>
                    <a:lnTo>
                      <a:pt x="1054" y="0"/>
                    </a:lnTo>
                    <a:lnTo>
                      <a:pt x="1529" y="1531"/>
                    </a:lnTo>
                    <a:lnTo>
                      <a:pt x="1529" y="1532"/>
                    </a:lnTo>
                    <a:lnTo>
                      <a:pt x="848" y="0"/>
                    </a:lnTo>
                    <a:lnTo>
                      <a:pt x="556" y="0"/>
                    </a:lnTo>
                    <a:lnTo>
                      <a:pt x="1529" y="1536"/>
                    </a:lnTo>
                    <a:lnTo>
                      <a:pt x="1531" y="1542"/>
                    </a:lnTo>
                    <a:lnTo>
                      <a:pt x="1529" y="1544"/>
                    </a:lnTo>
                    <a:lnTo>
                      <a:pt x="1529" y="1544"/>
                    </a:lnTo>
                    <a:lnTo>
                      <a:pt x="1524" y="1529"/>
                    </a:lnTo>
                    <a:lnTo>
                      <a:pt x="1526" y="1544"/>
                    </a:lnTo>
                    <a:lnTo>
                      <a:pt x="1518" y="1544"/>
                    </a:lnTo>
                    <a:lnTo>
                      <a:pt x="1521" y="1542"/>
                    </a:lnTo>
                    <a:lnTo>
                      <a:pt x="1521" y="1542"/>
                    </a:lnTo>
                    <a:lnTo>
                      <a:pt x="1521" y="1531"/>
                    </a:lnTo>
                    <a:lnTo>
                      <a:pt x="308" y="0"/>
                    </a:lnTo>
                    <a:lnTo>
                      <a:pt x="0" y="0"/>
                    </a:lnTo>
                    <a:lnTo>
                      <a:pt x="0" y="320"/>
                    </a:lnTo>
                    <a:lnTo>
                      <a:pt x="1516" y="1537"/>
                    </a:lnTo>
                    <a:lnTo>
                      <a:pt x="1511" y="1540"/>
                    </a:lnTo>
                    <a:lnTo>
                      <a:pt x="0" y="574"/>
                    </a:lnTo>
                    <a:lnTo>
                      <a:pt x="0" y="915"/>
                    </a:lnTo>
                    <a:lnTo>
                      <a:pt x="1488" y="1537"/>
                    </a:lnTo>
                    <a:lnTo>
                      <a:pt x="1481" y="1537"/>
                    </a:lnTo>
                    <a:lnTo>
                      <a:pt x="1518" y="1542"/>
                    </a:lnTo>
                    <a:lnTo>
                      <a:pt x="1498" y="1542"/>
                    </a:lnTo>
                    <a:lnTo>
                      <a:pt x="1495" y="1540"/>
                    </a:lnTo>
                    <a:lnTo>
                      <a:pt x="1490" y="1542"/>
                    </a:lnTo>
                    <a:lnTo>
                      <a:pt x="0" y="1466"/>
                    </a:lnTo>
                    <a:lnTo>
                      <a:pt x="0" y="1537"/>
                    </a:lnTo>
                    <a:lnTo>
                      <a:pt x="0" y="1550"/>
                    </a:lnTo>
                    <a:lnTo>
                      <a:pt x="0" y="1622"/>
                    </a:lnTo>
                    <a:lnTo>
                      <a:pt x="1491" y="1547"/>
                    </a:lnTo>
                    <a:lnTo>
                      <a:pt x="1495" y="1547"/>
                    </a:lnTo>
                    <a:lnTo>
                      <a:pt x="1496" y="1547"/>
                    </a:lnTo>
                    <a:lnTo>
                      <a:pt x="1508" y="1545"/>
                    </a:lnTo>
                    <a:lnTo>
                      <a:pt x="1481" y="1550"/>
                    </a:lnTo>
                    <a:lnTo>
                      <a:pt x="1488" y="1550"/>
                    </a:lnTo>
                    <a:lnTo>
                      <a:pt x="0" y="2171"/>
                    </a:lnTo>
                    <a:lnTo>
                      <a:pt x="0" y="2512"/>
                    </a:lnTo>
                    <a:lnTo>
                      <a:pt x="1511" y="1547"/>
                    </a:lnTo>
                    <a:lnTo>
                      <a:pt x="1516" y="1549"/>
                    </a:lnTo>
                    <a:lnTo>
                      <a:pt x="0" y="2768"/>
                    </a:lnTo>
                    <a:lnTo>
                      <a:pt x="0" y="3087"/>
                    </a:lnTo>
                    <a:lnTo>
                      <a:pt x="308" y="3087"/>
                    </a:lnTo>
                    <a:lnTo>
                      <a:pt x="1521" y="1555"/>
                    </a:lnTo>
                    <a:lnTo>
                      <a:pt x="1521" y="1545"/>
                    </a:lnTo>
                    <a:lnTo>
                      <a:pt x="1521" y="1545"/>
                    </a:lnTo>
                    <a:lnTo>
                      <a:pt x="1519" y="1545"/>
                    </a:lnTo>
                    <a:lnTo>
                      <a:pt x="1528" y="1545"/>
                    </a:lnTo>
                    <a:lnTo>
                      <a:pt x="1528" y="1549"/>
                    </a:lnTo>
                    <a:lnTo>
                      <a:pt x="1526" y="1550"/>
                    </a:lnTo>
                    <a:lnTo>
                      <a:pt x="556" y="3087"/>
                    </a:lnTo>
                    <a:lnTo>
                      <a:pt x="848" y="3087"/>
                    </a:lnTo>
                    <a:lnTo>
                      <a:pt x="1528" y="1552"/>
                    </a:lnTo>
                    <a:lnTo>
                      <a:pt x="1529" y="1554"/>
                    </a:lnTo>
                    <a:lnTo>
                      <a:pt x="1054" y="3087"/>
                    </a:lnTo>
                    <a:lnTo>
                      <a:pt x="1278" y="3087"/>
                    </a:lnTo>
                    <a:lnTo>
                      <a:pt x="1529" y="1562"/>
                    </a:lnTo>
                    <a:lnTo>
                      <a:pt x="1531" y="1567"/>
                    </a:lnTo>
                    <a:lnTo>
                      <a:pt x="1425" y="3087"/>
                    </a:lnTo>
                    <a:lnTo>
                      <a:pt x="1634" y="3087"/>
                    </a:lnTo>
                    <a:lnTo>
                      <a:pt x="1536" y="1603"/>
                    </a:lnTo>
                    <a:lnTo>
                      <a:pt x="1788" y="3087"/>
                    </a:lnTo>
                    <a:lnTo>
                      <a:pt x="2011" y="3087"/>
                    </a:lnTo>
                    <a:lnTo>
                      <a:pt x="1534" y="1560"/>
                    </a:lnTo>
                    <a:lnTo>
                      <a:pt x="1534" y="1557"/>
                    </a:lnTo>
                    <a:lnTo>
                      <a:pt x="1534" y="1552"/>
                    </a:lnTo>
                    <a:lnTo>
                      <a:pt x="2218" y="3087"/>
                    </a:lnTo>
                    <a:lnTo>
                      <a:pt x="2509" y="3087"/>
                    </a:lnTo>
                    <a:lnTo>
                      <a:pt x="1534" y="1550"/>
                    </a:lnTo>
                    <a:lnTo>
                      <a:pt x="1534" y="1545"/>
                    </a:lnTo>
                    <a:lnTo>
                      <a:pt x="1534" y="1545"/>
                    </a:lnTo>
                    <a:lnTo>
                      <a:pt x="1534" y="1545"/>
                    </a:lnTo>
                    <a:lnTo>
                      <a:pt x="1534" y="1544"/>
                    </a:lnTo>
                    <a:lnTo>
                      <a:pt x="1536" y="1544"/>
                    </a:lnTo>
                    <a:lnTo>
                      <a:pt x="1546" y="1545"/>
                    </a:lnTo>
                    <a:lnTo>
                      <a:pt x="1544" y="1545"/>
                    </a:lnTo>
                    <a:lnTo>
                      <a:pt x="1544" y="1545"/>
                    </a:lnTo>
                    <a:lnTo>
                      <a:pt x="1544" y="1555"/>
                    </a:lnTo>
                    <a:lnTo>
                      <a:pt x="2757" y="3087"/>
                    </a:lnTo>
                    <a:lnTo>
                      <a:pt x="3065" y="3087"/>
                    </a:lnTo>
                    <a:lnTo>
                      <a:pt x="3065" y="2768"/>
                    </a:lnTo>
                    <a:lnTo>
                      <a:pt x="1549" y="1549"/>
                    </a:lnTo>
                    <a:lnTo>
                      <a:pt x="1554" y="1547"/>
                    </a:lnTo>
                    <a:lnTo>
                      <a:pt x="3065" y="2512"/>
                    </a:lnTo>
                    <a:lnTo>
                      <a:pt x="3065" y="2171"/>
                    </a:lnTo>
                    <a:lnTo>
                      <a:pt x="1577" y="1550"/>
                    </a:lnTo>
                    <a:lnTo>
                      <a:pt x="1597" y="1550"/>
                    </a:lnTo>
                    <a:lnTo>
                      <a:pt x="1602" y="1549"/>
                    </a:lnTo>
                    <a:lnTo>
                      <a:pt x="3065" y="1969"/>
                    </a:lnTo>
                    <a:lnTo>
                      <a:pt x="3065" y="1772"/>
                    </a:lnTo>
                    <a:lnTo>
                      <a:pt x="1602" y="1547"/>
                    </a:lnTo>
                    <a:lnTo>
                      <a:pt x="3065" y="1622"/>
                    </a:lnTo>
                    <a:lnTo>
                      <a:pt x="3065" y="1550"/>
                    </a:lnTo>
                    <a:lnTo>
                      <a:pt x="3065" y="1537"/>
                    </a:lnTo>
                    <a:lnTo>
                      <a:pt x="3065" y="1466"/>
                    </a:lnTo>
                    <a:lnTo>
                      <a:pt x="1594" y="1540"/>
                    </a:lnTo>
                    <a:lnTo>
                      <a:pt x="3065" y="1315"/>
                    </a:lnTo>
                    <a:lnTo>
                      <a:pt x="3065" y="1119"/>
                    </a:lnTo>
                    <a:lnTo>
                      <a:pt x="1602" y="1539"/>
                    </a:lnTo>
                    <a:lnTo>
                      <a:pt x="1597" y="1537"/>
                    </a:lnTo>
                    <a:lnTo>
                      <a:pt x="1577" y="1537"/>
                    </a:lnTo>
                    <a:lnTo>
                      <a:pt x="3065" y="915"/>
                    </a:lnTo>
                    <a:lnTo>
                      <a:pt x="3065" y="574"/>
                    </a:lnTo>
                    <a:lnTo>
                      <a:pt x="1554" y="1540"/>
                    </a:lnTo>
                    <a:lnTo>
                      <a:pt x="1549" y="1537"/>
                    </a:lnTo>
                    <a:lnTo>
                      <a:pt x="3065" y="320"/>
                    </a:lnTo>
                    <a:lnTo>
                      <a:pt x="3065" y="0"/>
                    </a:lnTo>
                    <a:close/>
                    <a:moveTo>
                      <a:pt x="1531" y="1547"/>
                    </a:moveTo>
                    <a:lnTo>
                      <a:pt x="1531" y="1547"/>
                    </a:lnTo>
                    <a:lnTo>
                      <a:pt x="1531" y="1547"/>
                    </a:lnTo>
                    <a:lnTo>
                      <a:pt x="1531" y="1549"/>
                    </a:lnTo>
                    <a:lnTo>
                      <a:pt x="1531" y="1547"/>
                    </a:lnTo>
                    <a:close/>
                    <a:moveTo>
                      <a:pt x="1571" y="1547"/>
                    </a:moveTo>
                    <a:lnTo>
                      <a:pt x="1569" y="1545"/>
                    </a:lnTo>
                    <a:lnTo>
                      <a:pt x="1574" y="1545"/>
                    </a:lnTo>
                    <a:lnTo>
                      <a:pt x="1571" y="1547"/>
                    </a:lnTo>
                    <a:close/>
                    <a:moveTo>
                      <a:pt x="1577" y="1542"/>
                    </a:moveTo>
                    <a:lnTo>
                      <a:pt x="1566" y="1542"/>
                    </a:lnTo>
                    <a:lnTo>
                      <a:pt x="1571" y="1540"/>
                    </a:lnTo>
                    <a:lnTo>
                      <a:pt x="1577" y="15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"/>
              <p:cNvSpPr>
                <a:spLocks/>
              </p:cNvSpPr>
              <p:nvPr/>
            </p:nvSpPr>
            <p:spPr bwMode="auto">
              <a:xfrm>
                <a:off x="4447173" y="-2605621"/>
                <a:ext cx="2401532" cy="675437"/>
              </a:xfrm>
              <a:custGeom>
                <a:avLst/>
                <a:gdLst>
                  <a:gd name="T0" fmla="*/ 0 w 1438"/>
                  <a:gd name="T1" fmla="*/ 412 h 412"/>
                  <a:gd name="T2" fmla="*/ 1438 w 1438"/>
                  <a:gd name="T3" fmla="*/ 0 h 412"/>
                  <a:gd name="T4" fmla="*/ 0 w 1438"/>
                  <a:gd name="T5" fmla="*/ 215 h 412"/>
                  <a:gd name="T6" fmla="*/ 0 w 1438"/>
                  <a:gd name="T7" fmla="*/ 412 h 412"/>
                  <a:gd name="connsiteX0" fmla="*/ 0 w 10520"/>
                  <a:gd name="connsiteY0" fmla="*/ 10327 h 10327"/>
                  <a:gd name="connsiteX1" fmla="*/ 10520 w 10520"/>
                  <a:gd name="connsiteY1" fmla="*/ 0 h 10327"/>
                  <a:gd name="connsiteX2" fmla="*/ 0 w 10520"/>
                  <a:gd name="connsiteY2" fmla="*/ 5545 h 10327"/>
                  <a:gd name="connsiteX3" fmla="*/ 0 w 10520"/>
                  <a:gd name="connsiteY3" fmla="*/ 10327 h 1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0" h="10327">
                    <a:moveTo>
                      <a:pt x="0" y="10327"/>
                    </a:moveTo>
                    <a:lnTo>
                      <a:pt x="10520" y="0"/>
                    </a:lnTo>
                    <a:lnTo>
                      <a:pt x="0" y="5545"/>
                    </a:lnTo>
                    <a:lnTo>
                      <a:pt x="0" y="103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1"/>
              <p:cNvSpPr>
                <a:spLocks/>
              </p:cNvSpPr>
              <p:nvPr/>
            </p:nvSpPr>
            <p:spPr bwMode="auto">
              <a:xfrm>
                <a:off x="4447173" y="-3279558"/>
                <a:ext cx="2410435" cy="677661"/>
              </a:xfrm>
              <a:custGeom>
                <a:avLst/>
                <a:gdLst>
                  <a:gd name="T0" fmla="*/ 0 w 1438"/>
                  <a:gd name="T1" fmla="*/ 196 h 412"/>
                  <a:gd name="T2" fmla="*/ 1438 w 1438"/>
                  <a:gd name="T3" fmla="*/ 412 h 412"/>
                  <a:gd name="T4" fmla="*/ 0 w 1438"/>
                  <a:gd name="T5" fmla="*/ 0 h 412"/>
                  <a:gd name="T6" fmla="*/ 0 w 1438"/>
                  <a:gd name="T7" fmla="*/ 196 h 412"/>
                  <a:gd name="connsiteX0" fmla="*/ 0 w 10559"/>
                  <a:gd name="connsiteY0" fmla="*/ 4757 h 10361"/>
                  <a:gd name="connsiteX1" fmla="*/ 10559 w 10559"/>
                  <a:gd name="connsiteY1" fmla="*/ 10361 h 10361"/>
                  <a:gd name="connsiteX2" fmla="*/ 0 w 10559"/>
                  <a:gd name="connsiteY2" fmla="*/ 0 h 10361"/>
                  <a:gd name="connsiteX3" fmla="*/ 0 w 10559"/>
                  <a:gd name="connsiteY3" fmla="*/ 4757 h 10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9" h="10361">
                    <a:moveTo>
                      <a:pt x="0" y="4757"/>
                    </a:moveTo>
                    <a:lnTo>
                      <a:pt x="10559" y="10361"/>
                    </a:lnTo>
                    <a:lnTo>
                      <a:pt x="0" y="0"/>
                    </a:lnTo>
                    <a:lnTo>
                      <a:pt x="0" y="47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椭圆 87"/>
            <p:cNvSpPr/>
            <p:nvPr userDrawn="1"/>
          </p:nvSpPr>
          <p:spPr>
            <a:xfrm>
              <a:off x="10644680" y="1976695"/>
              <a:ext cx="952522" cy="952522"/>
            </a:xfrm>
            <a:prstGeom prst="ellipse">
              <a:avLst/>
            </a:prstGeom>
            <a:grpFill/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AutoShape 43"/>
          <p:cNvSpPr>
            <a:spLocks noChangeAspect="1" noChangeArrowheads="1" noTextEdit="1"/>
          </p:cNvSpPr>
          <p:nvPr userDrawn="1"/>
        </p:nvSpPr>
        <p:spPr bwMode="auto">
          <a:xfrm>
            <a:off x="1852" y="-1588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4" name="组合 93"/>
          <p:cNvGrpSpPr/>
          <p:nvPr userDrawn="1"/>
        </p:nvGrpSpPr>
        <p:grpSpPr>
          <a:xfrm>
            <a:off x="4583832" y="1628799"/>
            <a:ext cx="3101528" cy="2892660"/>
            <a:chOff x="5122863" y="90488"/>
            <a:chExt cx="1720850" cy="1604963"/>
          </a:xfrm>
        </p:grpSpPr>
        <p:sp>
          <p:nvSpPr>
            <p:cNvPr id="95" name="Freeform 5"/>
            <p:cNvSpPr>
              <a:spLocks/>
            </p:cNvSpPr>
            <p:nvPr userDrawn="1"/>
          </p:nvSpPr>
          <p:spPr bwMode="auto">
            <a:xfrm>
              <a:off x="5122863" y="90488"/>
              <a:ext cx="1720850" cy="1068388"/>
            </a:xfrm>
            <a:custGeom>
              <a:avLst/>
              <a:gdLst>
                <a:gd name="T0" fmla="*/ 113 w 456"/>
                <a:gd name="T1" fmla="*/ 15 h 283"/>
                <a:gd name="T2" fmla="*/ 206 w 456"/>
                <a:gd name="T3" fmla="*/ 1 h 283"/>
                <a:gd name="T4" fmla="*/ 340 w 456"/>
                <a:gd name="T5" fmla="*/ 15 h 283"/>
                <a:gd name="T6" fmla="*/ 366 w 456"/>
                <a:gd name="T7" fmla="*/ 36 h 283"/>
                <a:gd name="T8" fmla="*/ 383 w 456"/>
                <a:gd name="T9" fmla="*/ 155 h 283"/>
                <a:gd name="T10" fmla="*/ 443 w 456"/>
                <a:gd name="T11" fmla="*/ 187 h 283"/>
                <a:gd name="T12" fmla="*/ 448 w 456"/>
                <a:gd name="T13" fmla="*/ 226 h 283"/>
                <a:gd name="T14" fmla="*/ 394 w 456"/>
                <a:gd name="T15" fmla="*/ 260 h 283"/>
                <a:gd name="T16" fmla="*/ 230 w 456"/>
                <a:gd name="T17" fmla="*/ 283 h 283"/>
                <a:gd name="T18" fmla="*/ 80 w 456"/>
                <a:gd name="T19" fmla="*/ 266 h 283"/>
                <a:gd name="T20" fmla="*/ 10 w 456"/>
                <a:gd name="T21" fmla="*/ 229 h 283"/>
                <a:gd name="T22" fmla="*/ 10 w 456"/>
                <a:gd name="T23" fmla="*/ 189 h 283"/>
                <a:gd name="T24" fmla="*/ 72 w 456"/>
                <a:gd name="T25" fmla="*/ 155 h 283"/>
                <a:gd name="T26" fmla="*/ 90 w 456"/>
                <a:gd name="T27" fmla="*/ 36 h 283"/>
                <a:gd name="T28" fmla="*/ 113 w 456"/>
                <a:gd name="T29" fmla="*/ 1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6" h="283">
                  <a:moveTo>
                    <a:pt x="113" y="15"/>
                  </a:moveTo>
                  <a:cubicBezTo>
                    <a:pt x="143" y="6"/>
                    <a:pt x="175" y="3"/>
                    <a:pt x="206" y="1"/>
                  </a:cubicBezTo>
                  <a:cubicBezTo>
                    <a:pt x="251" y="0"/>
                    <a:pt x="296" y="2"/>
                    <a:pt x="340" y="15"/>
                  </a:cubicBezTo>
                  <a:cubicBezTo>
                    <a:pt x="350" y="18"/>
                    <a:pt x="365" y="23"/>
                    <a:pt x="366" y="36"/>
                  </a:cubicBezTo>
                  <a:cubicBezTo>
                    <a:pt x="372" y="76"/>
                    <a:pt x="377" y="116"/>
                    <a:pt x="383" y="155"/>
                  </a:cubicBezTo>
                  <a:cubicBezTo>
                    <a:pt x="404" y="164"/>
                    <a:pt x="427" y="171"/>
                    <a:pt x="443" y="187"/>
                  </a:cubicBezTo>
                  <a:cubicBezTo>
                    <a:pt x="454" y="196"/>
                    <a:pt x="456" y="214"/>
                    <a:pt x="448" y="226"/>
                  </a:cubicBezTo>
                  <a:cubicBezTo>
                    <a:pt x="435" y="244"/>
                    <a:pt x="414" y="253"/>
                    <a:pt x="394" y="260"/>
                  </a:cubicBezTo>
                  <a:cubicBezTo>
                    <a:pt x="342" y="278"/>
                    <a:pt x="285" y="282"/>
                    <a:pt x="230" y="283"/>
                  </a:cubicBezTo>
                  <a:cubicBezTo>
                    <a:pt x="180" y="283"/>
                    <a:pt x="129" y="279"/>
                    <a:pt x="80" y="266"/>
                  </a:cubicBezTo>
                  <a:cubicBezTo>
                    <a:pt x="55" y="259"/>
                    <a:pt x="27" y="250"/>
                    <a:pt x="10" y="229"/>
                  </a:cubicBezTo>
                  <a:cubicBezTo>
                    <a:pt x="0" y="217"/>
                    <a:pt x="0" y="199"/>
                    <a:pt x="10" y="189"/>
                  </a:cubicBezTo>
                  <a:cubicBezTo>
                    <a:pt x="27" y="171"/>
                    <a:pt x="51" y="165"/>
                    <a:pt x="72" y="155"/>
                  </a:cubicBezTo>
                  <a:cubicBezTo>
                    <a:pt x="78" y="116"/>
                    <a:pt x="83" y="76"/>
                    <a:pt x="90" y="36"/>
                  </a:cubicBezTo>
                  <a:cubicBezTo>
                    <a:pt x="91" y="23"/>
                    <a:pt x="103" y="19"/>
                    <a:pt x="113" y="15"/>
                  </a:cubicBezTo>
                  <a:close/>
                </a:path>
              </a:pathLst>
            </a:custGeom>
            <a:solidFill>
              <a:srgbClr val="563007"/>
            </a:solidFill>
            <a:ln w="0" cap="flat">
              <a:solidFill>
                <a:srgbClr val="27241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"/>
            <p:cNvSpPr>
              <a:spLocks/>
            </p:cNvSpPr>
            <p:nvPr userDrawn="1"/>
          </p:nvSpPr>
          <p:spPr bwMode="auto">
            <a:xfrm>
              <a:off x="5749925" y="230188"/>
              <a:ext cx="715963" cy="76200"/>
            </a:xfrm>
            <a:custGeom>
              <a:avLst/>
              <a:gdLst>
                <a:gd name="T0" fmla="*/ 128 w 190"/>
                <a:gd name="T1" fmla="*/ 7 h 20"/>
                <a:gd name="T2" fmla="*/ 190 w 190"/>
                <a:gd name="T3" fmla="*/ 3 h 20"/>
                <a:gd name="T4" fmla="*/ 147 w 190"/>
                <a:gd name="T5" fmla="*/ 13 h 20"/>
                <a:gd name="T6" fmla="*/ 0 w 190"/>
                <a:gd name="T7" fmla="*/ 8 h 20"/>
                <a:gd name="T8" fmla="*/ 128 w 190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0">
                  <a:moveTo>
                    <a:pt x="128" y="7"/>
                  </a:moveTo>
                  <a:cubicBezTo>
                    <a:pt x="149" y="6"/>
                    <a:pt x="169" y="0"/>
                    <a:pt x="190" y="3"/>
                  </a:cubicBezTo>
                  <a:cubicBezTo>
                    <a:pt x="178" y="12"/>
                    <a:pt x="162" y="12"/>
                    <a:pt x="147" y="13"/>
                  </a:cubicBezTo>
                  <a:cubicBezTo>
                    <a:pt x="98" y="18"/>
                    <a:pt x="48" y="20"/>
                    <a:pt x="0" y="8"/>
                  </a:cubicBezTo>
                  <a:cubicBezTo>
                    <a:pt x="42" y="11"/>
                    <a:pt x="85" y="12"/>
                    <a:pt x="128" y="7"/>
                  </a:cubicBezTo>
                  <a:close/>
                </a:path>
              </a:pathLst>
            </a:custGeom>
            <a:solidFill>
              <a:srgbClr val="C4E597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5372100" y="709613"/>
              <a:ext cx="1219200" cy="257175"/>
            </a:xfrm>
            <a:custGeom>
              <a:avLst/>
              <a:gdLst>
                <a:gd name="T0" fmla="*/ 6 w 323"/>
                <a:gd name="T1" fmla="*/ 0 h 68"/>
                <a:gd name="T2" fmla="*/ 180 w 323"/>
                <a:gd name="T3" fmla="*/ 28 h 68"/>
                <a:gd name="T4" fmla="*/ 317 w 323"/>
                <a:gd name="T5" fmla="*/ 0 h 68"/>
                <a:gd name="T6" fmla="*/ 323 w 323"/>
                <a:gd name="T7" fmla="*/ 32 h 68"/>
                <a:gd name="T8" fmla="*/ 122 w 323"/>
                <a:gd name="T9" fmla="*/ 62 h 68"/>
                <a:gd name="T10" fmla="*/ 0 w 323"/>
                <a:gd name="T11" fmla="*/ 32 h 68"/>
                <a:gd name="T12" fmla="*/ 6 w 323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68">
                  <a:moveTo>
                    <a:pt x="6" y="0"/>
                  </a:moveTo>
                  <a:cubicBezTo>
                    <a:pt x="60" y="24"/>
                    <a:pt x="121" y="30"/>
                    <a:pt x="180" y="28"/>
                  </a:cubicBezTo>
                  <a:cubicBezTo>
                    <a:pt x="227" y="26"/>
                    <a:pt x="274" y="19"/>
                    <a:pt x="317" y="0"/>
                  </a:cubicBezTo>
                  <a:cubicBezTo>
                    <a:pt x="319" y="10"/>
                    <a:pt x="321" y="21"/>
                    <a:pt x="323" y="32"/>
                  </a:cubicBezTo>
                  <a:cubicBezTo>
                    <a:pt x="261" y="60"/>
                    <a:pt x="190" y="68"/>
                    <a:pt x="122" y="62"/>
                  </a:cubicBezTo>
                  <a:cubicBezTo>
                    <a:pt x="80" y="58"/>
                    <a:pt x="38" y="50"/>
                    <a:pt x="0" y="32"/>
                  </a:cubicBezTo>
                  <a:cubicBezTo>
                    <a:pt x="2" y="21"/>
                    <a:pt x="4" y="11"/>
                    <a:pt x="6" y="0"/>
                  </a:cubicBezTo>
                  <a:close/>
                </a:path>
              </a:pathLst>
            </a:custGeom>
            <a:solidFill>
              <a:srgbClr val="C5E698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5243513" y="1227138"/>
              <a:ext cx="1476375" cy="468313"/>
            </a:xfrm>
            <a:custGeom>
              <a:avLst/>
              <a:gdLst>
                <a:gd name="T0" fmla="*/ 1 w 391"/>
                <a:gd name="T1" fmla="*/ 0 h 124"/>
                <a:gd name="T2" fmla="*/ 142 w 391"/>
                <a:gd name="T3" fmla="*/ 11 h 124"/>
                <a:gd name="T4" fmla="*/ 187 w 391"/>
                <a:gd name="T5" fmla="*/ 22 h 124"/>
                <a:gd name="T6" fmla="*/ 214 w 391"/>
                <a:gd name="T7" fmla="*/ 19 h 124"/>
                <a:gd name="T8" fmla="*/ 277 w 391"/>
                <a:gd name="T9" fmla="*/ 9 h 124"/>
                <a:gd name="T10" fmla="*/ 391 w 391"/>
                <a:gd name="T11" fmla="*/ 0 h 124"/>
                <a:gd name="T12" fmla="*/ 390 w 391"/>
                <a:gd name="T13" fmla="*/ 22 h 124"/>
                <a:gd name="T14" fmla="*/ 369 w 391"/>
                <a:gd name="T15" fmla="*/ 50 h 124"/>
                <a:gd name="T16" fmla="*/ 337 w 391"/>
                <a:gd name="T17" fmla="*/ 114 h 124"/>
                <a:gd name="T18" fmla="*/ 255 w 391"/>
                <a:gd name="T19" fmla="*/ 119 h 124"/>
                <a:gd name="T20" fmla="*/ 213 w 391"/>
                <a:gd name="T21" fmla="*/ 76 h 124"/>
                <a:gd name="T22" fmla="*/ 191 w 391"/>
                <a:gd name="T23" fmla="*/ 52 h 124"/>
                <a:gd name="T24" fmla="*/ 162 w 391"/>
                <a:gd name="T25" fmla="*/ 103 h 124"/>
                <a:gd name="T26" fmla="*/ 100 w 391"/>
                <a:gd name="T27" fmla="*/ 122 h 124"/>
                <a:gd name="T28" fmla="*/ 43 w 391"/>
                <a:gd name="T29" fmla="*/ 106 h 124"/>
                <a:gd name="T30" fmla="*/ 21 w 391"/>
                <a:gd name="T31" fmla="*/ 48 h 124"/>
                <a:gd name="T32" fmla="*/ 2 w 391"/>
                <a:gd name="T33" fmla="*/ 22 h 124"/>
                <a:gd name="T34" fmla="*/ 1 w 391"/>
                <a:gd name="T3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1" h="124">
                  <a:moveTo>
                    <a:pt x="1" y="0"/>
                  </a:moveTo>
                  <a:cubicBezTo>
                    <a:pt x="48" y="1"/>
                    <a:pt x="95" y="8"/>
                    <a:pt x="142" y="11"/>
                  </a:cubicBezTo>
                  <a:cubicBezTo>
                    <a:pt x="158" y="12"/>
                    <a:pt x="173" y="17"/>
                    <a:pt x="187" y="22"/>
                  </a:cubicBezTo>
                  <a:cubicBezTo>
                    <a:pt x="196" y="27"/>
                    <a:pt x="206" y="22"/>
                    <a:pt x="214" y="19"/>
                  </a:cubicBezTo>
                  <a:cubicBezTo>
                    <a:pt x="234" y="11"/>
                    <a:pt x="256" y="11"/>
                    <a:pt x="277" y="9"/>
                  </a:cubicBezTo>
                  <a:cubicBezTo>
                    <a:pt x="315" y="6"/>
                    <a:pt x="353" y="0"/>
                    <a:pt x="391" y="0"/>
                  </a:cubicBezTo>
                  <a:cubicBezTo>
                    <a:pt x="391" y="7"/>
                    <a:pt x="391" y="15"/>
                    <a:pt x="390" y="22"/>
                  </a:cubicBezTo>
                  <a:cubicBezTo>
                    <a:pt x="383" y="31"/>
                    <a:pt x="371" y="37"/>
                    <a:pt x="369" y="50"/>
                  </a:cubicBezTo>
                  <a:cubicBezTo>
                    <a:pt x="363" y="73"/>
                    <a:pt x="361" y="102"/>
                    <a:pt x="337" y="114"/>
                  </a:cubicBezTo>
                  <a:cubicBezTo>
                    <a:pt x="311" y="123"/>
                    <a:pt x="282" y="124"/>
                    <a:pt x="255" y="119"/>
                  </a:cubicBezTo>
                  <a:cubicBezTo>
                    <a:pt x="234" y="114"/>
                    <a:pt x="220" y="95"/>
                    <a:pt x="213" y="76"/>
                  </a:cubicBezTo>
                  <a:cubicBezTo>
                    <a:pt x="209" y="66"/>
                    <a:pt x="205" y="49"/>
                    <a:pt x="191" y="52"/>
                  </a:cubicBezTo>
                  <a:cubicBezTo>
                    <a:pt x="178" y="67"/>
                    <a:pt x="177" y="89"/>
                    <a:pt x="162" y="103"/>
                  </a:cubicBezTo>
                  <a:cubicBezTo>
                    <a:pt x="147" y="121"/>
                    <a:pt x="121" y="122"/>
                    <a:pt x="100" y="122"/>
                  </a:cubicBezTo>
                  <a:cubicBezTo>
                    <a:pt x="80" y="120"/>
                    <a:pt x="58" y="119"/>
                    <a:pt x="43" y="106"/>
                  </a:cubicBezTo>
                  <a:cubicBezTo>
                    <a:pt x="28" y="90"/>
                    <a:pt x="27" y="67"/>
                    <a:pt x="21" y="48"/>
                  </a:cubicBezTo>
                  <a:cubicBezTo>
                    <a:pt x="19" y="36"/>
                    <a:pt x="8" y="30"/>
                    <a:pt x="2" y="22"/>
                  </a:cubicBezTo>
                  <a:cubicBezTo>
                    <a:pt x="0" y="15"/>
                    <a:pt x="1" y="7"/>
                    <a:pt x="1" y="0"/>
                  </a:cubicBezTo>
                  <a:close/>
                </a:path>
              </a:pathLst>
            </a:custGeom>
            <a:solidFill>
              <a:srgbClr val="563007"/>
            </a:solidFill>
            <a:ln w="0" cap="flat">
              <a:solidFill>
                <a:srgbClr val="27241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5391150" y="1301751"/>
              <a:ext cx="493713" cy="341313"/>
            </a:xfrm>
            <a:custGeom>
              <a:avLst/>
              <a:gdLst>
                <a:gd name="T0" fmla="*/ 9 w 131"/>
                <a:gd name="T1" fmla="*/ 1 h 90"/>
                <a:gd name="T2" fmla="*/ 79 w 131"/>
                <a:gd name="T3" fmla="*/ 7 h 90"/>
                <a:gd name="T4" fmla="*/ 123 w 131"/>
                <a:gd name="T5" fmla="*/ 15 h 90"/>
                <a:gd name="T6" fmla="*/ 121 w 131"/>
                <a:gd name="T7" fmla="*/ 54 h 90"/>
                <a:gd name="T8" fmla="*/ 90 w 131"/>
                <a:gd name="T9" fmla="*/ 87 h 90"/>
                <a:gd name="T10" fmla="*/ 22 w 131"/>
                <a:gd name="T11" fmla="*/ 81 h 90"/>
                <a:gd name="T12" fmla="*/ 1 w 131"/>
                <a:gd name="T13" fmla="*/ 23 h 90"/>
                <a:gd name="T14" fmla="*/ 9 w 131"/>
                <a:gd name="T15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90">
                  <a:moveTo>
                    <a:pt x="9" y="1"/>
                  </a:moveTo>
                  <a:cubicBezTo>
                    <a:pt x="32" y="0"/>
                    <a:pt x="55" y="6"/>
                    <a:pt x="79" y="7"/>
                  </a:cubicBezTo>
                  <a:cubicBezTo>
                    <a:pt x="93" y="9"/>
                    <a:pt x="109" y="9"/>
                    <a:pt x="123" y="15"/>
                  </a:cubicBezTo>
                  <a:cubicBezTo>
                    <a:pt x="131" y="27"/>
                    <a:pt x="126" y="42"/>
                    <a:pt x="121" y="54"/>
                  </a:cubicBezTo>
                  <a:cubicBezTo>
                    <a:pt x="115" y="68"/>
                    <a:pt x="107" y="84"/>
                    <a:pt x="90" y="87"/>
                  </a:cubicBezTo>
                  <a:cubicBezTo>
                    <a:pt x="68" y="89"/>
                    <a:pt x="43" y="90"/>
                    <a:pt x="22" y="81"/>
                  </a:cubicBezTo>
                  <a:cubicBezTo>
                    <a:pt x="2" y="69"/>
                    <a:pt x="2" y="43"/>
                    <a:pt x="1" y="23"/>
                  </a:cubicBezTo>
                  <a:cubicBezTo>
                    <a:pt x="2" y="16"/>
                    <a:pt x="0" y="2"/>
                    <a:pt x="9" y="1"/>
                  </a:cubicBezTo>
                  <a:close/>
                </a:path>
              </a:pathLst>
            </a:custGeom>
            <a:solidFill>
              <a:srgbClr val="C4E597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6089650" y="1301751"/>
              <a:ext cx="485775" cy="344488"/>
            </a:xfrm>
            <a:custGeom>
              <a:avLst/>
              <a:gdLst>
                <a:gd name="T0" fmla="*/ 28 w 129"/>
                <a:gd name="T1" fmla="*/ 9 h 91"/>
                <a:gd name="T2" fmla="*/ 125 w 129"/>
                <a:gd name="T3" fmla="*/ 0 h 91"/>
                <a:gd name="T4" fmla="*/ 119 w 129"/>
                <a:gd name="T5" fmla="*/ 68 h 91"/>
                <a:gd name="T6" fmla="*/ 70 w 129"/>
                <a:gd name="T7" fmla="*/ 88 h 91"/>
                <a:gd name="T8" fmla="*/ 19 w 129"/>
                <a:gd name="T9" fmla="*/ 75 h 91"/>
                <a:gd name="T10" fmla="*/ 2 w 129"/>
                <a:gd name="T11" fmla="*/ 24 h 91"/>
                <a:gd name="T12" fmla="*/ 28 w 129"/>
                <a:gd name="T13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91">
                  <a:moveTo>
                    <a:pt x="28" y="9"/>
                  </a:moveTo>
                  <a:cubicBezTo>
                    <a:pt x="60" y="7"/>
                    <a:pt x="92" y="1"/>
                    <a:pt x="125" y="0"/>
                  </a:cubicBezTo>
                  <a:cubicBezTo>
                    <a:pt x="129" y="23"/>
                    <a:pt x="128" y="47"/>
                    <a:pt x="119" y="68"/>
                  </a:cubicBezTo>
                  <a:cubicBezTo>
                    <a:pt x="110" y="86"/>
                    <a:pt x="88" y="87"/>
                    <a:pt x="70" y="88"/>
                  </a:cubicBezTo>
                  <a:cubicBezTo>
                    <a:pt x="53" y="88"/>
                    <a:pt x="30" y="91"/>
                    <a:pt x="19" y="75"/>
                  </a:cubicBezTo>
                  <a:cubicBezTo>
                    <a:pt x="8" y="60"/>
                    <a:pt x="0" y="42"/>
                    <a:pt x="2" y="24"/>
                  </a:cubicBezTo>
                  <a:cubicBezTo>
                    <a:pt x="4" y="12"/>
                    <a:pt x="18" y="11"/>
                    <a:pt x="28" y="9"/>
                  </a:cubicBezTo>
                  <a:close/>
                </a:path>
              </a:pathLst>
            </a:custGeom>
            <a:solidFill>
              <a:srgbClr val="C4E597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文本框 100"/>
          <p:cNvSpPr txBox="1"/>
          <p:nvPr userDrawn="1"/>
        </p:nvSpPr>
        <p:spPr>
          <a:xfrm>
            <a:off x="4346630" y="465313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563007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布衣</a:t>
            </a:r>
            <a:r>
              <a:rPr lang="zh-CN" altLang="en-US" sz="4400" dirty="0" smtClean="0">
                <a:solidFill>
                  <a:srgbClr val="563007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公子作品</a:t>
            </a:r>
            <a:endParaRPr lang="zh-CN" altLang="en-US" sz="4400" dirty="0">
              <a:solidFill>
                <a:srgbClr val="563007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>
            <a:off x="5038660" y="5299226"/>
            <a:ext cx="2114681" cy="39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5630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en-US" altLang="zh-CN" dirty="0">
                <a:solidFill>
                  <a:srgbClr val="5630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://</a:t>
            </a:r>
            <a:r>
              <a:rPr lang="en-US" altLang="zh-CN" dirty="0" smtClean="0">
                <a:solidFill>
                  <a:srgbClr val="5630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teliss.yanj.cn</a:t>
            </a:r>
            <a:endParaRPr lang="zh-CN" altLang="en-US" dirty="0">
              <a:solidFill>
                <a:srgbClr val="56300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55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4508500"/>
            <a:ext cx="12192000" cy="2349500"/>
          </a:xfrm>
          <a:prstGeom prst="rect">
            <a:avLst/>
          </a:prstGeom>
          <a:solidFill>
            <a:srgbClr val="8FC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686996" y="807128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4400" b="1" dirty="0" smtClean="0">
                <a:solidFill>
                  <a:srgbClr val="8FCE3A"/>
                </a:solidFill>
              </a:rPr>
              <a:t>作品使用及版权说明</a:t>
            </a:r>
            <a:endParaRPr lang="zh-CN" altLang="en-US" sz="4400" b="1" dirty="0">
              <a:solidFill>
                <a:srgbClr val="8FCE3A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725469" y="1476908"/>
            <a:ext cx="5186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500" dirty="0" smtClean="0">
                <a:solidFill>
                  <a:srgbClr val="595959"/>
                </a:solidFill>
              </a:rPr>
              <a:t>感谢您选择布衣公子作品，如有任何疑问请您联系布衣公子</a:t>
            </a:r>
            <a:endParaRPr lang="zh-CN" altLang="en-US" sz="1500" dirty="0">
              <a:solidFill>
                <a:srgbClr val="595959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2027" y="2143667"/>
            <a:ext cx="3978996" cy="397899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/>
          <p:cNvSpPr txBox="1"/>
          <p:nvPr userDrawn="1"/>
        </p:nvSpPr>
        <p:spPr>
          <a:xfrm>
            <a:off x="686997" y="2143667"/>
            <a:ext cx="6840265" cy="222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本作品使用微软</a:t>
            </a:r>
            <a:r>
              <a:rPr lang="en-US" altLang="zh-CN" sz="1600" dirty="0" smtClean="0">
                <a:solidFill>
                  <a:srgbClr val="595959"/>
                </a:solidFill>
              </a:rPr>
              <a:t>2013</a:t>
            </a:r>
            <a:r>
              <a:rPr lang="zh-CN" altLang="en-US" sz="1600" dirty="0" smtClean="0">
                <a:solidFill>
                  <a:srgbClr val="595959"/>
                </a:solidFill>
              </a:rPr>
              <a:t>版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制作，也建议您使用相应的软件打开及使用；</a:t>
            </a:r>
            <a:endParaRPr lang="en-US" altLang="zh-CN" sz="1600" dirty="0" smtClean="0">
              <a:solidFill>
                <a:srgbClr val="595959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本作品的内容皆可根据您的需求进行修改，包括文字、图表、图片等；</a:t>
            </a:r>
            <a:endParaRPr lang="en-US" altLang="zh-CN" sz="1600" dirty="0" smtClean="0">
              <a:solidFill>
                <a:srgbClr val="595959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为了节省空间和提高设计的效率，部分内容放置在母版中，当您需要修改时，请通过“视图”→“幻灯片母版”打开后修改；</a:t>
            </a:r>
            <a:endParaRPr lang="en-US" altLang="zh-CN" sz="1600" dirty="0" smtClean="0">
              <a:solidFill>
                <a:srgbClr val="595959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如您有任何问题，可以扫描右图关注公众号后与布衣公子联系；</a:t>
            </a:r>
            <a:endParaRPr lang="en-US" altLang="zh-CN" sz="1600" dirty="0" smtClean="0">
              <a:solidFill>
                <a:srgbClr val="595959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595959"/>
                </a:solidFill>
              </a:rPr>
              <a:t>严禁任何企业或个人转卖此作品，转发请保留广告及布衣公子信息。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924257" y="5208280"/>
            <a:ext cx="4216219" cy="94179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访问布衣公子店铺：</a:t>
            </a:r>
            <a:r>
              <a:rPr lang="en-US" altLang="zh-CN" dirty="0" smtClean="0">
                <a:solidFill>
                  <a:schemeClr val="bg1"/>
                </a:solidFill>
              </a:rPr>
              <a:t>http://teliss.yanj.cn</a:t>
            </a:r>
          </a:p>
          <a:p>
            <a:pPr>
              <a:lnSpc>
                <a:spcPct val="120000"/>
              </a:lnSpc>
            </a:pPr>
            <a:r>
              <a:rPr lang="zh-CN" altLang="en-US" sz="2800" baseline="0" dirty="0" smtClean="0">
                <a:solidFill>
                  <a:schemeClr val="bg1"/>
                </a:solidFill>
              </a:rPr>
              <a:t>可了解更多布衣公子作品</a:t>
            </a:r>
            <a:r>
              <a:rPr lang="en-US" altLang="zh-CN" sz="2800" baseline="0" dirty="0" smtClean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65986" y="5156338"/>
            <a:ext cx="1262281" cy="890721"/>
            <a:chOff x="5455444" y="233363"/>
            <a:chExt cx="1281113" cy="904009"/>
          </a:xfrm>
        </p:grpSpPr>
        <p:grpSp>
          <p:nvGrpSpPr>
            <p:cNvPr id="24" name="组合 23"/>
            <p:cNvGrpSpPr/>
            <p:nvPr/>
          </p:nvGrpSpPr>
          <p:grpSpPr>
            <a:xfrm>
              <a:off x="5455444" y="233363"/>
              <a:ext cx="1281113" cy="661987"/>
              <a:chOff x="5194301" y="233363"/>
              <a:chExt cx="1281113" cy="661987"/>
            </a:xfrm>
          </p:grpSpPr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5964238" y="487363"/>
                <a:ext cx="260350" cy="223837"/>
              </a:xfrm>
              <a:custGeom>
                <a:avLst/>
                <a:gdLst>
                  <a:gd name="T0" fmla="*/ 183 w 204"/>
                  <a:gd name="T1" fmla="*/ 0 h 175"/>
                  <a:gd name="T2" fmla="*/ 191 w 204"/>
                  <a:gd name="T3" fmla="*/ 22 h 175"/>
                  <a:gd name="T4" fmla="*/ 203 w 204"/>
                  <a:gd name="T5" fmla="*/ 114 h 175"/>
                  <a:gd name="T6" fmla="*/ 198 w 204"/>
                  <a:gd name="T7" fmla="*/ 165 h 175"/>
                  <a:gd name="T8" fmla="*/ 196 w 204"/>
                  <a:gd name="T9" fmla="*/ 175 h 175"/>
                  <a:gd name="T10" fmla="*/ 186 w 204"/>
                  <a:gd name="T11" fmla="*/ 169 h 175"/>
                  <a:gd name="T12" fmla="*/ 27 w 204"/>
                  <a:gd name="T13" fmla="*/ 117 h 175"/>
                  <a:gd name="T14" fmla="*/ 0 w 204"/>
                  <a:gd name="T15" fmla="*/ 113 h 175"/>
                  <a:gd name="T16" fmla="*/ 14 w 204"/>
                  <a:gd name="T17" fmla="*/ 96 h 175"/>
                  <a:gd name="T18" fmla="*/ 158 w 204"/>
                  <a:gd name="T19" fmla="*/ 6 h 175"/>
                  <a:gd name="T20" fmla="*/ 183 w 204"/>
                  <a:gd name="T2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175">
                    <a:moveTo>
                      <a:pt x="183" y="0"/>
                    </a:moveTo>
                    <a:cubicBezTo>
                      <a:pt x="191" y="22"/>
                      <a:pt x="191" y="22"/>
                      <a:pt x="191" y="22"/>
                    </a:cubicBezTo>
                    <a:cubicBezTo>
                      <a:pt x="199" y="51"/>
                      <a:pt x="204" y="82"/>
                      <a:pt x="203" y="114"/>
                    </a:cubicBezTo>
                    <a:cubicBezTo>
                      <a:pt x="203" y="132"/>
                      <a:pt x="201" y="149"/>
                      <a:pt x="198" y="165"/>
                    </a:cubicBezTo>
                    <a:cubicBezTo>
                      <a:pt x="196" y="175"/>
                      <a:pt x="196" y="175"/>
                      <a:pt x="196" y="175"/>
                    </a:cubicBezTo>
                    <a:cubicBezTo>
                      <a:pt x="186" y="169"/>
                      <a:pt x="186" y="169"/>
                      <a:pt x="186" y="169"/>
                    </a:cubicBezTo>
                    <a:cubicBezTo>
                      <a:pt x="137" y="145"/>
                      <a:pt x="84" y="127"/>
                      <a:pt x="27" y="117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52" y="54"/>
                      <a:pt x="102" y="22"/>
                      <a:pt x="158" y="6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5927726" y="273050"/>
                <a:ext cx="250825" cy="255587"/>
              </a:xfrm>
              <a:custGeom>
                <a:avLst/>
                <a:gdLst>
                  <a:gd name="T0" fmla="*/ 52 w 197"/>
                  <a:gd name="T1" fmla="*/ 0 h 200"/>
                  <a:gd name="T2" fmla="*/ 76 w 197"/>
                  <a:gd name="T3" fmla="*/ 12 h 200"/>
                  <a:gd name="T4" fmla="*/ 183 w 197"/>
                  <a:gd name="T5" fmla="*/ 113 h 200"/>
                  <a:gd name="T6" fmla="*/ 197 w 197"/>
                  <a:gd name="T7" fmla="*/ 137 h 200"/>
                  <a:gd name="T8" fmla="*/ 194 w 197"/>
                  <a:gd name="T9" fmla="*/ 139 h 200"/>
                  <a:gd name="T10" fmla="*/ 8 w 197"/>
                  <a:gd name="T11" fmla="*/ 200 h 200"/>
                  <a:gd name="T12" fmla="*/ 0 w 197"/>
                  <a:gd name="T13" fmla="*/ 200 h 200"/>
                  <a:gd name="T14" fmla="*/ 0 w 197"/>
                  <a:gd name="T15" fmla="*/ 196 h 200"/>
                  <a:gd name="T16" fmla="*/ 49 w 197"/>
                  <a:gd name="T17" fmla="*/ 4 h 200"/>
                  <a:gd name="T18" fmla="*/ 52 w 197"/>
                  <a:gd name="T1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7" h="200">
                    <a:moveTo>
                      <a:pt x="52" y="0"/>
                    </a:moveTo>
                    <a:cubicBezTo>
                      <a:pt x="76" y="12"/>
                      <a:pt x="76" y="12"/>
                      <a:pt x="76" y="12"/>
                    </a:cubicBezTo>
                    <a:cubicBezTo>
                      <a:pt x="119" y="37"/>
                      <a:pt x="156" y="71"/>
                      <a:pt x="183" y="113"/>
                    </a:cubicBezTo>
                    <a:cubicBezTo>
                      <a:pt x="197" y="137"/>
                      <a:pt x="197" y="137"/>
                      <a:pt x="197" y="137"/>
                    </a:cubicBezTo>
                    <a:cubicBezTo>
                      <a:pt x="194" y="139"/>
                      <a:pt x="194" y="139"/>
                      <a:pt x="194" y="139"/>
                    </a:cubicBezTo>
                    <a:cubicBezTo>
                      <a:pt x="139" y="173"/>
                      <a:pt x="76" y="194"/>
                      <a:pt x="8" y="20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" y="127"/>
                      <a:pt x="19" y="62"/>
                      <a:pt x="49" y="4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5194301" y="649288"/>
                <a:ext cx="1281113" cy="246062"/>
              </a:xfrm>
              <a:custGeom>
                <a:avLst/>
                <a:gdLst>
                  <a:gd name="T0" fmla="*/ 511 w 1008"/>
                  <a:gd name="T1" fmla="*/ 0 h 193"/>
                  <a:gd name="T2" fmla="*/ 944 w 1008"/>
                  <a:gd name="T3" fmla="*/ 147 h 193"/>
                  <a:gd name="T4" fmla="*/ 989 w 1008"/>
                  <a:gd name="T5" fmla="*/ 178 h 193"/>
                  <a:gd name="T6" fmla="*/ 990 w 1008"/>
                  <a:gd name="T7" fmla="*/ 178 h 193"/>
                  <a:gd name="T8" fmla="*/ 995 w 1008"/>
                  <a:gd name="T9" fmla="*/ 181 h 193"/>
                  <a:gd name="T10" fmla="*/ 1007 w 1008"/>
                  <a:gd name="T11" fmla="*/ 192 h 193"/>
                  <a:gd name="T12" fmla="*/ 991 w 1008"/>
                  <a:gd name="T13" fmla="*/ 189 h 193"/>
                  <a:gd name="T14" fmla="*/ 989 w 1008"/>
                  <a:gd name="T15" fmla="*/ 188 h 193"/>
                  <a:gd name="T16" fmla="*/ 989 w 1008"/>
                  <a:gd name="T17" fmla="*/ 188 h 193"/>
                  <a:gd name="T18" fmla="*/ 503 w 1008"/>
                  <a:gd name="T19" fmla="*/ 101 h 193"/>
                  <a:gd name="T20" fmla="*/ 17 w 1008"/>
                  <a:gd name="T21" fmla="*/ 188 h 193"/>
                  <a:gd name="T22" fmla="*/ 17 w 1008"/>
                  <a:gd name="T23" fmla="*/ 188 h 193"/>
                  <a:gd name="T24" fmla="*/ 16 w 1008"/>
                  <a:gd name="T25" fmla="*/ 188 h 193"/>
                  <a:gd name="T26" fmla="*/ 0 w 1008"/>
                  <a:gd name="T27" fmla="*/ 191 h 193"/>
                  <a:gd name="T28" fmla="*/ 3 w 1008"/>
                  <a:gd name="T29" fmla="*/ 188 h 193"/>
                  <a:gd name="T30" fmla="*/ 6 w 1008"/>
                  <a:gd name="T31" fmla="*/ 185 h 193"/>
                  <a:gd name="T32" fmla="*/ 6 w 1008"/>
                  <a:gd name="T33" fmla="*/ 185 h 193"/>
                  <a:gd name="T34" fmla="*/ 62 w 1008"/>
                  <a:gd name="T35" fmla="*/ 147 h 193"/>
                  <a:gd name="T36" fmla="*/ 511 w 1008"/>
                  <a:gd name="T3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8" h="193">
                    <a:moveTo>
                      <a:pt x="511" y="0"/>
                    </a:moveTo>
                    <a:cubicBezTo>
                      <a:pt x="668" y="0"/>
                      <a:pt x="810" y="63"/>
                      <a:pt x="944" y="147"/>
                    </a:cubicBezTo>
                    <a:cubicBezTo>
                      <a:pt x="989" y="178"/>
                      <a:pt x="989" y="178"/>
                      <a:pt x="989" y="178"/>
                    </a:cubicBezTo>
                    <a:cubicBezTo>
                      <a:pt x="990" y="178"/>
                      <a:pt x="990" y="178"/>
                      <a:pt x="990" y="178"/>
                    </a:cubicBezTo>
                    <a:cubicBezTo>
                      <a:pt x="995" y="181"/>
                      <a:pt x="995" y="181"/>
                      <a:pt x="995" y="181"/>
                    </a:cubicBezTo>
                    <a:cubicBezTo>
                      <a:pt x="1003" y="187"/>
                      <a:pt x="1008" y="191"/>
                      <a:pt x="1007" y="192"/>
                    </a:cubicBezTo>
                    <a:cubicBezTo>
                      <a:pt x="1006" y="193"/>
                      <a:pt x="1001" y="192"/>
                      <a:pt x="991" y="189"/>
                    </a:cubicBezTo>
                    <a:cubicBezTo>
                      <a:pt x="989" y="188"/>
                      <a:pt x="989" y="188"/>
                      <a:pt x="989" y="188"/>
                    </a:cubicBezTo>
                    <a:cubicBezTo>
                      <a:pt x="989" y="188"/>
                      <a:pt x="989" y="188"/>
                      <a:pt x="989" y="188"/>
                    </a:cubicBezTo>
                    <a:cubicBezTo>
                      <a:pt x="839" y="132"/>
                      <a:pt x="675" y="101"/>
                      <a:pt x="503" y="101"/>
                    </a:cubicBezTo>
                    <a:cubicBezTo>
                      <a:pt x="330" y="101"/>
                      <a:pt x="166" y="132"/>
                      <a:pt x="17" y="188"/>
                    </a:cubicBezTo>
                    <a:cubicBezTo>
                      <a:pt x="17" y="188"/>
                      <a:pt x="17" y="188"/>
                      <a:pt x="17" y="188"/>
                    </a:cubicBezTo>
                    <a:cubicBezTo>
                      <a:pt x="16" y="188"/>
                      <a:pt x="16" y="188"/>
                      <a:pt x="16" y="188"/>
                    </a:cubicBezTo>
                    <a:cubicBezTo>
                      <a:pt x="6" y="192"/>
                      <a:pt x="1" y="193"/>
                      <a:pt x="0" y="191"/>
                    </a:cubicBezTo>
                    <a:cubicBezTo>
                      <a:pt x="0" y="191"/>
                      <a:pt x="1" y="189"/>
                      <a:pt x="3" y="188"/>
                    </a:cubicBezTo>
                    <a:cubicBezTo>
                      <a:pt x="6" y="185"/>
                      <a:pt x="6" y="185"/>
                      <a:pt x="6" y="185"/>
                    </a:cubicBezTo>
                    <a:cubicBezTo>
                      <a:pt x="6" y="185"/>
                      <a:pt x="6" y="185"/>
                      <a:pt x="6" y="185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197" y="63"/>
                      <a:pt x="353" y="0"/>
                      <a:pt x="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7"/>
              <p:cNvSpPr>
                <a:spLocks/>
              </p:cNvSpPr>
              <p:nvPr/>
            </p:nvSpPr>
            <p:spPr bwMode="auto">
              <a:xfrm>
                <a:off x="5703888" y="233363"/>
                <a:ext cx="255588" cy="257175"/>
              </a:xfrm>
              <a:custGeom>
                <a:avLst/>
                <a:gdLst>
                  <a:gd name="T0" fmla="*/ 0 w 201"/>
                  <a:gd name="T1" fmla="*/ 21 h 201"/>
                  <a:gd name="T2" fmla="*/ 26 w 201"/>
                  <a:gd name="T3" fmla="*/ 13 h 201"/>
                  <a:gd name="T4" fmla="*/ 174 w 201"/>
                  <a:gd name="T5" fmla="*/ 11 h 201"/>
                  <a:gd name="T6" fmla="*/ 201 w 201"/>
                  <a:gd name="T7" fmla="*/ 18 h 201"/>
                  <a:gd name="T8" fmla="*/ 200 w 201"/>
                  <a:gd name="T9" fmla="*/ 22 h 201"/>
                  <a:gd name="T10" fmla="*/ 108 w 201"/>
                  <a:gd name="T11" fmla="*/ 195 h 201"/>
                  <a:gd name="T12" fmla="*/ 102 w 201"/>
                  <a:gd name="T13" fmla="*/ 201 h 201"/>
                  <a:gd name="T14" fmla="*/ 100 w 201"/>
                  <a:gd name="T15" fmla="*/ 198 h 201"/>
                  <a:gd name="T16" fmla="*/ 2 w 201"/>
                  <a:gd name="T17" fmla="*/ 26 h 201"/>
                  <a:gd name="T18" fmla="*/ 0 w 201"/>
                  <a:gd name="T19" fmla="*/ 2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0" y="21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75" y="0"/>
                      <a:pt x="125" y="0"/>
                      <a:pt x="174" y="11"/>
                    </a:cubicBezTo>
                    <a:cubicBezTo>
                      <a:pt x="201" y="18"/>
                      <a:pt x="201" y="18"/>
                      <a:pt x="201" y="18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183" y="84"/>
                      <a:pt x="153" y="144"/>
                      <a:pt x="108" y="195"/>
                    </a:cubicBezTo>
                    <a:cubicBezTo>
                      <a:pt x="102" y="201"/>
                      <a:pt x="102" y="201"/>
                      <a:pt x="102" y="201"/>
                    </a:cubicBezTo>
                    <a:cubicBezTo>
                      <a:pt x="100" y="198"/>
                      <a:pt x="100" y="198"/>
                      <a:pt x="100" y="198"/>
                    </a:cubicBezTo>
                    <a:cubicBezTo>
                      <a:pt x="52" y="147"/>
                      <a:pt x="20" y="88"/>
                      <a:pt x="2" y="26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8"/>
              <p:cNvSpPr>
                <a:spLocks/>
              </p:cNvSpPr>
              <p:nvPr/>
            </p:nvSpPr>
            <p:spPr bwMode="auto">
              <a:xfrm>
                <a:off x="5491163" y="274638"/>
                <a:ext cx="252413" cy="254000"/>
              </a:xfrm>
              <a:custGeom>
                <a:avLst/>
                <a:gdLst>
                  <a:gd name="T0" fmla="*/ 0 w 199"/>
                  <a:gd name="T1" fmla="*/ 141 h 199"/>
                  <a:gd name="T2" fmla="*/ 13 w 199"/>
                  <a:gd name="T3" fmla="*/ 117 h 199"/>
                  <a:gd name="T4" fmla="*/ 118 w 199"/>
                  <a:gd name="T5" fmla="*/ 13 h 199"/>
                  <a:gd name="T6" fmla="*/ 143 w 199"/>
                  <a:gd name="T7" fmla="*/ 0 h 199"/>
                  <a:gd name="T8" fmla="*/ 145 w 199"/>
                  <a:gd name="T9" fmla="*/ 3 h 199"/>
                  <a:gd name="T10" fmla="*/ 199 w 199"/>
                  <a:gd name="T11" fmla="*/ 191 h 199"/>
                  <a:gd name="T12" fmla="*/ 199 w 199"/>
                  <a:gd name="T13" fmla="*/ 199 h 199"/>
                  <a:gd name="T14" fmla="*/ 195 w 199"/>
                  <a:gd name="T15" fmla="*/ 199 h 199"/>
                  <a:gd name="T16" fmla="*/ 5 w 199"/>
                  <a:gd name="T17" fmla="*/ 144 h 199"/>
                  <a:gd name="T18" fmla="*/ 0 w 199"/>
                  <a:gd name="T19" fmla="*/ 14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0" y="141"/>
                    </a:moveTo>
                    <a:cubicBezTo>
                      <a:pt x="13" y="117"/>
                      <a:pt x="13" y="117"/>
                      <a:pt x="13" y="117"/>
                    </a:cubicBezTo>
                    <a:cubicBezTo>
                      <a:pt x="40" y="74"/>
                      <a:pt x="76" y="39"/>
                      <a:pt x="118" y="13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76" y="59"/>
                      <a:pt x="196" y="123"/>
                      <a:pt x="199" y="191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26" y="196"/>
                      <a:pt x="61" y="176"/>
                      <a:pt x="5" y="144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9"/>
              <p:cNvSpPr>
                <a:spLocks/>
              </p:cNvSpPr>
              <p:nvPr/>
            </p:nvSpPr>
            <p:spPr bwMode="auto">
              <a:xfrm>
                <a:off x="5448301" y="488950"/>
                <a:ext cx="258763" cy="222250"/>
              </a:xfrm>
              <a:custGeom>
                <a:avLst/>
                <a:gdLst>
                  <a:gd name="T0" fmla="*/ 20 w 203"/>
                  <a:gd name="T1" fmla="*/ 0 h 174"/>
                  <a:gd name="T2" fmla="*/ 12 w 203"/>
                  <a:gd name="T3" fmla="*/ 21 h 174"/>
                  <a:gd name="T4" fmla="*/ 0 w 203"/>
                  <a:gd name="T5" fmla="*/ 114 h 174"/>
                  <a:gd name="T6" fmla="*/ 5 w 203"/>
                  <a:gd name="T7" fmla="*/ 165 h 174"/>
                  <a:gd name="T8" fmla="*/ 7 w 203"/>
                  <a:gd name="T9" fmla="*/ 174 h 174"/>
                  <a:gd name="T10" fmla="*/ 17 w 203"/>
                  <a:gd name="T11" fmla="*/ 169 h 174"/>
                  <a:gd name="T12" fmla="*/ 176 w 203"/>
                  <a:gd name="T13" fmla="*/ 117 h 174"/>
                  <a:gd name="T14" fmla="*/ 203 w 203"/>
                  <a:gd name="T15" fmla="*/ 113 h 174"/>
                  <a:gd name="T16" fmla="*/ 189 w 203"/>
                  <a:gd name="T17" fmla="*/ 96 h 174"/>
                  <a:gd name="T18" fmla="*/ 45 w 203"/>
                  <a:gd name="T19" fmla="*/ 5 h 174"/>
                  <a:gd name="T20" fmla="*/ 20 w 203"/>
                  <a:gd name="T21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74">
                    <a:moveTo>
                      <a:pt x="20" y="0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4" y="51"/>
                      <a:pt x="0" y="82"/>
                      <a:pt x="0" y="114"/>
                    </a:cubicBezTo>
                    <a:cubicBezTo>
                      <a:pt x="0" y="131"/>
                      <a:pt x="2" y="148"/>
                      <a:pt x="5" y="165"/>
                    </a:cubicBezTo>
                    <a:cubicBezTo>
                      <a:pt x="7" y="174"/>
                      <a:pt x="7" y="174"/>
                      <a:pt x="7" y="174"/>
                    </a:cubicBezTo>
                    <a:cubicBezTo>
                      <a:pt x="17" y="169"/>
                      <a:pt x="17" y="169"/>
                      <a:pt x="17" y="169"/>
                    </a:cubicBezTo>
                    <a:cubicBezTo>
                      <a:pt x="66" y="144"/>
                      <a:pt x="120" y="126"/>
                      <a:pt x="176" y="117"/>
                    </a:cubicBezTo>
                    <a:cubicBezTo>
                      <a:pt x="203" y="113"/>
                      <a:pt x="203" y="113"/>
                      <a:pt x="203" y="113"/>
                    </a:cubicBezTo>
                    <a:cubicBezTo>
                      <a:pt x="189" y="96"/>
                      <a:pt x="189" y="96"/>
                      <a:pt x="189" y="96"/>
                    </a:cubicBezTo>
                    <a:cubicBezTo>
                      <a:pt x="151" y="54"/>
                      <a:pt x="101" y="22"/>
                      <a:pt x="45" y="5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653485" y="881618"/>
              <a:ext cx="885031" cy="255754"/>
              <a:chOff x="6484938" y="241300"/>
              <a:chExt cx="1598613" cy="461963"/>
            </a:xfrm>
          </p:grpSpPr>
          <p:sp>
            <p:nvSpPr>
              <p:cNvPr id="26" name="Freeform 19"/>
              <p:cNvSpPr>
                <a:spLocks/>
              </p:cNvSpPr>
              <p:nvPr/>
            </p:nvSpPr>
            <p:spPr bwMode="auto">
              <a:xfrm>
                <a:off x="6484938" y="249238"/>
                <a:ext cx="106363" cy="49212"/>
              </a:xfrm>
              <a:custGeom>
                <a:avLst/>
                <a:gdLst>
                  <a:gd name="T0" fmla="*/ 0 w 67"/>
                  <a:gd name="T1" fmla="*/ 0 h 31"/>
                  <a:gd name="T2" fmla="*/ 67 w 67"/>
                  <a:gd name="T3" fmla="*/ 0 h 31"/>
                  <a:gd name="T4" fmla="*/ 67 w 67"/>
                  <a:gd name="T5" fmla="*/ 31 h 31"/>
                  <a:gd name="T6" fmla="*/ 0 w 67"/>
                  <a:gd name="T7" fmla="*/ 31 h 31"/>
                  <a:gd name="T8" fmla="*/ 0 w 67"/>
                  <a:gd name="T9" fmla="*/ 0 h 31"/>
                  <a:gd name="T10" fmla="*/ 0 w 67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31">
                    <a:moveTo>
                      <a:pt x="0" y="0"/>
                    </a:moveTo>
                    <a:lnTo>
                      <a:pt x="67" y="0"/>
                    </a:lnTo>
                    <a:lnTo>
                      <a:pt x="67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6484938" y="436563"/>
                <a:ext cx="106363" cy="49212"/>
              </a:xfrm>
              <a:custGeom>
                <a:avLst/>
                <a:gdLst>
                  <a:gd name="T0" fmla="*/ 0 w 67"/>
                  <a:gd name="T1" fmla="*/ 0 h 31"/>
                  <a:gd name="T2" fmla="*/ 67 w 67"/>
                  <a:gd name="T3" fmla="*/ 0 h 31"/>
                  <a:gd name="T4" fmla="*/ 67 w 67"/>
                  <a:gd name="T5" fmla="*/ 31 h 31"/>
                  <a:gd name="T6" fmla="*/ 0 w 67"/>
                  <a:gd name="T7" fmla="*/ 31 h 31"/>
                  <a:gd name="T8" fmla="*/ 0 w 67"/>
                  <a:gd name="T9" fmla="*/ 0 h 31"/>
                  <a:gd name="T10" fmla="*/ 0 w 67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31">
                    <a:moveTo>
                      <a:pt x="0" y="0"/>
                    </a:moveTo>
                    <a:lnTo>
                      <a:pt x="67" y="0"/>
                    </a:lnTo>
                    <a:lnTo>
                      <a:pt x="67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6870701" y="455613"/>
                <a:ext cx="358775" cy="247650"/>
              </a:xfrm>
              <a:custGeom>
                <a:avLst/>
                <a:gdLst>
                  <a:gd name="T0" fmla="*/ 227 w 282"/>
                  <a:gd name="T1" fmla="*/ 0 h 194"/>
                  <a:gd name="T2" fmla="*/ 282 w 282"/>
                  <a:gd name="T3" fmla="*/ 0 h 194"/>
                  <a:gd name="T4" fmla="*/ 269 w 282"/>
                  <a:gd name="T5" fmla="*/ 16 h 194"/>
                  <a:gd name="T6" fmla="*/ 257 w 282"/>
                  <a:gd name="T7" fmla="*/ 29 h 194"/>
                  <a:gd name="T8" fmla="*/ 229 w 282"/>
                  <a:gd name="T9" fmla="*/ 51 h 194"/>
                  <a:gd name="T10" fmla="*/ 229 w 282"/>
                  <a:gd name="T11" fmla="*/ 75 h 194"/>
                  <a:gd name="T12" fmla="*/ 222 w 282"/>
                  <a:gd name="T13" fmla="*/ 128 h 194"/>
                  <a:gd name="T14" fmla="*/ 172 w 282"/>
                  <a:gd name="T15" fmla="*/ 182 h 194"/>
                  <a:gd name="T16" fmla="*/ 128 w 282"/>
                  <a:gd name="T17" fmla="*/ 192 h 194"/>
                  <a:gd name="T18" fmla="*/ 64 w 282"/>
                  <a:gd name="T19" fmla="*/ 192 h 194"/>
                  <a:gd name="T20" fmla="*/ 28 w 282"/>
                  <a:gd name="T21" fmla="*/ 182 h 194"/>
                  <a:gd name="T22" fmla="*/ 0 w 282"/>
                  <a:gd name="T23" fmla="*/ 131 h 194"/>
                  <a:gd name="T24" fmla="*/ 38 w 282"/>
                  <a:gd name="T25" fmla="*/ 131 h 194"/>
                  <a:gd name="T26" fmla="*/ 54 w 282"/>
                  <a:gd name="T27" fmla="*/ 154 h 194"/>
                  <a:gd name="T28" fmla="*/ 128 w 282"/>
                  <a:gd name="T29" fmla="*/ 158 h 194"/>
                  <a:gd name="T30" fmla="*/ 180 w 282"/>
                  <a:gd name="T31" fmla="*/ 125 h 194"/>
                  <a:gd name="T32" fmla="*/ 190 w 282"/>
                  <a:gd name="T33" fmla="*/ 72 h 194"/>
                  <a:gd name="T34" fmla="*/ 128 w 282"/>
                  <a:gd name="T35" fmla="*/ 85 h 194"/>
                  <a:gd name="T36" fmla="*/ 128 w 282"/>
                  <a:gd name="T37" fmla="*/ 45 h 194"/>
                  <a:gd name="T38" fmla="*/ 184 w 282"/>
                  <a:gd name="T39" fmla="*/ 31 h 194"/>
                  <a:gd name="T40" fmla="*/ 215 w 282"/>
                  <a:gd name="T41" fmla="*/ 11 h 194"/>
                  <a:gd name="T42" fmla="*/ 227 w 282"/>
                  <a:gd name="T4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2" h="194">
                    <a:moveTo>
                      <a:pt x="227" y="0"/>
                    </a:moveTo>
                    <a:cubicBezTo>
                      <a:pt x="282" y="0"/>
                      <a:pt x="282" y="0"/>
                      <a:pt x="282" y="0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5" y="21"/>
                      <a:pt x="260" y="25"/>
                      <a:pt x="257" y="29"/>
                    </a:cubicBezTo>
                    <a:cubicBezTo>
                      <a:pt x="250" y="34"/>
                      <a:pt x="241" y="42"/>
                      <a:pt x="229" y="51"/>
                    </a:cubicBezTo>
                    <a:cubicBezTo>
                      <a:pt x="229" y="63"/>
                      <a:pt x="229" y="71"/>
                      <a:pt x="229" y="75"/>
                    </a:cubicBezTo>
                    <a:cubicBezTo>
                      <a:pt x="229" y="97"/>
                      <a:pt x="227" y="115"/>
                      <a:pt x="222" y="128"/>
                    </a:cubicBezTo>
                    <a:cubicBezTo>
                      <a:pt x="212" y="153"/>
                      <a:pt x="190" y="174"/>
                      <a:pt x="172" y="182"/>
                    </a:cubicBezTo>
                    <a:cubicBezTo>
                      <a:pt x="160" y="190"/>
                      <a:pt x="138" y="191"/>
                      <a:pt x="128" y="192"/>
                    </a:cubicBezTo>
                    <a:cubicBezTo>
                      <a:pt x="117" y="194"/>
                      <a:pt x="77" y="194"/>
                      <a:pt x="64" y="192"/>
                    </a:cubicBezTo>
                    <a:cubicBezTo>
                      <a:pt x="61" y="191"/>
                      <a:pt x="39" y="189"/>
                      <a:pt x="28" y="182"/>
                    </a:cubicBezTo>
                    <a:cubicBezTo>
                      <a:pt x="13" y="173"/>
                      <a:pt x="1" y="142"/>
                      <a:pt x="0" y="131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41" y="139"/>
                      <a:pt x="47" y="150"/>
                      <a:pt x="54" y="154"/>
                    </a:cubicBezTo>
                    <a:cubicBezTo>
                      <a:pt x="66" y="162"/>
                      <a:pt x="105" y="161"/>
                      <a:pt x="128" y="158"/>
                    </a:cubicBezTo>
                    <a:cubicBezTo>
                      <a:pt x="150" y="156"/>
                      <a:pt x="171" y="142"/>
                      <a:pt x="180" y="125"/>
                    </a:cubicBezTo>
                    <a:cubicBezTo>
                      <a:pt x="186" y="113"/>
                      <a:pt x="190" y="95"/>
                      <a:pt x="190" y="72"/>
                    </a:cubicBezTo>
                    <a:cubicBezTo>
                      <a:pt x="173" y="78"/>
                      <a:pt x="152" y="82"/>
                      <a:pt x="128" y="85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50" y="43"/>
                      <a:pt x="169" y="38"/>
                      <a:pt x="184" y="31"/>
                    </a:cubicBezTo>
                    <a:cubicBezTo>
                      <a:pt x="193" y="28"/>
                      <a:pt x="203" y="21"/>
                      <a:pt x="215" y="11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>
                <a:spLocks/>
              </p:cNvSpPr>
              <p:nvPr/>
            </p:nvSpPr>
            <p:spPr bwMode="auto">
              <a:xfrm>
                <a:off x="7335838" y="241300"/>
                <a:ext cx="747713" cy="458787"/>
              </a:xfrm>
              <a:custGeom>
                <a:avLst/>
                <a:gdLst>
                  <a:gd name="T0" fmla="*/ 255 w 588"/>
                  <a:gd name="T1" fmla="*/ 0 h 359"/>
                  <a:gd name="T2" fmla="*/ 527 w 588"/>
                  <a:gd name="T3" fmla="*/ 0 h 359"/>
                  <a:gd name="T4" fmla="*/ 571 w 588"/>
                  <a:gd name="T5" fmla="*/ 14 h 359"/>
                  <a:gd name="T6" fmla="*/ 588 w 588"/>
                  <a:gd name="T7" fmla="*/ 56 h 359"/>
                  <a:gd name="T8" fmla="*/ 588 w 588"/>
                  <a:gd name="T9" fmla="*/ 304 h 359"/>
                  <a:gd name="T10" fmla="*/ 573 w 588"/>
                  <a:gd name="T11" fmla="*/ 342 h 359"/>
                  <a:gd name="T12" fmla="*/ 531 w 588"/>
                  <a:gd name="T13" fmla="*/ 358 h 359"/>
                  <a:gd name="T14" fmla="*/ 497 w 588"/>
                  <a:gd name="T15" fmla="*/ 358 h 359"/>
                  <a:gd name="T16" fmla="*/ 497 w 588"/>
                  <a:gd name="T17" fmla="*/ 359 h 359"/>
                  <a:gd name="T18" fmla="*/ 141 w 588"/>
                  <a:gd name="T19" fmla="*/ 359 h 359"/>
                  <a:gd name="T20" fmla="*/ 141 w 588"/>
                  <a:gd name="T21" fmla="*/ 359 h 359"/>
                  <a:gd name="T22" fmla="*/ 117 w 588"/>
                  <a:gd name="T23" fmla="*/ 359 h 359"/>
                  <a:gd name="T24" fmla="*/ 86 w 588"/>
                  <a:gd name="T25" fmla="*/ 350 h 359"/>
                  <a:gd name="T26" fmla="*/ 75 w 588"/>
                  <a:gd name="T27" fmla="*/ 327 h 359"/>
                  <a:gd name="T28" fmla="*/ 75 w 588"/>
                  <a:gd name="T29" fmla="*/ 304 h 359"/>
                  <a:gd name="T30" fmla="*/ 75 w 588"/>
                  <a:gd name="T31" fmla="*/ 304 h 359"/>
                  <a:gd name="T32" fmla="*/ 75 w 588"/>
                  <a:gd name="T33" fmla="*/ 230 h 359"/>
                  <a:gd name="T34" fmla="*/ 34 w 588"/>
                  <a:gd name="T35" fmla="*/ 202 h 359"/>
                  <a:gd name="T36" fmla="*/ 17 w 588"/>
                  <a:gd name="T37" fmla="*/ 187 h 359"/>
                  <a:gd name="T38" fmla="*/ 0 w 588"/>
                  <a:gd name="T39" fmla="*/ 167 h 359"/>
                  <a:gd name="T40" fmla="*/ 55 w 588"/>
                  <a:gd name="T41" fmla="*/ 167 h 359"/>
                  <a:gd name="T42" fmla="*/ 68 w 588"/>
                  <a:gd name="T43" fmla="*/ 178 h 359"/>
                  <a:gd name="T44" fmla="*/ 103 w 588"/>
                  <a:gd name="T45" fmla="*/ 200 h 359"/>
                  <a:gd name="T46" fmla="*/ 155 w 588"/>
                  <a:gd name="T47" fmla="*/ 212 h 359"/>
                  <a:gd name="T48" fmla="*/ 155 w 588"/>
                  <a:gd name="T49" fmla="*/ 252 h 359"/>
                  <a:gd name="T50" fmla="*/ 114 w 588"/>
                  <a:gd name="T51" fmla="*/ 246 h 359"/>
                  <a:gd name="T52" fmla="*/ 114 w 588"/>
                  <a:gd name="T53" fmla="*/ 303 h 359"/>
                  <a:gd name="T54" fmla="*/ 114 w 588"/>
                  <a:gd name="T55" fmla="*/ 303 h 359"/>
                  <a:gd name="T56" fmla="*/ 115 w 588"/>
                  <a:gd name="T57" fmla="*/ 312 h 359"/>
                  <a:gd name="T58" fmla="*/ 119 w 588"/>
                  <a:gd name="T59" fmla="*/ 320 h 359"/>
                  <a:gd name="T60" fmla="*/ 130 w 588"/>
                  <a:gd name="T61" fmla="*/ 323 h 359"/>
                  <a:gd name="T62" fmla="*/ 138 w 588"/>
                  <a:gd name="T63" fmla="*/ 324 h 359"/>
                  <a:gd name="T64" fmla="*/ 495 w 588"/>
                  <a:gd name="T65" fmla="*/ 324 h 359"/>
                  <a:gd name="T66" fmla="*/ 495 w 588"/>
                  <a:gd name="T67" fmla="*/ 324 h 359"/>
                  <a:gd name="T68" fmla="*/ 525 w 588"/>
                  <a:gd name="T69" fmla="*/ 323 h 359"/>
                  <a:gd name="T70" fmla="*/ 542 w 588"/>
                  <a:gd name="T71" fmla="*/ 314 h 359"/>
                  <a:gd name="T72" fmla="*/ 548 w 588"/>
                  <a:gd name="T73" fmla="*/ 299 h 359"/>
                  <a:gd name="T74" fmla="*/ 548 w 588"/>
                  <a:gd name="T75" fmla="*/ 65 h 359"/>
                  <a:gd name="T76" fmla="*/ 521 w 588"/>
                  <a:gd name="T77" fmla="*/ 39 h 359"/>
                  <a:gd name="T78" fmla="*/ 264 w 588"/>
                  <a:gd name="T79" fmla="*/ 39 h 359"/>
                  <a:gd name="T80" fmla="*/ 237 w 588"/>
                  <a:gd name="T81" fmla="*/ 65 h 359"/>
                  <a:gd name="T82" fmla="*/ 237 w 588"/>
                  <a:gd name="T83" fmla="*/ 300 h 359"/>
                  <a:gd name="T84" fmla="*/ 198 w 588"/>
                  <a:gd name="T85" fmla="*/ 300 h 359"/>
                  <a:gd name="T86" fmla="*/ 198 w 588"/>
                  <a:gd name="T87" fmla="*/ 54 h 359"/>
                  <a:gd name="T88" fmla="*/ 213 w 588"/>
                  <a:gd name="T89" fmla="*/ 15 h 359"/>
                  <a:gd name="T90" fmla="*/ 255 w 588"/>
                  <a:gd name="T9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88" h="359">
                    <a:moveTo>
                      <a:pt x="255" y="0"/>
                    </a:moveTo>
                    <a:cubicBezTo>
                      <a:pt x="527" y="0"/>
                      <a:pt x="527" y="0"/>
                      <a:pt x="527" y="0"/>
                    </a:cubicBezTo>
                    <a:cubicBezTo>
                      <a:pt x="546" y="0"/>
                      <a:pt x="560" y="4"/>
                      <a:pt x="571" y="14"/>
                    </a:cubicBezTo>
                    <a:cubicBezTo>
                      <a:pt x="582" y="24"/>
                      <a:pt x="588" y="38"/>
                      <a:pt x="588" y="56"/>
                    </a:cubicBezTo>
                    <a:cubicBezTo>
                      <a:pt x="588" y="304"/>
                      <a:pt x="588" y="304"/>
                      <a:pt x="588" y="304"/>
                    </a:cubicBezTo>
                    <a:cubicBezTo>
                      <a:pt x="588" y="319"/>
                      <a:pt x="583" y="332"/>
                      <a:pt x="573" y="342"/>
                    </a:cubicBezTo>
                    <a:cubicBezTo>
                      <a:pt x="563" y="353"/>
                      <a:pt x="549" y="358"/>
                      <a:pt x="531" y="358"/>
                    </a:cubicBezTo>
                    <a:cubicBezTo>
                      <a:pt x="497" y="358"/>
                      <a:pt x="497" y="358"/>
                      <a:pt x="497" y="358"/>
                    </a:cubicBezTo>
                    <a:cubicBezTo>
                      <a:pt x="497" y="359"/>
                      <a:pt x="497" y="359"/>
                      <a:pt x="497" y="359"/>
                    </a:cubicBezTo>
                    <a:cubicBezTo>
                      <a:pt x="141" y="359"/>
                      <a:pt x="141" y="359"/>
                      <a:pt x="141" y="359"/>
                    </a:cubicBezTo>
                    <a:cubicBezTo>
                      <a:pt x="141" y="359"/>
                      <a:pt x="141" y="359"/>
                      <a:pt x="141" y="359"/>
                    </a:cubicBezTo>
                    <a:cubicBezTo>
                      <a:pt x="117" y="359"/>
                      <a:pt x="117" y="359"/>
                      <a:pt x="117" y="359"/>
                    </a:cubicBezTo>
                    <a:cubicBezTo>
                      <a:pt x="103" y="359"/>
                      <a:pt x="93" y="356"/>
                      <a:pt x="86" y="350"/>
                    </a:cubicBezTo>
                    <a:cubicBezTo>
                      <a:pt x="78" y="343"/>
                      <a:pt x="75" y="336"/>
                      <a:pt x="75" y="327"/>
                    </a:cubicBezTo>
                    <a:cubicBezTo>
                      <a:pt x="75" y="304"/>
                      <a:pt x="75" y="304"/>
                      <a:pt x="75" y="304"/>
                    </a:cubicBezTo>
                    <a:cubicBezTo>
                      <a:pt x="75" y="304"/>
                      <a:pt x="75" y="304"/>
                      <a:pt x="75" y="304"/>
                    </a:cubicBezTo>
                    <a:cubicBezTo>
                      <a:pt x="75" y="230"/>
                      <a:pt x="75" y="230"/>
                      <a:pt x="75" y="230"/>
                    </a:cubicBezTo>
                    <a:cubicBezTo>
                      <a:pt x="58" y="221"/>
                      <a:pt x="44" y="212"/>
                      <a:pt x="34" y="202"/>
                    </a:cubicBezTo>
                    <a:cubicBezTo>
                      <a:pt x="29" y="198"/>
                      <a:pt x="23" y="193"/>
                      <a:pt x="17" y="18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55" y="167"/>
                      <a:pt x="55" y="167"/>
                      <a:pt x="55" y="167"/>
                    </a:cubicBezTo>
                    <a:cubicBezTo>
                      <a:pt x="68" y="178"/>
                      <a:pt x="68" y="178"/>
                      <a:pt x="68" y="178"/>
                    </a:cubicBezTo>
                    <a:cubicBezTo>
                      <a:pt x="81" y="188"/>
                      <a:pt x="92" y="195"/>
                      <a:pt x="103" y="200"/>
                    </a:cubicBezTo>
                    <a:cubicBezTo>
                      <a:pt x="116" y="205"/>
                      <a:pt x="133" y="209"/>
                      <a:pt x="155" y="212"/>
                    </a:cubicBezTo>
                    <a:cubicBezTo>
                      <a:pt x="155" y="252"/>
                      <a:pt x="155" y="252"/>
                      <a:pt x="155" y="252"/>
                    </a:cubicBezTo>
                    <a:cubicBezTo>
                      <a:pt x="140" y="251"/>
                      <a:pt x="127" y="249"/>
                      <a:pt x="114" y="246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15" y="312"/>
                      <a:pt x="115" y="312"/>
                      <a:pt x="115" y="312"/>
                    </a:cubicBezTo>
                    <a:cubicBezTo>
                      <a:pt x="115" y="315"/>
                      <a:pt x="116" y="318"/>
                      <a:pt x="119" y="320"/>
                    </a:cubicBezTo>
                    <a:cubicBezTo>
                      <a:pt x="121" y="322"/>
                      <a:pt x="125" y="323"/>
                      <a:pt x="130" y="323"/>
                    </a:cubicBezTo>
                    <a:cubicBezTo>
                      <a:pt x="138" y="324"/>
                      <a:pt x="138" y="324"/>
                      <a:pt x="138" y="324"/>
                    </a:cubicBezTo>
                    <a:cubicBezTo>
                      <a:pt x="495" y="324"/>
                      <a:pt x="495" y="324"/>
                      <a:pt x="495" y="324"/>
                    </a:cubicBezTo>
                    <a:cubicBezTo>
                      <a:pt x="495" y="324"/>
                      <a:pt x="495" y="324"/>
                      <a:pt x="495" y="324"/>
                    </a:cubicBezTo>
                    <a:cubicBezTo>
                      <a:pt x="508" y="323"/>
                      <a:pt x="514" y="324"/>
                      <a:pt x="525" y="323"/>
                    </a:cubicBezTo>
                    <a:cubicBezTo>
                      <a:pt x="531" y="323"/>
                      <a:pt x="539" y="318"/>
                      <a:pt x="542" y="314"/>
                    </a:cubicBezTo>
                    <a:cubicBezTo>
                      <a:pt x="546" y="310"/>
                      <a:pt x="547" y="306"/>
                      <a:pt x="548" y="299"/>
                    </a:cubicBezTo>
                    <a:cubicBezTo>
                      <a:pt x="548" y="221"/>
                      <a:pt x="548" y="143"/>
                      <a:pt x="548" y="65"/>
                    </a:cubicBezTo>
                    <a:cubicBezTo>
                      <a:pt x="548" y="47"/>
                      <a:pt x="539" y="39"/>
                      <a:pt x="521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46" y="39"/>
                      <a:pt x="237" y="47"/>
                      <a:pt x="237" y="65"/>
                    </a:cubicBezTo>
                    <a:cubicBezTo>
                      <a:pt x="237" y="300"/>
                      <a:pt x="237" y="300"/>
                      <a:pt x="237" y="300"/>
                    </a:cubicBezTo>
                    <a:cubicBezTo>
                      <a:pt x="198" y="300"/>
                      <a:pt x="198" y="300"/>
                      <a:pt x="198" y="300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8" y="39"/>
                      <a:pt x="203" y="26"/>
                      <a:pt x="213" y="15"/>
                    </a:cubicBezTo>
                    <a:cubicBezTo>
                      <a:pt x="224" y="5"/>
                      <a:pt x="237" y="0"/>
                      <a:pt x="2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3"/>
              <p:cNvSpPr>
                <a:spLocks noEditPoints="1"/>
              </p:cNvSpPr>
              <p:nvPr/>
            </p:nvSpPr>
            <p:spPr bwMode="auto">
              <a:xfrm>
                <a:off x="7037388" y="241300"/>
                <a:ext cx="495300" cy="214312"/>
              </a:xfrm>
              <a:custGeom>
                <a:avLst/>
                <a:gdLst>
                  <a:gd name="T0" fmla="*/ 213 w 390"/>
                  <a:gd name="T1" fmla="*/ 127 h 167"/>
                  <a:gd name="T2" fmla="*/ 342 w 390"/>
                  <a:gd name="T3" fmla="*/ 127 h 167"/>
                  <a:gd name="T4" fmla="*/ 351 w 390"/>
                  <a:gd name="T5" fmla="*/ 104 h 167"/>
                  <a:gd name="T6" fmla="*/ 39 w 390"/>
                  <a:gd name="T7" fmla="*/ 103 h 167"/>
                  <a:gd name="T8" fmla="*/ 43 w 390"/>
                  <a:gd name="T9" fmla="*/ 127 h 167"/>
                  <a:gd name="T10" fmla="*/ 174 w 390"/>
                  <a:gd name="T11" fmla="*/ 127 h 167"/>
                  <a:gd name="T12" fmla="*/ 39 w 390"/>
                  <a:gd name="T13" fmla="*/ 104 h 167"/>
                  <a:gd name="T14" fmla="*/ 39 w 390"/>
                  <a:gd name="T15" fmla="*/ 103 h 167"/>
                  <a:gd name="T16" fmla="*/ 247 w 390"/>
                  <a:gd name="T17" fmla="*/ 39 h 167"/>
                  <a:gd name="T18" fmla="*/ 213 w 390"/>
                  <a:gd name="T19" fmla="*/ 64 h 167"/>
                  <a:gd name="T20" fmla="*/ 351 w 390"/>
                  <a:gd name="T21" fmla="*/ 51 h 167"/>
                  <a:gd name="T22" fmla="*/ 337 w 390"/>
                  <a:gd name="T23" fmla="*/ 39 h 167"/>
                  <a:gd name="T24" fmla="*/ 326 w 390"/>
                  <a:gd name="T25" fmla="*/ 39 h 167"/>
                  <a:gd name="T26" fmla="*/ 77 w 390"/>
                  <a:gd name="T27" fmla="*/ 39 h 167"/>
                  <a:gd name="T28" fmla="*/ 57 w 390"/>
                  <a:gd name="T29" fmla="*/ 39 h 167"/>
                  <a:gd name="T30" fmla="*/ 39 w 390"/>
                  <a:gd name="T31" fmla="*/ 54 h 167"/>
                  <a:gd name="T32" fmla="*/ 39 w 390"/>
                  <a:gd name="T33" fmla="*/ 64 h 167"/>
                  <a:gd name="T34" fmla="*/ 174 w 390"/>
                  <a:gd name="T35" fmla="*/ 64 h 167"/>
                  <a:gd name="T36" fmla="*/ 144 w 390"/>
                  <a:gd name="T37" fmla="*/ 39 h 167"/>
                  <a:gd name="T38" fmla="*/ 77 w 390"/>
                  <a:gd name="T39" fmla="*/ 39 h 167"/>
                  <a:gd name="T40" fmla="*/ 77 w 390"/>
                  <a:gd name="T41" fmla="*/ 39 h 167"/>
                  <a:gd name="T42" fmla="*/ 77 w 390"/>
                  <a:gd name="T43" fmla="*/ 0 h 167"/>
                  <a:gd name="T44" fmla="*/ 77 w 390"/>
                  <a:gd name="T45" fmla="*/ 4 h 167"/>
                  <a:gd name="T46" fmla="*/ 144 w 390"/>
                  <a:gd name="T47" fmla="*/ 0 h 167"/>
                  <a:gd name="T48" fmla="*/ 247 w 390"/>
                  <a:gd name="T49" fmla="*/ 0 h 167"/>
                  <a:gd name="T50" fmla="*/ 326 w 390"/>
                  <a:gd name="T51" fmla="*/ 0 h 167"/>
                  <a:gd name="T52" fmla="*/ 379 w 390"/>
                  <a:gd name="T53" fmla="*/ 10 h 167"/>
                  <a:gd name="T54" fmla="*/ 390 w 390"/>
                  <a:gd name="T55" fmla="*/ 125 h 167"/>
                  <a:gd name="T56" fmla="*/ 367 w 390"/>
                  <a:gd name="T57" fmla="*/ 165 h 167"/>
                  <a:gd name="T58" fmla="*/ 326 w 390"/>
                  <a:gd name="T59" fmla="*/ 167 h 167"/>
                  <a:gd name="T60" fmla="*/ 247 w 390"/>
                  <a:gd name="T61" fmla="*/ 167 h 167"/>
                  <a:gd name="T62" fmla="*/ 144 w 390"/>
                  <a:gd name="T63" fmla="*/ 167 h 167"/>
                  <a:gd name="T64" fmla="*/ 77 w 390"/>
                  <a:gd name="T65" fmla="*/ 166 h 167"/>
                  <a:gd name="T66" fmla="*/ 77 w 390"/>
                  <a:gd name="T67" fmla="*/ 167 h 167"/>
                  <a:gd name="T68" fmla="*/ 25 w 390"/>
                  <a:gd name="T69" fmla="*/ 165 h 167"/>
                  <a:gd name="T70" fmla="*/ 0 w 390"/>
                  <a:gd name="T71" fmla="*/ 3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0" h="167">
                    <a:moveTo>
                      <a:pt x="213" y="104"/>
                    </a:moveTo>
                    <a:cubicBezTo>
                      <a:pt x="213" y="127"/>
                      <a:pt x="213" y="127"/>
                      <a:pt x="213" y="127"/>
                    </a:cubicBezTo>
                    <a:cubicBezTo>
                      <a:pt x="340" y="127"/>
                      <a:pt x="340" y="127"/>
                      <a:pt x="340" y="127"/>
                    </a:cubicBezTo>
                    <a:cubicBezTo>
                      <a:pt x="342" y="127"/>
                      <a:pt x="342" y="127"/>
                      <a:pt x="342" y="127"/>
                    </a:cubicBezTo>
                    <a:cubicBezTo>
                      <a:pt x="348" y="125"/>
                      <a:pt x="351" y="121"/>
                      <a:pt x="351" y="114"/>
                    </a:cubicBezTo>
                    <a:cubicBezTo>
                      <a:pt x="351" y="104"/>
                      <a:pt x="351" y="104"/>
                      <a:pt x="351" y="104"/>
                    </a:cubicBezTo>
                    <a:cubicBezTo>
                      <a:pt x="213" y="104"/>
                      <a:pt x="213" y="104"/>
                      <a:pt x="213" y="104"/>
                    </a:cubicBezTo>
                    <a:close/>
                    <a:moveTo>
                      <a:pt x="39" y="103"/>
                    </a:moveTo>
                    <a:cubicBezTo>
                      <a:pt x="39" y="118"/>
                      <a:pt x="39" y="118"/>
                      <a:pt x="39" y="118"/>
                    </a:cubicBezTo>
                    <a:cubicBezTo>
                      <a:pt x="39" y="122"/>
                      <a:pt x="40" y="125"/>
                      <a:pt x="43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04"/>
                      <a:pt x="174" y="104"/>
                      <a:pt x="174" y="104"/>
                    </a:cubicBezTo>
                    <a:cubicBezTo>
                      <a:pt x="39" y="104"/>
                      <a:pt x="39" y="104"/>
                      <a:pt x="39" y="104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9" y="103"/>
                      <a:pt x="39" y="103"/>
                      <a:pt x="39" y="103"/>
                    </a:cubicBezTo>
                    <a:close/>
                    <a:moveTo>
                      <a:pt x="247" y="39"/>
                    </a:moveTo>
                    <a:cubicBezTo>
                      <a:pt x="247" y="39"/>
                      <a:pt x="247" y="39"/>
                      <a:pt x="247" y="39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351" y="64"/>
                      <a:pt x="351" y="64"/>
                      <a:pt x="351" y="64"/>
                    </a:cubicBezTo>
                    <a:cubicBezTo>
                      <a:pt x="351" y="51"/>
                      <a:pt x="351" y="51"/>
                      <a:pt x="351" y="51"/>
                    </a:cubicBezTo>
                    <a:cubicBezTo>
                      <a:pt x="351" y="48"/>
                      <a:pt x="350" y="45"/>
                      <a:pt x="348" y="42"/>
                    </a:cubicBezTo>
                    <a:cubicBezTo>
                      <a:pt x="345" y="40"/>
                      <a:pt x="342" y="39"/>
                      <a:pt x="337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247" y="39"/>
                      <a:pt x="247" y="39"/>
                      <a:pt x="247" y="39"/>
                    </a:cubicBezTo>
                    <a:close/>
                    <a:moveTo>
                      <a:pt x="77" y="39"/>
                    </a:moveTo>
                    <a:cubicBezTo>
                      <a:pt x="77" y="39"/>
                      <a:pt x="77" y="39"/>
                      <a:pt x="7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9" y="39"/>
                      <a:pt x="44" y="40"/>
                      <a:pt x="42" y="42"/>
                    </a:cubicBezTo>
                    <a:cubicBezTo>
                      <a:pt x="40" y="45"/>
                      <a:pt x="39" y="48"/>
                      <a:pt x="39" y="5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4" y="39"/>
                      <a:pt x="174" y="39"/>
                      <a:pt x="174" y="39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9"/>
                      <a:pt x="77" y="39"/>
                      <a:pt x="77" y="39"/>
                    </a:cubicBezTo>
                    <a:close/>
                    <a:moveTo>
                      <a:pt x="43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63" y="0"/>
                      <a:pt x="373" y="3"/>
                      <a:pt x="379" y="10"/>
                    </a:cubicBezTo>
                    <a:cubicBezTo>
                      <a:pt x="387" y="17"/>
                      <a:pt x="390" y="25"/>
                      <a:pt x="390" y="34"/>
                    </a:cubicBezTo>
                    <a:cubicBezTo>
                      <a:pt x="390" y="125"/>
                      <a:pt x="390" y="125"/>
                      <a:pt x="390" y="125"/>
                    </a:cubicBezTo>
                    <a:cubicBezTo>
                      <a:pt x="390" y="139"/>
                      <a:pt x="387" y="150"/>
                      <a:pt x="379" y="157"/>
                    </a:cubicBezTo>
                    <a:cubicBezTo>
                      <a:pt x="376" y="161"/>
                      <a:pt x="372" y="163"/>
                      <a:pt x="367" y="165"/>
                    </a:cubicBezTo>
                    <a:cubicBezTo>
                      <a:pt x="355" y="167"/>
                      <a:pt x="355" y="167"/>
                      <a:pt x="355" y="167"/>
                    </a:cubicBezTo>
                    <a:cubicBezTo>
                      <a:pt x="326" y="167"/>
                      <a:pt x="326" y="167"/>
                      <a:pt x="326" y="167"/>
                    </a:cubicBezTo>
                    <a:cubicBezTo>
                      <a:pt x="247" y="167"/>
                      <a:pt x="247" y="167"/>
                      <a:pt x="247" y="167"/>
                    </a:cubicBezTo>
                    <a:cubicBezTo>
                      <a:pt x="247" y="167"/>
                      <a:pt x="247" y="167"/>
                      <a:pt x="247" y="167"/>
                    </a:cubicBezTo>
                    <a:cubicBezTo>
                      <a:pt x="144" y="167"/>
                      <a:pt x="144" y="167"/>
                      <a:pt x="144" y="167"/>
                    </a:cubicBezTo>
                    <a:cubicBezTo>
                      <a:pt x="144" y="167"/>
                      <a:pt x="144" y="167"/>
                      <a:pt x="144" y="167"/>
                    </a:cubicBezTo>
                    <a:cubicBezTo>
                      <a:pt x="77" y="167"/>
                      <a:pt x="77" y="167"/>
                      <a:pt x="77" y="167"/>
                    </a:cubicBezTo>
                    <a:cubicBezTo>
                      <a:pt x="77" y="166"/>
                      <a:pt x="77" y="166"/>
                      <a:pt x="77" y="166"/>
                    </a:cubicBezTo>
                    <a:cubicBezTo>
                      <a:pt x="77" y="166"/>
                      <a:pt x="77" y="166"/>
                      <a:pt x="77" y="166"/>
                    </a:cubicBezTo>
                    <a:cubicBezTo>
                      <a:pt x="77" y="167"/>
                      <a:pt x="77" y="167"/>
                      <a:pt x="77" y="167"/>
                    </a:cubicBezTo>
                    <a:cubicBezTo>
                      <a:pt x="41" y="167"/>
                      <a:pt x="41" y="167"/>
                      <a:pt x="41" y="167"/>
                    </a:cubicBezTo>
                    <a:cubicBezTo>
                      <a:pt x="25" y="165"/>
                      <a:pt x="25" y="165"/>
                      <a:pt x="25" y="165"/>
                    </a:cubicBezTo>
                    <a:cubicBezTo>
                      <a:pt x="8" y="160"/>
                      <a:pt x="0" y="149"/>
                      <a:pt x="0" y="13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3"/>
                      <a:pt x="14" y="0"/>
                      <a:pt x="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484938" y="241300"/>
                <a:ext cx="495300" cy="458787"/>
              </a:xfrm>
              <a:custGeom>
                <a:avLst/>
                <a:gdLst>
                  <a:gd name="T0" fmla="*/ 267 w 390"/>
                  <a:gd name="T1" fmla="*/ 258 h 359"/>
                  <a:gd name="T2" fmla="*/ 341 w 390"/>
                  <a:gd name="T3" fmla="*/ 258 h 359"/>
                  <a:gd name="T4" fmla="*/ 350 w 390"/>
                  <a:gd name="T5" fmla="*/ 235 h 359"/>
                  <a:gd name="T6" fmla="*/ 147 w 390"/>
                  <a:gd name="T7" fmla="*/ 235 h 359"/>
                  <a:gd name="T8" fmla="*/ 152 w 390"/>
                  <a:gd name="T9" fmla="*/ 258 h 359"/>
                  <a:gd name="T10" fmla="*/ 228 w 390"/>
                  <a:gd name="T11" fmla="*/ 258 h 359"/>
                  <a:gd name="T12" fmla="*/ 147 w 390"/>
                  <a:gd name="T13" fmla="*/ 235 h 359"/>
                  <a:gd name="T14" fmla="*/ 301 w 390"/>
                  <a:gd name="T15" fmla="*/ 170 h 359"/>
                  <a:gd name="T16" fmla="*/ 267 w 390"/>
                  <a:gd name="T17" fmla="*/ 195 h 359"/>
                  <a:gd name="T18" fmla="*/ 350 w 390"/>
                  <a:gd name="T19" fmla="*/ 182 h 359"/>
                  <a:gd name="T20" fmla="*/ 336 w 390"/>
                  <a:gd name="T21" fmla="*/ 170 h 359"/>
                  <a:gd name="T22" fmla="*/ 325 w 390"/>
                  <a:gd name="T23" fmla="*/ 170 h 359"/>
                  <a:gd name="T24" fmla="*/ 186 w 390"/>
                  <a:gd name="T25" fmla="*/ 170 h 359"/>
                  <a:gd name="T26" fmla="*/ 166 w 390"/>
                  <a:gd name="T27" fmla="*/ 170 h 359"/>
                  <a:gd name="T28" fmla="*/ 147 w 390"/>
                  <a:gd name="T29" fmla="*/ 185 h 359"/>
                  <a:gd name="T30" fmla="*/ 228 w 390"/>
                  <a:gd name="T31" fmla="*/ 195 h 359"/>
                  <a:gd name="T32" fmla="*/ 198 w 390"/>
                  <a:gd name="T33" fmla="*/ 170 h 359"/>
                  <a:gd name="T34" fmla="*/ 186 w 390"/>
                  <a:gd name="T35" fmla="*/ 170 h 359"/>
                  <a:gd name="T36" fmla="*/ 163 w 390"/>
                  <a:gd name="T37" fmla="*/ 54 h 359"/>
                  <a:gd name="T38" fmla="*/ 147 w 390"/>
                  <a:gd name="T39" fmla="*/ 74 h 359"/>
                  <a:gd name="T40" fmla="*/ 351 w 390"/>
                  <a:gd name="T41" fmla="*/ 65 h 359"/>
                  <a:gd name="T42" fmla="*/ 225 w 390"/>
                  <a:gd name="T43" fmla="*/ 0 h 359"/>
                  <a:gd name="T44" fmla="*/ 265 w 390"/>
                  <a:gd name="T45" fmla="*/ 14 h 359"/>
                  <a:gd name="T46" fmla="*/ 377 w 390"/>
                  <a:gd name="T47" fmla="*/ 25 h 359"/>
                  <a:gd name="T48" fmla="*/ 390 w 390"/>
                  <a:gd name="T49" fmla="*/ 75 h 359"/>
                  <a:gd name="T50" fmla="*/ 269 w 390"/>
                  <a:gd name="T51" fmla="*/ 113 h 359"/>
                  <a:gd name="T52" fmla="*/ 301 w 390"/>
                  <a:gd name="T53" fmla="*/ 131 h 359"/>
                  <a:gd name="T54" fmla="*/ 325 w 390"/>
                  <a:gd name="T55" fmla="*/ 131 h 359"/>
                  <a:gd name="T56" fmla="*/ 353 w 390"/>
                  <a:gd name="T57" fmla="*/ 131 h 359"/>
                  <a:gd name="T58" fmla="*/ 378 w 390"/>
                  <a:gd name="T59" fmla="*/ 141 h 359"/>
                  <a:gd name="T60" fmla="*/ 390 w 390"/>
                  <a:gd name="T61" fmla="*/ 256 h 359"/>
                  <a:gd name="T62" fmla="*/ 367 w 390"/>
                  <a:gd name="T63" fmla="*/ 296 h 359"/>
                  <a:gd name="T64" fmla="*/ 350 w 390"/>
                  <a:gd name="T65" fmla="*/ 298 h 359"/>
                  <a:gd name="T66" fmla="*/ 301 w 390"/>
                  <a:gd name="T67" fmla="*/ 298 h 359"/>
                  <a:gd name="T68" fmla="*/ 198 w 390"/>
                  <a:gd name="T69" fmla="*/ 298 h 359"/>
                  <a:gd name="T70" fmla="*/ 196 w 390"/>
                  <a:gd name="T71" fmla="*/ 298 h 359"/>
                  <a:gd name="T72" fmla="*/ 194 w 390"/>
                  <a:gd name="T73" fmla="*/ 304 h 359"/>
                  <a:gd name="T74" fmla="*/ 170 w 390"/>
                  <a:gd name="T75" fmla="*/ 345 h 359"/>
                  <a:gd name="T76" fmla="*/ 123 w 390"/>
                  <a:gd name="T77" fmla="*/ 359 h 359"/>
                  <a:gd name="T78" fmla="*/ 0 w 390"/>
                  <a:gd name="T79" fmla="*/ 359 h 359"/>
                  <a:gd name="T80" fmla="*/ 123 w 390"/>
                  <a:gd name="T81" fmla="*/ 324 h 359"/>
                  <a:gd name="T82" fmla="*/ 148 w 390"/>
                  <a:gd name="T83" fmla="*/ 302 h 359"/>
                  <a:gd name="T84" fmla="*/ 134 w 390"/>
                  <a:gd name="T85" fmla="*/ 296 h 359"/>
                  <a:gd name="T86" fmla="*/ 108 w 390"/>
                  <a:gd name="T87" fmla="*/ 170 h 359"/>
                  <a:gd name="T88" fmla="*/ 148 w 390"/>
                  <a:gd name="T89" fmla="*/ 131 h 359"/>
                  <a:gd name="T90" fmla="*/ 186 w 390"/>
                  <a:gd name="T91" fmla="*/ 131 h 359"/>
                  <a:gd name="T92" fmla="*/ 198 w 390"/>
                  <a:gd name="T93" fmla="*/ 131 h 359"/>
                  <a:gd name="T94" fmla="*/ 230 w 390"/>
                  <a:gd name="T95" fmla="*/ 113 h 359"/>
                  <a:gd name="T96" fmla="*/ 108 w 390"/>
                  <a:gd name="T97" fmla="*/ 75 h 359"/>
                  <a:gd name="T98" fmla="*/ 108 w 390"/>
                  <a:gd name="T99" fmla="*/ 54 h 359"/>
                  <a:gd name="T100" fmla="*/ 152 w 390"/>
                  <a:gd name="T101" fmla="*/ 14 h 359"/>
                  <a:gd name="T102" fmla="*/ 225 w 390"/>
                  <a:gd name="T103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90" h="359">
                    <a:moveTo>
                      <a:pt x="267" y="235"/>
                    </a:moveTo>
                    <a:cubicBezTo>
                      <a:pt x="267" y="258"/>
                      <a:pt x="267" y="258"/>
                      <a:pt x="267" y="258"/>
                    </a:cubicBezTo>
                    <a:cubicBezTo>
                      <a:pt x="339" y="258"/>
                      <a:pt x="339" y="258"/>
                      <a:pt x="339" y="258"/>
                    </a:cubicBezTo>
                    <a:cubicBezTo>
                      <a:pt x="341" y="258"/>
                      <a:pt x="341" y="258"/>
                      <a:pt x="341" y="258"/>
                    </a:cubicBezTo>
                    <a:cubicBezTo>
                      <a:pt x="347" y="257"/>
                      <a:pt x="350" y="252"/>
                      <a:pt x="350" y="245"/>
                    </a:cubicBezTo>
                    <a:cubicBezTo>
                      <a:pt x="350" y="235"/>
                      <a:pt x="350" y="235"/>
                      <a:pt x="350" y="235"/>
                    </a:cubicBezTo>
                    <a:cubicBezTo>
                      <a:pt x="267" y="235"/>
                      <a:pt x="267" y="235"/>
                      <a:pt x="267" y="235"/>
                    </a:cubicBezTo>
                    <a:close/>
                    <a:moveTo>
                      <a:pt x="147" y="235"/>
                    </a:moveTo>
                    <a:cubicBezTo>
                      <a:pt x="147" y="249"/>
                      <a:pt x="147" y="249"/>
                      <a:pt x="147" y="249"/>
                    </a:cubicBezTo>
                    <a:cubicBezTo>
                      <a:pt x="147" y="254"/>
                      <a:pt x="149" y="257"/>
                      <a:pt x="152" y="258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228" y="258"/>
                      <a:pt x="228" y="258"/>
                      <a:pt x="228" y="258"/>
                    </a:cubicBezTo>
                    <a:cubicBezTo>
                      <a:pt x="228" y="235"/>
                      <a:pt x="228" y="235"/>
                      <a:pt x="228" y="235"/>
                    </a:cubicBezTo>
                    <a:cubicBezTo>
                      <a:pt x="147" y="235"/>
                      <a:pt x="147" y="235"/>
                      <a:pt x="147" y="235"/>
                    </a:cubicBezTo>
                    <a:close/>
                    <a:moveTo>
                      <a:pt x="301" y="170"/>
                    </a:moveTo>
                    <a:cubicBezTo>
                      <a:pt x="301" y="170"/>
                      <a:pt x="301" y="170"/>
                      <a:pt x="301" y="170"/>
                    </a:cubicBezTo>
                    <a:cubicBezTo>
                      <a:pt x="267" y="170"/>
                      <a:pt x="267" y="170"/>
                      <a:pt x="267" y="170"/>
                    </a:cubicBezTo>
                    <a:cubicBezTo>
                      <a:pt x="267" y="195"/>
                      <a:pt x="267" y="195"/>
                      <a:pt x="267" y="195"/>
                    </a:cubicBezTo>
                    <a:cubicBezTo>
                      <a:pt x="350" y="195"/>
                      <a:pt x="350" y="195"/>
                      <a:pt x="350" y="195"/>
                    </a:cubicBezTo>
                    <a:cubicBezTo>
                      <a:pt x="350" y="182"/>
                      <a:pt x="350" y="182"/>
                      <a:pt x="350" y="182"/>
                    </a:cubicBezTo>
                    <a:cubicBezTo>
                      <a:pt x="350" y="179"/>
                      <a:pt x="349" y="176"/>
                      <a:pt x="347" y="173"/>
                    </a:cubicBezTo>
                    <a:cubicBezTo>
                      <a:pt x="345" y="171"/>
                      <a:pt x="341" y="170"/>
                      <a:pt x="336" y="170"/>
                    </a:cubicBezTo>
                    <a:cubicBezTo>
                      <a:pt x="325" y="170"/>
                      <a:pt x="325" y="170"/>
                      <a:pt x="325" y="170"/>
                    </a:cubicBezTo>
                    <a:cubicBezTo>
                      <a:pt x="325" y="170"/>
                      <a:pt x="325" y="170"/>
                      <a:pt x="325" y="170"/>
                    </a:cubicBezTo>
                    <a:cubicBezTo>
                      <a:pt x="301" y="170"/>
                      <a:pt x="301" y="170"/>
                      <a:pt x="301" y="170"/>
                    </a:cubicBezTo>
                    <a:close/>
                    <a:moveTo>
                      <a:pt x="186" y="170"/>
                    </a:moveTo>
                    <a:cubicBezTo>
                      <a:pt x="186" y="170"/>
                      <a:pt x="186" y="170"/>
                      <a:pt x="186" y="170"/>
                    </a:cubicBezTo>
                    <a:cubicBezTo>
                      <a:pt x="166" y="170"/>
                      <a:pt x="166" y="170"/>
                      <a:pt x="166" y="170"/>
                    </a:cubicBezTo>
                    <a:cubicBezTo>
                      <a:pt x="158" y="170"/>
                      <a:pt x="153" y="171"/>
                      <a:pt x="151" y="173"/>
                    </a:cubicBezTo>
                    <a:cubicBezTo>
                      <a:pt x="149" y="176"/>
                      <a:pt x="147" y="179"/>
                      <a:pt x="147" y="185"/>
                    </a:cubicBezTo>
                    <a:cubicBezTo>
                      <a:pt x="147" y="195"/>
                      <a:pt x="147" y="195"/>
                      <a:pt x="147" y="195"/>
                    </a:cubicBezTo>
                    <a:cubicBezTo>
                      <a:pt x="228" y="195"/>
                      <a:pt x="228" y="195"/>
                      <a:pt x="228" y="195"/>
                    </a:cubicBezTo>
                    <a:cubicBezTo>
                      <a:pt x="228" y="170"/>
                      <a:pt x="228" y="170"/>
                      <a:pt x="228" y="170"/>
                    </a:cubicBezTo>
                    <a:cubicBezTo>
                      <a:pt x="198" y="170"/>
                      <a:pt x="198" y="170"/>
                      <a:pt x="198" y="170"/>
                    </a:cubicBezTo>
                    <a:cubicBezTo>
                      <a:pt x="198" y="170"/>
                      <a:pt x="198" y="170"/>
                      <a:pt x="198" y="170"/>
                    </a:cubicBezTo>
                    <a:cubicBezTo>
                      <a:pt x="186" y="170"/>
                      <a:pt x="186" y="170"/>
                      <a:pt x="186" y="170"/>
                    </a:cubicBezTo>
                    <a:close/>
                    <a:moveTo>
                      <a:pt x="332" y="53"/>
                    </a:moveTo>
                    <a:cubicBezTo>
                      <a:pt x="163" y="54"/>
                      <a:pt x="163" y="54"/>
                      <a:pt x="163" y="54"/>
                    </a:cubicBezTo>
                    <a:cubicBezTo>
                      <a:pt x="153" y="54"/>
                      <a:pt x="148" y="58"/>
                      <a:pt x="148" y="66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350" y="74"/>
                      <a:pt x="350" y="74"/>
                      <a:pt x="350" y="74"/>
                    </a:cubicBezTo>
                    <a:cubicBezTo>
                      <a:pt x="351" y="65"/>
                      <a:pt x="351" y="65"/>
                      <a:pt x="351" y="65"/>
                    </a:cubicBezTo>
                    <a:cubicBezTo>
                      <a:pt x="351" y="57"/>
                      <a:pt x="344" y="53"/>
                      <a:pt x="332" y="53"/>
                    </a:cubicBezTo>
                    <a:close/>
                    <a:moveTo>
                      <a:pt x="225" y="0"/>
                    </a:moveTo>
                    <a:cubicBezTo>
                      <a:pt x="265" y="0"/>
                      <a:pt x="265" y="0"/>
                      <a:pt x="265" y="0"/>
                    </a:cubicBezTo>
                    <a:cubicBezTo>
                      <a:pt x="265" y="14"/>
                      <a:pt x="265" y="14"/>
                      <a:pt x="265" y="14"/>
                    </a:cubicBezTo>
                    <a:cubicBezTo>
                      <a:pt x="333" y="14"/>
                      <a:pt x="333" y="14"/>
                      <a:pt x="333" y="14"/>
                    </a:cubicBezTo>
                    <a:cubicBezTo>
                      <a:pt x="355" y="14"/>
                      <a:pt x="369" y="18"/>
                      <a:pt x="377" y="25"/>
                    </a:cubicBezTo>
                    <a:cubicBezTo>
                      <a:pt x="385" y="32"/>
                      <a:pt x="389" y="41"/>
                      <a:pt x="389" y="51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0" y="113"/>
                      <a:pt x="390" y="113"/>
                      <a:pt x="390" y="113"/>
                    </a:cubicBezTo>
                    <a:cubicBezTo>
                      <a:pt x="269" y="113"/>
                      <a:pt x="269" y="113"/>
                      <a:pt x="269" y="113"/>
                    </a:cubicBezTo>
                    <a:cubicBezTo>
                      <a:pt x="269" y="131"/>
                      <a:pt x="269" y="131"/>
                      <a:pt x="269" y="131"/>
                    </a:cubicBezTo>
                    <a:cubicBezTo>
                      <a:pt x="301" y="131"/>
                      <a:pt x="301" y="131"/>
                      <a:pt x="301" y="131"/>
                    </a:cubicBezTo>
                    <a:cubicBezTo>
                      <a:pt x="301" y="131"/>
                      <a:pt x="301" y="131"/>
                      <a:pt x="301" y="131"/>
                    </a:cubicBezTo>
                    <a:cubicBezTo>
                      <a:pt x="325" y="131"/>
                      <a:pt x="325" y="131"/>
                      <a:pt x="325" y="131"/>
                    </a:cubicBezTo>
                    <a:cubicBezTo>
                      <a:pt x="349" y="131"/>
                      <a:pt x="349" y="131"/>
                      <a:pt x="349" y="131"/>
                    </a:cubicBezTo>
                    <a:cubicBezTo>
                      <a:pt x="349" y="131"/>
                      <a:pt x="349" y="131"/>
                      <a:pt x="353" y="131"/>
                    </a:cubicBezTo>
                    <a:cubicBezTo>
                      <a:pt x="357" y="131"/>
                      <a:pt x="363" y="132"/>
                      <a:pt x="366" y="133"/>
                    </a:cubicBezTo>
                    <a:cubicBezTo>
                      <a:pt x="369" y="134"/>
                      <a:pt x="375" y="137"/>
                      <a:pt x="378" y="141"/>
                    </a:cubicBezTo>
                    <a:cubicBezTo>
                      <a:pt x="386" y="148"/>
                      <a:pt x="390" y="156"/>
                      <a:pt x="390" y="165"/>
                    </a:cubicBezTo>
                    <a:cubicBezTo>
                      <a:pt x="390" y="256"/>
                      <a:pt x="390" y="256"/>
                      <a:pt x="390" y="256"/>
                    </a:cubicBezTo>
                    <a:cubicBezTo>
                      <a:pt x="390" y="270"/>
                      <a:pt x="386" y="281"/>
                      <a:pt x="378" y="288"/>
                    </a:cubicBezTo>
                    <a:cubicBezTo>
                      <a:pt x="375" y="292"/>
                      <a:pt x="371" y="294"/>
                      <a:pt x="367" y="296"/>
                    </a:cubicBezTo>
                    <a:cubicBezTo>
                      <a:pt x="354" y="298"/>
                      <a:pt x="354" y="298"/>
                      <a:pt x="354" y="298"/>
                    </a:cubicBezTo>
                    <a:cubicBezTo>
                      <a:pt x="350" y="298"/>
                      <a:pt x="350" y="298"/>
                      <a:pt x="350" y="298"/>
                    </a:cubicBezTo>
                    <a:cubicBezTo>
                      <a:pt x="325" y="298"/>
                      <a:pt x="325" y="298"/>
                      <a:pt x="325" y="298"/>
                    </a:cubicBezTo>
                    <a:cubicBezTo>
                      <a:pt x="301" y="298"/>
                      <a:pt x="301" y="298"/>
                      <a:pt x="301" y="298"/>
                    </a:cubicBezTo>
                    <a:cubicBezTo>
                      <a:pt x="301" y="298"/>
                      <a:pt x="301" y="298"/>
                      <a:pt x="301" y="298"/>
                    </a:cubicBezTo>
                    <a:cubicBezTo>
                      <a:pt x="198" y="298"/>
                      <a:pt x="198" y="298"/>
                      <a:pt x="198" y="298"/>
                    </a:cubicBezTo>
                    <a:cubicBezTo>
                      <a:pt x="198" y="298"/>
                      <a:pt x="198" y="298"/>
                      <a:pt x="198" y="298"/>
                    </a:cubicBezTo>
                    <a:cubicBezTo>
                      <a:pt x="196" y="298"/>
                      <a:pt x="196" y="298"/>
                      <a:pt x="196" y="298"/>
                    </a:cubicBezTo>
                    <a:cubicBezTo>
                      <a:pt x="194" y="304"/>
                      <a:pt x="194" y="304"/>
                      <a:pt x="194" y="304"/>
                    </a:cubicBezTo>
                    <a:cubicBezTo>
                      <a:pt x="194" y="304"/>
                      <a:pt x="194" y="304"/>
                      <a:pt x="194" y="304"/>
                    </a:cubicBezTo>
                    <a:cubicBezTo>
                      <a:pt x="193" y="308"/>
                      <a:pt x="193" y="308"/>
                      <a:pt x="193" y="308"/>
                    </a:cubicBezTo>
                    <a:cubicBezTo>
                      <a:pt x="189" y="321"/>
                      <a:pt x="180" y="336"/>
                      <a:pt x="170" y="345"/>
                    </a:cubicBezTo>
                    <a:cubicBezTo>
                      <a:pt x="161" y="352"/>
                      <a:pt x="150" y="359"/>
                      <a:pt x="128" y="359"/>
                    </a:cubicBezTo>
                    <a:cubicBezTo>
                      <a:pt x="127" y="359"/>
                      <a:pt x="123" y="359"/>
                      <a:pt x="123" y="359"/>
                    </a:cubicBezTo>
                    <a:cubicBezTo>
                      <a:pt x="122" y="359"/>
                      <a:pt x="122" y="359"/>
                      <a:pt x="122" y="359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123" y="324"/>
                      <a:pt x="123" y="324"/>
                      <a:pt x="123" y="324"/>
                    </a:cubicBezTo>
                    <a:cubicBezTo>
                      <a:pt x="123" y="324"/>
                      <a:pt x="127" y="324"/>
                      <a:pt x="130" y="322"/>
                    </a:cubicBezTo>
                    <a:cubicBezTo>
                      <a:pt x="136" y="318"/>
                      <a:pt x="144" y="311"/>
                      <a:pt x="148" y="302"/>
                    </a:cubicBezTo>
                    <a:cubicBezTo>
                      <a:pt x="150" y="298"/>
                      <a:pt x="150" y="298"/>
                      <a:pt x="150" y="298"/>
                    </a:cubicBezTo>
                    <a:cubicBezTo>
                      <a:pt x="134" y="296"/>
                      <a:pt x="134" y="296"/>
                      <a:pt x="134" y="296"/>
                    </a:cubicBezTo>
                    <a:cubicBezTo>
                      <a:pt x="117" y="292"/>
                      <a:pt x="108" y="280"/>
                      <a:pt x="108" y="262"/>
                    </a:cubicBezTo>
                    <a:cubicBezTo>
                      <a:pt x="108" y="170"/>
                      <a:pt x="108" y="170"/>
                      <a:pt x="108" y="170"/>
                    </a:cubicBezTo>
                    <a:cubicBezTo>
                      <a:pt x="108" y="150"/>
                      <a:pt x="117" y="138"/>
                      <a:pt x="133" y="133"/>
                    </a:cubicBezTo>
                    <a:cubicBezTo>
                      <a:pt x="133" y="133"/>
                      <a:pt x="141" y="131"/>
                      <a:pt x="148" y="131"/>
                    </a:cubicBezTo>
                    <a:cubicBezTo>
                      <a:pt x="152" y="131"/>
                      <a:pt x="152" y="131"/>
                      <a:pt x="152" y="131"/>
                    </a:cubicBezTo>
                    <a:cubicBezTo>
                      <a:pt x="186" y="131"/>
                      <a:pt x="186" y="131"/>
                      <a:pt x="186" y="131"/>
                    </a:cubicBezTo>
                    <a:cubicBezTo>
                      <a:pt x="198" y="131"/>
                      <a:pt x="198" y="131"/>
                      <a:pt x="198" y="131"/>
                    </a:cubicBezTo>
                    <a:cubicBezTo>
                      <a:pt x="198" y="131"/>
                      <a:pt x="198" y="131"/>
                      <a:pt x="198" y="131"/>
                    </a:cubicBezTo>
                    <a:cubicBezTo>
                      <a:pt x="230" y="131"/>
                      <a:pt x="230" y="131"/>
                      <a:pt x="230" y="131"/>
                    </a:cubicBezTo>
                    <a:cubicBezTo>
                      <a:pt x="230" y="113"/>
                      <a:pt x="230" y="113"/>
                      <a:pt x="230" y="113"/>
                    </a:cubicBezTo>
                    <a:cubicBezTo>
                      <a:pt x="108" y="113"/>
                      <a:pt x="108" y="113"/>
                      <a:pt x="108" y="113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8" y="42"/>
                      <a:pt x="112" y="32"/>
                      <a:pt x="120" y="25"/>
                    </a:cubicBezTo>
                    <a:cubicBezTo>
                      <a:pt x="127" y="18"/>
                      <a:pt x="138" y="14"/>
                      <a:pt x="152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0"/>
                      <a:pt x="225" y="0"/>
                      <a:pt x="2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7656513" y="325438"/>
                <a:ext cx="166688" cy="300037"/>
              </a:xfrm>
              <a:custGeom>
                <a:avLst/>
                <a:gdLst>
                  <a:gd name="T0" fmla="*/ 0 w 132"/>
                  <a:gd name="T1" fmla="*/ 0 h 235"/>
                  <a:gd name="T2" fmla="*/ 37 w 132"/>
                  <a:gd name="T3" fmla="*/ 0 h 235"/>
                  <a:gd name="T4" fmla="*/ 41 w 132"/>
                  <a:gd name="T5" fmla="*/ 15 h 235"/>
                  <a:gd name="T6" fmla="*/ 41 w 132"/>
                  <a:gd name="T7" fmla="*/ 15 h 235"/>
                  <a:gd name="T8" fmla="*/ 49 w 132"/>
                  <a:gd name="T9" fmla="*/ 43 h 235"/>
                  <a:gd name="T10" fmla="*/ 65 w 132"/>
                  <a:gd name="T11" fmla="*/ 101 h 235"/>
                  <a:gd name="T12" fmla="*/ 90 w 132"/>
                  <a:gd name="T13" fmla="*/ 15 h 235"/>
                  <a:gd name="T14" fmla="*/ 90 w 132"/>
                  <a:gd name="T15" fmla="*/ 15 h 235"/>
                  <a:gd name="T16" fmla="*/ 95 w 132"/>
                  <a:gd name="T17" fmla="*/ 0 h 235"/>
                  <a:gd name="T18" fmla="*/ 132 w 132"/>
                  <a:gd name="T19" fmla="*/ 0 h 235"/>
                  <a:gd name="T20" fmla="*/ 129 w 132"/>
                  <a:gd name="T21" fmla="*/ 10 h 235"/>
                  <a:gd name="T22" fmla="*/ 127 w 132"/>
                  <a:gd name="T23" fmla="*/ 15 h 235"/>
                  <a:gd name="T24" fmla="*/ 128 w 132"/>
                  <a:gd name="T25" fmla="*/ 15 h 235"/>
                  <a:gd name="T26" fmla="*/ 112 w 132"/>
                  <a:gd name="T27" fmla="*/ 72 h 235"/>
                  <a:gd name="T28" fmla="*/ 85 w 132"/>
                  <a:gd name="T29" fmla="*/ 143 h 235"/>
                  <a:gd name="T30" fmla="*/ 127 w 132"/>
                  <a:gd name="T31" fmla="*/ 191 h 235"/>
                  <a:gd name="T32" fmla="*/ 127 w 132"/>
                  <a:gd name="T33" fmla="*/ 235 h 235"/>
                  <a:gd name="T34" fmla="*/ 66 w 132"/>
                  <a:gd name="T35" fmla="*/ 177 h 235"/>
                  <a:gd name="T36" fmla="*/ 38 w 132"/>
                  <a:gd name="T37" fmla="*/ 209 h 235"/>
                  <a:gd name="T38" fmla="*/ 4 w 132"/>
                  <a:gd name="T39" fmla="*/ 235 h 235"/>
                  <a:gd name="T40" fmla="*/ 4 w 132"/>
                  <a:gd name="T41" fmla="*/ 189 h 235"/>
                  <a:gd name="T42" fmla="*/ 46 w 132"/>
                  <a:gd name="T43" fmla="*/ 144 h 235"/>
                  <a:gd name="T44" fmla="*/ 24 w 132"/>
                  <a:gd name="T45" fmla="*/ 86 h 235"/>
                  <a:gd name="T46" fmla="*/ 4 w 132"/>
                  <a:gd name="T47" fmla="*/ 15 h 235"/>
                  <a:gd name="T48" fmla="*/ 4 w 132"/>
                  <a:gd name="T49" fmla="*/ 15 h 235"/>
                  <a:gd name="T50" fmla="*/ 0 w 132"/>
                  <a:gd name="T5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2" h="235">
                    <a:moveTo>
                      <a:pt x="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5" y="69"/>
                      <a:pt x="61" y="88"/>
                      <a:pt x="65" y="101"/>
                    </a:cubicBezTo>
                    <a:cubicBezTo>
                      <a:pt x="71" y="85"/>
                      <a:pt x="80" y="56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1" y="3"/>
                      <a:pt x="130" y="6"/>
                      <a:pt x="129" y="1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4" y="26"/>
                      <a:pt x="119" y="45"/>
                      <a:pt x="112" y="72"/>
                    </a:cubicBezTo>
                    <a:cubicBezTo>
                      <a:pt x="104" y="100"/>
                      <a:pt x="95" y="124"/>
                      <a:pt x="85" y="143"/>
                    </a:cubicBezTo>
                    <a:cubicBezTo>
                      <a:pt x="97" y="160"/>
                      <a:pt x="111" y="176"/>
                      <a:pt x="127" y="191"/>
                    </a:cubicBezTo>
                    <a:cubicBezTo>
                      <a:pt x="127" y="235"/>
                      <a:pt x="127" y="235"/>
                      <a:pt x="127" y="235"/>
                    </a:cubicBezTo>
                    <a:cubicBezTo>
                      <a:pt x="107" y="223"/>
                      <a:pt x="86" y="203"/>
                      <a:pt x="66" y="177"/>
                    </a:cubicBezTo>
                    <a:cubicBezTo>
                      <a:pt x="56" y="190"/>
                      <a:pt x="47" y="201"/>
                      <a:pt x="38" y="209"/>
                    </a:cubicBezTo>
                    <a:cubicBezTo>
                      <a:pt x="30" y="216"/>
                      <a:pt x="19" y="225"/>
                      <a:pt x="4" y="235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23" y="174"/>
                      <a:pt x="37" y="159"/>
                      <a:pt x="46" y="144"/>
                    </a:cubicBezTo>
                    <a:cubicBezTo>
                      <a:pt x="37" y="123"/>
                      <a:pt x="29" y="104"/>
                      <a:pt x="24" y="8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7837488" y="325438"/>
                <a:ext cx="169863" cy="300037"/>
              </a:xfrm>
              <a:custGeom>
                <a:avLst/>
                <a:gdLst>
                  <a:gd name="T0" fmla="*/ 0 w 133"/>
                  <a:gd name="T1" fmla="*/ 0 h 235"/>
                  <a:gd name="T2" fmla="*/ 37 w 133"/>
                  <a:gd name="T3" fmla="*/ 0 h 235"/>
                  <a:gd name="T4" fmla="*/ 42 w 133"/>
                  <a:gd name="T5" fmla="*/ 15 h 235"/>
                  <a:gd name="T6" fmla="*/ 42 w 133"/>
                  <a:gd name="T7" fmla="*/ 15 h 235"/>
                  <a:gd name="T8" fmla="*/ 66 w 133"/>
                  <a:gd name="T9" fmla="*/ 103 h 235"/>
                  <a:gd name="T10" fmla="*/ 80 w 133"/>
                  <a:gd name="T11" fmla="*/ 53 h 235"/>
                  <a:gd name="T12" fmla="*/ 91 w 133"/>
                  <a:gd name="T13" fmla="*/ 15 h 235"/>
                  <a:gd name="T14" fmla="*/ 91 w 133"/>
                  <a:gd name="T15" fmla="*/ 15 h 235"/>
                  <a:gd name="T16" fmla="*/ 95 w 133"/>
                  <a:gd name="T17" fmla="*/ 0 h 235"/>
                  <a:gd name="T18" fmla="*/ 133 w 133"/>
                  <a:gd name="T19" fmla="*/ 0 h 235"/>
                  <a:gd name="T20" fmla="*/ 130 w 133"/>
                  <a:gd name="T21" fmla="*/ 10 h 235"/>
                  <a:gd name="T22" fmla="*/ 128 w 133"/>
                  <a:gd name="T23" fmla="*/ 15 h 235"/>
                  <a:gd name="T24" fmla="*/ 128 w 133"/>
                  <a:gd name="T25" fmla="*/ 15 h 235"/>
                  <a:gd name="T26" fmla="*/ 120 w 133"/>
                  <a:gd name="T27" fmla="*/ 46 h 235"/>
                  <a:gd name="T28" fmla="*/ 113 w 133"/>
                  <a:gd name="T29" fmla="*/ 70 h 235"/>
                  <a:gd name="T30" fmla="*/ 101 w 133"/>
                  <a:gd name="T31" fmla="*/ 107 h 235"/>
                  <a:gd name="T32" fmla="*/ 86 w 133"/>
                  <a:gd name="T33" fmla="*/ 143 h 235"/>
                  <a:gd name="T34" fmla="*/ 105 w 133"/>
                  <a:gd name="T35" fmla="*/ 168 h 235"/>
                  <a:gd name="T36" fmla="*/ 128 w 133"/>
                  <a:gd name="T37" fmla="*/ 190 h 235"/>
                  <a:gd name="T38" fmla="*/ 128 w 133"/>
                  <a:gd name="T39" fmla="*/ 190 h 235"/>
                  <a:gd name="T40" fmla="*/ 128 w 133"/>
                  <a:gd name="T41" fmla="*/ 235 h 235"/>
                  <a:gd name="T42" fmla="*/ 128 w 133"/>
                  <a:gd name="T43" fmla="*/ 235 h 235"/>
                  <a:gd name="T44" fmla="*/ 88 w 133"/>
                  <a:gd name="T45" fmla="*/ 202 h 235"/>
                  <a:gd name="T46" fmla="*/ 66 w 133"/>
                  <a:gd name="T47" fmla="*/ 177 h 235"/>
                  <a:gd name="T48" fmla="*/ 4 w 133"/>
                  <a:gd name="T49" fmla="*/ 235 h 235"/>
                  <a:gd name="T50" fmla="*/ 4 w 133"/>
                  <a:gd name="T51" fmla="*/ 234 h 235"/>
                  <a:gd name="T52" fmla="*/ 4 w 133"/>
                  <a:gd name="T53" fmla="*/ 190 h 235"/>
                  <a:gd name="T54" fmla="*/ 4 w 133"/>
                  <a:gd name="T55" fmla="*/ 190 h 235"/>
                  <a:gd name="T56" fmla="*/ 28 w 133"/>
                  <a:gd name="T57" fmla="*/ 167 h 235"/>
                  <a:gd name="T58" fmla="*/ 46 w 133"/>
                  <a:gd name="T59" fmla="*/ 143 h 235"/>
                  <a:gd name="T60" fmla="*/ 32 w 133"/>
                  <a:gd name="T61" fmla="*/ 108 h 235"/>
                  <a:gd name="T62" fmla="*/ 23 w 133"/>
                  <a:gd name="T63" fmla="*/ 82 h 235"/>
                  <a:gd name="T64" fmla="*/ 21 w 133"/>
                  <a:gd name="T65" fmla="*/ 74 h 235"/>
                  <a:gd name="T66" fmla="*/ 20 w 133"/>
                  <a:gd name="T67" fmla="*/ 71 h 235"/>
                  <a:gd name="T68" fmla="*/ 19 w 133"/>
                  <a:gd name="T69" fmla="*/ 69 h 235"/>
                  <a:gd name="T70" fmla="*/ 18 w 133"/>
                  <a:gd name="T71" fmla="*/ 64 h 235"/>
                  <a:gd name="T72" fmla="*/ 16 w 133"/>
                  <a:gd name="T73" fmla="*/ 56 h 235"/>
                  <a:gd name="T74" fmla="*/ 16 w 133"/>
                  <a:gd name="T75" fmla="*/ 56 h 235"/>
                  <a:gd name="T76" fmla="*/ 15 w 133"/>
                  <a:gd name="T77" fmla="*/ 55 h 235"/>
                  <a:gd name="T78" fmla="*/ 11 w 133"/>
                  <a:gd name="T79" fmla="*/ 37 h 235"/>
                  <a:gd name="T80" fmla="*/ 5 w 133"/>
                  <a:gd name="T81" fmla="*/ 15 h 235"/>
                  <a:gd name="T82" fmla="*/ 4 w 133"/>
                  <a:gd name="T83" fmla="*/ 15 h 235"/>
                  <a:gd name="T84" fmla="*/ 0 w 133"/>
                  <a:gd name="T8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235">
                    <a:moveTo>
                      <a:pt x="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9" y="45"/>
                      <a:pt x="57" y="74"/>
                      <a:pt x="66" y="103"/>
                    </a:cubicBezTo>
                    <a:cubicBezTo>
                      <a:pt x="66" y="102"/>
                      <a:pt x="71" y="85"/>
                      <a:pt x="80" y="53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2" y="3"/>
                      <a:pt x="131" y="6"/>
                      <a:pt x="130" y="10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0" y="46"/>
                      <a:pt x="120" y="46"/>
                      <a:pt x="120" y="46"/>
                    </a:cubicBezTo>
                    <a:cubicBezTo>
                      <a:pt x="117" y="55"/>
                      <a:pt x="115" y="63"/>
                      <a:pt x="113" y="70"/>
                    </a:cubicBezTo>
                    <a:cubicBezTo>
                      <a:pt x="109" y="82"/>
                      <a:pt x="105" y="94"/>
                      <a:pt x="101" y="107"/>
                    </a:cubicBezTo>
                    <a:cubicBezTo>
                      <a:pt x="86" y="143"/>
                      <a:pt x="86" y="143"/>
                      <a:pt x="86" y="143"/>
                    </a:cubicBezTo>
                    <a:cubicBezTo>
                      <a:pt x="105" y="168"/>
                      <a:pt x="105" y="168"/>
                      <a:pt x="105" y="168"/>
                    </a:cubicBezTo>
                    <a:cubicBezTo>
                      <a:pt x="112" y="175"/>
                      <a:pt x="119" y="183"/>
                      <a:pt x="128" y="190"/>
                    </a:cubicBezTo>
                    <a:cubicBezTo>
                      <a:pt x="128" y="190"/>
                      <a:pt x="128" y="190"/>
                      <a:pt x="128" y="190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15" y="226"/>
                      <a:pt x="101" y="216"/>
                      <a:pt x="88" y="202"/>
                    </a:cubicBezTo>
                    <a:cubicBezTo>
                      <a:pt x="79" y="192"/>
                      <a:pt x="71" y="184"/>
                      <a:pt x="66" y="177"/>
                    </a:cubicBezTo>
                    <a:cubicBezTo>
                      <a:pt x="48" y="201"/>
                      <a:pt x="27" y="220"/>
                      <a:pt x="4" y="235"/>
                    </a:cubicBezTo>
                    <a:cubicBezTo>
                      <a:pt x="4" y="234"/>
                      <a:pt x="4" y="234"/>
                      <a:pt x="4" y="234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13" y="182"/>
                      <a:pt x="21" y="175"/>
                      <a:pt x="28" y="167"/>
                    </a:cubicBezTo>
                    <a:cubicBezTo>
                      <a:pt x="46" y="143"/>
                      <a:pt x="46" y="143"/>
                      <a:pt x="46" y="143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28" y="98"/>
                      <a:pt x="25" y="89"/>
                      <a:pt x="23" y="82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 userDrawn="1"/>
        </p:nvGrpSpPr>
        <p:grpSpPr>
          <a:xfrm>
            <a:off x="0" y="693871"/>
            <a:ext cx="570398" cy="1163354"/>
            <a:chOff x="8465672" y="1867086"/>
            <a:chExt cx="1440000" cy="2936948"/>
          </a:xfrm>
        </p:grpSpPr>
        <p:sp>
          <p:nvSpPr>
            <p:cNvPr id="43" name="等腰三角形 42"/>
            <p:cNvSpPr>
              <a:spLocks noChangeAspect="1"/>
            </p:cNvSpPr>
            <p:nvPr userDrawn="1"/>
          </p:nvSpPr>
          <p:spPr>
            <a:xfrm rot="5400000">
              <a:off x="7717198" y="2615560"/>
              <a:ext cx="2936948" cy="1440000"/>
            </a:xfrm>
            <a:prstGeom prst="triangle">
              <a:avLst/>
            </a:prstGeom>
            <a:solidFill>
              <a:srgbClr val="8FCE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>
              <a:spLocks noChangeAspect="1"/>
            </p:cNvSpPr>
            <p:nvPr userDrawn="1"/>
          </p:nvSpPr>
          <p:spPr>
            <a:xfrm rot="16200000" flipV="1">
              <a:off x="8451272" y="1881486"/>
              <a:ext cx="1468800" cy="1440000"/>
            </a:xfrm>
            <a:custGeom>
              <a:avLst/>
              <a:gdLst>
                <a:gd name="connsiteX0" fmla="*/ 0 w 1468800"/>
                <a:gd name="connsiteY0" fmla="*/ 1440000 h 1440000"/>
                <a:gd name="connsiteX1" fmla="*/ 0 w 1468800"/>
                <a:gd name="connsiteY1" fmla="*/ 320 h 1440000"/>
                <a:gd name="connsiteX2" fmla="*/ 326 w 1468800"/>
                <a:gd name="connsiteY2" fmla="*/ 0 h 1440000"/>
                <a:gd name="connsiteX3" fmla="*/ 1468800 w 1468800"/>
                <a:gd name="connsiteY3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800" h="1440000">
                  <a:moveTo>
                    <a:pt x="0" y="1440000"/>
                  </a:moveTo>
                  <a:lnTo>
                    <a:pt x="0" y="320"/>
                  </a:lnTo>
                  <a:lnTo>
                    <a:pt x="326" y="0"/>
                  </a:lnTo>
                  <a:lnTo>
                    <a:pt x="1468800" y="1440000"/>
                  </a:lnTo>
                  <a:close/>
                </a:path>
              </a:pathLst>
            </a:custGeom>
            <a:solidFill>
              <a:srgbClr val="0D0D0D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70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9917056">
            <a:off x="6216650" y="453323"/>
            <a:ext cx="4731683" cy="5145736"/>
            <a:chOff x="9926228" y="-2346339"/>
            <a:chExt cx="3317091" cy="3607360"/>
          </a:xfrm>
          <a:solidFill>
            <a:srgbClr val="000000">
              <a:alpha val="3137"/>
            </a:srgbClr>
          </a:solidFill>
        </p:grpSpPr>
        <p:sp>
          <p:nvSpPr>
            <p:cNvPr id="3" name="任意多边形 2"/>
            <p:cNvSpPr>
              <a:spLocks/>
            </p:cNvSpPr>
            <p:nvPr/>
          </p:nvSpPr>
          <p:spPr bwMode="auto">
            <a:xfrm>
              <a:off x="10062650" y="-2346339"/>
              <a:ext cx="3063207" cy="1920282"/>
            </a:xfrm>
            <a:custGeom>
              <a:avLst/>
              <a:gdLst>
                <a:gd name="connsiteX0" fmla="*/ 473020 w 3063207"/>
                <a:gd name="connsiteY0" fmla="*/ 1110566 h 1920282"/>
                <a:gd name="connsiteX1" fmla="*/ 432202 w 3063207"/>
                <a:gd name="connsiteY1" fmla="*/ 1328689 h 1920282"/>
                <a:gd name="connsiteX2" fmla="*/ 1262177 w 3063207"/>
                <a:gd name="connsiteY2" fmla="*/ 1533180 h 1920282"/>
                <a:gd name="connsiteX3" fmla="*/ 2629595 w 3063207"/>
                <a:gd name="connsiteY3" fmla="*/ 1328689 h 1920282"/>
                <a:gd name="connsiteX4" fmla="*/ 2588776 w 3063207"/>
                <a:gd name="connsiteY4" fmla="*/ 1110566 h 1920282"/>
                <a:gd name="connsiteX5" fmla="*/ 1656755 w 3063207"/>
                <a:gd name="connsiteY5" fmla="*/ 1301424 h 1920282"/>
                <a:gd name="connsiteX6" fmla="*/ 473020 w 3063207"/>
                <a:gd name="connsiteY6" fmla="*/ 1110566 h 1920282"/>
                <a:gd name="connsiteX7" fmla="*/ 2297655 w 3063207"/>
                <a:gd name="connsiteY7" fmla="*/ 261723 h 1920282"/>
                <a:gd name="connsiteX8" fmla="*/ 1982484 w 3063207"/>
                <a:gd name="connsiteY8" fmla="*/ 294555 h 1920282"/>
                <a:gd name="connsiteX9" fmla="*/ 1113164 w 3063207"/>
                <a:gd name="connsiteY9" fmla="*/ 301422 h 1920282"/>
                <a:gd name="connsiteX10" fmla="*/ 2111524 w 3063207"/>
                <a:gd name="connsiteY10" fmla="*/ 335756 h 1920282"/>
                <a:gd name="connsiteX11" fmla="*/ 2403561 w 3063207"/>
                <a:gd name="connsiteY11" fmla="*/ 267087 h 1920282"/>
                <a:gd name="connsiteX12" fmla="*/ 2297655 w 3063207"/>
                <a:gd name="connsiteY12" fmla="*/ 261723 h 1920282"/>
                <a:gd name="connsiteX13" fmla="*/ 1613573 w 3063207"/>
                <a:gd name="connsiteY13" fmla="*/ 1082 h 1920282"/>
                <a:gd name="connsiteX14" fmla="*/ 2295539 w 3063207"/>
                <a:gd name="connsiteY14" fmla="*/ 96765 h 1920282"/>
                <a:gd name="connsiteX15" fmla="*/ 2472380 w 3063207"/>
                <a:gd name="connsiteY15" fmla="*/ 239653 h 1920282"/>
                <a:gd name="connsiteX16" fmla="*/ 2588008 w 3063207"/>
                <a:gd name="connsiteY16" fmla="*/ 1049349 h 1920282"/>
                <a:gd name="connsiteX17" fmla="*/ 2996103 w 3063207"/>
                <a:gd name="connsiteY17" fmla="*/ 1267082 h 1920282"/>
                <a:gd name="connsiteX18" fmla="*/ 3030111 w 3063207"/>
                <a:gd name="connsiteY18" fmla="*/ 1532445 h 1920282"/>
                <a:gd name="connsiteX19" fmla="*/ 2662825 w 3063207"/>
                <a:gd name="connsiteY19" fmla="*/ 1763786 h 1920282"/>
                <a:gd name="connsiteX20" fmla="*/ 1547363 w 3063207"/>
                <a:gd name="connsiteY20" fmla="*/ 1920282 h 1920282"/>
                <a:gd name="connsiteX21" fmla="*/ 527124 w 3063207"/>
                <a:gd name="connsiteY21" fmla="*/ 1804611 h 1920282"/>
                <a:gd name="connsiteX22" fmla="*/ 51012 w 3063207"/>
                <a:gd name="connsiteY22" fmla="*/ 1552857 h 1920282"/>
                <a:gd name="connsiteX23" fmla="*/ 51012 w 3063207"/>
                <a:gd name="connsiteY23" fmla="*/ 1280690 h 1920282"/>
                <a:gd name="connsiteX24" fmla="*/ 472711 w 3063207"/>
                <a:gd name="connsiteY24" fmla="*/ 1049349 h 1920282"/>
                <a:gd name="connsiteX25" fmla="*/ 595140 w 3063207"/>
                <a:gd name="connsiteY25" fmla="*/ 239653 h 1920282"/>
                <a:gd name="connsiteX26" fmla="*/ 751576 w 3063207"/>
                <a:gd name="connsiteY26" fmla="*/ 96765 h 1920282"/>
                <a:gd name="connsiteX27" fmla="*/ 1384125 w 3063207"/>
                <a:gd name="connsiteY27" fmla="*/ 1507 h 1920282"/>
                <a:gd name="connsiteX28" fmla="*/ 1613573 w 3063207"/>
                <a:gd name="connsiteY28" fmla="*/ 1082 h 19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3207" h="1920282">
                  <a:moveTo>
                    <a:pt x="473020" y="1110566"/>
                  </a:moveTo>
                  <a:cubicBezTo>
                    <a:pt x="459414" y="1185546"/>
                    <a:pt x="445808" y="1253709"/>
                    <a:pt x="432202" y="1328689"/>
                  </a:cubicBezTo>
                  <a:cubicBezTo>
                    <a:pt x="690719" y="1451384"/>
                    <a:pt x="976448" y="1505915"/>
                    <a:pt x="1262177" y="1533180"/>
                  </a:cubicBezTo>
                  <a:cubicBezTo>
                    <a:pt x="1724786" y="1574078"/>
                    <a:pt x="2207804" y="1519547"/>
                    <a:pt x="2629595" y="1328689"/>
                  </a:cubicBezTo>
                  <a:cubicBezTo>
                    <a:pt x="2615989" y="1253709"/>
                    <a:pt x="2602383" y="1178730"/>
                    <a:pt x="2588776" y="1110566"/>
                  </a:cubicBezTo>
                  <a:cubicBezTo>
                    <a:pt x="2296244" y="1240077"/>
                    <a:pt x="1976500" y="1287791"/>
                    <a:pt x="1656755" y="1301424"/>
                  </a:cubicBezTo>
                  <a:cubicBezTo>
                    <a:pt x="1255374" y="1315057"/>
                    <a:pt x="840386" y="1274159"/>
                    <a:pt x="473020" y="1110566"/>
                  </a:cubicBezTo>
                  <a:close/>
                  <a:moveTo>
                    <a:pt x="2297655" y="261723"/>
                  </a:moveTo>
                  <a:cubicBezTo>
                    <a:pt x="2192598" y="264942"/>
                    <a:pt x="2089451" y="289405"/>
                    <a:pt x="1982484" y="294555"/>
                  </a:cubicBezTo>
                  <a:cubicBezTo>
                    <a:pt x="1690447" y="328889"/>
                    <a:pt x="1398410" y="322022"/>
                    <a:pt x="1113164" y="301422"/>
                  </a:cubicBezTo>
                  <a:cubicBezTo>
                    <a:pt x="1439159" y="383824"/>
                    <a:pt x="1778737" y="370090"/>
                    <a:pt x="2111524" y="335756"/>
                  </a:cubicBezTo>
                  <a:cubicBezTo>
                    <a:pt x="2213397" y="328889"/>
                    <a:pt x="2322062" y="328889"/>
                    <a:pt x="2403561" y="267087"/>
                  </a:cubicBezTo>
                  <a:cubicBezTo>
                    <a:pt x="2367905" y="261937"/>
                    <a:pt x="2332674" y="260650"/>
                    <a:pt x="2297655" y="261723"/>
                  </a:cubicBezTo>
                  <a:close/>
                  <a:moveTo>
                    <a:pt x="1613573" y="1082"/>
                  </a:moveTo>
                  <a:cubicBezTo>
                    <a:pt x="1842807" y="6185"/>
                    <a:pt x="2071086" y="30425"/>
                    <a:pt x="2295539" y="96765"/>
                  </a:cubicBezTo>
                  <a:cubicBezTo>
                    <a:pt x="2363555" y="117178"/>
                    <a:pt x="2465579" y="151199"/>
                    <a:pt x="2472380" y="239653"/>
                  </a:cubicBezTo>
                  <a:cubicBezTo>
                    <a:pt x="2513190" y="511820"/>
                    <a:pt x="2547198" y="783986"/>
                    <a:pt x="2588008" y="1049349"/>
                  </a:cubicBezTo>
                  <a:cubicBezTo>
                    <a:pt x="2730841" y="1110586"/>
                    <a:pt x="2887278" y="1158215"/>
                    <a:pt x="2996103" y="1267082"/>
                  </a:cubicBezTo>
                  <a:cubicBezTo>
                    <a:pt x="3070921" y="1328320"/>
                    <a:pt x="3084524" y="1450795"/>
                    <a:pt x="3030111" y="1532445"/>
                  </a:cubicBezTo>
                  <a:cubicBezTo>
                    <a:pt x="2941690" y="1654920"/>
                    <a:pt x="2798857" y="1716157"/>
                    <a:pt x="2662825" y="1763786"/>
                  </a:cubicBezTo>
                  <a:cubicBezTo>
                    <a:pt x="2309142" y="1886261"/>
                    <a:pt x="1921451" y="1913478"/>
                    <a:pt x="1547363" y="1920282"/>
                  </a:cubicBezTo>
                  <a:cubicBezTo>
                    <a:pt x="1207283" y="1920282"/>
                    <a:pt x="860402" y="1893065"/>
                    <a:pt x="527124" y="1804611"/>
                  </a:cubicBezTo>
                  <a:cubicBezTo>
                    <a:pt x="357084" y="1756982"/>
                    <a:pt x="166639" y="1695745"/>
                    <a:pt x="51012" y="1552857"/>
                  </a:cubicBezTo>
                  <a:cubicBezTo>
                    <a:pt x="-17004" y="1471207"/>
                    <a:pt x="-17004" y="1348732"/>
                    <a:pt x="51012" y="1280690"/>
                  </a:cubicBezTo>
                  <a:cubicBezTo>
                    <a:pt x="166639" y="1158215"/>
                    <a:pt x="329877" y="1117390"/>
                    <a:pt x="472711" y="1049349"/>
                  </a:cubicBezTo>
                  <a:cubicBezTo>
                    <a:pt x="513520" y="783986"/>
                    <a:pt x="547528" y="511820"/>
                    <a:pt x="595140" y="239653"/>
                  </a:cubicBezTo>
                  <a:cubicBezTo>
                    <a:pt x="601941" y="151199"/>
                    <a:pt x="683560" y="123982"/>
                    <a:pt x="751576" y="96765"/>
                  </a:cubicBezTo>
                  <a:cubicBezTo>
                    <a:pt x="955624" y="35528"/>
                    <a:pt x="1173275" y="15115"/>
                    <a:pt x="1384125" y="1507"/>
                  </a:cubicBezTo>
                  <a:cubicBezTo>
                    <a:pt x="1460643" y="-194"/>
                    <a:pt x="1537161" y="-619"/>
                    <a:pt x="1613573" y="1082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" name="任意多边形 3"/>
            <p:cNvSpPr>
              <a:spLocks/>
            </p:cNvSpPr>
            <p:nvPr/>
          </p:nvSpPr>
          <p:spPr bwMode="auto">
            <a:xfrm>
              <a:off x="10268199" y="-303027"/>
              <a:ext cx="2655802" cy="830437"/>
            </a:xfrm>
            <a:custGeom>
              <a:avLst/>
              <a:gdLst>
                <a:gd name="connsiteX0" fmla="*/ 322120 w 2655802"/>
                <a:gd name="connsiteY0" fmla="*/ 141312 h 830437"/>
                <a:gd name="connsiteX1" fmla="*/ 267780 w 2655802"/>
                <a:gd name="connsiteY1" fmla="*/ 291684 h 830437"/>
                <a:gd name="connsiteX2" fmla="*/ 410424 w 2655802"/>
                <a:gd name="connsiteY2" fmla="*/ 688117 h 830437"/>
                <a:gd name="connsiteX3" fmla="*/ 872321 w 2655802"/>
                <a:gd name="connsiteY3" fmla="*/ 729128 h 830437"/>
                <a:gd name="connsiteX4" fmla="*/ 1082891 w 2655802"/>
                <a:gd name="connsiteY4" fmla="*/ 503571 h 830437"/>
                <a:gd name="connsiteX5" fmla="*/ 1096476 w 2655802"/>
                <a:gd name="connsiteY5" fmla="*/ 237003 h 830437"/>
                <a:gd name="connsiteX6" fmla="*/ 797602 w 2655802"/>
                <a:gd name="connsiteY6" fmla="*/ 182323 h 830437"/>
                <a:gd name="connsiteX7" fmla="*/ 322120 w 2655802"/>
                <a:gd name="connsiteY7" fmla="*/ 141312 h 830437"/>
                <a:gd name="connsiteX8" fmla="*/ 2368286 w 2655802"/>
                <a:gd name="connsiteY8" fmla="*/ 134477 h 830437"/>
                <a:gd name="connsiteX9" fmla="*/ 1709946 w 2655802"/>
                <a:gd name="connsiteY9" fmla="*/ 195883 h 830437"/>
                <a:gd name="connsiteX10" fmla="*/ 1533484 w 2655802"/>
                <a:gd name="connsiteY10" fmla="*/ 298225 h 830437"/>
                <a:gd name="connsiteX11" fmla="*/ 1648863 w 2655802"/>
                <a:gd name="connsiteY11" fmla="*/ 646190 h 830437"/>
                <a:gd name="connsiteX12" fmla="*/ 1995001 w 2655802"/>
                <a:gd name="connsiteY12" fmla="*/ 734887 h 830437"/>
                <a:gd name="connsiteX13" fmla="*/ 2327564 w 2655802"/>
                <a:gd name="connsiteY13" fmla="*/ 598430 h 830437"/>
                <a:gd name="connsiteX14" fmla="*/ 2368286 w 2655802"/>
                <a:gd name="connsiteY14" fmla="*/ 134477 h 830437"/>
                <a:gd name="connsiteX15" fmla="*/ 1702 w 2655802"/>
                <a:gd name="connsiteY15" fmla="*/ 0 h 830437"/>
                <a:gd name="connsiteX16" fmla="*/ 961261 w 2655802"/>
                <a:gd name="connsiteY16" fmla="*/ 74876 h 830437"/>
                <a:gd name="connsiteX17" fmla="*/ 1267504 w 2655802"/>
                <a:gd name="connsiteY17" fmla="*/ 149751 h 830437"/>
                <a:gd name="connsiteX18" fmla="*/ 1451249 w 2655802"/>
                <a:gd name="connsiteY18" fmla="*/ 129330 h 830437"/>
                <a:gd name="connsiteX19" fmla="*/ 1879988 w 2655802"/>
                <a:gd name="connsiteY19" fmla="*/ 61262 h 830437"/>
                <a:gd name="connsiteX20" fmla="*/ 2655802 w 2655802"/>
                <a:gd name="connsiteY20" fmla="*/ 0 h 830437"/>
                <a:gd name="connsiteX21" fmla="*/ 2648997 w 2655802"/>
                <a:gd name="connsiteY21" fmla="*/ 149751 h 830437"/>
                <a:gd name="connsiteX22" fmla="*/ 2506083 w 2655802"/>
                <a:gd name="connsiteY22" fmla="*/ 340343 h 830437"/>
                <a:gd name="connsiteX23" fmla="*/ 2288311 w 2655802"/>
                <a:gd name="connsiteY23" fmla="*/ 775982 h 830437"/>
                <a:gd name="connsiteX24" fmla="*/ 1730270 w 2655802"/>
                <a:gd name="connsiteY24" fmla="*/ 810017 h 830437"/>
                <a:gd name="connsiteX25" fmla="*/ 1444444 w 2655802"/>
                <a:gd name="connsiteY25" fmla="*/ 517322 h 830437"/>
                <a:gd name="connsiteX26" fmla="*/ 1294725 w 2655802"/>
                <a:gd name="connsiteY26" fmla="*/ 353957 h 830437"/>
                <a:gd name="connsiteX27" fmla="*/ 1097369 w 2655802"/>
                <a:gd name="connsiteY27" fmla="*/ 701107 h 830437"/>
                <a:gd name="connsiteX28" fmla="*/ 675435 w 2655802"/>
                <a:gd name="connsiteY28" fmla="*/ 830437 h 830437"/>
                <a:gd name="connsiteX29" fmla="*/ 287529 w 2655802"/>
                <a:gd name="connsiteY29" fmla="*/ 721527 h 830437"/>
                <a:gd name="connsiteX30" fmla="*/ 137810 w 2655802"/>
                <a:gd name="connsiteY30" fmla="*/ 326729 h 830437"/>
                <a:gd name="connsiteX31" fmla="*/ 8508 w 2655802"/>
                <a:gd name="connsiteY31" fmla="*/ 149751 h 830437"/>
                <a:gd name="connsiteX32" fmla="*/ 1702 w 2655802"/>
                <a:gd name="connsiteY32" fmla="*/ 0 h 83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5802" h="830437">
                  <a:moveTo>
                    <a:pt x="322120" y="141312"/>
                  </a:moveTo>
                  <a:cubicBezTo>
                    <a:pt x="260987" y="148147"/>
                    <a:pt x="274572" y="243838"/>
                    <a:pt x="267780" y="291684"/>
                  </a:cubicBezTo>
                  <a:cubicBezTo>
                    <a:pt x="274572" y="428385"/>
                    <a:pt x="274572" y="606097"/>
                    <a:pt x="410424" y="688117"/>
                  </a:cubicBezTo>
                  <a:cubicBezTo>
                    <a:pt x="553069" y="749633"/>
                    <a:pt x="722883" y="742798"/>
                    <a:pt x="872321" y="729128"/>
                  </a:cubicBezTo>
                  <a:cubicBezTo>
                    <a:pt x="987795" y="708623"/>
                    <a:pt x="1042135" y="599262"/>
                    <a:pt x="1082891" y="503571"/>
                  </a:cubicBezTo>
                  <a:cubicBezTo>
                    <a:pt x="1116854" y="421550"/>
                    <a:pt x="1150817" y="319024"/>
                    <a:pt x="1096476" y="237003"/>
                  </a:cubicBezTo>
                  <a:cubicBezTo>
                    <a:pt x="1001380" y="195993"/>
                    <a:pt x="892698" y="195993"/>
                    <a:pt x="797602" y="182323"/>
                  </a:cubicBezTo>
                  <a:cubicBezTo>
                    <a:pt x="634580" y="175487"/>
                    <a:pt x="478350" y="134477"/>
                    <a:pt x="322120" y="141312"/>
                  </a:cubicBezTo>
                  <a:close/>
                  <a:moveTo>
                    <a:pt x="2368286" y="134477"/>
                  </a:moveTo>
                  <a:cubicBezTo>
                    <a:pt x="2144315" y="141300"/>
                    <a:pt x="1927130" y="182237"/>
                    <a:pt x="1709946" y="195883"/>
                  </a:cubicBezTo>
                  <a:cubicBezTo>
                    <a:pt x="1642076" y="209528"/>
                    <a:pt x="1547058" y="216351"/>
                    <a:pt x="1533484" y="298225"/>
                  </a:cubicBezTo>
                  <a:cubicBezTo>
                    <a:pt x="1519910" y="421036"/>
                    <a:pt x="1574206" y="543847"/>
                    <a:pt x="1648863" y="646190"/>
                  </a:cubicBezTo>
                  <a:cubicBezTo>
                    <a:pt x="1723520" y="755355"/>
                    <a:pt x="1879621" y="734887"/>
                    <a:pt x="1995001" y="734887"/>
                  </a:cubicBezTo>
                  <a:cubicBezTo>
                    <a:pt x="2117167" y="728064"/>
                    <a:pt x="2266481" y="721241"/>
                    <a:pt x="2327564" y="598430"/>
                  </a:cubicBezTo>
                  <a:cubicBezTo>
                    <a:pt x="2388647" y="455150"/>
                    <a:pt x="2395434" y="291402"/>
                    <a:pt x="2368286" y="134477"/>
                  </a:cubicBezTo>
                  <a:close/>
                  <a:moveTo>
                    <a:pt x="1702" y="0"/>
                  </a:moveTo>
                  <a:cubicBezTo>
                    <a:pt x="321555" y="6807"/>
                    <a:pt x="641408" y="54455"/>
                    <a:pt x="961261" y="74876"/>
                  </a:cubicBezTo>
                  <a:cubicBezTo>
                    <a:pt x="1070148" y="81682"/>
                    <a:pt x="1172228" y="115717"/>
                    <a:pt x="1267504" y="149751"/>
                  </a:cubicBezTo>
                  <a:cubicBezTo>
                    <a:pt x="1328752" y="183785"/>
                    <a:pt x="1396806" y="149751"/>
                    <a:pt x="1451249" y="129330"/>
                  </a:cubicBezTo>
                  <a:cubicBezTo>
                    <a:pt x="1587357" y="74876"/>
                    <a:pt x="1737075" y="74876"/>
                    <a:pt x="1879988" y="61262"/>
                  </a:cubicBezTo>
                  <a:cubicBezTo>
                    <a:pt x="2138593" y="40841"/>
                    <a:pt x="2397197" y="0"/>
                    <a:pt x="2655802" y="0"/>
                  </a:cubicBezTo>
                  <a:cubicBezTo>
                    <a:pt x="2655802" y="47648"/>
                    <a:pt x="2655802" y="102103"/>
                    <a:pt x="2648997" y="149751"/>
                  </a:cubicBezTo>
                  <a:cubicBezTo>
                    <a:pt x="2601359" y="211013"/>
                    <a:pt x="2519694" y="251854"/>
                    <a:pt x="2506083" y="340343"/>
                  </a:cubicBezTo>
                  <a:cubicBezTo>
                    <a:pt x="2465251" y="496901"/>
                    <a:pt x="2451641" y="694300"/>
                    <a:pt x="2288311" y="775982"/>
                  </a:cubicBezTo>
                  <a:cubicBezTo>
                    <a:pt x="2111371" y="837244"/>
                    <a:pt x="1914015" y="844051"/>
                    <a:pt x="1730270" y="810017"/>
                  </a:cubicBezTo>
                  <a:cubicBezTo>
                    <a:pt x="1587357" y="775982"/>
                    <a:pt x="1492081" y="646652"/>
                    <a:pt x="1444444" y="517322"/>
                  </a:cubicBezTo>
                  <a:cubicBezTo>
                    <a:pt x="1417222" y="449253"/>
                    <a:pt x="1390001" y="333536"/>
                    <a:pt x="1294725" y="353957"/>
                  </a:cubicBezTo>
                  <a:cubicBezTo>
                    <a:pt x="1206255" y="456060"/>
                    <a:pt x="1199450" y="605811"/>
                    <a:pt x="1097369" y="701107"/>
                  </a:cubicBezTo>
                  <a:cubicBezTo>
                    <a:pt x="995288" y="823630"/>
                    <a:pt x="818348" y="830437"/>
                    <a:pt x="675435" y="830437"/>
                  </a:cubicBezTo>
                  <a:cubicBezTo>
                    <a:pt x="539328" y="816824"/>
                    <a:pt x="389609" y="810017"/>
                    <a:pt x="287529" y="721527"/>
                  </a:cubicBezTo>
                  <a:cubicBezTo>
                    <a:pt x="185448" y="612618"/>
                    <a:pt x="178642" y="456060"/>
                    <a:pt x="137810" y="326729"/>
                  </a:cubicBezTo>
                  <a:cubicBezTo>
                    <a:pt x="124199" y="245047"/>
                    <a:pt x="49340" y="204206"/>
                    <a:pt x="8508" y="149751"/>
                  </a:cubicBezTo>
                  <a:cubicBezTo>
                    <a:pt x="-5103" y="102103"/>
                    <a:pt x="1702" y="47648"/>
                    <a:pt x="1702" y="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9926228" y="843512"/>
              <a:ext cx="3317091" cy="417509"/>
            </a:xfrm>
            <a:custGeom>
              <a:avLst/>
              <a:gdLst/>
              <a:ahLst/>
              <a:cxnLst/>
              <a:rect l="l" t="t" r="r" b="b"/>
              <a:pathLst>
                <a:path w="3317091" h="417509">
                  <a:moveTo>
                    <a:pt x="3169890" y="199765"/>
                  </a:moveTo>
                  <a:lnTo>
                    <a:pt x="3169890" y="379772"/>
                  </a:lnTo>
                  <a:lnTo>
                    <a:pt x="3202818" y="379772"/>
                  </a:lnTo>
                  <a:cubicBezTo>
                    <a:pt x="3218916" y="382699"/>
                    <a:pt x="3225502" y="375382"/>
                    <a:pt x="3222575" y="357820"/>
                  </a:cubicBezTo>
                  <a:lnTo>
                    <a:pt x="3222575" y="199765"/>
                  </a:lnTo>
                  <a:close/>
                  <a:moveTo>
                    <a:pt x="2906464" y="199765"/>
                  </a:moveTo>
                  <a:lnTo>
                    <a:pt x="2906464" y="379772"/>
                  </a:lnTo>
                  <a:lnTo>
                    <a:pt x="2937197" y="379772"/>
                  </a:lnTo>
                  <a:cubicBezTo>
                    <a:pt x="2953295" y="382699"/>
                    <a:pt x="2959881" y="375382"/>
                    <a:pt x="2956954" y="357820"/>
                  </a:cubicBezTo>
                  <a:lnTo>
                    <a:pt x="2956954" y="199765"/>
                  </a:lnTo>
                  <a:close/>
                  <a:moveTo>
                    <a:pt x="3075496" y="158056"/>
                  </a:moveTo>
                  <a:lnTo>
                    <a:pt x="3316969" y="158056"/>
                  </a:lnTo>
                  <a:lnTo>
                    <a:pt x="3316969" y="379772"/>
                  </a:lnTo>
                  <a:cubicBezTo>
                    <a:pt x="3318433" y="406115"/>
                    <a:pt x="3305261" y="418554"/>
                    <a:pt x="3277455" y="417091"/>
                  </a:cubicBezTo>
                  <a:lnTo>
                    <a:pt x="3075496" y="417091"/>
                  </a:lnTo>
                  <a:close/>
                  <a:moveTo>
                    <a:pt x="2812070" y="158056"/>
                  </a:moveTo>
                  <a:lnTo>
                    <a:pt x="3053543" y="158056"/>
                  </a:lnTo>
                  <a:lnTo>
                    <a:pt x="3053543" y="379772"/>
                  </a:lnTo>
                  <a:cubicBezTo>
                    <a:pt x="3055007" y="406115"/>
                    <a:pt x="3041104" y="418554"/>
                    <a:pt x="3011835" y="417091"/>
                  </a:cubicBezTo>
                  <a:lnTo>
                    <a:pt x="2812070" y="417091"/>
                  </a:lnTo>
                  <a:close/>
                  <a:moveTo>
                    <a:pt x="1312738" y="87809"/>
                  </a:moveTo>
                  <a:lnTo>
                    <a:pt x="1440061" y="87809"/>
                  </a:lnTo>
                  <a:lnTo>
                    <a:pt x="1286395" y="357820"/>
                  </a:lnTo>
                  <a:cubicBezTo>
                    <a:pt x="1280542" y="369528"/>
                    <a:pt x="1278346" y="376114"/>
                    <a:pt x="1279810" y="377577"/>
                  </a:cubicBezTo>
                  <a:cubicBezTo>
                    <a:pt x="1279810" y="379041"/>
                    <a:pt x="1284200" y="379772"/>
                    <a:pt x="1292981" y="379772"/>
                  </a:cubicBezTo>
                  <a:lnTo>
                    <a:pt x="1483965" y="379772"/>
                  </a:lnTo>
                  <a:cubicBezTo>
                    <a:pt x="1495673" y="379772"/>
                    <a:pt x="1501527" y="379041"/>
                    <a:pt x="1501527" y="377577"/>
                  </a:cubicBezTo>
                  <a:cubicBezTo>
                    <a:pt x="1502990" y="376114"/>
                    <a:pt x="1501527" y="369528"/>
                    <a:pt x="1497136" y="357820"/>
                  </a:cubicBezTo>
                  <a:lnTo>
                    <a:pt x="1459817" y="263426"/>
                  </a:lnTo>
                  <a:lnTo>
                    <a:pt x="1567383" y="263426"/>
                  </a:lnTo>
                  <a:lnTo>
                    <a:pt x="1613483" y="379772"/>
                  </a:lnTo>
                  <a:cubicBezTo>
                    <a:pt x="1623727" y="398798"/>
                    <a:pt x="1627385" y="409774"/>
                    <a:pt x="1624459" y="412701"/>
                  </a:cubicBezTo>
                  <a:cubicBezTo>
                    <a:pt x="1622995" y="415627"/>
                    <a:pt x="1610555" y="417091"/>
                    <a:pt x="1587140" y="417091"/>
                  </a:cubicBezTo>
                  <a:lnTo>
                    <a:pt x="1165659" y="417091"/>
                  </a:lnTo>
                  <a:cubicBezTo>
                    <a:pt x="1143707" y="417091"/>
                    <a:pt x="1132731" y="415627"/>
                    <a:pt x="1132731" y="412701"/>
                  </a:cubicBezTo>
                  <a:cubicBezTo>
                    <a:pt x="1129803" y="409774"/>
                    <a:pt x="1134194" y="398798"/>
                    <a:pt x="1145902" y="379772"/>
                  </a:cubicBezTo>
                  <a:close/>
                  <a:moveTo>
                    <a:pt x="799058" y="83418"/>
                  </a:moveTo>
                  <a:lnTo>
                    <a:pt x="921990" y="83418"/>
                  </a:lnTo>
                  <a:lnTo>
                    <a:pt x="941747" y="131713"/>
                  </a:lnTo>
                  <a:lnTo>
                    <a:pt x="1069069" y="83418"/>
                  </a:lnTo>
                  <a:lnTo>
                    <a:pt x="1069069" y="138299"/>
                  </a:lnTo>
                  <a:lnTo>
                    <a:pt x="961504" y="177812"/>
                  </a:lnTo>
                  <a:lnTo>
                    <a:pt x="1069069" y="417091"/>
                  </a:lnTo>
                  <a:lnTo>
                    <a:pt x="943942" y="417091"/>
                  </a:lnTo>
                  <a:close/>
                  <a:moveTo>
                    <a:pt x="722225" y="72442"/>
                  </a:moveTo>
                  <a:lnTo>
                    <a:pt x="722225" y="357820"/>
                  </a:lnTo>
                  <a:cubicBezTo>
                    <a:pt x="719298" y="375382"/>
                    <a:pt x="725884" y="382699"/>
                    <a:pt x="741982" y="379772"/>
                  </a:cubicBezTo>
                  <a:lnTo>
                    <a:pt x="783691" y="379772"/>
                  </a:lnTo>
                  <a:lnTo>
                    <a:pt x="783691" y="417091"/>
                  </a:lnTo>
                  <a:lnTo>
                    <a:pt x="647588" y="417091"/>
                  </a:lnTo>
                  <a:cubicBezTo>
                    <a:pt x="616855" y="420018"/>
                    <a:pt x="602952" y="407578"/>
                    <a:pt x="605879" y="379772"/>
                  </a:cubicBezTo>
                  <a:lnTo>
                    <a:pt x="605879" y="171227"/>
                  </a:lnTo>
                  <a:lnTo>
                    <a:pt x="564170" y="182203"/>
                  </a:lnTo>
                  <a:lnTo>
                    <a:pt x="564170" y="120737"/>
                  </a:lnTo>
                  <a:close/>
                  <a:moveTo>
                    <a:pt x="195374" y="70247"/>
                  </a:moveTo>
                  <a:lnTo>
                    <a:pt x="311720" y="70247"/>
                  </a:lnTo>
                  <a:lnTo>
                    <a:pt x="311720" y="94394"/>
                  </a:lnTo>
                  <a:lnTo>
                    <a:pt x="507094" y="94394"/>
                  </a:lnTo>
                  <a:lnTo>
                    <a:pt x="507094" y="379772"/>
                  </a:lnTo>
                  <a:cubicBezTo>
                    <a:pt x="510021" y="407578"/>
                    <a:pt x="496850" y="420018"/>
                    <a:pt x="467580" y="417091"/>
                  </a:cubicBezTo>
                  <a:lnTo>
                    <a:pt x="412700" y="417091"/>
                  </a:lnTo>
                  <a:lnTo>
                    <a:pt x="412700" y="138299"/>
                  </a:lnTo>
                  <a:lnTo>
                    <a:pt x="311720" y="138299"/>
                  </a:lnTo>
                  <a:lnTo>
                    <a:pt x="311720" y="417091"/>
                  </a:lnTo>
                  <a:lnTo>
                    <a:pt x="195374" y="417091"/>
                  </a:lnTo>
                  <a:lnTo>
                    <a:pt x="195374" y="138299"/>
                  </a:lnTo>
                  <a:lnTo>
                    <a:pt x="96589" y="138299"/>
                  </a:lnTo>
                  <a:lnTo>
                    <a:pt x="96589" y="417091"/>
                  </a:lnTo>
                  <a:lnTo>
                    <a:pt x="0" y="417091"/>
                  </a:lnTo>
                  <a:lnTo>
                    <a:pt x="0" y="94394"/>
                  </a:lnTo>
                  <a:lnTo>
                    <a:pt x="195374" y="94394"/>
                  </a:lnTo>
                  <a:close/>
                  <a:moveTo>
                    <a:pt x="2917440" y="41709"/>
                  </a:moveTo>
                  <a:lnTo>
                    <a:pt x="2917440" y="105370"/>
                  </a:lnTo>
                  <a:lnTo>
                    <a:pt x="3202818" y="105370"/>
                  </a:lnTo>
                  <a:cubicBezTo>
                    <a:pt x="3208672" y="105370"/>
                    <a:pt x="3211599" y="101712"/>
                    <a:pt x="3211599" y="94394"/>
                  </a:cubicBezTo>
                  <a:lnTo>
                    <a:pt x="3211599" y="41709"/>
                  </a:lnTo>
                  <a:close/>
                  <a:moveTo>
                    <a:pt x="2812070" y="0"/>
                  </a:moveTo>
                  <a:lnTo>
                    <a:pt x="3316969" y="0"/>
                  </a:lnTo>
                  <a:lnTo>
                    <a:pt x="3316969" y="100980"/>
                  </a:lnTo>
                  <a:cubicBezTo>
                    <a:pt x="3318433" y="133176"/>
                    <a:pt x="3306725" y="148543"/>
                    <a:pt x="3281846" y="147079"/>
                  </a:cubicBezTo>
                  <a:lnTo>
                    <a:pt x="2812070" y="147079"/>
                  </a:lnTo>
                  <a:close/>
                  <a:moveTo>
                    <a:pt x="2410345" y="0"/>
                  </a:moveTo>
                  <a:lnTo>
                    <a:pt x="2511325" y="0"/>
                  </a:lnTo>
                  <a:lnTo>
                    <a:pt x="2506935" y="21952"/>
                  </a:lnTo>
                  <a:lnTo>
                    <a:pt x="2754994" y="21952"/>
                  </a:lnTo>
                  <a:lnTo>
                    <a:pt x="2754994" y="63661"/>
                  </a:lnTo>
                  <a:lnTo>
                    <a:pt x="2520106" y="63661"/>
                  </a:lnTo>
                  <a:lnTo>
                    <a:pt x="2520106" y="125127"/>
                  </a:lnTo>
                  <a:lnTo>
                    <a:pt x="2754994" y="125127"/>
                  </a:lnTo>
                  <a:lnTo>
                    <a:pt x="2754994" y="166836"/>
                  </a:lnTo>
                  <a:lnTo>
                    <a:pt x="2520106" y="166836"/>
                  </a:lnTo>
                  <a:lnTo>
                    <a:pt x="2520106" y="324892"/>
                  </a:lnTo>
                  <a:lnTo>
                    <a:pt x="2754994" y="324892"/>
                  </a:lnTo>
                  <a:lnTo>
                    <a:pt x="2754994" y="366601"/>
                  </a:lnTo>
                  <a:lnTo>
                    <a:pt x="2520106" y="366601"/>
                  </a:lnTo>
                  <a:lnTo>
                    <a:pt x="2520106" y="417091"/>
                  </a:lnTo>
                  <a:lnTo>
                    <a:pt x="2414736" y="417091"/>
                  </a:lnTo>
                  <a:lnTo>
                    <a:pt x="2414736" y="63661"/>
                  </a:lnTo>
                  <a:lnTo>
                    <a:pt x="2394979" y="63661"/>
                  </a:lnTo>
                  <a:close/>
                  <a:moveTo>
                    <a:pt x="2381808" y="0"/>
                  </a:moveTo>
                  <a:lnTo>
                    <a:pt x="2381808" y="417091"/>
                  </a:lnTo>
                  <a:lnTo>
                    <a:pt x="2274242" y="417091"/>
                  </a:lnTo>
                  <a:lnTo>
                    <a:pt x="2274242" y="52685"/>
                  </a:lnTo>
                  <a:lnTo>
                    <a:pt x="2250095" y="54880"/>
                  </a:lnTo>
                  <a:lnTo>
                    <a:pt x="2250095" y="13171"/>
                  </a:lnTo>
                  <a:close/>
                  <a:moveTo>
                    <a:pt x="1685925" y="0"/>
                  </a:moveTo>
                  <a:lnTo>
                    <a:pt x="2193019" y="0"/>
                  </a:lnTo>
                  <a:lnTo>
                    <a:pt x="2193019" y="63661"/>
                  </a:lnTo>
                  <a:lnTo>
                    <a:pt x="2074478" y="96590"/>
                  </a:lnTo>
                  <a:lnTo>
                    <a:pt x="2074478" y="144884"/>
                  </a:lnTo>
                  <a:lnTo>
                    <a:pt x="2193019" y="144884"/>
                  </a:lnTo>
                  <a:lnTo>
                    <a:pt x="2193019" y="186593"/>
                  </a:lnTo>
                  <a:lnTo>
                    <a:pt x="2074478" y="186593"/>
                  </a:lnTo>
                  <a:lnTo>
                    <a:pt x="2074478" y="379772"/>
                  </a:lnTo>
                  <a:cubicBezTo>
                    <a:pt x="2075941" y="406115"/>
                    <a:pt x="2062038" y="418554"/>
                    <a:pt x="2032769" y="417091"/>
                  </a:cubicBezTo>
                  <a:lnTo>
                    <a:pt x="1775929" y="417091"/>
                  </a:lnTo>
                  <a:lnTo>
                    <a:pt x="1775929" y="379772"/>
                  </a:lnTo>
                  <a:lnTo>
                    <a:pt x="1931789" y="379772"/>
                  </a:lnTo>
                  <a:cubicBezTo>
                    <a:pt x="1946423" y="382699"/>
                    <a:pt x="1952277" y="376114"/>
                    <a:pt x="1949350" y="360015"/>
                  </a:cubicBezTo>
                  <a:lnTo>
                    <a:pt x="1949350" y="186593"/>
                  </a:lnTo>
                  <a:lnTo>
                    <a:pt x="1685925" y="186593"/>
                  </a:lnTo>
                  <a:lnTo>
                    <a:pt x="1685925" y="144884"/>
                  </a:lnTo>
                  <a:lnTo>
                    <a:pt x="1949350" y="144884"/>
                  </a:lnTo>
                  <a:lnTo>
                    <a:pt x="1949350" y="63661"/>
                  </a:lnTo>
                  <a:lnTo>
                    <a:pt x="2010817" y="41709"/>
                  </a:lnTo>
                  <a:lnTo>
                    <a:pt x="1685925" y="41709"/>
                  </a:lnTo>
                  <a:close/>
                  <a:moveTo>
                    <a:pt x="1176635" y="0"/>
                  </a:moveTo>
                  <a:lnTo>
                    <a:pt x="1569578" y="0"/>
                  </a:lnTo>
                  <a:lnTo>
                    <a:pt x="1580554" y="41709"/>
                  </a:lnTo>
                  <a:lnTo>
                    <a:pt x="1631044" y="208546"/>
                  </a:lnTo>
                  <a:lnTo>
                    <a:pt x="1523479" y="208546"/>
                  </a:lnTo>
                  <a:lnTo>
                    <a:pt x="1470794" y="41709"/>
                  </a:lnTo>
                  <a:lnTo>
                    <a:pt x="1286395" y="41709"/>
                  </a:lnTo>
                  <a:lnTo>
                    <a:pt x="1231515" y="208546"/>
                  </a:lnTo>
                  <a:lnTo>
                    <a:pt x="1126145" y="208546"/>
                  </a:lnTo>
                  <a:lnTo>
                    <a:pt x="1176635" y="41709"/>
                  </a:lnTo>
                  <a:close/>
                  <a:moveTo>
                    <a:pt x="748568" y="0"/>
                  </a:moveTo>
                  <a:lnTo>
                    <a:pt x="864914" y="0"/>
                  </a:lnTo>
                  <a:lnTo>
                    <a:pt x="873695" y="21952"/>
                  </a:lnTo>
                  <a:lnTo>
                    <a:pt x="1069069" y="21952"/>
                  </a:lnTo>
                  <a:lnTo>
                    <a:pt x="1069069" y="63661"/>
                  </a:lnTo>
                  <a:lnTo>
                    <a:pt x="564170" y="63661"/>
                  </a:lnTo>
                  <a:lnTo>
                    <a:pt x="564170" y="21952"/>
                  </a:lnTo>
                  <a:lnTo>
                    <a:pt x="759544" y="21952"/>
                  </a:lnTo>
                  <a:close/>
                  <a:moveTo>
                    <a:pt x="72442" y="0"/>
                  </a:moveTo>
                  <a:lnTo>
                    <a:pt x="188788" y="0"/>
                  </a:lnTo>
                  <a:lnTo>
                    <a:pt x="171226" y="21952"/>
                  </a:lnTo>
                  <a:lnTo>
                    <a:pt x="507094" y="21952"/>
                  </a:lnTo>
                  <a:lnTo>
                    <a:pt x="507094" y="63661"/>
                  </a:lnTo>
                  <a:lnTo>
                    <a:pt x="136103" y="63661"/>
                  </a:lnTo>
                  <a:lnTo>
                    <a:pt x="116346" y="90004"/>
                  </a:lnTo>
                  <a:lnTo>
                    <a:pt x="0" y="90004"/>
                  </a:lnTo>
                  <a:lnTo>
                    <a:pt x="21952" y="63661"/>
                  </a:lnTo>
                  <a:lnTo>
                    <a:pt x="0" y="63661"/>
                  </a:lnTo>
                  <a:lnTo>
                    <a:pt x="0" y="21952"/>
                  </a:lnTo>
                  <a:lnTo>
                    <a:pt x="54880" y="21952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19917056">
            <a:off x="193221" y="453323"/>
            <a:ext cx="4731683" cy="5145736"/>
            <a:chOff x="9926228" y="-2346339"/>
            <a:chExt cx="3317091" cy="3607360"/>
          </a:xfrm>
          <a:solidFill>
            <a:srgbClr val="000000">
              <a:alpha val="3137"/>
            </a:srgbClr>
          </a:solidFill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0062650" y="-2346339"/>
              <a:ext cx="3063207" cy="1920282"/>
            </a:xfrm>
            <a:custGeom>
              <a:avLst/>
              <a:gdLst>
                <a:gd name="connsiteX0" fmla="*/ 473020 w 3063207"/>
                <a:gd name="connsiteY0" fmla="*/ 1110566 h 1920282"/>
                <a:gd name="connsiteX1" fmla="*/ 432202 w 3063207"/>
                <a:gd name="connsiteY1" fmla="*/ 1328689 h 1920282"/>
                <a:gd name="connsiteX2" fmla="*/ 1262177 w 3063207"/>
                <a:gd name="connsiteY2" fmla="*/ 1533180 h 1920282"/>
                <a:gd name="connsiteX3" fmla="*/ 2629595 w 3063207"/>
                <a:gd name="connsiteY3" fmla="*/ 1328689 h 1920282"/>
                <a:gd name="connsiteX4" fmla="*/ 2588776 w 3063207"/>
                <a:gd name="connsiteY4" fmla="*/ 1110566 h 1920282"/>
                <a:gd name="connsiteX5" fmla="*/ 1656755 w 3063207"/>
                <a:gd name="connsiteY5" fmla="*/ 1301424 h 1920282"/>
                <a:gd name="connsiteX6" fmla="*/ 473020 w 3063207"/>
                <a:gd name="connsiteY6" fmla="*/ 1110566 h 1920282"/>
                <a:gd name="connsiteX7" fmla="*/ 2297655 w 3063207"/>
                <a:gd name="connsiteY7" fmla="*/ 261723 h 1920282"/>
                <a:gd name="connsiteX8" fmla="*/ 1982484 w 3063207"/>
                <a:gd name="connsiteY8" fmla="*/ 294555 h 1920282"/>
                <a:gd name="connsiteX9" fmla="*/ 1113164 w 3063207"/>
                <a:gd name="connsiteY9" fmla="*/ 301422 h 1920282"/>
                <a:gd name="connsiteX10" fmla="*/ 2111524 w 3063207"/>
                <a:gd name="connsiteY10" fmla="*/ 335756 h 1920282"/>
                <a:gd name="connsiteX11" fmla="*/ 2403561 w 3063207"/>
                <a:gd name="connsiteY11" fmla="*/ 267087 h 1920282"/>
                <a:gd name="connsiteX12" fmla="*/ 2297655 w 3063207"/>
                <a:gd name="connsiteY12" fmla="*/ 261723 h 1920282"/>
                <a:gd name="connsiteX13" fmla="*/ 1613573 w 3063207"/>
                <a:gd name="connsiteY13" fmla="*/ 1082 h 1920282"/>
                <a:gd name="connsiteX14" fmla="*/ 2295539 w 3063207"/>
                <a:gd name="connsiteY14" fmla="*/ 96765 h 1920282"/>
                <a:gd name="connsiteX15" fmla="*/ 2472380 w 3063207"/>
                <a:gd name="connsiteY15" fmla="*/ 239653 h 1920282"/>
                <a:gd name="connsiteX16" fmla="*/ 2588008 w 3063207"/>
                <a:gd name="connsiteY16" fmla="*/ 1049349 h 1920282"/>
                <a:gd name="connsiteX17" fmla="*/ 2996103 w 3063207"/>
                <a:gd name="connsiteY17" fmla="*/ 1267082 h 1920282"/>
                <a:gd name="connsiteX18" fmla="*/ 3030111 w 3063207"/>
                <a:gd name="connsiteY18" fmla="*/ 1532445 h 1920282"/>
                <a:gd name="connsiteX19" fmla="*/ 2662825 w 3063207"/>
                <a:gd name="connsiteY19" fmla="*/ 1763786 h 1920282"/>
                <a:gd name="connsiteX20" fmla="*/ 1547363 w 3063207"/>
                <a:gd name="connsiteY20" fmla="*/ 1920282 h 1920282"/>
                <a:gd name="connsiteX21" fmla="*/ 527124 w 3063207"/>
                <a:gd name="connsiteY21" fmla="*/ 1804611 h 1920282"/>
                <a:gd name="connsiteX22" fmla="*/ 51012 w 3063207"/>
                <a:gd name="connsiteY22" fmla="*/ 1552857 h 1920282"/>
                <a:gd name="connsiteX23" fmla="*/ 51012 w 3063207"/>
                <a:gd name="connsiteY23" fmla="*/ 1280690 h 1920282"/>
                <a:gd name="connsiteX24" fmla="*/ 472711 w 3063207"/>
                <a:gd name="connsiteY24" fmla="*/ 1049349 h 1920282"/>
                <a:gd name="connsiteX25" fmla="*/ 595140 w 3063207"/>
                <a:gd name="connsiteY25" fmla="*/ 239653 h 1920282"/>
                <a:gd name="connsiteX26" fmla="*/ 751576 w 3063207"/>
                <a:gd name="connsiteY26" fmla="*/ 96765 h 1920282"/>
                <a:gd name="connsiteX27" fmla="*/ 1384125 w 3063207"/>
                <a:gd name="connsiteY27" fmla="*/ 1507 h 1920282"/>
                <a:gd name="connsiteX28" fmla="*/ 1613573 w 3063207"/>
                <a:gd name="connsiteY28" fmla="*/ 1082 h 19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3207" h="1920282">
                  <a:moveTo>
                    <a:pt x="473020" y="1110566"/>
                  </a:moveTo>
                  <a:cubicBezTo>
                    <a:pt x="459414" y="1185546"/>
                    <a:pt x="445808" y="1253709"/>
                    <a:pt x="432202" y="1328689"/>
                  </a:cubicBezTo>
                  <a:cubicBezTo>
                    <a:pt x="690719" y="1451384"/>
                    <a:pt x="976448" y="1505915"/>
                    <a:pt x="1262177" y="1533180"/>
                  </a:cubicBezTo>
                  <a:cubicBezTo>
                    <a:pt x="1724786" y="1574078"/>
                    <a:pt x="2207804" y="1519547"/>
                    <a:pt x="2629595" y="1328689"/>
                  </a:cubicBezTo>
                  <a:cubicBezTo>
                    <a:pt x="2615989" y="1253709"/>
                    <a:pt x="2602383" y="1178730"/>
                    <a:pt x="2588776" y="1110566"/>
                  </a:cubicBezTo>
                  <a:cubicBezTo>
                    <a:pt x="2296244" y="1240077"/>
                    <a:pt x="1976500" y="1287791"/>
                    <a:pt x="1656755" y="1301424"/>
                  </a:cubicBezTo>
                  <a:cubicBezTo>
                    <a:pt x="1255374" y="1315057"/>
                    <a:pt x="840386" y="1274159"/>
                    <a:pt x="473020" y="1110566"/>
                  </a:cubicBezTo>
                  <a:close/>
                  <a:moveTo>
                    <a:pt x="2297655" y="261723"/>
                  </a:moveTo>
                  <a:cubicBezTo>
                    <a:pt x="2192598" y="264942"/>
                    <a:pt x="2089451" y="289405"/>
                    <a:pt x="1982484" y="294555"/>
                  </a:cubicBezTo>
                  <a:cubicBezTo>
                    <a:pt x="1690447" y="328889"/>
                    <a:pt x="1398410" y="322022"/>
                    <a:pt x="1113164" y="301422"/>
                  </a:cubicBezTo>
                  <a:cubicBezTo>
                    <a:pt x="1439159" y="383824"/>
                    <a:pt x="1778737" y="370090"/>
                    <a:pt x="2111524" y="335756"/>
                  </a:cubicBezTo>
                  <a:cubicBezTo>
                    <a:pt x="2213397" y="328889"/>
                    <a:pt x="2322062" y="328889"/>
                    <a:pt x="2403561" y="267087"/>
                  </a:cubicBezTo>
                  <a:cubicBezTo>
                    <a:pt x="2367905" y="261937"/>
                    <a:pt x="2332674" y="260650"/>
                    <a:pt x="2297655" y="261723"/>
                  </a:cubicBezTo>
                  <a:close/>
                  <a:moveTo>
                    <a:pt x="1613573" y="1082"/>
                  </a:moveTo>
                  <a:cubicBezTo>
                    <a:pt x="1842807" y="6185"/>
                    <a:pt x="2071086" y="30425"/>
                    <a:pt x="2295539" y="96765"/>
                  </a:cubicBezTo>
                  <a:cubicBezTo>
                    <a:pt x="2363555" y="117178"/>
                    <a:pt x="2465579" y="151199"/>
                    <a:pt x="2472380" y="239653"/>
                  </a:cubicBezTo>
                  <a:cubicBezTo>
                    <a:pt x="2513190" y="511820"/>
                    <a:pt x="2547198" y="783986"/>
                    <a:pt x="2588008" y="1049349"/>
                  </a:cubicBezTo>
                  <a:cubicBezTo>
                    <a:pt x="2730841" y="1110586"/>
                    <a:pt x="2887278" y="1158215"/>
                    <a:pt x="2996103" y="1267082"/>
                  </a:cubicBezTo>
                  <a:cubicBezTo>
                    <a:pt x="3070921" y="1328320"/>
                    <a:pt x="3084524" y="1450795"/>
                    <a:pt x="3030111" y="1532445"/>
                  </a:cubicBezTo>
                  <a:cubicBezTo>
                    <a:pt x="2941690" y="1654920"/>
                    <a:pt x="2798857" y="1716157"/>
                    <a:pt x="2662825" y="1763786"/>
                  </a:cubicBezTo>
                  <a:cubicBezTo>
                    <a:pt x="2309142" y="1886261"/>
                    <a:pt x="1921451" y="1913478"/>
                    <a:pt x="1547363" y="1920282"/>
                  </a:cubicBezTo>
                  <a:cubicBezTo>
                    <a:pt x="1207283" y="1920282"/>
                    <a:pt x="860402" y="1893065"/>
                    <a:pt x="527124" y="1804611"/>
                  </a:cubicBezTo>
                  <a:cubicBezTo>
                    <a:pt x="357084" y="1756982"/>
                    <a:pt x="166639" y="1695745"/>
                    <a:pt x="51012" y="1552857"/>
                  </a:cubicBezTo>
                  <a:cubicBezTo>
                    <a:pt x="-17004" y="1471207"/>
                    <a:pt x="-17004" y="1348732"/>
                    <a:pt x="51012" y="1280690"/>
                  </a:cubicBezTo>
                  <a:cubicBezTo>
                    <a:pt x="166639" y="1158215"/>
                    <a:pt x="329877" y="1117390"/>
                    <a:pt x="472711" y="1049349"/>
                  </a:cubicBezTo>
                  <a:cubicBezTo>
                    <a:pt x="513520" y="783986"/>
                    <a:pt x="547528" y="511820"/>
                    <a:pt x="595140" y="239653"/>
                  </a:cubicBezTo>
                  <a:cubicBezTo>
                    <a:pt x="601941" y="151199"/>
                    <a:pt x="683560" y="123982"/>
                    <a:pt x="751576" y="96765"/>
                  </a:cubicBezTo>
                  <a:cubicBezTo>
                    <a:pt x="955624" y="35528"/>
                    <a:pt x="1173275" y="15115"/>
                    <a:pt x="1384125" y="1507"/>
                  </a:cubicBezTo>
                  <a:cubicBezTo>
                    <a:pt x="1460643" y="-194"/>
                    <a:pt x="1537161" y="-619"/>
                    <a:pt x="1613573" y="1082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10268199" y="-303027"/>
              <a:ext cx="2655802" cy="830437"/>
            </a:xfrm>
            <a:custGeom>
              <a:avLst/>
              <a:gdLst>
                <a:gd name="connsiteX0" fmla="*/ 322120 w 2655802"/>
                <a:gd name="connsiteY0" fmla="*/ 141312 h 830437"/>
                <a:gd name="connsiteX1" fmla="*/ 267780 w 2655802"/>
                <a:gd name="connsiteY1" fmla="*/ 291684 h 830437"/>
                <a:gd name="connsiteX2" fmla="*/ 410424 w 2655802"/>
                <a:gd name="connsiteY2" fmla="*/ 688117 h 830437"/>
                <a:gd name="connsiteX3" fmla="*/ 872321 w 2655802"/>
                <a:gd name="connsiteY3" fmla="*/ 729128 h 830437"/>
                <a:gd name="connsiteX4" fmla="*/ 1082891 w 2655802"/>
                <a:gd name="connsiteY4" fmla="*/ 503571 h 830437"/>
                <a:gd name="connsiteX5" fmla="*/ 1096476 w 2655802"/>
                <a:gd name="connsiteY5" fmla="*/ 237003 h 830437"/>
                <a:gd name="connsiteX6" fmla="*/ 797602 w 2655802"/>
                <a:gd name="connsiteY6" fmla="*/ 182323 h 830437"/>
                <a:gd name="connsiteX7" fmla="*/ 322120 w 2655802"/>
                <a:gd name="connsiteY7" fmla="*/ 141312 h 830437"/>
                <a:gd name="connsiteX8" fmla="*/ 2368286 w 2655802"/>
                <a:gd name="connsiteY8" fmla="*/ 134477 h 830437"/>
                <a:gd name="connsiteX9" fmla="*/ 1709946 w 2655802"/>
                <a:gd name="connsiteY9" fmla="*/ 195883 h 830437"/>
                <a:gd name="connsiteX10" fmla="*/ 1533484 w 2655802"/>
                <a:gd name="connsiteY10" fmla="*/ 298225 h 830437"/>
                <a:gd name="connsiteX11" fmla="*/ 1648863 w 2655802"/>
                <a:gd name="connsiteY11" fmla="*/ 646190 h 830437"/>
                <a:gd name="connsiteX12" fmla="*/ 1995001 w 2655802"/>
                <a:gd name="connsiteY12" fmla="*/ 734887 h 830437"/>
                <a:gd name="connsiteX13" fmla="*/ 2327564 w 2655802"/>
                <a:gd name="connsiteY13" fmla="*/ 598430 h 830437"/>
                <a:gd name="connsiteX14" fmla="*/ 2368286 w 2655802"/>
                <a:gd name="connsiteY14" fmla="*/ 134477 h 830437"/>
                <a:gd name="connsiteX15" fmla="*/ 1702 w 2655802"/>
                <a:gd name="connsiteY15" fmla="*/ 0 h 830437"/>
                <a:gd name="connsiteX16" fmla="*/ 961261 w 2655802"/>
                <a:gd name="connsiteY16" fmla="*/ 74876 h 830437"/>
                <a:gd name="connsiteX17" fmla="*/ 1267504 w 2655802"/>
                <a:gd name="connsiteY17" fmla="*/ 149751 h 830437"/>
                <a:gd name="connsiteX18" fmla="*/ 1451249 w 2655802"/>
                <a:gd name="connsiteY18" fmla="*/ 129330 h 830437"/>
                <a:gd name="connsiteX19" fmla="*/ 1879988 w 2655802"/>
                <a:gd name="connsiteY19" fmla="*/ 61262 h 830437"/>
                <a:gd name="connsiteX20" fmla="*/ 2655802 w 2655802"/>
                <a:gd name="connsiteY20" fmla="*/ 0 h 830437"/>
                <a:gd name="connsiteX21" fmla="*/ 2648997 w 2655802"/>
                <a:gd name="connsiteY21" fmla="*/ 149751 h 830437"/>
                <a:gd name="connsiteX22" fmla="*/ 2506083 w 2655802"/>
                <a:gd name="connsiteY22" fmla="*/ 340343 h 830437"/>
                <a:gd name="connsiteX23" fmla="*/ 2288311 w 2655802"/>
                <a:gd name="connsiteY23" fmla="*/ 775982 h 830437"/>
                <a:gd name="connsiteX24" fmla="*/ 1730270 w 2655802"/>
                <a:gd name="connsiteY24" fmla="*/ 810017 h 830437"/>
                <a:gd name="connsiteX25" fmla="*/ 1444444 w 2655802"/>
                <a:gd name="connsiteY25" fmla="*/ 517322 h 830437"/>
                <a:gd name="connsiteX26" fmla="*/ 1294725 w 2655802"/>
                <a:gd name="connsiteY26" fmla="*/ 353957 h 830437"/>
                <a:gd name="connsiteX27" fmla="*/ 1097369 w 2655802"/>
                <a:gd name="connsiteY27" fmla="*/ 701107 h 830437"/>
                <a:gd name="connsiteX28" fmla="*/ 675435 w 2655802"/>
                <a:gd name="connsiteY28" fmla="*/ 830437 h 830437"/>
                <a:gd name="connsiteX29" fmla="*/ 287529 w 2655802"/>
                <a:gd name="connsiteY29" fmla="*/ 721527 h 830437"/>
                <a:gd name="connsiteX30" fmla="*/ 137810 w 2655802"/>
                <a:gd name="connsiteY30" fmla="*/ 326729 h 830437"/>
                <a:gd name="connsiteX31" fmla="*/ 8508 w 2655802"/>
                <a:gd name="connsiteY31" fmla="*/ 149751 h 830437"/>
                <a:gd name="connsiteX32" fmla="*/ 1702 w 2655802"/>
                <a:gd name="connsiteY32" fmla="*/ 0 h 83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5802" h="830437">
                  <a:moveTo>
                    <a:pt x="322120" y="141312"/>
                  </a:moveTo>
                  <a:cubicBezTo>
                    <a:pt x="260987" y="148147"/>
                    <a:pt x="274572" y="243838"/>
                    <a:pt x="267780" y="291684"/>
                  </a:cubicBezTo>
                  <a:cubicBezTo>
                    <a:pt x="274572" y="428385"/>
                    <a:pt x="274572" y="606097"/>
                    <a:pt x="410424" y="688117"/>
                  </a:cubicBezTo>
                  <a:cubicBezTo>
                    <a:pt x="553069" y="749633"/>
                    <a:pt x="722883" y="742798"/>
                    <a:pt x="872321" y="729128"/>
                  </a:cubicBezTo>
                  <a:cubicBezTo>
                    <a:pt x="987795" y="708623"/>
                    <a:pt x="1042135" y="599262"/>
                    <a:pt x="1082891" y="503571"/>
                  </a:cubicBezTo>
                  <a:cubicBezTo>
                    <a:pt x="1116854" y="421550"/>
                    <a:pt x="1150817" y="319024"/>
                    <a:pt x="1096476" y="237003"/>
                  </a:cubicBezTo>
                  <a:cubicBezTo>
                    <a:pt x="1001380" y="195993"/>
                    <a:pt x="892698" y="195993"/>
                    <a:pt x="797602" y="182323"/>
                  </a:cubicBezTo>
                  <a:cubicBezTo>
                    <a:pt x="634580" y="175487"/>
                    <a:pt x="478350" y="134477"/>
                    <a:pt x="322120" y="141312"/>
                  </a:cubicBezTo>
                  <a:close/>
                  <a:moveTo>
                    <a:pt x="2368286" y="134477"/>
                  </a:moveTo>
                  <a:cubicBezTo>
                    <a:pt x="2144315" y="141300"/>
                    <a:pt x="1927130" y="182237"/>
                    <a:pt x="1709946" y="195883"/>
                  </a:cubicBezTo>
                  <a:cubicBezTo>
                    <a:pt x="1642076" y="209528"/>
                    <a:pt x="1547058" y="216351"/>
                    <a:pt x="1533484" y="298225"/>
                  </a:cubicBezTo>
                  <a:cubicBezTo>
                    <a:pt x="1519910" y="421036"/>
                    <a:pt x="1574206" y="543847"/>
                    <a:pt x="1648863" y="646190"/>
                  </a:cubicBezTo>
                  <a:cubicBezTo>
                    <a:pt x="1723520" y="755355"/>
                    <a:pt x="1879621" y="734887"/>
                    <a:pt x="1995001" y="734887"/>
                  </a:cubicBezTo>
                  <a:cubicBezTo>
                    <a:pt x="2117167" y="728064"/>
                    <a:pt x="2266481" y="721241"/>
                    <a:pt x="2327564" y="598430"/>
                  </a:cubicBezTo>
                  <a:cubicBezTo>
                    <a:pt x="2388647" y="455150"/>
                    <a:pt x="2395434" y="291402"/>
                    <a:pt x="2368286" y="134477"/>
                  </a:cubicBezTo>
                  <a:close/>
                  <a:moveTo>
                    <a:pt x="1702" y="0"/>
                  </a:moveTo>
                  <a:cubicBezTo>
                    <a:pt x="321555" y="6807"/>
                    <a:pt x="641408" y="54455"/>
                    <a:pt x="961261" y="74876"/>
                  </a:cubicBezTo>
                  <a:cubicBezTo>
                    <a:pt x="1070148" y="81682"/>
                    <a:pt x="1172228" y="115717"/>
                    <a:pt x="1267504" y="149751"/>
                  </a:cubicBezTo>
                  <a:cubicBezTo>
                    <a:pt x="1328752" y="183785"/>
                    <a:pt x="1396806" y="149751"/>
                    <a:pt x="1451249" y="129330"/>
                  </a:cubicBezTo>
                  <a:cubicBezTo>
                    <a:pt x="1587357" y="74876"/>
                    <a:pt x="1737075" y="74876"/>
                    <a:pt x="1879988" y="61262"/>
                  </a:cubicBezTo>
                  <a:cubicBezTo>
                    <a:pt x="2138593" y="40841"/>
                    <a:pt x="2397197" y="0"/>
                    <a:pt x="2655802" y="0"/>
                  </a:cubicBezTo>
                  <a:cubicBezTo>
                    <a:pt x="2655802" y="47648"/>
                    <a:pt x="2655802" y="102103"/>
                    <a:pt x="2648997" y="149751"/>
                  </a:cubicBezTo>
                  <a:cubicBezTo>
                    <a:pt x="2601359" y="211013"/>
                    <a:pt x="2519694" y="251854"/>
                    <a:pt x="2506083" y="340343"/>
                  </a:cubicBezTo>
                  <a:cubicBezTo>
                    <a:pt x="2465251" y="496901"/>
                    <a:pt x="2451641" y="694300"/>
                    <a:pt x="2288311" y="775982"/>
                  </a:cubicBezTo>
                  <a:cubicBezTo>
                    <a:pt x="2111371" y="837244"/>
                    <a:pt x="1914015" y="844051"/>
                    <a:pt x="1730270" y="810017"/>
                  </a:cubicBezTo>
                  <a:cubicBezTo>
                    <a:pt x="1587357" y="775982"/>
                    <a:pt x="1492081" y="646652"/>
                    <a:pt x="1444444" y="517322"/>
                  </a:cubicBezTo>
                  <a:cubicBezTo>
                    <a:pt x="1417222" y="449253"/>
                    <a:pt x="1390001" y="333536"/>
                    <a:pt x="1294725" y="353957"/>
                  </a:cubicBezTo>
                  <a:cubicBezTo>
                    <a:pt x="1206255" y="456060"/>
                    <a:pt x="1199450" y="605811"/>
                    <a:pt x="1097369" y="701107"/>
                  </a:cubicBezTo>
                  <a:cubicBezTo>
                    <a:pt x="995288" y="823630"/>
                    <a:pt x="818348" y="830437"/>
                    <a:pt x="675435" y="830437"/>
                  </a:cubicBezTo>
                  <a:cubicBezTo>
                    <a:pt x="539328" y="816824"/>
                    <a:pt x="389609" y="810017"/>
                    <a:pt x="287529" y="721527"/>
                  </a:cubicBezTo>
                  <a:cubicBezTo>
                    <a:pt x="185448" y="612618"/>
                    <a:pt x="178642" y="456060"/>
                    <a:pt x="137810" y="326729"/>
                  </a:cubicBezTo>
                  <a:cubicBezTo>
                    <a:pt x="124199" y="245047"/>
                    <a:pt x="49340" y="204206"/>
                    <a:pt x="8508" y="149751"/>
                  </a:cubicBezTo>
                  <a:cubicBezTo>
                    <a:pt x="-5103" y="102103"/>
                    <a:pt x="1702" y="47648"/>
                    <a:pt x="1702" y="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926228" y="843512"/>
              <a:ext cx="3317091" cy="417509"/>
            </a:xfrm>
            <a:custGeom>
              <a:avLst/>
              <a:gdLst/>
              <a:ahLst/>
              <a:cxnLst/>
              <a:rect l="l" t="t" r="r" b="b"/>
              <a:pathLst>
                <a:path w="3317091" h="417509">
                  <a:moveTo>
                    <a:pt x="3169890" y="199765"/>
                  </a:moveTo>
                  <a:lnTo>
                    <a:pt x="3169890" y="379772"/>
                  </a:lnTo>
                  <a:lnTo>
                    <a:pt x="3202818" y="379772"/>
                  </a:lnTo>
                  <a:cubicBezTo>
                    <a:pt x="3218916" y="382699"/>
                    <a:pt x="3225502" y="375382"/>
                    <a:pt x="3222575" y="357820"/>
                  </a:cubicBezTo>
                  <a:lnTo>
                    <a:pt x="3222575" y="199765"/>
                  </a:lnTo>
                  <a:close/>
                  <a:moveTo>
                    <a:pt x="2906464" y="199765"/>
                  </a:moveTo>
                  <a:lnTo>
                    <a:pt x="2906464" y="379772"/>
                  </a:lnTo>
                  <a:lnTo>
                    <a:pt x="2937197" y="379772"/>
                  </a:lnTo>
                  <a:cubicBezTo>
                    <a:pt x="2953295" y="382699"/>
                    <a:pt x="2959881" y="375382"/>
                    <a:pt x="2956954" y="357820"/>
                  </a:cubicBezTo>
                  <a:lnTo>
                    <a:pt x="2956954" y="199765"/>
                  </a:lnTo>
                  <a:close/>
                  <a:moveTo>
                    <a:pt x="3075496" y="158056"/>
                  </a:moveTo>
                  <a:lnTo>
                    <a:pt x="3316969" y="158056"/>
                  </a:lnTo>
                  <a:lnTo>
                    <a:pt x="3316969" y="379772"/>
                  </a:lnTo>
                  <a:cubicBezTo>
                    <a:pt x="3318433" y="406115"/>
                    <a:pt x="3305261" y="418554"/>
                    <a:pt x="3277455" y="417091"/>
                  </a:cubicBezTo>
                  <a:lnTo>
                    <a:pt x="3075496" y="417091"/>
                  </a:lnTo>
                  <a:close/>
                  <a:moveTo>
                    <a:pt x="2812070" y="158056"/>
                  </a:moveTo>
                  <a:lnTo>
                    <a:pt x="3053543" y="158056"/>
                  </a:lnTo>
                  <a:lnTo>
                    <a:pt x="3053543" y="379772"/>
                  </a:lnTo>
                  <a:cubicBezTo>
                    <a:pt x="3055007" y="406115"/>
                    <a:pt x="3041104" y="418554"/>
                    <a:pt x="3011835" y="417091"/>
                  </a:cubicBezTo>
                  <a:lnTo>
                    <a:pt x="2812070" y="417091"/>
                  </a:lnTo>
                  <a:close/>
                  <a:moveTo>
                    <a:pt x="1312738" y="87809"/>
                  </a:moveTo>
                  <a:lnTo>
                    <a:pt x="1440061" y="87809"/>
                  </a:lnTo>
                  <a:lnTo>
                    <a:pt x="1286395" y="357820"/>
                  </a:lnTo>
                  <a:cubicBezTo>
                    <a:pt x="1280542" y="369528"/>
                    <a:pt x="1278346" y="376114"/>
                    <a:pt x="1279810" y="377577"/>
                  </a:cubicBezTo>
                  <a:cubicBezTo>
                    <a:pt x="1279810" y="379041"/>
                    <a:pt x="1284200" y="379772"/>
                    <a:pt x="1292981" y="379772"/>
                  </a:cubicBezTo>
                  <a:lnTo>
                    <a:pt x="1483965" y="379772"/>
                  </a:lnTo>
                  <a:cubicBezTo>
                    <a:pt x="1495673" y="379772"/>
                    <a:pt x="1501527" y="379041"/>
                    <a:pt x="1501527" y="377577"/>
                  </a:cubicBezTo>
                  <a:cubicBezTo>
                    <a:pt x="1502990" y="376114"/>
                    <a:pt x="1501527" y="369528"/>
                    <a:pt x="1497136" y="357820"/>
                  </a:cubicBezTo>
                  <a:lnTo>
                    <a:pt x="1459817" y="263426"/>
                  </a:lnTo>
                  <a:lnTo>
                    <a:pt x="1567383" y="263426"/>
                  </a:lnTo>
                  <a:lnTo>
                    <a:pt x="1613483" y="379772"/>
                  </a:lnTo>
                  <a:cubicBezTo>
                    <a:pt x="1623727" y="398798"/>
                    <a:pt x="1627385" y="409774"/>
                    <a:pt x="1624459" y="412701"/>
                  </a:cubicBezTo>
                  <a:cubicBezTo>
                    <a:pt x="1622995" y="415627"/>
                    <a:pt x="1610555" y="417091"/>
                    <a:pt x="1587140" y="417091"/>
                  </a:cubicBezTo>
                  <a:lnTo>
                    <a:pt x="1165659" y="417091"/>
                  </a:lnTo>
                  <a:cubicBezTo>
                    <a:pt x="1143707" y="417091"/>
                    <a:pt x="1132731" y="415627"/>
                    <a:pt x="1132731" y="412701"/>
                  </a:cubicBezTo>
                  <a:cubicBezTo>
                    <a:pt x="1129803" y="409774"/>
                    <a:pt x="1134194" y="398798"/>
                    <a:pt x="1145902" y="379772"/>
                  </a:cubicBezTo>
                  <a:close/>
                  <a:moveTo>
                    <a:pt x="799058" y="83418"/>
                  </a:moveTo>
                  <a:lnTo>
                    <a:pt x="921990" y="83418"/>
                  </a:lnTo>
                  <a:lnTo>
                    <a:pt x="941747" y="131713"/>
                  </a:lnTo>
                  <a:lnTo>
                    <a:pt x="1069069" y="83418"/>
                  </a:lnTo>
                  <a:lnTo>
                    <a:pt x="1069069" y="138299"/>
                  </a:lnTo>
                  <a:lnTo>
                    <a:pt x="961504" y="177812"/>
                  </a:lnTo>
                  <a:lnTo>
                    <a:pt x="1069069" y="417091"/>
                  </a:lnTo>
                  <a:lnTo>
                    <a:pt x="943942" y="417091"/>
                  </a:lnTo>
                  <a:close/>
                  <a:moveTo>
                    <a:pt x="722225" y="72442"/>
                  </a:moveTo>
                  <a:lnTo>
                    <a:pt x="722225" y="357820"/>
                  </a:lnTo>
                  <a:cubicBezTo>
                    <a:pt x="719298" y="375382"/>
                    <a:pt x="725884" y="382699"/>
                    <a:pt x="741982" y="379772"/>
                  </a:cubicBezTo>
                  <a:lnTo>
                    <a:pt x="783691" y="379772"/>
                  </a:lnTo>
                  <a:lnTo>
                    <a:pt x="783691" y="417091"/>
                  </a:lnTo>
                  <a:lnTo>
                    <a:pt x="647588" y="417091"/>
                  </a:lnTo>
                  <a:cubicBezTo>
                    <a:pt x="616855" y="420018"/>
                    <a:pt x="602952" y="407578"/>
                    <a:pt x="605879" y="379772"/>
                  </a:cubicBezTo>
                  <a:lnTo>
                    <a:pt x="605879" y="171227"/>
                  </a:lnTo>
                  <a:lnTo>
                    <a:pt x="564170" y="182203"/>
                  </a:lnTo>
                  <a:lnTo>
                    <a:pt x="564170" y="120737"/>
                  </a:lnTo>
                  <a:close/>
                  <a:moveTo>
                    <a:pt x="195374" y="70247"/>
                  </a:moveTo>
                  <a:lnTo>
                    <a:pt x="311720" y="70247"/>
                  </a:lnTo>
                  <a:lnTo>
                    <a:pt x="311720" y="94394"/>
                  </a:lnTo>
                  <a:lnTo>
                    <a:pt x="507094" y="94394"/>
                  </a:lnTo>
                  <a:lnTo>
                    <a:pt x="507094" y="379772"/>
                  </a:lnTo>
                  <a:cubicBezTo>
                    <a:pt x="510021" y="407578"/>
                    <a:pt x="496850" y="420018"/>
                    <a:pt x="467580" y="417091"/>
                  </a:cubicBezTo>
                  <a:lnTo>
                    <a:pt x="412700" y="417091"/>
                  </a:lnTo>
                  <a:lnTo>
                    <a:pt x="412700" y="138299"/>
                  </a:lnTo>
                  <a:lnTo>
                    <a:pt x="311720" y="138299"/>
                  </a:lnTo>
                  <a:lnTo>
                    <a:pt x="311720" y="417091"/>
                  </a:lnTo>
                  <a:lnTo>
                    <a:pt x="195374" y="417091"/>
                  </a:lnTo>
                  <a:lnTo>
                    <a:pt x="195374" y="138299"/>
                  </a:lnTo>
                  <a:lnTo>
                    <a:pt x="96589" y="138299"/>
                  </a:lnTo>
                  <a:lnTo>
                    <a:pt x="96589" y="417091"/>
                  </a:lnTo>
                  <a:lnTo>
                    <a:pt x="0" y="417091"/>
                  </a:lnTo>
                  <a:lnTo>
                    <a:pt x="0" y="94394"/>
                  </a:lnTo>
                  <a:lnTo>
                    <a:pt x="195374" y="94394"/>
                  </a:lnTo>
                  <a:close/>
                  <a:moveTo>
                    <a:pt x="2917440" y="41709"/>
                  </a:moveTo>
                  <a:lnTo>
                    <a:pt x="2917440" y="105370"/>
                  </a:lnTo>
                  <a:lnTo>
                    <a:pt x="3202818" y="105370"/>
                  </a:lnTo>
                  <a:cubicBezTo>
                    <a:pt x="3208672" y="105370"/>
                    <a:pt x="3211599" y="101712"/>
                    <a:pt x="3211599" y="94394"/>
                  </a:cubicBezTo>
                  <a:lnTo>
                    <a:pt x="3211599" y="41709"/>
                  </a:lnTo>
                  <a:close/>
                  <a:moveTo>
                    <a:pt x="2812070" y="0"/>
                  </a:moveTo>
                  <a:lnTo>
                    <a:pt x="3316969" y="0"/>
                  </a:lnTo>
                  <a:lnTo>
                    <a:pt x="3316969" y="100980"/>
                  </a:lnTo>
                  <a:cubicBezTo>
                    <a:pt x="3318433" y="133176"/>
                    <a:pt x="3306725" y="148543"/>
                    <a:pt x="3281846" y="147079"/>
                  </a:cubicBezTo>
                  <a:lnTo>
                    <a:pt x="2812070" y="147079"/>
                  </a:lnTo>
                  <a:close/>
                  <a:moveTo>
                    <a:pt x="2410345" y="0"/>
                  </a:moveTo>
                  <a:lnTo>
                    <a:pt x="2511325" y="0"/>
                  </a:lnTo>
                  <a:lnTo>
                    <a:pt x="2506935" y="21952"/>
                  </a:lnTo>
                  <a:lnTo>
                    <a:pt x="2754994" y="21952"/>
                  </a:lnTo>
                  <a:lnTo>
                    <a:pt x="2754994" y="63661"/>
                  </a:lnTo>
                  <a:lnTo>
                    <a:pt x="2520106" y="63661"/>
                  </a:lnTo>
                  <a:lnTo>
                    <a:pt x="2520106" y="125127"/>
                  </a:lnTo>
                  <a:lnTo>
                    <a:pt x="2754994" y="125127"/>
                  </a:lnTo>
                  <a:lnTo>
                    <a:pt x="2754994" y="166836"/>
                  </a:lnTo>
                  <a:lnTo>
                    <a:pt x="2520106" y="166836"/>
                  </a:lnTo>
                  <a:lnTo>
                    <a:pt x="2520106" y="324892"/>
                  </a:lnTo>
                  <a:lnTo>
                    <a:pt x="2754994" y="324892"/>
                  </a:lnTo>
                  <a:lnTo>
                    <a:pt x="2754994" y="366601"/>
                  </a:lnTo>
                  <a:lnTo>
                    <a:pt x="2520106" y="366601"/>
                  </a:lnTo>
                  <a:lnTo>
                    <a:pt x="2520106" y="417091"/>
                  </a:lnTo>
                  <a:lnTo>
                    <a:pt x="2414736" y="417091"/>
                  </a:lnTo>
                  <a:lnTo>
                    <a:pt x="2414736" y="63661"/>
                  </a:lnTo>
                  <a:lnTo>
                    <a:pt x="2394979" y="63661"/>
                  </a:lnTo>
                  <a:close/>
                  <a:moveTo>
                    <a:pt x="2381808" y="0"/>
                  </a:moveTo>
                  <a:lnTo>
                    <a:pt x="2381808" y="417091"/>
                  </a:lnTo>
                  <a:lnTo>
                    <a:pt x="2274242" y="417091"/>
                  </a:lnTo>
                  <a:lnTo>
                    <a:pt x="2274242" y="52685"/>
                  </a:lnTo>
                  <a:lnTo>
                    <a:pt x="2250095" y="54880"/>
                  </a:lnTo>
                  <a:lnTo>
                    <a:pt x="2250095" y="13171"/>
                  </a:lnTo>
                  <a:close/>
                  <a:moveTo>
                    <a:pt x="1685925" y="0"/>
                  </a:moveTo>
                  <a:lnTo>
                    <a:pt x="2193019" y="0"/>
                  </a:lnTo>
                  <a:lnTo>
                    <a:pt x="2193019" y="63661"/>
                  </a:lnTo>
                  <a:lnTo>
                    <a:pt x="2074478" y="96590"/>
                  </a:lnTo>
                  <a:lnTo>
                    <a:pt x="2074478" y="144884"/>
                  </a:lnTo>
                  <a:lnTo>
                    <a:pt x="2193019" y="144884"/>
                  </a:lnTo>
                  <a:lnTo>
                    <a:pt x="2193019" y="186593"/>
                  </a:lnTo>
                  <a:lnTo>
                    <a:pt x="2074478" y="186593"/>
                  </a:lnTo>
                  <a:lnTo>
                    <a:pt x="2074478" y="379772"/>
                  </a:lnTo>
                  <a:cubicBezTo>
                    <a:pt x="2075941" y="406115"/>
                    <a:pt x="2062038" y="418554"/>
                    <a:pt x="2032769" y="417091"/>
                  </a:cubicBezTo>
                  <a:lnTo>
                    <a:pt x="1775929" y="417091"/>
                  </a:lnTo>
                  <a:lnTo>
                    <a:pt x="1775929" y="379772"/>
                  </a:lnTo>
                  <a:lnTo>
                    <a:pt x="1931789" y="379772"/>
                  </a:lnTo>
                  <a:cubicBezTo>
                    <a:pt x="1946423" y="382699"/>
                    <a:pt x="1952277" y="376114"/>
                    <a:pt x="1949350" y="360015"/>
                  </a:cubicBezTo>
                  <a:lnTo>
                    <a:pt x="1949350" y="186593"/>
                  </a:lnTo>
                  <a:lnTo>
                    <a:pt x="1685925" y="186593"/>
                  </a:lnTo>
                  <a:lnTo>
                    <a:pt x="1685925" y="144884"/>
                  </a:lnTo>
                  <a:lnTo>
                    <a:pt x="1949350" y="144884"/>
                  </a:lnTo>
                  <a:lnTo>
                    <a:pt x="1949350" y="63661"/>
                  </a:lnTo>
                  <a:lnTo>
                    <a:pt x="2010817" y="41709"/>
                  </a:lnTo>
                  <a:lnTo>
                    <a:pt x="1685925" y="41709"/>
                  </a:lnTo>
                  <a:close/>
                  <a:moveTo>
                    <a:pt x="1176635" y="0"/>
                  </a:moveTo>
                  <a:lnTo>
                    <a:pt x="1569578" y="0"/>
                  </a:lnTo>
                  <a:lnTo>
                    <a:pt x="1580554" y="41709"/>
                  </a:lnTo>
                  <a:lnTo>
                    <a:pt x="1631044" y="208546"/>
                  </a:lnTo>
                  <a:lnTo>
                    <a:pt x="1523479" y="208546"/>
                  </a:lnTo>
                  <a:lnTo>
                    <a:pt x="1470794" y="41709"/>
                  </a:lnTo>
                  <a:lnTo>
                    <a:pt x="1286395" y="41709"/>
                  </a:lnTo>
                  <a:lnTo>
                    <a:pt x="1231515" y="208546"/>
                  </a:lnTo>
                  <a:lnTo>
                    <a:pt x="1126145" y="208546"/>
                  </a:lnTo>
                  <a:lnTo>
                    <a:pt x="1176635" y="41709"/>
                  </a:lnTo>
                  <a:close/>
                  <a:moveTo>
                    <a:pt x="748568" y="0"/>
                  </a:moveTo>
                  <a:lnTo>
                    <a:pt x="864914" y="0"/>
                  </a:lnTo>
                  <a:lnTo>
                    <a:pt x="873695" y="21952"/>
                  </a:lnTo>
                  <a:lnTo>
                    <a:pt x="1069069" y="21952"/>
                  </a:lnTo>
                  <a:lnTo>
                    <a:pt x="1069069" y="63661"/>
                  </a:lnTo>
                  <a:lnTo>
                    <a:pt x="564170" y="63661"/>
                  </a:lnTo>
                  <a:lnTo>
                    <a:pt x="564170" y="21952"/>
                  </a:lnTo>
                  <a:lnTo>
                    <a:pt x="759544" y="21952"/>
                  </a:lnTo>
                  <a:close/>
                  <a:moveTo>
                    <a:pt x="72442" y="0"/>
                  </a:moveTo>
                  <a:lnTo>
                    <a:pt x="188788" y="0"/>
                  </a:lnTo>
                  <a:lnTo>
                    <a:pt x="171226" y="21952"/>
                  </a:lnTo>
                  <a:lnTo>
                    <a:pt x="507094" y="21952"/>
                  </a:lnTo>
                  <a:lnTo>
                    <a:pt x="507094" y="63661"/>
                  </a:lnTo>
                  <a:lnTo>
                    <a:pt x="136103" y="63661"/>
                  </a:lnTo>
                  <a:lnTo>
                    <a:pt x="116346" y="90004"/>
                  </a:lnTo>
                  <a:lnTo>
                    <a:pt x="0" y="90004"/>
                  </a:lnTo>
                  <a:lnTo>
                    <a:pt x="21952" y="63661"/>
                  </a:lnTo>
                  <a:lnTo>
                    <a:pt x="0" y="63661"/>
                  </a:lnTo>
                  <a:lnTo>
                    <a:pt x="0" y="21952"/>
                  </a:lnTo>
                  <a:lnTo>
                    <a:pt x="54880" y="21952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05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712">
              <a:srgbClr val="F7F7F7"/>
            </a:gs>
            <a:gs pos="0">
              <a:srgbClr val="F2F2F2"/>
            </a:gs>
            <a:gs pos="100000">
              <a:srgbClr val="F0F0F0"/>
            </a:gs>
            <a:gs pos="21000">
              <a:srgbClr val="F6F6F6"/>
            </a:gs>
            <a:gs pos="77000">
              <a:srgbClr val="F5F5F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1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60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liss.blog.163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teliss.yanj.cn/goods-57652.html" TargetMode="Externa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teliss.yanj.cn/goods-79183.html" TargetMode="External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teliss.yanj.cn/goods-88655.html" TargetMode="Externa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://teliss.yanj.cn/goods-96033.html" TargetMode="Externa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7"/>
          <p:cNvSpPr>
            <a:spLocks noChangeAspect="1" noEditPoints="1"/>
          </p:cNvSpPr>
          <p:nvPr/>
        </p:nvSpPr>
        <p:spPr bwMode="auto">
          <a:xfrm>
            <a:off x="2599306" y="5313925"/>
            <a:ext cx="856371" cy="560611"/>
          </a:xfrm>
          <a:custGeom>
            <a:avLst/>
            <a:gdLst>
              <a:gd name="T0" fmla="*/ 112 w 128"/>
              <a:gd name="T1" fmla="*/ 0 h 84"/>
              <a:gd name="T2" fmla="*/ 16 w 128"/>
              <a:gd name="T3" fmla="*/ 0 h 84"/>
              <a:gd name="T4" fmla="*/ 0 w 128"/>
              <a:gd name="T5" fmla="*/ 16 h 84"/>
              <a:gd name="T6" fmla="*/ 0 w 128"/>
              <a:gd name="T7" fmla="*/ 68 h 84"/>
              <a:gd name="T8" fmla="*/ 16 w 128"/>
              <a:gd name="T9" fmla="*/ 84 h 84"/>
              <a:gd name="T10" fmla="*/ 112 w 128"/>
              <a:gd name="T11" fmla="*/ 84 h 84"/>
              <a:gd name="T12" fmla="*/ 128 w 128"/>
              <a:gd name="T13" fmla="*/ 68 h 84"/>
              <a:gd name="T14" fmla="*/ 128 w 128"/>
              <a:gd name="T15" fmla="*/ 16 h 84"/>
              <a:gd name="T16" fmla="*/ 112 w 128"/>
              <a:gd name="T17" fmla="*/ 0 h 84"/>
              <a:gd name="T18" fmla="*/ 8 w 128"/>
              <a:gd name="T19" fmla="*/ 21 h 84"/>
              <a:gd name="T20" fmla="*/ 36 w 128"/>
              <a:gd name="T21" fmla="*/ 42 h 84"/>
              <a:gd name="T22" fmla="*/ 8 w 128"/>
              <a:gd name="T23" fmla="*/ 63 h 84"/>
              <a:gd name="T24" fmla="*/ 8 w 128"/>
              <a:gd name="T25" fmla="*/ 21 h 84"/>
              <a:gd name="T26" fmla="*/ 120 w 128"/>
              <a:gd name="T27" fmla="*/ 68 h 84"/>
              <a:gd name="T28" fmla="*/ 112 w 128"/>
              <a:gd name="T29" fmla="*/ 76 h 84"/>
              <a:gd name="T30" fmla="*/ 16 w 128"/>
              <a:gd name="T31" fmla="*/ 76 h 84"/>
              <a:gd name="T32" fmla="*/ 8 w 128"/>
              <a:gd name="T33" fmla="*/ 68 h 84"/>
              <a:gd name="T34" fmla="*/ 40 w 128"/>
              <a:gd name="T35" fmla="*/ 45 h 84"/>
              <a:gd name="T36" fmla="*/ 57 w 128"/>
              <a:gd name="T37" fmla="*/ 58 h 84"/>
              <a:gd name="T38" fmla="*/ 64 w 128"/>
              <a:gd name="T39" fmla="*/ 60 h 84"/>
              <a:gd name="T40" fmla="*/ 71 w 128"/>
              <a:gd name="T41" fmla="*/ 58 h 84"/>
              <a:gd name="T42" fmla="*/ 89 w 128"/>
              <a:gd name="T43" fmla="*/ 45 h 84"/>
              <a:gd name="T44" fmla="*/ 120 w 128"/>
              <a:gd name="T45" fmla="*/ 68 h 84"/>
              <a:gd name="T46" fmla="*/ 120 w 128"/>
              <a:gd name="T47" fmla="*/ 63 h 84"/>
              <a:gd name="T48" fmla="*/ 92 w 128"/>
              <a:gd name="T49" fmla="*/ 42 h 84"/>
              <a:gd name="T50" fmla="*/ 120 w 128"/>
              <a:gd name="T51" fmla="*/ 21 h 84"/>
              <a:gd name="T52" fmla="*/ 120 w 128"/>
              <a:gd name="T53" fmla="*/ 63 h 84"/>
              <a:gd name="T54" fmla="*/ 69 w 128"/>
              <a:gd name="T55" fmla="*/ 54 h 84"/>
              <a:gd name="T56" fmla="*/ 64 w 128"/>
              <a:gd name="T57" fmla="*/ 56 h 84"/>
              <a:gd name="T58" fmla="*/ 59 w 128"/>
              <a:gd name="T59" fmla="*/ 54 h 84"/>
              <a:gd name="T60" fmla="*/ 43 w 128"/>
              <a:gd name="T61" fmla="*/ 42 h 84"/>
              <a:gd name="T62" fmla="*/ 40 w 128"/>
              <a:gd name="T63" fmla="*/ 40 h 84"/>
              <a:gd name="T64" fmla="*/ 8 w 128"/>
              <a:gd name="T65" fmla="*/ 16 h 84"/>
              <a:gd name="T66" fmla="*/ 8 w 128"/>
              <a:gd name="T67" fmla="*/ 16 h 84"/>
              <a:gd name="T68" fmla="*/ 16 w 128"/>
              <a:gd name="T69" fmla="*/ 8 h 84"/>
              <a:gd name="T70" fmla="*/ 112 w 128"/>
              <a:gd name="T71" fmla="*/ 8 h 84"/>
              <a:gd name="T72" fmla="*/ 120 w 128"/>
              <a:gd name="T73" fmla="*/ 16 h 84"/>
              <a:gd name="T74" fmla="*/ 69 w 128"/>
              <a:gd name="T75" fmla="*/ 5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84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21" y="84"/>
                  <a:pt x="128" y="77"/>
                  <a:pt x="128" y="68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8" y="21"/>
                </a:moveTo>
                <a:cubicBezTo>
                  <a:pt x="36" y="42"/>
                  <a:pt x="36" y="42"/>
                  <a:pt x="36" y="42"/>
                </a:cubicBezTo>
                <a:cubicBezTo>
                  <a:pt x="8" y="63"/>
                  <a:pt x="8" y="63"/>
                  <a:pt x="8" y="63"/>
                </a:cubicBezTo>
                <a:lnTo>
                  <a:pt x="8" y="21"/>
                </a:lnTo>
                <a:close/>
                <a:moveTo>
                  <a:pt x="120" y="68"/>
                </a:moveTo>
                <a:cubicBezTo>
                  <a:pt x="120" y="72"/>
                  <a:pt x="117" y="76"/>
                  <a:pt x="112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2" y="76"/>
                  <a:pt x="8" y="72"/>
                  <a:pt x="8" y="68"/>
                </a:cubicBezTo>
                <a:cubicBezTo>
                  <a:pt x="40" y="45"/>
                  <a:pt x="40" y="45"/>
                  <a:pt x="40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59" y="59"/>
                  <a:pt x="62" y="60"/>
                  <a:pt x="64" y="60"/>
                </a:cubicBezTo>
                <a:cubicBezTo>
                  <a:pt x="67" y="60"/>
                  <a:pt x="69" y="59"/>
                  <a:pt x="71" y="58"/>
                </a:cubicBezTo>
                <a:cubicBezTo>
                  <a:pt x="89" y="45"/>
                  <a:pt x="89" y="45"/>
                  <a:pt x="89" y="45"/>
                </a:cubicBezTo>
                <a:lnTo>
                  <a:pt x="120" y="68"/>
                </a:lnTo>
                <a:close/>
                <a:moveTo>
                  <a:pt x="120" y="63"/>
                </a:moveTo>
                <a:cubicBezTo>
                  <a:pt x="92" y="42"/>
                  <a:pt x="92" y="42"/>
                  <a:pt x="92" y="42"/>
                </a:cubicBezTo>
                <a:cubicBezTo>
                  <a:pt x="120" y="21"/>
                  <a:pt x="120" y="21"/>
                  <a:pt x="120" y="21"/>
                </a:cubicBezTo>
                <a:lnTo>
                  <a:pt x="120" y="63"/>
                </a:lnTo>
                <a:close/>
                <a:moveTo>
                  <a:pt x="69" y="54"/>
                </a:moveTo>
                <a:cubicBezTo>
                  <a:pt x="68" y="55"/>
                  <a:pt x="66" y="56"/>
                  <a:pt x="64" y="56"/>
                </a:cubicBezTo>
                <a:cubicBezTo>
                  <a:pt x="62" y="56"/>
                  <a:pt x="61" y="55"/>
                  <a:pt x="59" y="54"/>
                </a:cubicBezTo>
                <a:cubicBezTo>
                  <a:pt x="43" y="42"/>
                  <a:pt x="43" y="42"/>
                  <a:pt x="43" y="42"/>
                </a:cubicBezTo>
                <a:cubicBezTo>
                  <a:pt x="40" y="40"/>
                  <a:pt x="40" y="40"/>
                  <a:pt x="40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7" y="8"/>
                  <a:pt x="120" y="12"/>
                  <a:pt x="120" y="16"/>
                </a:cubicBezTo>
                <a:lnTo>
                  <a:pt x="69" y="5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4609486" y="5214389"/>
            <a:ext cx="942008" cy="759682"/>
            <a:chOff x="2482850" y="17463"/>
            <a:chExt cx="442913" cy="357188"/>
          </a:xfrm>
          <a:solidFill>
            <a:srgbClr val="595959"/>
          </a:solidFill>
        </p:grpSpPr>
        <p:sp>
          <p:nvSpPr>
            <p:cNvPr id="4" name="Freeform 14"/>
            <p:cNvSpPr>
              <a:spLocks/>
            </p:cNvSpPr>
            <p:nvPr/>
          </p:nvSpPr>
          <p:spPr bwMode="auto">
            <a:xfrm>
              <a:off x="2482850" y="17463"/>
              <a:ext cx="442913" cy="204788"/>
            </a:xfrm>
            <a:custGeom>
              <a:avLst/>
              <a:gdLst>
                <a:gd name="T0" fmla="*/ 553 w 558"/>
                <a:gd name="T1" fmla="*/ 229 h 257"/>
                <a:gd name="T2" fmla="*/ 354 w 558"/>
                <a:gd name="T3" fmla="*/ 30 h 257"/>
                <a:gd name="T4" fmla="*/ 354 w 558"/>
                <a:gd name="T5" fmla="*/ 30 h 257"/>
                <a:gd name="T6" fmla="*/ 346 w 558"/>
                <a:gd name="T7" fmla="*/ 24 h 257"/>
                <a:gd name="T8" fmla="*/ 339 w 558"/>
                <a:gd name="T9" fmla="*/ 17 h 257"/>
                <a:gd name="T10" fmla="*/ 329 w 558"/>
                <a:gd name="T11" fmla="*/ 12 h 257"/>
                <a:gd name="T12" fmla="*/ 320 w 558"/>
                <a:gd name="T13" fmla="*/ 7 h 257"/>
                <a:gd name="T14" fmla="*/ 310 w 558"/>
                <a:gd name="T15" fmla="*/ 3 h 257"/>
                <a:gd name="T16" fmla="*/ 300 w 558"/>
                <a:gd name="T17" fmla="*/ 1 h 257"/>
                <a:gd name="T18" fmla="*/ 290 w 558"/>
                <a:gd name="T19" fmla="*/ 0 h 257"/>
                <a:gd name="T20" fmla="*/ 280 w 558"/>
                <a:gd name="T21" fmla="*/ 0 h 257"/>
                <a:gd name="T22" fmla="*/ 280 w 558"/>
                <a:gd name="T23" fmla="*/ 0 h 257"/>
                <a:gd name="T24" fmla="*/ 268 w 558"/>
                <a:gd name="T25" fmla="*/ 0 h 257"/>
                <a:gd name="T26" fmla="*/ 258 w 558"/>
                <a:gd name="T27" fmla="*/ 1 h 257"/>
                <a:gd name="T28" fmla="*/ 248 w 558"/>
                <a:gd name="T29" fmla="*/ 3 h 257"/>
                <a:gd name="T30" fmla="*/ 238 w 558"/>
                <a:gd name="T31" fmla="*/ 7 h 257"/>
                <a:gd name="T32" fmla="*/ 229 w 558"/>
                <a:gd name="T33" fmla="*/ 12 h 257"/>
                <a:gd name="T34" fmla="*/ 220 w 558"/>
                <a:gd name="T35" fmla="*/ 17 h 257"/>
                <a:gd name="T36" fmla="*/ 212 w 558"/>
                <a:gd name="T37" fmla="*/ 24 h 257"/>
                <a:gd name="T38" fmla="*/ 204 w 558"/>
                <a:gd name="T39" fmla="*/ 30 h 257"/>
                <a:gd name="T40" fmla="*/ 169 w 558"/>
                <a:gd name="T41" fmla="*/ 65 h 257"/>
                <a:gd name="T42" fmla="*/ 169 w 558"/>
                <a:gd name="T43" fmla="*/ 17 h 257"/>
                <a:gd name="T44" fmla="*/ 84 w 558"/>
                <a:gd name="T45" fmla="*/ 17 h 257"/>
                <a:gd name="T46" fmla="*/ 84 w 558"/>
                <a:gd name="T47" fmla="*/ 151 h 257"/>
                <a:gd name="T48" fmla="*/ 5 w 558"/>
                <a:gd name="T49" fmla="*/ 229 h 257"/>
                <a:gd name="T50" fmla="*/ 5 w 558"/>
                <a:gd name="T51" fmla="*/ 229 h 257"/>
                <a:gd name="T52" fmla="*/ 1 w 558"/>
                <a:gd name="T53" fmla="*/ 234 h 257"/>
                <a:gd name="T54" fmla="*/ 0 w 558"/>
                <a:gd name="T55" fmla="*/ 240 h 257"/>
                <a:gd name="T56" fmla="*/ 1 w 558"/>
                <a:gd name="T57" fmla="*/ 247 h 257"/>
                <a:gd name="T58" fmla="*/ 5 w 558"/>
                <a:gd name="T59" fmla="*/ 252 h 257"/>
                <a:gd name="T60" fmla="*/ 5 w 558"/>
                <a:gd name="T61" fmla="*/ 252 h 257"/>
                <a:gd name="T62" fmla="*/ 10 w 558"/>
                <a:gd name="T63" fmla="*/ 255 h 257"/>
                <a:gd name="T64" fmla="*/ 16 w 558"/>
                <a:gd name="T65" fmla="*/ 257 h 257"/>
                <a:gd name="T66" fmla="*/ 23 w 558"/>
                <a:gd name="T67" fmla="*/ 255 h 257"/>
                <a:gd name="T68" fmla="*/ 29 w 558"/>
                <a:gd name="T69" fmla="*/ 252 h 257"/>
                <a:gd name="T70" fmla="*/ 227 w 558"/>
                <a:gd name="T71" fmla="*/ 54 h 257"/>
                <a:gd name="T72" fmla="*/ 227 w 558"/>
                <a:gd name="T73" fmla="*/ 54 h 257"/>
                <a:gd name="T74" fmla="*/ 238 w 558"/>
                <a:gd name="T75" fmla="*/ 45 h 257"/>
                <a:gd name="T76" fmla="*/ 251 w 558"/>
                <a:gd name="T77" fmla="*/ 37 h 257"/>
                <a:gd name="T78" fmla="*/ 265 w 558"/>
                <a:gd name="T79" fmla="*/ 34 h 257"/>
                <a:gd name="T80" fmla="*/ 280 w 558"/>
                <a:gd name="T81" fmla="*/ 32 h 257"/>
                <a:gd name="T82" fmla="*/ 280 w 558"/>
                <a:gd name="T83" fmla="*/ 32 h 257"/>
                <a:gd name="T84" fmla="*/ 293 w 558"/>
                <a:gd name="T85" fmla="*/ 34 h 257"/>
                <a:gd name="T86" fmla="*/ 307 w 558"/>
                <a:gd name="T87" fmla="*/ 37 h 257"/>
                <a:gd name="T88" fmla="*/ 320 w 558"/>
                <a:gd name="T89" fmla="*/ 45 h 257"/>
                <a:gd name="T90" fmla="*/ 331 w 558"/>
                <a:gd name="T91" fmla="*/ 54 h 257"/>
                <a:gd name="T92" fmla="*/ 530 w 558"/>
                <a:gd name="T93" fmla="*/ 252 h 257"/>
                <a:gd name="T94" fmla="*/ 530 w 558"/>
                <a:gd name="T95" fmla="*/ 252 h 257"/>
                <a:gd name="T96" fmla="*/ 535 w 558"/>
                <a:gd name="T97" fmla="*/ 255 h 257"/>
                <a:gd name="T98" fmla="*/ 542 w 558"/>
                <a:gd name="T99" fmla="*/ 257 h 257"/>
                <a:gd name="T100" fmla="*/ 548 w 558"/>
                <a:gd name="T101" fmla="*/ 255 h 257"/>
                <a:gd name="T102" fmla="*/ 553 w 558"/>
                <a:gd name="T103" fmla="*/ 252 h 257"/>
                <a:gd name="T104" fmla="*/ 553 w 558"/>
                <a:gd name="T105" fmla="*/ 252 h 257"/>
                <a:gd name="T106" fmla="*/ 557 w 558"/>
                <a:gd name="T107" fmla="*/ 247 h 257"/>
                <a:gd name="T108" fmla="*/ 558 w 558"/>
                <a:gd name="T109" fmla="*/ 240 h 257"/>
                <a:gd name="T110" fmla="*/ 557 w 558"/>
                <a:gd name="T111" fmla="*/ 234 h 257"/>
                <a:gd name="T112" fmla="*/ 553 w 558"/>
                <a:gd name="T113" fmla="*/ 229 h 257"/>
                <a:gd name="T114" fmla="*/ 553 w 558"/>
                <a:gd name="T115" fmla="*/ 2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8" h="257">
                  <a:moveTo>
                    <a:pt x="553" y="229"/>
                  </a:moveTo>
                  <a:lnTo>
                    <a:pt x="354" y="30"/>
                  </a:lnTo>
                  <a:lnTo>
                    <a:pt x="354" y="30"/>
                  </a:lnTo>
                  <a:lnTo>
                    <a:pt x="346" y="24"/>
                  </a:lnTo>
                  <a:lnTo>
                    <a:pt x="339" y="17"/>
                  </a:lnTo>
                  <a:lnTo>
                    <a:pt x="329" y="12"/>
                  </a:lnTo>
                  <a:lnTo>
                    <a:pt x="320" y="7"/>
                  </a:lnTo>
                  <a:lnTo>
                    <a:pt x="310" y="3"/>
                  </a:lnTo>
                  <a:lnTo>
                    <a:pt x="300" y="1"/>
                  </a:lnTo>
                  <a:lnTo>
                    <a:pt x="29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68" y="0"/>
                  </a:lnTo>
                  <a:lnTo>
                    <a:pt x="258" y="1"/>
                  </a:lnTo>
                  <a:lnTo>
                    <a:pt x="248" y="3"/>
                  </a:lnTo>
                  <a:lnTo>
                    <a:pt x="238" y="7"/>
                  </a:lnTo>
                  <a:lnTo>
                    <a:pt x="229" y="12"/>
                  </a:lnTo>
                  <a:lnTo>
                    <a:pt x="220" y="17"/>
                  </a:lnTo>
                  <a:lnTo>
                    <a:pt x="212" y="24"/>
                  </a:lnTo>
                  <a:lnTo>
                    <a:pt x="204" y="30"/>
                  </a:lnTo>
                  <a:lnTo>
                    <a:pt x="169" y="65"/>
                  </a:lnTo>
                  <a:lnTo>
                    <a:pt x="169" y="17"/>
                  </a:lnTo>
                  <a:lnTo>
                    <a:pt x="84" y="17"/>
                  </a:lnTo>
                  <a:lnTo>
                    <a:pt x="84" y="151"/>
                  </a:lnTo>
                  <a:lnTo>
                    <a:pt x="5" y="229"/>
                  </a:lnTo>
                  <a:lnTo>
                    <a:pt x="5" y="229"/>
                  </a:lnTo>
                  <a:lnTo>
                    <a:pt x="1" y="234"/>
                  </a:lnTo>
                  <a:lnTo>
                    <a:pt x="0" y="240"/>
                  </a:lnTo>
                  <a:lnTo>
                    <a:pt x="1" y="247"/>
                  </a:lnTo>
                  <a:lnTo>
                    <a:pt x="5" y="252"/>
                  </a:lnTo>
                  <a:lnTo>
                    <a:pt x="5" y="252"/>
                  </a:lnTo>
                  <a:lnTo>
                    <a:pt x="10" y="255"/>
                  </a:lnTo>
                  <a:lnTo>
                    <a:pt x="16" y="257"/>
                  </a:lnTo>
                  <a:lnTo>
                    <a:pt x="23" y="255"/>
                  </a:lnTo>
                  <a:lnTo>
                    <a:pt x="29" y="252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38" y="45"/>
                  </a:lnTo>
                  <a:lnTo>
                    <a:pt x="251" y="37"/>
                  </a:lnTo>
                  <a:lnTo>
                    <a:pt x="265" y="34"/>
                  </a:lnTo>
                  <a:lnTo>
                    <a:pt x="280" y="32"/>
                  </a:lnTo>
                  <a:lnTo>
                    <a:pt x="280" y="32"/>
                  </a:lnTo>
                  <a:lnTo>
                    <a:pt x="293" y="34"/>
                  </a:lnTo>
                  <a:lnTo>
                    <a:pt x="307" y="37"/>
                  </a:lnTo>
                  <a:lnTo>
                    <a:pt x="320" y="45"/>
                  </a:lnTo>
                  <a:lnTo>
                    <a:pt x="331" y="54"/>
                  </a:lnTo>
                  <a:lnTo>
                    <a:pt x="530" y="252"/>
                  </a:lnTo>
                  <a:lnTo>
                    <a:pt x="530" y="252"/>
                  </a:lnTo>
                  <a:lnTo>
                    <a:pt x="535" y="255"/>
                  </a:lnTo>
                  <a:lnTo>
                    <a:pt x="542" y="257"/>
                  </a:lnTo>
                  <a:lnTo>
                    <a:pt x="548" y="255"/>
                  </a:lnTo>
                  <a:lnTo>
                    <a:pt x="553" y="252"/>
                  </a:lnTo>
                  <a:lnTo>
                    <a:pt x="553" y="252"/>
                  </a:lnTo>
                  <a:lnTo>
                    <a:pt x="557" y="247"/>
                  </a:lnTo>
                  <a:lnTo>
                    <a:pt x="558" y="240"/>
                  </a:lnTo>
                  <a:lnTo>
                    <a:pt x="557" y="234"/>
                  </a:lnTo>
                  <a:lnTo>
                    <a:pt x="553" y="229"/>
                  </a:lnTo>
                  <a:lnTo>
                    <a:pt x="553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Freeform 15"/>
            <p:cNvSpPr>
              <a:spLocks/>
            </p:cNvSpPr>
            <p:nvPr/>
          </p:nvSpPr>
          <p:spPr bwMode="auto">
            <a:xfrm>
              <a:off x="2543175" y="65088"/>
              <a:ext cx="322263" cy="309563"/>
            </a:xfrm>
            <a:custGeom>
              <a:avLst/>
              <a:gdLst>
                <a:gd name="T0" fmla="*/ 249 w 404"/>
                <a:gd name="T1" fmla="*/ 20 h 389"/>
                <a:gd name="T2" fmla="*/ 249 w 404"/>
                <a:gd name="T3" fmla="*/ 20 h 389"/>
                <a:gd name="T4" fmla="*/ 239 w 404"/>
                <a:gd name="T5" fmla="*/ 11 h 389"/>
                <a:gd name="T6" fmla="*/ 228 w 404"/>
                <a:gd name="T7" fmla="*/ 5 h 389"/>
                <a:gd name="T8" fmla="*/ 215 w 404"/>
                <a:gd name="T9" fmla="*/ 1 h 389"/>
                <a:gd name="T10" fmla="*/ 203 w 404"/>
                <a:gd name="T11" fmla="*/ 0 h 389"/>
                <a:gd name="T12" fmla="*/ 203 w 404"/>
                <a:gd name="T13" fmla="*/ 0 h 389"/>
                <a:gd name="T14" fmla="*/ 189 w 404"/>
                <a:gd name="T15" fmla="*/ 1 h 389"/>
                <a:gd name="T16" fmla="*/ 177 w 404"/>
                <a:gd name="T17" fmla="*/ 5 h 389"/>
                <a:gd name="T18" fmla="*/ 166 w 404"/>
                <a:gd name="T19" fmla="*/ 11 h 389"/>
                <a:gd name="T20" fmla="*/ 156 w 404"/>
                <a:gd name="T21" fmla="*/ 20 h 389"/>
                <a:gd name="T22" fmla="*/ 0 w 404"/>
                <a:gd name="T23" fmla="*/ 175 h 389"/>
                <a:gd name="T24" fmla="*/ 0 w 404"/>
                <a:gd name="T25" fmla="*/ 354 h 389"/>
                <a:gd name="T26" fmla="*/ 0 w 404"/>
                <a:gd name="T27" fmla="*/ 354 h 389"/>
                <a:gd name="T28" fmla="*/ 1 w 404"/>
                <a:gd name="T29" fmla="*/ 360 h 389"/>
                <a:gd name="T30" fmla="*/ 2 w 404"/>
                <a:gd name="T31" fmla="*/ 367 h 389"/>
                <a:gd name="T32" fmla="*/ 6 w 404"/>
                <a:gd name="T33" fmla="*/ 373 h 389"/>
                <a:gd name="T34" fmla="*/ 10 w 404"/>
                <a:gd name="T35" fmla="*/ 378 h 389"/>
                <a:gd name="T36" fmla="*/ 16 w 404"/>
                <a:gd name="T37" fmla="*/ 383 h 389"/>
                <a:gd name="T38" fmla="*/ 21 w 404"/>
                <a:gd name="T39" fmla="*/ 385 h 389"/>
                <a:gd name="T40" fmla="*/ 29 w 404"/>
                <a:gd name="T41" fmla="*/ 388 h 389"/>
                <a:gd name="T42" fmla="*/ 35 w 404"/>
                <a:gd name="T43" fmla="*/ 389 h 389"/>
                <a:gd name="T44" fmla="*/ 122 w 404"/>
                <a:gd name="T45" fmla="*/ 389 h 389"/>
                <a:gd name="T46" fmla="*/ 122 w 404"/>
                <a:gd name="T47" fmla="*/ 283 h 389"/>
                <a:gd name="T48" fmla="*/ 122 w 404"/>
                <a:gd name="T49" fmla="*/ 283 h 389"/>
                <a:gd name="T50" fmla="*/ 122 w 404"/>
                <a:gd name="T51" fmla="*/ 278 h 389"/>
                <a:gd name="T52" fmla="*/ 123 w 404"/>
                <a:gd name="T53" fmla="*/ 275 h 389"/>
                <a:gd name="T54" fmla="*/ 126 w 404"/>
                <a:gd name="T55" fmla="*/ 271 h 389"/>
                <a:gd name="T56" fmla="*/ 128 w 404"/>
                <a:gd name="T57" fmla="*/ 267 h 389"/>
                <a:gd name="T58" fmla="*/ 132 w 404"/>
                <a:gd name="T59" fmla="*/ 264 h 389"/>
                <a:gd name="T60" fmla="*/ 136 w 404"/>
                <a:gd name="T61" fmla="*/ 262 h 389"/>
                <a:gd name="T62" fmla="*/ 140 w 404"/>
                <a:gd name="T63" fmla="*/ 261 h 389"/>
                <a:gd name="T64" fmla="*/ 145 w 404"/>
                <a:gd name="T65" fmla="*/ 259 h 389"/>
                <a:gd name="T66" fmla="*/ 259 w 404"/>
                <a:gd name="T67" fmla="*/ 259 h 389"/>
                <a:gd name="T68" fmla="*/ 259 w 404"/>
                <a:gd name="T69" fmla="*/ 259 h 389"/>
                <a:gd name="T70" fmla="*/ 264 w 404"/>
                <a:gd name="T71" fmla="*/ 261 h 389"/>
                <a:gd name="T72" fmla="*/ 268 w 404"/>
                <a:gd name="T73" fmla="*/ 262 h 389"/>
                <a:gd name="T74" fmla="*/ 272 w 404"/>
                <a:gd name="T75" fmla="*/ 264 h 389"/>
                <a:gd name="T76" fmla="*/ 276 w 404"/>
                <a:gd name="T77" fmla="*/ 267 h 389"/>
                <a:gd name="T78" fmla="*/ 278 w 404"/>
                <a:gd name="T79" fmla="*/ 271 h 389"/>
                <a:gd name="T80" fmla="*/ 281 w 404"/>
                <a:gd name="T81" fmla="*/ 275 h 389"/>
                <a:gd name="T82" fmla="*/ 282 w 404"/>
                <a:gd name="T83" fmla="*/ 278 h 389"/>
                <a:gd name="T84" fmla="*/ 283 w 404"/>
                <a:gd name="T85" fmla="*/ 283 h 389"/>
                <a:gd name="T86" fmla="*/ 283 w 404"/>
                <a:gd name="T87" fmla="*/ 389 h 389"/>
                <a:gd name="T88" fmla="*/ 369 w 404"/>
                <a:gd name="T89" fmla="*/ 389 h 389"/>
                <a:gd name="T90" fmla="*/ 369 w 404"/>
                <a:gd name="T91" fmla="*/ 389 h 389"/>
                <a:gd name="T92" fmla="*/ 376 w 404"/>
                <a:gd name="T93" fmla="*/ 388 h 389"/>
                <a:gd name="T94" fmla="*/ 383 w 404"/>
                <a:gd name="T95" fmla="*/ 385 h 389"/>
                <a:gd name="T96" fmla="*/ 389 w 404"/>
                <a:gd name="T97" fmla="*/ 383 h 389"/>
                <a:gd name="T98" fmla="*/ 394 w 404"/>
                <a:gd name="T99" fmla="*/ 378 h 389"/>
                <a:gd name="T100" fmla="*/ 398 w 404"/>
                <a:gd name="T101" fmla="*/ 373 h 389"/>
                <a:gd name="T102" fmla="*/ 402 w 404"/>
                <a:gd name="T103" fmla="*/ 367 h 389"/>
                <a:gd name="T104" fmla="*/ 403 w 404"/>
                <a:gd name="T105" fmla="*/ 360 h 389"/>
                <a:gd name="T106" fmla="*/ 404 w 404"/>
                <a:gd name="T107" fmla="*/ 354 h 389"/>
                <a:gd name="T108" fmla="*/ 404 w 404"/>
                <a:gd name="T109" fmla="*/ 175 h 389"/>
                <a:gd name="T110" fmla="*/ 249 w 404"/>
                <a:gd name="T111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4" h="389">
                  <a:moveTo>
                    <a:pt x="249" y="20"/>
                  </a:moveTo>
                  <a:lnTo>
                    <a:pt x="249" y="20"/>
                  </a:lnTo>
                  <a:lnTo>
                    <a:pt x="239" y="11"/>
                  </a:lnTo>
                  <a:lnTo>
                    <a:pt x="228" y="5"/>
                  </a:lnTo>
                  <a:lnTo>
                    <a:pt x="215" y="1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9" y="1"/>
                  </a:lnTo>
                  <a:lnTo>
                    <a:pt x="177" y="5"/>
                  </a:lnTo>
                  <a:lnTo>
                    <a:pt x="166" y="11"/>
                  </a:lnTo>
                  <a:lnTo>
                    <a:pt x="156" y="20"/>
                  </a:lnTo>
                  <a:lnTo>
                    <a:pt x="0" y="175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1" y="360"/>
                  </a:lnTo>
                  <a:lnTo>
                    <a:pt x="2" y="367"/>
                  </a:lnTo>
                  <a:lnTo>
                    <a:pt x="6" y="373"/>
                  </a:lnTo>
                  <a:lnTo>
                    <a:pt x="10" y="378"/>
                  </a:lnTo>
                  <a:lnTo>
                    <a:pt x="16" y="383"/>
                  </a:lnTo>
                  <a:lnTo>
                    <a:pt x="21" y="385"/>
                  </a:lnTo>
                  <a:lnTo>
                    <a:pt x="29" y="388"/>
                  </a:lnTo>
                  <a:lnTo>
                    <a:pt x="35" y="389"/>
                  </a:lnTo>
                  <a:lnTo>
                    <a:pt x="122" y="389"/>
                  </a:lnTo>
                  <a:lnTo>
                    <a:pt x="122" y="283"/>
                  </a:lnTo>
                  <a:lnTo>
                    <a:pt x="122" y="283"/>
                  </a:lnTo>
                  <a:lnTo>
                    <a:pt x="122" y="278"/>
                  </a:lnTo>
                  <a:lnTo>
                    <a:pt x="123" y="275"/>
                  </a:lnTo>
                  <a:lnTo>
                    <a:pt x="126" y="271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6" y="262"/>
                  </a:lnTo>
                  <a:lnTo>
                    <a:pt x="140" y="261"/>
                  </a:lnTo>
                  <a:lnTo>
                    <a:pt x="145" y="259"/>
                  </a:lnTo>
                  <a:lnTo>
                    <a:pt x="259" y="259"/>
                  </a:lnTo>
                  <a:lnTo>
                    <a:pt x="259" y="259"/>
                  </a:lnTo>
                  <a:lnTo>
                    <a:pt x="264" y="261"/>
                  </a:lnTo>
                  <a:lnTo>
                    <a:pt x="268" y="262"/>
                  </a:lnTo>
                  <a:lnTo>
                    <a:pt x="272" y="264"/>
                  </a:lnTo>
                  <a:lnTo>
                    <a:pt x="276" y="267"/>
                  </a:lnTo>
                  <a:lnTo>
                    <a:pt x="278" y="271"/>
                  </a:lnTo>
                  <a:lnTo>
                    <a:pt x="281" y="275"/>
                  </a:lnTo>
                  <a:lnTo>
                    <a:pt x="282" y="278"/>
                  </a:lnTo>
                  <a:lnTo>
                    <a:pt x="283" y="283"/>
                  </a:lnTo>
                  <a:lnTo>
                    <a:pt x="283" y="389"/>
                  </a:lnTo>
                  <a:lnTo>
                    <a:pt x="369" y="389"/>
                  </a:lnTo>
                  <a:lnTo>
                    <a:pt x="369" y="389"/>
                  </a:lnTo>
                  <a:lnTo>
                    <a:pt x="376" y="388"/>
                  </a:lnTo>
                  <a:lnTo>
                    <a:pt x="383" y="385"/>
                  </a:lnTo>
                  <a:lnTo>
                    <a:pt x="389" y="383"/>
                  </a:lnTo>
                  <a:lnTo>
                    <a:pt x="394" y="378"/>
                  </a:lnTo>
                  <a:lnTo>
                    <a:pt x="398" y="373"/>
                  </a:lnTo>
                  <a:lnTo>
                    <a:pt x="402" y="367"/>
                  </a:lnTo>
                  <a:lnTo>
                    <a:pt x="403" y="360"/>
                  </a:lnTo>
                  <a:lnTo>
                    <a:pt x="404" y="354"/>
                  </a:lnTo>
                  <a:lnTo>
                    <a:pt x="404" y="175"/>
                  </a:lnTo>
                  <a:lnTo>
                    <a:pt x="24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6726211" y="5211762"/>
            <a:ext cx="942008" cy="764937"/>
            <a:chOff x="3175" y="295276"/>
            <a:chExt cx="4856163" cy="3943350"/>
          </a:xfrm>
          <a:solidFill>
            <a:srgbClr val="595959"/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175" y="741363"/>
              <a:ext cx="4173538" cy="3497263"/>
            </a:xfrm>
            <a:custGeom>
              <a:avLst/>
              <a:gdLst>
                <a:gd name="T0" fmla="*/ 957 w 1111"/>
                <a:gd name="T1" fmla="*/ 394 h 930"/>
                <a:gd name="T2" fmla="*/ 936 w 1111"/>
                <a:gd name="T3" fmla="*/ 362 h 930"/>
                <a:gd name="T4" fmla="*/ 936 w 1111"/>
                <a:gd name="T5" fmla="*/ 235 h 930"/>
                <a:gd name="T6" fmla="*/ 652 w 1111"/>
                <a:gd name="T7" fmla="*/ 233 h 930"/>
                <a:gd name="T8" fmla="*/ 622 w 1111"/>
                <a:gd name="T9" fmla="*/ 219 h 930"/>
                <a:gd name="T10" fmla="*/ 608 w 1111"/>
                <a:gd name="T11" fmla="*/ 70 h 930"/>
                <a:gd name="T12" fmla="*/ 190 w 1111"/>
                <a:gd name="T13" fmla="*/ 233 h 930"/>
                <a:gd name="T14" fmla="*/ 0 w 1111"/>
                <a:gd name="T15" fmla="*/ 591 h 930"/>
                <a:gd name="T16" fmla="*/ 534 w 1111"/>
                <a:gd name="T17" fmla="*/ 930 h 930"/>
                <a:gd name="T18" fmla="*/ 1111 w 1111"/>
                <a:gd name="T19" fmla="*/ 568 h 930"/>
                <a:gd name="T20" fmla="*/ 957 w 1111"/>
                <a:gd name="T21" fmla="*/ 394 h 930"/>
                <a:gd name="T22" fmla="*/ 535 w 1111"/>
                <a:gd name="T23" fmla="*/ 854 h 930"/>
                <a:gd name="T24" fmla="*/ 128 w 1111"/>
                <a:gd name="T25" fmla="*/ 641 h 930"/>
                <a:gd name="T26" fmla="*/ 485 w 1111"/>
                <a:gd name="T27" fmla="*/ 353 h 930"/>
                <a:gd name="T28" fmla="*/ 892 w 1111"/>
                <a:gd name="T29" fmla="*/ 565 h 930"/>
                <a:gd name="T30" fmla="*/ 535 w 1111"/>
                <a:gd name="T31" fmla="*/ 85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930">
                  <a:moveTo>
                    <a:pt x="957" y="394"/>
                  </a:moveTo>
                  <a:cubicBezTo>
                    <a:pt x="939" y="389"/>
                    <a:pt x="926" y="385"/>
                    <a:pt x="936" y="362"/>
                  </a:cubicBezTo>
                  <a:cubicBezTo>
                    <a:pt x="956" y="311"/>
                    <a:pt x="958" y="266"/>
                    <a:pt x="936" y="235"/>
                  </a:cubicBezTo>
                  <a:cubicBezTo>
                    <a:pt x="895" y="176"/>
                    <a:pt x="782" y="179"/>
                    <a:pt x="652" y="233"/>
                  </a:cubicBezTo>
                  <a:cubicBezTo>
                    <a:pt x="652" y="233"/>
                    <a:pt x="611" y="251"/>
                    <a:pt x="622" y="219"/>
                  </a:cubicBezTo>
                  <a:cubicBezTo>
                    <a:pt x="642" y="155"/>
                    <a:pt x="639" y="101"/>
                    <a:pt x="608" y="70"/>
                  </a:cubicBezTo>
                  <a:cubicBezTo>
                    <a:pt x="537" y="0"/>
                    <a:pt x="350" y="73"/>
                    <a:pt x="190" y="233"/>
                  </a:cubicBezTo>
                  <a:cubicBezTo>
                    <a:pt x="69" y="353"/>
                    <a:pt x="0" y="481"/>
                    <a:pt x="0" y="591"/>
                  </a:cubicBezTo>
                  <a:cubicBezTo>
                    <a:pt x="0" y="801"/>
                    <a:pt x="270" y="930"/>
                    <a:pt x="534" y="930"/>
                  </a:cubicBezTo>
                  <a:cubicBezTo>
                    <a:pt x="881" y="930"/>
                    <a:pt x="1111" y="728"/>
                    <a:pt x="1111" y="568"/>
                  </a:cubicBezTo>
                  <a:cubicBezTo>
                    <a:pt x="1111" y="472"/>
                    <a:pt x="1030" y="417"/>
                    <a:pt x="957" y="394"/>
                  </a:cubicBezTo>
                  <a:close/>
                  <a:moveTo>
                    <a:pt x="535" y="854"/>
                  </a:moveTo>
                  <a:cubicBezTo>
                    <a:pt x="324" y="875"/>
                    <a:pt x="142" y="779"/>
                    <a:pt x="128" y="641"/>
                  </a:cubicBezTo>
                  <a:cubicBezTo>
                    <a:pt x="114" y="503"/>
                    <a:pt x="274" y="373"/>
                    <a:pt x="485" y="353"/>
                  </a:cubicBezTo>
                  <a:cubicBezTo>
                    <a:pt x="696" y="332"/>
                    <a:pt x="878" y="427"/>
                    <a:pt x="892" y="565"/>
                  </a:cubicBezTo>
                  <a:cubicBezTo>
                    <a:pt x="906" y="704"/>
                    <a:pt x="746" y="833"/>
                    <a:pt x="535" y="8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094038" y="295276"/>
              <a:ext cx="1765300" cy="1868488"/>
            </a:xfrm>
            <a:custGeom>
              <a:avLst/>
              <a:gdLst>
                <a:gd name="T0" fmla="*/ 364 w 470"/>
                <a:gd name="T1" fmla="*/ 128 h 497"/>
                <a:gd name="T2" fmla="*/ 43 w 470"/>
                <a:gd name="T3" fmla="*/ 24 h 497"/>
                <a:gd name="T4" fmla="*/ 43 w 470"/>
                <a:gd name="T5" fmla="*/ 24 h 497"/>
                <a:gd name="T6" fmla="*/ 5 w 470"/>
                <a:gd name="T7" fmla="*/ 82 h 497"/>
                <a:gd name="T8" fmla="*/ 63 w 470"/>
                <a:gd name="T9" fmla="*/ 119 h 497"/>
                <a:gd name="T10" fmla="*/ 291 w 470"/>
                <a:gd name="T11" fmla="*/ 193 h 497"/>
                <a:gd name="T12" fmla="*/ 341 w 470"/>
                <a:gd name="T13" fmla="*/ 428 h 497"/>
                <a:gd name="T14" fmla="*/ 341 w 470"/>
                <a:gd name="T15" fmla="*/ 428 h 497"/>
                <a:gd name="T16" fmla="*/ 373 w 470"/>
                <a:gd name="T17" fmla="*/ 489 h 497"/>
                <a:gd name="T18" fmla="*/ 434 w 470"/>
                <a:gd name="T19" fmla="*/ 458 h 497"/>
                <a:gd name="T20" fmla="*/ 434 w 470"/>
                <a:gd name="T21" fmla="*/ 458 h 497"/>
                <a:gd name="T22" fmla="*/ 364 w 470"/>
                <a:gd name="T23" fmla="*/ 12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497">
                  <a:moveTo>
                    <a:pt x="364" y="128"/>
                  </a:moveTo>
                  <a:cubicBezTo>
                    <a:pt x="280" y="35"/>
                    <a:pt x="157" y="0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16" y="30"/>
                    <a:pt x="0" y="55"/>
                    <a:pt x="5" y="82"/>
                  </a:cubicBezTo>
                  <a:cubicBezTo>
                    <a:pt x="11" y="108"/>
                    <a:pt x="37" y="125"/>
                    <a:pt x="63" y="119"/>
                  </a:cubicBezTo>
                  <a:cubicBezTo>
                    <a:pt x="144" y="102"/>
                    <a:pt x="232" y="127"/>
                    <a:pt x="291" y="193"/>
                  </a:cubicBezTo>
                  <a:cubicBezTo>
                    <a:pt x="351" y="259"/>
                    <a:pt x="367" y="349"/>
                    <a:pt x="341" y="428"/>
                  </a:cubicBezTo>
                  <a:cubicBezTo>
                    <a:pt x="341" y="428"/>
                    <a:pt x="341" y="428"/>
                    <a:pt x="341" y="428"/>
                  </a:cubicBezTo>
                  <a:cubicBezTo>
                    <a:pt x="333" y="453"/>
                    <a:pt x="347" y="481"/>
                    <a:pt x="373" y="489"/>
                  </a:cubicBezTo>
                  <a:cubicBezTo>
                    <a:pt x="398" y="497"/>
                    <a:pt x="426" y="483"/>
                    <a:pt x="434" y="458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70" y="347"/>
                    <a:pt x="447" y="220"/>
                    <a:pt x="364" y="1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252788" y="974726"/>
              <a:ext cx="919163" cy="969963"/>
            </a:xfrm>
            <a:custGeom>
              <a:avLst/>
              <a:gdLst>
                <a:gd name="T0" fmla="*/ 193 w 245"/>
                <a:gd name="T1" fmla="*/ 63 h 258"/>
                <a:gd name="T2" fmla="*/ 37 w 245"/>
                <a:gd name="T3" fmla="*/ 12 h 258"/>
                <a:gd name="T4" fmla="*/ 5 w 245"/>
                <a:gd name="T5" fmla="*/ 62 h 258"/>
                <a:gd name="T6" fmla="*/ 54 w 245"/>
                <a:gd name="T7" fmla="*/ 94 h 258"/>
                <a:gd name="T8" fmla="*/ 54 w 245"/>
                <a:gd name="T9" fmla="*/ 94 h 258"/>
                <a:gd name="T10" fmla="*/ 131 w 245"/>
                <a:gd name="T11" fmla="*/ 119 h 258"/>
                <a:gd name="T12" fmla="*/ 148 w 245"/>
                <a:gd name="T13" fmla="*/ 198 h 258"/>
                <a:gd name="T14" fmla="*/ 148 w 245"/>
                <a:gd name="T15" fmla="*/ 198 h 258"/>
                <a:gd name="T16" fmla="*/ 175 w 245"/>
                <a:gd name="T17" fmla="*/ 251 h 258"/>
                <a:gd name="T18" fmla="*/ 228 w 245"/>
                <a:gd name="T19" fmla="*/ 223 h 258"/>
                <a:gd name="T20" fmla="*/ 193 w 245"/>
                <a:gd name="T21" fmla="*/ 6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258">
                  <a:moveTo>
                    <a:pt x="193" y="63"/>
                  </a:moveTo>
                  <a:cubicBezTo>
                    <a:pt x="153" y="18"/>
                    <a:pt x="92" y="0"/>
                    <a:pt x="37" y="12"/>
                  </a:cubicBezTo>
                  <a:cubicBezTo>
                    <a:pt x="14" y="17"/>
                    <a:pt x="0" y="39"/>
                    <a:pt x="5" y="62"/>
                  </a:cubicBezTo>
                  <a:cubicBezTo>
                    <a:pt x="9" y="85"/>
                    <a:pt x="32" y="99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82" y="89"/>
                    <a:pt x="111" y="97"/>
                    <a:pt x="131" y="119"/>
                  </a:cubicBezTo>
                  <a:cubicBezTo>
                    <a:pt x="151" y="141"/>
                    <a:pt x="156" y="171"/>
                    <a:pt x="148" y="198"/>
                  </a:cubicBezTo>
                  <a:cubicBezTo>
                    <a:pt x="148" y="198"/>
                    <a:pt x="148" y="198"/>
                    <a:pt x="148" y="198"/>
                  </a:cubicBezTo>
                  <a:cubicBezTo>
                    <a:pt x="141" y="220"/>
                    <a:pt x="153" y="243"/>
                    <a:pt x="175" y="251"/>
                  </a:cubicBezTo>
                  <a:cubicBezTo>
                    <a:pt x="197" y="258"/>
                    <a:pt x="220" y="246"/>
                    <a:pt x="228" y="223"/>
                  </a:cubicBezTo>
                  <a:cubicBezTo>
                    <a:pt x="245" y="169"/>
                    <a:pt x="234" y="108"/>
                    <a:pt x="193" y="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957263" y="2370138"/>
              <a:ext cx="1724025" cy="1485900"/>
            </a:xfrm>
            <a:custGeom>
              <a:avLst/>
              <a:gdLst>
                <a:gd name="T0" fmla="*/ 302 w 459"/>
                <a:gd name="T1" fmla="*/ 26 h 395"/>
                <a:gd name="T2" fmla="*/ 45 w 459"/>
                <a:gd name="T3" fmla="*/ 138 h 395"/>
                <a:gd name="T4" fmla="*/ 144 w 459"/>
                <a:gd name="T5" fmla="*/ 362 h 395"/>
                <a:gd name="T6" fmla="*/ 416 w 459"/>
                <a:gd name="T7" fmla="*/ 246 h 395"/>
                <a:gd name="T8" fmla="*/ 302 w 459"/>
                <a:gd name="T9" fmla="*/ 26 h 395"/>
                <a:gd name="T10" fmla="*/ 225 w 459"/>
                <a:gd name="T11" fmla="*/ 256 h 395"/>
                <a:gd name="T12" fmla="*/ 128 w 459"/>
                <a:gd name="T13" fmla="*/ 288 h 395"/>
                <a:gd name="T14" fmla="*/ 107 w 459"/>
                <a:gd name="T15" fmla="*/ 204 h 395"/>
                <a:gd name="T16" fmla="*/ 202 w 459"/>
                <a:gd name="T17" fmla="*/ 172 h 395"/>
                <a:gd name="T18" fmla="*/ 225 w 459"/>
                <a:gd name="T19" fmla="*/ 256 h 395"/>
                <a:gd name="T20" fmla="*/ 292 w 459"/>
                <a:gd name="T21" fmla="*/ 170 h 395"/>
                <a:gd name="T22" fmla="*/ 256 w 459"/>
                <a:gd name="T23" fmla="*/ 184 h 395"/>
                <a:gd name="T24" fmla="*/ 247 w 459"/>
                <a:gd name="T25" fmla="*/ 152 h 395"/>
                <a:gd name="T26" fmla="*/ 282 w 459"/>
                <a:gd name="T27" fmla="*/ 139 h 395"/>
                <a:gd name="T28" fmla="*/ 292 w 459"/>
                <a:gd name="T29" fmla="*/ 17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395">
                  <a:moveTo>
                    <a:pt x="302" y="26"/>
                  </a:moveTo>
                  <a:cubicBezTo>
                    <a:pt x="202" y="0"/>
                    <a:pt x="88" y="50"/>
                    <a:pt x="45" y="138"/>
                  </a:cubicBezTo>
                  <a:cubicBezTo>
                    <a:pt x="0" y="229"/>
                    <a:pt x="43" y="329"/>
                    <a:pt x="144" y="362"/>
                  </a:cubicBezTo>
                  <a:cubicBezTo>
                    <a:pt x="249" y="395"/>
                    <a:pt x="373" y="343"/>
                    <a:pt x="416" y="246"/>
                  </a:cubicBezTo>
                  <a:cubicBezTo>
                    <a:pt x="459" y="151"/>
                    <a:pt x="406" y="53"/>
                    <a:pt x="302" y="26"/>
                  </a:cubicBezTo>
                  <a:close/>
                  <a:moveTo>
                    <a:pt x="225" y="256"/>
                  </a:moveTo>
                  <a:cubicBezTo>
                    <a:pt x="205" y="289"/>
                    <a:pt x="161" y="303"/>
                    <a:pt x="128" y="288"/>
                  </a:cubicBezTo>
                  <a:cubicBezTo>
                    <a:pt x="96" y="273"/>
                    <a:pt x="86" y="236"/>
                    <a:pt x="107" y="204"/>
                  </a:cubicBezTo>
                  <a:cubicBezTo>
                    <a:pt x="127" y="172"/>
                    <a:pt x="169" y="158"/>
                    <a:pt x="202" y="172"/>
                  </a:cubicBezTo>
                  <a:cubicBezTo>
                    <a:pt x="235" y="186"/>
                    <a:pt x="245" y="224"/>
                    <a:pt x="225" y="256"/>
                  </a:cubicBezTo>
                  <a:close/>
                  <a:moveTo>
                    <a:pt x="292" y="170"/>
                  </a:moveTo>
                  <a:cubicBezTo>
                    <a:pt x="285" y="183"/>
                    <a:pt x="269" y="189"/>
                    <a:pt x="256" y="184"/>
                  </a:cubicBezTo>
                  <a:cubicBezTo>
                    <a:pt x="243" y="178"/>
                    <a:pt x="240" y="164"/>
                    <a:pt x="247" y="152"/>
                  </a:cubicBezTo>
                  <a:cubicBezTo>
                    <a:pt x="254" y="140"/>
                    <a:pt x="270" y="134"/>
                    <a:pt x="282" y="139"/>
                  </a:cubicBezTo>
                  <a:cubicBezTo>
                    <a:pt x="295" y="143"/>
                    <a:pt x="300" y="158"/>
                    <a:pt x="292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80924" y="5238234"/>
            <a:ext cx="862220" cy="711992"/>
            <a:chOff x="-5596126" y="683524"/>
            <a:chExt cx="8983663" cy="7418388"/>
          </a:xfrm>
          <a:solidFill>
            <a:srgbClr val="595959"/>
          </a:solidFill>
        </p:grpSpPr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-5596126" y="683524"/>
              <a:ext cx="8983663" cy="7418388"/>
            </a:xfrm>
            <a:custGeom>
              <a:avLst/>
              <a:gdLst>
                <a:gd name="T0" fmla="*/ 2393 w 2393"/>
                <a:gd name="T1" fmla="*/ 528 h 1975"/>
                <a:gd name="T2" fmla="*/ 762 w 2393"/>
                <a:gd name="T3" fmla="*/ 528 h 1975"/>
                <a:gd name="T4" fmla="*/ 697 w 2393"/>
                <a:gd name="T5" fmla="*/ 593 h 1975"/>
                <a:gd name="T6" fmla="*/ 762 w 2393"/>
                <a:gd name="T7" fmla="*/ 658 h 1975"/>
                <a:gd name="T8" fmla="*/ 2237 w 2393"/>
                <a:gd name="T9" fmla="*/ 658 h 1975"/>
                <a:gd name="T10" fmla="*/ 2105 w 2393"/>
                <a:gd name="T11" fmla="*/ 1392 h 1975"/>
                <a:gd name="T12" fmla="*/ 810 w 2393"/>
                <a:gd name="T13" fmla="*/ 1392 h 1975"/>
                <a:gd name="T14" fmla="*/ 567 w 2393"/>
                <a:gd name="T15" fmla="*/ 595 h 1975"/>
                <a:gd name="T16" fmla="*/ 124 w 2393"/>
                <a:gd name="T17" fmla="*/ 33 h 1975"/>
                <a:gd name="T18" fmla="*/ 33 w 2393"/>
                <a:gd name="T19" fmla="*/ 22 h 1975"/>
                <a:gd name="T20" fmla="*/ 22 w 2393"/>
                <a:gd name="T21" fmla="*/ 114 h 1975"/>
                <a:gd name="T22" fmla="*/ 450 w 2393"/>
                <a:gd name="T23" fmla="*/ 656 h 1975"/>
                <a:gd name="T24" fmla="*/ 714 w 2393"/>
                <a:gd name="T25" fmla="*/ 1522 h 1975"/>
                <a:gd name="T26" fmla="*/ 875 w 2393"/>
                <a:gd name="T27" fmla="*/ 1522 h 1975"/>
                <a:gd name="T28" fmla="*/ 822 w 2393"/>
                <a:gd name="T29" fmla="*/ 1689 h 1975"/>
                <a:gd name="T30" fmla="*/ 1108 w 2393"/>
                <a:gd name="T31" fmla="*/ 1975 h 1975"/>
                <a:gd name="T32" fmla="*/ 1393 w 2393"/>
                <a:gd name="T33" fmla="*/ 1689 h 1975"/>
                <a:gd name="T34" fmla="*/ 1340 w 2393"/>
                <a:gd name="T35" fmla="*/ 1522 h 1975"/>
                <a:gd name="T36" fmla="*/ 1586 w 2393"/>
                <a:gd name="T37" fmla="*/ 1522 h 1975"/>
                <a:gd name="T38" fmla="*/ 1532 w 2393"/>
                <a:gd name="T39" fmla="*/ 1689 h 1975"/>
                <a:gd name="T40" fmla="*/ 1818 w 2393"/>
                <a:gd name="T41" fmla="*/ 1975 h 1975"/>
                <a:gd name="T42" fmla="*/ 2104 w 2393"/>
                <a:gd name="T43" fmla="*/ 1689 h 1975"/>
                <a:gd name="T44" fmla="*/ 2050 w 2393"/>
                <a:gd name="T45" fmla="*/ 1522 h 1975"/>
                <a:gd name="T46" fmla="*/ 2213 w 2393"/>
                <a:gd name="T47" fmla="*/ 1522 h 1975"/>
                <a:gd name="T48" fmla="*/ 2393 w 2393"/>
                <a:gd name="T49" fmla="*/ 528 h 1975"/>
                <a:gd name="T50" fmla="*/ 1108 w 2393"/>
                <a:gd name="T51" fmla="*/ 1845 h 1975"/>
                <a:gd name="T52" fmla="*/ 952 w 2393"/>
                <a:gd name="T53" fmla="*/ 1689 h 1975"/>
                <a:gd name="T54" fmla="*/ 1108 w 2393"/>
                <a:gd name="T55" fmla="*/ 1533 h 1975"/>
                <a:gd name="T56" fmla="*/ 1263 w 2393"/>
                <a:gd name="T57" fmla="*/ 1689 h 1975"/>
                <a:gd name="T58" fmla="*/ 1108 w 2393"/>
                <a:gd name="T59" fmla="*/ 1845 h 1975"/>
                <a:gd name="T60" fmla="*/ 1818 w 2393"/>
                <a:gd name="T61" fmla="*/ 1845 h 1975"/>
                <a:gd name="T62" fmla="*/ 1662 w 2393"/>
                <a:gd name="T63" fmla="*/ 1689 h 1975"/>
                <a:gd name="T64" fmla="*/ 1818 w 2393"/>
                <a:gd name="T65" fmla="*/ 1533 h 1975"/>
                <a:gd name="T66" fmla="*/ 1974 w 2393"/>
                <a:gd name="T67" fmla="*/ 1689 h 1975"/>
                <a:gd name="T68" fmla="*/ 1818 w 2393"/>
                <a:gd name="T69" fmla="*/ 184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975">
                  <a:moveTo>
                    <a:pt x="2393" y="528"/>
                  </a:moveTo>
                  <a:cubicBezTo>
                    <a:pt x="762" y="528"/>
                    <a:pt x="762" y="528"/>
                    <a:pt x="762" y="528"/>
                  </a:cubicBezTo>
                  <a:cubicBezTo>
                    <a:pt x="726" y="528"/>
                    <a:pt x="697" y="557"/>
                    <a:pt x="697" y="593"/>
                  </a:cubicBezTo>
                  <a:cubicBezTo>
                    <a:pt x="697" y="629"/>
                    <a:pt x="726" y="658"/>
                    <a:pt x="762" y="658"/>
                  </a:cubicBezTo>
                  <a:cubicBezTo>
                    <a:pt x="2237" y="658"/>
                    <a:pt x="2237" y="658"/>
                    <a:pt x="2237" y="658"/>
                  </a:cubicBezTo>
                  <a:cubicBezTo>
                    <a:pt x="2105" y="1392"/>
                    <a:pt x="2105" y="1392"/>
                    <a:pt x="2105" y="1392"/>
                  </a:cubicBezTo>
                  <a:cubicBezTo>
                    <a:pt x="810" y="1392"/>
                    <a:pt x="810" y="1392"/>
                    <a:pt x="810" y="1392"/>
                  </a:cubicBezTo>
                  <a:cubicBezTo>
                    <a:pt x="567" y="595"/>
                    <a:pt x="567" y="595"/>
                    <a:pt x="567" y="595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02" y="5"/>
                    <a:pt x="61" y="0"/>
                    <a:pt x="33" y="22"/>
                  </a:cubicBezTo>
                  <a:cubicBezTo>
                    <a:pt x="5" y="44"/>
                    <a:pt x="0" y="85"/>
                    <a:pt x="22" y="114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714" y="1522"/>
                    <a:pt x="714" y="1522"/>
                    <a:pt x="714" y="1522"/>
                  </a:cubicBezTo>
                  <a:cubicBezTo>
                    <a:pt x="875" y="1522"/>
                    <a:pt x="875" y="1522"/>
                    <a:pt x="875" y="1522"/>
                  </a:cubicBezTo>
                  <a:cubicBezTo>
                    <a:pt x="842" y="1569"/>
                    <a:pt x="822" y="1627"/>
                    <a:pt x="822" y="1689"/>
                  </a:cubicBezTo>
                  <a:cubicBezTo>
                    <a:pt x="822" y="1847"/>
                    <a:pt x="950" y="1975"/>
                    <a:pt x="1108" y="1975"/>
                  </a:cubicBezTo>
                  <a:cubicBezTo>
                    <a:pt x="1265" y="1975"/>
                    <a:pt x="1393" y="1847"/>
                    <a:pt x="1393" y="1689"/>
                  </a:cubicBezTo>
                  <a:cubicBezTo>
                    <a:pt x="1393" y="1627"/>
                    <a:pt x="1373" y="1569"/>
                    <a:pt x="1340" y="1522"/>
                  </a:cubicBezTo>
                  <a:cubicBezTo>
                    <a:pt x="1586" y="1522"/>
                    <a:pt x="1586" y="1522"/>
                    <a:pt x="1586" y="1522"/>
                  </a:cubicBezTo>
                  <a:cubicBezTo>
                    <a:pt x="1552" y="1569"/>
                    <a:pt x="1532" y="1627"/>
                    <a:pt x="1532" y="1689"/>
                  </a:cubicBezTo>
                  <a:cubicBezTo>
                    <a:pt x="1532" y="1847"/>
                    <a:pt x="1660" y="1975"/>
                    <a:pt x="1818" y="1975"/>
                  </a:cubicBezTo>
                  <a:cubicBezTo>
                    <a:pt x="1976" y="1975"/>
                    <a:pt x="2104" y="1847"/>
                    <a:pt x="2104" y="1689"/>
                  </a:cubicBezTo>
                  <a:cubicBezTo>
                    <a:pt x="2104" y="1627"/>
                    <a:pt x="2084" y="1569"/>
                    <a:pt x="2050" y="1522"/>
                  </a:cubicBezTo>
                  <a:cubicBezTo>
                    <a:pt x="2213" y="1522"/>
                    <a:pt x="2213" y="1522"/>
                    <a:pt x="2213" y="1522"/>
                  </a:cubicBezTo>
                  <a:lnTo>
                    <a:pt x="2393" y="528"/>
                  </a:lnTo>
                  <a:close/>
                  <a:moveTo>
                    <a:pt x="1108" y="1845"/>
                  </a:moveTo>
                  <a:cubicBezTo>
                    <a:pt x="1021" y="1845"/>
                    <a:pt x="952" y="1775"/>
                    <a:pt x="952" y="1689"/>
                  </a:cubicBezTo>
                  <a:cubicBezTo>
                    <a:pt x="952" y="1603"/>
                    <a:pt x="1021" y="1533"/>
                    <a:pt x="1108" y="1533"/>
                  </a:cubicBezTo>
                  <a:cubicBezTo>
                    <a:pt x="1194" y="1533"/>
                    <a:pt x="1263" y="1603"/>
                    <a:pt x="1263" y="1689"/>
                  </a:cubicBezTo>
                  <a:cubicBezTo>
                    <a:pt x="1263" y="1775"/>
                    <a:pt x="1194" y="1845"/>
                    <a:pt x="1108" y="1845"/>
                  </a:cubicBezTo>
                  <a:close/>
                  <a:moveTo>
                    <a:pt x="1818" y="1845"/>
                  </a:moveTo>
                  <a:cubicBezTo>
                    <a:pt x="1732" y="1845"/>
                    <a:pt x="1662" y="1775"/>
                    <a:pt x="1662" y="1689"/>
                  </a:cubicBezTo>
                  <a:cubicBezTo>
                    <a:pt x="1662" y="1603"/>
                    <a:pt x="1732" y="1533"/>
                    <a:pt x="1818" y="1533"/>
                  </a:cubicBezTo>
                  <a:cubicBezTo>
                    <a:pt x="1904" y="1533"/>
                    <a:pt x="1974" y="1603"/>
                    <a:pt x="1974" y="1689"/>
                  </a:cubicBezTo>
                  <a:cubicBezTo>
                    <a:pt x="1974" y="1775"/>
                    <a:pt x="1904" y="1845"/>
                    <a:pt x="1818" y="18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-2727514" y="3752162"/>
              <a:ext cx="5119688" cy="488950"/>
            </a:xfrm>
            <a:custGeom>
              <a:avLst/>
              <a:gdLst>
                <a:gd name="T0" fmla="*/ 65 w 1364"/>
                <a:gd name="T1" fmla="*/ 130 h 130"/>
                <a:gd name="T2" fmla="*/ 1299 w 1364"/>
                <a:gd name="T3" fmla="*/ 130 h 130"/>
                <a:gd name="T4" fmla="*/ 1364 w 1364"/>
                <a:gd name="T5" fmla="*/ 65 h 130"/>
                <a:gd name="T6" fmla="*/ 1299 w 1364"/>
                <a:gd name="T7" fmla="*/ 0 h 130"/>
                <a:gd name="T8" fmla="*/ 65 w 1364"/>
                <a:gd name="T9" fmla="*/ 0 h 130"/>
                <a:gd name="T10" fmla="*/ 0 w 1364"/>
                <a:gd name="T11" fmla="*/ 65 h 130"/>
                <a:gd name="T12" fmla="*/ 65 w 1364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4" h="130">
                  <a:moveTo>
                    <a:pt x="65" y="130"/>
                  </a:moveTo>
                  <a:cubicBezTo>
                    <a:pt x="1299" y="130"/>
                    <a:pt x="1299" y="130"/>
                    <a:pt x="1299" y="130"/>
                  </a:cubicBezTo>
                  <a:cubicBezTo>
                    <a:pt x="1335" y="130"/>
                    <a:pt x="1364" y="101"/>
                    <a:pt x="1364" y="65"/>
                  </a:cubicBezTo>
                  <a:cubicBezTo>
                    <a:pt x="1364" y="29"/>
                    <a:pt x="1335" y="0"/>
                    <a:pt x="129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-2727514" y="4826900"/>
              <a:ext cx="5119688" cy="488950"/>
            </a:xfrm>
            <a:custGeom>
              <a:avLst/>
              <a:gdLst>
                <a:gd name="T0" fmla="*/ 65 w 1364"/>
                <a:gd name="T1" fmla="*/ 130 h 130"/>
                <a:gd name="T2" fmla="*/ 1299 w 1364"/>
                <a:gd name="T3" fmla="*/ 130 h 130"/>
                <a:gd name="T4" fmla="*/ 1364 w 1364"/>
                <a:gd name="T5" fmla="*/ 65 h 130"/>
                <a:gd name="T6" fmla="*/ 1299 w 1364"/>
                <a:gd name="T7" fmla="*/ 0 h 130"/>
                <a:gd name="T8" fmla="*/ 65 w 1364"/>
                <a:gd name="T9" fmla="*/ 0 h 130"/>
                <a:gd name="T10" fmla="*/ 0 w 1364"/>
                <a:gd name="T11" fmla="*/ 65 h 130"/>
                <a:gd name="T12" fmla="*/ 65 w 1364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4" h="130">
                  <a:moveTo>
                    <a:pt x="65" y="130"/>
                  </a:moveTo>
                  <a:cubicBezTo>
                    <a:pt x="1299" y="130"/>
                    <a:pt x="1299" y="130"/>
                    <a:pt x="1299" y="130"/>
                  </a:cubicBezTo>
                  <a:cubicBezTo>
                    <a:pt x="1335" y="130"/>
                    <a:pt x="1364" y="101"/>
                    <a:pt x="1364" y="65"/>
                  </a:cubicBezTo>
                  <a:cubicBezTo>
                    <a:pt x="1364" y="29"/>
                    <a:pt x="1335" y="0"/>
                    <a:pt x="129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Text Box 54"/>
          <p:cNvSpPr txBox="1">
            <a:spLocks noChangeArrowheads="1"/>
          </p:cNvSpPr>
          <p:nvPr/>
        </p:nvSpPr>
        <p:spPr bwMode="auto">
          <a:xfrm>
            <a:off x="1177730" y="6062631"/>
            <a:ext cx="3699521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algn="ctr"/>
            <a:r>
              <a:rPr lang="en-US" altLang="zh-CN" sz="1600" dirty="0">
                <a:solidFill>
                  <a:srgbClr val="595959"/>
                </a:solidFill>
              </a:rPr>
              <a:t> 11020228@qq.com</a:t>
            </a:r>
          </a:p>
        </p:txBody>
      </p:sp>
      <p:sp>
        <p:nvSpPr>
          <p:cNvPr id="16" name="TextBox 10">
            <a:hlinkClick r:id="rId3"/>
          </p:cNvPr>
          <p:cNvSpPr>
            <a:spLocks noChangeArrowheads="1"/>
          </p:cNvSpPr>
          <p:nvPr/>
        </p:nvSpPr>
        <p:spPr bwMode="auto">
          <a:xfrm>
            <a:off x="5244294" y="6062631"/>
            <a:ext cx="3699521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5959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weibo.com/</a:t>
            </a:r>
            <a:r>
              <a:rPr lang="en-US" sz="1600" dirty="0" err="1" smtClean="0">
                <a:solidFill>
                  <a:srgbClr val="5959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teliss</a:t>
            </a:r>
            <a:endParaRPr lang="en-US" sz="1600" dirty="0">
              <a:solidFill>
                <a:srgbClr val="5959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itchFamily="34" charset="0"/>
            </a:endParaRPr>
          </a:p>
        </p:txBody>
      </p:sp>
      <p:sp>
        <p:nvSpPr>
          <p:cNvPr id="17" name="Text Box 54">
            <a:hlinkClick r:id="rId4"/>
          </p:cNvPr>
          <p:cNvSpPr txBox="1">
            <a:spLocks noChangeArrowheads="1"/>
          </p:cNvSpPr>
          <p:nvPr/>
        </p:nvSpPr>
        <p:spPr bwMode="auto">
          <a:xfrm>
            <a:off x="3211012" y="6062631"/>
            <a:ext cx="3699521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algn="ctr"/>
            <a:r>
              <a:rPr lang="en-US" altLang="zh-CN" sz="1600" dirty="0" smtClean="0">
                <a:solidFill>
                  <a:srgbClr val="595959"/>
                </a:solidFill>
              </a:rPr>
              <a:t>teliss.blog.163.com</a:t>
            </a:r>
            <a:endParaRPr lang="en-US" altLang="zh-CN" sz="1600" dirty="0">
              <a:solidFill>
                <a:srgbClr val="595959"/>
              </a:solidFill>
            </a:endParaRPr>
          </a:p>
        </p:txBody>
      </p:sp>
      <p:sp>
        <p:nvSpPr>
          <p:cNvPr id="18" name="TextBox 10">
            <a:hlinkClick r:id="rId3"/>
          </p:cNvPr>
          <p:cNvSpPr>
            <a:spLocks noChangeArrowheads="1"/>
          </p:cNvSpPr>
          <p:nvPr/>
        </p:nvSpPr>
        <p:spPr bwMode="auto">
          <a:xfrm>
            <a:off x="7277577" y="6062631"/>
            <a:ext cx="3699521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5959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teliss.yanj.cn</a:t>
            </a:r>
            <a:endParaRPr lang="en-US" sz="1600" dirty="0">
              <a:solidFill>
                <a:srgbClr val="5959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16110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>
            <a:off x="3719863" y="2183060"/>
            <a:ext cx="1793661" cy="2013452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Freeform 13"/>
          <p:cNvSpPr>
            <a:spLocks/>
          </p:cNvSpPr>
          <p:nvPr/>
        </p:nvSpPr>
        <p:spPr bwMode="auto">
          <a:xfrm>
            <a:off x="6193577" y="3592817"/>
            <a:ext cx="2100432" cy="2357815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Freeform 13"/>
          <p:cNvSpPr>
            <a:spLocks/>
          </p:cNvSpPr>
          <p:nvPr/>
        </p:nvSpPr>
        <p:spPr bwMode="auto">
          <a:xfrm>
            <a:off x="6307793" y="1394673"/>
            <a:ext cx="1698885" cy="1907064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4376683" y="4385387"/>
            <a:ext cx="452327" cy="507755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Freeform 13"/>
          <p:cNvSpPr>
            <a:spLocks/>
          </p:cNvSpPr>
          <p:nvPr/>
        </p:nvSpPr>
        <p:spPr bwMode="auto">
          <a:xfrm>
            <a:off x="4912290" y="3883361"/>
            <a:ext cx="1164237" cy="1306903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noFill/>
          <a:ln w="2857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5713866" y="2922594"/>
            <a:ext cx="953754" cy="107062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Freeform 13"/>
          <p:cNvSpPr>
            <a:spLocks/>
          </p:cNvSpPr>
          <p:nvPr/>
        </p:nvSpPr>
        <p:spPr bwMode="auto">
          <a:xfrm>
            <a:off x="5436915" y="1840574"/>
            <a:ext cx="716221" cy="803988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Freeform 13"/>
          <p:cNvSpPr>
            <a:spLocks/>
          </p:cNvSpPr>
          <p:nvPr/>
        </p:nvSpPr>
        <p:spPr bwMode="auto">
          <a:xfrm>
            <a:off x="3493877" y="3964161"/>
            <a:ext cx="827571" cy="928982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noFill/>
          <a:ln w="2857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Freeform 13"/>
          <p:cNvSpPr>
            <a:spLocks/>
          </p:cNvSpPr>
          <p:nvPr/>
        </p:nvSpPr>
        <p:spPr bwMode="auto">
          <a:xfrm>
            <a:off x="7671989" y="3050297"/>
            <a:ext cx="622020" cy="698243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noFill/>
          <a:ln w="2857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矩形 6"/>
          <p:cNvSpPr>
            <a:spLocks noChangeArrowheads="1"/>
          </p:cNvSpPr>
          <p:nvPr/>
        </p:nvSpPr>
        <p:spPr bwMode="auto">
          <a:xfrm>
            <a:off x="635474" y="2983560"/>
            <a:ext cx="29160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4" name="矩形 6"/>
          <p:cNvSpPr>
            <a:spLocks noChangeArrowheads="1"/>
          </p:cNvSpPr>
          <p:nvPr/>
        </p:nvSpPr>
        <p:spPr bwMode="auto">
          <a:xfrm>
            <a:off x="8524338" y="4533018"/>
            <a:ext cx="29160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5" name="矩形 6"/>
          <p:cNvSpPr>
            <a:spLocks noChangeArrowheads="1"/>
          </p:cNvSpPr>
          <p:nvPr/>
        </p:nvSpPr>
        <p:spPr bwMode="auto">
          <a:xfrm>
            <a:off x="8237005" y="1969170"/>
            <a:ext cx="291600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6" name="矩形 55"/>
          <p:cNvSpPr/>
          <p:nvPr/>
        </p:nvSpPr>
        <p:spPr>
          <a:xfrm>
            <a:off x="8237006" y="1588322"/>
            <a:ext cx="2916000" cy="332148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8524337" y="4200870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71" name="矩形 70"/>
          <p:cNvSpPr/>
          <p:nvPr/>
        </p:nvSpPr>
        <p:spPr>
          <a:xfrm>
            <a:off x="635474" y="2623047"/>
            <a:ext cx="291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grpSp>
        <p:nvGrpSpPr>
          <p:cNvPr id="72" name="组合 71"/>
          <p:cNvGrpSpPr>
            <a:grpSpLocks noChangeAspect="1"/>
          </p:cNvGrpSpPr>
          <p:nvPr/>
        </p:nvGrpSpPr>
        <p:grpSpPr>
          <a:xfrm>
            <a:off x="6792185" y="1997632"/>
            <a:ext cx="730099" cy="701145"/>
            <a:chOff x="6235701" y="4083050"/>
            <a:chExt cx="560387" cy="538163"/>
          </a:xfrm>
          <a:solidFill>
            <a:schemeClr val="bg1"/>
          </a:solidFill>
        </p:grpSpPr>
        <p:sp>
          <p:nvSpPr>
            <p:cNvPr id="73" name="Freeform 31"/>
            <p:cNvSpPr>
              <a:spLocks/>
            </p:cNvSpPr>
            <p:nvPr/>
          </p:nvSpPr>
          <p:spPr bwMode="auto">
            <a:xfrm>
              <a:off x="6637338" y="4083050"/>
              <a:ext cx="158750" cy="161925"/>
            </a:xfrm>
            <a:custGeom>
              <a:avLst/>
              <a:gdLst>
                <a:gd name="T0" fmla="*/ 33 w 42"/>
                <a:gd name="T1" fmla="*/ 10 h 43"/>
                <a:gd name="T2" fmla="*/ 2 w 42"/>
                <a:gd name="T3" fmla="*/ 6 h 43"/>
                <a:gd name="T4" fmla="*/ 2 w 42"/>
                <a:gd name="T5" fmla="*/ 13 h 43"/>
                <a:gd name="T6" fmla="*/ 29 w 42"/>
                <a:gd name="T7" fmla="*/ 41 h 43"/>
                <a:gd name="T8" fmla="*/ 36 w 42"/>
                <a:gd name="T9" fmla="*/ 40 h 43"/>
                <a:gd name="T10" fmla="*/ 33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33" y="10"/>
                  </a:moveTo>
                  <a:cubicBezTo>
                    <a:pt x="24" y="2"/>
                    <a:pt x="12" y="0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3"/>
                    <a:pt x="34" y="42"/>
                    <a:pt x="36" y="40"/>
                  </a:cubicBezTo>
                  <a:cubicBezTo>
                    <a:pt x="42" y="31"/>
                    <a:pt x="41" y="18"/>
                    <a:pt x="33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2"/>
            <p:cNvSpPr>
              <a:spLocks noEditPoints="1"/>
            </p:cNvSpPr>
            <p:nvPr/>
          </p:nvSpPr>
          <p:spPr bwMode="auto">
            <a:xfrm>
              <a:off x="6269038" y="4129088"/>
              <a:ext cx="481013" cy="492125"/>
            </a:xfrm>
            <a:custGeom>
              <a:avLst/>
              <a:gdLst>
                <a:gd name="T0" fmla="*/ 116 w 128"/>
                <a:gd name="T1" fmla="*/ 99 h 131"/>
                <a:gd name="T2" fmla="*/ 128 w 128"/>
                <a:gd name="T3" fmla="*/ 63 h 131"/>
                <a:gd name="T4" fmla="*/ 65 w 128"/>
                <a:gd name="T5" fmla="*/ 0 h 131"/>
                <a:gd name="T6" fmla="*/ 64 w 128"/>
                <a:gd name="T7" fmla="*/ 0 h 131"/>
                <a:gd name="T8" fmla="*/ 2 w 128"/>
                <a:gd name="T9" fmla="*/ 63 h 131"/>
                <a:gd name="T10" fmla="*/ 13 w 128"/>
                <a:gd name="T11" fmla="*/ 97 h 131"/>
                <a:gd name="T12" fmla="*/ 2 w 128"/>
                <a:gd name="T13" fmla="*/ 119 h 131"/>
                <a:gd name="T14" fmla="*/ 6 w 128"/>
                <a:gd name="T15" fmla="*/ 130 h 131"/>
                <a:gd name="T16" fmla="*/ 10 w 128"/>
                <a:gd name="T17" fmla="*/ 131 h 131"/>
                <a:gd name="T18" fmla="*/ 17 w 128"/>
                <a:gd name="T19" fmla="*/ 126 h 131"/>
                <a:gd name="T20" fmla="*/ 25 w 128"/>
                <a:gd name="T21" fmla="*/ 111 h 131"/>
                <a:gd name="T22" fmla="*/ 64 w 128"/>
                <a:gd name="T23" fmla="*/ 125 h 131"/>
                <a:gd name="T24" fmla="*/ 65 w 128"/>
                <a:gd name="T25" fmla="*/ 125 h 131"/>
                <a:gd name="T26" fmla="*/ 103 w 128"/>
                <a:gd name="T27" fmla="*/ 112 h 131"/>
                <a:gd name="T28" fmla="*/ 110 w 128"/>
                <a:gd name="T29" fmla="*/ 126 h 131"/>
                <a:gd name="T30" fmla="*/ 118 w 128"/>
                <a:gd name="T31" fmla="*/ 131 h 131"/>
                <a:gd name="T32" fmla="*/ 122 w 128"/>
                <a:gd name="T33" fmla="*/ 130 h 131"/>
                <a:gd name="T34" fmla="*/ 126 w 128"/>
                <a:gd name="T35" fmla="*/ 119 h 131"/>
                <a:gd name="T36" fmla="*/ 116 w 128"/>
                <a:gd name="T37" fmla="*/ 99 h 131"/>
                <a:gd name="T38" fmla="*/ 65 w 128"/>
                <a:gd name="T39" fmla="*/ 109 h 131"/>
                <a:gd name="T40" fmla="*/ 64 w 128"/>
                <a:gd name="T41" fmla="*/ 109 h 131"/>
                <a:gd name="T42" fmla="*/ 19 w 128"/>
                <a:gd name="T43" fmla="*/ 63 h 131"/>
                <a:gd name="T44" fmla="*/ 64 w 128"/>
                <a:gd name="T45" fmla="*/ 17 h 131"/>
                <a:gd name="T46" fmla="*/ 65 w 128"/>
                <a:gd name="T47" fmla="*/ 17 h 131"/>
                <a:gd name="T48" fmla="*/ 111 w 128"/>
                <a:gd name="T49" fmla="*/ 63 h 131"/>
                <a:gd name="T50" fmla="*/ 65 w 128"/>
                <a:gd name="T51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31">
                  <a:moveTo>
                    <a:pt x="116" y="99"/>
                  </a:moveTo>
                  <a:cubicBezTo>
                    <a:pt x="123" y="89"/>
                    <a:pt x="128" y="77"/>
                    <a:pt x="128" y="63"/>
                  </a:cubicBezTo>
                  <a:cubicBezTo>
                    <a:pt x="128" y="28"/>
                    <a:pt x="100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30" y="1"/>
                    <a:pt x="2" y="29"/>
                    <a:pt x="2" y="63"/>
                  </a:cubicBezTo>
                  <a:cubicBezTo>
                    <a:pt x="2" y="76"/>
                    <a:pt x="6" y="88"/>
                    <a:pt x="13" y="97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23"/>
                    <a:pt x="2" y="128"/>
                    <a:pt x="6" y="130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3" y="131"/>
                    <a:pt x="16" y="129"/>
                    <a:pt x="17" y="126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36" y="120"/>
                    <a:pt x="49" y="125"/>
                    <a:pt x="6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79" y="125"/>
                    <a:pt x="93" y="121"/>
                    <a:pt x="103" y="112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2" y="129"/>
                    <a:pt x="115" y="131"/>
                    <a:pt x="118" y="131"/>
                  </a:cubicBezTo>
                  <a:cubicBezTo>
                    <a:pt x="119" y="131"/>
                    <a:pt x="121" y="131"/>
                    <a:pt x="122" y="130"/>
                  </a:cubicBezTo>
                  <a:cubicBezTo>
                    <a:pt x="126" y="128"/>
                    <a:pt x="128" y="123"/>
                    <a:pt x="126" y="119"/>
                  </a:cubicBezTo>
                  <a:lnTo>
                    <a:pt x="116" y="99"/>
                  </a:lnTo>
                  <a:close/>
                  <a:moveTo>
                    <a:pt x="65" y="109"/>
                  </a:moveTo>
                  <a:cubicBezTo>
                    <a:pt x="65" y="109"/>
                    <a:pt x="65" y="109"/>
                    <a:pt x="64" y="109"/>
                  </a:cubicBezTo>
                  <a:cubicBezTo>
                    <a:pt x="39" y="108"/>
                    <a:pt x="19" y="88"/>
                    <a:pt x="19" y="63"/>
                  </a:cubicBezTo>
                  <a:cubicBezTo>
                    <a:pt x="19" y="38"/>
                    <a:pt x="39" y="18"/>
                    <a:pt x="64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90" y="17"/>
                    <a:pt x="111" y="38"/>
                    <a:pt x="111" y="63"/>
                  </a:cubicBezTo>
                  <a:cubicBezTo>
                    <a:pt x="111" y="88"/>
                    <a:pt x="90" y="109"/>
                    <a:pt x="65" y="109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3"/>
            <p:cNvSpPr>
              <a:spLocks/>
            </p:cNvSpPr>
            <p:nvPr/>
          </p:nvSpPr>
          <p:spPr bwMode="auto">
            <a:xfrm>
              <a:off x="6416676" y="4279900"/>
              <a:ext cx="115888" cy="198438"/>
            </a:xfrm>
            <a:custGeom>
              <a:avLst/>
              <a:gdLst>
                <a:gd name="T0" fmla="*/ 26 w 31"/>
                <a:gd name="T1" fmla="*/ 0 h 53"/>
                <a:gd name="T2" fmla="*/ 25 w 31"/>
                <a:gd name="T3" fmla="*/ 0 h 53"/>
                <a:gd name="T4" fmla="*/ 21 w 31"/>
                <a:gd name="T5" fmla="*/ 4 h 53"/>
                <a:gd name="T6" fmla="*/ 21 w 31"/>
                <a:gd name="T7" fmla="*/ 23 h 53"/>
                <a:gd name="T8" fmla="*/ 2 w 31"/>
                <a:gd name="T9" fmla="*/ 45 h 53"/>
                <a:gd name="T10" fmla="*/ 2 w 31"/>
                <a:gd name="T11" fmla="*/ 52 h 53"/>
                <a:gd name="T12" fmla="*/ 5 w 31"/>
                <a:gd name="T13" fmla="*/ 53 h 53"/>
                <a:gd name="T14" fmla="*/ 9 w 31"/>
                <a:gd name="T15" fmla="*/ 52 h 53"/>
                <a:gd name="T16" fmla="*/ 25 w 31"/>
                <a:gd name="T17" fmla="*/ 33 h 53"/>
                <a:gd name="T18" fmla="*/ 29 w 31"/>
                <a:gd name="T19" fmla="*/ 28 h 53"/>
                <a:gd name="T20" fmla="*/ 31 w 31"/>
                <a:gd name="T21" fmla="*/ 25 h 53"/>
                <a:gd name="T22" fmla="*/ 31 w 31"/>
                <a:gd name="T23" fmla="*/ 4 h 53"/>
                <a:gd name="T24" fmla="*/ 26 w 31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53">
                  <a:moveTo>
                    <a:pt x="26" y="0"/>
                  </a:moveTo>
                  <a:cubicBezTo>
                    <a:pt x="26" y="0"/>
                    <a:pt x="26" y="0"/>
                    <a:pt x="25" y="0"/>
                  </a:cubicBezTo>
                  <a:cubicBezTo>
                    <a:pt x="23" y="0"/>
                    <a:pt x="21" y="2"/>
                    <a:pt x="21" y="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8"/>
                    <a:pt x="0" y="51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7" y="53"/>
                    <a:pt x="8" y="53"/>
                    <a:pt x="9" y="5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7"/>
                    <a:pt x="31" y="26"/>
                    <a:pt x="31" y="25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4"/>
            <p:cNvSpPr>
              <a:spLocks/>
            </p:cNvSpPr>
            <p:nvPr/>
          </p:nvSpPr>
          <p:spPr bwMode="auto">
            <a:xfrm>
              <a:off x="6235701" y="4083050"/>
              <a:ext cx="157163" cy="161925"/>
            </a:xfrm>
            <a:custGeom>
              <a:avLst/>
              <a:gdLst>
                <a:gd name="T0" fmla="*/ 9 w 42"/>
                <a:gd name="T1" fmla="*/ 10 h 43"/>
                <a:gd name="T2" fmla="*/ 6 w 42"/>
                <a:gd name="T3" fmla="*/ 40 h 43"/>
                <a:gd name="T4" fmla="*/ 12 w 42"/>
                <a:gd name="T5" fmla="*/ 41 h 43"/>
                <a:gd name="T6" fmla="*/ 40 w 42"/>
                <a:gd name="T7" fmla="*/ 13 h 43"/>
                <a:gd name="T8" fmla="*/ 39 w 42"/>
                <a:gd name="T9" fmla="*/ 6 h 43"/>
                <a:gd name="T10" fmla="*/ 9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9" y="10"/>
                  </a:moveTo>
                  <a:cubicBezTo>
                    <a:pt x="1" y="18"/>
                    <a:pt x="0" y="31"/>
                    <a:pt x="6" y="40"/>
                  </a:cubicBezTo>
                  <a:cubicBezTo>
                    <a:pt x="7" y="42"/>
                    <a:pt x="10" y="43"/>
                    <a:pt x="12" y="4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2" y="11"/>
                    <a:pt x="41" y="8"/>
                    <a:pt x="39" y="6"/>
                  </a:cubicBezTo>
                  <a:cubicBezTo>
                    <a:pt x="30" y="0"/>
                    <a:pt x="17" y="2"/>
                    <a:pt x="9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그룹 10"/>
          <p:cNvGrpSpPr/>
          <p:nvPr/>
        </p:nvGrpSpPr>
        <p:grpSpPr>
          <a:xfrm>
            <a:off x="4183603" y="2800269"/>
            <a:ext cx="693401" cy="744421"/>
            <a:chOff x="-949325" y="1254125"/>
            <a:chExt cx="949325" cy="1019175"/>
          </a:xfrm>
          <a:solidFill>
            <a:schemeClr val="bg1"/>
          </a:solidFill>
        </p:grpSpPr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-517525" y="1365250"/>
              <a:ext cx="396875" cy="231775"/>
            </a:xfrm>
            <a:custGeom>
              <a:avLst/>
              <a:gdLst>
                <a:gd name="T0" fmla="*/ 250 w 250"/>
                <a:gd name="T1" fmla="*/ 146 h 146"/>
                <a:gd name="T2" fmla="*/ 250 w 250"/>
                <a:gd name="T3" fmla="*/ 146 h 146"/>
                <a:gd name="T4" fmla="*/ 250 w 250"/>
                <a:gd name="T5" fmla="*/ 134 h 146"/>
                <a:gd name="T6" fmla="*/ 250 w 250"/>
                <a:gd name="T7" fmla="*/ 120 h 146"/>
                <a:gd name="T8" fmla="*/ 250 w 250"/>
                <a:gd name="T9" fmla="*/ 120 h 146"/>
                <a:gd name="T10" fmla="*/ 250 w 250"/>
                <a:gd name="T11" fmla="*/ 108 h 146"/>
                <a:gd name="T12" fmla="*/ 246 w 250"/>
                <a:gd name="T13" fmla="*/ 94 h 146"/>
                <a:gd name="T14" fmla="*/ 242 w 250"/>
                <a:gd name="T15" fmla="*/ 82 h 146"/>
                <a:gd name="T16" fmla="*/ 238 w 250"/>
                <a:gd name="T17" fmla="*/ 72 h 146"/>
                <a:gd name="T18" fmla="*/ 230 w 250"/>
                <a:gd name="T19" fmla="*/ 60 h 146"/>
                <a:gd name="T20" fmla="*/ 224 w 250"/>
                <a:gd name="T21" fmla="*/ 50 h 146"/>
                <a:gd name="T22" fmla="*/ 206 w 250"/>
                <a:gd name="T23" fmla="*/ 32 h 146"/>
                <a:gd name="T24" fmla="*/ 186 w 250"/>
                <a:gd name="T25" fmla="*/ 16 h 146"/>
                <a:gd name="T26" fmla="*/ 176 w 250"/>
                <a:gd name="T27" fmla="*/ 12 h 146"/>
                <a:gd name="T28" fmla="*/ 164 w 250"/>
                <a:gd name="T29" fmla="*/ 6 h 146"/>
                <a:gd name="T30" fmla="*/ 152 w 250"/>
                <a:gd name="T31" fmla="*/ 2 h 146"/>
                <a:gd name="T32" fmla="*/ 138 w 250"/>
                <a:gd name="T33" fmla="*/ 0 h 146"/>
                <a:gd name="T34" fmla="*/ 126 w 250"/>
                <a:gd name="T35" fmla="*/ 0 h 146"/>
                <a:gd name="T36" fmla="*/ 112 w 250"/>
                <a:gd name="T37" fmla="*/ 0 h 146"/>
                <a:gd name="T38" fmla="*/ 112 w 250"/>
                <a:gd name="T39" fmla="*/ 0 h 146"/>
                <a:gd name="T40" fmla="*/ 94 w 250"/>
                <a:gd name="T41" fmla="*/ 2 h 146"/>
                <a:gd name="T42" fmla="*/ 76 w 250"/>
                <a:gd name="T43" fmla="*/ 8 h 146"/>
                <a:gd name="T44" fmla="*/ 58 w 250"/>
                <a:gd name="T45" fmla="*/ 14 h 146"/>
                <a:gd name="T46" fmla="*/ 44 w 250"/>
                <a:gd name="T47" fmla="*/ 24 h 146"/>
                <a:gd name="T48" fmla="*/ 30 w 250"/>
                <a:gd name="T49" fmla="*/ 36 h 146"/>
                <a:gd name="T50" fmla="*/ 18 w 250"/>
                <a:gd name="T51" fmla="*/ 50 h 146"/>
                <a:gd name="T52" fmla="*/ 8 w 250"/>
                <a:gd name="T53" fmla="*/ 64 h 146"/>
                <a:gd name="T54" fmla="*/ 0 w 250"/>
                <a:gd name="T55" fmla="*/ 80 h 146"/>
                <a:gd name="T56" fmla="*/ 0 w 250"/>
                <a:gd name="T57" fmla="*/ 80 h 146"/>
                <a:gd name="T58" fmla="*/ 10 w 250"/>
                <a:gd name="T59" fmla="*/ 72 h 146"/>
                <a:gd name="T60" fmla="*/ 20 w 250"/>
                <a:gd name="T61" fmla="*/ 62 h 146"/>
                <a:gd name="T62" fmla="*/ 32 w 250"/>
                <a:gd name="T63" fmla="*/ 56 h 146"/>
                <a:gd name="T64" fmla="*/ 44 w 250"/>
                <a:gd name="T65" fmla="*/ 48 h 146"/>
                <a:gd name="T66" fmla="*/ 56 w 250"/>
                <a:gd name="T67" fmla="*/ 44 h 146"/>
                <a:gd name="T68" fmla="*/ 70 w 250"/>
                <a:gd name="T69" fmla="*/ 40 h 146"/>
                <a:gd name="T70" fmla="*/ 84 w 250"/>
                <a:gd name="T71" fmla="*/ 36 h 146"/>
                <a:gd name="T72" fmla="*/ 98 w 250"/>
                <a:gd name="T73" fmla="*/ 34 h 146"/>
                <a:gd name="T74" fmla="*/ 98 w 250"/>
                <a:gd name="T75" fmla="*/ 34 h 146"/>
                <a:gd name="T76" fmla="*/ 110 w 250"/>
                <a:gd name="T77" fmla="*/ 34 h 146"/>
                <a:gd name="T78" fmla="*/ 124 w 250"/>
                <a:gd name="T79" fmla="*/ 36 h 146"/>
                <a:gd name="T80" fmla="*/ 150 w 250"/>
                <a:gd name="T81" fmla="*/ 40 h 146"/>
                <a:gd name="T82" fmla="*/ 174 w 250"/>
                <a:gd name="T83" fmla="*/ 50 h 146"/>
                <a:gd name="T84" fmla="*/ 194 w 250"/>
                <a:gd name="T85" fmla="*/ 64 h 146"/>
                <a:gd name="T86" fmla="*/ 214 w 250"/>
                <a:gd name="T87" fmla="*/ 80 h 146"/>
                <a:gd name="T88" fmla="*/ 230 w 250"/>
                <a:gd name="T89" fmla="*/ 100 h 146"/>
                <a:gd name="T90" fmla="*/ 242 w 250"/>
                <a:gd name="T91" fmla="*/ 122 h 146"/>
                <a:gd name="T92" fmla="*/ 250 w 250"/>
                <a:gd name="T93" fmla="*/ 146 h 146"/>
                <a:gd name="T94" fmla="*/ 250 w 250"/>
                <a:gd name="T9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0" h="146">
                  <a:moveTo>
                    <a:pt x="250" y="146"/>
                  </a:moveTo>
                  <a:lnTo>
                    <a:pt x="250" y="146"/>
                  </a:lnTo>
                  <a:lnTo>
                    <a:pt x="250" y="134"/>
                  </a:lnTo>
                  <a:lnTo>
                    <a:pt x="250" y="120"/>
                  </a:lnTo>
                  <a:lnTo>
                    <a:pt x="250" y="120"/>
                  </a:lnTo>
                  <a:lnTo>
                    <a:pt x="250" y="108"/>
                  </a:lnTo>
                  <a:lnTo>
                    <a:pt x="246" y="94"/>
                  </a:lnTo>
                  <a:lnTo>
                    <a:pt x="242" y="82"/>
                  </a:lnTo>
                  <a:lnTo>
                    <a:pt x="238" y="72"/>
                  </a:lnTo>
                  <a:lnTo>
                    <a:pt x="230" y="60"/>
                  </a:lnTo>
                  <a:lnTo>
                    <a:pt x="224" y="50"/>
                  </a:lnTo>
                  <a:lnTo>
                    <a:pt x="206" y="32"/>
                  </a:lnTo>
                  <a:lnTo>
                    <a:pt x="186" y="16"/>
                  </a:lnTo>
                  <a:lnTo>
                    <a:pt x="176" y="12"/>
                  </a:lnTo>
                  <a:lnTo>
                    <a:pt x="164" y="6"/>
                  </a:lnTo>
                  <a:lnTo>
                    <a:pt x="152" y="2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4" y="2"/>
                  </a:lnTo>
                  <a:lnTo>
                    <a:pt x="76" y="8"/>
                  </a:lnTo>
                  <a:lnTo>
                    <a:pt x="58" y="14"/>
                  </a:lnTo>
                  <a:lnTo>
                    <a:pt x="44" y="24"/>
                  </a:lnTo>
                  <a:lnTo>
                    <a:pt x="30" y="36"/>
                  </a:lnTo>
                  <a:lnTo>
                    <a:pt x="18" y="5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0" y="72"/>
                  </a:lnTo>
                  <a:lnTo>
                    <a:pt x="20" y="62"/>
                  </a:lnTo>
                  <a:lnTo>
                    <a:pt x="32" y="56"/>
                  </a:lnTo>
                  <a:lnTo>
                    <a:pt x="44" y="48"/>
                  </a:lnTo>
                  <a:lnTo>
                    <a:pt x="56" y="44"/>
                  </a:lnTo>
                  <a:lnTo>
                    <a:pt x="70" y="40"/>
                  </a:lnTo>
                  <a:lnTo>
                    <a:pt x="84" y="36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10" y="34"/>
                  </a:lnTo>
                  <a:lnTo>
                    <a:pt x="124" y="36"/>
                  </a:lnTo>
                  <a:lnTo>
                    <a:pt x="150" y="40"/>
                  </a:lnTo>
                  <a:lnTo>
                    <a:pt x="174" y="50"/>
                  </a:lnTo>
                  <a:lnTo>
                    <a:pt x="194" y="64"/>
                  </a:lnTo>
                  <a:lnTo>
                    <a:pt x="214" y="80"/>
                  </a:lnTo>
                  <a:lnTo>
                    <a:pt x="230" y="100"/>
                  </a:lnTo>
                  <a:lnTo>
                    <a:pt x="242" y="122"/>
                  </a:lnTo>
                  <a:lnTo>
                    <a:pt x="250" y="146"/>
                  </a:lnTo>
                  <a:lnTo>
                    <a:pt x="25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0" name="Freeform 8"/>
            <p:cNvSpPr>
              <a:spLocks noEditPoints="1"/>
            </p:cNvSpPr>
            <p:nvPr/>
          </p:nvSpPr>
          <p:spPr bwMode="auto">
            <a:xfrm>
              <a:off x="-949325" y="1254125"/>
              <a:ext cx="949325" cy="1019175"/>
            </a:xfrm>
            <a:custGeom>
              <a:avLst/>
              <a:gdLst>
                <a:gd name="T0" fmla="*/ 14 w 598"/>
                <a:gd name="T1" fmla="*/ 538 h 642"/>
                <a:gd name="T2" fmla="*/ 0 w 598"/>
                <a:gd name="T3" fmla="*/ 572 h 642"/>
                <a:gd name="T4" fmla="*/ 6 w 598"/>
                <a:gd name="T5" fmla="*/ 606 h 642"/>
                <a:gd name="T6" fmla="*/ 20 w 598"/>
                <a:gd name="T7" fmla="*/ 626 h 642"/>
                <a:gd name="T8" fmla="*/ 54 w 598"/>
                <a:gd name="T9" fmla="*/ 640 h 642"/>
                <a:gd name="T10" fmla="*/ 88 w 598"/>
                <a:gd name="T11" fmla="*/ 636 h 642"/>
                <a:gd name="T12" fmla="*/ 232 w 598"/>
                <a:gd name="T13" fmla="*/ 480 h 642"/>
                <a:gd name="T14" fmla="*/ 242 w 598"/>
                <a:gd name="T15" fmla="*/ 462 h 642"/>
                <a:gd name="T16" fmla="*/ 246 w 598"/>
                <a:gd name="T17" fmla="*/ 434 h 642"/>
                <a:gd name="T18" fmla="*/ 238 w 598"/>
                <a:gd name="T19" fmla="*/ 406 h 642"/>
                <a:gd name="T20" fmla="*/ 284 w 598"/>
                <a:gd name="T21" fmla="*/ 380 h 642"/>
                <a:gd name="T22" fmla="*/ 332 w 598"/>
                <a:gd name="T23" fmla="*/ 402 h 642"/>
                <a:gd name="T24" fmla="*/ 388 w 598"/>
                <a:gd name="T25" fmla="*/ 412 h 642"/>
                <a:gd name="T26" fmla="*/ 428 w 598"/>
                <a:gd name="T27" fmla="*/ 408 h 642"/>
                <a:gd name="T28" fmla="*/ 486 w 598"/>
                <a:gd name="T29" fmla="*/ 390 h 642"/>
                <a:gd name="T30" fmla="*/ 534 w 598"/>
                <a:gd name="T31" fmla="*/ 356 h 642"/>
                <a:gd name="T32" fmla="*/ 570 w 598"/>
                <a:gd name="T33" fmla="*/ 310 h 642"/>
                <a:gd name="T34" fmla="*/ 592 w 598"/>
                <a:gd name="T35" fmla="*/ 254 h 642"/>
                <a:gd name="T36" fmla="*/ 598 w 598"/>
                <a:gd name="T37" fmla="*/ 192 h 642"/>
                <a:gd name="T38" fmla="*/ 590 w 598"/>
                <a:gd name="T39" fmla="*/ 152 h 642"/>
                <a:gd name="T40" fmla="*/ 566 w 598"/>
                <a:gd name="T41" fmla="*/ 96 h 642"/>
                <a:gd name="T42" fmla="*/ 528 w 598"/>
                <a:gd name="T43" fmla="*/ 52 h 642"/>
                <a:gd name="T44" fmla="*/ 478 w 598"/>
                <a:gd name="T45" fmla="*/ 18 h 642"/>
                <a:gd name="T46" fmla="*/ 420 w 598"/>
                <a:gd name="T47" fmla="*/ 2 h 642"/>
                <a:gd name="T48" fmla="*/ 378 w 598"/>
                <a:gd name="T49" fmla="*/ 0 h 642"/>
                <a:gd name="T50" fmla="*/ 318 w 598"/>
                <a:gd name="T51" fmla="*/ 14 h 642"/>
                <a:gd name="T52" fmla="*/ 266 w 598"/>
                <a:gd name="T53" fmla="*/ 44 h 642"/>
                <a:gd name="T54" fmla="*/ 226 w 598"/>
                <a:gd name="T55" fmla="*/ 86 h 642"/>
                <a:gd name="T56" fmla="*/ 198 w 598"/>
                <a:gd name="T57" fmla="*/ 138 h 642"/>
                <a:gd name="T58" fmla="*/ 188 w 598"/>
                <a:gd name="T59" fmla="*/ 198 h 642"/>
                <a:gd name="T60" fmla="*/ 190 w 598"/>
                <a:gd name="T61" fmla="*/ 238 h 642"/>
                <a:gd name="T62" fmla="*/ 204 w 598"/>
                <a:gd name="T63" fmla="*/ 288 h 642"/>
                <a:gd name="T64" fmla="*/ 230 w 598"/>
                <a:gd name="T65" fmla="*/ 332 h 642"/>
                <a:gd name="T66" fmla="*/ 210 w 598"/>
                <a:gd name="T67" fmla="*/ 382 h 642"/>
                <a:gd name="T68" fmla="*/ 180 w 598"/>
                <a:gd name="T69" fmla="*/ 376 h 642"/>
                <a:gd name="T70" fmla="*/ 154 w 598"/>
                <a:gd name="T71" fmla="*/ 384 h 642"/>
                <a:gd name="T72" fmla="*/ 138 w 598"/>
                <a:gd name="T73" fmla="*/ 398 h 642"/>
                <a:gd name="T74" fmla="*/ 224 w 598"/>
                <a:gd name="T75" fmla="*/ 200 h 642"/>
                <a:gd name="T76" fmla="*/ 234 w 598"/>
                <a:gd name="T77" fmla="*/ 150 h 642"/>
                <a:gd name="T78" fmla="*/ 256 w 598"/>
                <a:gd name="T79" fmla="*/ 108 h 642"/>
                <a:gd name="T80" fmla="*/ 290 w 598"/>
                <a:gd name="T81" fmla="*/ 72 h 642"/>
                <a:gd name="T82" fmla="*/ 332 w 598"/>
                <a:gd name="T83" fmla="*/ 48 h 642"/>
                <a:gd name="T84" fmla="*/ 382 w 598"/>
                <a:gd name="T85" fmla="*/ 38 h 642"/>
                <a:gd name="T86" fmla="*/ 416 w 598"/>
                <a:gd name="T87" fmla="*/ 40 h 642"/>
                <a:gd name="T88" fmla="*/ 462 w 598"/>
                <a:gd name="T89" fmla="*/ 52 h 642"/>
                <a:gd name="T90" fmla="*/ 504 w 598"/>
                <a:gd name="T91" fmla="*/ 80 h 642"/>
                <a:gd name="T92" fmla="*/ 534 w 598"/>
                <a:gd name="T93" fmla="*/ 116 h 642"/>
                <a:gd name="T94" fmla="*/ 554 w 598"/>
                <a:gd name="T95" fmla="*/ 160 h 642"/>
                <a:gd name="T96" fmla="*/ 560 w 598"/>
                <a:gd name="T97" fmla="*/ 194 h 642"/>
                <a:gd name="T98" fmla="*/ 556 w 598"/>
                <a:gd name="T99" fmla="*/ 246 h 642"/>
                <a:gd name="T100" fmla="*/ 538 w 598"/>
                <a:gd name="T101" fmla="*/ 290 h 642"/>
                <a:gd name="T102" fmla="*/ 508 w 598"/>
                <a:gd name="T103" fmla="*/ 328 h 642"/>
                <a:gd name="T104" fmla="*/ 468 w 598"/>
                <a:gd name="T105" fmla="*/ 356 h 642"/>
                <a:gd name="T106" fmla="*/ 420 w 598"/>
                <a:gd name="T107" fmla="*/ 372 h 642"/>
                <a:gd name="T108" fmla="*/ 386 w 598"/>
                <a:gd name="T109" fmla="*/ 374 h 642"/>
                <a:gd name="T110" fmla="*/ 338 w 598"/>
                <a:gd name="T111" fmla="*/ 364 h 642"/>
                <a:gd name="T112" fmla="*/ 294 w 598"/>
                <a:gd name="T113" fmla="*/ 342 h 642"/>
                <a:gd name="T114" fmla="*/ 260 w 598"/>
                <a:gd name="T115" fmla="*/ 308 h 642"/>
                <a:gd name="T116" fmla="*/ 236 w 598"/>
                <a:gd name="T117" fmla="*/ 266 h 642"/>
                <a:gd name="T118" fmla="*/ 224 w 598"/>
                <a:gd name="T119" fmla="*/ 21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8" h="642">
                  <a:moveTo>
                    <a:pt x="138" y="398"/>
                  </a:moveTo>
                  <a:lnTo>
                    <a:pt x="14" y="538"/>
                  </a:lnTo>
                  <a:lnTo>
                    <a:pt x="14" y="538"/>
                  </a:lnTo>
                  <a:lnTo>
                    <a:pt x="8" y="548"/>
                  </a:lnTo>
                  <a:lnTo>
                    <a:pt x="2" y="560"/>
                  </a:lnTo>
                  <a:lnTo>
                    <a:pt x="0" y="572"/>
                  </a:lnTo>
                  <a:lnTo>
                    <a:pt x="0" y="584"/>
                  </a:lnTo>
                  <a:lnTo>
                    <a:pt x="2" y="594"/>
                  </a:lnTo>
                  <a:lnTo>
                    <a:pt x="6" y="606"/>
                  </a:lnTo>
                  <a:lnTo>
                    <a:pt x="12" y="616"/>
                  </a:lnTo>
                  <a:lnTo>
                    <a:pt x="20" y="626"/>
                  </a:lnTo>
                  <a:lnTo>
                    <a:pt x="20" y="626"/>
                  </a:lnTo>
                  <a:lnTo>
                    <a:pt x="30" y="634"/>
                  </a:lnTo>
                  <a:lnTo>
                    <a:pt x="42" y="638"/>
                  </a:lnTo>
                  <a:lnTo>
                    <a:pt x="54" y="640"/>
                  </a:lnTo>
                  <a:lnTo>
                    <a:pt x="66" y="642"/>
                  </a:lnTo>
                  <a:lnTo>
                    <a:pt x="78" y="640"/>
                  </a:lnTo>
                  <a:lnTo>
                    <a:pt x="88" y="636"/>
                  </a:lnTo>
                  <a:lnTo>
                    <a:pt x="100" y="628"/>
                  </a:lnTo>
                  <a:lnTo>
                    <a:pt x="108" y="620"/>
                  </a:lnTo>
                  <a:lnTo>
                    <a:pt x="232" y="480"/>
                  </a:lnTo>
                  <a:lnTo>
                    <a:pt x="232" y="480"/>
                  </a:lnTo>
                  <a:lnTo>
                    <a:pt x="238" y="472"/>
                  </a:lnTo>
                  <a:lnTo>
                    <a:pt x="242" y="462"/>
                  </a:lnTo>
                  <a:lnTo>
                    <a:pt x="246" y="452"/>
                  </a:lnTo>
                  <a:lnTo>
                    <a:pt x="246" y="444"/>
                  </a:lnTo>
                  <a:lnTo>
                    <a:pt x="246" y="434"/>
                  </a:lnTo>
                  <a:lnTo>
                    <a:pt x="244" y="424"/>
                  </a:lnTo>
                  <a:lnTo>
                    <a:pt x="242" y="414"/>
                  </a:lnTo>
                  <a:lnTo>
                    <a:pt x="238" y="406"/>
                  </a:lnTo>
                  <a:lnTo>
                    <a:pt x="270" y="370"/>
                  </a:lnTo>
                  <a:lnTo>
                    <a:pt x="270" y="370"/>
                  </a:lnTo>
                  <a:lnTo>
                    <a:pt x="284" y="380"/>
                  </a:lnTo>
                  <a:lnTo>
                    <a:pt x="300" y="388"/>
                  </a:lnTo>
                  <a:lnTo>
                    <a:pt x="316" y="396"/>
                  </a:lnTo>
                  <a:lnTo>
                    <a:pt x="332" y="402"/>
                  </a:lnTo>
                  <a:lnTo>
                    <a:pt x="350" y="408"/>
                  </a:lnTo>
                  <a:lnTo>
                    <a:pt x="368" y="410"/>
                  </a:lnTo>
                  <a:lnTo>
                    <a:pt x="388" y="412"/>
                  </a:lnTo>
                  <a:lnTo>
                    <a:pt x="406" y="410"/>
                  </a:lnTo>
                  <a:lnTo>
                    <a:pt x="406" y="410"/>
                  </a:lnTo>
                  <a:lnTo>
                    <a:pt x="428" y="408"/>
                  </a:lnTo>
                  <a:lnTo>
                    <a:pt x="448" y="404"/>
                  </a:lnTo>
                  <a:lnTo>
                    <a:pt x="466" y="398"/>
                  </a:lnTo>
                  <a:lnTo>
                    <a:pt x="486" y="390"/>
                  </a:lnTo>
                  <a:lnTo>
                    <a:pt x="502" y="380"/>
                  </a:lnTo>
                  <a:lnTo>
                    <a:pt x="518" y="368"/>
                  </a:lnTo>
                  <a:lnTo>
                    <a:pt x="534" y="356"/>
                  </a:lnTo>
                  <a:lnTo>
                    <a:pt x="548" y="342"/>
                  </a:lnTo>
                  <a:lnTo>
                    <a:pt x="560" y="326"/>
                  </a:lnTo>
                  <a:lnTo>
                    <a:pt x="570" y="310"/>
                  </a:lnTo>
                  <a:lnTo>
                    <a:pt x="580" y="292"/>
                  </a:lnTo>
                  <a:lnTo>
                    <a:pt x="586" y="274"/>
                  </a:lnTo>
                  <a:lnTo>
                    <a:pt x="592" y="254"/>
                  </a:lnTo>
                  <a:lnTo>
                    <a:pt x="596" y="234"/>
                  </a:lnTo>
                  <a:lnTo>
                    <a:pt x="598" y="214"/>
                  </a:lnTo>
                  <a:lnTo>
                    <a:pt x="598" y="192"/>
                  </a:lnTo>
                  <a:lnTo>
                    <a:pt x="598" y="192"/>
                  </a:lnTo>
                  <a:lnTo>
                    <a:pt x="596" y="172"/>
                  </a:lnTo>
                  <a:lnTo>
                    <a:pt x="590" y="152"/>
                  </a:lnTo>
                  <a:lnTo>
                    <a:pt x="584" y="132"/>
                  </a:lnTo>
                  <a:lnTo>
                    <a:pt x="576" y="114"/>
                  </a:lnTo>
                  <a:lnTo>
                    <a:pt x="566" y="96"/>
                  </a:lnTo>
                  <a:lnTo>
                    <a:pt x="556" y="80"/>
                  </a:lnTo>
                  <a:lnTo>
                    <a:pt x="542" y="64"/>
                  </a:lnTo>
                  <a:lnTo>
                    <a:pt x="528" y="52"/>
                  </a:lnTo>
                  <a:lnTo>
                    <a:pt x="512" y="38"/>
                  </a:lnTo>
                  <a:lnTo>
                    <a:pt x="496" y="28"/>
                  </a:lnTo>
                  <a:lnTo>
                    <a:pt x="478" y="18"/>
                  </a:lnTo>
                  <a:lnTo>
                    <a:pt x="460" y="12"/>
                  </a:lnTo>
                  <a:lnTo>
                    <a:pt x="440" y="6"/>
                  </a:lnTo>
                  <a:lnTo>
                    <a:pt x="420" y="2"/>
                  </a:lnTo>
                  <a:lnTo>
                    <a:pt x="400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58" y="4"/>
                  </a:lnTo>
                  <a:lnTo>
                    <a:pt x="338" y="8"/>
                  </a:lnTo>
                  <a:lnTo>
                    <a:pt x="318" y="14"/>
                  </a:lnTo>
                  <a:lnTo>
                    <a:pt x="300" y="22"/>
                  </a:lnTo>
                  <a:lnTo>
                    <a:pt x="282" y="32"/>
                  </a:lnTo>
                  <a:lnTo>
                    <a:pt x="266" y="44"/>
                  </a:lnTo>
                  <a:lnTo>
                    <a:pt x="252" y="56"/>
                  </a:lnTo>
                  <a:lnTo>
                    <a:pt x="238" y="70"/>
                  </a:lnTo>
                  <a:lnTo>
                    <a:pt x="226" y="86"/>
                  </a:lnTo>
                  <a:lnTo>
                    <a:pt x="214" y="102"/>
                  </a:lnTo>
                  <a:lnTo>
                    <a:pt x="206" y="120"/>
                  </a:lnTo>
                  <a:lnTo>
                    <a:pt x="198" y="138"/>
                  </a:lnTo>
                  <a:lnTo>
                    <a:pt x="192" y="158"/>
                  </a:lnTo>
                  <a:lnTo>
                    <a:pt x="188" y="178"/>
                  </a:lnTo>
                  <a:lnTo>
                    <a:pt x="188" y="198"/>
                  </a:lnTo>
                  <a:lnTo>
                    <a:pt x="188" y="220"/>
                  </a:lnTo>
                  <a:lnTo>
                    <a:pt x="188" y="220"/>
                  </a:lnTo>
                  <a:lnTo>
                    <a:pt x="190" y="238"/>
                  </a:lnTo>
                  <a:lnTo>
                    <a:pt x="192" y="254"/>
                  </a:lnTo>
                  <a:lnTo>
                    <a:pt x="198" y="272"/>
                  </a:lnTo>
                  <a:lnTo>
                    <a:pt x="204" y="288"/>
                  </a:lnTo>
                  <a:lnTo>
                    <a:pt x="212" y="304"/>
                  </a:lnTo>
                  <a:lnTo>
                    <a:pt x="220" y="318"/>
                  </a:lnTo>
                  <a:lnTo>
                    <a:pt x="230" y="332"/>
                  </a:lnTo>
                  <a:lnTo>
                    <a:pt x="242" y="344"/>
                  </a:lnTo>
                  <a:lnTo>
                    <a:pt x="210" y="382"/>
                  </a:lnTo>
                  <a:lnTo>
                    <a:pt x="210" y="382"/>
                  </a:lnTo>
                  <a:lnTo>
                    <a:pt x="200" y="378"/>
                  </a:lnTo>
                  <a:lnTo>
                    <a:pt x="190" y="376"/>
                  </a:lnTo>
                  <a:lnTo>
                    <a:pt x="180" y="376"/>
                  </a:lnTo>
                  <a:lnTo>
                    <a:pt x="172" y="378"/>
                  </a:lnTo>
                  <a:lnTo>
                    <a:pt x="162" y="380"/>
                  </a:lnTo>
                  <a:lnTo>
                    <a:pt x="154" y="384"/>
                  </a:lnTo>
                  <a:lnTo>
                    <a:pt x="144" y="390"/>
                  </a:lnTo>
                  <a:lnTo>
                    <a:pt x="138" y="398"/>
                  </a:lnTo>
                  <a:lnTo>
                    <a:pt x="138" y="398"/>
                  </a:lnTo>
                  <a:close/>
                  <a:moveTo>
                    <a:pt x="224" y="216"/>
                  </a:moveTo>
                  <a:lnTo>
                    <a:pt x="224" y="216"/>
                  </a:lnTo>
                  <a:lnTo>
                    <a:pt x="224" y="200"/>
                  </a:lnTo>
                  <a:lnTo>
                    <a:pt x="226" y="182"/>
                  </a:lnTo>
                  <a:lnTo>
                    <a:pt x="228" y="166"/>
                  </a:lnTo>
                  <a:lnTo>
                    <a:pt x="234" y="150"/>
                  </a:lnTo>
                  <a:lnTo>
                    <a:pt x="240" y="136"/>
                  </a:lnTo>
                  <a:lnTo>
                    <a:pt x="248" y="122"/>
                  </a:lnTo>
                  <a:lnTo>
                    <a:pt x="256" y="108"/>
                  </a:lnTo>
                  <a:lnTo>
                    <a:pt x="266" y="94"/>
                  </a:lnTo>
                  <a:lnTo>
                    <a:pt x="278" y="84"/>
                  </a:lnTo>
                  <a:lnTo>
                    <a:pt x="290" y="72"/>
                  </a:lnTo>
                  <a:lnTo>
                    <a:pt x="302" y="64"/>
                  </a:lnTo>
                  <a:lnTo>
                    <a:pt x="316" y="56"/>
                  </a:lnTo>
                  <a:lnTo>
                    <a:pt x="332" y="48"/>
                  </a:lnTo>
                  <a:lnTo>
                    <a:pt x="348" y="44"/>
                  </a:lnTo>
                  <a:lnTo>
                    <a:pt x="364" y="40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98" y="38"/>
                  </a:lnTo>
                  <a:lnTo>
                    <a:pt x="416" y="40"/>
                  </a:lnTo>
                  <a:lnTo>
                    <a:pt x="432" y="42"/>
                  </a:lnTo>
                  <a:lnTo>
                    <a:pt x="448" y="46"/>
                  </a:lnTo>
                  <a:lnTo>
                    <a:pt x="462" y="52"/>
                  </a:lnTo>
                  <a:lnTo>
                    <a:pt x="478" y="60"/>
                  </a:lnTo>
                  <a:lnTo>
                    <a:pt x="490" y="70"/>
                  </a:lnTo>
                  <a:lnTo>
                    <a:pt x="504" y="80"/>
                  </a:lnTo>
                  <a:lnTo>
                    <a:pt x="516" y="90"/>
                  </a:lnTo>
                  <a:lnTo>
                    <a:pt x="526" y="102"/>
                  </a:lnTo>
                  <a:lnTo>
                    <a:pt x="534" y="116"/>
                  </a:lnTo>
                  <a:lnTo>
                    <a:pt x="542" y="130"/>
                  </a:lnTo>
                  <a:lnTo>
                    <a:pt x="550" y="146"/>
                  </a:lnTo>
                  <a:lnTo>
                    <a:pt x="554" y="160"/>
                  </a:lnTo>
                  <a:lnTo>
                    <a:pt x="558" y="178"/>
                  </a:lnTo>
                  <a:lnTo>
                    <a:pt x="560" y="194"/>
                  </a:lnTo>
                  <a:lnTo>
                    <a:pt x="560" y="194"/>
                  </a:lnTo>
                  <a:lnTo>
                    <a:pt x="560" y="212"/>
                  </a:lnTo>
                  <a:lnTo>
                    <a:pt x="560" y="228"/>
                  </a:lnTo>
                  <a:lnTo>
                    <a:pt x="556" y="246"/>
                  </a:lnTo>
                  <a:lnTo>
                    <a:pt x="552" y="260"/>
                  </a:lnTo>
                  <a:lnTo>
                    <a:pt x="546" y="276"/>
                  </a:lnTo>
                  <a:lnTo>
                    <a:pt x="538" y="290"/>
                  </a:lnTo>
                  <a:lnTo>
                    <a:pt x="530" y="304"/>
                  </a:lnTo>
                  <a:lnTo>
                    <a:pt x="520" y="316"/>
                  </a:lnTo>
                  <a:lnTo>
                    <a:pt x="508" y="328"/>
                  </a:lnTo>
                  <a:lnTo>
                    <a:pt x="496" y="338"/>
                  </a:lnTo>
                  <a:lnTo>
                    <a:pt x="482" y="348"/>
                  </a:lnTo>
                  <a:lnTo>
                    <a:pt x="468" y="356"/>
                  </a:lnTo>
                  <a:lnTo>
                    <a:pt x="454" y="362"/>
                  </a:lnTo>
                  <a:lnTo>
                    <a:pt x="438" y="368"/>
                  </a:lnTo>
                  <a:lnTo>
                    <a:pt x="420" y="372"/>
                  </a:lnTo>
                  <a:lnTo>
                    <a:pt x="404" y="374"/>
                  </a:lnTo>
                  <a:lnTo>
                    <a:pt x="404" y="374"/>
                  </a:lnTo>
                  <a:lnTo>
                    <a:pt x="386" y="374"/>
                  </a:lnTo>
                  <a:lnTo>
                    <a:pt x="370" y="372"/>
                  </a:lnTo>
                  <a:lnTo>
                    <a:pt x="354" y="370"/>
                  </a:lnTo>
                  <a:lnTo>
                    <a:pt x="338" y="364"/>
                  </a:lnTo>
                  <a:lnTo>
                    <a:pt x="322" y="358"/>
                  </a:lnTo>
                  <a:lnTo>
                    <a:pt x="308" y="352"/>
                  </a:lnTo>
                  <a:lnTo>
                    <a:pt x="294" y="342"/>
                  </a:lnTo>
                  <a:lnTo>
                    <a:pt x="282" y="332"/>
                  </a:lnTo>
                  <a:lnTo>
                    <a:pt x="270" y="322"/>
                  </a:lnTo>
                  <a:lnTo>
                    <a:pt x="260" y="308"/>
                  </a:lnTo>
                  <a:lnTo>
                    <a:pt x="250" y="296"/>
                  </a:lnTo>
                  <a:lnTo>
                    <a:pt x="242" y="282"/>
                  </a:lnTo>
                  <a:lnTo>
                    <a:pt x="236" y="266"/>
                  </a:lnTo>
                  <a:lnTo>
                    <a:pt x="230" y="250"/>
                  </a:lnTo>
                  <a:lnTo>
                    <a:pt x="226" y="234"/>
                  </a:lnTo>
                  <a:lnTo>
                    <a:pt x="224" y="216"/>
                  </a:lnTo>
                  <a:lnTo>
                    <a:pt x="224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198828" y="4200565"/>
            <a:ext cx="585133" cy="636336"/>
            <a:chOff x="9926228" y="-2346339"/>
            <a:chExt cx="3317091" cy="3607360"/>
          </a:xfrm>
          <a:solidFill>
            <a:srgbClr val="546E7A"/>
          </a:solidFill>
        </p:grpSpPr>
        <p:sp>
          <p:nvSpPr>
            <p:cNvPr id="82" name="任意多边形 81"/>
            <p:cNvSpPr>
              <a:spLocks/>
            </p:cNvSpPr>
            <p:nvPr/>
          </p:nvSpPr>
          <p:spPr bwMode="auto">
            <a:xfrm>
              <a:off x="10062650" y="-2346339"/>
              <a:ext cx="3063207" cy="1920282"/>
            </a:xfrm>
            <a:custGeom>
              <a:avLst/>
              <a:gdLst>
                <a:gd name="connsiteX0" fmla="*/ 473020 w 3063207"/>
                <a:gd name="connsiteY0" fmla="*/ 1110566 h 1920282"/>
                <a:gd name="connsiteX1" fmla="*/ 432202 w 3063207"/>
                <a:gd name="connsiteY1" fmla="*/ 1328689 h 1920282"/>
                <a:gd name="connsiteX2" fmla="*/ 1262177 w 3063207"/>
                <a:gd name="connsiteY2" fmla="*/ 1533180 h 1920282"/>
                <a:gd name="connsiteX3" fmla="*/ 2629595 w 3063207"/>
                <a:gd name="connsiteY3" fmla="*/ 1328689 h 1920282"/>
                <a:gd name="connsiteX4" fmla="*/ 2588776 w 3063207"/>
                <a:gd name="connsiteY4" fmla="*/ 1110566 h 1920282"/>
                <a:gd name="connsiteX5" fmla="*/ 1656755 w 3063207"/>
                <a:gd name="connsiteY5" fmla="*/ 1301424 h 1920282"/>
                <a:gd name="connsiteX6" fmla="*/ 473020 w 3063207"/>
                <a:gd name="connsiteY6" fmla="*/ 1110566 h 1920282"/>
                <a:gd name="connsiteX7" fmla="*/ 2297655 w 3063207"/>
                <a:gd name="connsiteY7" fmla="*/ 261723 h 1920282"/>
                <a:gd name="connsiteX8" fmla="*/ 1982484 w 3063207"/>
                <a:gd name="connsiteY8" fmla="*/ 294555 h 1920282"/>
                <a:gd name="connsiteX9" fmla="*/ 1113164 w 3063207"/>
                <a:gd name="connsiteY9" fmla="*/ 301422 h 1920282"/>
                <a:gd name="connsiteX10" fmla="*/ 2111524 w 3063207"/>
                <a:gd name="connsiteY10" fmla="*/ 335756 h 1920282"/>
                <a:gd name="connsiteX11" fmla="*/ 2403561 w 3063207"/>
                <a:gd name="connsiteY11" fmla="*/ 267087 h 1920282"/>
                <a:gd name="connsiteX12" fmla="*/ 2297655 w 3063207"/>
                <a:gd name="connsiteY12" fmla="*/ 261723 h 1920282"/>
                <a:gd name="connsiteX13" fmla="*/ 1613573 w 3063207"/>
                <a:gd name="connsiteY13" fmla="*/ 1082 h 1920282"/>
                <a:gd name="connsiteX14" fmla="*/ 2295539 w 3063207"/>
                <a:gd name="connsiteY14" fmla="*/ 96765 h 1920282"/>
                <a:gd name="connsiteX15" fmla="*/ 2472380 w 3063207"/>
                <a:gd name="connsiteY15" fmla="*/ 239653 h 1920282"/>
                <a:gd name="connsiteX16" fmla="*/ 2588008 w 3063207"/>
                <a:gd name="connsiteY16" fmla="*/ 1049349 h 1920282"/>
                <a:gd name="connsiteX17" fmla="*/ 2996103 w 3063207"/>
                <a:gd name="connsiteY17" fmla="*/ 1267082 h 1920282"/>
                <a:gd name="connsiteX18" fmla="*/ 3030111 w 3063207"/>
                <a:gd name="connsiteY18" fmla="*/ 1532445 h 1920282"/>
                <a:gd name="connsiteX19" fmla="*/ 2662825 w 3063207"/>
                <a:gd name="connsiteY19" fmla="*/ 1763786 h 1920282"/>
                <a:gd name="connsiteX20" fmla="*/ 1547363 w 3063207"/>
                <a:gd name="connsiteY20" fmla="*/ 1920282 h 1920282"/>
                <a:gd name="connsiteX21" fmla="*/ 527124 w 3063207"/>
                <a:gd name="connsiteY21" fmla="*/ 1804611 h 1920282"/>
                <a:gd name="connsiteX22" fmla="*/ 51012 w 3063207"/>
                <a:gd name="connsiteY22" fmla="*/ 1552857 h 1920282"/>
                <a:gd name="connsiteX23" fmla="*/ 51012 w 3063207"/>
                <a:gd name="connsiteY23" fmla="*/ 1280690 h 1920282"/>
                <a:gd name="connsiteX24" fmla="*/ 472711 w 3063207"/>
                <a:gd name="connsiteY24" fmla="*/ 1049349 h 1920282"/>
                <a:gd name="connsiteX25" fmla="*/ 595140 w 3063207"/>
                <a:gd name="connsiteY25" fmla="*/ 239653 h 1920282"/>
                <a:gd name="connsiteX26" fmla="*/ 751576 w 3063207"/>
                <a:gd name="connsiteY26" fmla="*/ 96765 h 1920282"/>
                <a:gd name="connsiteX27" fmla="*/ 1384125 w 3063207"/>
                <a:gd name="connsiteY27" fmla="*/ 1507 h 1920282"/>
                <a:gd name="connsiteX28" fmla="*/ 1613573 w 3063207"/>
                <a:gd name="connsiteY28" fmla="*/ 1082 h 19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3207" h="1920282">
                  <a:moveTo>
                    <a:pt x="473020" y="1110566"/>
                  </a:moveTo>
                  <a:cubicBezTo>
                    <a:pt x="459414" y="1185546"/>
                    <a:pt x="445808" y="1253709"/>
                    <a:pt x="432202" y="1328689"/>
                  </a:cubicBezTo>
                  <a:cubicBezTo>
                    <a:pt x="690719" y="1451384"/>
                    <a:pt x="976448" y="1505915"/>
                    <a:pt x="1262177" y="1533180"/>
                  </a:cubicBezTo>
                  <a:cubicBezTo>
                    <a:pt x="1724786" y="1574078"/>
                    <a:pt x="2207804" y="1519547"/>
                    <a:pt x="2629595" y="1328689"/>
                  </a:cubicBezTo>
                  <a:cubicBezTo>
                    <a:pt x="2615989" y="1253709"/>
                    <a:pt x="2602383" y="1178730"/>
                    <a:pt x="2588776" y="1110566"/>
                  </a:cubicBezTo>
                  <a:cubicBezTo>
                    <a:pt x="2296244" y="1240077"/>
                    <a:pt x="1976500" y="1287791"/>
                    <a:pt x="1656755" y="1301424"/>
                  </a:cubicBezTo>
                  <a:cubicBezTo>
                    <a:pt x="1255374" y="1315057"/>
                    <a:pt x="840386" y="1274159"/>
                    <a:pt x="473020" y="1110566"/>
                  </a:cubicBezTo>
                  <a:close/>
                  <a:moveTo>
                    <a:pt x="2297655" y="261723"/>
                  </a:moveTo>
                  <a:cubicBezTo>
                    <a:pt x="2192598" y="264942"/>
                    <a:pt x="2089451" y="289405"/>
                    <a:pt x="1982484" y="294555"/>
                  </a:cubicBezTo>
                  <a:cubicBezTo>
                    <a:pt x="1690447" y="328889"/>
                    <a:pt x="1398410" y="322022"/>
                    <a:pt x="1113164" y="301422"/>
                  </a:cubicBezTo>
                  <a:cubicBezTo>
                    <a:pt x="1439159" y="383824"/>
                    <a:pt x="1778737" y="370090"/>
                    <a:pt x="2111524" y="335756"/>
                  </a:cubicBezTo>
                  <a:cubicBezTo>
                    <a:pt x="2213397" y="328889"/>
                    <a:pt x="2322062" y="328889"/>
                    <a:pt x="2403561" y="267087"/>
                  </a:cubicBezTo>
                  <a:cubicBezTo>
                    <a:pt x="2367905" y="261937"/>
                    <a:pt x="2332674" y="260650"/>
                    <a:pt x="2297655" y="261723"/>
                  </a:cubicBezTo>
                  <a:close/>
                  <a:moveTo>
                    <a:pt x="1613573" y="1082"/>
                  </a:moveTo>
                  <a:cubicBezTo>
                    <a:pt x="1842807" y="6185"/>
                    <a:pt x="2071086" y="30425"/>
                    <a:pt x="2295539" y="96765"/>
                  </a:cubicBezTo>
                  <a:cubicBezTo>
                    <a:pt x="2363555" y="117178"/>
                    <a:pt x="2465579" y="151199"/>
                    <a:pt x="2472380" y="239653"/>
                  </a:cubicBezTo>
                  <a:cubicBezTo>
                    <a:pt x="2513190" y="511820"/>
                    <a:pt x="2547198" y="783986"/>
                    <a:pt x="2588008" y="1049349"/>
                  </a:cubicBezTo>
                  <a:cubicBezTo>
                    <a:pt x="2730841" y="1110586"/>
                    <a:pt x="2887278" y="1158215"/>
                    <a:pt x="2996103" y="1267082"/>
                  </a:cubicBezTo>
                  <a:cubicBezTo>
                    <a:pt x="3070921" y="1328320"/>
                    <a:pt x="3084524" y="1450795"/>
                    <a:pt x="3030111" y="1532445"/>
                  </a:cubicBezTo>
                  <a:cubicBezTo>
                    <a:pt x="2941690" y="1654920"/>
                    <a:pt x="2798857" y="1716157"/>
                    <a:pt x="2662825" y="1763786"/>
                  </a:cubicBezTo>
                  <a:cubicBezTo>
                    <a:pt x="2309142" y="1886261"/>
                    <a:pt x="1921451" y="1913478"/>
                    <a:pt x="1547363" y="1920282"/>
                  </a:cubicBezTo>
                  <a:cubicBezTo>
                    <a:pt x="1207283" y="1920282"/>
                    <a:pt x="860402" y="1893065"/>
                    <a:pt x="527124" y="1804611"/>
                  </a:cubicBezTo>
                  <a:cubicBezTo>
                    <a:pt x="357084" y="1756982"/>
                    <a:pt x="166639" y="1695745"/>
                    <a:pt x="51012" y="1552857"/>
                  </a:cubicBezTo>
                  <a:cubicBezTo>
                    <a:pt x="-17004" y="1471207"/>
                    <a:pt x="-17004" y="1348732"/>
                    <a:pt x="51012" y="1280690"/>
                  </a:cubicBezTo>
                  <a:cubicBezTo>
                    <a:pt x="166639" y="1158215"/>
                    <a:pt x="329877" y="1117390"/>
                    <a:pt x="472711" y="1049349"/>
                  </a:cubicBezTo>
                  <a:cubicBezTo>
                    <a:pt x="513520" y="783986"/>
                    <a:pt x="547528" y="511820"/>
                    <a:pt x="595140" y="239653"/>
                  </a:cubicBezTo>
                  <a:cubicBezTo>
                    <a:pt x="601941" y="151199"/>
                    <a:pt x="683560" y="123982"/>
                    <a:pt x="751576" y="96765"/>
                  </a:cubicBezTo>
                  <a:cubicBezTo>
                    <a:pt x="955624" y="35528"/>
                    <a:pt x="1173275" y="15115"/>
                    <a:pt x="1384125" y="1507"/>
                  </a:cubicBezTo>
                  <a:cubicBezTo>
                    <a:pt x="1460643" y="-194"/>
                    <a:pt x="1537161" y="-619"/>
                    <a:pt x="1613573" y="1082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 82"/>
            <p:cNvSpPr>
              <a:spLocks/>
            </p:cNvSpPr>
            <p:nvPr/>
          </p:nvSpPr>
          <p:spPr bwMode="auto">
            <a:xfrm>
              <a:off x="10268199" y="-303027"/>
              <a:ext cx="2655802" cy="830437"/>
            </a:xfrm>
            <a:custGeom>
              <a:avLst/>
              <a:gdLst>
                <a:gd name="connsiteX0" fmla="*/ 322120 w 2655802"/>
                <a:gd name="connsiteY0" fmla="*/ 141312 h 830437"/>
                <a:gd name="connsiteX1" fmla="*/ 267780 w 2655802"/>
                <a:gd name="connsiteY1" fmla="*/ 291684 h 830437"/>
                <a:gd name="connsiteX2" fmla="*/ 410424 w 2655802"/>
                <a:gd name="connsiteY2" fmla="*/ 688117 h 830437"/>
                <a:gd name="connsiteX3" fmla="*/ 872321 w 2655802"/>
                <a:gd name="connsiteY3" fmla="*/ 729128 h 830437"/>
                <a:gd name="connsiteX4" fmla="*/ 1082891 w 2655802"/>
                <a:gd name="connsiteY4" fmla="*/ 503571 h 830437"/>
                <a:gd name="connsiteX5" fmla="*/ 1096476 w 2655802"/>
                <a:gd name="connsiteY5" fmla="*/ 237003 h 830437"/>
                <a:gd name="connsiteX6" fmla="*/ 797602 w 2655802"/>
                <a:gd name="connsiteY6" fmla="*/ 182323 h 830437"/>
                <a:gd name="connsiteX7" fmla="*/ 322120 w 2655802"/>
                <a:gd name="connsiteY7" fmla="*/ 141312 h 830437"/>
                <a:gd name="connsiteX8" fmla="*/ 2368286 w 2655802"/>
                <a:gd name="connsiteY8" fmla="*/ 134477 h 830437"/>
                <a:gd name="connsiteX9" fmla="*/ 1709946 w 2655802"/>
                <a:gd name="connsiteY9" fmla="*/ 195883 h 830437"/>
                <a:gd name="connsiteX10" fmla="*/ 1533484 w 2655802"/>
                <a:gd name="connsiteY10" fmla="*/ 298225 h 830437"/>
                <a:gd name="connsiteX11" fmla="*/ 1648863 w 2655802"/>
                <a:gd name="connsiteY11" fmla="*/ 646190 h 830437"/>
                <a:gd name="connsiteX12" fmla="*/ 1995001 w 2655802"/>
                <a:gd name="connsiteY12" fmla="*/ 734887 h 830437"/>
                <a:gd name="connsiteX13" fmla="*/ 2327564 w 2655802"/>
                <a:gd name="connsiteY13" fmla="*/ 598430 h 830437"/>
                <a:gd name="connsiteX14" fmla="*/ 2368286 w 2655802"/>
                <a:gd name="connsiteY14" fmla="*/ 134477 h 830437"/>
                <a:gd name="connsiteX15" fmla="*/ 1702 w 2655802"/>
                <a:gd name="connsiteY15" fmla="*/ 0 h 830437"/>
                <a:gd name="connsiteX16" fmla="*/ 961261 w 2655802"/>
                <a:gd name="connsiteY16" fmla="*/ 74876 h 830437"/>
                <a:gd name="connsiteX17" fmla="*/ 1267504 w 2655802"/>
                <a:gd name="connsiteY17" fmla="*/ 149751 h 830437"/>
                <a:gd name="connsiteX18" fmla="*/ 1451249 w 2655802"/>
                <a:gd name="connsiteY18" fmla="*/ 129330 h 830437"/>
                <a:gd name="connsiteX19" fmla="*/ 1879988 w 2655802"/>
                <a:gd name="connsiteY19" fmla="*/ 61262 h 830437"/>
                <a:gd name="connsiteX20" fmla="*/ 2655802 w 2655802"/>
                <a:gd name="connsiteY20" fmla="*/ 0 h 830437"/>
                <a:gd name="connsiteX21" fmla="*/ 2648997 w 2655802"/>
                <a:gd name="connsiteY21" fmla="*/ 149751 h 830437"/>
                <a:gd name="connsiteX22" fmla="*/ 2506083 w 2655802"/>
                <a:gd name="connsiteY22" fmla="*/ 340343 h 830437"/>
                <a:gd name="connsiteX23" fmla="*/ 2288311 w 2655802"/>
                <a:gd name="connsiteY23" fmla="*/ 775982 h 830437"/>
                <a:gd name="connsiteX24" fmla="*/ 1730270 w 2655802"/>
                <a:gd name="connsiteY24" fmla="*/ 810017 h 830437"/>
                <a:gd name="connsiteX25" fmla="*/ 1444444 w 2655802"/>
                <a:gd name="connsiteY25" fmla="*/ 517322 h 830437"/>
                <a:gd name="connsiteX26" fmla="*/ 1294725 w 2655802"/>
                <a:gd name="connsiteY26" fmla="*/ 353957 h 830437"/>
                <a:gd name="connsiteX27" fmla="*/ 1097369 w 2655802"/>
                <a:gd name="connsiteY27" fmla="*/ 701107 h 830437"/>
                <a:gd name="connsiteX28" fmla="*/ 675435 w 2655802"/>
                <a:gd name="connsiteY28" fmla="*/ 830437 h 830437"/>
                <a:gd name="connsiteX29" fmla="*/ 287529 w 2655802"/>
                <a:gd name="connsiteY29" fmla="*/ 721527 h 830437"/>
                <a:gd name="connsiteX30" fmla="*/ 137810 w 2655802"/>
                <a:gd name="connsiteY30" fmla="*/ 326729 h 830437"/>
                <a:gd name="connsiteX31" fmla="*/ 8508 w 2655802"/>
                <a:gd name="connsiteY31" fmla="*/ 149751 h 830437"/>
                <a:gd name="connsiteX32" fmla="*/ 1702 w 2655802"/>
                <a:gd name="connsiteY32" fmla="*/ 0 h 83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5802" h="830437">
                  <a:moveTo>
                    <a:pt x="322120" y="141312"/>
                  </a:moveTo>
                  <a:cubicBezTo>
                    <a:pt x="260987" y="148147"/>
                    <a:pt x="274572" y="243838"/>
                    <a:pt x="267780" y="291684"/>
                  </a:cubicBezTo>
                  <a:cubicBezTo>
                    <a:pt x="274572" y="428385"/>
                    <a:pt x="274572" y="606097"/>
                    <a:pt x="410424" y="688117"/>
                  </a:cubicBezTo>
                  <a:cubicBezTo>
                    <a:pt x="553069" y="749633"/>
                    <a:pt x="722883" y="742798"/>
                    <a:pt x="872321" y="729128"/>
                  </a:cubicBezTo>
                  <a:cubicBezTo>
                    <a:pt x="987795" y="708623"/>
                    <a:pt x="1042135" y="599262"/>
                    <a:pt x="1082891" y="503571"/>
                  </a:cubicBezTo>
                  <a:cubicBezTo>
                    <a:pt x="1116854" y="421550"/>
                    <a:pt x="1150817" y="319024"/>
                    <a:pt x="1096476" y="237003"/>
                  </a:cubicBezTo>
                  <a:cubicBezTo>
                    <a:pt x="1001380" y="195993"/>
                    <a:pt x="892698" y="195993"/>
                    <a:pt x="797602" y="182323"/>
                  </a:cubicBezTo>
                  <a:cubicBezTo>
                    <a:pt x="634580" y="175487"/>
                    <a:pt x="478350" y="134477"/>
                    <a:pt x="322120" y="141312"/>
                  </a:cubicBezTo>
                  <a:close/>
                  <a:moveTo>
                    <a:pt x="2368286" y="134477"/>
                  </a:moveTo>
                  <a:cubicBezTo>
                    <a:pt x="2144315" y="141300"/>
                    <a:pt x="1927130" y="182237"/>
                    <a:pt x="1709946" y="195883"/>
                  </a:cubicBezTo>
                  <a:cubicBezTo>
                    <a:pt x="1642076" y="209528"/>
                    <a:pt x="1547058" y="216351"/>
                    <a:pt x="1533484" y="298225"/>
                  </a:cubicBezTo>
                  <a:cubicBezTo>
                    <a:pt x="1519910" y="421036"/>
                    <a:pt x="1574206" y="543847"/>
                    <a:pt x="1648863" y="646190"/>
                  </a:cubicBezTo>
                  <a:cubicBezTo>
                    <a:pt x="1723520" y="755355"/>
                    <a:pt x="1879621" y="734887"/>
                    <a:pt x="1995001" y="734887"/>
                  </a:cubicBezTo>
                  <a:cubicBezTo>
                    <a:pt x="2117167" y="728064"/>
                    <a:pt x="2266481" y="721241"/>
                    <a:pt x="2327564" y="598430"/>
                  </a:cubicBezTo>
                  <a:cubicBezTo>
                    <a:pt x="2388647" y="455150"/>
                    <a:pt x="2395434" y="291402"/>
                    <a:pt x="2368286" y="134477"/>
                  </a:cubicBezTo>
                  <a:close/>
                  <a:moveTo>
                    <a:pt x="1702" y="0"/>
                  </a:moveTo>
                  <a:cubicBezTo>
                    <a:pt x="321555" y="6807"/>
                    <a:pt x="641408" y="54455"/>
                    <a:pt x="961261" y="74876"/>
                  </a:cubicBezTo>
                  <a:cubicBezTo>
                    <a:pt x="1070148" y="81682"/>
                    <a:pt x="1172228" y="115717"/>
                    <a:pt x="1267504" y="149751"/>
                  </a:cubicBezTo>
                  <a:cubicBezTo>
                    <a:pt x="1328752" y="183785"/>
                    <a:pt x="1396806" y="149751"/>
                    <a:pt x="1451249" y="129330"/>
                  </a:cubicBezTo>
                  <a:cubicBezTo>
                    <a:pt x="1587357" y="74876"/>
                    <a:pt x="1737075" y="74876"/>
                    <a:pt x="1879988" y="61262"/>
                  </a:cubicBezTo>
                  <a:cubicBezTo>
                    <a:pt x="2138593" y="40841"/>
                    <a:pt x="2397197" y="0"/>
                    <a:pt x="2655802" y="0"/>
                  </a:cubicBezTo>
                  <a:cubicBezTo>
                    <a:pt x="2655802" y="47648"/>
                    <a:pt x="2655802" y="102103"/>
                    <a:pt x="2648997" y="149751"/>
                  </a:cubicBezTo>
                  <a:cubicBezTo>
                    <a:pt x="2601359" y="211013"/>
                    <a:pt x="2519694" y="251854"/>
                    <a:pt x="2506083" y="340343"/>
                  </a:cubicBezTo>
                  <a:cubicBezTo>
                    <a:pt x="2465251" y="496901"/>
                    <a:pt x="2451641" y="694300"/>
                    <a:pt x="2288311" y="775982"/>
                  </a:cubicBezTo>
                  <a:cubicBezTo>
                    <a:pt x="2111371" y="837244"/>
                    <a:pt x="1914015" y="844051"/>
                    <a:pt x="1730270" y="810017"/>
                  </a:cubicBezTo>
                  <a:cubicBezTo>
                    <a:pt x="1587357" y="775982"/>
                    <a:pt x="1492081" y="646652"/>
                    <a:pt x="1444444" y="517322"/>
                  </a:cubicBezTo>
                  <a:cubicBezTo>
                    <a:pt x="1417222" y="449253"/>
                    <a:pt x="1390001" y="333536"/>
                    <a:pt x="1294725" y="353957"/>
                  </a:cubicBezTo>
                  <a:cubicBezTo>
                    <a:pt x="1206255" y="456060"/>
                    <a:pt x="1199450" y="605811"/>
                    <a:pt x="1097369" y="701107"/>
                  </a:cubicBezTo>
                  <a:cubicBezTo>
                    <a:pt x="995288" y="823630"/>
                    <a:pt x="818348" y="830437"/>
                    <a:pt x="675435" y="830437"/>
                  </a:cubicBezTo>
                  <a:cubicBezTo>
                    <a:pt x="539328" y="816824"/>
                    <a:pt x="389609" y="810017"/>
                    <a:pt x="287529" y="721527"/>
                  </a:cubicBezTo>
                  <a:cubicBezTo>
                    <a:pt x="185448" y="612618"/>
                    <a:pt x="178642" y="456060"/>
                    <a:pt x="137810" y="326729"/>
                  </a:cubicBezTo>
                  <a:cubicBezTo>
                    <a:pt x="124199" y="245047"/>
                    <a:pt x="49340" y="204206"/>
                    <a:pt x="8508" y="149751"/>
                  </a:cubicBezTo>
                  <a:cubicBezTo>
                    <a:pt x="-5103" y="102103"/>
                    <a:pt x="1702" y="47648"/>
                    <a:pt x="1702" y="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9926228" y="843512"/>
              <a:ext cx="3317091" cy="417509"/>
            </a:xfrm>
            <a:custGeom>
              <a:avLst/>
              <a:gdLst/>
              <a:ahLst/>
              <a:cxnLst/>
              <a:rect l="l" t="t" r="r" b="b"/>
              <a:pathLst>
                <a:path w="3317091" h="417509">
                  <a:moveTo>
                    <a:pt x="3169890" y="199765"/>
                  </a:moveTo>
                  <a:lnTo>
                    <a:pt x="3169890" y="379772"/>
                  </a:lnTo>
                  <a:lnTo>
                    <a:pt x="3202818" y="379772"/>
                  </a:lnTo>
                  <a:cubicBezTo>
                    <a:pt x="3218916" y="382699"/>
                    <a:pt x="3225502" y="375382"/>
                    <a:pt x="3222575" y="357820"/>
                  </a:cubicBezTo>
                  <a:lnTo>
                    <a:pt x="3222575" y="199765"/>
                  </a:lnTo>
                  <a:close/>
                  <a:moveTo>
                    <a:pt x="2906464" y="199765"/>
                  </a:moveTo>
                  <a:lnTo>
                    <a:pt x="2906464" y="379772"/>
                  </a:lnTo>
                  <a:lnTo>
                    <a:pt x="2937197" y="379772"/>
                  </a:lnTo>
                  <a:cubicBezTo>
                    <a:pt x="2953295" y="382699"/>
                    <a:pt x="2959881" y="375382"/>
                    <a:pt x="2956954" y="357820"/>
                  </a:cubicBezTo>
                  <a:lnTo>
                    <a:pt x="2956954" y="199765"/>
                  </a:lnTo>
                  <a:close/>
                  <a:moveTo>
                    <a:pt x="3075496" y="158056"/>
                  </a:moveTo>
                  <a:lnTo>
                    <a:pt x="3316969" y="158056"/>
                  </a:lnTo>
                  <a:lnTo>
                    <a:pt x="3316969" y="379772"/>
                  </a:lnTo>
                  <a:cubicBezTo>
                    <a:pt x="3318433" y="406115"/>
                    <a:pt x="3305261" y="418554"/>
                    <a:pt x="3277455" y="417091"/>
                  </a:cubicBezTo>
                  <a:lnTo>
                    <a:pt x="3075496" y="417091"/>
                  </a:lnTo>
                  <a:close/>
                  <a:moveTo>
                    <a:pt x="2812070" y="158056"/>
                  </a:moveTo>
                  <a:lnTo>
                    <a:pt x="3053543" y="158056"/>
                  </a:lnTo>
                  <a:lnTo>
                    <a:pt x="3053543" y="379772"/>
                  </a:lnTo>
                  <a:cubicBezTo>
                    <a:pt x="3055007" y="406115"/>
                    <a:pt x="3041104" y="418554"/>
                    <a:pt x="3011835" y="417091"/>
                  </a:cubicBezTo>
                  <a:lnTo>
                    <a:pt x="2812070" y="417091"/>
                  </a:lnTo>
                  <a:close/>
                  <a:moveTo>
                    <a:pt x="1312738" y="87809"/>
                  </a:moveTo>
                  <a:lnTo>
                    <a:pt x="1440061" y="87809"/>
                  </a:lnTo>
                  <a:lnTo>
                    <a:pt x="1286395" y="357820"/>
                  </a:lnTo>
                  <a:cubicBezTo>
                    <a:pt x="1280542" y="369528"/>
                    <a:pt x="1278346" y="376114"/>
                    <a:pt x="1279810" y="377577"/>
                  </a:cubicBezTo>
                  <a:cubicBezTo>
                    <a:pt x="1279810" y="379041"/>
                    <a:pt x="1284200" y="379772"/>
                    <a:pt x="1292981" y="379772"/>
                  </a:cubicBezTo>
                  <a:lnTo>
                    <a:pt x="1483965" y="379772"/>
                  </a:lnTo>
                  <a:cubicBezTo>
                    <a:pt x="1495673" y="379772"/>
                    <a:pt x="1501527" y="379041"/>
                    <a:pt x="1501527" y="377577"/>
                  </a:cubicBezTo>
                  <a:cubicBezTo>
                    <a:pt x="1502990" y="376114"/>
                    <a:pt x="1501527" y="369528"/>
                    <a:pt x="1497136" y="357820"/>
                  </a:cubicBezTo>
                  <a:lnTo>
                    <a:pt x="1459817" y="263426"/>
                  </a:lnTo>
                  <a:lnTo>
                    <a:pt x="1567383" y="263426"/>
                  </a:lnTo>
                  <a:lnTo>
                    <a:pt x="1613483" y="379772"/>
                  </a:lnTo>
                  <a:cubicBezTo>
                    <a:pt x="1623727" y="398798"/>
                    <a:pt x="1627385" y="409774"/>
                    <a:pt x="1624459" y="412701"/>
                  </a:cubicBezTo>
                  <a:cubicBezTo>
                    <a:pt x="1622995" y="415627"/>
                    <a:pt x="1610555" y="417091"/>
                    <a:pt x="1587140" y="417091"/>
                  </a:cubicBezTo>
                  <a:lnTo>
                    <a:pt x="1165659" y="417091"/>
                  </a:lnTo>
                  <a:cubicBezTo>
                    <a:pt x="1143707" y="417091"/>
                    <a:pt x="1132731" y="415627"/>
                    <a:pt x="1132731" y="412701"/>
                  </a:cubicBezTo>
                  <a:cubicBezTo>
                    <a:pt x="1129803" y="409774"/>
                    <a:pt x="1134194" y="398798"/>
                    <a:pt x="1145902" y="379772"/>
                  </a:cubicBezTo>
                  <a:close/>
                  <a:moveTo>
                    <a:pt x="799058" y="83418"/>
                  </a:moveTo>
                  <a:lnTo>
                    <a:pt x="921990" y="83418"/>
                  </a:lnTo>
                  <a:lnTo>
                    <a:pt x="941747" y="131713"/>
                  </a:lnTo>
                  <a:lnTo>
                    <a:pt x="1069069" y="83418"/>
                  </a:lnTo>
                  <a:lnTo>
                    <a:pt x="1069069" y="138299"/>
                  </a:lnTo>
                  <a:lnTo>
                    <a:pt x="961504" y="177812"/>
                  </a:lnTo>
                  <a:lnTo>
                    <a:pt x="1069069" y="417091"/>
                  </a:lnTo>
                  <a:lnTo>
                    <a:pt x="943942" y="417091"/>
                  </a:lnTo>
                  <a:close/>
                  <a:moveTo>
                    <a:pt x="722225" y="72442"/>
                  </a:moveTo>
                  <a:lnTo>
                    <a:pt x="722225" y="357820"/>
                  </a:lnTo>
                  <a:cubicBezTo>
                    <a:pt x="719298" y="375382"/>
                    <a:pt x="725884" y="382699"/>
                    <a:pt x="741982" y="379772"/>
                  </a:cubicBezTo>
                  <a:lnTo>
                    <a:pt x="783691" y="379772"/>
                  </a:lnTo>
                  <a:lnTo>
                    <a:pt x="783691" y="417091"/>
                  </a:lnTo>
                  <a:lnTo>
                    <a:pt x="647588" y="417091"/>
                  </a:lnTo>
                  <a:cubicBezTo>
                    <a:pt x="616855" y="420018"/>
                    <a:pt x="602952" y="407578"/>
                    <a:pt x="605879" y="379772"/>
                  </a:cubicBezTo>
                  <a:lnTo>
                    <a:pt x="605879" y="171227"/>
                  </a:lnTo>
                  <a:lnTo>
                    <a:pt x="564170" y="182203"/>
                  </a:lnTo>
                  <a:lnTo>
                    <a:pt x="564170" y="120737"/>
                  </a:lnTo>
                  <a:close/>
                  <a:moveTo>
                    <a:pt x="195374" y="70247"/>
                  </a:moveTo>
                  <a:lnTo>
                    <a:pt x="311720" y="70247"/>
                  </a:lnTo>
                  <a:lnTo>
                    <a:pt x="311720" y="94394"/>
                  </a:lnTo>
                  <a:lnTo>
                    <a:pt x="507094" y="94394"/>
                  </a:lnTo>
                  <a:lnTo>
                    <a:pt x="507094" y="379772"/>
                  </a:lnTo>
                  <a:cubicBezTo>
                    <a:pt x="510021" y="407578"/>
                    <a:pt x="496850" y="420018"/>
                    <a:pt x="467580" y="417091"/>
                  </a:cubicBezTo>
                  <a:lnTo>
                    <a:pt x="412700" y="417091"/>
                  </a:lnTo>
                  <a:lnTo>
                    <a:pt x="412700" y="138299"/>
                  </a:lnTo>
                  <a:lnTo>
                    <a:pt x="311720" y="138299"/>
                  </a:lnTo>
                  <a:lnTo>
                    <a:pt x="311720" y="417091"/>
                  </a:lnTo>
                  <a:lnTo>
                    <a:pt x="195374" y="417091"/>
                  </a:lnTo>
                  <a:lnTo>
                    <a:pt x="195374" y="138299"/>
                  </a:lnTo>
                  <a:lnTo>
                    <a:pt x="96589" y="138299"/>
                  </a:lnTo>
                  <a:lnTo>
                    <a:pt x="96589" y="417091"/>
                  </a:lnTo>
                  <a:lnTo>
                    <a:pt x="0" y="417091"/>
                  </a:lnTo>
                  <a:lnTo>
                    <a:pt x="0" y="94394"/>
                  </a:lnTo>
                  <a:lnTo>
                    <a:pt x="195374" y="94394"/>
                  </a:lnTo>
                  <a:close/>
                  <a:moveTo>
                    <a:pt x="2917440" y="41709"/>
                  </a:moveTo>
                  <a:lnTo>
                    <a:pt x="2917440" y="105370"/>
                  </a:lnTo>
                  <a:lnTo>
                    <a:pt x="3202818" y="105370"/>
                  </a:lnTo>
                  <a:cubicBezTo>
                    <a:pt x="3208672" y="105370"/>
                    <a:pt x="3211599" y="101712"/>
                    <a:pt x="3211599" y="94394"/>
                  </a:cubicBezTo>
                  <a:lnTo>
                    <a:pt x="3211599" y="41709"/>
                  </a:lnTo>
                  <a:close/>
                  <a:moveTo>
                    <a:pt x="2812070" y="0"/>
                  </a:moveTo>
                  <a:lnTo>
                    <a:pt x="3316969" y="0"/>
                  </a:lnTo>
                  <a:lnTo>
                    <a:pt x="3316969" y="100980"/>
                  </a:lnTo>
                  <a:cubicBezTo>
                    <a:pt x="3318433" y="133176"/>
                    <a:pt x="3306725" y="148543"/>
                    <a:pt x="3281846" y="147079"/>
                  </a:cubicBezTo>
                  <a:lnTo>
                    <a:pt x="2812070" y="147079"/>
                  </a:lnTo>
                  <a:close/>
                  <a:moveTo>
                    <a:pt x="2410345" y="0"/>
                  </a:moveTo>
                  <a:lnTo>
                    <a:pt x="2511325" y="0"/>
                  </a:lnTo>
                  <a:lnTo>
                    <a:pt x="2506935" y="21952"/>
                  </a:lnTo>
                  <a:lnTo>
                    <a:pt x="2754994" y="21952"/>
                  </a:lnTo>
                  <a:lnTo>
                    <a:pt x="2754994" y="63661"/>
                  </a:lnTo>
                  <a:lnTo>
                    <a:pt x="2520106" y="63661"/>
                  </a:lnTo>
                  <a:lnTo>
                    <a:pt x="2520106" y="125127"/>
                  </a:lnTo>
                  <a:lnTo>
                    <a:pt x="2754994" y="125127"/>
                  </a:lnTo>
                  <a:lnTo>
                    <a:pt x="2754994" y="166836"/>
                  </a:lnTo>
                  <a:lnTo>
                    <a:pt x="2520106" y="166836"/>
                  </a:lnTo>
                  <a:lnTo>
                    <a:pt x="2520106" y="324892"/>
                  </a:lnTo>
                  <a:lnTo>
                    <a:pt x="2754994" y="324892"/>
                  </a:lnTo>
                  <a:lnTo>
                    <a:pt x="2754994" y="366601"/>
                  </a:lnTo>
                  <a:lnTo>
                    <a:pt x="2520106" y="366601"/>
                  </a:lnTo>
                  <a:lnTo>
                    <a:pt x="2520106" y="417091"/>
                  </a:lnTo>
                  <a:lnTo>
                    <a:pt x="2414736" y="417091"/>
                  </a:lnTo>
                  <a:lnTo>
                    <a:pt x="2414736" y="63661"/>
                  </a:lnTo>
                  <a:lnTo>
                    <a:pt x="2394979" y="63661"/>
                  </a:lnTo>
                  <a:close/>
                  <a:moveTo>
                    <a:pt x="2381808" y="0"/>
                  </a:moveTo>
                  <a:lnTo>
                    <a:pt x="2381808" y="417091"/>
                  </a:lnTo>
                  <a:lnTo>
                    <a:pt x="2274242" y="417091"/>
                  </a:lnTo>
                  <a:lnTo>
                    <a:pt x="2274242" y="52685"/>
                  </a:lnTo>
                  <a:lnTo>
                    <a:pt x="2250095" y="54880"/>
                  </a:lnTo>
                  <a:lnTo>
                    <a:pt x="2250095" y="13171"/>
                  </a:lnTo>
                  <a:close/>
                  <a:moveTo>
                    <a:pt x="1685925" y="0"/>
                  </a:moveTo>
                  <a:lnTo>
                    <a:pt x="2193019" y="0"/>
                  </a:lnTo>
                  <a:lnTo>
                    <a:pt x="2193019" y="63661"/>
                  </a:lnTo>
                  <a:lnTo>
                    <a:pt x="2074478" y="96590"/>
                  </a:lnTo>
                  <a:lnTo>
                    <a:pt x="2074478" y="144884"/>
                  </a:lnTo>
                  <a:lnTo>
                    <a:pt x="2193019" y="144884"/>
                  </a:lnTo>
                  <a:lnTo>
                    <a:pt x="2193019" y="186593"/>
                  </a:lnTo>
                  <a:lnTo>
                    <a:pt x="2074478" y="186593"/>
                  </a:lnTo>
                  <a:lnTo>
                    <a:pt x="2074478" y="379772"/>
                  </a:lnTo>
                  <a:cubicBezTo>
                    <a:pt x="2075941" y="406115"/>
                    <a:pt x="2062038" y="418554"/>
                    <a:pt x="2032769" y="417091"/>
                  </a:cubicBezTo>
                  <a:lnTo>
                    <a:pt x="1775929" y="417091"/>
                  </a:lnTo>
                  <a:lnTo>
                    <a:pt x="1775929" y="379772"/>
                  </a:lnTo>
                  <a:lnTo>
                    <a:pt x="1931789" y="379772"/>
                  </a:lnTo>
                  <a:cubicBezTo>
                    <a:pt x="1946423" y="382699"/>
                    <a:pt x="1952277" y="376114"/>
                    <a:pt x="1949350" y="360015"/>
                  </a:cubicBezTo>
                  <a:lnTo>
                    <a:pt x="1949350" y="186593"/>
                  </a:lnTo>
                  <a:lnTo>
                    <a:pt x="1685925" y="186593"/>
                  </a:lnTo>
                  <a:lnTo>
                    <a:pt x="1685925" y="144884"/>
                  </a:lnTo>
                  <a:lnTo>
                    <a:pt x="1949350" y="144884"/>
                  </a:lnTo>
                  <a:lnTo>
                    <a:pt x="1949350" y="63661"/>
                  </a:lnTo>
                  <a:lnTo>
                    <a:pt x="2010817" y="41709"/>
                  </a:lnTo>
                  <a:lnTo>
                    <a:pt x="1685925" y="41709"/>
                  </a:lnTo>
                  <a:close/>
                  <a:moveTo>
                    <a:pt x="1176635" y="0"/>
                  </a:moveTo>
                  <a:lnTo>
                    <a:pt x="1569578" y="0"/>
                  </a:lnTo>
                  <a:lnTo>
                    <a:pt x="1580554" y="41709"/>
                  </a:lnTo>
                  <a:lnTo>
                    <a:pt x="1631044" y="208546"/>
                  </a:lnTo>
                  <a:lnTo>
                    <a:pt x="1523479" y="208546"/>
                  </a:lnTo>
                  <a:lnTo>
                    <a:pt x="1470794" y="41709"/>
                  </a:lnTo>
                  <a:lnTo>
                    <a:pt x="1286395" y="41709"/>
                  </a:lnTo>
                  <a:lnTo>
                    <a:pt x="1231515" y="208546"/>
                  </a:lnTo>
                  <a:lnTo>
                    <a:pt x="1126145" y="208546"/>
                  </a:lnTo>
                  <a:lnTo>
                    <a:pt x="1176635" y="41709"/>
                  </a:lnTo>
                  <a:close/>
                  <a:moveTo>
                    <a:pt x="748568" y="0"/>
                  </a:moveTo>
                  <a:lnTo>
                    <a:pt x="864914" y="0"/>
                  </a:lnTo>
                  <a:lnTo>
                    <a:pt x="873695" y="21952"/>
                  </a:lnTo>
                  <a:lnTo>
                    <a:pt x="1069069" y="21952"/>
                  </a:lnTo>
                  <a:lnTo>
                    <a:pt x="1069069" y="63661"/>
                  </a:lnTo>
                  <a:lnTo>
                    <a:pt x="564170" y="63661"/>
                  </a:lnTo>
                  <a:lnTo>
                    <a:pt x="564170" y="21952"/>
                  </a:lnTo>
                  <a:lnTo>
                    <a:pt x="759544" y="21952"/>
                  </a:lnTo>
                  <a:close/>
                  <a:moveTo>
                    <a:pt x="72442" y="0"/>
                  </a:moveTo>
                  <a:lnTo>
                    <a:pt x="188788" y="0"/>
                  </a:lnTo>
                  <a:lnTo>
                    <a:pt x="171226" y="21952"/>
                  </a:lnTo>
                  <a:lnTo>
                    <a:pt x="507094" y="21952"/>
                  </a:lnTo>
                  <a:lnTo>
                    <a:pt x="507094" y="63661"/>
                  </a:lnTo>
                  <a:lnTo>
                    <a:pt x="136103" y="63661"/>
                  </a:lnTo>
                  <a:lnTo>
                    <a:pt x="116346" y="90004"/>
                  </a:lnTo>
                  <a:lnTo>
                    <a:pt x="0" y="90004"/>
                  </a:lnTo>
                  <a:lnTo>
                    <a:pt x="21952" y="63661"/>
                  </a:lnTo>
                  <a:lnTo>
                    <a:pt x="0" y="63661"/>
                  </a:lnTo>
                  <a:lnTo>
                    <a:pt x="0" y="21952"/>
                  </a:lnTo>
                  <a:lnTo>
                    <a:pt x="54880" y="21952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组合 84"/>
          <p:cNvGrpSpPr>
            <a:grpSpLocks noChangeAspect="1"/>
          </p:cNvGrpSpPr>
          <p:nvPr/>
        </p:nvGrpSpPr>
        <p:grpSpPr>
          <a:xfrm>
            <a:off x="3582414" y="4171203"/>
            <a:ext cx="630316" cy="444780"/>
            <a:chOff x="5455444" y="233363"/>
            <a:chExt cx="1281113" cy="904009"/>
          </a:xfrm>
        </p:grpSpPr>
        <p:grpSp>
          <p:nvGrpSpPr>
            <p:cNvPr id="86" name="组合 85"/>
            <p:cNvGrpSpPr/>
            <p:nvPr/>
          </p:nvGrpSpPr>
          <p:grpSpPr>
            <a:xfrm>
              <a:off x="5455444" y="233363"/>
              <a:ext cx="1281113" cy="661987"/>
              <a:chOff x="5194301" y="233363"/>
              <a:chExt cx="1281113" cy="661987"/>
            </a:xfrm>
          </p:grpSpPr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5964238" y="487363"/>
                <a:ext cx="260350" cy="223837"/>
              </a:xfrm>
              <a:custGeom>
                <a:avLst/>
                <a:gdLst>
                  <a:gd name="T0" fmla="*/ 183 w 204"/>
                  <a:gd name="T1" fmla="*/ 0 h 175"/>
                  <a:gd name="T2" fmla="*/ 191 w 204"/>
                  <a:gd name="T3" fmla="*/ 22 h 175"/>
                  <a:gd name="T4" fmla="*/ 203 w 204"/>
                  <a:gd name="T5" fmla="*/ 114 h 175"/>
                  <a:gd name="T6" fmla="*/ 198 w 204"/>
                  <a:gd name="T7" fmla="*/ 165 h 175"/>
                  <a:gd name="T8" fmla="*/ 196 w 204"/>
                  <a:gd name="T9" fmla="*/ 175 h 175"/>
                  <a:gd name="T10" fmla="*/ 186 w 204"/>
                  <a:gd name="T11" fmla="*/ 169 h 175"/>
                  <a:gd name="T12" fmla="*/ 27 w 204"/>
                  <a:gd name="T13" fmla="*/ 117 h 175"/>
                  <a:gd name="T14" fmla="*/ 0 w 204"/>
                  <a:gd name="T15" fmla="*/ 113 h 175"/>
                  <a:gd name="T16" fmla="*/ 14 w 204"/>
                  <a:gd name="T17" fmla="*/ 96 h 175"/>
                  <a:gd name="T18" fmla="*/ 158 w 204"/>
                  <a:gd name="T19" fmla="*/ 6 h 175"/>
                  <a:gd name="T20" fmla="*/ 183 w 204"/>
                  <a:gd name="T2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175">
                    <a:moveTo>
                      <a:pt x="183" y="0"/>
                    </a:moveTo>
                    <a:cubicBezTo>
                      <a:pt x="191" y="22"/>
                      <a:pt x="191" y="22"/>
                      <a:pt x="191" y="22"/>
                    </a:cubicBezTo>
                    <a:cubicBezTo>
                      <a:pt x="199" y="51"/>
                      <a:pt x="204" y="82"/>
                      <a:pt x="203" y="114"/>
                    </a:cubicBezTo>
                    <a:cubicBezTo>
                      <a:pt x="203" y="132"/>
                      <a:pt x="201" y="149"/>
                      <a:pt x="198" y="165"/>
                    </a:cubicBezTo>
                    <a:cubicBezTo>
                      <a:pt x="196" y="175"/>
                      <a:pt x="196" y="175"/>
                      <a:pt x="196" y="175"/>
                    </a:cubicBezTo>
                    <a:cubicBezTo>
                      <a:pt x="186" y="169"/>
                      <a:pt x="186" y="169"/>
                      <a:pt x="186" y="169"/>
                    </a:cubicBezTo>
                    <a:cubicBezTo>
                      <a:pt x="137" y="145"/>
                      <a:pt x="84" y="127"/>
                      <a:pt x="27" y="117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52" y="54"/>
                      <a:pt x="102" y="22"/>
                      <a:pt x="158" y="6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1F99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7" name="Freeform 25"/>
              <p:cNvSpPr>
                <a:spLocks/>
              </p:cNvSpPr>
              <p:nvPr/>
            </p:nvSpPr>
            <p:spPr bwMode="auto">
              <a:xfrm>
                <a:off x="5927726" y="273050"/>
                <a:ext cx="250825" cy="255587"/>
              </a:xfrm>
              <a:custGeom>
                <a:avLst/>
                <a:gdLst>
                  <a:gd name="T0" fmla="*/ 52 w 197"/>
                  <a:gd name="T1" fmla="*/ 0 h 200"/>
                  <a:gd name="T2" fmla="*/ 76 w 197"/>
                  <a:gd name="T3" fmla="*/ 12 h 200"/>
                  <a:gd name="T4" fmla="*/ 183 w 197"/>
                  <a:gd name="T5" fmla="*/ 113 h 200"/>
                  <a:gd name="T6" fmla="*/ 197 w 197"/>
                  <a:gd name="T7" fmla="*/ 137 h 200"/>
                  <a:gd name="T8" fmla="*/ 194 w 197"/>
                  <a:gd name="T9" fmla="*/ 139 h 200"/>
                  <a:gd name="T10" fmla="*/ 8 w 197"/>
                  <a:gd name="T11" fmla="*/ 200 h 200"/>
                  <a:gd name="T12" fmla="*/ 0 w 197"/>
                  <a:gd name="T13" fmla="*/ 200 h 200"/>
                  <a:gd name="T14" fmla="*/ 0 w 197"/>
                  <a:gd name="T15" fmla="*/ 196 h 200"/>
                  <a:gd name="T16" fmla="*/ 49 w 197"/>
                  <a:gd name="T17" fmla="*/ 4 h 200"/>
                  <a:gd name="T18" fmla="*/ 52 w 197"/>
                  <a:gd name="T1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7" h="200">
                    <a:moveTo>
                      <a:pt x="52" y="0"/>
                    </a:moveTo>
                    <a:cubicBezTo>
                      <a:pt x="76" y="12"/>
                      <a:pt x="76" y="12"/>
                      <a:pt x="76" y="12"/>
                    </a:cubicBezTo>
                    <a:cubicBezTo>
                      <a:pt x="119" y="37"/>
                      <a:pt x="156" y="71"/>
                      <a:pt x="183" y="113"/>
                    </a:cubicBezTo>
                    <a:cubicBezTo>
                      <a:pt x="197" y="137"/>
                      <a:pt x="197" y="137"/>
                      <a:pt x="197" y="137"/>
                    </a:cubicBezTo>
                    <a:cubicBezTo>
                      <a:pt x="194" y="139"/>
                      <a:pt x="194" y="139"/>
                      <a:pt x="194" y="139"/>
                    </a:cubicBezTo>
                    <a:cubicBezTo>
                      <a:pt x="139" y="173"/>
                      <a:pt x="76" y="194"/>
                      <a:pt x="8" y="20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" y="127"/>
                      <a:pt x="19" y="62"/>
                      <a:pt x="49" y="4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7BB8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8" name="Freeform 26"/>
              <p:cNvSpPr>
                <a:spLocks/>
              </p:cNvSpPr>
              <p:nvPr/>
            </p:nvSpPr>
            <p:spPr bwMode="auto">
              <a:xfrm>
                <a:off x="5194301" y="649288"/>
                <a:ext cx="1281113" cy="246062"/>
              </a:xfrm>
              <a:custGeom>
                <a:avLst/>
                <a:gdLst>
                  <a:gd name="T0" fmla="*/ 511 w 1008"/>
                  <a:gd name="T1" fmla="*/ 0 h 193"/>
                  <a:gd name="T2" fmla="*/ 944 w 1008"/>
                  <a:gd name="T3" fmla="*/ 147 h 193"/>
                  <a:gd name="T4" fmla="*/ 989 w 1008"/>
                  <a:gd name="T5" fmla="*/ 178 h 193"/>
                  <a:gd name="T6" fmla="*/ 990 w 1008"/>
                  <a:gd name="T7" fmla="*/ 178 h 193"/>
                  <a:gd name="T8" fmla="*/ 995 w 1008"/>
                  <a:gd name="T9" fmla="*/ 181 h 193"/>
                  <a:gd name="T10" fmla="*/ 1007 w 1008"/>
                  <a:gd name="T11" fmla="*/ 192 h 193"/>
                  <a:gd name="T12" fmla="*/ 991 w 1008"/>
                  <a:gd name="T13" fmla="*/ 189 h 193"/>
                  <a:gd name="T14" fmla="*/ 989 w 1008"/>
                  <a:gd name="T15" fmla="*/ 188 h 193"/>
                  <a:gd name="T16" fmla="*/ 989 w 1008"/>
                  <a:gd name="T17" fmla="*/ 188 h 193"/>
                  <a:gd name="T18" fmla="*/ 503 w 1008"/>
                  <a:gd name="T19" fmla="*/ 101 h 193"/>
                  <a:gd name="T20" fmla="*/ 17 w 1008"/>
                  <a:gd name="T21" fmla="*/ 188 h 193"/>
                  <a:gd name="T22" fmla="*/ 17 w 1008"/>
                  <a:gd name="T23" fmla="*/ 188 h 193"/>
                  <a:gd name="T24" fmla="*/ 16 w 1008"/>
                  <a:gd name="T25" fmla="*/ 188 h 193"/>
                  <a:gd name="T26" fmla="*/ 0 w 1008"/>
                  <a:gd name="T27" fmla="*/ 191 h 193"/>
                  <a:gd name="T28" fmla="*/ 3 w 1008"/>
                  <a:gd name="T29" fmla="*/ 188 h 193"/>
                  <a:gd name="T30" fmla="*/ 6 w 1008"/>
                  <a:gd name="T31" fmla="*/ 185 h 193"/>
                  <a:gd name="T32" fmla="*/ 6 w 1008"/>
                  <a:gd name="T33" fmla="*/ 185 h 193"/>
                  <a:gd name="T34" fmla="*/ 62 w 1008"/>
                  <a:gd name="T35" fmla="*/ 147 h 193"/>
                  <a:gd name="T36" fmla="*/ 511 w 1008"/>
                  <a:gd name="T3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8" h="193">
                    <a:moveTo>
                      <a:pt x="511" y="0"/>
                    </a:moveTo>
                    <a:cubicBezTo>
                      <a:pt x="668" y="0"/>
                      <a:pt x="810" y="63"/>
                      <a:pt x="944" y="147"/>
                    </a:cubicBezTo>
                    <a:cubicBezTo>
                      <a:pt x="989" y="178"/>
                      <a:pt x="989" y="178"/>
                      <a:pt x="989" y="178"/>
                    </a:cubicBezTo>
                    <a:cubicBezTo>
                      <a:pt x="990" y="178"/>
                      <a:pt x="990" y="178"/>
                      <a:pt x="990" y="178"/>
                    </a:cubicBezTo>
                    <a:cubicBezTo>
                      <a:pt x="995" y="181"/>
                      <a:pt x="995" y="181"/>
                      <a:pt x="995" y="181"/>
                    </a:cubicBezTo>
                    <a:cubicBezTo>
                      <a:pt x="1003" y="187"/>
                      <a:pt x="1008" y="191"/>
                      <a:pt x="1007" y="192"/>
                    </a:cubicBezTo>
                    <a:cubicBezTo>
                      <a:pt x="1006" y="193"/>
                      <a:pt x="1001" y="192"/>
                      <a:pt x="991" y="189"/>
                    </a:cubicBezTo>
                    <a:cubicBezTo>
                      <a:pt x="989" y="188"/>
                      <a:pt x="989" y="188"/>
                      <a:pt x="989" y="188"/>
                    </a:cubicBezTo>
                    <a:cubicBezTo>
                      <a:pt x="989" y="188"/>
                      <a:pt x="989" y="188"/>
                      <a:pt x="989" y="188"/>
                    </a:cubicBezTo>
                    <a:cubicBezTo>
                      <a:pt x="839" y="132"/>
                      <a:pt x="675" y="101"/>
                      <a:pt x="503" y="101"/>
                    </a:cubicBezTo>
                    <a:cubicBezTo>
                      <a:pt x="330" y="101"/>
                      <a:pt x="166" y="132"/>
                      <a:pt x="17" y="188"/>
                    </a:cubicBezTo>
                    <a:cubicBezTo>
                      <a:pt x="17" y="188"/>
                      <a:pt x="17" y="188"/>
                      <a:pt x="17" y="188"/>
                    </a:cubicBezTo>
                    <a:cubicBezTo>
                      <a:pt x="16" y="188"/>
                      <a:pt x="16" y="188"/>
                      <a:pt x="16" y="188"/>
                    </a:cubicBezTo>
                    <a:cubicBezTo>
                      <a:pt x="6" y="192"/>
                      <a:pt x="1" y="193"/>
                      <a:pt x="0" y="191"/>
                    </a:cubicBezTo>
                    <a:cubicBezTo>
                      <a:pt x="0" y="191"/>
                      <a:pt x="1" y="189"/>
                      <a:pt x="3" y="188"/>
                    </a:cubicBezTo>
                    <a:cubicBezTo>
                      <a:pt x="6" y="185"/>
                      <a:pt x="6" y="185"/>
                      <a:pt x="6" y="185"/>
                    </a:cubicBezTo>
                    <a:cubicBezTo>
                      <a:pt x="6" y="185"/>
                      <a:pt x="6" y="185"/>
                      <a:pt x="6" y="185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197" y="63"/>
                      <a:pt x="353" y="0"/>
                      <a:pt x="511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9" name="Freeform 27"/>
              <p:cNvSpPr>
                <a:spLocks/>
              </p:cNvSpPr>
              <p:nvPr/>
            </p:nvSpPr>
            <p:spPr bwMode="auto">
              <a:xfrm>
                <a:off x="5703888" y="233363"/>
                <a:ext cx="255588" cy="257175"/>
              </a:xfrm>
              <a:custGeom>
                <a:avLst/>
                <a:gdLst>
                  <a:gd name="T0" fmla="*/ 0 w 201"/>
                  <a:gd name="T1" fmla="*/ 21 h 201"/>
                  <a:gd name="T2" fmla="*/ 26 w 201"/>
                  <a:gd name="T3" fmla="*/ 13 h 201"/>
                  <a:gd name="T4" fmla="*/ 174 w 201"/>
                  <a:gd name="T5" fmla="*/ 11 h 201"/>
                  <a:gd name="T6" fmla="*/ 201 w 201"/>
                  <a:gd name="T7" fmla="*/ 18 h 201"/>
                  <a:gd name="T8" fmla="*/ 200 w 201"/>
                  <a:gd name="T9" fmla="*/ 22 h 201"/>
                  <a:gd name="T10" fmla="*/ 108 w 201"/>
                  <a:gd name="T11" fmla="*/ 195 h 201"/>
                  <a:gd name="T12" fmla="*/ 102 w 201"/>
                  <a:gd name="T13" fmla="*/ 201 h 201"/>
                  <a:gd name="T14" fmla="*/ 100 w 201"/>
                  <a:gd name="T15" fmla="*/ 198 h 201"/>
                  <a:gd name="T16" fmla="*/ 2 w 201"/>
                  <a:gd name="T17" fmla="*/ 26 h 201"/>
                  <a:gd name="T18" fmla="*/ 0 w 201"/>
                  <a:gd name="T19" fmla="*/ 2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0" y="21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75" y="0"/>
                      <a:pt x="125" y="0"/>
                      <a:pt x="174" y="11"/>
                    </a:cubicBezTo>
                    <a:cubicBezTo>
                      <a:pt x="201" y="18"/>
                      <a:pt x="201" y="18"/>
                      <a:pt x="201" y="18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183" y="84"/>
                      <a:pt x="153" y="144"/>
                      <a:pt x="108" y="195"/>
                    </a:cubicBezTo>
                    <a:cubicBezTo>
                      <a:pt x="102" y="201"/>
                      <a:pt x="102" y="201"/>
                      <a:pt x="102" y="201"/>
                    </a:cubicBezTo>
                    <a:cubicBezTo>
                      <a:pt x="100" y="198"/>
                      <a:pt x="100" y="198"/>
                      <a:pt x="100" y="198"/>
                    </a:cubicBezTo>
                    <a:cubicBezTo>
                      <a:pt x="52" y="147"/>
                      <a:pt x="20" y="88"/>
                      <a:pt x="2" y="26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EDA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00" name="Freeform 28"/>
              <p:cNvSpPr>
                <a:spLocks/>
              </p:cNvSpPr>
              <p:nvPr/>
            </p:nvSpPr>
            <p:spPr bwMode="auto">
              <a:xfrm>
                <a:off x="5491163" y="274638"/>
                <a:ext cx="252413" cy="254000"/>
              </a:xfrm>
              <a:custGeom>
                <a:avLst/>
                <a:gdLst>
                  <a:gd name="T0" fmla="*/ 0 w 199"/>
                  <a:gd name="T1" fmla="*/ 141 h 199"/>
                  <a:gd name="T2" fmla="*/ 13 w 199"/>
                  <a:gd name="T3" fmla="*/ 117 h 199"/>
                  <a:gd name="T4" fmla="*/ 118 w 199"/>
                  <a:gd name="T5" fmla="*/ 13 h 199"/>
                  <a:gd name="T6" fmla="*/ 143 w 199"/>
                  <a:gd name="T7" fmla="*/ 0 h 199"/>
                  <a:gd name="T8" fmla="*/ 145 w 199"/>
                  <a:gd name="T9" fmla="*/ 3 h 199"/>
                  <a:gd name="T10" fmla="*/ 199 w 199"/>
                  <a:gd name="T11" fmla="*/ 191 h 199"/>
                  <a:gd name="T12" fmla="*/ 199 w 199"/>
                  <a:gd name="T13" fmla="*/ 199 h 199"/>
                  <a:gd name="T14" fmla="*/ 195 w 199"/>
                  <a:gd name="T15" fmla="*/ 199 h 199"/>
                  <a:gd name="T16" fmla="*/ 5 w 199"/>
                  <a:gd name="T17" fmla="*/ 144 h 199"/>
                  <a:gd name="T18" fmla="*/ 0 w 199"/>
                  <a:gd name="T19" fmla="*/ 14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0" y="141"/>
                    </a:moveTo>
                    <a:cubicBezTo>
                      <a:pt x="13" y="117"/>
                      <a:pt x="13" y="117"/>
                      <a:pt x="13" y="117"/>
                    </a:cubicBezTo>
                    <a:cubicBezTo>
                      <a:pt x="40" y="74"/>
                      <a:pt x="76" y="39"/>
                      <a:pt x="118" y="13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76" y="59"/>
                      <a:pt x="196" y="123"/>
                      <a:pt x="199" y="191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26" y="196"/>
                      <a:pt x="61" y="176"/>
                      <a:pt x="5" y="144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D07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101" name="Freeform 29"/>
              <p:cNvSpPr>
                <a:spLocks/>
              </p:cNvSpPr>
              <p:nvPr/>
            </p:nvSpPr>
            <p:spPr bwMode="auto">
              <a:xfrm>
                <a:off x="5448301" y="488950"/>
                <a:ext cx="258763" cy="222250"/>
              </a:xfrm>
              <a:custGeom>
                <a:avLst/>
                <a:gdLst>
                  <a:gd name="T0" fmla="*/ 20 w 203"/>
                  <a:gd name="T1" fmla="*/ 0 h 174"/>
                  <a:gd name="T2" fmla="*/ 12 w 203"/>
                  <a:gd name="T3" fmla="*/ 21 h 174"/>
                  <a:gd name="T4" fmla="*/ 0 w 203"/>
                  <a:gd name="T5" fmla="*/ 114 h 174"/>
                  <a:gd name="T6" fmla="*/ 5 w 203"/>
                  <a:gd name="T7" fmla="*/ 165 h 174"/>
                  <a:gd name="T8" fmla="*/ 7 w 203"/>
                  <a:gd name="T9" fmla="*/ 174 h 174"/>
                  <a:gd name="T10" fmla="*/ 17 w 203"/>
                  <a:gd name="T11" fmla="*/ 169 h 174"/>
                  <a:gd name="T12" fmla="*/ 176 w 203"/>
                  <a:gd name="T13" fmla="*/ 117 h 174"/>
                  <a:gd name="T14" fmla="*/ 203 w 203"/>
                  <a:gd name="T15" fmla="*/ 113 h 174"/>
                  <a:gd name="T16" fmla="*/ 189 w 203"/>
                  <a:gd name="T17" fmla="*/ 96 h 174"/>
                  <a:gd name="T18" fmla="*/ 45 w 203"/>
                  <a:gd name="T19" fmla="*/ 5 h 174"/>
                  <a:gd name="T20" fmla="*/ 20 w 203"/>
                  <a:gd name="T21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74">
                    <a:moveTo>
                      <a:pt x="20" y="0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4" y="51"/>
                      <a:pt x="0" y="82"/>
                      <a:pt x="0" y="114"/>
                    </a:cubicBezTo>
                    <a:cubicBezTo>
                      <a:pt x="0" y="131"/>
                      <a:pt x="2" y="148"/>
                      <a:pt x="5" y="165"/>
                    </a:cubicBezTo>
                    <a:cubicBezTo>
                      <a:pt x="7" y="174"/>
                      <a:pt x="7" y="174"/>
                      <a:pt x="7" y="174"/>
                    </a:cubicBezTo>
                    <a:cubicBezTo>
                      <a:pt x="17" y="169"/>
                      <a:pt x="17" y="169"/>
                      <a:pt x="17" y="169"/>
                    </a:cubicBezTo>
                    <a:cubicBezTo>
                      <a:pt x="66" y="144"/>
                      <a:pt x="120" y="126"/>
                      <a:pt x="176" y="117"/>
                    </a:cubicBezTo>
                    <a:cubicBezTo>
                      <a:pt x="203" y="113"/>
                      <a:pt x="203" y="113"/>
                      <a:pt x="203" y="113"/>
                    </a:cubicBezTo>
                    <a:cubicBezTo>
                      <a:pt x="189" y="96"/>
                      <a:pt x="189" y="96"/>
                      <a:pt x="189" y="96"/>
                    </a:cubicBezTo>
                    <a:cubicBezTo>
                      <a:pt x="151" y="54"/>
                      <a:pt x="101" y="22"/>
                      <a:pt x="45" y="5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F2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5653485" y="881618"/>
              <a:ext cx="885031" cy="255754"/>
              <a:chOff x="6484938" y="241300"/>
              <a:chExt cx="1598613" cy="461963"/>
            </a:xfrm>
          </p:grpSpPr>
          <p:sp>
            <p:nvSpPr>
              <p:cNvPr id="88" name="Freeform 19"/>
              <p:cNvSpPr>
                <a:spLocks/>
              </p:cNvSpPr>
              <p:nvPr/>
            </p:nvSpPr>
            <p:spPr bwMode="auto">
              <a:xfrm>
                <a:off x="6484938" y="249238"/>
                <a:ext cx="106363" cy="49212"/>
              </a:xfrm>
              <a:custGeom>
                <a:avLst/>
                <a:gdLst>
                  <a:gd name="T0" fmla="*/ 0 w 67"/>
                  <a:gd name="T1" fmla="*/ 0 h 31"/>
                  <a:gd name="T2" fmla="*/ 67 w 67"/>
                  <a:gd name="T3" fmla="*/ 0 h 31"/>
                  <a:gd name="T4" fmla="*/ 67 w 67"/>
                  <a:gd name="T5" fmla="*/ 31 h 31"/>
                  <a:gd name="T6" fmla="*/ 0 w 67"/>
                  <a:gd name="T7" fmla="*/ 31 h 31"/>
                  <a:gd name="T8" fmla="*/ 0 w 67"/>
                  <a:gd name="T9" fmla="*/ 0 h 31"/>
                  <a:gd name="T10" fmla="*/ 0 w 67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31">
                    <a:moveTo>
                      <a:pt x="0" y="0"/>
                    </a:moveTo>
                    <a:lnTo>
                      <a:pt x="67" y="0"/>
                    </a:lnTo>
                    <a:lnTo>
                      <a:pt x="67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89" name="Freeform 20"/>
              <p:cNvSpPr>
                <a:spLocks/>
              </p:cNvSpPr>
              <p:nvPr/>
            </p:nvSpPr>
            <p:spPr bwMode="auto">
              <a:xfrm>
                <a:off x="6484938" y="436563"/>
                <a:ext cx="106363" cy="49212"/>
              </a:xfrm>
              <a:custGeom>
                <a:avLst/>
                <a:gdLst>
                  <a:gd name="T0" fmla="*/ 0 w 67"/>
                  <a:gd name="T1" fmla="*/ 0 h 31"/>
                  <a:gd name="T2" fmla="*/ 67 w 67"/>
                  <a:gd name="T3" fmla="*/ 0 h 31"/>
                  <a:gd name="T4" fmla="*/ 67 w 67"/>
                  <a:gd name="T5" fmla="*/ 31 h 31"/>
                  <a:gd name="T6" fmla="*/ 0 w 67"/>
                  <a:gd name="T7" fmla="*/ 31 h 31"/>
                  <a:gd name="T8" fmla="*/ 0 w 67"/>
                  <a:gd name="T9" fmla="*/ 0 h 31"/>
                  <a:gd name="T10" fmla="*/ 0 w 67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31">
                    <a:moveTo>
                      <a:pt x="0" y="0"/>
                    </a:moveTo>
                    <a:lnTo>
                      <a:pt x="67" y="0"/>
                    </a:lnTo>
                    <a:lnTo>
                      <a:pt x="67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Freeform 21"/>
              <p:cNvSpPr>
                <a:spLocks/>
              </p:cNvSpPr>
              <p:nvPr/>
            </p:nvSpPr>
            <p:spPr bwMode="auto">
              <a:xfrm>
                <a:off x="6870701" y="455613"/>
                <a:ext cx="358775" cy="247650"/>
              </a:xfrm>
              <a:custGeom>
                <a:avLst/>
                <a:gdLst>
                  <a:gd name="T0" fmla="*/ 227 w 282"/>
                  <a:gd name="T1" fmla="*/ 0 h 194"/>
                  <a:gd name="T2" fmla="*/ 282 w 282"/>
                  <a:gd name="T3" fmla="*/ 0 h 194"/>
                  <a:gd name="T4" fmla="*/ 269 w 282"/>
                  <a:gd name="T5" fmla="*/ 16 h 194"/>
                  <a:gd name="T6" fmla="*/ 257 w 282"/>
                  <a:gd name="T7" fmla="*/ 29 h 194"/>
                  <a:gd name="T8" fmla="*/ 229 w 282"/>
                  <a:gd name="T9" fmla="*/ 51 h 194"/>
                  <a:gd name="T10" fmla="*/ 229 w 282"/>
                  <a:gd name="T11" fmla="*/ 75 h 194"/>
                  <a:gd name="T12" fmla="*/ 222 w 282"/>
                  <a:gd name="T13" fmla="*/ 128 h 194"/>
                  <a:gd name="T14" fmla="*/ 172 w 282"/>
                  <a:gd name="T15" fmla="*/ 182 h 194"/>
                  <a:gd name="T16" fmla="*/ 128 w 282"/>
                  <a:gd name="T17" fmla="*/ 192 h 194"/>
                  <a:gd name="T18" fmla="*/ 64 w 282"/>
                  <a:gd name="T19" fmla="*/ 192 h 194"/>
                  <a:gd name="T20" fmla="*/ 28 w 282"/>
                  <a:gd name="T21" fmla="*/ 182 h 194"/>
                  <a:gd name="T22" fmla="*/ 0 w 282"/>
                  <a:gd name="T23" fmla="*/ 131 h 194"/>
                  <a:gd name="T24" fmla="*/ 38 w 282"/>
                  <a:gd name="T25" fmla="*/ 131 h 194"/>
                  <a:gd name="T26" fmla="*/ 54 w 282"/>
                  <a:gd name="T27" fmla="*/ 154 h 194"/>
                  <a:gd name="T28" fmla="*/ 128 w 282"/>
                  <a:gd name="T29" fmla="*/ 158 h 194"/>
                  <a:gd name="T30" fmla="*/ 180 w 282"/>
                  <a:gd name="T31" fmla="*/ 125 h 194"/>
                  <a:gd name="T32" fmla="*/ 190 w 282"/>
                  <a:gd name="T33" fmla="*/ 72 h 194"/>
                  <a:gd name="T34" fmla="*/ 128 w 282"/>
                  <a:gd name="T35" fmla="*/ 85 h 194"/>
                  <a:gd name="T36" fmla="*/ 128 w 282"/>
                  <a:gd name="T37" fmla="*/ 45 h 194"/>
                  <a:gd name="T38" fmla="*/ 184 w 282"/>
                  <a:gd name="T39" fmla="*/ 31 h 194"/>
                  <a:gd name="T40" fmla="*/ 215 w 282"/>
                  <a:gd name="T41" fmla="*/ 11 h 194"/>
                  <a:gd name="T42" fmla="*/ 227 w 282"/>
                  <a:gd name="T4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2" h="194">
                    <a:moveTo>
                      <a:pt x="227" y="0"/>
                    </a:moveTo>
                    <a:cubicBezTo>
                      <a:pt x="282" y="0"/>
                      <a:pt x="282" y="0"/>
                      <a:pt x="282" y="0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5" y="21"/>
                      <a:pt x="260" y="25"/>
                      <a:pt x="257" y="29"/>
                    </a:cubicBezTo>
                    <a:cubicBezTo>
                      <a:pt x="250" y="34"/>
                      <a:pt x="241" y="42"/>
                      <a:pt x="229" y="51"/>
                    </a:cubicBezTo>
                    <a:cubicBezTo>
                      <a:pt x="229" y="63"/>
                      <a:pt x="229" y="71"/>
                      <a:pt x="229" y="75"/>
                    </a:cubicBezTo>
                    <a:cubicBezTo>
                      <a:pt x="229" y="97"/>
                      <a:pt x="227" y="115"/>
                      <a:pt x="222" y="128"/>
                    </a:cubicBezTo>
                    <a:cubicBezTo>
                      <a:pt x="212" y="153"/>
                      <a:pt x="190" y="174"/>
                      <a:pt x="172" y="182"/>
                    </a:cubicBezTo>
                    <a:cubicBezTo>
                      <a:pt x="160" y="190"/>
                      <a:pt x="138" y="191"/>
                      <a:pt x="128" y="192"/>
                    </a:cubicBezTo>
                    <a:cubicBezTo>
                      <a:pt x="117" y="194"/>
                      <a:pt x="77" y="194"/>
                      <a:pt x="64" y="192"/>
                    </a:cubicBezTo>
                    <a:cubicBezTo>
                      <a:pt x="61" y="191"/>
                      <a:pt x="39" y="189"/>
                      <a:pt x="28" y="182"/>
                    </a:cubicBezTo>
                    <a:cubicBezTo>
                      <a:pt x="13" y="173"/>
                      <a:pt x="1" y="142"/>
                      <a:pt x="0" y="131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41" y="139"/>
                      <a:pt x="47" y="150"/>
                      <a:pt x="54" y="154"/>
                    </a:cubicBezTo>
                    <a:cubicBezTo>
                      <a:pt x="66" y="162"/>
                      <a:pt x="105" y="161"/>
                      <a:pt x="128" y="158"/>
                    </a:cubicBezTo>
                    <a:cubicBezTo>
                      <a:pt x="150" y="156"/>
                      <a:pt x="171" y="142"/>
                      <a:pt x="180" y="125"/>
                    </a:cubicBezTo>
                    <a:cubicBezTo>
                      <a:pt x="186" y="113"/>
                      <a:pt x="190" y="95"/>
                      <a:pt x="190" y="72"/>
                    </a:cubicBezTo>
                    <a:cubicBezTo>
                      <a:pt x="173" y="78"/>
                      <a:pt x="152" y="82"/>
                      <a:pt x="128" y="85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50" y="43"/>
                      <a:pt x="169" y="38"/>
                      <a:pt x="184" y="31"/>
                    </a:cubicBezTo>
                    <a:cubicBezTo>
                      <a:pt x="193" y="28"/>
                      <a:pt x="203" y="21"/>
                      <a:pt x="215" y="11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1" name="Freeform 22"/>
              <p:cNvSpPr>
                <a:spLocks/>
              </p:cNvSpPr>
              <p:nvPr/>
            </p:nvSpPr>
            <p:spPr bwMode="auto">
              <a:xfrm>
                <a:off x="7335838" y="241300"/>
                <a:ext cx="747713" cy="458787"/>
              </a:xfrm>
              <a:custGeom>
                <a:avLst/>
                <a:gdLst>
                  <a:gd name="T0" fmla="*/ 255 w 588"/>
                  <a:gd name="T1" fmla="*/ 0 h 359"/>
                  <a:gd name="T2" fmla="*/ 527 w 588"/>
                  <a:gd name="T3" fmla="*/ 0 h 359"/>
                  <a:gd name="T4" fmla="*/ 571 w 588"/>
                  <a:gd name="T5" fmla="*/ 14 h 359"/>
                  <a:gd name="T6" fmla="*/ 588 w 588"/>
                  <a:gd name="T7" fmla="*/ 56 h 359"/>
                  <a:gd name="T8" fmla="*/ 588 w 588"/>
                  <a:gd name="T9" fmla="*/ 304 h 359"/>
                  <a:gd name="T10" fmla="*/ 573 w 588"/>
                  <a:gd name="T11" fmla="*/ 342 h 359"/>
                  <a:gd name="T12" fmla="*/ 531 w 588"/>
                  <a:gd name="T13" fmla="*/ 358 h 359"/>
                  <a:gd name="T14" fmla="*/ 497 w 588"/>
                  <a:gd name="T15" fmla="*/ 358 h 359"/>
                  <a:gd name="T16" fmla="*/ 497 w 588"/>
                  <a:gd name="T17" fmla="*/ 359 h 359"/>
                  <a:gd name="T18" fmla="*/ 141 w 588"/>
                  <a:gd name="T19" fmla="*/ 359 h 359"/>
                  <a:gd name="T20" fmla="*/ 141 w 588"/>
                  <a:gd name="T21" fmla="*/ 359 h 359"/>
                  <a:gd name="T22" fmla="*/ 117 w 588"/>
                  <a:gd name="T23" fmla="*/ 359 h 359"/>
                  <a:gd name="T24" fmla="*/ 86 w 588"/>
                  <a:gd name="T25" fmla="*/ 350 h 359"/>
                  <a:gd name="T26" fmla="*/ 75 w 588"/>
                  <a:gd name="T27" fmla="*/ 327 h 359"/>
                  <a:gd name="T28" fmla="*/ 75 w 588"/>
                  <a:gd name="T29" fmla="*/ 304 h 359"/>
                  <a:gd name="T30" fmla="*/ 75 w 588"/>
                  <a:gd name="T31" fmla="*/ 304 h 359"/>
                  <a:gd name="T32" fmla="*/ 75 w 588"/>
                  <a:gd name="T33" fmla="*/ 230 h 359"/>
                  <a:gd name="T34" fmla="*/ 34 w 588"/>
                  <a:gd name="T35" fmla="*/ 202 h 359"/>
                  <a:gd name="T36" fmla="*/ 17 w 588"/>
                  <a:gd name="T37" fmla="*/ 187 h 359"/>
                  <a:gd name="T38" fmla="*/ 0 w 588"/>
                  <a:gd name="T39" fmla="*/ 167 h 359"/>
                  <a:gd name="T40" fmla="*/ 55 w 588"/>
                  <a:gd name="T41" fmla="*/ 167 h 359"/>
                  <a:gd name="T42" fmla="*/ 68 w 588"/>
                  <a:gd name="T43" fmla="*/ 178 h 359"/>
                  <a:gd name="T44" fmla="*/ 103 w 588"/>
                  <a:gd name="T45" fmla="*/ 200 h 359"/>
                  <a:gd name="T46" fmla="*/ 155 w 588"/>
                  <a:gd name="T47" fmla="*/ 212 h 359"/>
                  <a:gd name="T48" fmla="*/ 155 w 588"/>
                  <a:gd name="T49" fmla="*/ 252 h 359"/>
                  <a:gd name="T50" fmla="*/ 114 w 588"/>
                  <a:gd name="T51" fmla="*/ 246 h 359"/>
                  <a:gd name="T52" fmla="*/ 114 w 588"/>
                  <a:gd name="T53" fmla="*/ 303 h 359"/>
                  <a:gd name="T54" fmla="*/ 114 w 588"/>
                  <a:gd name="T55" fmla="*/ 303 h 359"/>
                  <a:gd name="T56" fmla="*/ 115 w 588"/>
                  <a:gd name="T57" fmla="*/ 312 h 359"/>
                  <a:gd name="T58" fmla="*/ 119 w 588"/>
                  <a:gd name="T59" fmla="*/ 320 h 359"/>
                  <a:gd name="T60" fmla="*/ 130 w 588"/>
                  <a:gd name="T61" fmla="*/ 323 h 359"/>
                  <a:gd name="T62" fmla="*/ 138 w 588"/>
                  <a:gd name="T63" fmla="*/ 324 h 359"/>
                  <a:gd name="T64" fmla="*/ 495 w 588"/>
                  <a:gd name="T65" fmla="*/ 324 h 359"/>
                  <a:gd name="T66" fmla="*/ 495 w 588"/>
                  <a:gd name="T67" fmla="*/ 324 h 359"/>
                  <a:gd name="T68" fmla="*/ 525 w 588"/>
                  <a:gd name="T69" fmla="*/ 323 h 359"/>
                  <a:gd name="T70" fmla="*/ 542 w 588"/>
                  <a:gd name="T71" fmla="*/ 314 h 359"/>
                  <a:gd name="T72" fmla="*/ 548 w 588"/>
                  <a:gd name="T73" fmla="*/ 299 h 359"/>
                  <a:gd name="T74" fmla="*/ 548 w 588"/>
                  <a:gd name="T75" fmla="*/ 65 h 359"/>
                  <a:gd name="T76" fmla="*/ 521 w 588"/>
                  <a:gd name="T77" fmla="*/ 39 h 359"/>
                  <a:gd name="T78" fmla="*/ 264 w 588"/>
                  <a:gd name="T79" fmla="*/ 39 h 359"/>
                  <a:gd name="T80" fmla="*/ 237 w 588"/>
                  <a:gd name="T81" fmla="*/ 65 h 359"/>
                  <a:gd name="T82" fmla="*/ 237 w 588"/>
                  <a:gd name="T83" fmla="*/ 300 h 359"/>
                  <a:gd name="T84" fmla="*/ 198 w 588"/>
                  <a:gd name="T85" fmla="*/ 300 h 359"/>
                  <a:gd name="T86" fmla="*/ 198 w 588"/>
                  <a:gd name="T87" fmla="*/ 54 h 359"/>
                  <a:gd name="T88" fmla="*/ 213 w 588"/>
                  <a:gd name="T89" fmla="*/ 15 h 359"/>
                  <a:gd name="T90" fmla="*/ 255 w 588"/>
                  <a:gd name="T9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88" h="359">
                    <a:moveTo>
                      <a:pt x="255" y="0"/>
                    </a:moveTo>
                    <a:cubicBezTo>
                      <a:pt x="527" y="0"/>
                      <a:pt x="527" y="0"/>
                      <a:pt x="527" y="0"/>
                    </a:cubicBezTo>
                    <a:cubicBezTo>
                      <a:pt x="546" y="0"/>
                      <a:pt x="560" y="4"/>
                      <a:pt x="571" y="14"/>
                    </a:cubicBezTo>
                    <a:cubicBezTo>
                      <a:pt x="582" y="24"/>
                      <a:pt x="588" y="38"/>
                      <a:pt x="588" y="56"/>
                    </a:cubicBezTo>
                    <a:cubicBezTo>
                      <a:pt x="588" y="304"/>
                      <a:pt x="588" y="304"/>
                      <a:pt x="588" y="304"/>
                    </a:cubicBezTo>
                    <a:cubicBezTo>
                      <a:pt x="588" y="319"/>
                      <a:pt x="583" y="332"/>
                      <a:pt x="573" y="342"/>
                    </a:cubicBezTo>
                    <a:cubicBezTo>
                      <a:pt x="563" y="353"/>
                      <a:pt x="549" y="358"/>
                      <a:pt x="531" y="358"/>
                    </a:cubicBezTo>
                    <a:cubicBezTo>
                      <a:pt x="497" y="358"/>
                      <a:pt x="497" y="358"/>
                      <a:pt x="497" y="358"/>
                    </a:cubicBezTo>
                    <a:cubicBezTo>
                      <a:pt x="497" y="359"/>
                      <a:pt x="497" y="359"/>
                      <a:pt x="497" y="359"/>
                    </a:cubicBezTo>
                    <a:cubicBezTo>
                      <a:pt x="141" y="359"/>
                      <a:pt x="141" y="359"/>
                      <a:pt x="141" y="359"/>
                    </a:cubicBezTo>
                    <a:cubicBezTo>
                      <a:pt x="141" y="359"/>
                      <a:pt x="141" y="359"/>
                      <a:pt x="141" y="359"/>
                    </a:cubicBezTo>
                    <a:cubicBezTo>
                      <a:pt x="117" y="359"/>
                      <a:pt x="117" y="359"/>
                      <a:pt x="117" y="359"/>
                    </a:cubicBezTo>
                    <a:cubicBezTo>
                      <a:pt x="103" y="359"/>
                      <a:pt x="93" y="356"/>
                      <a:pt x="86" y="350"/>
                    </a:cubicBezTo>
                    <a:cubicBezTo>
                      <a:pt x="78" y="343"/>
                      <a:pt x="75" y="336"/>
                      <a:pt x="75" y="327"/>
                    </a:cubicBezTo>
                    <a:cubicBezTo>
                      <a:pt x="75" y="304"/>
                      <a:pt x="75" y="304"/>
                      <a:pt x="75" y="304"/>
                    </a:cubicBezTo>
                    <a:cubicBezTo>
                      <a:pt x="75" y="304"/>
                      <a:pt x="75" y="304"/>
                      <a:pt x="75" y="304"/>
                    </a:cubicBezTo>
                    <a:cubicBezTo>
                      <a:pt x="75" y="230"/>
                      <a:pt x="75" y="230"/>
                      <a:pt x="75" y="230"/>
                    </a:cubicBezTo>
                    <a:cubicBezTo>
                      <a:pt x="58" y="221"/>
                      <a:pt x="44" y="212"/>
                      <a:pt x="34" y="202"/>
                    </a:cubicBezTo>
                    <a:cubicBezTo>
                      <a:pt x="29" y="198"/>
                      <a:pt x="23" y="193"/>
                      <a:pt x="17" y="18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55" y="167"/>
                      <a:pt x="55" y="167"/>
                      <a:pt x="55" y="167"/>
                    </a:cubicBezTo>
                    <a:cubicBezTo>
                      <a:pt x="68" y="178"/>
                      <a:pt x="68" y="178"/>
                      <a:pt x="68" y="178"/>
                    </a:cubicBezTo>
                    <a:cubicBezTo>
                      <a:pt x="81" y="188"/>
                      <a:pt x="92" y="195"/>
                      <a:pt x="103" y="200"/>
                    </a:cubicBezTo>
                    <a:cubicBezTo>
                      <a:pt x="116" y="205"/>
                      <a:pt x="133" y="209"/>
                      <a:pt x="155" y="212"/>
                    </a:cubicBezTo>
                    <a:cubicBezTo>
                      <a:pt x="155" y="252"/>
                      <a:pt x="155" y="252"/>
                      <a:pt x="155" y="252"/>
                    </a:cubicBezTo>
                    <a:cubicBezTo>
                      <a:pt x="140" y="251"/>
                      <a:pt x="127" y="249"/>
                      <a:pt x="114" y="246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15" y="312"/>
                      <a:pt x="115" y="312"/>
                      <a:pt x="115" y="312"/>
                    </a:cubicBezTo>
                    <a:cubicBezTo>
                      <a:pt x="115" y="315"/>
                      <a:pt x="116" y="318"/>
                      <a:pt x="119" y="320"/>
                    </a:cubicBezTo>
                    <a:cubicBezTo>
                      <a:pt x="121" y="322"/>
                      <a:pt x="125" y="323"/>
                      <a:pt x="130" y="323"/>
                    </a:cubicBezTo>
                    <a:cubicBezTo>
                      <a:pt x="138" y="324"/>
                      <a:pt x="138" y="324"/>
                      <a:pt x="138" y="324"/>
                    </a:cubicBezTo>
                    <a:cubicBezTo>
                      <a:pt x="495" y="324"/>
                      <a:pt x="495" y="324"/>
                      <a:pt x="495" y="324"/>
                    </a:cubicBezTo>
                    <a:cubicBezTo>
                      <a:pt x="495" y="324"/>
                      <a:pt x="495" y="324"/>
                      <a:pt x="495" y="324"/>
                    </a:cubicBezTo>
                    <a:cubicBezTo>
                      <a:pt x="508" y="323"/>
                      <a:pt x="514" y="324"/>
                      <a:pt x="525" y="323"/>
                    </a:cubicBezTo>
                    <a:cubicBezTo>
                      <a:pt x="531" y="323"/>
                      <a:pt x="539" y="318"/>
                      <a:pt x="542" y="314"/>
                    </a:cubicBezTo>
                    <a:cubicBezTo>
                      <a:pt x="546" y="310"/>
                      <a:pt x="547" y="306"/>
                      <a:pt x="548" y="299"/>
                    </a:cubicBezTo>
                    <a:cubicBezTo>
                      <a:pt x="548" y="221"/>
                      <a:pt x="548" y="143"/>
                      <a:pt x="548" y="65"/>
                    </a:cubicBezTo>
                    <a:cubicBezTo>
                      <a:pt x="548" y="47"/>
                      <a:pt x="539" y="39"/>
                      <a:pt x="521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46" y="39"/>
                      <a:pt x="237" y="47"/>
                      <a:pt x="237" y="65"/>
                    </a:cubicBezTo>
                    <a:cubicBezTo>
                      <a:pt x="237" y="300"/>
                      <a:pt x="237" y="300"/>
                      <a:pt x="237" y="300"/>
                    </a:cubicBezTo>
                    <a:cubicBezTo>
                      <a:pt x="198" y="300"/>
                      <a:pt x="198" y="300"/>
                      <a:pt x="198" y="300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8" y="39"/>
                      <a:pt x="203" y="26"/>
                      <a:pt x="213" y="15"/>
                    </a:cubicBezTo>
                    <a:cubicBezTo>
                      <a:pt x="224" y="5"/>
                      <a:pt x="237" y="0"/>
                      <a:pt x="255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2" name="Freeform 23"/>
              <p:cNvSpPr>
                <a:spLocks noEditPoints="1"/>
              </p:cNvSpPr>
              <p:nvPr/>
            </p:nvSpPr>
            <p:spPr bwMode="auto">
              <a:xfrm>
                <a:off x="7037388" y="241300"/>
                <a:ext cx="495300" cy="214312"/>
              </a:xfrm>
              <a:custGeom>
                <a:avLst/>
                <a:gdLst>
                  <a:gd name="T0" fmla="*/ 213 w 390"/>
                  <a:gd name="T1" fmla="*/ 127 h 167"/>
                  <a:gd name="T2" fmla="*/ 342 w 390"/>
                  <a:gd name="T3" fmla="*/ 127 h 167"/>
                  <a:gd name="T4" fmla="*/ 351 w 390"/>
                  <a:gd name="T5" fmla="*/ 104 h 167"/>
                  <a:gd name="T6" fmla="*/ 39 w 390"/>
                  <a:gd name="T7" fmla="*/ 103 h 167"/>
                  <a:gd name="T8" fmla="*/ 43 w 390"/>
                  <a:gd name="T9" fmla="*/ 127 h 167"/>
                  <a:gd name="T10" fmla="*/ 174 w 390"/>
                  <a:gd name="T11" fmla="*/ 127 h 167"/>
                  <a:gd name="T12" fmla="*/ 39 w 390"/>
                  <a:gd name="T13" fmla="*/ 104 h 167"/>
                  <a:gd name="T14" fmla="*/ 39 w 390"/>
                  <a:gd name="T15" fmla="*/ 103 h 167"/>
                  <a:gd name="T16" fmla="*/ 247 w 390"/>
                  <a:gd name="T17" fmla="*/ 39 h 167"/>
                  <a:gd name="T18" fmla="*/ 213 w 390"/>
                  <a:gd name="T19" fmla="*/ 64 h 167"/>
                  <a:gd name="T20" fmla="*/ 351 w 390"/>
                  <a:gd name="T21" fmla="*/ 51 h 167"/>
                  <a:gd name="T22" fmla="*/ 337 w 390"/>
                  <a:gd name="T23" fmla="*/ 39 h 167"/>
                  <a:gd name="T24" fmla="*/ 326 w 390"/>
                  <a:gd name="T25" fmla="*/ 39 h 167"/>
                  <a:gd name="T26" fmla="*/ 77 w 390"/>
                  <a:gd name="T27" fmla="*/ 39 h 167"/>
                  <a:gd name="T28" fmla="*/ 57 w 390"/>
                  <a:gd name="T29" fmla="*/ 39 h 167"/>
                  <a:gd name="T30" fmla="*/ 39 w 390"/>
                  <a:gd name="T31" fmla="*/ 54 h 167"/>
                  <a:gd name="T32" fmla="*/ 39 w 390"/>
                  <a:gd name="T33" fmla="*/ 64 h 167"/>
                  <a:gd name="T34" fmla="*/ 174 w 390"/>
                  <a:gd name="T35" fmla="*/ 64 h 167"/>
                  <a:gd name="T36" fmla="*/ 144 w 390"/>
                  <a:gd name="T37" fmla="*/ 39 h 167"/>
                  <a:gd name="T38" fmla="*/ 77 w 390"/>
                  <a:gd name="T39" fmla="*/ 39 h 167"/>
                  <a:gd name="T40" fmla="*/ 77 w 390"/>
                  <a:gd name="T41" fmla="*/ 39 h 167"/>
                  <a:gd name="T42" fmla="*/ 77 w 390"/>
                  <a:gd name="T43" fmla="*/ 0 h 167"/>
                  <a:gd name="T44" fmla="*/ 77 w 390"/>
                  <a:gd name="T45" fmla="*/ 4 h 167"/>
                  <a:gd name="T46" fmla="*/ 144 w 390"/>
                  <a:gd name="T47" fmla="*/ 0 h 167"/>
                  <a:gd name="T48" fmla="*/ 247 w 390"/>
                  <a:gd name="T49" fmla="*/ 0 h 167"/>
                  <a:gd name="T50" fmla="*/ 326 w 390"/>
                  <a:gd name="T51" fmla="*/ 0 h 167"/>
                  <a:gd name="T52" fmla="*/ 379 w 390"/>
                  <a:gd name="T53" fmla="*/ 10 h 167"/>
                  <a:gd name="T54" fmla="*/ 390 w 390"/>
                  <a:gd name="T55" fmla="*/ 125 h 167"/>
                  <a:gd name="T56" fmla="*/ 367 w 390"/>
                  <a:gd name="T57" fmla="*/ 165 h 167"/>
                  <a:gd name="T58" fmla="*/ 326 w 390"/>
                  <a:gd name="T59" fmla="*/ 167 h 167"/>
                  <a:gd name="T60" fmla="*/ 247 w 390"/>
                  <a:gd name="T61" fmla="*/ 167 h 167"/>
                  <a:gd name="T62" fmla="*/ 144 w 390"/>
                  <a:gd name="T63" fmla="*/ 167 h 167"/>
                  <a:gd name="T64" fmla="*/ 77 w 390"/>
                  <a:gd name="T65" fmla="*/ 166 h 167"/>
                  <a:gd name="T66" fmla="*/ 77 w 390"/>
                  <a:gd name="T67" fmla="*/ 167 h 167"/>
                  <a:gd name="T68" fmla="*/ 25 w 390"/>
                  <a:gd name="T69" fmla="*/ 165 h 167"/>
                  <a:gd name="T70" fmla="*/ 0 w 390"/>
                  <a:gd name="T71" fmla="*/ 3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0" h="167">
                    <a:moveTo>
                      <a:pt x="213" y="104"/>
                    </a:moveTo>
                    <a:cubicBezTo>
                      <a:pt x="213" y="127"/>
                      <a:pt x="213" y="127"/>
                      <a:pt x="213" y="127"/>
                    </a:cubicBezTo>
                    <a:cubicBezTo>
                      <a:pt x="340" y="127"/>
                      <a:pt x="340" y="127"/>
                      <a:pt x="340" y="127"/>
                    </a:cubicBezTo>
                    <a:cubicBezTo>
                      <a:pt x="342" y="127"/>
                      <a:pt x="342" y="127"/>
                      <a:pt x="342" y="127"/>
                    </a:cubicBezTo>
                    <a:cubicBezTo>
                      <a:pt x="348" y="125"/>
                      <a:pt x="351" y="121"/>
                      <a:pt x="351" y="114"/>
                    </a:cubicBezTo>
                    <a:cubicBezTo>
                      <a:pt x="351" y="104"/>
                      <a:pt x="351" y="104"/>
                      <a:pt x="351" y="104"/>
                    </a:cubicBezTo>
                    <a:cubicBezTo>
                      <a:pt x="213" y="104"/>
                      <a:pt x="213" y="104"/>
                      <a:pt x="213" y="104"/>
                    </a:cubicBezTo>
                    <a:close/>
                    <a:moveTo>
                      <a:pt x="39" y="103"/>
                    </a:moveTo>
                    <a:cubicBezTo>
                      <a:pt x="39" y="118"/>
                      <a:pt x="39" y="118"/>
                      <a:pt x="39" y="118"/>
                    </a:cubicBezTo>
                    <a:cubicBezTo>
                      <a:pt x="39" y="122"/>
                      <a:pt x="40" y="125"/>
                      <a:pt x="43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04"/>
                      <a:pt x="174" y="104"/>
                      <a:pt x="174" y="104"/>
                    </a:cubicBezTo>
                    <a:cubicBezTo>
                      <a:pt x="39" y="104"/>
                      <a:pt x="39" y="104"/>
                      <a:pt x="39" y="104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39" y="103"/>
                      <a:pt x="39" y="103"/>
                      <a:pt x="39" y="103"/>
                    </a:cubicBezTo>
                    <a:close/>
                    <a:moveTo>
                      <a:pt x="247" y="39"/>
                    </a:moveTo>
                    <a:cubicBezTo>
                      <a:pt x="247" y="39"/>
                      <a:pt x="247" y="39"/>
                      <a:pt x="247" y="39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351" y="64"/>
                      <a:pt x="351" y="64"/>
                      <a:pt x="351" y="64"/>
                    </a:cubicBezTo>
                    <a:cubicBezTo>
                      <a:pt x="351" y="51"/>
                      <a:pt x="351" y="51"/>
                      <a:pt x="351" y="51"/>
                    </a:cubicBezTo>
                    <a:cubicBezTo>
                      <a:pt x="351" y="48"/>
                      <a:pt x="350" y="45"/>
                      <a:pt x="348" y="42"/>
                    </a:cubicBezTo>
                    <a:cubicBezTo>
                      <a:pt x="345" y="40"/>
                      <a:pt x="342" y="39"/>
                      <a:pt x="337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326" y="39"/>
                      <a:pt x="326" y="39"/>
                      <a:pt x="326" y="39"/>
                    </a:cubicBezTo>
                    <a:cubicBezTo>
                      <a:pt x="247" y="39"/>
                      <a:pt x="247" y="39"/>
                      <a:pt x="247" y="39"/>
                    </a:cubicBezTo>
                    <a:close/>
                    <a:moveTo>
                      <a:pt x="77" y="39"/>
                    </a:moveTo>
                    <a:cubicBezTo>
                      <a:pt x="77" y="39"/>
                      <a:pt x="77" y="39"/>
                      <a:pt x="7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49" y="39"/>
                      <a:pt x="44" y="40"/>
                      <a:pt x="42" y="42"/>
                    </a:cubicBezTo>
                    <a:cubicBezTo>
                      <a:pt x="40" y="45"/>
                      <a:pt x="39" y="48"/>
                      <a:pt x="39" y="5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4" y="39"/>
                      <a:pt x="174" y="39"/>
                      <a:pt x="174" y="39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39"/>
                      <a:pt x="77" y="39"/>
                      <a:pt x="77" y="39"/>
                    </a:cubicBezTo>
                    <a:close/>
                    <a:moveTo>
                      <a:pt x="43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63" y="0"/>
                      <a:pt x="373" y="3"/>
                      <a:pt x="379" y="10"/>
                    </a:cubicBezTo>
                    <a:cubicBezTo>
                      <a:pt x="387" y="17"/>
                      <a:pt x="390" y="25"/>
                      <a:pt x="390" y="34"/>
                    </a:cubicBezTo>
                    <a:cubicBezTo>
                      <a:pt x="390" y="125"/>
                      <a:pt x="390" y="125"/>
                      <a:pt x="390" y="125"/>
                    </a:cubicBezTo>
                    <a:cubicBezTo>
                      <a:pt x="390" y="139"/>
                      <a:pt x="387" y="150"/>
                      <a:pt x="379" y="157"/>
                    </a:cubicBezTo>
                    <a:cubicBezTo>
                      <a:pt x="376" y="161"/>
                      <a:pt x="372" y="163"/>
                      <a:pt x="367" y="165"/>
                    </a:cubicBezTo>
                    <a:cubicBezTo>
                      <a:pt x="355" y="167"/>
                      <a:pt x="355" y="167"/>
                      <a:pt x="355" y="167"/>
                    </a:cubicBezTo>
                    <a:cubicBezTo>
                      <a:pt x="326" y="167"/>
                      <a:pt x="326" y="167"/>
                      <a:pt x="326" y="167"/>
                    </a:cubicBezTo>
                    <a:cubicBezTo>
                      <a:pt x="247" y="167"/>
                      <a:pt x="247" y="167"/>
                      <a:pt x="247" y="167"/>
                    </a:cubicBezTo>
                    <a:cubicBezTo>
                      <a:pt x="247" y="167"/>
                      <a:pt x="247" y="167"/>
                      <a:pt x="247" y="167"/>
                    </a:cubicBezTo>
                    <a:cubicBezTo>
                      <a:pt x="144" y="167"/>
                      <a:pt x="144" y="167"/>
                      <a:pt x="144" y="167"/>
                    </a:cubicBezTo>
                    <a:cubicBezTo>
                      <a:pt x="144" y="167"/>
                      <a:pt x="144" y="167"/>
                      <a:pt x="144" y="167"/>
                    </a:cubicBezTo>
                    <a:cubicBezTo>
                      <a:pt x="77" y="167"/>
                      <a:pt x="77" y="167"/>
                      <a:pt x="77" y="167"/>
                    </a:cubicBezTo>
                    <a:cubicBezTo>
                      <a:pt x="77" y="166"/>
                      <a:pt x="77" y="166"/>
                      <a:pt x="77" y="166"/>
                    </a:cubicBezTo>
                    <a:cubicBezTo>
                      <a:pt x="77" y="166"/>
                      <a:pt x="77" y="166"/>
                      <a:pt x="77" y="166"/>
                    </a:cubicBezTo>
                    <a:cubicBezTo>
                      <a:pt x="77" y="167"/>
                      <a:pt x="77" y="167"/>
                      <a:pt x="77" y="167"/>
                    </a:cubicBezTo>
                    <a:cubicBezTo>
                      <a:pt x="41" y="167"/>
                      <a:pt x="41" y="167"/>
                      <a:pt x="41" y="167"/>
                    </a:cubicBezTo>
                    <a:cubicBezTo>
                      <a:pt x="25" y="165"/>
                      <a:pt x="25" y="165"/>
                      <a:pt x="25" y="165"/>
                    </a:cubicBezTo>
                    <a:cubicBezTo>
                      <a:pt x="8" y="160"/>
                      <a:pt x="0" y="149"/>
                      <a:pt x="0" y="13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3"/>
                      <a:pt x="14" y="0"/>
                      <a:pt x="43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3" name="Freeform 30"/>
              <p:cNvSpPr>
                <a:spLocks noEditPoints="1"/>
              </p:cNvSpPr>
              <p:nvPr/>
            </p:nvSpPr>
            <p:spPr bwMode="auto">
              <a:xfrm>
                <a:off x="6484938" y="241300"/>
                <a:ext cx="495300" cy="458787"/>
              </a:xfrm>
              <a:custGeom>
                <a:avLst/>
                <a:gdLst>
                  <a:gd name="T0" fmla="*/ 267 w 390"/>
                  <a:gd name="T1" fmla="*/ 258 h 359"/>
                  <a:gd name="T2" fmla="*/ 341 w 390"/>
                  <a:gd name="T3" fmla="*/ 258 h 359"/>
                  <a:gd name="T4" fmla="*/ 350 w 390"/>
                  <a:gd name="T5" fmla="*/ 235 h 359"/>
                  <a:gd name="T6" fmla="*/ 147 w 390"/>
                  <a:gd name="T7" fmla="*/ 235 h 359"/>
                  <a:gd name="T8" fmla="*/ 152 w 390"/>
                  <a:gd name="T9" fmla="*/ 258 h 359"/>
                  <a:gd name="T10" fmla="*/ 228 w 390"/>
                  <a:gd name="T11" fmla="*/ 258 h 359"/>
                  <a:gd name="T12" fmla="*/ 147 w 390"/>
                  <a:gd name="T13" fmla="*/ 235 h 359"/>
                  <a:gd name="T14" fmla="*/ 301 w 390"/>
                  <a:gd name="T15" fmla="*/ 170 h 359"/>
                  <a:gd name="T16" fmla="*/ 267 w 390"/>
                  <a:gd name="T17" fmla="*/ 195 h 359"/>
                  <a:gd name="T18" fmla="*/ 350 w 390"/>
                  <a:gd name="T19" fmla="*/ 182 h 359"/>
                  <a:gd name="T20" fmla="*/ 336 w 390"/>
                  <a:gd name="T21" fmla="*/ 170 h 359"/>
                  <a:gd name="T22" fmla="*/ 325 w 390"/>
                  <a:gd name="T23" fmla="*/ 170 h 359"/>
                  <a:gd name="T24" fmla="*/ 186 w 390"/>
                  <a:gd name="T25" fmla="*/ 170 h 359"/>
                  <a:gd name="T26" fmla="*/ 166 w 390"/>
                  <a:gd name="T27" fmla="*/ 170 h 359"/>
                  <a:gd name="T28" fmla="*/ 147 w 390"/>
                  <a:gd name="T29" fmla="*/ 185 h 359"/>
                  <a:gd name="T30" fmla="*/ 228 w 390"/>
                  <a:gd name="T31" fmla="*/ 195 h 359"/>
                  <a:gd name="T32" fmla="*/ 198 w 390"/>
                  <a:gd name="T33" fmla="*/ 170 h 359"/>
                  <a:gd name="T34" fmla="*/ 186 w 390"/>
                  <a:gd name="T35" fmla="*/ 170 h 359"/>
                  <a:gd name="T36" fmla="*/ 163 w 390"/>
                  <a:gd name="T37" fmla="*/ 54 h 359"/>
                  <a:gd name="T38" fmla="*/ 147 w 390"/>
                  <a:gd name="T39" fmla="*/ 74 h 359"/>
                  <a:gd name="T40" fmla="*/ 351 w 390"/>
                  <a:gd name="T41" fmla="*/ 65 h 359"/>
                  <a:gd name="T42" fmla="*/ 225 w 390"/>
                  <a:gd name="T43" fmla="*/ 0 h 359"/>
                  <a:gd name="T44" fmla="*/ 265 w 390"/>
                  <a:gd name="T45" fmla="*/ 14 h 359"/>
                  <a:gd name="T46" fmla="*/ 377 w 390"/>
                  <a:gd name="T47" fmla="*/ 25 h 359"/>
                  <a:gd name="T48" fmla="*/ 390 w 390"/>
                  <a:gd name="T49" fmla="*/ 75 h 359"/>
                  <a:gd name="T50" fmla="*/ 269 w 390"/>
                  <a:gd name="T51" fmla="*/ 113 h 359"/>
                  <a:gd name="T52" fmla="*/ 301 w 390"/>
                  <a:gd name="T53" fmla="*/ 131 h 359"/>
                  <a:gd name="T54" fmla="*/ 325 w 390"/>
                  <a:gd name="T55" fmla="*/ 131 h 359"/>
                  <a:gd name="T56" fmla="*/ 353 w 390"/>
                  <a:gd name="T57" fmla="*/ 131 h 359"/>
                  <a:gd name="T58" fmla="*/ 378 w 390"/>
                  <a:gd name="T59" fmla="*/ 141 h 359"/>
                  <a:gd name="T60" fmla="*/ 390 w 390"/>
                  <a:gd name="T61" fmla="*/ 256 h 359"/>
                  <a:gd name="T62" fmla="*/ 367 w 390"/>
                  <a:gd name="T63" fmla="*/ 296 h 359"/>
                  <a:gd name="T64" fmla="*/ 350 w 390"/>
                  <a:gd name="T65" fmla="*/ 298 h 359"/>
                  <a:gd name="T66" fmla="*/ 301 w 390"/>
                  <a:gd name="T67" fmla="*/ 298 h 359"/>
                  <a:gd name="T68" fmla="*/ 198 w 390"/>
                  <a:gd name="T69" fmla="*/ 298 h 359"/>
                  <a:gd name="T70" fmla="*/ 196 w 390"/>
                  <a:gd name="T71" fmla="*/ 298 h 359"/>
                  <a:gd name="T72" fmla="*/ 194 w 390"/>
                  <a:gd name="T73" fmla="*/ 304 h 359"/>
                  <a:gd name="T74" fmla="*/ 170 w 390"/>
                  <a:gd name="T75" fmla="*/ 345 h 359"/>
                  <a:gd name="T76" fmla="*/ 123 w 390"/>
                  <a:gd name="T77" fmla="*/ 359 h 359"/>
                  <a:gd name="T78" fmla="*/ 0 w 390"/>
                  <a:gd name="T79" fmla="*/ 359 h 359"/>
                  <a:gd name="T80" fmla="*/ 123 w 390"/>
                  <a:gd name="T81" fmla="*/ 324 h 359"/>
                  <a:gd name="T82" fmla="*/ 148 w 390"/>
                  <a:gd name="T83" fmla="*/ 302 h 359"/>
                  <a:gd name="T84" fmla="*/ 134 w 390"/>
                  <a:gd name="T85" fmla="*/ 296 h 359"/>
                  <a:gd name="T86" fmla="*/ 108 w 390"/>
                  <a:gd name="T87" fmla="*/ 170 h 359"/>
                  <a:gd name="T88" fmla="*/ 148 w 390"/>
                  <a:gd name="T89" fmla="*/ 131 h 359"/>
                  <a:gd name="T90" fmla="*/ 186 w 390"/>
                  <a:gd name="T91" fmla="*/ 131 h 359"/>
                  <a:gd name="T92" fmla="*/ 198 w 390"/>
                  <a:gd name="T93" fmla="*/ 131 h 359"/>
                  <a:gd name="T94" fmla="*/ 230 w 390"/>
                  <a:gd name="T95" fmla="*/ 113 h 359"/>
                  <a:gd name="T96" fmla="*/ 108 w 390"/>
                  <a:gd name="T97" fmla="*/ 75 h 359"/>
                  <a:gd name="T98" fmla="*/ 108 w 390"/>
                  <a:gd name="T99" fmla="*/ 54 h 359"/>
                  <a:gd name="T100" fmla="*/ 152 w 390"/>
                  <a:gd name="T101" fmla="*/ 14 h 359"/>
                  <a:gd name="T102" fmla="*/ 225 w 390"/>
                  <a:gd name="T103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90" h="359">
                    <a:moveTo>
                      <a:pt x="267" y="235"/>
                    </a:moveTo>
                    <a:cubicBezTo>
                      <a:pt x="267" y="258"/>
                      <a:pt x="267" y="258"/>
                      <a:pt x="267" y="258"/>
                    </a:cubicBezTo>
                    <a:cubicBezTo>
                      <a:pt x="339" y="258"/>
                      <a:pt x="339" y="258"/>
                      <a:pt x="339" y="258"/>
                    </a:cubicBezTo>
                    <a:cubicBezTo>
                      <a:pt x="341" y="258"/>
                      <a:pt x="341" y="258"/>
                      <a:pt x="341" y="258"/>
                    </a:cubicBezTo>
                    <a:cubicBezTo>
                      <a:pt x="347" y="257"/>
                      <a:pt x="350" y="252"/>
                      <a:pt x="350" y="245"/>
                    </a:cubicBezTo>
                    <a:cubicBezTo>
                      <a:pt x="350" y="235"/>
                      <a:pt x="350" y="235"/>
                      <a:pt x="350" y="235"/>
                    </a:cubicBezTo>
                    <a:cubicBezTo>
                      <a:pt x="267" y="235"/>
                      <a:pt x="267" y="235"/>
                      <a:pt x="267" y="235"/>
                    </a:cubicBezTo>
                    <a:close/>
                    <a:moveTo>
                      <a:pt x="147" y="235"/>
                    </a:moveTo>
                    <a:cubicBezTo>
                      <a:pt x="147" y="249"/>
                      <a:pt x="147" y="249"/>
                      <a:pt x="147" y="249"/>
                    </a:cubicBezTo>
                    <a:cubicBezTo>
                      <a:pt x="147" y="254"/>
                      <a:pt x="149" y="257"/>
                      <a:pt x="152" y="258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228" y="258"/>
                      <a:pt x="228" y="258"/>
                      <a:pt x="228" y="258"/>
                    </a:cubicBezTo>
                    <a:cubicBezTo>
                      <a:pt x="228" y="235"/>
                      <a:pt x="228" y="235"/>
                      <a:pt x="228" y="235"/>
                    </a:cubicBezTo>
                    <a:cubicBezTo>
                      <a:pt x="147" y="235"/>
                      <a:pt x="147" y="235"/>
                      <a:pt x="147" y="235"/>
                    </a:cubicBezTo>
                    <a:close/>
                    <a:moveTo>
                      <a:pt x="301" y="170"/>
                    </a:moveTo>
                    <a:cubicBezTo>
                      <a:pt x="301" y="170"/>
                      <a:pt x="301" y="170"/>
                      <a:pt x="301" y="170"/>
                    </a:cubicBezTo>
                    <a:cubicBezTo>
                      <a:pt x="267" y="170"/>
                      <a:pt x="267" y="170"/>
                      <a:pt x="267" y="170"/>
                    </a:cubicBezTo>
                    <a:cubicBezTo>
                      <a:pt x="267" y="195"/>
                      <a:pt x="267" y="195"/>
                      <a:pt x="267" y="195"/>
                    </a:cubicBezTo>
                    <a:cubicBezTo>
                      <a:pt x="350" y="195"/>
                      <a:pt x="350" y="195"/>
                      <a:pt x="350" y="195"/>
                    </a:cubicBezTo>
                    <a:cubicBezTo>
                      <a:pt x="350" y="182"/>
                      <a:pt x="350" y="182"/>
                      <a:pt x="350" y="182"/>
                    </a:cubicBezTo>
                    <a:cubicBezTo>
                      <a:pt x="350" y="179"/>
                      <a:pt x="349" y="176"/>
                      <a:pt x="347" y="173"/>
                    </a:cubicBezTo>
                    <a:cubicBezTo>
                      <a:pt x="345" y="171"/>
                      <a:pt x="341" y="170"/>
                      <a:pt x="336" y="170"/>
                    </a:cubicBezTo>
                    <a:cubicBezTo>
                      <a:pt x="325" y="170"/>
                      <a:pt x="325" y="170"/>
                      <a:pt x="325" y="170"/>
                    </a:cubicBezTo>
                    <a:cubicBezTo>
                      <a:pt x="325" y="170"/>
                      <a:pt x="325" y="170"/>
                      <a:pt x="325" y="170"/>
                    </a:cubicBezTo>
                    <a:cubicBezTo>
                      <a:pt x="301" y="170"/>
                      <a:pt x="301" y="170"/>
                      <a:pt x="301" y="170"/>
                    </a:cubicBezTo>
                    <a:close/>
                    <a:moveTo>
                      <a:pt x="186" y="170"/>
                    </a:moveTo>
                    <a:cubicBezTo>
                      <a:pt x="186" y="170"/>
                      <a:pt x="186" y="170"/>
                      <a:pt x="186" y="170"/>
                    </a:cubicBezTo>
                    <a:cubicBezTo>
                      <a:pt x="166" y="170"/>
                      <a:pt x="166" y="170"/>
                      <a:pt x="166" y="170"/>
                    </a:cubicBezTo>
                    <a:cubicBezTo>
                      <a:pt x="158" y="170"/>
                      <a:pt x="153" y="171"/>
                      <a:pt x="151" y="173"/>
                    </a:cubicBezTo>
                    <a:cubicBezTo>
                      <a:pt x="149" y="176"/>
                      <a:pt x="147" y="179"/>
                      <a:pt x="147" y="185"/>
                    </a:cubicBezTo>
                    <a:cubicBezTo>
                      <a:pt x="147" y="195"/>
                      <a:pt x="147" y="195"/>
                      <a:pt x="147" y="195"/>
                    </a:cubicBezTo>
                    <a:cubicBezTo>
                      <a:pt x="228" y="195"/>
                      <a:pt x="228" y="195"/>
                      <a:pt x="228" y="195"/>
                    </a:cubicBezTo>
                    <a:cubicBezTo>
                      <a:pt x="228" y="170"/>
                      <a:pt x="228" y="170"/>
                      <a:pt x="228" y="170"/>
                    </a:cubicBezTo>
                    <a:cubicBezTo>
                      <a:pt x="198" y="170"/>
                      <a:pt x="198" y="170"/>
                      <a:pt x="198" y="170"/>
                    </a:cubicBezTo>
                    <a:cubicBezTo>
                      <a:pt x="198" y="170"/>
                      <a:pt x="198" y="170"/>
                      <a:pt x="198" y="170"/>
                    </a:cubicBezTo>
                    <a:cubicBezTo>
                      <a:pt x="186" y="170"/>
                      <a:pt x="186" y="170"/>
                      <a:pt x="186" y="170"/>
                    </a:cubicBezTo>
                    <a:close/>
                    <a:moveTo>
                      <a:pt x="332" y="53"/>
                    </a:moveTo>
                    <a:cubicBezTo>
                      <a:pt x="163" y="54"/>
                      <a:pt x="163" y="54"/>
                      <a:pt x="163" y="54"/>
                    </a:cubicBezTo>
                    <a:cubicBezTo>
                      <a:pt x="153" y="54"/>
                      <a:pt x="148" y="58"/>
                      <a:pt x="148" y="66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350" y="74"/>
                      <a:pt x="350" y="74"/>
                      <a:pt x="350" y="74"/>
                    </a:cubicBezTo>
                    <a:cubicBezTo>
                      <a:pt x="351" y="65"/>
                      <a:pt x="351" y="65"/>
                      <a:pt x="351" y="65"/>
                    </a:cubicBezTo>
                    <a:cubicBezTo>
                      <a:pt x="351" y="57"/>
                      <a:pt x="344" y="53"/>
                      <a:pt x="332" y="53"/>
                    </a:cubicBezTo>
                    <a:close/>
                    <a:moveTo>
                      <a:pt x="225" y="0"/>
                    </a:moveTo>
                    <a:cubicBezTo>
                      <a:pt x="265" y="0"/>
                      <a:pt x="265" y="0"/>
                      <a:pt x="265" y="0"/>
                    </a:cubicBezTo>
                    <a:cubicBezTo>
                      <a:pt x="265" y="14"/>
                      <a:pt x="265" y="14"/>
                      <a:pt x="265" y="14"/>
                    </a:cubicBezTo>
                    <a:cubicBezTo>
                      <a:pt x="333" y="14"/>
                      <a:pt x="333" y="14"/>
                      <a:pt x="333" y="14"/>
                    </a:cubicBezTo>
                    <a:cubicBezTo>
                      <a:pt x="355" y="14"/>
                      <a:pt x="369" y="18"/>
                      <a:pt x="377" y="25"/>
                    </a:cubicBezTo>
                    <a:cubicBezTo>
                      <a:pt x="385" y="32"/>
                      <a:pt x="389" y="41"/>
                      <a:pt x="389" y="51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0" y="113"/>
                      <a:pt x="390" y="113"/>
                      <a:pt x="390" y="113"/>
                    </a:cubicBezTo>
                    <a:cubicBezTo>
                      <a:pt x="269" y="113"/>
                      <a:pt x="269" y="113"/>
                      <a:pt x="269" y="113"/>
                    </a:cubicBezTo>
                    <a:cubicBezTo>
                      <a:pt x="269" y="131"/>
                      <a:pt x="269" y="131"/>
                      <a:pt x="269" y="131"/>
                    </a:cubicBezTo>
                    <a:cubicBezTo>
                      <a:pt x="301" y="131"/>
                      <a:pt x="301" y="131"/>
                      <a:pt x="301" y="131"/>
                    </a:cubicBezTo>
                    <a:cubicBezTo>
                      <a:pt x="301" y="131"/>
                      <a:pt x="301" y="131"/>
                      <a:pt x="301" y="131"/>
                    </a:cubicBezTo>
                    <a:cubicBezTo>
                      <a:pt x="325" y="131"/>
                      <a:pt x="325" y="131"/>
                      <a:pt x="325" y="131"/>
                    </a:cubicBezTo>
                    <a:cubicBezTo>
                      <a:pt x="349" y="131"/>
                      <a:pt x="349" y="131"/>
                      <a:pt x="349" y="131"/>
                    </a:cubicBezTo>
                    <a:cubicBezTo>
                      <a:pt x="349" y="131"/>
                      <a:pt x="349" y="131"/>
                      <a:pt x="353" y="131"/>
                    </a:cubicBezTo>
                    <a:cubicBezTo>
                      <a:pt x="357" y="131"/>
                      <a:pt x="363" y="132"/>
                      <a:pt x="366" y="133"/>
                    </a:cubicBezTo>
                    <a:cubicBezTo>
                      <a:pt x="369" y="134"/>
                      <a:pt x="375" y="137"/>
                      <a:pt x="378" y="141"/>
                    </a:cubicBezTo>
                    <a:cubicBezTo>
                      <a:pt x="386" y="148"/>
                      <a:pt x="390" y="156"/>
                      <a:pt x="390" y="165"/>
                    </a:cubicBezTo>
                    <a:cubicBezTo>
                      <a:pt x="390" y="256"/>
                      <a:pt x="390" y="256"/>
                      <a:pt x="390" y="256"/>
                    </a:cubicBezTo>
                    <a:cubicBezTo>
                      <a:pt x="390" y="270"/>
                      <a:pt x="386" y="281"/>
                      <a:pt x="378" y="288"/>
                    </a:cubicBezTo>
                    <a:cubicBezTo>
                      <a:pt x="375" y="292"/>
                      <a:pt x="371" y="294"/>
                      <a:pt x="367" y="296"/>
                    </a:cubicBezTo>
                    <a:cubicBezTo>
                      <a:pt x="354" y="298"/>
                      <a:pt x="354" y="298"/>
                      <a:pt x="354" y="298"/>
                    </a:cubicBezTo>
                    <a:cubicBezTo>
                      <a:pt x="350" y="298"/>
                      <a:pt x="350" y="298"/>
                      <a:pt x="350" y="298"/>
                    </a:cubicBezTo>
                    <a:cubicBezTo>
                      <a:pt x="325" y="298"/>
                      <a:pt x="325" y="298"/>
                      <a:pt x="325" y="298"/>
                    </a:cubicBezTo>
                    <a:cubicBezTo>
                      <a:pt x="301" y="298"/>
                      <a:pt x="301" y="298"/>
                      <a:pt x="301" y="298"/>
                    </a:cubicBezTo>
                    <a:cubicBezTo>
                      <a:pt x="301" y="298"/>
                      <a:pt x="301" y="298"/>
                      <a:pt x="301" y="298"/>
                    </a:cubicBezTo>
                    <a:cubicBezTo>
                      <a:pt x="198" y="298"/>
                      <a:pt x="198" y="298"/>
                      <a:pt x="198" y="298"/>
                    </a:cubicBezTo>
                    <a:cubicBezTo>
                      <a:pt x="198" y="298"/>
                      <a:pt x="198" y="298"/>
                      <a:pt x="198" y="298"/>
                    </a:cubicBezTo>
                    <a:cubicBezTo>
                      <a:pt x="196" y="298"/>
                      <a:pt x="196" y="298"/>
                      <a:pt x="196" y="298"/>
                    </a:cubicBezTo>
                    <a:cubicBezTo>
                      <a:pt x="194" y="304"/>
                      <a:pt x="194" y="304"/>
                      <a:pt x="194" y="304"/>
                    </a:cubicBezTo>
                    <a:cubicBezTo>
                      <a:pt x="194" y="304"/>
                      <a:pt x="194" y="304"/>
                      <a:pt x="194" y="304"/>
                    </a:cubicBezTo>
                    <a:cubicBezTo>
                      <a:pt x="193" y="308"/>
                      <a:pt x="193" y="308"/>
                      <a:pt x="193" y="308"/>
                    </a:cubicBezTo>
                    <a:cubicBezTo>
                      <a:pt x="189" y="321"/>
                      <a:pt x="180" y="336"/>
                      <a:pt x="170" y="345"/>
                    </a:cubicBezTo>
                    <a:cubicBezTo>
                      <a:pt x="161" y="352"/>
                      <a:pt x="150" y="359"/>
                      <a:pt x="128" y="359"/>
                    </a:cubicBezTo>
                    <a:cubicBezTo>
                      <a:pt x="127" y="359"/>
                      <a:pt x="123" y="359"/>
                      <a:pt x="123" y="359"/>
                    </a:cubicBezTo>
                    <a:cubicBezTo>
                      <a:pt x="122" y="359"/>
                      <a:pt x="122" y="359"/>
                      <a:pt x="122" y="359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123" y="324"/>
                      <a:pt x="123" y="324"/>
                      <a:pt x="123" y="324"/>
                    </a:cubicBezTo>
                    <a:cubicBezTo>
                      <a:pt x="123" y="324"/>
                      <a:pt x="127" y="324"/>
                      <a:pt x="130" y="322"/>
                    </a:cubicBezTo>
                    <a:cubicBezTo>
                      <a:pt x="136" y="318"/>
                      <a:pt x="144" y="311"/>
                      <a:pt x="148" y="302"/>
                    </a:cubicBezTo>
                    <a:cubicBezTo>
                      <a:pt x="150" y="298"/>
                      <a:pt x="150" y="298"/>
                      <a:pt x="150" y="298"/>
                    </a:cubicBezTo>
                    <a:cubicBezTo>
                      <a:pt x="134" y="296"/>
                      <a:pt x="134" y="296"/>
                      <a:pt x="134" y="296"/>
                    </a:cubicBezTo>
                    <a:cubicBezTo>
                      <a:pt x="117" y="292"/>
                      <a:pt x="108" y="280"/>
                      <a:pt x="108" y="262"/>
                    </a:cubicBezTo>
                    <a:cubicBezTo>
                      <a:pt x="108" y="170"/>
                      <a:pt x="108" y="170"/>
                      <a:pt x="108" y="170"/>
                    </a:cubicBezTo>
                    <a:cubicBezTo>
                      <a:pt x="108" y="150"/>
                      <a:pt x="117" y="138"/>
                      <a:pt x="133" y="133"/>
                    </a:cubicBezTo>
                    <a:cubicBezTo>
                      <a:pt x="133" y="133"/>
                      <a:pt x="141" y="131"/>
                      <a:pt x="148" y="131"/>
                    </a:cubicBezTo>
                    <a:cubicBezTo>
                      <a:pt x="152" y="131"/>
                      <a:pt x="152" y="131"/>
                      <a:pt x="152" y="131"/>
                    </a:cubicBezTo>
                    <a:cubicBezTo>
                      <a:pt x="186" y="131"/>
                      <a:pt x="186" y="131"/>
                      <a:pt x="186" y="131"/>
                    </a:cubicBezTo>
                    <a:cubicBezTo>
                      <a:pt x="198" y="131"/>
                      <a:pt x="198" y="131"/>
                      <a:pt x="198" y="131"/>
                    </a:cubicBezTo>
                    <a:cubicBezTo>
                      <a:pt x="198" y="131"/>
                      <a:pt x="198" y="131"/>
                      <a:pt x="198" y="131"/>
                    </a:cubicBezTo>
                    <a:cubicBezTo>
                      <a:pt x="230" y="131"/>
                      <a:pt x="230" y="131"/>
                      <a:pt x="230" y="131"/>
                    </a:cubicBezTo>
                    <a:cubicBezTo>
                      <a:pt x="230" y="113"/>
                      <a:pt x="230" y="113"/>
                      <a:pt x="230" y="113"/>
                    </a:cubicBezTo>
                    <a:cubicBezTo>
                      <a:pt x="108" y="113"/>
                      <a:pt x="108" y="113"/>
                      <a:pt x="108" y="113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8" y="42"/>
                      <a:pt x="112" y="32"/>
                      <a:pt x="120" y="25"/>
                    </a:cubicBezTo>
                    <a:cubicBezTo>
                      <a:pt x="127" y="18"/>
                      <a:pt x="138" y="14"/>
                      <a:pt x="152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0"/>
                      <a:pt x="225" y="0"/>
                      <a:pt x="225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4" name="Freeform 31"/>
              <p:cNvSpPr>
                <a:spLocks/>
              </p:cNvSpPr>
              <p:nvPr/>
            </p:nvSpPr>
            <p:spPr bwMode="auto">
              <a:xfrm>
                <a:off x="7656513" y="325438"/>
                <a:ext cx="166688" cy="300037"/>
              </a:xfrm>
              <a:custGeom>
                <a:avLst/>
                <a:gdLst>
                  <a:gd name="T0" fmla="*/ 0 w 132"/>
                  <a:gd name="T1" fmla="*/ 0 h 235"/>
                  <a:gd name="T2" fmla="*/ 37 w 132"/>
                  <a:gd name="T3" fmla="*/ 0 h 235"/>
                  <a:gd name="T4" fmla="*/ 41 w 132"/>
                  <a:gd name="T5" fmla="*/ 15 h 235"/>
                  <a:gd name="T6" fmla="*/ 41 w 132"/>
                  <a:gd name="T7" fmla="*/ 15 h 235"/>
                  <a:gd name="T8" fmla="*/ 49 w 132"/>
                  <a:gd name="T9" fmla="*/ 43 h 235"/>
                  <a:gd name="T10" fmla="*/ 65 w 132"/>
                  <a:gd name="T11" fmla="*/ 101 h 235"/>
                  <a:gd name="T12" fmla="*/ 90 w 132"/>
                  <a:gd name="T13" fmla="*/ 15 h 235"/>
                  <a:gd name="T14" fmla="*/ 90 w 132"/>
                  <a:gd name="T15" fmla="*/ 15 h 235"/>
                  <a:gd name="T16" fmla="*/ 95 w 132"/>
                  <a:gd name="T17" fmla="*/ 0 h 235"/>
                  <a:gd name="T18" fmla="*/ 132 w 132"/>
                  <a:gd name="T19" fmla="*/ 0 h 235"/>
                  <a:gd name="T20" fmla="*/ 129 w 132"/>
                  <a:gd name="T21" fmla="*/ 10 h 235"/>
                  <a:gd name="T22" fmla="*/ 127 w 132"/>
                  <a:gd name="T23" fmla="*/ 15 h 235"/>
                  <a:gd name="T24" fmla="*/ 128 w 132"/>
                  <a:gd name="T25" fmla="*/ 15 h 235"/>
                  <a:gd name="T26" fmla="*/ 112 w 132"/>
                  <a:gd name="T27" fmla="*/ 72 h 235"/>
                  <a:gd name="T28" fmla="*/ 85 w 132"/>
                  <a:gd name="T29" fmla="*/ 143 h 235"/>
                  <a:gd name="T30" fmla="*/ 127 w 132"/>
                  <a:gd name="T31" fmla="*/ 191 h 235"/>
                  <a:gd name="T32" fmla="*/ 127 w 132"/>
                  <a:gd name="T33" fmla="*/ 235 h 235"/>
                  <a:gd name="T34" fmla="*/ 66 w 132"/>
                  <a:gd name="T35" fmla="*/ 177 h 235"/>
                  <a:gd name="T36" fmla="*/ 38 w 132"/>
                  <a:gd name="T37" fmla="*/ 209 h 235"/>
                  <a:gd name="T38" fmla="*/ 4 w 132"/>
                  <a:gd name="T39" fmla="*/ 235 h 235"/>
                  <a:gd name="T40" fmla="*/ 4 w 132"/>
                  <a:gd name="T41" fmla="*/ 189 h 235"/>
                  <a:gd name="T42" fmla="*/ 46 w 132"/>
                  <a:gd name="T43" fmla="*/ 144 h 235"/>
                  <a:gd name="T44" fmla="*/ 24 w 132"/>
                  <a:gd name="T45" fmla="*/ 86 h 235"/>
                  <a:gd name="T46" fmla="*/ 4 w 132"/>
                  <a:gd name="T47" fmla="*/ 15 h 235"/>
                  <a:gd name="T48" fmla="*/ 4 w 132"/>
                  <a:gd name="T49" fmla="*/ 15 h 235"/>
                  <a:gd name="T50" fmla="*/ 0 w 132"/>
                  <a:gd name="T5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2" h="235">
                    <a:moveTo>
                      <a:pt x="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5" y="69"/>
                      <a:pt x="61" y="88"/>
                      <a:pt x="65" y="101"/>
                    </a:cubicBezTo>
                    <a:cubicBezTo>
                      <a:pt x="71" y="85"/>
                      <a:pt x="80" y="56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1" y="3"/>
                      <a:pt x="130" y="6"/>
                      <a:pt x="129" y="1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4" y="26"/>
                      <a:pt x="119" y="45"/>
                      <a:pt x="112" y="72"/>
                    </a:cubicBezTo>
                    <a:cubicBezTo>
                      <a:pt x="104" y="100"/>
                      <a:pt x="95" y="124"/>
                      <a:pt x="85" y="143"/>
                    </a:cubicBezTo>
                    <a:cubicBezTo>
                      <a:pt x="97" y="160"/>
                      <a:pt x="111" y="176"/>
                      <a:pt x="127" y="191"/>
                    </a:cubicBezTo>
                    <a:cubicBezTo>
                      <a:pt x="127" y="235"/>
                      <a:pt x="127" y="235"/>
                      <a:pt x="127" y="235"/>
                    </a:cubicBezTo>
                    <a:cubicBezTo>
                      <a:pt x="107" y="223"/>
                      <a:pt x="86" y="203"/>
                      <a:pt x="66" y="177"/>
                    </a:cubicBezTo>
                    <a:cubicBezTo>
                      <a:pt x="56" y="190"/>
                      <a:pt x="47" y="201"/>
                      <a:pt x="38" y="209"/>
                    </a:cubicBezTo>
                    <a:cubicBezTo>
                      <a:pt x="30" y="216"/>
                      <a:pt x="19" y="225"/>
                      <a:pt x="4" y="235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23" y="174"/>
                      <a:pt x="37" y="159"/>
                      <a:pt x="46" y="144"/>
                    </a:cubicBezTo>
                    <a:cubicBezTo>
                      <a:pt x="37" y="123"/>
                      <a:pt x="29" y="104"/>
                      <a:pt x="24" y="8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7837488" y="325438"/>
                <a:ext cx="169863" cy="300037"/>
              </a:xfrm>
              <a:custGeom>
                <a:avLst/>
                <a:gdLst>
                  <a:gd name="T0" fmla="*/ 0 w 133"/>
                  <a:gd name="T1" fmla="*/ 0 h 235"/>
                  <a:gd name="T2" fmla="*/ 37 w 133"/>
                  <a:gd name="T3" fmla="*/ 0 h 235"/>
                  <a:gd name="T4" fmla="*/ 42 w 133"/>
                  <a:gd name="T5" fmla="*/ 15 h 235"/>
                  <a:gd name="T6" fmla="*/ 42 w 133"/>
                  <a:gd name="T7" fmla="*/ 15 h 235"/>
                  <a:gd name="T8" fmla="*/ 66 w 133"/>
                  <a:gd name="T9" fmla="*/ 103 h 235"/>
                  <a:gd name="T10" fmla="*/ 80 w 133"/>
                  <a:gd name="T11" fmla="*/ 53 h 235"/>
                  <a:gd name="T12" fmla="*/ 91 w 133"/>
                  <a:gd name="T13" fmla="*/ 15 h 235"/>
                  <a:gd name="T14" fmla="*/ 91 w 133"/>
                  <a:gd name="T15" fmla="*/ 15 h 235"/>
                  <a:gd name="T16" fmla="*/ 95 w 133"/>
                  <a:gd name="T17" fmla="*/ 0 h 235"/>
                  <a:gd name="T18" fmla="*/ 133 w 133"/>
                  <a:gd name="T19" fmla="*/ 0 h 235"/>
                  <a:gd name="T20" fmla="*/ 130 w 133"/>
                  <a:gd name="T21" fmla="*/ 10 h 235"/>
                  <a:gd name="T22" fmla="*/ 128 w 133"/>
                  <a:gd name="T23" fmla="*/ 15 h 235"/>
                  <a:gd name="T24" fmla="*/ 128 w 133"/>
                  <a:gd name="T25" fmla="*/ 15 h 235"/>
                  <a:gd name="T26" fmla="*/ 120 w 133"/>
                  <a:gd name="T27" fmla="*/ 46 h 235"/>
                  <a:gd name="T28" fmla="*/ 113 w 133"/>
                  <a:gd name="T29" fmla="*/ 70 h 235"/>
                  <a:gd name="T30" fmla="*/ 101 w 133"/>
                  <a:gd name="T31" fmla="*/ 107 h 235"/>
                  <a:gd name="T32" fmla="*/ 86 w 133"/>
                  <a:gd name="T33" fmla="*/ 143 h 235"/>
                  <a:gd name="T34" fmla="*/ 105 w 133"/>
                  <a:gd name="T35" fmla="*/ 168 h 235"/>
                  <a:gd name="T36" fmla="*/ 128 w 133"/>
                  <a:gd name="T37" fmla="*/ 190 h 235"/>
                  <a:gd name="T38" fmla="*/ 128 w 133"/>
                  <a:gd name="T39" fmla="*/ 190 h 235"/>
                  <a:gd name="T40" fmla="*/ 128 w 133"/>
                  <a:gd name="T41" fmla="*/ 235 h 235"/>
                  <a:gd name="T42" fmla="*/ 128 w 133"/>
                  <a:gd name="T43" fmla="*/ 235 h 235"/>
                  <a:gd name="T44" fmla="*/ 88 w 133"/>
                  <a:gd name="T45" fmla="*/ 202 h 235"/>
                  <a:gd name="T46" fmla="*/ 66 w 133"/>
                  <a:gd name="T47" fmla="*/ 177 h 235"/>
                  <a:gd name="T48" fmla="*/ 4 w 133"/>
                  <a:gd name="T49" fmla="*/ 235 h 235"/>
                  <a:gd name="T50" fmla="*/ 4 w 133"/>
                  <a:gd name="T51" fmla="*/ 234 h 235"/>
                  <a:gd name="T52" fmla="*/ 4 w 133"/>
                  <a:gd name="T53" fmla="*/ 190 h 235"/>
                  <a:gd name="T54" fmla="*/ 4 w 133"/>
                  <a:gd name="T55" fmla="*/ 190 h 235"/>
                  <a:gd name="T56" fmla="*/ 28 w 133"/>
                  <a:gd name="T57" fmla="*/ 167 h 235"/>
                  <a:gd name="T58" fmla="*/ 46 w 133"/>
                  <a:gd name="T59" fmla="*/ 143 h 235"/>
                  <a:gd name="T60" fmla="*/ 32 w 133"/>
                  <a:gd name="T61" fmla="*/ 108 h 235"/>
                  <a:gd name="T62" fmla="*/ 23 w 133"/>
                  <a:gd name="T63" fmla="*/ 82 h 235"/>
                  <a:gd name="T64" fmla="*/ 21 w 133"/>
                  <a:gd name="T65" fmla="*/ 74 h 235"/>
                  <a:gd name="T66" fmla="*/ 20 w 133"/>
                  <a:gd name="T67" fmla="*/ 71 h 235"/>
                  <a:gd name="T68" fmla="*/ 19 w 133"/>
                  <a:gd name="T69" fmla="*/ 69 h 235"/>
                  <a:gd name="T70" fmla="*/ 18 w 133"/>
                  <a:gd name="T71" fmla="*/ 64 h 235"/>
                  <a:gd name="T72" fmla="*/ 16 w 133"/>
                  <a:gd name="T73" fmla="*/ 56 h 235"/>
                  <a:gd name="T74" fmla="*/ 16 w 133"/>
                  <a:gd name="T75" fmla="*/ 56 h 235"/>
                  <a:gd name="T76" fmla="*/ 15 w 133"/>
                  <a:gd name="T77" fmla="*/ 55 h 235"/>
                  <a:gd name="T78" fmla="*/ 11 w 133"/>
                  <a:gd name="T79" fmla="*/ 37 h 235"/>
                  <a:gd name="T80" fmla="*/ 5 w 133"/>
                  <a:gd name="T81" fmla="*/ 15 h 235"/>
                  <a:gd name="T82" fmla="*/ 4 w 133"/>
                  <a:gd name="T83" fmla="*/ 15 h 235"/>
                  <a:gd name="T84" fmla="*/ 0 w 133"/>
                  <a:gd name="T8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235">
                    <a:moveTo>
                      <a:pt x="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9" y="45"/>
                      <a:pt x="57" y="74"/>
                      <a:pt x="66" y="103"/>
                    </a:cubicBezTo>
                    <a:cubicBezTo>
                      <a:pt x="66" y="102"/>
                      <a:pt x="71" y="85"/>
                      <a:pt x="80" y="53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2" y="3"/>
                      <a:pt x="131" y="6"/>
                      <a:pt x="130" y="10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0" y="46"/>
                      <a:pt x="120" y="46"/>
                      <a:pt x="120" y="46"/>
                    </a:cubicBezTo>
                    <a:cubicBezTo>
                      <a:pt x="117" y="55"/>
                      <a:pt x="115" y="63"/>
                      <a:pt x="113" y="70"/>
                    </a:cubicBezTo>
                    <a:cubicBezTo>
                      <a:pt x="109" y="82"/>
                      <a:pt x="105" y="94"/>
                      <a:pt x="101" y="107"/>
                    </a:cubicBezTo>
                    <a:cubicBezTo>
                      <a:pt x="86" y="143"/>
                      <a:pt x="86" y="143"/>
                      <a:pt x="86" y="143"/>
                    </a:cubicBezTo>
                    <a:cubicBezTo>
                      <a:pt x="105" y="168"/>
                      <a:pt x="105" y="168"/>
                      <a:pt x="105" y="168"/>
                    </a:cubicBezTo>
                    <a:cubicBezTo>
                      <a:pt x="112" y="175"/>
                      <a:pt x="119" y="183"/>
                      <a:pt x="128" y="190"/>
                    </a:cubicBezTo>
                    <a:cubicBezTo>
                      <a:pt x="128" y="190"/>
                      <a:pt x="128" y="190"/>
                      <a:pt x="128" y="190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28" y="235"/>
                      <a:pt x="128" y="235"/>
                      <a:pt x="128" y="235"/>
                    </a:cubicBezTo>
                    <a:cubicBezTo>
                      <a:pt x="115" y="226"/>
                      <a:pt x="101" y="216"/>
                      <a:pt x="88" y="202"/>
                    </a:cubicBezTo>
                    <a:cubicBezTo>
                      <a:pt x="79" y="192"/>
                      <a:pt x="71" y="184"/>
                      <a:pt x="66" y="177"/>
                    </a:cubicBezTo>
                    <a:cubicBezTo>
                      <a:pt x="48" y="201"/>
                      <a:pt x="27" y="220"/>
                      <a:pt x="4" y="235"/>
                    </a:cubicBezTo>
                    <a:cubicBezTo>
                      <a:pt x="4" y="234"/>
                      <a:pt x="4" y="234"/>
                      <a:pt x="4" y="234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13" y="182"/>
                      <a:pt x="21" y="175"/>
                      <a:pt x="28" y="167"/>
                    </a:cubicBezTo>
                    <a:cubicBezTo>
                      <a:pt x="46" y="143"/>
                      <a:pt x="46" y="143"/>
                      <a:pt x="46" y="143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28" y="98"/>
                      <a:pt x="25" y="89"/>
                      <a:pt x="23" y="82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7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ffectLst>
                    <a:outerShdw blurRad="266700" algn="ctr" rotWithShape="0">
                      <a:schemeClr val="bg1">
                        <a:alpha val="55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51" name="Freeform 11"/>
          <p:cNvSpPr>
            <a:spLocks noEditPoints="1"/>
          </p:cNvSpPr>
          <p:nvPr/>
        </p:nvSpPr>
        <p:spPr bwMode="auto">
          <a:xfrm>
            <a:off x="6682886" y="4234469"/>
            <a:ext cx="1227634" cy="1015450"/>
          </a:xfrm>
          <a:custGeom>
            <a:avLst/>
            <a:gdLst>
              <a:gd name="T0" fmla="*/ 38 w 169"/>
              <a:gd name="T1" fmla="*/ 41 h 140"/>
              <a:gd name="T2" fmla="*/ 89 w 169"/>
              <a:gd name="T3" fmla="*/ 43 h 140"/>
              <a:gd name="T4" fmla="*/ 125 w 169"/>
              <a:gd name="T5" fmla="*/ 28 h 140"/>
              <a:gd name="T6" fmla="*/ 82 w 169"/>
              <a:gd name="T7" fmla="*/ 0 h 140"/>
              <a:gd name="T8" fmla="*/ 40 w 169"/>
              <a:gd name="T9" fmla="*/ 28 h 140"/>
              <a:gd name="T10" fmla="*/ 88 w 169"/>
              <a:gd name="T11" fmla="*/ 33 h 140"/>
              <a:gd name="T12" fmla="*/ 77 w 169"/>
              <a:gd name="T13" fmla="*/ 33 h 140"/>
              <a:gd name="T14" fmla="*/ 111 w 169"/>
              <a:gd name="T15" fmla="*/ 48 h 140"/>
              <a:gd name="T16" fmla="*/ 99 w 169"/>
              <a:gd name="T17" fmla="*/ 84 h 140"/>
              <a:gd name="T18" fmla="*/ 83 w 169"/>
              <a:gd name="T19" fmla="*/ 49 h 140"/>
              <a:gd name="T20" fmla="*/ 89 w 169"/>
              <a:gd name="T21" fmla="*/ 101 h 140"/>
              <a:gd name="T22" fmla="*/ 107 w 169"/>
              <a:gd name="T23" fmla="*/ 101 h 140"/>
              <a:gd name="T24" fmla="*/ 121 w 169"/>
              <a:gd name="T25" fmla="*/ 99 h 140"/>
              <a:gd name="T26" fmla="*/ 133 w 169"/>
              <a:gd name="T27" fmla="*/ 95 h 140"/>
              <a:gd name="T28" fmla="*/ 133 w 169"/>
              <a:gd name="T29" fmla="*/ 45 h 140"/>
              <a:gd name="T30" fmla="*/ 124 w 169"/>
              <a:gd name="T31" fmla="*/ 81 h 140"/>
              <a:gd name="T32" fmla="*/ 32 w 169"/>
              <a:gd name="T33" fmla="*/ 99 h 140"/>
              <a:gd name="T34" fmla="*/ 41 w 169"/>
              <a:gd name="T35" fmla="*/ 49 h 140"/>
              <a:gd name="T36" fmla="*/ 30 w 169"/>
              <a:gd name="T37" fmla="*/ 46 h 140"/>
              <a:gd name="T38" fmla="*/ 26 w 169"/>
              <a:gd name="T39" fmla="*/ 77 h 140"/>
              <a:gd name="T40" fmla="*/ 8 w 169"/>
              <a:gd name="T41" fmla="*/ 41 h 140"/>
              <a:gd name="T42" fmla="*/ 0 w 169"/>
              <a:gd name="T43" fmla="*/ 84 h 140"/>
              <a:gd name="T44" fmla="*/ 9 w 169"/>
              <a:gd name="T45" fmla="*/ 90 h 140"/>
              <a:gd name="T46" fmla="*/ 13 w 169"/>
              <a:gd name="T47" fmla="*/ 60 h 140"/>
              <a:gd name="T48" fmla="*/ 20 w 169"/>
              <a:gd name="T49" fmla="*/ 95 h 140"/>
              <a:gd name="T50" fmla="*/ 146 w 169"/>
              <a:gd name="T51" fmla="*/ 56 h 140"/>
              <a:gd name="T52" fmla="*/ 155 w 169"/>
              <a:gd name="T53" fmla="*/ 54 h 140"/>
              <a:gd name="T54" fmla="*/ 160 w 169"/>
              <a:gd name="T55" fmla="*/ 48 h 140"/>
              <a:gd name="T56" fmla="*/ 153 w 169"/>
              <a:gd name="T57" fmla="*/ 42 h 140"/>
              <a:gd name="T58" fmla="*/ 137 w 169"/>
              <a:gd name="T59" fmla="*/ 58 h 140"/>
              <a:gd name="T60" fmla="*/ 157 w 169"/>
              <a:gd name="T61" fmla="*/ 73 h 140"/>
              <a:gd name="T62" fmla="*/ 144 w 169"/>
              <a:gd name="T63" fmla="*/ 79 h 140"/>
              <a:gd name="T64" fmla="*/ 145 w 169"/>
              <a:gd name="T65" fmla="*/ 90 h 140"/>
              <a:gd name="T66" fmla="*/ 160 w 169"/>
              <a:gd name="T67" fmla="*/ 52 h 140"/>
              <a:gd name="T68" fmla="*/ 155 w 169"/>
              <a:gd name="T69" fmla="*/ 54 h 140"/>
              <a:gd name="T70" fmla="*/ 154 w 169"/>
              <a:gd name="T71" fmla="*/ 52 h 140"/>
              <a:gd name="T72" fmla="*/ 102 w 169"/>
              <a:gd name="T73" fmla="*/ 110 h 140"/>
              <a:gd name="T74" fmla="*/ 77 w 169"/>
              <a:gd name="T75" fmla="*/ 129 h 140"/>
              <a:gd name="T76" fmla="*/ 40 w 169"/>
              <a:gd name="T77" fmla="*/ 112 h 140"/>
              <a:gd name="T78" fmla="*/ 82 w 169"/>
              <a:gd name="T79" fmla="*/ 140 h 140"/>
              <a:gd name="T80" fmla="*/ 75 w 169"/>
              <a:gd name="T81" fmla="*/ 59 h 140"/>
              <a:gd name="T82" fmla="*/ 77 w 169"/>
              <a:gd name="T83" fmla="*/ 51 h 140"/>
              <a:gd name="T84" fmla="*/ 45 w 169"/>
              <a:gd name="T85" fmla="*/ 50 h 140"/>
              <a:gd name="T86" fmla="*/ 74 w 169"/>
              <a:gd name="T87" fmla="*/ 103 h 140"/>
              <a:gd name="T88" fmla="*/ 76 w 169"/>
              <a:gd name="T89" fmla="*/ 95 h 140"/>
              <a:gd name="T90" fmla="*/ 74 w 169"/>
              <a:gd name="T91" fmla="*/ 79 h 140"/>
              <a:gd name="T92" fmla="*/ 76 w 169"/>
              <a:gd name="T93" fmla="*/ 72 h 140"/>
              <a:gd name="T94" fmla="*/ 75 w 169"/>
              <a:gd name="T95" fmla="*/ 5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" h="140">
                <a:moveTo>
                  <a:pt x="40" y="28"/>
                </a:moveTo>
                <a:cubicBezTo>
                  <a:pt x="46" y="23"/>
                  <a:pt x="52" y="19"/>
                  <a:pt x="59" y="16"/>
                </a:cubicBezTo>
                <a:cubicBezTo>
                  <a:pt x="55" y="22"/>
                  <a:pt x="52" y="29"/>
                  <a:pt x="49" y="37"/>
                </a:cubicBezTo>
                <a:cubicBezTo>
                  <a:pt x="45" y="38"/>
                  <a:pt x="41" y="40"/>
                  <a:pt x="38" y="41"/>
                </a:cubicBezTo>
                <a:cubicBezTo>
                  <a:pt x="49" y="42"/>
                  <a:pt x="64" y="43"/>
                  <a:pt x="79" y="43"/>
                </a:cubicBezTo>
                <a:cubicBezTo>
                  <a:pt x="82" y="43"/>
                  <a:pt x="85" y="43"/>
                  <a:pt x="88" y="43"/>
                </a:cubicBezTo>
                <a:cubicBezTo>
                  <a:pt x="88" y="43"/>
                  <a:pt x="88" y="43"/>
                  <a:pt x="88" y="43"/>
                </a:cubicBezTo>
                <a:cubicBezTo>
                  <a:pt x="88" y="43"/>
                  <a:pt x="88" y="43"/>
                  <a:pt x="89" y="43"/>
                </a:cubicBezTo>
                <a:cubicBezTo>
                  <a:pt x="103" y="43"/>
                  <a:pt x="116" y="43"/>
                  <a:pt x="128" y="41"/>
                </a:cubicBezTo>
                <a:cubicBezTo>
                  <a:pt x="124" y="40"/>
                  <a:pt x="120" y="38"/>
                  <a:pt x="116" y="37"/>
                </a:cubicBezTo>
                <a:cubicBezTo>
                  <a:pt x="113" y="29"/>
                  <a:pt x="110" y="22"/>
                  <a:pt x="106" y="16"/>
                </a:cubicBezTo>
                <a:cubicBezTo>
                  <a:pt x="113" y="19"/>
                  <a:pt x="119" y="23"/>
                  <a:pt x="125" y="28"/>
                </a:cubicBezTo>
                <a:cubicBezTo>
                  <a:pt x="128" y="32"/>
                  <a:pt x="131" y="36"/>
                  <a:pt x="134" y="41"/>
                </a:cubicBezTo>
                <a:cubicBezTo>
                  <a:pt x="138" y="40"/>
                  <a:pt x="141" y="39"/>
                  <a:pt x="144" y="38"/>
                </a:cubicBezTo>
                <a:cubicBezTo>
                  <a:pt x="141" y="32"/>
                  <a:pt x="137" y="26"/>
                  <a:pt x="132" y="21"/>
                </a:cubicBezTo>
                <a:cubicBezTo>
                  <a:pt x="119" y="8"/>
                  <a:pt x="101" y="0"/>
                  <a:pt x="82" y="0"/>
                </a:cubicBezTo>
                <a:cubicBezTo>
                  <a:pt x="64" y="0"/>
                  <a:pt x="46" y="8"/>
                  <a:pt x="33" y="21"/>
                </a:cubicBezTo>
                <a:cubicBezTo>
                  <a:pt x="27" y="27"/>
                  <a:pt x="23" y="33"/>
                  <a:pt x="19" y="40"/>
                </a:cubicBezTo>
                <a:cubicBezTo>
                  <a:pt x="22" y="40"/>
                  <a:pt x="26" y="41"/>
                  <a:pt x="31" y="41"/>
                </a:cubicBezTo>
                <a:cubicBezTo>
                  <a:pt x="33" y="36"/>
                  <a:pt x="36" y="32"/>
                  <a:pt x="40" y="28"/>
                </a:cubicBezTo>
                <a:close/>
                <a:moveTo>
                  <a:pt x="88" y="12"/>
                </a:moveTo>
                <a:cubicBezTo>
                  <a:pt x="89" y="13"/>
                  <a:pt x="91" y="14"/>
                  <a:pt x="93" y="16"/>
                </a:cubicBezTo>
                <a:cubicBezTo>
                  <a:pt x="98" y="20"/>
                  <a:pt x="101" y="27"/>
                  <a:pt x="104" y="35"/>
                </a:cubicBezTo>
                <a:cubicBezTo>
                  <a:pt x="99" y="34"/>
                  <a:pt x="93" y="33"/>
                  <a:pt x="88" y="33"/>
                </a:cubicBezTo>
                <a:lnTo>
                  <a:pt x="88" y="12"/>
                </a:lnTo>
                <a:close/>
                <a:moveTo>
                  <a:pt x="72" y="16"/>
                </a:moveTo>
                <a:cubicBezTo>
                  <a:pt x="73" y="14"/>
                  <a:pt x="75" y="13"/>
                  <a:pt x="77" y="12"/>
                </a:cubicBezTo>
                <a:cubicBezTo>
                  <a:pt x="77" y="33"/>
                  <a:pt x="77" y="33"/>
                  <a:pt x="77" y="33"/>
                </a:cubicBezTo>
                <a:cubicBezTo>
                  <a:pt x="72" y="33"/>
                  <a:pt x="66" y="34"/>
                  <a:pt x="61" y="35"/>
                </a:cubicBezTo>
                <a:cubicBezTo>
                  <a:pt x="64" y="27"/>
                  <a:pt x="67" y="20"/>
                  <a:pt x="72" y="16"/>
                </a:cubicBezTo>
                <a:close/>
                <a:moveTo>
                  <a:pt x="113" y="49"/>
                </a:moveTo>
                <a:cubicBezTo>
                  <a:pt x="113" y="48"/>
                  <a:pt x="112" y="47"/>
                  <a:pt x="111" y="48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5" y="48"/>
                  <a:pt x="104" y="49"/>
                  <a:pt x="104" y="50"/>
                </a:cubicBezTo>
                <a:cubicBezTo>
                  <a:pt x="104" y="50"/>
                  <a:pt x="104" y="50"/>
                  <a:pt x="104" y="51"/>
                </a:cubicBezTo>
                <a:cubicBezTo>
                  <a:pt x="103" y="55"/>
                  <a:pt x="101" y="73"/>
                  <a:pt x="99" y="84"/>
                </a:cubicBezTo>
                <a:cubicBezTo>
                  <a:pt x="97" y="74"/>
                  <a:pt x="95" y="60"/>
                  <a:pt x="93" y="51"/>
                </a:cubicBezTo>
                <a:cubicBezTo>
                  <a:pt x="93" y="51"/>
                  <a:pt x="93" y="51"/>
                  <a:pt x="93" y="50"/>
                </a:cubicBezTo>
                <a:cubicBezTo>
                  <a:pt x="93" y="49"/>
                  <a:pt x="92" y="49"/>
                  <a:pt x="91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2" y="49"/>
                  <a:pt x="82" y="49"/>
                  <a:pt x="81" y="50"/>
                </a:cubicBezTo>
                <a:cubicBezTo>
                  <a:pt x="81" y="50"/>
                  <a:pt x="81" y="50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89" y="102"/>
                  <a:pt x="89" y="102"/>
                  <a:pt x="90" y="102"/>
                </a:cubicBezTo>
                <a:cubicBezTo>
                  <a:pt x="90" y="103"/>
                  <a:pt x="91" y="103"/>
                  <a:pt x="91" y="103"/>
                </a:cubicBezTo>
                <a:cubicBezTo>
                  <a:pt x="106" y="101"/>
                  <a:pt x="106" y="101"/>
                  <a:pt x="106" y="101"/>
                </a:cubicBezTo>
                <a:cubicBezTo>
                  <a:pt x="106" y="101"/>
                  <a:pt x="106" y="101"/>
                  <a:pt x="107" y="101"/>
                </a:cubicBezTo>
                <a:cubicBezTo>
                  <a:pt x="107" y="101"/>
                  <a:pt x="108" y="100"/>
                  <a:pt x="108" y="100"/>
                </a:cubicBezTo>
                <a:cubicBezTo>
                  <a:pt x="108" y="100"/>
                  <a:pt x="110" y="78"/>
                  <a:pt x="111" y="67"/>
                </a:cubicBezTo>
                <a:cubicBezTo>
                  <a:pt x="114" y="77"/>
                  <a:pt x="120" y="96"/>
                  <a:pt x="121" y="98"/>
                </a:cubicBezTo>
                <a:cubicBezTo>
                  <a:pt x="121" y="98"/>
                  <a:pt x="121" y="99"/>
                  <a:pt x="121" y="99"/>
                </a:cubicBezTo>
                <a:cubicBezTo>
                  <a:pt x="121" y="100"/>
                  <a:pt x="122" y="100"/>
                  <a:pt x="123" y="100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133" y="97"/>
                  <a:pt x="133" y="96"/>
                  <a:pt x="133" y="96"/>
                </a:cubicBezTo>
                <a:cubicBezTo>
                  <a:pt x="133" y="95"/>
                  <a:pt x="133" y="95"/>
                  <a:pt x="133" y="95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135" y="47"/>
                  <a:pt x="135" y="46"/>
                  <a:pt x="134" y="46"/>
                </a:cubicBezTo>
                <a:cubicBezTo>
                  <a:pt x="134" y="45"/>
                  <a:pt x="134" y="45"/>
                  <a:pt x="133" y="45"/>
                </a:cubicBezTo>
                <a:cubicBezTo>
                  <a:pt x="125" y="46"/>
                  <a:pt x="125" y="46"/>
                  <a:pt x="125" y="46"/>
                </a:cubicBezTo>
                <a:cubicBezTo>
                  <a:pt x="124" y="46"/>
                  <a:pt x="124" y="47"/>
                  <a:pt x="124" y="48"/>
                </a:cubicBezTo>
                <a:cubicBezTo>
                  <a:pt x="124" y="48"/>
                  <a:pt x="124" y="49"/>
                  <a:pt x="124" y="50"/>
                </a:cubicBezTo>
                <a:cubicBezTo>
                  <a:pt x="124" y="55"/>
                  <a:pt x="124" y="70"/>
                  <a:pt x="124" y="81"/>
                </a:cubicBezTo>
                <a:cubicBezTo>
                  <a:pt x="121" y="71"/>
                  <a:pt x="116" y="55"/>
                  <a:pt x="114" y="50"/>
                </a:cubicBezTo>
                <a:cubicBezTo>
                  <a:pt x="114" y="49"/>
                  <a:pt x="113" y="49"/>
                  <a:pt x="113" y="49"/>
                </a:cubicBezTo>
                <a:close/>
                <a:moveTo>
                  <a:pt x="20" y="95"/>
                </a:moveTo>
                <a:cubicBezTo>
                  <a:pt x="32" y="99"/>
                  <a:pt x="32" y="99"/>
                  <a:pt x="32" y="99"/>
                </a:cubicBezTo>
                <a:cubicBezTo>
                  <a:pt x="33" y="99"/>
                  <a:pt x="33" y="99"/>
                  <a:pt x="34" y="98"/>
                </a:cubicBezTo>
                <a:cubicBezTo>
                  <a:pt x="34" y="98"/>
                  <a:pt x="35" y="97"/>
                  <a:pt x="35" y="97"/>
                </a:cubicBezTo>
                <a:cubicBezTo>
                  <a:pt x="35" y="95"/>
                  <a:pt x="35" y="95"/>
                  <a:pt x="35" y="95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48"/>
                  <a:pt x="41" y="48"/>
                  <a:pt x="41" y="48"/>
                </a:cubicBezTo>
                <a:cubicBezTo>
                  <a:pt x="41" y="48"/>
                  <a:pt x="41" y="47"/>
                  <a:pt x="40" y="47"/>
                </a:cubicBezTo>
                <a:cubicBezTo>
                  <a:pt x="40" y="47"/>
                  <a:pt x="40" y="46"/>
                  <a:pt x="39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6"/>
                  <a:pt x="29" y="46"/>
                  <a:pt x="28" y="46"/>
                </a:cubicBezTo>
                <a:cubicBezTo>
                  <a:pt x="28" y="46"/>
                  <a:pt x="28" y="47"/>
                  <a:pt x="28" y="47"/>
                </a:cubicBezTo>
                <a:cubicBezTo>
                  <a:pt x="28" y="47"/>
                  <a:pt x="28" y="48"/>
                  <a:pt x="27" y="48"/>
                </a:cubicBezTo>
                <a:cubicBezTo>
                  <a:pt x="27" y="52"/>
                  <a:pt x="27" y="66"/>
                  <a:pt x="26" y="77"/>
                </a:cubicBezTo>
                <a:cubicBezTo>
                  <a:pt x="24" y="67"/>
                  <a:pt x="21" y="53"/>
                  <a:pt x="19" y="48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8" y="44"/>
                  <a:pt x="17" y="44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7" y="41"/>
                  <a:pt x="6" y="42"/>
                </a:cubicBezTo>
                <a:cubicBezTo>
                  <a:pt x="6" y="42"/>
                  <a:pt x="5" y="42"/>
                  <a:pt x="5" y="43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1" y="86"/>
                </a:cubicBezTo>
                <a:cubicBezTo>
                  <a:pt x="2" y="87"/>
                  <a:pt x="2" y="87"/>
                  <a:pt x="2" y="87"/>
                </a:cubicBezTo>
                <a:cubicBezTo>
                  <a:pt x="7" y="90"/>
                  <a:pt x="7" y="90"/>
                  <a:pt x="7" y="90"/>
                </a:cubicBezTo>
                <a:cubicBezTo>
                  <a:pt x="8" y="90"/>
                  <a:pt x="9" y="90"/>
                  <a:pt x="9" y="90"/>
                </a:cubicBezTo>
                <a:cubicBezTo>
                  <a:pt x="10" y="90"/>
                  <a:pt x="10" y="89"/>
                  <a:pt x="10" y="89"/>
                </a:cubicBezTo>
                <a:cubicBezTo>
                  <a:pt x="10" y="89"/>
                  <a:pt x="10" y="88"/>
                  <a:pt x="10" y="87"/>
                </a:cubicBezTo>
                <a:cubicBezTo>
                  <a:pt x="11" y="84"/>
                  <a:pt x="11" y="76"/>
                  <a:pt x="12" y="68"/>
                </a:cubicBezTo>
                <a:cubicBezTo>
                  <a:pt x="12" y="66"/>
                  <a:pt x="12" y="63"/>
                  <a:pt x="13" y="60"/>
                </a:cubicBezTo>
                <a:cubicBezTo>
                  <a:pt x="13" y="61"/>
                  <a:pt x="13" y="61"/>
                  <a:pt x="13" y="62"/>
                </a:cubicBezTo>
                <a:cubicBezTo>
                  <a:pt x="15" y="72"/>
                  <a:pt x="17" y="85"/>
                  <a:pt x="18" y="90"/>
                </a:cubicBezTo>
                <a:cubicBezTo>
                  <a:pt x="19" y="92"/>
                  <a:pt x="19" y="93"/>
                  <a:pt x="19" y="93"/>
                </a:cubicBezTo>
                <a:cubicBezTo>
                  <a:pt x="19" y="94"/>
                  <a:pt x="20" y="95"/>
                  <a:pt x="20" y="95"/>
                </a:cubicBezTo>
                <a:close/>
                <a:moveTo>
                  <a:pt x="167" y="69"/>
                </a:moveTo>
                <a:cubicBezTo>
                  <a:pt x="165" y="62"/>
                  <a:pt x="159" y="61"/>
                  <a:pt x="154" y="60"/>
                </a:cubicBezTo>
                <a:cubicBezTo>
                  <a:pt x="154" y="60"/>
                  <a:pt x="154" y="60"/>
                  <a:pt x="154" y="60"/>
                </a:cubicBezTo>
                <a:cubicBezTo>
                  <a:pt x="149" y="59"/>
                  <a:pt x="147" y="59"/>
                  <a:pt x="146" y="56"/>
                </a:cubicBezTo>
                <a:cubicBezTo>
                  <a:pt x="146" y="55"/>
                  <a:pt x="147" y="54"/>
                  <a:pt x="148" y="53"/>
                </a:cubicBezTo>
                <a:cubicBezTo>
                  <a:pt x="149" y="52"/>
                  <a:pt x="150" y="51"/>
                  <a:pt x="152" y="52"/>
                </a:cubicBezTo>
                <a:cubicBezTo>
                  <a:pt x="152" y="52"/>
                  <a:pt x="153" y="52"/>
                  <a:pt x="154" y="53"/>
                </a:cubicBezTo>
                <a:cubicBezTo>
                  <a:pt x="154" y="53"/>
                  <a:pt x="155" y="53"/>
                  <a:pt x="155" y="54"/>
                </a:cubicBezTo>
                <a:cubicBezTo>
                  <a:pt x="156" y="54"/>
                  <a:pt x="156" y="55"/>
                  <a:pt x="157" y="55"/>
                </a:cubicBezTo>
                <a:cubicBezTo>
                  <a:pt x="158" y="55"/>
                  <a:pt x="159" y="54"/>
                  <a:pt x="160" y="52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160" y="52"/>
                  <a:pt x="160" y="48"/>
                  <a:pt x="160" y="48"/>
                </a:cubicBezTo>
                <a:cubicBezTo>
                  <a:pt x="160" y="48"/>
                  <a:pt x="160" y="48"/>
                  <a:pt x="160" y="47"/>
                </a:cubicBezTo>
                <a:cubicBezTo>
                  <a:pt x="160" y="47"/>
                  <a:pt x="159" y="46"/>
                  <a:pt x="159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6" y="44"/>
                  <a:pt x="155" y="43"/>
                  <a:pt x="153" y="42"/>
                </a:cubicBezTo>
                <a:cubicBezTo>
                  <a:pt x="152" y="42"/>
                  <a:pt x="150" y="42"/>
                  <a:pt x="149" y="42"/>
                </a:cubicBezTo>
                <a:cubicBezTo>
                  <a:pt x="145" y="42"/>
                  <a:pt x="141" y="44"/>
                  <a:pt x="139" y="47"/>
                </a:cubicBezTo>
                <a:cubicBezTo>
                  <a:pt x="139" y="47"/>
                  <a:pt x="139" y="47"/>
                  <a:pt x="139" y="47"/>
                </a:cubicBezTo>
                <a:cubicBezTo>
                  <a:pt x="137" y="50"/>
                  <a:pt x="136" y="54"/>
                  <a:pt x="137" y="58"/>
                </a:cubicBezTo>
                <a:cubicBezTo>
                  <a:pt x="138" y="64"/>
                  <a:pt x="142" y="66"/>
                  <a:pt x="147" y="67"/>
                </a:cubicBezTo>
                <a:cubicBezTo>
                  <a:pt x="148" y="68"/>
                  <a:pt x="149" y="68"/>
                  <a:pt x="150" y="68"/>
                </a:cubicBezTo>
                <a:cubicBezTo>
                  <a:pt x="152" y="69"/>
                  <a:pt x="153" y="69"/>
                  <a:pt x="155" y="70"/>
                </a:cubicBezTo>
                <a:cubicBezTo>
                  <a:pt x="157" y="70"/>
                  <a:pt x="157" y="72"/>
                  <a:pt x="157" y="73"/>
                </a:cubicBezTo>
                <a:cubicBezTo>
                  <a:pt x="157" y="76"/>
                  <a:pt x="156" y="78"/>
                  <a:pt x="155" y="79"/>
                </a:cubicBezTo>
                <a:cubicBezTo>
                  <a:pt x="155" y="79"/>
                  <a:pt x="155" y="79"/>
                  <a:pt x="154" y="79"/>
                </a:cubicBezTo>
                <a:cubicBezTo>
                  <a:pt x="152" y="80"/>
                  <a:pt x="150" y="81"/>
                  <a:pt x="147" y="80"/>
                </a:cubicBezTo>
                <a:cubicBezTo>
                  <a:pt x="146" y="80"/>
                  <a:pt x="145" y="79"/>
                  <a:pt x="144" y="79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0" y="79"/>
                  <a:pt x="140" y="79"/>
                  <a:pt x="140" y="86"/>
                </a:cubicBezTo>
                <a:cubicBezTo>
                  <a:pt x="140" y="87"/>
                  <a:pt x="140" y="88"/>
                  <a:pt x="141" y="88"/>
                </a:cubicBezTo>
                <a:cubicBezTo>
                  <a:pt x="142" y="89"/>
                  <a:pt x="143" y="90"/>
                  <a:pt x="145" y="90"/>
                </a:cubicBezTo>
                <a:cubicBezTo>
                  <a:pt x="148" y="91"/>
                  <a:pt x="152" y="91"/>
                  <a:pt x="156" y="89"/>
                </a:cubicBezTo>
                <a:cubicBezTo>
                  <a:pt x="157" y="89"/>
                  <a:pt x="158" y="88"/>
                  <a:pt x="160" y="87"/>
                </a:cubicBezTo>
                <a:cubicBezTo>
                  <a:pt x="166" y="83"/>
                  <a:pt x="169" y="75"/>
                  <a:pt x="167" y="69"/>
                </a:cubicBezTo>
                <a:close/>
                <a:moveTo>
                  <a:pt x="160" y="52"/>
                </a:moveTo>
                <a:cubicBezTo>
                  <a:pt x="160" y="52"/>
                  <a:pt x="160" y="52"/>
                  <a:pt x="160" y="52"/>
                </a:cubicBezTo>
                <a:cubicBezTo>
                  <a:pt x="160" y="51"/>
                  <a:pt x="159" y="51"/>
                  <a:pt x="159" y="50"/>
                </a:cubicBezTo>
                <a:cubicBezTo>
                  <a:pt x="159" y="51"/>
                  <a:pt x="160" y="51"/>
                  <a:pt x="160" y="52"/>
                </a:cubicBezTo>
                <a:close/>
                <a:moveTo>
                  <a:pt x="155" y="54"/>
                </a:moveTo>
                <a:cubicBezTo>
                  <a:pt x="155" y="53"/>
                  <a:pt x="155" y="53"/>
                  <a:pt x="155" y="53"/>
                </a:cubicBezTo>
                <a:cubicBezTo>
                  <a:pt x="155" y="53"/>
                  <a:pt x="155" y="53"/>
                  <a:pt x="155" y="54"/>
                </a:cubicBezTo>
                <a:close/>
                <a:moveTo>
                  <a:pt x="154" y="52"/>
                </a:moveTo>
                <a:cubicBezTo>
                  <a:pt x="154" y="52"/>
                  <a:pt x="154" y="52"/>
                  <a:pt x="154" y="52"/>
                </a:cubicBezTo>
                <a:cubicBezTo>
                  <a:pt x="154" y="52"/>
                  <a:pt x="154" y="52"/>
                  <a:pt x="154" y="52"/>
                </a:cubicBezTo>
                <a:close/>
                <a:moveTo>
                  <a:pt x="106" y="125"/>
                </a:moveTo>
                <a:cubicBezTo>
                  <a:pt x="109" y="120"/>
                  <a:pt x="112" y="114"/>
                  <a:pt x="114" y="108"/>
                </a:cubicBezTo>
                <a:cubicBezTo>
                  <a:pt x="110" y="109"/>
                  <a:pt x="107" y="109"/>
                  <a:pt x="102" y="110"/>
                </a:cubicBezTo>
                <a:cubicBezTo>
                  <a:pt x="98" y="119"/>
                  <a:pt x="93" y="126"/>
                  <a:pt x="88" y="129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4" y="111"/>
                  <a:pt x="81" y="110"/>
                  <a:pt x="77" y="110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2" y="126"/>
                  <a:pt x="66" y="119"/>
                  <a:pt x="62" y="109"/>
                </a:cubicBezTo>
                <a:cubicBezTo>
                  <a:pt x="58" y="108"/>
                  <a:pt x="54" y="108"/>
                  <a:pt x="50" y="107"/>
                </a:cubicBezTo>
                <a:cubicBezTo>
                  <a:pt x="53" y="114"/>
                  <a:pt x="55" y="120"/>
                  <a:pt x="59" y="125"/>
                </a:cubicBezTo>
                <a:cubicBezTo>
                  <a:pt x="52" y="122"/>
                  <a:pt x="46" y="118"/>
                  <a:pt x="40" y="112"/>
                </a:cubicBezTo>
                <a:cubicBezTo>
                  <a:pt x="37" y="109"/>
                  <a:pt x="35" y="106"/>
                  <a:pt x="33" y="103"/>
                </a:cubicBezTo>
                <a:cubicBezTo>
                  <a:pt x="28" y="102"/>
                  <a:pt x="23" y="100"/>
                  <a:pt x="18" y="99"/>
                </a:cubicBezTo>
                <a:cubicBezTo>
                  <a:pt x="22" y="106"/>
                  <a:pt x="27" y="114"/>
                  <a:pt x="33" y="120"/>
                </a:cubicBezTo>
                <a:cubicBezTo>
                  <a:pt x="46" y="133"/>
                  <a:pt x="64" y="140"/>
                  <a:pt x="82" y="140"/>
                </a:cubicBezTo>
                <a:cubicBezTo>
                  <a:pt x="111" y="140"/>
                  <a:pt x="136" y="123"/>
                  <a:pt x="147" y="98"/>
                </a:cubicBezTo>
                <a:cubicBezTo>
                  <a:pt x="143" y="99"/>
                  <a:pt x="138" y="102"/>
                  <a:pt x="132" y="104"/>
                </a:cubicBezTo>
                <a:cubicBezTo>
                  <a:pt x="125" y="113"/>
                  <a:pt x="116" y="120"/>
                  <a:pt x="106" y="125"/>
                </a:cubicBezTo>
                <a:close/>
                <a:moveTo>
                  <a:pt x="75" y="59"/>
                </a:moveTo>
                <a:cubicBezTo>
                  <a:pt x="75" y="59"/>
                  <a:pt x="76" y="59"/>
                  <a:pt x="76" y="58"/>
                </a:cubicBezTo>
                <a:cubicBezTo>
                  <a:pt x="77" y="58"/>
                  <a:pt x="77" y="57"/>
                  <a:pt x="77" y="57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0"/>
                  <a:pt x="76" y="49"/>
                  <a:pt x="7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46" y="47"/>
                  <a:pt x="45" y="48"/>
                  <a:pt x="45" y="49"/>
                </a:cubicBezTo>
                <a:cubicBezTo>
                  <a:pt x="45" y="50"/>
                  <a:pt x="45" y="50"/>
                  <a:pt x="45" y="50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99"/>
                  <a:pt x="42" y="100"/>
                  <a:pt x="43" y="100"/>
                </a:cubicBezTo>
                <a:cubicBezTo>
                  <a:pt x="74" y="103"/>
                  <a:pt x="74" y="103"/>
                  <a:pt x="74" y="103"/>
                </a:cubicBezTo>
                <a:cubicBezTo>
                  <a:pt x="75" y="104"/>
                  <a:pt x="75" y="103"/>
                  <a:pt x="76" y="103"/>
                </a:cubicBezTo>
                <a:cubicBezTo>
                  <a:pt x="76" y="103"/>
                  <a:pt x="76" y="103"/>
                  <a:pt x="76" y="102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2"/>
                  <a:pt x="76" y="95"/>
                  <a:pt x="76" y="95"/>
                </a:cubicBezTo>
                <a:cubicBezTo>
                  <a:pt x="76" y="94"/>
                  <a:pt x="75" y="94"/>
                  <a:pt x="74" y="94"/>
                </a:cubicBezTo>
                <a:cubicBezTo>
                  <a:pt x="74" y="94"/>
                  <a:pt x="58" y="92"/>
                  <a:pt x="55" y="92"/>
                </a:cubicBezTo>
                <a:cubicBezTo>
                  <a:pt x="55" y="89"/>
                  <a:pt x="56" y="81"/>
                  <a:pt x="56" y="79"/>
                </a:cubicBezTo>
                <a:cubicBezTo>
                  <a:pt x="59" y="79"/>
                  <a:pt x="74" y="79"/>
                  <a:pt x="74" y="79"/>
                </a:cubicBezTo>
                <a:cubicBezTo>
                  <a:pt x="75" y="79"/>
                  <a:pt x="75" y="79"/>
                  <a:pt x="76" y="79"/>
                </a:cubicBezTo>
                <a:cubicBezTo>
                  <a:pt x="76" y="78"/>
                  <a:pt x="76" y="78"/>
                  <a:pt x="76" y="77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72"/>
                  <a:pt x="76" y="72"/>
                  <a:pt x="76" y="72"/>
                </a:cubicBezTo>
                <a:cubicBezTo>
                  <a:pt x="75" y="71"/>
                  <a:pt x="75" y="70"/>
                  <a:pt x="74" y="70"/>
                </a:cubicBezTo>
                <a:cubicBezTo>
                  <a:pt x="74" y="70"/>
                  <a:pt x="59" y="69"/>
                  <a:pt x="56" y="69"/>
                </a:cubicBezTo>
                <a:cubicBezTo>
                  <a:pt x="57" y="66"/>
                  <a:pt x="57" y="60"/>
                  <a:pt x="58" y="57"/>
                </a:cubicBezTo>
                <a:cubicBezTo>
                  <a:pt x="61" y="58"/>
                  <a:pt x="75" y="59"/>
                  <a:pt x="75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Elbow Connector 74"/>
          <p:cNvCxnSpPr/>
          <p:nvPr/>
        </p:nvCxnSpPr>
        <p:spPr>
          <a:xfrm rot="10800000" flipV="1">
            <a:off x="6221689" y="1853823"/>
            <a:ext cx="2861411" cy="423036"/>
          </a:xfrm>
          <a:prstGeom prst="bentConnector3">
            <a:avLst>
              <a:gd name="adj1" fmla="val 99710"/>
            </a:avLst>
          </a:prstGeom>
          <a:ln w="19050">
            <a:solidFill>
              <a:srgbClr val="546E7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83"/>
          <p:cNvCxnSpPr/>
          <p:nvPr/>
        </p:nvCxnSpPr>
        <p:spPr>
          <a:xfrm flipH="1">
            <a:off x="8016237" y="3104830"/>
            <a:ext cx="1075328" cy="0"/>
          </a:xfrm>
          <a:prstGeom prst="line">
            <a:avLst/>
          </a:prstGeom>
          <a:ln w="19050">
            <a:solidFill>
              <a:srgbClr val="546E7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84"/>
          <p:cNvCxnSpPr/>
          <p:nvPr/>
        </p:nvCxnSpPr>
        <p:spPr>
          <a:xfrm flipH="1">
            <a:off x="8016237" y="4367645"/>
            <a:ext cx="1075328" cy="0"/>
          </a:xfrm>
          <a:prstGeom prst="line">
            <a:avLst/>
          </a:prstGeom>
          <a:ln w="19050">
            <a:solidFill>
              <a:srgbClr val="546E7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85"/>
          <p:cNvCxnSpPr/>
          <p:nvPr/>
        </p:nvCxnSpPr>
        <p:spPr>
          <a:xfrm rot="10800000">
            <a:off x="6221689" y="5196224"/>
            <a:ext cx="2861411" cy="423036"/>
          </a:xfrm>
          <a:prstGeom prst="bentConnector3">
            <a:avLst>
              <a:gd name="adj1" fmla="val 99710"/>
            </a:avLst>
          </a:prstGeom>
          <a:ln w="19050">
            <a:solidFill>
              <a:srgbClr val="546E7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 flipH="1" flipV="1">
            <a:off x="3157780" y="1853823"/>
            <a:ext cx="2861411" cy="423036"/>
          </a:xfrm>
          <a:prstGeom prst="bentConnector3">
            <a:avLst>
              <a:gd name="adj1" fmla="val 99710"/>
            </a:avLst>
          </a:prstGeom>
          <a:ln w="19050">
            <a:solidFill>
              <a:srgbClr val="546E7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149315" y="3104830"/>
            <a:ext cx="1075328" cy="0"/>
          </a:xfrm>
          <a:prstGeom prst="line">
            <a:avLst/>
          </a:prstGeom>
          <a:ln w="19050">
            <a:solidFill>
              <a:srgbClr val="546E7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149315" y="4367645"/>
            <a:ext cx="1075328" cy="0"/>
          </a:xfrm>
          <a:prstGeom prst="line">
            <a:avLst/>
          </a:prstGeom>
          <a:ln w="19050">
            <a:solidFill>
              <a:srgbClr val="546E7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 flipH="1">
            <a:off x="3157780" y="5196224"/>
            <a:ext cx="2861411" cy="423036"/>
          </a:xfrm>
          <a:prstGeom prst="bentConnector3">
            <a:avLst>
              <a:gd name="adj1" fmla="val 99710"/>
            </a:avLst>
          </a:prstGeom>
          <a:ln w="19050">
            <a:solidFill>
              <a:srgbClr val="546E7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85"/>
          <p:cNvGrpSpPr/>
          <p:nvPr/>
        </p:nvGrpSpPr>
        <p:grpSpPr>
          <a:xfrm>
            <a:off x="4098447" y="2583844"/>
            <a:ext cx="4081894" cy="2349124"/>
            <a:chOff x="6195332" y="2019300"/>
            <a:chExt cx="7001258" cy="4029213"/>
          </a:xfrm>
        </p:grpSpPr>
        <p:sp>
          <p:nvSpPr>
            <p:cNvPr id="103" name="Image #1"/>
            <p:cNvSpPr>
              <a:spLocks noChangeArrowheads="1"/>
            </p:cNvSpPr>
            <p:nvPr/>
          </p:nvSpPr>
          <p:spPr bwMode="auto">
            <a:xfrm>
              <a:off x="7091762" y="2280598"/>
              <a:ext cx="5260974" cy="3328445"/>
            </a:xfrm>
            <a:prstGeom prst="rect">
              <a:avLst/>
            </a:prstGeom>
            <a:solidFill>
              <a:srgbClr val="EDF1F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6195332" y="5892928"/>
              <a:ext cx="3526559" cy="15558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9670029" y="5892928"/>
              <a:ext cx="3526559" cy="15558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75"/>
            <p:cNvSpPr>
              <a:spLocks/>
            </p:cNvSpPr>
            <p:nvPr/>
          </p:nvSpPr>
          <p:spPr bwMode="auto">
            <a:xfrm>
              <a:off x="6885483" y="2019300"/>
              <a:ext cx="5672813" cy="3885597"/>
            </a:xfrm>
            <a:custGeom>
              <a:avLst/>
              <a:gdLst>
                <a:gd name="connsiteX0" fmla="*/ 207445 w 5672813"/>
                <a:gd name="connsiteY0" fmla="*/ 263295 h 3885597"/>
                <a:gd name="connsiteX1" fmla="*/ 207445 w 5672813"/>
                <a:gd name="connsiteY1" fmla="*/ 3586400 h 3885597"/>
                <a:gd name="connsiteX2" fmla="*/ 5469359 w 5672813"/>
                <a:gd name="connsiteY2" fmla="*/ 3586400 h 3885597"/>
                <a:gd name="connsiteX3" fmla="*/ 5469359 w 5672813"/>
                <a:gd name="connsiteY3" fmla="*/ 263295 h 3885597"/>
                <a:gd name="connsiteX4" fmla="*/ 179393 w 5672813"/>
                <a:gd name="connsiteY4" fmla="*/ 0 h 3885597"/>
                <a:gd name="connsiteX5" fmla="*/ 5493420 w 5672813"/>
                <a:gd name="connsiteY5" fmla="*/ 0 h 3885597"/>
                <a:gd name="connsiteX6" fmla="*/ 5672813 w 5672813"/>
                <a:gd name="connsiteY6" fmla="*/ 179520 h 3885597"/>
                <a:gd name="connsiteX7" fmla="*/ 5672813 w 5672813"/>
                <a:gd name="connsiteY7" fmla="*/ 3706078 h 3885597"/>
                <a:gd name="connsiteX8" fmla="*/ 5493420 w 5672813"/>
                <a:gd name="connsiteY8" fmla="*/ 3885597 h 3885597"/>
                <a:gd name="connsiteX9" fmla="*/ 179393 w 5672813"/>
                <a:gd name="connsiteY9" fmla="*/ 3885597 h 3885597"/>
                <a:gd name="connsiteX10" fmla="*/ 0 w 5672813"/>
                <a:gd name="connsiteY10" fmla="*/ 3706078 h 3885597"/>
                <a:gd name="connsiteX11" fmla="*/ 0 w 5672813"/>
                <a:gd name="connsiteY11" fmla="*/ 869672 h 3885597"/>
                <a:gd name="connsiteX12" fmla="*/ 0 w 5672813"/>
                <a:gd name="connsiteY12" fmla="*/ 179520 h 3885597"/>
                <a:gd name="connsiteX13" fmla="*/ 179393 w 5672813"/>
                <a:gd name="connsiteY13" fmla="*/ 0 h 388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72813" h="3885597">
                  <a:moveTo>
                    <a:pt x="207445" y="263295"/>
                  </a:moveTo>
                  <a:lnTo>
                    <a:pt x="207445" y="3586400"/>
                  </a:lnTo>
                  <a:lnTo>
                    <a:pt x="5469359" y="3586400"/>
                  </a:lnTo>
                  <a:lnTo>
                    <a:pt x="5469359" y="263295"/>
                  </a:lnTo>
                  <a:close/>
                  <a:moveTo>
                    <a:pt x="179393" y="0"/>
                  </a:moveTo>
                  <a:cubicBezTo>
                    <a:pt x="179393" y="0"/>
                    <a:pt x="179393" y="0"/>
                    <a:pt x="5493420" y="0"/>
                  </a:cubicBezTo>
                  <a:cubicBezTo>
                    <a:pt x="5593082" y="0"/>
                    <a:pt x="5672813" y="79787"/>
                    <a:pt x="5672813" y="179520"/>
                  </a:cubicBezTo>
                  <a:cubicBezTo>
                    <a:pt x="5672813" y="179520"/>
                    <a:pt x="5672813" y="179520"/>
                    <a:pt x="5672813" y="3706078"/>
                  </a:cubicBezTo>
                  <a:cubicBezTo>
                    <a:pt x="5672813" y="3805811"/>
                    <a:pt x="5593082" y="3885597"/>
                    <a:pt x="5493420" y="3885597"/>
                  </a:cubicBezTo>
                  <a:cubicBezTo>
                    <a:pt x="5493420" y="3885597"/>
                    <a:pt x="5493420" y="3885597"/>
                    <a:pt x="179393" y="3885597"/>
                  </a:cubicBezTo>
                  <a:cubicBezTo>
                    <a:pt x="79731" y="3885597"/>
                    <a:pt x="0" y="3805811"/>
                    <a:pt x="0" y="3706078"/>
                  </a:cubicBezTo>
                  <a:cubicBezTo>
                    <a:pt x="0" y="3706078"/>
                    <a:pt x="0" y="3706078"/>
                    <a:pt x="0" y="869672"/>
                  </a:cubicBezTo>
                  <a:cubicBezTo>
                    <a:pt x="0" y="869672"/>
                    <a:pt x="0" y="869672"/>
                    <a:pt x="0" y="179520"/>
                  </a:cubicBezTo>
                  <a:cubicBezTo>
                    <a:pt x="0" y="79787"/>
                    <a:pt x="79731" y="0"/>
                    <a:pt x="179393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107" name="Freeform 49"/>
            <p:cNvSpPr>
              <a:spLocks/>
            </p:cNvSpPr>
            <p:nvPr/>
          </p:nvSpPr>
          <p:spPr bwMode="auto">
            <a:xfrm>
              <a:off x="6905431" y="5721389"/>
              <a:ext cx="5636911" cy="163563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58"/>
            <p:cNvSpPr>
              <a:spLocks/>
            </p:cNvSpPr>
            <p:nvPr/>
          </p:nvSpPr>
          <p:spPr bwMode="auto">
            <a:xfrm>
              <a:off x="9717900" y="2162916"/>
              <a:ext cx="3991" cy="7979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73"/>
            <p:cNvSpPr>
              <a:spLocks/>
            </p:cNvSpPr>
            <p:nvPr/>
          </p:nvSpPr>
          <p:spPr bwMode="auto">
            <a:xfrm>
              <a:off x="6905431" y="2039245"/>
              <a:ext cx="5636911" cy="3845704"/>
            </a:xfrm>
            <a:custGeom>
              <a:avLst/>
              <a:gdLst>
                <a:gd name="connsiteX0" fmla="*/ 187497 w 5636911"/>
                <a:gd name="connsiteY0" fmla="*/ 243350 h 3845704"/>
                <a:gd name="connsiteX1" fmla="*/ 187497 w 5636911"/>
                <a:gd name="connsiteY1" fmla="*/ 3566455 h 3845704"/>
                <a:gd name="connsiteX2" fmla="*/ 5449411 w 5636911"/>
                <a:gd name="connsiteY2" fmla="*/ 3566455 h 3845704"/>
                <a:gd name="connsiteX3" fmla="*/ 5449411 w 5636911"/>
                <a:gd name="connsiteY3" fmla="*/ 243350 h 3845704"/>
                <a:gd name="connsiteX4" fmla="*/ 159460 w 5636911"/>
                <a:gd name="connsiteY4" fmla="*/ 0 h 3845704"/>
                <a:gd name="connsiteX5" fmla="*/ 5473464 w 5636911"/>
                <a:gd name="connsiteY5" fmla="*/ 0 h 3845704"/>
                <a:gd name="connsiteX6" fmla="*/ 5636911 w 5636911"/>
                <a:gd name="connsiteY6" fmla="*/ 159573 h 3845704"/>
                <a:gd name="connsiteX7" fmla="*/ 5636911 w 5636911"/>
                <a:gd name="connsiteY7" fmla="*/ 3686131 h 3845704"/>
                <a:gd name="connsiteX8" fmla="*/ 5473464 w 5636911"/>
                <a:gd name="connsiteY8" fmla="*/ 3845704 h 3845704"/>
                <a:gd name="connsiteX9" fmla="*/ 159460 w 5636911"/>
                <a:gd name="connsiteY9" fmla="*/ 3845704 h 3845704"/>
                <a:gd name="connsiteX10" fmla="*/ 0 w 5636911"/>
                <a:gd name="connsiteY10" fmla="*/ 3686131 h 3845704"/>
                <a:gd name="connsiteX11" fmla="*/ 0 w 5636911"/>
                <a:gd name="connsiteY11" fmla="*/ 159573 h 3845704"/>
                <a:gd name="connsiteX12" fmla="*/ 159460 w 5636911"/>
                <a:gd name="connsiteY12" fmla="*/ 0 h 384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6911" h="3845704">
                  <a:moveTo>
                    <a:pt x="187497" y="243350"/>
                  </a:moveTo>
                  <a:lnTo>
                    <a:pt x="187497" y="3566455"/>
                  </a:lnTo>
                  <a:lnTo>
                    <a:pt x="5449411" y="3566455"/>
                  </a:lnTo>
                  <a:lnTo>
                    <a:pt x="5449411" y="243350"/>
                  </a:lnTo>
                  <a:close/>
                  <a:moveTo>
                    <a:pt x="159460" y="0"/>
                  </a:moveTo>
                  <a:cubicBezTo>
                    <a:pt x="5473464" y="0"/>
                    <a:pt x="5473464" y="0"/>
                    <a:pt x="5473464" y="0"/>
                  </a:cubicBezTo>
                  <a:cubicBezTo>
                    <a:pt x="5565154" y="0"/>
                    <a:pt x="5636911" y="71808"/>
                    <a:pt x="5636911" y="159573"/>
                  </a:cubicBezTo>
                  <a:cubicBezTo>
                    <a:pt x="5636911" y="3686131"/>
                    <a:pt x="5636911" y="3686131"/>
                    <a:pt x="5636911" y="3686131"/>
                  </a:cubicBezTo>
                  <a:cubicBezTo>
                    <a:pt x="5636911" y="3773896"/>
                    <a:pt x="5565154" y="3845704"/>
                    <a:pt x="5473464" y="3845704"/>
                  </a:cubicBezTo>
                  <a:lnTo>
                    <a:pt x="159460" y="3845704"/>
                  </a:lnTo>
                  <a:cubicBezTo>
                    <a:pt x="71757" y="3845704"/>
                    <a:pt x="0" y="3773896"/>
                    <a:pt x="0" y="3686131"/>
                  </a:cubicBezTo>
                  <a:cubicBezTo>
                    <a:pt x="0" y="159573"/>
                    <a:pt x="0" y="159573"/>
                    <a:pt x="0" y="159573"/>
                  </a:cubicBezTo>
                  <a:cubicBezTo>
                    <a:pt x="0" y="71808"/>
                    <a:pt x="71757" y="0"/>
                    <a:pt x="15946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110" name="Rectangle 50"/>
            <p:cNvSpPr>
              <a:spLocks noChangeArrowheads="1"/>
            </p:cNvSpPr>
            <p:nvPr/>
          </p:nvSpPr>
          <p:spPr bwMode="auto">
            <a:xfrm>
              <a:off x="6195332" y="5829099"/>
              <a:ext cx="7001258" cy="127658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51"/>
            <p:cNvSpPr>
              <a:spLocks/>
            </p:cNvSpPr>
            <p:nvPr/>
          </p:nvSpPr>
          <p:spPr bwMode="auto">
            <a:xfrm>
              <a:off x="9191310" y="5829099"/>
              <a:ext cx="1005309" cy="7180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2" name="Group 45"/>
            <p:cNvGrpSpPr/>
            <p:nvPr/>
          </p:nvGrpSpPr>
          <p:grpSpPr>
            <a:xfrm>
              <a:off x="9689976" y="2138980"/>
              <a:ext cx="59841" cy="63829"/>
              <a:chOff x="9688615" y="2138980"/>
              <a:chExt cx="59841" cy="63829"/>
            </a:xfrm>
          </p:grpSpPr>
          <p:sp>
            <p:nvSpPr>
              <p:cNvPr id="113" name="Oval 54"/>
              <p:cNvSpPr>
                <a:spLocks noChangeArrowheads="1"/>
              </p:cNvSpPr>
              <p:nvPr/>
            </p:nvSpPr>
            <p:spPr bwMode="auto">
              <a:xfrm>
                <a:off x="9688615" y="2142968"/>
                <a:ext cx="59841" cy="59841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Oval 55"/>
              <p:cNvSpPr>
                <a:spLocks noChangeArrowheads="1"/>
              </p:cNvSpPr>
              <p:nvPr/>
            </p:nvSpPr>
            <p:spPr bwMode="auto">
              <a:xfrm>
                <a:off x="9688615" y="2138980"/>
                <a:ext cx="59841" cy="55850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Oval 56"/>
              <p:cNvSpPr>
                <a:spLocks noChangeArrowheads="1"/>
              </p:cNvSpPr>
              <p:nvPr/>
            </p:nvSpPr>
            <p:spPr bwMode="auto">
              <a:xfrm>
                <a:off x="9700582" y="2146958"/>
                <a:ext cx="35905" cy="3989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Oval 57"/>
              <p:cNvSpPr>
                <a:spLocks noChangeArrowheads="1"/>
              </p:cNvSpPr>
              <p:nvPr/>
            </p:nvSpPr>
            <p:spPr bwMode="auto">
              <a:xfrm>
                <a:off x="9708561" y="2158925"/>
                <a:ext cx="19948" cy="1994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pic>
        <p:nvPicPr>
          <p:cNvPr id="117" name="图片 1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21087" y="2736187"/>
            <a:ext cx="3067269" cy="1940560"/>
          </a:xfrm>
          <a:custGeom>
            <a:avLst/>
            <a:gdLst>
              <a:gd name="connsiteX0" fmla="*/ 0 w 3067269"/>
              <a:gd name="connsiteY0" fmla="*/ 0 h 1940560"/>
              <a:gd name="connsiteX1" fmla="*/ 3067269 w 3067269"/>
              <a:gd name="connsiteY1" fmla="*/ 0 h 1940560"/>
              <a:gd name="connsiteX2" fmla="*/ 3067269 w 3067269"/>
              <a:gd name="connsiteY2" fmla="*/ 1940560 h 1940560"/>
              <a:gd name="connsiteX3" fmla="*/ 0 w 3067269"/>
              <a:gd name="connsiteY3" fmla="*/ 1940560 h 194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269" h="1940560">
                <a:moveTo>
                  <a:pt x="0" y="0"/>
                </a:moveTo>
                <a:lnTo>
                  <a:pt x="3067269" y="0"/>
                </a:lnTo>
                <a:lnTo>
                  <a:pt x="3067269" y="1940560"/>
                </a:lnTo>
                <a:lnTo>
                  <a:pt x="0" y="1940560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4623414" y="4171702"/>
            <a:ext cx="3076571" cy="360000"/>
          </a:xfrm>
          <a:prstGeom prst="rect">
            <a:avLst/>
          </a:prstGeom>
          <a:gradFill>
            <a:gsLst>
              <a:gs pos="0">
                <a:srgbClr val="F8841D"/>
              </a:gs>
              <a:gs pos="100000">
                <a:srgbClr val="F8841D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我是布衣公子</a:t>
            </a:r>
            <a:endParaRPr lang="zh-CN" altLang="en-US" sz="1600" dirty="0"/>
          </a:p>
        </p:txBody>
      </p:sp>
      <p:sp>
        <p:nvSpPr>
          <p:cNvPr id="3" name="椭圆 2"/>
          <p:cNvSpPr/>
          <p:nvPr/>
        </p:nvSpPr>
        <p:spPr>
          <a:xfrm>
            <a:off x="9079796" y="1447437"/>
            <a:ext cx="792000" cy="792000"/>
          </a:xfrm>
          <a:prstGeom prst="ellipse">
            <a:avLst/>
          </a:prstGeom>
          <a:solidFill>
            <a:srgbClr val="F2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9079796" y="5216068"/>
            <a:ext cx="792000" cy="792000"/>
          </a:xfrm>
          <a:prstGeom prst="ellipse">
            <a:avLst/>
          </a:prstGeom>
          <a:solidFill>
            <a:srgbClr val="AA7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9079796" y="3941199"/>
            <a:ext cx="792000" cy="792000"/>
          </a:xfrm>
          <a:prstGeom prst="ellipse">
            <a:avLst/>
          </a:prstGeom>
          <a:solidFill>
            <a:srgbClr val="E1B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9079796" y="2722305"/>
            <a:ext cx="792000" cy="792000"/>
          </a:xfrm>
          <a:prstGeom prst="ellipse">
            <a:avLst/>
          </a:pr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2367172" y="1447437"/>
            <a:ext cx="792000" cy="792000"/>
          </a:xfrm>
          <a:prstGeom prst="ellipse">
            <a:avLst/>
          </a:prstGeom>
          <a:solidFill>
            <a:srgbClr val="9BB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2367172" y="5216068"/>
            <a:ext cx="792000" cy="792000"/>
          </a:xfrm>
          <a:prstGeom prst="ellipse">
            <a:avLst/>
          </a:pr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2367172" y="3941199"/>
            <a:ext cx="792000" cy="792000"/>
          </a:xfrm>
          <a:prstGeom prst="ellipse">
            <a:avLst/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2367172" y="2722305"/>
            <a:ext cx="792000" cy="792000"/>
          </a:xfrm>
          <a:prstGeom prst="ellipse">
            <a:avLst/>
          </a:prstGeom>
          <a:solidFill>
            <a:srgbClr val="936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9976416" y="1408440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9976416" y="2664650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9976416" y="3920860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9976416" y="5177071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19922" y="1408440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419922" y="2664650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19922" y="3920860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9922" y="5177071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47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八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2638911" y="1691760"/>
            <a:ext cx="247130" cy="324125"/>
            <a:chOff x="3740815" y="4001356"/>
            <a:chExt cx="247130" cy="324125"/>
          </a:xfrm>
        </p:grpSpPr>
        <p:sp>
          <p:nvSpPr>
            <p:cNvPr id="150" name="Freeform 127"/>
            <p:cNvSpPr>
              <a:spLocks/>
            </p:cNvSpPr>
            <p:nvPr/>
          </p:nvSpPr>
          <p:spPr bwMode="auto">
            <a:xfrm>
              <a:off x="3792973" y="4001356"/>
              <a:ext cx="144056" cy="142814"/>
            </a:xfrm>
            <a:custGeom>
              <a:avLst/>
              <a:gdLst>
                <a:gd name="T0" fmla="*/ 39 w 78"/>
                <a:gd name="T1" fmla="*/ 0 h 77"/>
                <a:gd name="T2" fmla="*/ 12 w 78"/>
                <a:gd name="T3" fmla="*/ 11 h 77"/>
                <a:gd name="T4" fmla="*/ 0 w 78"/>
                <a:gd name="T5" fmla="*/ 38 h 77"/>
                <a:gd name="T6" fmla="*/ 12 w 78"/>
                <a:gd name="T7" fmla="*/ 66 h 77"/>
                <a:gd name="T8" fmla="*/ 39 w 78"/>
                <a:gd name="T9" fmla="*/ 77 h 77"/>
                <a:gd name="T10" fmla="*/ 39 w 78"/>
                <a:gd name="T11" fmla="*/ 77 h 77"/>
                <a:gd name="T12" fmla="*/ 66 w 78"/>
                <a:gd name="T13" fmla="*/ 66 h 77"/>
                <a:gd name="T14" fmla="*/ 78 w 78"/>
                <a:gd name="T15" fmla="*/ 38 h 77"/>
                <a:gd name="T16" fmla="*/ 66 w 78"/>
                <a:gd name="T17" fmla="*/ 11 h 77"/>
                <a:gd name="T18" fmla="*/ 39 w 78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cubicBezTo>
                    <a:pt x="28" y="0"/>
                    <a:pt x="19" y="4"/>
                    <a:pt x="12" y="11"/>
                  </a:cubicBezTo>
                  <a:cubicBezTo>
                    <a:pt x="5" y="18"/>
                    <a:pt x="0" y="28"/>
                    <a:pt x="0" y="38"/>
                  </a:cubicBezTo>
                  <a:cubicBezTo>
                    <a:pt x="0" y="49"/>
                    <a:pt x="5" y="59"/>
                    <a:pt x="12" y="66"/>
                  </a:cubicBezTo>
                  <a:cubicBezTo>
                    <a:pt x="19" y="73"/>
                    <a:pt x="28" y="77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50" y="77"/>
                    <a:pt x="59" y="73"/>
                    <a:pt x="66" y="66"/>
                  </a:cubicBezTo>
                  <a:cubicBezTo>
                    <a:pt x="74" y="59"/>
                    <a:pt x="78" y="49"/>
                    <a:pt x="78" y="38"/>
                  </a:cubicBezTo>
                  <a:cubicBezTo>
                    <a:pt x="78" y="28"/>
                    <a:pt x="74" y="18"/>
                    <a:pt x="66" y="11"/>
                  </a:cubicBezTo>
                  <a:cubicBezTo>
                    <a:pt x="59" y="4"/>
                    <a:pt x="50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29"/>
            <p:cNvSpPr>
              <a:spLocks/>
            </p:cNvSpPr>
            <p:nvPr/>
          </p:nvSpPr>
          <p:spPr bwMode="auto">
            <a:xfrm>
              <a:off x="3740815" y="4164039"/>
              <a:ext cx="247130" cy="161442"/>
            </a:xfrm>
            <a:custGeom>
              <a:avLst/>
              <a:gdLst>
                <a:gd name="T0" fmla="*/ 67 w 134"/>
                <a:gd name="T1" fmla="*/ 0 h 87"/>
                <a:gd name="T2" fmla="*/ 67 w 134"/>
                <a:gd name="T3" fmla="*/ 0 h 87"/>
                <a:gd name="T4" fmla="*/ 67 w 134"/>
                <a:gd name="T5" fmla="*/ 0 h 87"/>
                <a:gd name="T6" fmla="*/ 31 w 134"/>
                <a:gd name="T7" fmla="*/ 7 h 87"/>
                <a:gd name="T8" fmla="*/ 12 w 134"/>
                <a:gd name="T9" fmla="*/ 26 h 87"/>
                <a:gd name="T10" fmla="*/ 0 w 134"/>
                <a:gd name="T11" fmla="*/ 87 h 87"/>
                <a:gd name="T12" fmla="*/ 134 w 134"/>
                <a:gd name="T13" fmla="*/ 87 h 87"/>
                <a:gd name="T14" fmla="*/ 128 w 134"/>
                <a:gd name="T15" fmla="*/ 39 h 87"/>
                <a:gd name="T16" fmla="*/ 103 w 134"/>
                <a:gd name="T17" fmla="*/ 7 h 87"/>
                <a:gd name="T18" fmla="*/ 67 w 134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87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2" y="0"/>
                    <a:pt x="40" y="3"/>
                    <a:pt x="31" y="7"/>
                  </a:cubicBezTo>
                  <a:cubicBezTo>
                    <a:pt x="22" y="12"/>
                    <a:pt x="16" y="18"/>
                    <a:pt x="12" y="26"/>
                  </a:cubicBezTo>
                  <a:cubicBezTo>
                    <a:pt x="3" y="41"/>
                    <a:pt x="1" y="62"/>
                    <a:pt x="0" y="87"/>
                  </a:cubicBezTo>
                  <a:cubicBezTo>
                    <a:pt x="134" y="87"/>
                    <a:pt x="134" y="87"/>
                    <a:pt x="134" y="87"/>
                  </a:cubicBezTo>
                  <a:cubicBezTo>
                    <a:pt x="134" y="69"/>
                    <a:pt x="132" y="52"/>
                    <a:pt x="128" y="39"/>
                  </a:cubicBezTo>
                  <a:cubicBezTo>
                    <a:pt x="124" y="24"/>
                    <a:pt x="116" y="14"/>
                    <a:pt x="103" y="7"/>
                  </a:cubicBezTo>
                  <a:cubicBezTo>
                    <a:pt x="94" y="3"/>
                    <a:pt x="82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2" name="Freeform 117"/>
          <p:cNvSpPr>
            <a:spLocks/>
          </p:cNvSpPr>
          <p:nvPr/>
        </p:nvSpPr>
        <p:spPr bwMode="auto">
          <a:xfrm>
            <a:off x="2618765" y="2940283"/>
            <a:ext cx="307981" cy="329093"/>
          </a:xfrm>
          <a:custGeom>
            <a:avLst/>
            <a:gdLst>
              <a:gd name="T0" fmla="*/ 91 w 167"/>
              <a:gd name="T1" fmla="*/ 14 h 178"/>
              <a:gd name="T2" fmla="*/ 86 w 167"/>
              <a:gd name="T3" fmla="*/ 14 h 178"/>
              <a:gd name="T4" fmla="*/ 86 w 167"/>
              <a:gd name="T5" fmla="*/ 0 h 178"/>
              <a:gd name="T6" fmla="*/ 81 w 167"/>
              <a:gd name="T7" fmla="*/ 0 h 178"/>
              <a:gd name="T8" fmla="*/ 80 w 167"/>
              <a:gd name="T9" fmla="*/ 14 h 178"/>
              <a:gd name="T10" fmla="*/ 76 w 167"/>
              <a:gd name="T11" fmla="*/ 14 h 178"/>
              <a:gd name="T12" fmla="*/ 0 w 167"/>
              <a:gd name="T13" fmla="*/ 70 h 178"/>
              <a:gd name="T14" fmla="*/ 22 w 167"/>
              <a:gd name="T15" fmla="*/ 70 h 178"/>
              <a:gd name="T16" fmla="*/ 49 w 167"/>
              <a:gd name="T17" fmla="*/ 91 h 178"/>
              <a:gd name="T18" fmla="*/ 49 w 167"/>
              <a:gd name="T19" fmla="*/ 91 h 178"/>
              <a:gd name="T20" fmla="*/ 80 w 167"/>
              <a:gd name="T21" fmla="*/ 78 h 178"/>
              <a:gd name="T22" fmla="*/ 80 w 167"/>
              <a:gd name="T23" fmla="*/ 145 h 178"/>
              <a:gd name="T24" fmla="*/ 80 w 167"/>
              <a:gd name="T25" fmla="*/ 145 h 178"/>
              <a:gd name="T26" fmla="*/ 80 w 167"/>
              <a:gd name="T27" fmla="*/ 146 h 178"/>
              <a:gd name="T28" fmla="*/ 80 w 167"/>
              <a:gd name="T29" fmla="*/ 164 h 178"/>
              <a:gd name="T30" fmla="*/ 78 w 167"/>
              <a:gd name="T31" fmla="*/ 170 h 178"/>
              <a:gd name="T32" fmla="*/ 75 w 167"/>
              <a:gd name="T33" fmla="*/ 170 h 178"/>
              <a:gd name="T34" fmla="*/ 72 w 167"/>
              <a:gd name="T35" fmla="*/ 168 h 178"/>
              <a:gd name="T36" fmla="*/ 72 w 167"/>
              <a:gd name="T37" fmla="*/ 161 h 178"/>
              <a:gd name="T38" fmla="*/ 71 w 167"/>
              <a:gd name="T39" fmla="*/ 156 h 178"/>
              <a:gd name="T40" fmla="*/ 65 w 167"/>
              <a:gd name="T41" fmla="*/ 157 h 178"/>
              <a:gd name="T42" fmla="*/ 65 w 167"/>
              <a:gd name="T43" fmla="*/ 171 h 178"/>
              <a:gd name="T44" fmla="*/ 72 w 167"/>
              <a:gd name="T45" fmla="*/ 178 h 178"/>
              <a:gd name="T46" fmla="*/ 75 w 167"/>
              <a:gd name="T47" fmla="*/ 178 h 178"/>
              <a:gd name="T48" fmla="*/ 83 w 167"/>
              <a:gd name="T49" fmla="*/ 176 h 178"/>
              <a:gd name="T50" fmla="*/ 88 w 167"/>
              <a:gd name="T51" fmla="*/ 164 h 178"/>
              <a:gd name="T52" fmla="*/ 88 w 167"/>
              <a:gd name="T53" fmla="*/ 146 h 178"/>
              <a:gd name="T54" fmla="*/ 88 w 167"/>
              <a:gd name="T55" fmla="*/ 145 h 178"/>
              <a:gd name="T56" fmla="*/ 87 w 167"/>
              <a:gd name="T57" fmla="*/ 145 h 178"/>
              <a:gd name="T58" fmla="*/ 87 w 167"/>
              <a:gd name="T59" fmla="*/ 78 h 178"/>
              <a:gd name="T60" fmla="*/ 117 w 167"/>
              <a:gd name="T61" fmla="*/ 91 h 178"/>
              <a:gd name="T62" fmla="*/ 118 w 167"/>
              <a:gd name="T63" fmla="*/ 91 h 178"/>
              <a:gd name="T64" fmla="*/ 145 w 167"/>
              <a:gd name="T65" fmla="*/ 70 h 178"/>
              <a:gd name="T66" fmla="*/ 167 w 167"/>
              <a:gd name="T67" fmla="*/ 70 h 178"/>
              <a:gd name="T68" fmla="*/ 91 w 167"/>
              <a:gd name="T69" fmla="*/ 14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7" h="178">
                <a:moveTo>
                  <a:pt x="91" y="14"/>
                </a:moveTo>
                <a:cubicBezTo>
                  <a:pt x="90" y="14"/>
                  <a:pt x="88" y="14"/>
                  <a:pt x="86" y="14"/>
                </a:cubicBezTo>
                <a:cubicBezTo>
                  <a:pt x="86" y="0"/>
                  <a:pt x="86" y="0"/>
                  <a:pt x="86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7" y="14"/>
                  <a:pt x="76" y="14"/>
                </a:cubicBezTo>
                <a:cubicBezTo>
                  <a:pt x="38" y="17"/>
                  <a:pt x="8" y="41"/>
                  <a:pt x="0" y="70"/>
                </a:cubicBezTo>
                <a:cubicBezTo>
                  <a:pt x="6" y="68"/>
                  <a:pt x="14" y="68"/>
                  <a:pt x="22" y="70"/>
                </a:cubicBezTo>
                <a:cubicBezTo>
                  <a:pt x="35" y="73"/>
                  <a:pt x="45" y="81"/>
                  <a:pt x="49" y="91"/>
                </a:cubicBezTo>
                <a:cubicBezTo>
                  <a:pt x="49" y="91"/>
                  <a:pt x="49" y="91"/>
                  <a:pt x="49" y="91"/>
                </a:cubicBezTo>
                <a:cubicBezTo>
                  <a:pt x="55" y="84"/>
                  <a:pt x="67" y="79"/>
                  <a:pt x="80" y="78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80" y="146"/>
                  <a:pt x="80" y="146"/>
                  <a:pt x="80" y="146"/>
                </a:cubicBezTo>
                <a:cubicBezTo>
                  <a:pt x="80" y="164"/>
                  <a:pt x="80" y="164"/>
                  <a:pt x="80" y="164"/>
                </a:cubicBezTo>
                <a:cubicBezTo>
                  <a:pt x="80" y="166"/>
                  <a:pt x="80" y="168"/>
                  <a:pt x="78" y="170"/>
                </a:cubicBezTo>
                <a:cubicBezTo>
                  <a:pt x="77" y="171"/>
                  <a:pt x="75" y="171"/>
                  <a:pt x="75" y="170"/>
                </a:cubicBezTo>
                <a:cubicBezTo>
                  <a:pt x="73" y="170"/>
                  <a:pt x="72" y="169"/>
                  <a:pt x="72" y="168"/>
                </a:cubicBezTo>
                <a:cubicBezTo>
                  <a:pt x="71" y="166"/>
                  <a:pt x="71" y="163"/>
                  <a:pt x="72" y="161"/>
                </a:cubicBezTo>
                <a:cubicBezTo>
                  <a:pt x="73" y="159"/>
                  <a:pt x="72" y="157"/>
                  <a:pt x="71" y="156"/>
                </a:cubicBezTo>
                <a:cubicBezTo>
                  <a:pt x="69" y="155"/>
                  <a:pt x="66" y="155"/>
                  <a:pt x="65" y="157"/>
                </a:cubicBezTo>
                <a:cubicBezTo>
                  <a:pt x="63" y="162"/>
                  <a:pt x="63" y="167"/>
                  <a:pt x="65" y="171"/>
                </a:cubicBezTo>
                <a:cubicBezTo>
                  <a:pt x="66" y="174"/>
                  <a:pt x="69" y="176"/>
                  <a:pt x="72" y="178"/>
                </a:cubicBezTo>
                <a:cubicBezTo>
                  <a:pt x="73" y="178"/>
                  <a:pt x="74" y="178"/>
                  <a:pt x="75" y="178"/>
                </a:cubicBezTo>
                <a:cubicBezTo>
                  <a:pt x="78" y="178"/>
                  <a:pt x="80" y="177"/>
                  <a:pt x="83" y="176"/>
                </a:cubicBezTo>
                <a:cubicBezTo>
                  <a:pt x="86" y="173"/>
                  <a:pt x="88" y="169"/>
                  <a:pt x="88" y="164"/>
                </a:cubicBezTo>
                <a:cubicBezTo>
                  <a:pt x="88" y="146"/>
                  <a:pt x="88" y="146"/>
                  <a:pt x="88" y="146"/>
                </a:cubicBezTo>
                <a:cubicBezTo>
                  <a:pt x="88" y="145"/>
                  <a:pt x="88" y="145"/>
                  <a:pt x="88" y="145"/>
                </a:cubicBezTo>
                <a:cubicBezTo>
                  <a:pt x="87" y="145"/>
                  <a:pt x="87" y="145"/>
                  <a:pt x="87" y="145"/>
                </a:cubicBezTo>
                <a:cubicBezTo>
                  <a:pt x="87" y="78"/>
                  <a:pt x="87" y="78"/>
                  <a:pt x="87" y="78"/>
                </a:cubicBezTo>
                <a:cubicBezTo>
                  <a:pt x="101" y="79"/>
                  <a:pt x="112" y="84"/>
                  <a:pt x="117" y="91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22" y="81"/>
                  <a:pt x="132" y="73"/>
                  <a:pt x="145" y="70"/>
                </a:cubicBezTo>
                <a:cubicBezTo>
                  <a:pt x="153" y="68"/>
                  <a:pt x="161" y="68"/>
                  <a:pt x="167" y="70"/>
                </a:cubicBezTo>
                <a:cubicBezTo>
                  <a:pt x="159" y="41"/>
                  <a:pt x="128" y="17"/>
                  <a:pt x="9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133"/>
          <p:cNvSpPr>
            <a:spLocks noEditPoints="1"/>
          </p:cNvSpPr>
          <p:nvPr/>
        </p:nvSpPr>
        <p:spPr bwMode="auto">
          <a:xfrm>
            <a:off x="9282295" y="1652190"/>
            <a:ext cx="370074" cy="382493"/>
          </a:xfrm>
          <a:custGeom>
            <a:avLst/>
            <a:gdLst>
              <a:gd name="T0" fmla="*/ 142 w 200"/>
              <a:gd name="T1" fmla="*/ 50 h 207"/>
              <a:gd name="T2" fmla="*/ 142 w 200"/>
              <a:gd name="T3" fmla="*/ 46 h 207"/>
              <a:gd name="T4" fmla="*/ 141 w 200"/>
              <a:gd name="T5" fmla="*/ 39 h 207"/>
              <a:gd name="T6" fmla="*/ 165 w 200"/>
              <a:gd name="T7" fmla="*/ 30 h 207"/>
              <a:gd name="T8" fmla="*/ 165 w 200"/>
              <a:gd name="T9" fmla="*/ 27 h 207"/>
              <a:gd name="T10" fmla="*/ 155 w 200"/>
              <a:gd name="T11" fmla="*/ 18 h 207"/>
              <a:gd name="T12" fmla="*/ 138 w 200"/>
              <a:gd name="T13" fmla="*/ 13 h 207"/>
              <a:gd name="T14" fmla="*/ 115 w 200"/>
              <a:gd name="T15" fmla="*/ 0 h 207"/>
              <a:gd name="T16" fmla="*/ 98 w 200"/>
              <a:gd name="T17" fmla="*/ 5 h 207"/>
              <a:gd name="T18" fmla="*/ 62 w 200"/>
              <a:gd name="T19" fmla="*/ 3 h 207"/>
              <a:gd name="T20" fmla="*/ 36 w 200"/>
              <a:gd name="T21" fmla="*/ 20 h 207"/>
              <a:gd name="T22" fmla="*/ 34 w 200"/>
              <a:gd name="T23" fmla="*/ 28 h 207"/>
              <a:gd name="T24" fmla="*/ 37 w 200"/>
              <a:gd name="T25" fmla="*/ 32 h 207"/>
              <a:gd name="T26" fmla="*/ 57 w 200"/>
              <a:gd name="T27" fmla="*/ 46 h 207"/>
              <a:gd name="T28" fmla="*/ 57 w 200"/>
              <a:gd name="T29" fmla="*/ 50 h 207"/>
              <a:gd name="T30" fmla="*/ 0 w 200"/>
              <a:gd name="T31" fmla="*/ 147 h 207"/>
              <a:gd name="T32" fmla="*/ 200 w 200"/>
              <a:gd name="T33" fmla="*/ 147 h 207"/>
              <a:gd name="T34" fmla="*/ 63 w 200"/>
              <a:gd name="T35" fmla="*/ 49 h 207"/>
              <a:gd name="T36" fmla="*/ 138 w 200"/>
              <a:gd name="T37" fmla="*/ 50 h 207"/>
              <a:gd name="T38" fmla="*/ 63 w 200"/>
              <a:gd name="T39" fmla="*/ 52 h 207"/>
              <a:gd name="T40" fmla="*/ 63 w 200"/>
              <a:gd name="T41" fmla="*/ 49 h 207"/>
              <a:gd name="T42" fmla="*/ 63 w 200"/>
              <a:gd name="T43" fmla="*/ 43 h 207"/>
              <a:gd name="T44" fmla="*/ 138 w 200"/>
              <a:gd name="T45" fmla="*/ 45 h 207"/>
              <a:gd name="T46" fmla="*/ 63 w 200"/>
              <a:gd name="T47" fmla="*/ 45 h 207"/>
              <a:gd name="T48" fmla="*/ 129 w 200"/>
              <a:gd name="T49" fmla="*/ 161 h 207"/>
              <a:gd name="T50" fmla="*/ 111 w 200"/>
              <a:gd name="T51" fmla="*/ 181 h 207"/>
              <a:gd name="T52" fmla="*/ 101 w 200"/>
              <a:gd name="T53" fmla="*/ 194 h 207"/>
              <a:gd name="T54" fmla="*/ 91 w 200"/>
              <a:gd name="T55" fmla="*/ 181 h 207"/>
              <a:gd name="T56" fmla="*/ 83 w 200"/>
              <a:gd name="T57" fmla="*/ 168 h 207"/>
              <a:gd name="T58" fmla="*/ 69 w 200"/>
              <a:gd name="T59" fmla="*/ 167 h 207"/>
              <a:gd name="T60" fmla="*/ 66 w 200"/>
              <a:gd name="T61" fmla="*/ 148 h 207"/>
              <a:gd name="T62" fmla="*/ 76 w 200"/>
              <a:gd name="T63" fmla="*/ 136 h 207"/>
              <a:gd name="T64" fmla="*/ 86 w 200"/>
              <a:gd name="T65" fmla="*/ 144 h 207"/>
              <a:gd name="T66" fmla="*/ 93 w 200"/>
              <a:gd name="T67" fmla="*/ 150 h 207"/>
              <a:gd name="T68" fmla="*/ 114 w 200"/>
              <a:gd name="T69" fmla="*/ 148 h 207"/>
              <a:gd name="T70" fmla="*/ 115 w 200"/>
              <a:gd name="T71" fmla="*/ 138 h 207"/>
              <a:gd name="T72" fmla="*/ 94 w 200"/>
              <a:gd name="T73" fmla="*/ 133 h 207"/>
              <a:gd name="T74" fmla="*/ 70 w 200"/>
              <a:gd name="T75" fmla="*/ 107 h 207"/>
              <a:gd name="T76" fmla="*/ 91 w 200"/>
              <a:gd name="T77" fmla="*/ 81 h 207"/>
              <a:gd name="T78" fmla="*/ 94 w 200"/>
              <a:gd name="T79" fmla="*/ 70 h 207"/>
              <a:gd name="T80" fmla="*/ 108 w 200"/>
              <a:gd name="T81" fmla="*/ 70 h 207"/>
              <a:gd name="T82" fmla="*/ 111 w 200"/>
              <a:gd name="T83" fmla="*/ 81 h 207"/>
              <a:gd name="T84" fmla="*/ 120 w 200"/>
              <a:gd name="T85" fmla="*/ 83 h 207"/>
              <a:gd name="T86" fmla="*/ 130 w 200"/>
              <a:gd name="T87" fmla="*/ 86 h 207"/>
              <a:gd name="T88" fmla="*/ 133 w 200"/>
              <a:gd name="T89" fmla="*/ 100 h 207"/>
              <a:gd name="T90" fmla="*/ 123 w 200"/>
              <a:gd name="T91" fmla="*/ 112 h 207"/>
              <a:gd name="T92" fmla="*/ 113 w 200"/>
              <a:gd name="T93" fmla="*/ 103 h 207"/>
              <a:gd name="T94" fmla="*/ 92 w 200"/>
              <a:gd name="T95" fmla="*/ 103 h 207"/>
              <a:gd name="T96" fmla="*/ 91 w 200"/>
              <a:gd name="T97" fmla="*/ 110 h 207"/>
              <a:gd name="T98" fmla="*/ 109 w 200"/>
              <a:gd name="T99" fmla="*/ 116 h 207"/>
              <a:gd name="T100" fmla="*/ 136 w 200"/>
              <a:gd name="T101" fmla="*/ 143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0" h="207">
                <a:moveTo>
                  <a:pt x="140" y="55"/>
                </a:moveTo>
                <a:cubicBezTo>
                  <a:pt x="142" y="54"/>
                  <a:pt x="142" y="52"/>
                  <a:pt x="142" y="50"/>
                </a:cubicBezTo>
                <a:cubicBezTo>
                  <a:pt x="142" y="50"/>
                  <a:pt x="142" y="49"/>
                  <a:pt x="142" y="48"/>
                </a:cubicBezTo>
                <a:cubicBezTo>
                  <a:pt x="142" y="47"/>
                  <a:pt x="142" y="46"/>
                  <a:pt x="142" y="46"/>
                </a:cubicBezTo>
                <a:cubicBezTo>
                  <a:pt x="142" y="43"/>
                  <a:pt x="141" y="41"/>
                  <a:pt x="139" y="40"/>
                </a:cubicBezTo>
                <a:cubicBezTo>
                  <a:pt x="139" y="39"/>
                  <a:pt x="140" y="39"/>
                  <a:pt x="141" y="39"/>
                </a:cubicBezTo>
                <a:cubicBezTo>
                  <a:pt x="150" y="33"/>
                  <a:pt x="165" y="32"/>
                  <a:pt x="165" y="32"/>
                </a:cubicBezTo>
                <a:cubicBezTo>
                  <a:pt x="165" y="32"/>
                  <a:pt x="165" y="31"/>
                  <a:pt x="165" y="30"/>
                </a:cubicBezTo>
                <a:cubicBezTo>
                  <a:pt x="165" y="30"/>
                  <a:pt x="165" y="30"/>
                  <a:pt x="165" y="30"/>
                </a:cubicBezTo>
                <a:cubicBezTo>
                  <a:pt x="165" y="29"/>
                  <a:pt x="165" y="28"/>
                  <a:pt x="165" y="27"/>
                </a:cubicBezTo>
                <a:cubicBezTo>
                  <a:pt x="164" y="26"/>
                  <a:pt x="163" y="25"/>
                  <a:pt x="162" y="23"/>
                </a:cubicBezTo>
                <a:cubicBezTo>
                  <a:pt x="160" y="22"/>
                  <a:pt x="158" y="20"/>
                  <a:pt x="155" y="18"/>
                </a:cubicBezTo>
                <a:cubicBezTo>
                  <a:pt x="149" y="14"/>
                  <a:pt x="145" y="14"/>
                  <a:pt x="142" y="14"/>
                </a:cubicBezTo>
                <a:cubicBezTo>
                  <a:pt x="141" y="14"/>
                  <a:pt x="139" y="14"/>
                  <a:pt x="138" y="13"/>
                </a:cubicBezTo>
                <a:cubicBezTo>
                  <a:pt x="137" y="13"/>
                  <a:pt x="135" y="11"/>
                  <a:pt x="133" y="9"/>
                </a:cubicBezTo>
                <a:cubicBezTo>
                  <a:pt x="129" y="3"/>
                  <a:pt x="123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09" y="0"/>
                  <a:pt x="104" y="1"/>
                  <a:pt x="98" y="5"/>
                </a:cubicBezTo>
                <a:cubicBezTo>
                  <a:pt x="88" y="11"/>
                  <a:pt x="84" y="11"/>
                  <a:pt x="74" y="7"/>
                </a:cubicBezTo>
                <a:cubicBezTo>
                  <a:pt x="71" y="6"/>
                  <a:pt x="67" y="4"/>
                  <a:pt x="62" y="3"/>
                </a:cubicBezTo>
                <a:cubicBezTo>
                  <a:pt x="56" y="0"/>
                  <a:pt x="51" y="3"/>
                  <a:pt x="46" y="7"/>
                </a:cubicBezTo>
                <a:cubicBezTo>
                  <a:pt x="42" y="10"/>
                  <a:pt x="38" y="16"/>
                  <a:pt x="36" y="20"/>
                </a:cubicBezTo>
                <a:cubicBezTo>
                  <a:pt x="35" y="23"/>
                  <a:pt x="34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31"/>
                  <a:pt x="35" y="32"/>
                  <a:pt x="36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45" y="31"/>
                  <a:pt x="55" y="37"/>
                  <a:pt x="60" y="40"/>
                </a:cubicBezTo>
                <a:cubicBezTo>
                  <a:pt x="58" y="41"/>
                  <a:pt x="57" y="43"/>
                  <a:pt x="57" y="46"/>
                </a:cubicBezTo>
                <a:cubicBezTo>
                  <a:pt x="57" y="46"/>
                  <a:pt x="57" y="47"/>
                  <a:pt x="57" y="48"/>
                </a:cubicBezTo>
                <a:cubicBezTo>
                  <a:pt x="57" y="49"/>
                  <a:pt x="57" y="50"/>
                  <a:pt x="57" y="50"/>
                </a:cubicBezTo>
                <a:cubicBezTo>
                  <a:pt x="57" y="52"/>
                  <a:pt x="58" y="54"/>
                  <a:pt x="59" y="55"/>
                </a:cubicBezTo>
                <a:cubicBezTo>
                  <a:pt x="24" y="75"/>
                  <a:pt x="0" y="116"/>
                  <a:pt x="0" y="147"/>
                </a:cubicBezTo>
                <a:cubicBezTo>
                  <a:pt x="0" y="190"/>
                  <a:pt x="45" y="207"/>
                  <a:pt x="100" y="207"/>
                </a:cubicBezTo>
                <a:cubicBezTo>
                  <a:pt x="155" y="207"/>
                  <a:pt x="200" y="190"/>
                  <a:pt x="200" y="147"/>
                </a:cubicBezTo>
                <a:cubicBezTo>
                  <a:pt x="200" y="116"/>
                  <a:pt x="175" y="74"/>
                  <a:pt x="140" y="55"/>
                </a:cubicBezTo>
                <a:close/>
                <a:moveTo>
                  <a:pt x="63" y="49"/>
                </a:moveTo>
                <a:cubicBezTo>
                  <a:pt x="136" y="49"/>
                  <a:pt x="136" y="49"/>
                  <a:pt x="136" y="49"/>
                </a:cubicBezTo>
                <a:cubicBezTo>
                  <a:pt x="137" y="49"/>
                  <a:pt x="138" y="50"/>
                  <a:pt x="138" y="50"/>
                </a:cubicBezTo>
                <a:cubicBezTo>
                  <a:pt x="138" y="51"/>
                  <a:pt x="137" y="52"/>
                  <a:pt x="136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50"/>
                  <a:pt x="62" y="49"/>
                  <a:pt x="63" y="49"/>
                </a:cubicBezTo>
                <a:close/>
                <a:moveTo>
                  <a:pt x="61" y="45"/>
                </a:moveTo>
                <a:cubicBezTo>
                  <a:pt x="62" y="44"/>
                  <a:pt x="62" y="43"/>
                  <a:pt x="63" y="43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7" y="43"/>
                  <a:pt x="138" y="44"/>
                  <a:pt x="138" y="45"/>
                </a:cubicBezTo>
                <a:cubicBezTo>
                  <a:pt x="137" y="45"/>
                  <a:pt x="137" y="45"/>
                  <a:pt x="136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5"/>
                  <a:pt x="62" y="45"/>
                  <a:pt x="61" y="45"/>
                </a:cubicBezTo>
                <a:close/>
                <a:moveTo>
                  <a:pt x="129" y="161"/>
                </a:moveTo>
                <a:cubicBezTo>
                  <a:pt x="125" y="166"/>
                  <a:pt x="119" y="169"/>
                  <a:pt x="111" y="171"/>
                </a:cubicBezTo>
                <a:cubicBezTo>
                  <a:pt x="111" y="181"/>
                  <a:pt x="111" y="181"/>
                  <a:pt x="111" y="181"/>
                </a:cubicBezTo>
                <a:cubicBezTo>
                  <a:pt x="111" y="186"/>
                  <a:pt x="110" y="189"/>
                  <a:pt x="108" y="191"/>
                </a:cubicBezTo>
                <a:cubicBezTo>
                  <a:pt x="107" y="193"/>
                  <a:pt x="104" y="194"/>
                  <a:pt x="101" y="194"/>
                </a:cubicBezTo>
                <a:cubicBezTo>
                  <a:pt x="98" y="194"/>
                  <a:pt x="96" y="193"/>
                  <a:pt x="94" y="191"/>
                </a:cubicBezTo>
                <a:cubicBezTo>
                  <a:pt x="92" y="189"/>
                  <a:pt x="91" y="186"/>
                  <a:pt x="91" y="18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88" y="170"/>
                  <a:pt x="85" y="169"/>
                  <a:pt x="83" y="168"/>
                </a:cubicBezTo>
                <a:cubicBezTo>
                  <a:pt x="80" y="169"/>
                  <a:pt x="78" y="170"/>
                  <a:pt x="76" y="170"/>
                </a:cubicBezTo>
                <a:cubicBezTo>
                  <a:pt x="73" y="170"/>
                  <a:pt x="71" y="169"/>
                  <a:pt x="69" y="167"/>
                </a:cubicBezTo>
                <a:cubicBezTo>
                  <a:pt x="67" y="165"/>
                  <a:pt x="66" y="162"/>
                  <a:pt x="66" y="15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6" y="144"/>
                  <a:pt x="67" y="141"/>
                  <a:pt x="69" y="139"/>
                </a:cubicBezTo>
                <a:cubicBezTo>
                  <a:pt x="71" y="137"/>
                  <a:pt x="73" y="136"/>
                  <a:pt x="76" y="136"/>
                </a:cubicBezTo>
                <a:cubicBezTo>
                  <a:pt x="79" y="136"/>
                  <a:pt x="81" y="137"/>
                  <a:pt x="82" y="138"/>
                </a:cubicBezTo>
                <a:cubicBezTo>
                  <a:pt x="84" y="139"/>
                  <a:pt x="85" y="141"/>
                  <a:pt x="86" y="144"/>
                </a:cubicBezTo>
                <a:cubicBezTo>
                  <a:pt x="86" y="145"/>
                  <a:pt x="87" y="146"/>
                  <a:pt x="87" y="147"/>
                </a:cubicBezTo>
                <a:cubicBezTo>
                  <a:pt x="89" y="148"/>
                  <a:pt x="90" y="149"/>
                  <a:pt x="93" y="150"/>
                </a:cubicBezTo>
                <a:cubicBezTo>
                  <a:pt x="96" y="151"/>
                  <a:pt x="99" y="152"/>
                  <a:pt x="101" y="152"/>
                </a:cubicBezTo>
                <a:cubicBezTo>
                  <a:pt x="106" y="152"/>
                  <a:pt x="110" y="151"/>
                  <a:pt x="114" y="148"/>
                </a:cubicBezTo>
                <a:cubicBezTo>
                  <a:pt x="116" y="147"/>
                  <a:pt x="116" y="145"/>
                  <a:pt x="116" y="143"/>
                </a:cubicBezTo>
                <a:cubicBezTo>
                  <a:pt x="116" y="141"/>
                  <a:pt x="116" y="139"/>
                  <a:pt x="115" y="138"/>
                </a:cubicBezTo>
                <a:cubicBezTo>
                  <a:pt x="114" y="138"/>
                  <a:pt x="112" y="136"/>
                  <a:pt x="106" y="135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86" y="131"/>
                  <a:pt x="80" y="128"/>
                  <a:pt x="76" y="123"/>
                </a:cubicBezTo>
                <a:cubicBezTo>
                  <a:pt x="72" y="119"/>
                  <a:pt x="70" y="113"/>
                  <a:pt x="70" y="107"/>
                </a:cubicBezTo>
                <a:cubicBezTo>
                  <a:pt x="70" y="101"/>
                  <a:pt x="72" y="95"/>
                  <a:pt x="76" y="90"/>
                </a:cubicBezTo>
                <a:cubicBezTo>
                  <a:pt x="80" y="86"/>
                  <a:pt x="85" y="83"/>
                  <a:pt x="91" y="81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75"/>
                  <a:pt x="92" y="72"/>
                  <a:pt x="94" y="70"/>
                </a:cubicBezTo>
                <a:cubicBezTo>
                  <a:pt x="96" y="68"/>
                  <a:pt x="98" y="67"/>
                  <a:pt x="101" y="67"/>
                </a:cubicBezTo>
                <a:cubicBezTo>
                  <a:pt x="104" y="67"/>
                  <a:pt x="107" y="68"/>
                  <a:pt x="108" y="70"/>
                </a:cubicBezTo>
                <a:cubicBezTo>
                  <a:pt x="110" y="72"/>
                  <a:pt x="111" y="75"/>
                  <a:pt x="111" y="79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14" y="82"/>
                  <a:pt x="116" y="83"/>
                  <a:pt x="119" y="84"/>
                </a:cubicBezTo>
                <a:cubicBezTo>
                  <a:pt x="119" y="83"/>
                  <a:pt x="120" y="83"/>
                  <a:pt x="120" y="83"/>
                </a:cubicBezTo>
                <a:cubicBezTo>
                  <a:pt x="121" y="83"/>
                  <a:pt x="122" y="83"/>
                  <a:pt x="123" y="83"/>
                </a:cubicBezTo>
                <a:cubicBezTo>
                  <a:pt x="126" y="83"/>
                  <a:pt x="128" y="84"/>
                  <a:pt x="130" y="86"/>
                </a:cubicBezTo>
                <a:cubicBezTo>
                  <a:pt x="132" y="88"/>
                  <a:pt x="133" y="91"/>
                  <a:pt x="133" y="95"/>
                </a:cubicBezTo>
                <a:cubicBezTo>
                  <a:pt x="133" y="100"/>
                  <a:pt x="133" y="100"/>
                  <a:pt x="133" y="100"/>
                </a:cubicBezTo>
                <a:cubicBezTo>
                  <a:pt x="133" y="104"/>
                  <a:pt x="132" y="107"/>
                  <a:pt x="130" y="109"/>
                </a:cubicBezTo>
                <a:cubicBezTo>
                  <a:pt x="128" y="111"/>
                  <a:pt x="126" y="112"/>
                  <a:pt x="123" y="112"/>
                </a:cubicBezTo>
                <a:cubicBezTo>
                  <a:pt x="121" y="112"/>
                  <a:pt x="118" y="111"/>
                  <a:pt x="116" y="109"/>
                </a:cubicBezTo>
                <a:cubicBezTo>
                  <a:pt x="115" y="108"/>
                  <a:pt x="114" y="106"/>
                  <a:pt x="113" y="103"/>
                </a:cubicBezTo>
                <a:cubicBezTo>
                  <a:pt x="110" y="101"/>
                  <a:pt x="107" y="100"/>
                  <a:pt x="103" y="100"/>
                </a:cubicBezTo>
                <a:cubicBezTo>
                  <a:pt x="98" y="100"/>
                  <a:pt x="94" y="101"/>
                  <a:pt x="92" y="103"/>
                </a:cubicBezTo>
                <a:cubicBezTo>
                  <a:pt x="90" y="104"/>
                  <a:pt x="89" y="106"/>
                  <a:pt x="89" y="107"/>
                </a:cubicBezTo>
                <a:cubicBezTo>
                  <a:pt x="89" y="108"/>
                  <a:pt x="90" y="109"/>
                  <a:pt x="91" y="110"/>
                </a:cubicBezTo>
                <a:cubicBezTo>
                  <a:pt x="91" y="111"/>
                  <a:pt x="93" y="112"/>
                  <a:pt x="99" y="113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18" y="117"/>
                  <a:pt x="124" y="120"/>
                  <a:pt x="128" y="124"/>
                </a:cubicBezTo>
                <a:cubicBezTo>
                  <a:pt x="134" y="129"/>
                  <a:pt x="136" y="135"/>
                  <a:pt x="136" y="143"/>
                </a:cubicBezTo>
                <a:cubicBezTo>
                  <a:pt x="136" y="149"/>
                  <a:pt x="134" y="156"/>
                  <a:pt x="129" y="16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131"/>
          <p:cNvSpPr>
            <a:spLocks noEditPoints="1"/>
          </p:cNvSpPr>
          <p:nvPr/>
        </p:nvSpPr>
        <p:spPr bwMode="auto">
          <a:xfrm>
            <a:off x="9281445" y="2960773"/>
            <a:ext cx="388701" cy="288111"/>
          </a:xfrm>
          <a:custGeom>
            <a:avLst/>
            <a:gdLst>
              <a:gd name="T0" fmla="*/ 208 w 210"/>
              <a:gd name="T1" fmla="*/ 83 h 156"/>
              <a:gd name="T2" fmla="*/ 173 w 210"/>
              <a:gd name="T3" fmla="*/ 18 h 156"/>
              <a:gd name="T4" fmla="*/ 119 w 210"/>
              <a:gd name="T5" fmla="*/ 10 h 156"/>
              <a:gd name="T6" fmla="*/ 86 w 210"/>
              <a:gd name="T7" fmla="*/ 10 h 156"/>
              <a:gd name="T8" fmla="*/ 32 w 210"/>
              <a:gd name="T9" fmla="*/ 18 h 156"/>
              <a:gd name="T10" fmla="*/ 2 w 210"/>
              <a:gd name="T11" fmla="*/ 83 h 156"/>
              <a:gd name="T12" fmla="*/ 0 w 210"/>
              <a:gd name="T13" fmla="*/ 87 h 156"/>
              <a:gd name="T14" fmla="*/ 88 w 210"/>
              <a:gd name="T15" fmla="*/ 87 h 156"/>
              <a:gd name="T16" fmla="*/ 87 w 210"/>
              <a:gd name="T17" fmla="*/ 83 h 156"/>
              <a:gd name="T18" fmla="*/ 86 w 210"/>
              <a:gd name="T19" fmla="*/ 26 h 156"/>
              <a:gd name="T20" fmla="*/ 95 w 210"/>
              <a:gd name="T21" fmla="*/ 48 h 156"/>
              <a:gd name="T22" fmla="*/ 92 w 210"/>
              <a:gd name="T23" fmla="*/ 55 h 156"/>
              <a:gd name="T24" fmla="*/ 91 w 210"/>
              <a:gd name="T25" fmla="*/ 138 h 156"/>
              <a:gd name="T26" fmla="*/ 76 w 210"/>
              <a:gd name="T27" fmla="*/ 143 h 156"/>
              <a:gd name="T28" fmla="*/ 76 w 210"/>
              <a:gd name="T29" fmla="*/ 156 h 156"/>
              <a:gd name="T30" fmla="*/ 137 w 210"/>
              <a:gd name="T31" fmla="*/ 150 h 156"/>
              <a:gd name="T32" fmla="*/ 128 w 210"/>
              <a:gd name="T33" fmla="*/ 143 h 156"/>
              <a:gd name="T34" fmla="*/ 113 w 210"/>
              <a:gd name="T35" fmla="*/ 136 h 156"/>
              <a:gd name="T36" fmla="*/ 114 w 210"/>
              <a:gd name="T37" fmla="*/ 52 h 156"/>
              <a:gd name="T38" fmla="*/ 110 w 210"/>
              <a:gd name="T39" fmla="*/ 34 h 156"/>
              <a:gd name="T40" fmla="*/ 160 w 210"/>
              <a:gd name="T41" fmla="*/ 26 h 156"/>
              <a:gd name="T42" fmla="*/ 122 w 210"/>
              <a:gd name="T43" fmla="*/ 84 h 156"/>
              <a:gd name="T44" fmla="*/ 165 w 210"/>
              <a:gd name="T45" fmla="*/ 114 h 156"/>
              <a:gd name="T46" fmla="*/ 209 w 210"/>
              <a:gd name="T47" fmla="*/ 84 h 156"/>
              <a:gd name="T48" fmla="*/ 168 w 210"/>
              <a:gd name="T49" fmla="*/ 83 h 156"/>
              <a:gd name="T50" fmla="*/ 201 w 210"/>
              <a:gd name="T51" fmla="*/ 83 h 156"/>
              <a:gd name="T52" fmla="*/ 162 w 210"/>
              <a:gd name="T53" fmla="*/ 83 h 156"/>
              <a:gd name="T54" fmla="*/ 162 w 210"/>
              <a:gd name="T55" fmla="*/ 33 h 156"/>
              <a:gd name="T56" fmla="*/ 41 w 210"/>
              <a:gd name="T57" fmla="*/ 83 h 156"/>
              <a:gd name="T58" fmla="*/ 41 w 210"/>
              <a:gd name="T59" fmla="*/ 33 h 156"/>
              <a:gd name="T60" fmla="*/ 47 w 210"/>
              <a:gd name="T61" fmla="*/ 33 h 156"/>
              <a:gd name="T62" fmla="*/ 47 w 210"/>
              <a:gd name="T63" fmla="*/ 8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0" h="156">
                <a:moveTo>
                  <a:pt x="209" y="84"/>
                </a:moveTo>
                <a:cubicBezTo>
                  <a:pt x="209" y="84"/>
                  <a:pt x="209" y="83"/>
                  <a:pt x="208" y="83"/>
                </a:cubicBezTo>
                <a:cubicBezTo>
                  <a:pt x="170" y="24"/>
                  <a:pt x="170" y="24"/>
                  <a:pt x="170" y="24"/>
                </a:cubicBezTo>
                <a:cubicBezTo>
                  <a:pt x="172" y="23"/>
                  <a:pt x="173" y="20"/>
                  <a:pt x="173" y="18"/>
                </a:cubicBezTo>
                <a:cubicBezTo>
                  <a:pt x="173" y="14"/>
                  <a:pt x="170" y="10"/>
                  <a:pt x="165" y="10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6" y="4"/>
                  <a:pt x="110" y="0"/>
                  <a:pt x="103" y="0"/>
                </a:cubicBezTo>
                <a:cubicBezTo>
                  <a:pt x="96" y="0"/>
                  <a:pt x="89" y="4"/>
                  <a:pt x="86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36" y="10"/>
                  <a:pt x="32" y="14"/>
                  <a:pt x="32" y="18"/>
                </a:cubicBezTo>
                <a:cubicBezTo>
                  <a:pt x="32" y="22"/>
                  <a:pt x="35" y="25"/>
                  <a:pt x="39" y="25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3"/>
                  <a:pt x="1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1" y="88"/>
                  <a:pt x="14" y="114"/>
                  <a:pt x="44" y="114"/>
                </a:cubicBezTo>
                <a:cubicBezTo>
                  <a:pt x="74" y="114"/>
                  <a:pt x="88" y="88"/>
                  <a:pt x="88" y="87"/>
                </a:cubicBezTo>
                <a:cubicBezTo>
                  <a:pt x="89" y="86"/>
                  <a:pt x="89" y="85"/>
                  <a:pt x="88" y="84"/>
                </a:cubicBezTo>
                <a:cubicBezTo>
                  <a:pt x="88" y="84"/>
                  <a:pt x="87" y="83"/>
                  <a:pt x="87" y="83"/>
                </a:cubicBezTo>
                <a:cubicBezTo>
                  <a:pt x="50" y="26"/>
                  <a:pt x="50" y="26"/>
                  <a:pt x="50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8" y="29"/>
                  <a:pt x="91" y="32"/>
                  <a:pt x="95" y="34"/>
                </a:cubicBezTo>
                <a:cubicBezTo>
                  <a:pt x="95" y="48"/>
                  <a:pt x="95" y="48"/>
                  <a:pt x="95" y="48"/>
                </a:cubicBezTo>
                <a:cubicBezTo>
                  <a:pt x="93" y="48"/>
                  <a:pt x="91" y="50"/>
                  <a:pt x="91" y="52"/>
                </a:cubicBezTo>
                <a:cubicBezTo>
                  <a:pt x="91" y="53"/>
                  <a:pt x="92" y="54"/>
                  <a:pt x="92" y="55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92" y="136"/>
                  <a:pt x="91" y="137"/>
                  <a:pt x="91" y="138"/>
                </a:cubicBezTo>
                <a:cubicBezTo>
                  <a:pt x="87" y="139"/>
                  <a:pt x="81" y="141"/>
                  <a:pt x="78" y="143"/>
                </a:cubicBezTo>
                <a:cubicBezTo>
                  <a:pt x="76" y="143"/>
                  <a:pt x="76" y="143"/>
                  <a:pt x="76" y="143"/>
                </a:cubicBezTo>
                <a:cubicBezTo>
                  <a:pt x="72" y="143"/>
                  <a:pt x="68" y="146"/>
                  <a:pt x="68" y="150"/>
                </a:cubicBezTo>
                <a:cubicBezTo>
                  <a:pt x="68" y="153"/>
                  <a:pt x="72" y="156"/>
                  <a:pt x="76" y="156"/>
                </a:cubicBezTo>
                <a:cubicBezTo>
                  <a:pt x="129" y="156"/>
                  <a:pt x="129" y="156"/>
                  <a:pt x="129" y="156"/>
                </a:cubicBezTo>
                <a:cubicBezTo>
                  <a:pt x="134" y="156"/>
                  <a:pt x="137" y="153"/>
                  <a:pt x="137" y="150"/>
                </a:cubicBezTo>
                <a:cubicBezTo>
                  <a:pt x="137" y="146"/>
                  <a:pt x="134" y="143"/>
                  <a:pt x="129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5" y="141"/>
                  <a:pt x="118" y="139"/>
                  <a:pt x="114" y="138"/>
                </a:cubicBezTo>
                <a:cubicBezTo>
                  <a:pt x="114" y="137"/>
                  <a:pt x="113" y="136"/>
                  <a:pt x="113" y="136"/>
                </a:cubicBezTo>
                <a:cubicBezTo>
                  <a:pt x="113" y="55"/>
                  <a:pt x="113" y="55"/>
                  <a:pt x="113" y="55"/>
                </a:cubicBezTo>
                <a:cubicBezTo>
                  <a:pt x="114" y="54"/>
                  <a:pt x="114" y="53"/>
                  <a:pt x="114" y="52"/>
                </a:cubicBezTo>
                <a:cubicBezTo>
                  <a:pt x="114" y="50"/>
                  <a:pt x="112" y="48"/>
                  <a:pt x="110" y="48"/>
                </a:cubicBezTo>
                <a:cubicBezTo>
                  <a:pt x="110" y="34"/>
                  <a:pt x="110" y="34"/>
                  <a:pt x="110" y="34"/>
                </a:cubicBezTo>
                <a:cubicBezTo>
                  <a:pt x="114" y="32"/>
                  <a:pt x="117" y="29"/>
                  <a:pt x="119" y="26"/>
                </a:cubicBezTo>
                <a:cubicBezTo>
                  <a:pt x="160" y="26"/>
                  <a:pt x="160" y="26"/>
                  <a:pt x="160" y="26"/>
                </a:cubicBezTo>
                <a:cubicBezTo>
                  <a:pt x="123" y="83"/>
                  <a:pt x="123" y="83"/>
                  <a:pt x="123" y="83"/>
                </a:cubicBezTo>
                <a:cubicBezTo>
                  <a:pt x="122" y="83"/>
                  <a:pt x="122" y="84"/>
                  <a:pt x="122" y="84"/>
                </a:cubicBezTo>
                <a:cubicBezTo>
                  <a:pt x="121" y="85"/>
                  <a:pt x="121" y="86"/>
                  <a:pt x="121" y="87"/>
                </a:cubicBezTo>
                <a:cubicBezTo>
                  <a:pt x="122" y="88"/>
                  <a:pt x="136" y="114"/>
                  <a:pt x="165" y="114"/>
                </a:cubicBezTo>
                <a:cubicBezTo>
                  <a:pt x="195" y="114"/>
                  <a:pt x="209" y="88"/>
                  <a:pt x="209" y="87"/>
                </a:cubicBezTo>
                <a:cubicBezTo>
                  <a:pt x="210" y="86"/>
                  <a:pt x="210" y="85"/>
                  <a:pt x="209" y="84"/>
                </a:cubicBezTo>
                <a:close/>
                <a:moveTo>
                  <a:pt x="201" y="83"/>
                </a:moveTo>
                <a:cubicBezTo>
                  <a:pt x="168" y="83"/>
                  <a:pt x="168" y="83"/>
                  <a:pt x="168" y="83"/>
                </a:cubicBezTo>
                <a:cubicBezTo>
                  <a:pt x="168" y="33"/>
                  <a:pt x="168" y="33"/>
                  <a:pt x="168" y="33"/>
                </a:cubicBezTo>
                <a:lnTo>
                  <a:pt x="201" y="83"/>
                </a:lnTo>
                <a:close/>
                <a:moveTo>
                  <a:pt x="162" y="33"/>
                </a:moveTo>
                <a:cubicBezTo>
                  <a:pt x="162" y="83"/>
                  <a:pt x="162" y="83"/>
                  <a:pt x="162" y="83"/>
                </a:cubicBezTo>
                <a:cubicBezTo>
                  <a:pt x="130" y="83"/>
                  <a:pt x="130" y="83"/>
                  <a:pt x="130" y="83"/>
                </a:cubicBezTo>
                <a:lnTo>
                  <a:pt x="162" y="33"/>
                </a:lnTo>
                <a:close/>
                <a:moveTo>
                  <a:pt x="41" y="33"/>
                </a:moveTo>
                <a:cubicBezTo>
                  <a:pt x="41" y="83"/>
                  <a:pt x="41" y="83"/>
                  <a:pt x="41" y="83"/>
                </a:cubicBezTo>
                <a:cubicBezTo>
                  <a:pt x="9" y="83"/>
                  <a:pt x="9" y="83"/>
                  <a:pt x="9" y="83"/>
                </a:cubicBezTo>
                <a:lnTo>
                  <a:pt x="41" y="33"/>
                </a:lnTo>
                <a:close/>
                <a:moveTo>
                  <a:pt x="47" y="83"/>
                </a:moveTo>
                <a:cubicBezTo>
                  <a:pt x="47" y="33"/>
                  <a:pt x="47" y="33"/>
                  <a:pt x="47" y="33"/>
                </a:cubicBezTo>
                <a:cubicBezTo>
                  <a:pt x="80" y="83"/>
                  <a:pt x="80" y="83"/>
                  <a:pt x="80" y="83"/>
                </a:cubicBezTo>
                <a:lnTo>
                  <a:pt x="47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135"/>
          <p:cNvSpPr>
            <a:spLocks noEditPoints="1"/>
          </p:cNvSpPr>
          <p:nvPr/>
        </p:nvSpPr>
        <p:spPr bwMode="auto">
          <a:xfrm>
            <a:off x="9299681" y="4257251"/>
            <a:ext cx="335302" cy="274451"/>
          </a:xfrm>
          <a:custGeom>
            <a:avLst/>
            <a:gdLst>
              <a:gd name="T0" fmla="*/ 224 w 270"/>
              <a:gd name="T1" fmla="*/ 0 h 221"/>
              <a:gd name="T2" fmla="*/ 46 w 270"/>
              <a:gd name="T3" fmla="*/ 0 h 221"/>
              <a:gd name="T4" fmla="*/ 0 w 270"/>
              <a:gd name="T5" fmla="*/ 70 h 221"/>
              <a:gd name="T6" fmla="*/ 136 w 270"/>
              <a:gd name="T7" fmla="*/ 221 h 221"/>
              <a:gd name="T8" fmla="*/ 270 w 270"/>
              <a:gd name="T9" fmla="*/ 70 h 221"/>
              <a:gd name="T10" fmla="*/ 224 w 270"/>
              <a:gd name="T11" fmla="*/ 0 h 221"/>
              <a:gd name="T12" fmla="*/ 244 w 270"/>
              <a:gd name="T13" fmla="*/ 66 h 221"/>
              <a:gd name="T14" fmla="*/ 182 w 270"/>
              <a:gd name="T15" fmla="*/ 66 h 221"/>
              <a:gd name="T16" fmla="*/ 216 w 270"/>
              <a:gd name="T17" fmla="*/ 21 h 221"/>
              <a:gd name="T18" fmla="*/ 244 w 270"/>
              <a:gd name="T19" fmla="*/ 66 h 221"/>
              <a:gd name="T20" fmla="*/ 177 w 270"/>
              <a:gd name="T21" fmla="*/ 72 h 221"/>
              <a:gd name="T22" fmla="*/ 243 w 270"/>
              <a:gd name="T23" fmla="*/ 72 h 221"/>
              <a:gd name="T24" fmla="*/ 142 w 270"/>
              <a:gd name="T25" fmla="*/ 185 h 221"/>
              <a:gd name="T26" fmla="*/ 177 w 270"/>
              <a:gd name="T27" fmla="*/ 72 h 221"/>
              <a:gd name="T28" fmla="*/ 210 w 270"/>
              <a:gd name="T29" fmla="*/ 20 h 221"/>
              <a:gd name="T30" fmla="*/ 176 w 270"/>
              <a:gd name="T31" fmla="*/ 64 h 221"/>
              <a:gd name="T32" fmla="*/ 142 w 270"/>
              <a:gd name="T33" fmla="*/ 20 h 221"/>
              <a:gd name="T34" fmla="*/ 210 w 270"/>
              <a:gd name="T35" fmla="*/ 20 h 221"/>
              <a:gd name="T36" fmla="*/ 170 w 270"/>
              <a:gd name="T37" fmla="*/ 66 h 221"/>
              <a:gd name="T38" fmla="*/ 102 w 270"/>
              <a:gd name="T39" fmla="*/ 66 h 221"/>
              <a:gd name="T40" fmla="*/ 136 w 270"/>
              <a:gd name="T41" fmla="*/ 21 h 221"/>
              <a:gd name="T42" fmla="*/ 170 w 270"/>
              <a:gd name="T43" fmla="*/ 66 h 221"/>
              <a:gd name="T44" fmla="*/ 94 w 270"/>
              <a:gd name="T45" fmla="*/ 64 h 221"/>
              <a:gd name="T46" fmla="*/ 60 w 270"/>
              <a:gd name="T47" fmla="*/ 20 h 221"/>
              <a:gd name="T48" fmla="*/ 128 w 270"/>
              <a:gd name="T49" fmla="*/ 20 h 221"/>
              <a:gd name="T50" fmla="*/ 94 w 270"/>
              <a:gd name="T51" fmla="*/ 64 h 221"/>
              <a:gd name="T52" fmla="*/ 128 w 270"/>
              <a:gd name="T53" fmla="*/ 185 h 221"/>
              <a:gd name="T54" fmla="*/ 27 w 270"/>
              <a:gd name="T55" fmla="*/ 72 h 221"/>
              <a:gd name="T56" fmla="*/ 93 w 270"/>
              <a:gd name="T57" fmla="*/ 72 h 221"/>
              <a:gd name="T58" fmla="*/ 128 w 270"/>
              <a:gd name="T59" fmla="*/ 185 h 221"/>
              <a:gd name="T60" fmla="*/ 88 w 270"/>
              <a:gd name="T61" fmla="*/ 66 h 221"/>
              <a:gd name="T62" fmla="*/ 26 w 270"/>
              <a:gd name="T63" fmla="*/ 66 h 221"/>
              <a:gd name="T64" fmla="*/ 54 w 270"/>
              <a:gd name="T65" fmla="*/ 21 h 221"/>
              <a:gd name="T66" fmla="*/ 88 w 270"/>
              <a:gd name="T67" fmla="*/ 66 h 221"/>
              <a:gd name="T68" fmla="*/ 99 w 270"/>
              <a:gd name="T69" fmla="*/ 72 h 221"/>
              <a:gd name="T70" fmla="*/ 172 w 270"/>
              <a:gd name="T71" fmla="*/ 72 h 221"/>
              <a:gd name="T72" fmla="*/ 134 w 270"/>
              <a:gd name="T73" fmla="*/ 188 h 221"/>
              <a:gd name="T74" fmla="*/ 99 w 270"/>
              <a:gd name="T75" fmla="*/ 7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0" h="221">
                <a:moveTo>
                  <a:pt x="224" y="0"/>
                </a:moveTo>
                <a:lnTo>
                  <a:pt x="46" y="0"/>
                </a:lnTo>
                <a:lnTo>
                  <a:pt x="0" y="70"/>
                </a:lnTo>
                <a:lnTo>
                  <a:pt x="136" y="221"/>
                </a:lnTo>
                <a:lnTo>
                  <a:pt x="270" y="70"/>
                </a:lnTo>
                <a:lnTo>
                  <a:pt x="224" y="0"/>
                </a:lnTo>
                <a:close/>
                <a:moveTo>
                  <a:pt x="244" y="66"/>
                </a:moveTo>
                <a:lnTo>
                  <a:pt x="182" y="66"/>
                </a:lnTo>
                <a:lnTo>
                  <a:pt x="216" y="21"/>
                </a:lnTo>
                <a:lnTo>
                  <a:pt x="244" y="66"/>
                </a:lnTo>
                <a:close/>
                <a:moveTo>
                  <a:pt x="177" y="72"/>
                </a:moveTo>
                <a:lnTo>
                  <a:pt x="243" y="72"/>
                </a:lnTo>
                <a:lnTo>
                  <a:pt x="142" y="185"/>
                </a:lnTo>
                <a:lnTo>
                  <a:pt x="177" y="72"/>
                </a:lnTo>
                <a:close/>
                <a:moveTo>
                  <a:pt x="210" y="20"/>
                </a:moveTo>
                <a:lnTo>
                  <a:pt x="176" y="64"/>
                </a:lnTo>
                <a:lnTo>
                  <a:pt x="142" y="20"/>
                </a:lnTo>
                <a:lnTo>
                  <a:pt x="210" y="20"/>
                </a:lnTo>
                <a:close/>
                <a:moveTo>
                  <a:pt x="170" y="66"/>
                </a:moveTo>
                <a:lnTo>
                  <a:pt x="102" y="66"/>
                </a:lnTo>
                <a:lnTo>
                  <a:pt x="136" y="21"/>
                </a:lnTo>
                <a:lnTo>
                  <a:pt x="170" y="66"/>
                </a:lnTo>
                <a:close/>
                <a:moveTo>
                  <a:pt x="94" y="64"/>
                </a:moveTo>
                <a:lnTo>
                  <a:pt x="60" y="20"/>
                </a:lnTo>
                <a:lnTo>
                  <a:pt x="128" y="20"/>
                </a:lnTo>
                <a:lnTo>
                  <a:pt x="94" y="64"/>
                </a:lnTo>
                <a:close/>
                <a:moveTo>
                  <a:pt x="128" y="185"/>
                </a:moveTo>
                <a:lnTo>
                  <a:pt x="27" y="72"/>
                </a:lnTo>
                <a:lnTo>
                  <a:pt x="93" y="72"/>
                </a:lnTo>
                <a:lnTo>
                  <a:pt x="128" y="185"/>
                </a:lnTo>
                <a:close/>
                <a:moveTo>
                  <a:pt x="88" y="66"/>
                </a:moveTo>
                <a:lnTo>
                  <a:pt x="26" y="66"/>
                </a:lnTo>
                <a:lnTo>
                  <a:pt x="54" y="21"/>
                </a:lnTo>
                <a:lnTo>
                  <a:pt x="88" y="66"/>
                </a:lnTo>
                <a:close/>
                <a:moveTo>
                  <a:pt x="99" y="72"/>
                </a:moveTo>
                <a:lnTo>
                  <a:pt x="172" y="72"/>
                </a:lnTo>
                <a:lnTo>
                  <a:pt x="134" y="188"/>
                </a:lnTo>
                <a:lnTo>
                  <a:pt x="9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7" name="组合 156"/>
          <p:cNvGrpSpPr/>
          <p:nvPr/>
        </p:nvGrpSpPr>
        <p:grpSpPr>
          <a:xfrm>
            <a:off x="9251640" y="5483535"/>
            <a:ext cx="418506" cy="257065"/>
            <a:chOff x="7599270" y="5820679"/>
            <a:chExt cx="418506" cy="257065"/>
          </a:xfrm>
        </p:grpSpPr>
        <p:sp>
          <p:nvSpPr>
            <p:cNvPr id="158" name="Freeform 119"/>
            <p:cNvSpPr>
              <a:spLocks noEditPoints="1"/>
            </p:cNvSpPr>
            <p:nvPr/>
          </p:nvSpPr>
          <p:spPr bwMode="auto">
            <a:xfrm>
              <a:off x="7599270" y="5820679"/>
              <a:ext cx="418506" cy="257065"/>
            </a:xfrm>
            <a:custGeom>
              <a:avLst/>
              <a:gdLst>
                <a:gd name="T0" fmla="*/ 24 w 226"/>
                <a:gd name="T1" fmla="*/ 85 h 139"/>
                <a:gd name="T2" fmla="*/ 15 w 226"/>
                <a:gd name="T3" fmla="*/ 82 h 139"/>
                <a:gd name="T4" fmla="*/ 12 w 226"/>
                <a:gd name="T5" fmla="*/ 73 h 139"/>
                <a:gd name="T6" fmla="*/ 12 w 226"/>
                <a:gd name="T7" fmla="*/ 23 h 139"/>
                <a:gd name="T8" fmla="*/ 24 w 226"/>
                <a:gd name="T9" fmla="*/ 11 h 139"/>
                <a:gd name="T10" fmla="*/ 131 w 226"/>
                <a:gd name="T11" fmla="*/ 11 h 139"/>
                <a:gd name="T12" fmla="*/ 143 w 226"/>
                <a:gd name="T13" fmla="*/ 23 h 139"/>
                <a:gd name="T14" fmla="*/ 143 w 226"/>
                <a:gd name="T15" fmla="*/ 73 h 139"/>
                <a:gd name="T16" fmla="*/ 131 w 226"/>
                <a:gd name="T17" fmla="*/ 85 h 139"/>
                <a:gd name="T18" fmla="*/ 24 w 226"/>
                <a:gd name="T19" fmla="*/ 85 h 139"/>
                <a:gd name="T20" fmla="*/ 24 w 226"/>
                <a:gd name="T21" fmla="*/ 85 h 139"/>
                <a:gd name="T22" fmla="*/ 131 w 226"/>
                <a:gd name="T23" fmla="*/ 0 h 139"/>
                <a:gd name="T24" fmla="*/ 131 w 226"/>
                <a:gd name="T25" fmla="*/ 0 h 139"/>
                <a:gd name="T26" fmla="*/ 24 w 226"/>
                <a:gd name="T27" fmla="*/ 0 h 139"/>
                <a:gd name="T28" fmla="*/ 7 w 226"/>
                <a:gd name="T29" fmla="*/ 7 h 139"/>
                <a:gd name="T30" fmla="*/ 0 w 226"/>
                <a:gd name="T31" fmla="*/ 23 h 139"/>
                <a:gd name="T32" fmla="*/ 0 w 226"/>
                <a:gd name="T33" fmla="*/ 73 h 139"/>
                <a:gd name="T34" fmla="*/ 7 w 226"/>
                <a:gd name="T35" fmla="*/ 90 h 139"/>
                <a:gd name="T36" fmla="*/ 24 w 226"/>
                <a:gd name="T37" fmla="*/ 97 h 139"/>
                <a:gd name="T38" fmla="*/ 35 w 226"/>
                <a:gd name="T39" fmla="*/ 97 h 139"/>
                <a:gd name="T40" fmla="*/ 25 w 226"/>
                <a:gd name="T41" fmla="*/ 121 h 139"/>
                <a:gd name="T42" fmla="*/ 54 w 226"/>
                <a:gd name="T43" fmla="*/ 97 h 139"/>
                <a:gd name="T44" fmla="*/ 72 w 226"/>
                <a:gd name="T45" fmla="*/ 97 h 139"/>
                <a:gd name="T46" fmla="*/ 72 w 226"/>
                <a:gd name="T47" fmla="*/ 98 h 139"/>
                <a:gd name="T48" fmla="*/ 95 w 226"/>
                <a:gd name="T49" fmla="*/ 119 h 139"/>
                <a:gd name="T50" fmla="*/ 95 w 226"/>
                <a:gd name="T51" fmla="*/ 119 h 139"/>
                <a:gd name="T52" fmla="*/ 164 w 226"/>
                <a:gd name="T53" fmla="*/ 119 h 139"/>
                <a:gd name="T54" fmla="*/ 188 w 226"/>
                <a:gd name="T55" fmla="*/ 139 h 139"/>
                <a:gd name="T56" fmla="*/ 180 w 226"/>
                <a:gd name="T57" fmla="*/ 119 h 139"/>
                <a:gd name="T58" fmla="*/ 203 w 226"/>
                <a:gd name="T59" fmla="*/ 119 h 139"/>
                <a:gd name="T60" fmla="*/ 219 w 226"/>
                <a:gd name="T61" fmla="*/ 112 h 139"/>
                <a:gd name="T62" fmla="*/ 226 w 226"/>
                <a:gd name="T63" fmla="*/ 96 h 139"/>
                <a:gd name="T64" fmla="*/ 226 w 226"/>
                <a:gd name="T65" fmla="*/ 46 h 139"/>
                <a:gd name="T66" fmla="*/ 219 w 226"/>
                <a:gd name="T67" fmla="*/ 29 h 139"/>
                <a:gd name="T68" fmla="*/ 203 w 226"/>
                <a:gd name="T69" fmla="*/ 22 h 139"/>
                <a:gd name="T70" fmla="*/ 203 w 226"/>
                <a:gd name="T71" fmla="*/ 22 h 139"/>
                <a:gd name="T72" fmla="*/ 155 w 226"/>
                <a:gd name="T73" fmla="*/ 22 h 139"/>
                <a:gd name="T74" fmla="*/ 155 w 226"/>
                <a:gd name="T75" fmla="*/ 20 h 139"/>
                <a:gd name="T76" fmla="*/ 131 w 226"/>
                <a:gd name="T7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6" h="139">
                  <a:moveTo>
                    <a:pt x="24" y="85"/>
                  </a:moveTo>
                  <a:cubicBezTo>
                    <a:pt x="20" y="85"/>
                    <a:pt x="17" y="84"/>
                    <a:pt x="15" y="82"/>
                  </a:cubicBezTo>
                  <a:cubicBezTo>
                    <a:pt x="13" y="79"/>
                    <a:pt x="12" y="77"/>
                    <a:pt x="12" y="7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17"/>
                    <a:pt x="17" y="11"/>
                    <a:pt x="24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8" y="11"/>
                    <a:pt x="143" y="17"/>
                    <a:pt x="143" y="23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43" y="80"/>
                    <a:pt x="138" y="85"/>
                    <a:pt x="131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5"/>
                    <a:pt x="24" y="85"/>
                    <a:pt x="24" y="85"/>
                  </a:cubicBezTo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3" y="11"/>
                    <a:pt x="0" y="17"/>
                    <a:pt x="0" y="2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0"/>
                    <a:pt x="3" y="86"/>
                    <a:pt x="7" y="90"/>
                  </a:cubicBezTo>
                  <a:cubicBezTo>
                    <a:pt x="11" y="94"/>
                    <a:pt x="17" y="97"/>
                    <a:pt x="24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3" y="110"/>
                    <a:pt x="83" y="119"/>
                    <a:pt x="95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88" y="139"/>
                    <a:pt x="188" y="139"/>
                    <a:pt x="188" y="139"/>
                  </a:cubicBezTo>
                  <a:cubicBezTo>
                    <a:pt x="180" y="119"/>
                    <a:pt x="180" y="119"/>
                    <a:pt x="180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9" y="119"/>
                    <a:pt x="215" y="116"/>
                    <a:pt x="219" y="112"/>
                  </a:cubicBezTo>
                  <a:cubicBezTo>
                    <a:pt x="224" y="108"/>
                    <a:pt x="226" y="102"/>
                    <a:pt x="226" y="96"/>
                  </a:cubicBezTo>
                  <a:cubicBezTo>
                    <a:pt x="226" y="46"/>
                    <a:pt x="226" y="46"/>
                    <a:pt x="226" y="46"/>
                  </a:cubicBezTo>
                  <a:cubicBezTo>
                    <a:pt x="226" y="39"/>
                    <a:pt x="224" y="33"/>
                    <a:pt x="219" y="29"/>
                  </a:cubicBezTo>
                  <a:cubicBezTo>
                    <a:pt x="215" y="25"/>
                    <a:pt x="209" y="22"/>
                    <a:pt x="203" y="22"/>
                  </a:cubicBezTo>
                  <a:cubicBezTo>
                    <a:pt x="203" y="22"/>
                    <a:pt x="203" y="22"/>
                    <a:pt x="203" y="22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3" y="9"/>
                    <a:pt x="143" y="0"/>
                    <a:pt x="1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21"/>
            <p:cNvSpPr>
              <a:spLocks/>
            </p:cNvSpPr>
            <p:nvPr/>
          </p:nvSpPr>
          <p:spPr bwMode="auto">
            <a:xfrm>
              <a:off x="7653912" y="5888981"/>
              <a:ext cx="42223" cy="42223"/>
            </a:xfrm>
            <a:custGeom>
              <a:avLst/>
              <a:gdLst>
                <a:gd name="T0" fmla="*/ 11 w 23"/>
                <a:gd name="T1" fmla="*/ 0 h 23"/>
                <a:gd name="T2" fmla="*/ 0 w 23"/>
                <a:gd name="T3" fmla="*/ 11 h 23"/>
                <a:gd name="T4" fmla="*/ 11 w 23"/>
                <a:gd name="T5" fmla="*/ 23 h 23"/>
                <a:gd name="T6" fmla="*/ 23 w 23"/>
                <a:gd name="T7" fmla="*/ 11 h 23"/>
                <a:gd name="T8" fmla="*/ 19 w 23"/>
                <a:gd name="T9" fmla="*/ 3 h 23"/>
                <a:gd name="T10" fmla="*/ 11 w 23"/>
                <a:gd name="T11" fmla="*/ 0 h 23"/>
                <a:gd name="T12" fmla="*/ 11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8"/>
                    <a:pt x="22" y="5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23"/>
            <p:cNvSpPr>
              <a:spLocks/>
            </p:cNvSpPr>
            <p:nvPr/>
          </p:nvSpPr>
          <p:spPr bwMode="auto">
            <a:xfrm>
              <a:off x="7722214" y="5888981"/>
              <a:ext cx="42223" cy="42223"/>
            </a:xfrm>
            <a:custGeom>
              <a:avLst/>
              <a:gdLst>
                <a:gd name="T0" fmla="*/ 12 w 23"/>
                <a:gd name="T1" fmla="*/ 0 h 23"/>
                <a:gd name="T2" fmla="*/ 0 w 23"/>
                <a:gd name="T3" fmla="*/ 11 h 23"/>
                <a:gd name="T4" fmla="*/ 12 w 23"/>
                <a:gd name="T5" fmla="*/ 23 h 23"/>
                <a:gd name="T6" fmla="*/ 23 w 23"/>
                <a:gd name="T7" fmla="*/ 11 h 23"/>
                <a:gd name="T8" fmla="*/ 12 w 23"/>
                <a:gd name="T9" fmla="*/ 0 h 23"/>
                <a:gd name="T10" fmla="*/ 12 w 23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25"/>
            <p:cNvSpPr>
              <a:spLocks/>
            </p:cNvSpPr>
            <p:nvPr/>
          </p:nvSpPr>
          <p:spPr bwMode="auto">
            <a:xfrm>
              <a:off x="7790516" y="5888981"/>
              <a:ext cx="42223" cy="42223"/>
            </a:xfrm>
            <a:custGeom>
              <a:avLst/>
              <a:gdLst>
                <a:gd name="T0" fmla="*/ 12 w 23"/>
                <a:gd name="T1" fmla="*/ 0 h 23"/>
                <a:gd name="T2" fmla="*/ 0 w 23"/>
                <a:gd name="T3" fmla="*/ 11 h 23"/>
                <a:gd name="T4" fmla="*/ 12 w 23"/>
                <a:gd name="T5" fmla="*/ 23 h 23"/>
                <a:gd name="T6" fmla="*/ 23 w 23"/>
                <a:gd name="T7" fmla="*/ 11 h 23"/>
                <a:gd name="T8" fmla="*/ 20 w 23"/>
                <a:gd name="T9" fmla="*/ 3 h 23"/>
                <a:gd name="T10" fmla="*/ 12 w 23"/>
                <a:gd name="T11" fmla="*/ 0 h 23"/>
                <a:gd name="T12" fmla="*/ 12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8"/>
                    <a:pt x="22" y="5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2599805" y="5461997"/>
            <a:ext cx="303014" cy="305497"/>
            <a:chOff x="4251219" y="5790874"/>
            <a:chExt cx="303014" cy="305497"/>
          </a:xfrm>
        </p:grpSpPr>
        <p:sp>
          <p:nvSpPr>
            <p:cNvPr id="163" name="Freeform 113"/>
            <p:cNvSpPr>
              <a:spLocks noEditPoints="1"/>
            </p:cNvSpPr>
            <p:nvPr/>
          </p:nvSpPr>
          <p:spPr bwMode="auto">
            <a:xfrm>
              <a:off x="4297167" y="5839307"/>
              <a:ext cx="211116" cy="208632"/>
            </a:xfrm>
            <a:custGeom>
              <a:avLst/>
              <a:gdLst>
                <a:gd name="T0" fmla="*/ 33 w 114"/>
                <a:gd name="T1" fmla="*/ 99 h 113"/>
                <a:gd name="T2" fmla="*/ 33 w 114"/>
                <a:gd name="T3" fmla="*/ 13 h 113"/>
                <a:gd name="T4" fmla="*/ 104 w 114"/>
                <a:gd name="T5" fmla="*/ 54 h 113"/>
                <a:gd name="T6" fmla="*/ 107 w 114"/>
                <a:gd name="T7" fmla="*/ 56 h 113"/>
                <a:gd name="T8" fmla="*/ 33 w 114"/>
                <a:gd name="T9" fmla="*/ 99 h 113"/>
                <a:gd name="T10" fmla="*/ 57 w 114"/>
                <a:gd name="T11" fmla="*/ 0 h 113"/>
                <a:gd name="T12" fmla="*/ 17 w 114"/>
                <a:gd name="T13" fmla="*/ 16 h 113"/>
                <a:gd name="T14" fmla="*/ 0 w 114"/>
                <a:gd name="T15" fmla="*/ 56 h 113"/>
                <a:gd name="T16" fmla="*/ 17 w 114"/>
                <a:gd name="T17" fmla="*/ 96 h 113"/>
                <a:gd name="T18" fmla="*/ 57 w 114"/>
                <a:gd name="T19" fmla="*/ 113 h 113"/>
                <a:gd name="T20" fmla="*/ 97 w 114"/>
                <a:gd name="T21" fmla="*/ 96 h 113"/>
                <a:gd name="T22" fmla="*/ 114 w 114"/>
                <a:gd name="T23" fmla="*/ 56 h 113"/>
                <a:gd name="T24" fmla="*/ 97 w 114"/>
                <a:gd name="T25" fmla="*/ 16 h 113"/>
                <a:gd name="T26" fmla="*/ 57 w 114"/>
                <a:gd name="T27" fmla="*/ 0 h 113"/>
                <a:gd name="T28" fmla="*/ 57 w 114"/>
                <a:gd name="T2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3">
                  <a:moveTo>
                    <a:pt x="33" y="99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33" y="99"/>
                    <a:pt x="33" y="99"/>
                    <a:pt x="33" y="99"/>
                  </a:cubicBezTo>
                  <a:moveTo>
                    <a:pt x="57" y="0"/>
                  </a:moveTo>
                  <a:cubicBezTo>
                    <a:pt x="41" y="0"/>
                    <a:pt x="27" y="6"/>
                    <a:pt x="17" y="16"/>
                  </a:cubicBezTo>
                  <a:cubicBezTo>
                    <a:pt x="7" y="27"/>
                    <a:pt x="0" y="41"/>
                    <a:pt x="0" y="56"/>
                  </a:cubicBezTo>
                  <a:cubicBezTo>
                    <a:pt x="0" y="72"/>
                    <a:pt x="7" y="86"/>
                    <a:pt x="17" y="96"/>
                  </a:cubicBezTo>
                  <a:cubicBezTo>
                    <a:pt x="27" y="107"/>
                    <a:pt x="41" y="113"/>
                    <a:pt x="57" y="113"/>
                  </a:cubicBezTo>
                  <a:cubicBezTo>
                    <a:pt x="73" y="113"/>
                    <a:pt x="87" y="107"/>
                    <a:pt x="97" y="96"/>
                  </a:cubicBezTo>
                  <a:cubicBezTo>
                    <a:pt x="107" y="86"/>
                    <a:pt x="114" y="72"/>
                    <a:pt x="114" y="56"/>
                  </a:cubicBezTo>
                  <a:cubicBezTo>
                    <a:pt x="114" y="41"/>
                    <a:pt x="107" y="27"/>
                    <a:pt x="97" y="16"/>
                  </a:cubicBezTo>
                  <a:cubicBezTo>
                    <a:pt x="87" y="6"/>
                    <a:pt x="73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5"/>
            <p:cNvSpPr>
              <a:spLocks noEditPoints="1"/>
            </p:cNvSpPr>
            <p:nvPr/>
          </p:nvSpPr>
          <p:spPr bwMode="auto">
            <a:xfrm>
              <a:off x="4251219" y="5790874"/>
              <a:ext cx="303014" cy="305497"/>
            </a:xfrm>
            <a:custGeom>
              <a:avLst/>
              <a:gdLst>
                <a:gd name="T0" fmla="*/ 82 w 164"/>
                <a:gd name="T1" fmla="*/ 155 h 165"/>
                <a:gd name="T2" fmla="*/ 9 w 164"/>
                <a:gd name="T3" fmla="*/ 82 h 165"/>
                <a:gd name="T4" fmla="*/ 82 w 164"/>
                <a:gd name="T5" fmla="*/ 10 h 165"/>
                <a:gd name="T6" fmla="*/ 155 w 164"/>
                <a:gd name="T7" fmla="*/ 82 h 165"/>
                <a:gd name="T8" fmla="*/ 82 w 164"/>
                <a:gd name="T9" fmla="*/ 155 h 165"/>
                <a:gd name="T10" fmla="*/ 82 w 164"/>
                <a:gd name="T11" fmla="*/ 155 h 165"/>
                <a:gd name="T12" fmla="*/ 82 w 164"/>
                <a:gd name="T13" fmla="*/ 0 h 165"/>
                <a:gd name="T14" fmla="*/ 24 w 164"/>
                <a:gd name="T15" fmla="*/ 24 h 165"/>
                <a:gd name="T16" fmla="*/ 0 w 164"/>
                <a:gd name="T17" fmla="*/ 82 h 165"/>
                <a:gd name="T18" fmla="*/ 24 w 164"/>
                <a:gd name="T19" fmla="*/ 141 h 165"/>
                <a:gd name="T20" fmla="*/ 82 w 164"/>
                <a:gd name="T21" fmla="*/ 165 h 165"/>
                <a:gd name="T22" fmla="*/ 140 w 164"/>
                <a:gd name="T23" fmla="*/ 141 h 165"/>
                <a:gd name="T24" fmla="*/ 164 w 164"/>
                <a:gd name="T25" fmla="*/ 82 h 165"/>
                <a:gd name="T26" fmla="*/ 140 w 164"/>
                <a:gd name="T27" fmla="*/ 24 h 165"/>
                <a:gd name="T28" fmla="*/ 82 w 164"/>
                <a:gd name="T29" fmla="*/ 0 h 165"/>
                <a:gd name="T30" fmla="*/ 82 w 164"/>
                <a:gd name="T3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65">
                  <a:moveTo>
                    <a:pt x="82" y="155"/>
                  </a:moveTo>
                  <a:cubicBezTo>
                    <a:pt x="42" y="155"/>
                    <a:pt x="9" y="122"/>
                    <a:pt x="9" y="82"/>
                  </a:cubicBezTo>
                  <a:cubicBezTo>
                    <a:pt x="9" y="42"/>
                    <a:pt x="42" y="10"/>
                    <a:pt x="82" y="10"/>
                  </a:cubicBezTo>
                  <a:cubicBezTo>
                    <a:pt x="122" y="10"/>
                    <a:pt x="155" y="42"/>
                    <a:pt x="155" y="82"/>
                  </a:cubicBezTo>
                  <a:cubicBezTo>
                    <a:pt x="155" y="122"/>
                    <a:pt x="122" y="155"/>
                    <a:pt x="82" y="155"/>
                  </a:cubicBezTo>
                  <a:cubicBezTo>
                    <a:pt x="82" y="155"/>
                    <a:pt x="82" y="155"/>
                    <a:pt x="82" y="155"/>
                  </a:cubicBezTo>
                  <a:moveTo>
                    <a:pt x="82" y="0"/>
                  </a:moveTo>
                  <a:cubicBezTo>
                    <a:pt x="59" y="0"/>
                    <a:pt x="39" y="9"/>
                    <a:pt x="24" y="24"/>
                  </a:cubicBezTo>
                  <a:cubicBezTo>
                    <a:pt x="9" y="39"/>
                    <a:pt x="0" y="60"/>
                    <a:pt x="0" y="82"/>
                  </a:cubicBezTo>
                  <a:cubicBezTo>
                    <a:pt x="0" y="105"/>
                    <a:pt x="9" y="126"/>
                    <a:pt x="24" y="141"/>
                  </a:cubicBezTo>
                  <a:cubicBezTo>
                    <a:pt x="39" y="156"/>
                    <a:pt x="59" y="165"/>
                    <a:pt x="82" y="165"/>
                  </a:cubicBezTo>
                  <a:cubicBezTo>
                    <a:pt x="105" y="165"/>
                    <a:pt x="125" y="156"/>
                    <a:pt x="140" y="141"/>
                  </a:cubicBezTo>
                  <a:cubicBezTo>
                    <a:pt x="155" y="126"/>
                    <a:pt x="164" y="105"/>
                    <a:pt x="164" y="82"/>
                  </a:cubicBezTo>
                  <a:cubicBezTo>
                    <a:pt x="164" y="60"/>
                    <a:pt x="155" y="39"/>
                    <a:pt x="140" y="24"/>
                  </a:cubicBezTo>
                  <a:cubicBezTo>
                    <a:pt x="125" y="9"/>
                    <a:pt x="105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5" name="Freeform 17"/>
          <p:cNvSpPr>
            <a:spLocks noEditPoints="1"/>
          </p:cNvSpPr>
          <p:nvPr/>
        </p:nvSpPr>
        <p:spPr bwMode="auto">
          <a:xfrm>
            <a:off x="2632950" y="4125465"/>
            <a:ext cx="250587" cy="406237"/>
          </a:xfrm>
          <a:custGeom>
            <a:avLst/>
            <a:gdLst>
              <a:gd name="T0" fmla="*/ 96 w 96"/>
              <a:gd name="T1" fmla="*/ 48 h 156"/>
              <a:gd name="T2" fmla="*/ 48 w 96"/>
              <a:gd name="T3" fmla="*/ 0 h 156"/>
              <a:gd name="T4" fmla="*/ 0 w 96"/>
              <a:gd name="T5" fmla="*/ 48 h 156"/>
              <a:gd name="T6" fmla="*/ 6 w 96"/>
              <a:gd name="T7" fmla="*/ 72 h 156"/>
              <a:gd name="T8" fmla="*/ 6 w 96"/>
              <a:gd name="T9" fmla="*/ 72 h 156"/>
              <a:gd name="T10" fmla="*/ 48 w 96"/>
              <a:gd name="T11" fmla="*/ 156 h 156"/>
              <a:gd name="T12" fmla="*/ 90 w 96"/>
              <a:gd name="T13" fmla="*/ 72 h 156"/>
              <a:gd name="T14" fmla="*/ 90 w 96"/>
              <a:gd name="T15" fmla="*/ 72 h 156"/>
              <a:gd name="T16" fmla="*/ 96 w 96"/>
              <a:gd name="T17" fmla="*/ 48 h 156"/>
              <a:gd name="T18" fmla="*/ 48 w 96"/>
              <a:gd name="T19" fmla="*/ 72 h 156"/>
              <a:gd name="T20" fmla="*/ 24 w 96"/>
              <a:gd name="T21" fmla="*/ 48 h 156"/>
              <a:gd name="T22" fmla="*/ 48 w 96"/>
              <a:gd name="T23" fmla="*/ 24 h 156"/>
              <a:gd name="T24" fmla="*/ 72 w 96"/>
              <a:gd name="T25" fmla="*/ 48 h 156"/>
              <a:gd name="T26" fmla="*/ 48 w 96"/>
              <a:gd name="T27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39"/>
          <p:cNvSpPr/>
          <p:nvPr/>
        </p:nvSpPr>
        <p:spPr>
          <a:xfrm>
            <a:off x="1865538" y="203088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十二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18276" y="3197514"/>
            <a:ext cx="2009116" cy="2940272"/>
            <a:chOff x="2663805" y="3305076"/>
            <a:chExt cx="1808818" cy="2647143"/>
          </a:xfrm>
          <a:solidFill>
            <a:srgbClr val="595959"/>
          </a:solidFill>
        </p:grpSpPr>
        <p:sp>
          <p:nvSpPr>
            <p:cNvPr id="63" name="Freeform 10"/>
            <p:cNvSpPr>
              <a:spLocks/>
            </p:cNvSpPr>
            <p:nvPr/>
          </p:nvSpPr>
          <p:spPr bwMode="auto">
            <a:xfrm flipH="1">
              <a:off x="3728704" y="3648715"/>
              <a:ext cx="547555" cy="547555"/>
            </a:xfrm>
            <a:custGeom>
              <a:avLst/>
              <a:gdLst>
                <a:gd name="T0" fmla="*/ 18 w 204"/>
                <a:gd name="T1" fmla="*/ 135 h 204"/>
                <a:gd name="T2" fmla="*/ 135 w 204"/>
                <a:gd name="T3" fmla="*/ 185 h 204"/>
                <a:gd name="T4" fmla="*/ 185 w 204"/>
                <a:gd name="T5" fmla="*/ 69 h 204"/>
                <a:gd name="T6" fmla="*/ 69 w 204"/>
                <a:gd name="T7" fmla="*/ 18 h 204"/>
                <a:gd name="T8" fmla="*/ 18 w 204"/>
                <a:gd name="T9" fmla="*/ 13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4">
                  <a:moveTo>
                    <a:pt x="18" y="135"/>
                  </a:moveTo>
                  <a:cubicBezTo>
                    <a:pt x="37" y="181"/>
                    <a:pt x="89" y="204"/>
                    <a:pt x="135" y="185"/>
                  </a:cubicBezTo>
                  <a:cubicBezTo>
                    <a:pt x="181" y="167"/>
                    <a:pt x="204" y="115"/>
                    <a:pt x="185" y="69"/>
                  </a:cubicBezTo>
                  <a:cubicBezTo>
                    <a:pt x="167" y="22"/>
                    <a:pt x="115" y="0"/>
                    <a:pt x="69" y="18"/>
                  </a:cubicBezTo>
                  <a:cubicBezTo>
                    <a:pt x="22" y="37"/>
                    <a:pt x="0" y="89"/>
                    <a:pt x="18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 flipH="1">
              <a:off x="2663805" y="3305076"/>
              <a:ext cx="1808818" cy="2647143"/>
            </a:xfrm>
            <a:custGeom>
              <a:avLst/>
              <a:gdLst>
                <a:gd name="T0" fmla="*/ 488 w 673"/>
                <a:gd name="T1" fmla="*/ 775 h 986"/>
                <a:gd name="T2" fmla="*/ 461 w 673"/>
                <a:gd name="T3" fmla="*/ 607 h 986"/>
                <a:gd name="T4" fmla="*/ 464 w 673"/>
                <a:gd name="T5" fmla="*/ 592 h 986"/>
                <a:gd name="T6" fmla="*/ 464 w 673"/>
                <a:gd name="T7" fmla="*/ 591 h 986"/>
                <a:gd name="T8" fmla="*/ 459 w 673"/>
                <a:gd name="T9" fmla="*/ 550 h 986"/>
                <a:gd name="T10" fmla="*/ 374 w 673"/>
                <a:gd name="T11" fmla="*/ 315 h 986"/>
                <a:gd name="T12" fmla="*/ 427 w 673"/>
                <a:gd name="T13" fmla="*/ 208 h 986"/>
                <a:gd name="T14" fmla="*/ 267 w 673"/>
                <a:gd name="T15" fmla="*/ 9 h 986"/>
                <a:gd name="T16" fmla="*/ 233 w 673"/>
                <a:gd name="T17" fmla="*/ 64 h 986"/>
                <a:gd name="T18" fmla="*/ 363 w 673"/>
                <a:gd name="T19" fmla="*/ 208 h 986"/>
                <a:gd name="T20" fmla="*/ 318 w 673"/>
                <a:gd name="T21" fmla="*/ 278 h 986"/>
                <a:gd name="T22" fmla="*/ 297 w 673"/>
                <a:gd name="T23" fmla="*/ 291 h 986"/>
                <a:gd name="T24" fmla="*/ 163 w 673"/>
                <a:gd name="T25" fmla="*/ 383 h 986"/>
                <a:gd name="T26" fmla="*/ 120 w 673"/>
                <a:gd name="T27" fmla="*/ 416 h 986"/>
                <a:gd name="T28" fmla="*/ 69 w 673"/>
                <a:gd name="T29" fmla="*/ 437 h 986"/>
                <a:gd name="T30" fmla="*/ 66 w 673"/>
                <a:gd name="T31" fmla="*/ 433 h 986"/>
                <a:gd name="T32" fmla="*/ 70 w 673"/>
                <a:gd name="T33" fmla="*/ 369 h 986"/>
                <a:gd name="T34" fmla="*/ 7 w 673"/>
                <a:gd name="T35" fmla="*/ 356 h 986"/>
                <a:gd name="T36" fmla="*/ 17 w 673"/>
                <a:gd name="T37" fmla="*/ 477 h 986"/>
                <a:gd name="T38" fmla="*/ 69 w 673"/>
                <a:gd name="T39" fmla="*/ 501 h 986"/>
                <a:gd name="T40" fmla="*/ 176 w 673"/>
                <a:gd name="T41" fmla="*/ 455 h 986"/>
                <a:gd name="T42" fmla="*/ 234 w 673"/>
                <a:gd name="T43" fmla="*/ 651 h 986"/>
                <a:gd name="T44" fmla="*/ 158 w 673"/>
                <a:gd name="T45" fmla="*/ 812 h 986"/>
                <a:gd name="T46" fmla="*/ 263 w 673"/>
                <a:gd name="T47" fmla="*/ 986 h 986"/>
                <a:gd name="T48" fmla="*/ 300 w 673"/>
                <a:gd name="T49" fmla="*/ 903 h 986"/>
                <a:gd name="T50" fmla="*/ 271 w 673"/>
                <a:gd name="T51" fmla="*/ 765 h 986"/>
                <a:gd name="T52" fmla="*/ 345 w 673"/>
                <a:gd name="T53" fmla="*/ 689 h 986"/>
                <a:gd name="T54" fmla="*/ 354 w 673"/>
                <a:gd name="T55" fmla="*/ 684 h 986"/>
                <a:gd name="T56" fmla="*/ 354 w 673"/>
                <a:gd name="T57" fmla="*/ 684 h 986"/>
                <a:gd name="T58" fmla="*/ 402 w 673"/>
                <a:gd name="T59" fmla="*/ 826 h 986"/>
                <a:gd name="T60" fmla="*/ 617 w 673"/>
                <a:gd name="T61" fmla="*/ 975 h 986"/>
                <a:gd name="T62" fmla="*/ 632 w 673"/>
                <a:gd name="T63" fmla="*/ 87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3" h="986">
                  <a:moveTo>
                    <a:pt x="632" y="877"/>
                  </a:moveTo>
                  <a:cubicBezTo>
                    <a:pt x="552" y="853"/>
                    <a:pt x="513" y="815"/>
                    <a:pt x="488" y="775"/>
                  </a:cubicBezTo>
                  <a:cubicBezTo>
                    <a:pt x="465" y="735"/>
                    <a:pt x="458" y="689"/>
                    <a:pt x="458" y="653"/>
                  </a:cubicBezTo>
                  <a:cubicBezTo>
                    <a:pt x="458" y="634"/>
                    <a:pt x="460" y="618"/>
                    <a:pt x="461" y="607"/>
                  </a:cubicBezTo>
                  <a:cubicBezTo>
                    <a:pt x="462" y="602"/>
                    <a:pt x="463" y="597"/>
                    <a:pt x="464" y="595"/>
                  </a:cubicBezTo>
                  <a:cubicBezTo>
                    <a:pt x="464" y="593"/>
                    <a:pt x="464" y="592"/>
                    <a:pt x="464" y="592"/>
                  </a:cubicBezTo>
                  <a:cubicBezTo>
                    <a:pt x="464" y="592"/>
                    <a:pt x="464" y="592"/>
                    <a:pt x="464" y="591"/>
                  </a:cubicBezTo>
                  <a:cubicBezTo>
                    <a:pt x="464" y="591"/>
                    <a:pt x="464" y="591"/>
                    <a:pt x="464" y="591"/>
                  </a:cubicBezTo>
                  <a:cubicBezTo>
                    <a:pt x="466" y="583"/>
                    <a:pt x="466" y="574"/>
                    <a:pt x="464" y="566"/>
                  </a:cubicBezTo>
                  <a:cubicBezTo>
                    <a:pt x="464" y="561"/>
                    <a:pt x="462" y="555"/>
                    <a:pt x="459" y="550"/>
                  </a:cubicBezTo>
                  <a:cubicBezTo>
                    <a:pt x="349" y="334"/>
                    <a:pt x="349" y="334"/>
                    <a:pt x="349" y="334"/>
                  </a:cubicBezTo>
                  <a:cubicBezTo>
                    <a:pt x="357" y="329"/>
                    <a:pt x="365" y="323"/>
                    <a:pt x="374" y="315"/>
                  </a:cubicBezTo>
                  <a:cubicBezTo>
                    <a:pt x="386" y="304"/>
                    <a:pt x="399" y="289"/>
                    <a:pt x="409" y="271"/>
                  </a:cubicBezTo>
                  <a:cubicBezTo>
                    <a:pt x="419" y="254"/>
                    <a:pt x="427" y="232"/>
                    <a:pt x="427" y="208"/>
                  </a:cubicBezTo>
                  <a:cubicBezTo>
                    <a:pt x="427" y="177"/>
                    <a:pt x="415" y="143"/>
                    <a:pt x="389" y="111"/>
                  </a:cubicBezTo>
                  <a:cubicBezTo>
                    <a:pt x="363" y="78"/>
                    <a:pt x="324" y="44"/>
                    <a:pt x="267" y="9"/>
                  </a:cubicBezTo>
                  <a:cubicBezTo>
                    <a:pt x="251" y="0"/>
                    <a:pt x="232" y="5"/>
                    <a:pt x="223" y="20"/>
                  </a:cubicBezTo>
                  <a:cubicBezTo>
                    <a:pt x="213" y="35"/>
                    <a:pt x="218" y="55"/>
                    <a:pt x="233" y="64"/>
                  </a:cubicBezTo>
                  <a:cubicBezTo>
                    <a:pt x="286" y="96"/>
                    <a:pt x="320" y="126"/>
                    <a:pt x="339" y="150"/>
                  </a:cubicBezTo>
                  <a:cubicBezTo>
                    <a:pt x="358" y="174"/>
                    <a:pt x="363" y="193"/>
                    <a:pt x="363" y="208"/>
                  </a:cubicBezTo>
                  <a:cubicBezTo>
                    <a:pt x="363" y="219"/>
                    <a:pt x="359" y="230"/>
                    <a:pt x="354" y="240"/>
                  </a:cubicBezTo>
                  <a:cubicBezTo>
                    <a:pt x="345" y="255"/>
                    <a:pt x="330" y="269"/>
                    <a:pt x="318" y="278"/>
                  </a:cubicBezTo>
                  <a:cubicBezTo>
                    <a:pt x="311" y="283"/>
                    <a:pt x="306" y="287"/>
                    <a:pt x="302" y="289"/>
                  </a:cubicBezTo>
                  <a:cubicBezTo>
                    <a:pt x="300" y="290"/>
                    <a:pt x="298" y="291"/>
                    <a:pt x="297" y="291"/>
                  </a:cubicBezTo>
                  <a:cubicBezTo>
                    <a:pt x="295" y="292"/>
                    <a:pt x="293" y="294"/>
                    <a:pt x="290" y="295"/>
                  </a:cubicBezTo>
                  <a:cubicBezTo>
                    <a:pt x="163" y="383"/>
                    <a:pt x="163" y="383"/>
                    <a:pt x="163" y="383"/>
                  </a:cubicBezTo>
                  <a:cubicBezTo>
                    <a:pt x="161" y="385"/>
                    <a:pt x="159" y="387"/>
                    <a:pt x="158" y="388"/>
                  </a:cubicBezTo>
                  <a:cubicBezTo>
                    <a:pt x="152" y="393"/>
                    <a:pt x="137" y="405"/>
                    <a:pt x="120" y="416"/>
                  </a:cubicBezTo>
                  <a:cubicBezTo>
                    <a:pt x="111" y="422"/>
                    <a:pt x="100" y="428"/>
                    <a:pt x="90" y="432"/>
                  </a:cubicBezTo>
                  <a:cubicBezTo>
                    <a:pt x="81" y="436"/>
                    <a:pt x="73" y="437"/>
                    <a:pt x="69" y="437"/>
                  </a:cubicBezTo>
                  <a:cubicBezTo>
                    <a:pt x="68" y="437"/>
                    <a:pt x="68" y="437"/>
                    <a:pt x="67" y="437"/>
                  </a:cubicBezTo>
                  <a:cubicBezTo>
                    <a:pt x="67" y="437"/>
                    <a:pt x="67" y="435"/>
                    <a:pt x="66" y="433"/>
                  </a:cubicBezTo>
                  <a:cubicBezTo>
                    <a:pt x="65" y="429"/>
                    <a:pt x="64" y="424"/>
                    <a:pt x="64" y="416"/>
                  </a:cubicBezTo>
                  <a:cubicBezTo>
                    <a:pt x="64" y="405"/>
                    <a:pt x="66" y="389"/>
                    <a:pt x="70" y="369"/>
                  </a:cubicBezTo>
                  <a:cubicBezTo>
                    <a:pt x="73" y="352"/>
                    <a:pt x="62" y="335"/>
                    <a:pt x="45" y="331"/>
                  </a:cubicBezTo>
                  <a:cubicBezTo>
                    <a:pt x="28" y="328"/>
                    <a:pt x="11" y="339"/>
                    <a:pt x="7" y="356"/>
                  </a:cubicBezTo>
                  <a:cubicBezTo>
                    <a:pt x="2" y="379"/>
                    <a:pt x="0" y="399"/>
                    <a:pt x="0" y="416"/>
                  </a:cubicBezTo>
                  <a:cubicBezTo>
                    <a:pt x="0" y="440"/>
                    <a:pt x="4" y="460"/>
                    <a:pt x="17" y="477"/>
                  </a:cubicBezTo>
                  <a:cubicBezTo>
                    <a:pt x="24" y="486"/>
                    <a:pt x="33" y="492"/>
                    <a:pt x="42" y="496"/>
                  </a:cubicBezTo>
                  <a:cubicBezTo>
                    <a:pt x="51" y="500"/>
                    <a:pt x="60" y="501"/>
                    <a:pt x="69" y="501"/>
                  </a:cubicBezTo>
                  <a:cubicBezTo>
                    <a:pt x="87" y="501"/>
                    <a:pt x="103" y="496"/>
                    <a:pt x="118" y="489"/>
                  </a:cubicBezTo>
                  <a:cubicBezTo>
                    <a:pt x="140" y="480"/>
                    <a:pt x="161" y="466"/>
                    <a:pt x="176" y="455"/>
                  </a:cubicBezTo>
                  <a:cubicBezTo>
                    <a:pt x="284" y="610"/>
                    <a:pt x="284" y="610"/>
                    <a:pt x="284" y="610"/>
                  </a:cubicBezTo>
                  <a:cubicBezTo>
                    <a:pt x="270" y="619"/>
                    <a:pt x="252" y="633"/>
                    <a:pt x="234" y="651"/>
                  </a:cubicBezTo>
                  <a:cubicBezTo>
                    <a:pt x="216" y="668"/>
                    <a:pt x="197" y="690"/>
                    <a:pt x="183" y="717"/>
                  </a:cubicBezTo>
                  <a:cubicBezTo>
                    <a:pt x="168" y="744"/>
                    <a:pt x="157" y="776"/>
                    <a:pt x="158" y="812"/>
                  </a:cubicBezTo>
                  <a:cubicBezTo>
                    <a:pt x="157" y="863"/>
                    <a:pt x="179" y="918"/>
                    <a:pt x="225" y="969"/>
                  </a:cubicBezTo>
                  <a:cubicBezTo>
                    <a:pt x="235" y="981"/>
                    <a:pt x="249" y="986"/>
                    <a:pt x="263" y="986"/>
                  </a:cubicBezTo>
                  <a:cubicBezTo>
                    <a:pt x="274" y="986"/>
                    <a:pt x="286" y="982"/>
                    <a:pt x="296" y="974"/>
                  </a:cubicBezTo>
                  <a:cubicBezTo>
                    <a:pt x="316" y="955"/>
                    <a:pt x="318" y="924"/>
                    <a:pt x="300" y="903"/>
                  </a:cubicBezTo>
                  <a:cubicBezTo>
                    <a:pt x="266" y="864"/>
                    <a:pt x="258" y="835"/>
                    <a:pt x="258" y="812"/>
                  </a:cubicBezTo>
                  <a:cubicBezTo>
                    <a:pt x="258" y="796"/>
                    <a:pt x="262" y="780"/>
                    <a:pt x="271" y="765"/>
                  </a:cubicBezTo>
                  <a:cubicBezTo>
                    <a:pt x="283" y="742"/>
                    <a:pt x="304" y="720"/>
                    <a:pt x="322" y="706"/>
                  </a:cubicBezTo>
                  <a:cubicBezTo>
                    <a:pt x="331" y="699"/>
                    <a:pt x="340" y="693"/>
                    <a:pt x="345" y="689"/>
                  </a:cubicBezTo>
                  <a:cubicBezTo>
                    <a:pt x="348" y="687"/>
                    <a:pt x="351" y="686"/>
                    <a:pt x="352" y="685"/>
                  </a:cubicBezTo>
                  <a:cubicBezTo>
                    <a:pt x="353" y="685"/>
                    <a:pt x="353" y="685"/>
                    <a:pt x="354" y="684"/>
                  </a:cubicBezTo>
                  <a:cubicBezTo>
                    <a:pt x="354" y="684"/>
                    <a:pt x="354" y="684"/>
                    <a:pt x="354" y="684"/>
                  </a:cubicBezTo>
                  <a:cubicBezTo>
                    <a:pt x="354" y="684"/>
                    <a:pt x="354" y="684"/>
                    <a:pt x="354" y="684"/>
                  </a:cubicBezTo>
                  <a:cubicBezTo>
                    <a:pt x="356" y="683"/>
                    <a:pt x="357" y="682"/>
                    <a:pt x="359" y="681"/>
                  </a:cubicBezTo>
                  <a:cubicBezTo>
                    <a:pt x="362" y="724"/>
                    <a:pt x="373" y="776"/>
                    <a:pt x="402" y="826"/>
                  </a:cubicBezTo>
                  <a:cubicBezTo>
                    <a:pt x="438" y="888"/>
                    <a:pt x="503" y="944"/>
                    <a:pt x="603" y="973"/>
                  </a:cubicBezTo>
                  <a:cubicBezTo>
                    <a:pt x="608" y="975"/>
                    <a:pt x="612" y="975"/>
                    <a:pt x="617" y="975"/>
                  </a:cubicBezTo>
                  <a:cubicBezTo>
                    <a:pt x="639" y="975"/>
                    <a:pt x="659" y="961"/>
                    <a:pt x="665" y="940"/>
                  </a:cubicBezTo>
                  <a:cubicBezTo>
                    <a:pt x="673" y="913"/>
                    <a:pt x="658" y="885"/>
                    <a:pt x="632" y="8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菱形 64"/>
          <p:cNvSpPr/>
          <p:nvPr/>
        </p:nvSpPr>
        <p:spPr>
          <a:xfrm>
            <a:off x="3446029" y="3716465"/>
            <a:ext cx="2031192" cy="2031192"/>
          </a:xfrm>
          <a:prstGeom prst="diamond">
            <a:avLst/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菱形 65"/>
          <p:cNvSpPr/>
          <p:nvPr/>
        </p:nvSpPr>
        <p:spPr>
          <a:xfrm>
            <a:off x="4461626" y="2700870"/>
            <a:ext cx="2031192" cy="2031192"/>
          </a:xfrm>
          <a:prstGeom prst="diamond">
            <a:avLst/>
          </a:prstGeom>
          <a:solidFill>
            <a:srgbClr val="9BB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2430434" y="2700870"/>
            <a:ext cx="2031192" cy="2031192"/>
          </a:xfrm>
          <a:prstGeom prst="diamond">
            <a:avLst/>
          </a:prstGeom>
          <a:solidFill>
            <a:srgbClr val="E1B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菱形 67"/>
          <p:cNvSpPr/>
          <p:nvPr/>
        </p:nvSpPr>
        <p:spPr>
          <a:xfrm>
            <a:off x="3446029" y="1685274"/>
            <a:ext cx="2031192" cy="2031192"/>
          </a:xfrm>
          <a:prstGeom prst="diamond">
            <a:avLst/>
          </a:prstGeom>
          <a:solidFill>
            <a:srgbClr val="F2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菱形 68"/>
          <p:cNvSpPr/>
          <p:nvPr/>
        </p:nvSpPr>
        <p:spPr>
          <a:xfrm>
            <a:off x="7508411" y="3716463"/>
            <a:ext cx="2031192" cy="2031192"/>
          </a:xfrm>
          <a:prstGeom prst="diamond">
            <a:avLst/>
          </a:prstGeom>
          <a:solidFill>
            <a:srgbClr val="AA7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菱形 69"/>
          <p:cNvSpPr/>
          <p:nvPr/>
        </p:nvSpPr>
        <p:spPr>
          <a:xfrm>
            <a:off x="5477222" y="3716465"/>
            <a:ext cx="2031192" cy="2031192"/>
          </a:xfrm>
          <a:prstGeom prst="diamond">
            <a:avLst/>
          </a:pr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菱形 74"/>
          <p:cNvSpPr/>
          <p:nvPr/>
        </p:nvSpPr>
        <p:spPr>
          <a:xfrm>
            <a:off x="6492816" y="2700868"/>
            <a:ext cx="2031192" cy="2031192"/>
          </a:xfrm>
          <a:prstGeom prst="diamond">
            <a:avLst/>
          </a:prstGeom>
          <a:solidFill>
            <a:srgbClr val="E1B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菱形 75"/>
          <p:cNvSpPr/>
          <p:nvPr/>
        </p:nvSpPr>
        <p:spPr>
          <a:xfrm>
            <a:off x="8524005" y="2700864"/>
            <a:ext cx="2031192" cy="2031192"/>
          </a:xfrm>
          <a:prstGeom prst="diamond">
            <a:avLst/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菱形 76"/>
          <p:cNvSpPr/>
          <p:nvPr/>
        </p:nvSpPr>
        <p:spPr>
          <a:xfrm>
            <a:off x="5477220" y="1685272"/>
            <a:ext cx="2031192" cy="2031192"/>
          </a:xfrm>
          <a:prstGeom prst="diamond">
            <a:avLst/>
          </a:pr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菱形 77"/>
          <p:cNvSpPr/>
          <p:nvPr/>
        </p:nvSpPr>
        <p:spPr>
          <a:xfrm>
            <a:off x="7508411" y="1685269"/>
            <a:ext cx="2031192" cy="2031192"/>
          </a:xfrm>
          <a:prstGeom prst="diamond">
            <a:avLst/>
          </a:prstGeom>
          <a:solidFill>
            <a:srgbClr val="936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060909" y="4320648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菱形 79"/>
          <p:cNvSpPr/>
          <p:nvPr/>
        </p:nvSpPr>
        <p:spPr>
          <a:xfrm>
            <a:off x="1414838" y="1685272"/>
            <a:ext cx="2031192" cy="2031192"/>
          </a:xfrm>
          <a:prstGeom prst="diamond">
            <a:avLst/>
          </a:prstGeom>
          <a:solidFill>
            <a:srgbClr val="AA7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菱形 80"/>
          <p:cNvSpPr/>
          <p:nvPr/>
        </p:nvSpPr>
        <p:spPr>
          <a:xfrm>
            <a:off x="9540819" y="3716465"/>
            <a:ext cx="2031192" cy="2031192"/>
          </a:xfrm>
          <a:prstGeom prst="diamond">
            <a:avLst/>
          </a:prstGeom>
          <a:solidFill>
            <a:srgbClr val="66C4AE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/>
          </a:p>
        </p:txBody>
      </p:sp>
      <p:grpSp>
        <p:nvGrpSpPr>
          <p:cNvPr id="82" name="组合 81"/>
          <p:cNvGrpSpPr/>
          <p:nvPr/>
        </p:nvGrpSpPr>
        <p:grpSpPr>
          <a:xfrm>
            <a:off x="859625" y="3251621"/>
            <a:ext cx="479863" cy="497633"/>
            <a:chOff x="-2139959" y="1728154"/>
            <a:chExt cx="315493" cy="327176"/>
          </a:xfrm>
          <a:solidFill>
            <a:srgbClr val="595959"/>
          </a:solidFill>
        </p:grpSpPr>
        <p:sp>
          <p:nvSpPr>
            <p:cNvPr id="83" name="Freeform 334"/>
            <p:cNvSpPr>
              <a:spLocks/>
            </p:cNvSpPr>
            <p:nvPr/>
          </p:nvSpPr>
          <p:spPr bwMode="auto">
            <a:xfrm>
              <a:off x="-2139959" y="1801185"/>
              <a:ext cx="198643" cy="143140"/>
            </a:xfrm>
            <a:custGeom>
              <a:avLst/>
              <a:gdLst>
                <a:gd name="T0" fmla="*/ 83 w 83"/>
                <a:gd name="T1" fmla="*/ 46 h 60"/>
                <a:gd name="T2" fmla="*/ 5 w 83"/>
                <a:gd name="T3" fmla="*/ 31 h 60"/>
                <a:gd name="T4" fmla="*/ 83 w 83"/>
                <a:gd name="T5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60">
                  <a:moveTo>
                    <a:pt x="83" y="46"/>
                  </a:moveTo>
                  <a:cubicBezTo>
                    <a:pt x="68" y="14"/>
                    <a:pt x="10" y="0"/>
                    <a:pt x="5" y="31"/>
                  </a:cubicBezTo>
                  <a:cubicBezTo>
                    <a:pt x="0" y="60"/>
                    <a:pt x="33" y="39"/>
                    <a:pt x="8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35"/>
            <p:cNvSpPr>
              <a:spLocks/>
            </p:cNvSpPr>
            <p:nvPr/>
          </p:nvSpPr>
          <p:spPr bwMode="auto">
            <a:xfrm>
              <a:off x="-1973449" y="1728154"/>
              <a:ext cx="148983" cy="157746"/>
            </a:xfrm>
            <a:custGeom>
              <a:avLst/>
              <a:gdLst>
                <a:gd name="T0" fmla="*/ 53 w 63"/>
                <a:gd name="T1" fmla="*/ 67 h 67"/>
                <a:gd name="T2" fmla="*/ 19 w 63"/>
                <a:gd name="T3" fmla="*/ 14 h 67"/>
                <a:gd name="T4" fmla="*/ 53 w 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67">
                  <a:moveTo>
                    <a:pt x="53" y="67"/>
                  </a:moveTo>
                  <a:cubicBezTo>
                    <a:pt x="63" y="41"/>
                    <a:pt x="39" y="0"/>
                    <a:pt x="19" y="14"/>
                  </a:cubicBezTo>
                  <a:cubicBezTo>
                    <a:pt x="0" y="27"/>
                    <a:pt x="30" y="35"/>
                    <a:pt x="5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36"/>
            <p:cNvSpPr>
              <a:spLocks/>
            </p:cNvSpPr>
            <p:nvPr/>
          </p:nvSpPr>
          <p:spPr bwMode="auto">
            <a:xfrm>
              <a:off x="-2026031" y="1956009"/>
              <a:ext cx="134376" cy="99321"/>
            </a:xfrm>
            <a:custGeom>
              <a:avLst/>
              <a:gdLst>
                <a:gd name="T0" fmla="*/ 1 w 56"/>
                <a:gd name="T1" fmla="*/ 21 h 42"/>
                <a:gd name="T2" fmla="*/ 56 w 56"/>
                <a:gd name="T3" fmla="*/ 22 h 42"/>
                <a:gd name="T4" fmla="*/ 1 w 56"/>
                <a:gd name="T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42">
                  <a:moveTo>
                    <a:pt x="1" y="21"/>
                  </a:moveTo>
                  <a:cubicBezTo>
                    <a:pt x="1" y="42"/>
                    <a:pt x="21" y="24"/>
                    <a:pt x="56" y="22"/>
                  </a:cubicBezTo>
                  <a:cubicBezTo>
                    <a:pt x="42" y="1"/>
                    <a:pt x="0" y="0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4060909" y="2289456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96000" y="4320648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96000" y="2289456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127190" y="4320648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127190" y="2289456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027031" y="2289456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158379" y="4320648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29869" y="3305051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64960" y="3305051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096150" y="3305051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995991" y="3305051"/>
            <a:ext cx="800219" cy="876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7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62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3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567499" y="1126831"/>
            <a:ext cx="9057002" cy="4143728"/>
            <a:chOff x="5878179" y="1874084"/>
            <a:chExt cx="5343525" cy="2444751"/>
          </a:xfrm>
        </p:grpSpPr>
        <p:grpSp>
          <p:nvGrpSpPr>
            <p:cNvPr id="8" name="组合 7"/>
            <p:cNvGrpSpPr/>
            <p:nvPr/>
          </p:nvGrpSpPr>
          <p:grpSpPr>
            <a:xfrm>
              <a:off x="10520029" y="2005847"/>
              <a:ext cx="701675" cy="701675"/>
              <a:chOff x="5675313" y="3773488"/>
              <a:chExt cx="701675" cy="701675"/>
            </a:xfrm>
          </p:grpSpPr>
          <p:sp>
            <p:nvSpPr>
              <p:cNvPr id="9" name="Freeform 470"/>
              <p:cNvSpPr>
                <a:spLocks noEditPoints="1"/>
              </p:cNvSpPr>
              <p:nvPr/>
            </p:nvSpPr>
            <p:spPr bwMode="auto">
              <a:xfrm>
                <a:off x="5846763" y="3943350"/>
                <a:ext cx="530225" cy="531813"/>
              </a:xfrm>
              <a:custGeom>
                <a:avLst/>
                <a:gdLst>
                  <a:gd name="T0" fmla="*/ 227 w 255"/>
                  <a:gd name="T1" fmla="*/ 102 h 256"/>
                  <a:gd name="T2" fmla="*/ 215 w 255"/>
                  <a:gd name="T3" fmla="*/ 86 h 256"/>
                  <a:gd name="T4" fmla="*/ 225 w 255"/>
                  <a:gd name="T5" fmla="*/ 67 h 256"/>
                  <a:gd name="T6" fmla="*/ 211 w 255"/>
                  <a:gd name="T7" fmla="*/ 31 h 256"/>
                  <a:gd name="T8" fmla="*/ 189 w 255"/>
                  <a:gd name="T9" fmla="*/ 31 h 256"/>
                  <a:gd name="T10" fmla="*/ 174 w 255"/>
                  <a:gd name="T11" fmla="*/ 42 h 256"/>
                  <a:gd name="T12" fmla="*/ 160 w 255"/>
                  <a:gd name="T13" fmla="*/ 37 h 256"/>
                  <a:gd name="T14" fmla="*/ 153 w 255"/>
                  <a:gd name="T15" fmla="*/ 16 h 256"/>
                  <a:gd name="T16" fmla="*/ 118 w 255"/>
                  <a:gd name="T17" fmla="*/ 0 h 256"/>
                  <a:gd name="T18" fmla="*/ 102 w 255"/>
                  <a:gd name="T19" fmla="*/ 28 h 256"/>
                  <a:gd name="T20" fmla="*/ 86 w 255"/>
                  <a:gd name="T21" fmla="*/ 41 h 256"/>
                  <a:gd name="T22" fmla="*/ 75 w 255"/>
                  <a:gd name="T23" fmla="*/ 39 h 256"/>
                  <a:gd name="T24" fmla="*/ 55 w 255"/>
                  <a:gd name="T25" fmla="*/ 26 h 256"/>
                  <a:gd name="T26" fmla="*/ 30 w 255"/>
                  <a:gd name="T27" fmla="*/ 45 h 256"/>
                  <a:gd name="T28" fmla="*/ 30 w 255"/>
                  <a:gd name="T29" fmla="*/ 67 h 256"/>
                  <a:gd name="T30" fmla="*/ 40 w 255"/>
                  <a:gd name="T31" fmla="*/ 86 h 256"/>
                  <a:gd name="T32" fmla="*/ 28 w 255"/>
                  <a:gd name="T33" fmla="*/ 102 h 256"/>
                  <a:gd name="T34" fmla="*/ 0 w 255"/>
                  <a:gd name="T35" fmla="*/ 118 h 256"/>
                  <a:gd name="T36" fmla="*/ 16 w 255"/>
                  <a:gd name="T37" fmla="*/ 154 h 256"/>
                  <a:gd name="T38" fmla="*/ 36 w 255"/>
                  <a:gd name="T39" fmla="*/ 160 h 256"/>
                  <a:gd name="T40" fmla="*/ 39 w 255"/>
                  <a:gd name="T41" fmla="*/ 180 h 256"/>
                  <a:gd name="T42" fmla="*/ 30 w 255"/>
                  <a:gd name="T43" fmla="*/ 211 h 256"/>
                  <a:gd name="T44" fmla="*/ 55 w 255"/>
                  <a:gd name="T45" fmla="*/ 230 h 256"/>
                  <a:gd name="T46" fmla="*/ 75 w 255"/>
                  <a:gd name="T47" fmla="*/ 217 h 256"/>
                  <a:gd name="T48" fmla="*/ 86 w 255"/>
                  <a:gd name="T49" fmla="*/ 215 h 256"/>
                  <a:gd name="T50" fmla="*/ 102 w 255"/>
                  <a:gd name="T51" fmla="*/ 228 h 256"/>
                  <a:gd name="T52" fmla="*/ 118 w 255"/>
                  <a:gd name="T53" fmla="*/ 256 h 256"/>
                  <a:gd name="T54" fmla="*/ 153 w 255"/>
                  <a:gd name="T55" fmla="*/ 240 h 256"/>
                  <a:gd name="T56" fmla="*/ 160 w 255"/>
                  <a:gd name="T57" fmla="*/ 219 h 256"/>
                  <a:gd name="T58" fmla="*/ 174 w 255"/>
                  <a:gd name="T59" fmla="*/ 214 h 256"/>
                  <a:gd name="T60" fmla="*/ 189 w 255"/>
                  <a:gd name="T61" fmla="*/ 225 h 256"/>
                  <a:gd name="T62" fmla="*/ 211 w 255"/>
                  <a:gd name="T63" fmla="*/ 225 h 256"/>
                  <a:gd name="T64" fmla="*/ 225 w 255"/>
                  <a:gd name="T65" fmla="*/ 189 h 256"/>
                  <a:gd name="T66" fmla="*/ 215 w 255"/>
                  <a:gd name="T67" fmla="*/ 170 h 256"/>
                  <a:gd name="T68" fmla="*/ 227 w 255"/>
                  <a:gd name="T69" fmla="*/ 154 h 256"/>
                  <a:gd name="T70" fmla="*/ 255 w 255"/>
                  <a:gd name="T71" fmla="*/ 138 h 256"/>
                  <a:gd name="T72" fmla="*/ 240 w 255"/>
                  <a:gd name="T73" fmla="*/ 102 h 256"/>
                  <a:gd name="T74" fmla="*/ 128 w 255"/>
                  <a:gd name="T75" fmla="*/ 174 h 256"/>
                  <a:gd name="T76" fmla="*/ 128 w 255"/>
                  <a:gd name="T77" fmla="*/ 82 h 256"/>
                  <a:gd name="T78" fmla="*/ 173 w 255"/>
                  <a:gd name="T79" fmla="*/ 128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5" h="256">
                    <a:moveTo>
                      <a:pt x="240" y="102"/>
                    </a:moveTo>
                    <a:cubicBezTo>
                      <a:pt x="227" y="102"/>
                      <a:pt x="227" y="102"/>
                      <a:pt x="227" y="102"/>
                    </a:cubicBezTo>
                    <a:cubicBezTo>
                      <a:pt x="224" y="102"/>
                      <a:pt x="220" y="99"/>
                      <a:pt x="219" y="96"/>
                    </a:cubicBezTo>
                    <a:cubicBezTo>
                      <a:pt x="218" y="93"/>
                      <a:pt x="216" y="89"/>
                      <a:pt x="215" y="86"/>
                    </a:cubicBezTo>
                    <a:cubicBezTo>
                      <a:pt x="213" y="83"/>
                      <a:pt x="214" y="78"/>
                      <a:pt x="216" y="76"/>
                    </a:cubicBezTo>
                    <a:cubicBezTo>
                      <a:pt x="225" y="67"/>
                      <a:pt x="225" y="67"/>
                      <a:pt x="225" y="67"/>
                    </a:cubicBezTo>
                    <a:cubicBezTo>
                      <a:pt x="231" y="61"/>
                      <a:pt x="231" y="51"/>
                      <a:pt x="225" y="45"/>
                    </a:cubicBezTo>
                    <a:cubicBezTo>
                      <a:pt x="211" y="31"/>
                      <a:pt x="211" y="31"/>
                      <a:pt x="211" y="31"/>
                    </a:cubicBezTo>
                    <a:cubicBezTo>
                      <a:pt x="208" y="28"/>
                      <a:pt x="204" y="26"/>
                      <a:pt x="200" y="26"/>
                    </a:cubicBezTo>
                    <a:cubicBezTo>
                      <a:pt x="196" y="26"/>
                      <a:pt x="192" y="28"/>
                      <a:pt x="189" y="31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79" y="41"/>
                      <a:pt x="176" y="42"/>
                      <a:pt x="174" y="42"/>
                    </a:cubicBezTo>
                    <a:cubicBezTo>
                      <a:pt x="172" y="42"/>
                      <a:pt x="171" y="41"/>
                      <a:pt x="169" y="41"/>
                    </a:cubicBezTo>
                    <a:cubicBezTo>
                      <a:pt x="166" y="39"/>
                      <a:pt x="163" y="38"/>
                      <a:pt x="160" y="37"/>
                    </a:cubicBezTo>
                    <a:cubicBezTo>
                      <a:pt x="156" y="35"/>
                      <a:pt x="153" y="32"/>
                      <a:pt x="153" y="28"/>
                    </a:cubicBezTo>
                    <a:cubicBezTo>
                      <a:pt x="153" y="16"/>
                      <a:pt x="153" y="16"/>
                      <a:pt x="153" y="16"/>
                    </a:cubicBezTo>
                    <a:cubicBezTo>
                      <a:pt x="153" y="7"/>
                      <a:pt x="146" y="0"/>
                      <a:pt x="13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09" y="0"/>
                      <a:pt x="102" y="7"/>
                      <a:pt x="102" y="16"/>
                    </a:cubicBezTo>
                    <a:cubicBezTo>
                      <a:pt x="102" y="28"/>
                      <a:pt x="102" y="28"/>
                      <a:pt x="102" y="28"/>
                    </a:cubicBezTo>
                    <a:cubicBezTo>
                      <a:pt x="102" y="32"/>
                      <a:pt x="99" y="35"/>
                      <a:pt x="95" y="37"/>
                    </a:cubicBezTo>
                    <a:cubicBezTo>
                      <a:pt x="92" y="38"/>
                      <a:pt x="89" y="39"/>
                      <a:pt x="86" y="41"/>
                    </a:cubicBezTo>
                    <a:cubicBezTo>
                      <a:pt x="84" y="41"/>
                      <a:pt x="83" y="42"/>
                      <a:pt x="81" y="42"/>
                    </a:cubicBezTo>
                    <a:cubicBezTo>
                      <a:pt x="79" y="42"/>
                      <a:pt x="77" y="41"/>
                      <a:pt x="75" y="39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4" y="28"/>
                      <a:pt x="60" y="26"/>
                      <a:pt x="55" y="26"/>
                    </a:cubicBezTo>
                    <a:cubicBezTo>
                      <a:pt x="51" y="26"/>
                      <a:pt x="47" y="28"/>
                      <a:pt x="44" y="31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7" y="48"/>
                      <a:pt x="26" y="52"/>
                      <a:pt x="26" y="56"/>
                    </a:cubicBezTo>
                    <a:cubicBezTo>
                      <a:pt x="26" y="60"/>
                      <a:pt x="27" y="64"/>
                      <a:pt x="30" y="67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1" y="78"/>
                      <a:pt x="42" y="83"/>
                      <a:pt x="40" y="86"/>
                    </a:cubicBezTo>
                    <a:cubicBezTo>
                      <a:pt x="39" y="89"/>
                      <a:pt x="37" y="93"/>
                      <a:pt x="36" y="96"/>
                    </a:cubicBezTo>
                    <a:cubicBezTo>
                      <a:pt x="35" y="99"/>
                      <a:pt x="31" y="102"/>
                      <a:pt x="28" y="102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7" y="102"/>
                      <a:pt x="0" y="109"/>
                      <a:pt x="0" y="11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7"/>
                      <a:pt x="7" y="154"/>
                      <a:pt x="16" y="15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1" y="154"/>
                      <a:pt x="35" y="157"/>
                      <a:pt x="36" y="160"/>
                    </a:cubicBezTo>
                    <a:cubicBezTo>
                      <a:pt x="37" y="163"/>
                      <a:pt x="39" y="167"/>
                      <a:pt x="40" y="170"/>
                    </a:cubicBezTo>
                    <a:cubicBezTo>
                      <a:pt x="42" y="173"/>
                      <a:pt x="41" y="178"/>
                      <a:pt x="39" y="180"/>
                    </a:cubicBezTo>
                    <a:cubicBezTo>
                      <a:pt x="30" y="189"/>
                      <a:pt x="30" y="189"/>
                      <a:pt x="30" y="189"/>
                    </a:cubicBezTo>
                    <a:cubicBezTo>
                      <a:pt x="24" y="195"/>
                      <a:pt x="24" y="205"/>
                      <a:pt x="30" y="211"/>
                    </a:cubicBezTo>
                    <a:cubicBezTo>
                      <a:pt x="44" y="225"/>
                      <a:pt x="44" y="225"/>
                      <a:pt x="44" y="225"/>
                    </a:cubicBezTo>
                    <a:cubicBezTo>
                      <a:pt x="47" y="228"/>
                      <a:pt x="51" y="230"/>
                      <a:pt x="55" y="230"/>
                    </a:cubicBezTo>
                    <a:cubicBezTo>
                      <a:pt x="60" y="230"/>
                      <a:pt x="64" y="228"/>
                      <a:pt x="66" y="225"/>
                    </a:cubicBezTo>
                    <a:cubicBezTo>
                      <a:pt x="75" y="217"/>
                      <a:pt x="75" y="217"/>
                      <a:pt x="75" y="217"/>
                    </a:cubicBezTo>
                    <a:cubicBezTo>
                      <a:pt x="77" y="215"/>
                      <a:pt x="79" y="214"/>
                      <a:pt x="81" y="214"/>
                    </a:cubicBezTo>
                    <a:cubicBezTo>
                      <a:pt x="83" y="214"/>
                      <a:pt x="84" y="215"/>
                      <a:pt x="86" y="215"/>
                    </a:cubicBezTo>
                    <a:cubicBezTo>
                      <a:pt x="89" y="217"/>
                      <a:pt x="92" y="218"/>
                      <a:pt x="95" y="219"/>
                    </a:cubicBezTo>
                    <a:cubicBezTo>
                      <a:pt x="99" y="221"/>
                      <a:pt x="102" y="225"/>
                      <a:pt x="102" y="228"/>
                    </a:cubicBezTo>
                    <a:cubicBezTo>
                      <a:pt x="102" y="240"/>
                      <a:pt x="102" y="240"/>
                      <a:pt x="102" y="240"/>
                    </a:cubicBezTo>
                    <a:cubicBezTo>
                      <a:pt x="102" y="249"/>
                      <a:pt x="109" y="256"/>
                      <a:pt x="118" y="256"/>
                    </a:cubicBezTo>
                    <a:cubicBezTo>
                      <a:pt x="138" y="256"/>
                      <a:pt x="138" y="256"/>
                      <a:pt x="138" y="256"/>
                    </a:cubicBezTo>
                    <a:cubicBezTo>
                      <a:pt x="146" y="256"/>
                      <a:pt x="153" y="249"/>
                      <a:pt x="153" y="240"/>
                    </a:cubicBezTo>
                    <a:cubicBezTo>
                      <a:pt x="153" y="228"/>
                      <a:pt x="153" y="228"/>
                      <a:pt x="153" y="228"/>
                    </a:cubicBezTo>
                    <a:cubicBezTo>
                      <a:pt x="153" y="225"/>
                      <a:pt x="156" y="221"/>
                      <a:pt x="160" y="219"/>
                    </a:cubicBezTo>
                    <a:cubicBezTo>
                      <a:pt x="163" y="218"/>
                      <a:pt x="166" y="217"/>
                      <a:pt x="169" y="215"/>
                    </a:cubicBezTo>
                    <a:cubicBezTo>
                      <a:pt x="171" y="215"/>
                      <a:pt x="172" y="214"/>
                      <a:pt x="174" y="214"/>
                    </a:cubicBezTo>
                    <a:cubicBezTo>
                      <a:pt x="176" y="214"/>
                      <a:pt x="179" y="215"/>
                      <a:pt x="180" y="217"/>
                    </a:cubicBezTo>
                    <a:cubicBezTo>
                      <a:pt x="189" y="225"/>
                      <a:pt x="189" y="225"/>
                      <a:pt x="189" y="225"/>
                    </a:cubicBezTo>
                    <a:cubicBezTo>
                      <a:pt x="192" y="228"/>
                      <a:pt x="196" y="230"/>
                      <a:pt x="200" y="230"/>
                    </a:cubicBezTo>
                    <a:cubicBezTo>
                      <a:pt x="204" y="230"/>
                      <a:pt x="208" y="228"/>
                      <a:pt x="211" y="225"/>
                    </a:cubicBezTo>
                    <a:cubicBezTo>
                      <a:pt x="225" y="211"/>
                      <a:pt x="225" y="211"/>
                      <a:pt x="225" y="211"/>
                    </a:cubicBezTo>
                    <a:cubicBezTo>
                      <a:pt x="231" y="205"/>
                      <a:pt x="231" y="195"/>
                      <a:pt x="225" y="189"/>
                    </a:cubicBezTo>
                    <a:cubicBezTo>
                      <a:pt x="216" y="180"/>
                      <a:pt x="216" y="180"/>
                      <a:pt x="216" y="180"/>
                    </a:cubicBezTo>
                    <a:cubicBezTo>
                      <a:pt x="214" y="178"/>
                      <a:pt x="213" y="173"/>
                      <a:pt x="215" y="170"/>
                    </a:cubicBezTo>
                    <a:cubicBezTo>
                      <a:pt x="217" y="167"/>
                      <a:pt x="218" y="163"/>
                      <a:pt x="219" y="160"/>
                    </a:cubicBezTo>
                    <a:cubicBezTo>
                      <a:pt x="220" y="157"/>
                      <a:pt x="224" y="154"/>
                      <a:pt x="227" y="154"/>
                    </a:cubicBezTo>
                    <a:cubicBezTo>
                      <a:pt x="240" y="154"/>
                      <a:pt x="240" y="154"/>
                      <a:pt x="240" y="154"/>
                    </a:cubicBezTo>
                    <a:cubicBezTo>
                      <a:pt x="248" y="154"/>
                      <a:pt x="255" y="147"/>
                      <a:pt x="255" y="138"/>
                    </a:cubicBezTo>
                    <a:cubicBezTo>
                      <a:pt x="255" y="118"/>
                      <a:pt x="255" y="118"/>
                      <a:pt x="255" y="118"/>
                    </a:cubicBezTo>
                    <a:cubicBezTo>
                      <a:pt x="255" y="109"/>
                      <a:pt x="248" y="102"/>
                      <a:pt x="240" y="102"/>
                    </a:cubicBezTo>
                    <a:close/>
                    <a:moveTo>
                      <a:pt x="173" y="128"/>
                    </a:moveTo>
                    <a:cubicBezTo>
                      <a:pt x="173" y="153"/>
                      <a:pt x="153" y="174"/>
                      <a:pt x="128" y="174"/>
                    </a:cubicBezTo>
                    <a:cubicBezTo>
                      <a:pt x="102" y="174"/>
                      <a:pt x="82" y="153"/>
                      <a:pt x="82" y="128"/>
                    </a:cubicBezTo>
                    <a:cubicBezTo>
                      <a:pt x="82" y="103"/>
                      <a:pt x="102" y="82"/>
                      <a:pt x="128" y="82"/>
                    </a:cubicBezTo>
                    <a:cubicBezTo>
                      <a:pt x="153" y="82"/>
                      <a:pt x="173" y="103"/>
                      <a:pt x="173" y="128"/>
                    </a:cubicBezTo>
                    <a:close/>
                    <a:moveTo>
                      <a:pt x="173" y="128"/>
                    </a:moveTo>
                    <a:cubicBezTo>
                      <a:pt x="173" y="128"/>
                      <a:pt x="173" y="128"/>
                      <a:pt x="173" y="128"/>
                    </a:cubicBezTo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471"/>
              <p:cNvSpPr>
                <a:spLocks noEditPoints="1"/>
              </p:cNvSpPr>
              <p:nvPr/>
            </p:nvSpPr>
            <p:spPr bwMode="auto">
              <a:xfrm>
                <a:off x="5675313" y="3773488"/>
                <a:ext cx="277813" cy="277813"/>
              </a:xfrm>
              <a:custGeom>
                <a:avLst/>
                <a:gdLst>
                  <a:gd name="T0" fmla="*/ 117 w 133"/>
                  <a:gd name="T1" fmla="*/ 82 h 133"/>
                  <a:gd name="T2" fmla="*/ 133 w 133"/>
                  <a:gd name="T3" fmla="*/ 71 h 133"/>
                  <a:gd name="T4" fmla="*/ 123 w 133"/>
                  <a:gd name="T5" fmla="*/ 51 h 133"/>
                  <a:gd name="T6" fmla="*/ 115 w 133"/>
                  <a:gd name="T7" fmla="*/ 49 h 133"/>
                  <a:gd name="T8" fmla="*/ 113 w 133"/>
                  <a:gd name="T9" fmla="*/ 42 h 133"/>
                  <a:gd name="T10" fmla="*/ 117 w 133"/>
                  <a:gd name="T11" fmla="*/ 23 h 133"/>
                  <a:gd name="T12" fmla="*/ 103 w 133"/>
                  <a:gd name="T13" fmla="*/ 13 h 133"/>
                  <a:gd name="T14" fmla="*/ 91 w 133"/>
                  <a:gd name="T15" fmla="*/ 20 h 133"/>
                  <a:gd name="T16" fmla="*/ 89 w 133"/>
                  <a:gd name="T17" fmla="*/ 20 h 133"/>
                  <a:gd name="T18" fmla="*/ 82 w 133"/>
                  <a:gd name="T19" fmla="*/ 16 h 133"/>
                  <a:gd name="T20" fmla="*/ 72 w 133"/>
                  <a:gd name="T21" fmla="*/ 0 h 133"/>
                  <a:gd name="T22" fmla="*/ 51 w 133"/>
                  <a:gd name="T23" fmla="*/ 10 h 133"/>
                  <a:gd name="T24" fmla="*/ 50 w 133"/>
                  <a:gd name="T25" fmla="*/ 18 h 133"/>
                  <a:gd name="T26" fmla="*/ 44 w 133"/>
                  <a:gd name="T27" fmla="*/ 20 h 133"/>
                  <a:gd name="T28" fmla="*/ 38 w 133"/>
                  <a:gd name="T29" fmla="*/ 16 h 133"/>
                  <a:gd name="T30" fmla="*/ 23 w 133"/>
                  <a:gd name="T31" fmla="*/ 16 h 133"/>
                  <a:gd name="T32" fmla="*/ 16 w 133"/>
                  <a:gd name="T33" fmla="*/ 37 h 133"/>
                  <a:gd name="T34" fmla="*/ 21 w 133"/>
                  <a:gd name="T35" fmla="*/ 44 h 133"/>
                  <a:gd name="T36" fmla="*/ 17 w 133"/>
                  <a:gd name="T37" fmla="*/ 51 h 133"/>
                  <a:gd name="T38" fmla="*/ 0 w 133"/>
                  <a:gd name="T39" fmla="*/ 61 h 133"/>
                  <a:gd name="T40" fmla="*/ 11 w 133"/>
                  <a:gd name="T41" fmla="*/ 82 h 133"/>
                  <a:gd name="T42" fmla="*/ 19 w 133"/>
                  <a:gd name="T43" fmla="*/ 83 h 133"/>
                  <a:gd name="T44" fmla="*/ 21 w 133"/>
                  <a:gd name="T45" fmla="*/ 90 h 133"/>
                  <a:gd name="T46" fmla="*/ 13 w 133"/>
                  <a:gd name="T47" fmla="*/ 102 h 133"/>
                  <a:gd name="T48" fmla="*/ 23 w 133"/>
                  <a:gd name="T49" fmla="*/ 117 h 133"/>
                  <a:gd name="T50" fmla="*/ 38 w 133"/>
                  <a:gd name="T51" fmla="*/ 117 h 133"/>
                  <a:gd name="T52" fmla="*/ 44 w 133"/>
                  <a:gd name="T53" fmla="*/ 112 h 133"/>
                  <a:gd name="T54" fmla="*/ 50 w 133"/>
                  <a:gd name="T55" fmla="*/ 114 h 133"/>
                  <a:gd name="T56" fmla="*/ 51 w 133"/>
                  <a:gd name="T57" fmla="*/ 122 h 133"/>
                  <a:gd name="T58" fmla="*/ 72 w 133"/>
                  <a:gd name="T59" fmla="*/ 133 h 133"/>
                  <a:gd name="T60" fmla="*/ 82 w 133"/>
                  <a:gd name="T61" fmla="*/ 116 h 133"/>
                  <a:gd name="T62" fmla="*/ 89 w 133"/>
                  <a:gd name="T63" fmla="*/ 112 h 133"/>
                  <a:gd name="T64" fmla="*/ 91 w 133"/>
                  <a:gd name="T65" fmla="*/ 112 h 133"/>
                  <a:gd name="T66" fmla="*/ 103 w 133"/>
                  <a:gd name="T67" fmla="*/ 120 h 133"/>
                  <a:gd name="T68" fmla="*/ 117 w 133"/>
                  <a:gd name="T69" fmla="*/ 110 h 133"/>
                  <a:gd name="T70" fmla="*/ 113 w 133"/>
                  <a:gd name="T71" fmla="*/ 91 h 133"/>
                  <a:gd name="T72" fmla="*/ 115 w 133"/>
                  <a:gd name="T73" fmla="*/ 83 h 133"/>
                  <a:gd name="T74" fmla="*/ 67 w 133"/>
                  <a:gd name="T75" fmla="*/ 86 h 133"/>
                  <a:gd name="T76" fmla="*/ 67 w 133"/>
                  <a:gd name="T77" fmla="*/ 46 h 133"/>
                  <a:gd name="T78" fmla="*/ 87 w 133"/>
                  <a:gd name="T7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3" h="133">
                    <a:moveTo>
                      <a:pt x="115" y="83"/>
                    </a:moveTo>
                    <a:cubicBezTo>
                      <a:pt x="115" y="82"/>
                      <a:pt x="116" y="82"/>
                      <a:pt x="117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8" y="82"/>
                      <a:pt x="133" y="77"/>
                      <a:pt x="133" y="7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3" y="55"/>
                      <a:pt x="128" y="51"/>
                      <a:pt x="123" y="51"/>
                    </a:cubicBezTo>
                    <a:cubicBezTo>
                      <a:pt x="117" y="51"/>
                      <a:pt x="117" y="51"/>
                      <a:pt x="117" y="51"/>
                    </a:cubicBezTo>
                    <a:cubicBezTo>
                      <a:pt x="116" y="51"/>
                      <a:pt x="115" y="50"/>
                      <a:pt x="115" y="49"/>
                    </a:cubicBezTo>
                    <a:cubicBezTo>
                      <a:pt x="114" y="47"/>
                      <a:pt x="114" y="46"/>
                      <a:pt x="113" y="44"/>
                    </a:cubicBezTo>
                    <a:cubicBezTo>
                      <a:pt x="112" y="43"/>
                      <a:pt x="113" y="42"/>
                      <a:pt x="113" y="42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21" y="33"/>
                      <a:pt x="121" y="27"/>
                      <a:pt x="117" y="23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08" y="14"/>
                      <a:pt x="106" y="13"/>
                      <a:pt x="103" y="13"/>
                    </a:cubicBezTo>
                    <a:cubicBezTo>
                      <a:pt x="100" y="13"/>
                      <a:pt x="97" y="14"/>
                      <a:pt x="95" y="16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7" y="19"/>
                      <a:pt x="85" y="19"/>
                      <a:pt x="84" y="18"/>
                    </a:cubicBezTo>
                    <a:cubicBezTo>
                      <a:pt x="83" y="18"/>
                      <a:pt x="82" y="17"/>
                      <a:pt x="82" y="16"/>
                    </a:cubicBezTo>
                    <a:cubicBezTo>
                      <a:pt x="82" y="10"/>
                      <a:pt x="82" y="10"/>
                      <a:pt x="82" y="10"/>
                    </a:cubicBezTo>
                    <a:cubicBezTo>
                      <a:pt x="82" y="4"/>
                      <a:pt x="77" y="0"/>
                      <a:pt x="7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6" y="0"/>
                      <a:pt x="51" y="4"/>
                      <a:pt x="51" y="10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7"/>
                      <a:pt x="51" y="18"/>
                      <a:pt x="50" y="18"/>
                    </a:cubicBezTo>
                    <a:cubicBezTo>
                      <a:pt x="48" y="19"/>
                      <a:pt x="46" y="19"/>
                      <a:pt x="45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0"/>
                      <a:pt x="42" y="20"/>
                      <a:pt x="42" y="2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6" y="14"/>
                      <a:pt x="33" y="13"/>
                      <a:pt x="31" y="13"/>
                    </a:cubicBezTo>
                    <a:cubicBezTo>
                      <a:pt x="28" y="13"/>
                      <a:pt x="25" y="14"/>
                      <a:pt x="23" y="16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2" y="27"/>
                      <a:pt x="12" y="33"/>
                      <a:pt x="16" y="37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1" y="44"/>
                    </a:cubicBezTo>
                    <a:cubicBezTo>
                      <a:pt x="20" y="46"/>
                      <a:pt x="19" y="47"/>
                      <a:pt x="19" y="49"/>
                    </a:cubicBezTo>
                    <a:cubicBezTo>
                      <a:pt x="18" y="50"/>
                      <a:pt x="17" y="51"/>
                      <a:pt x="17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5" y="51"/>
                      <a:pt x="0" y="55"/>
                      <a:pt x="0" y="6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7"/>
                      <a:pt x="5" y="82"/>
                      <a:pt x="11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19" y="85"/>
                      <a:pt x="20" y="87"/>
                      <a:pt x="21" y="88"/>
                    </a:cubicBezTo>
                    <a:cubicBezTo>
                      <a:pt x="21" y="89"/>
                      <a:pt x="21" y="90"/>
                      <a:pt x="21" y="90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14" y="97"/>
                      <a:pt x="13" y="99"/>
                      <a:pt x="13" y="102"/>
                    </a:cubicBezTo>
                    <a:cubicBezTo>
                      <a:pt x="13" y="105"/>
                      <a:pt x="14" y="108"/>
                      <a:pt x="16" y="110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25" y="119"/>
                      <a:pt x="28" y="120"/>
                      <a:pt x="31" y="120"/>
                    </a:cubicBezTo>
                    <a:cubicBezTo>
                      <a:pt x="33" y="120"/>
                      <a:pt x="36" y="119"/>
                      <a:pt x="38" y="117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42" y="112"/>
                      <a:pt x="43" y="112"/>
                      <a:pt x="44" y="112"/>
                    </a:cubicBezTo>
                    <a:cubicBezTo>
                      <a:pt x="44" y="112"/>
                      <a:pt x="44" y="112"/>
                      <a:pt x="45" y="112"/>
                    </a:cubicBezTo>
                    <a:cubicBezTo>
                      <a:pt x="46" y="113"/>
                      <a:pt x="48" y="114"/>
                      <a:pt x="50" y="114"/>
                    </a:cubicBezTo>
                    <a:cubicBezTo>
                      <a:pt x="51" y="115"/>
                      <a:pt x="51" y="116"/>
                      <a:pt x="51" y="116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8"/>
                      <a:pt x="56" y="133"/>
                      <a:pt x="62" y="133"/>
                    </a:cubicBezTo>
                    <a:cubicBezTo>
                      <a:pt x="72" y="133"/>
                      <a:pt x="72" y="133"/>
                      <a:pt x="72" y="133"/>
                    </a:cubicBezTo>
                    <a:cubicBezTo>
                      <a:pt x="77" y="133"/>
                      <a:pt x="82" y="128"/>
                      <a:pt x="82" y="122"/>
                    </a:cubicBezTo>
                    <a:cubicBezTo>
                      <a:pt x="82" y="116"/>
                      <a:pt x="82" y="116"/>
                      <a:pt x="82" y="116"/>
                    </a:cubicBezTo>
                    <a:cubicBezTo>
                      <a:pt x="82" y="116"/>
                      <a:pt x="83" y="115"/>
                      <a:pt x="84" y="114"/>
                    </a:cubicBezTo>
                    <a:cubicBezTo>
                      <a:pt x="85" y="114"/>
                      <a:pt x="87" y="113"/>
                      <a:pt x="89" y="112"/>
                    </a:cubicBezTo>
                    <a:cubicBezTo>
                      <a:pt x="89" y="112"/>
                      <a:pt x="89" y="112"/>
                      <a:pt x="90" y="112"/>
                    </a:cubicBezTo>
                    <a:cubicBezTo>
                      <a:pt x="90" y="112"/>
                      <a:pt x="91" y="112"/>
                      <a:pt x="91" y="112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7" y="119"/>
                      <a:pt x="100" y="120"/>
                      <a:pt x="103" y="120"/>
                    </a:cubicBezTo>
                    <a:cubicBezTo>
                      <a:pt x="106" y="120"/>
                      <a:pt x="108" y="119"/>
                      <a:pt x="110" y="117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21" y="106"/>
                      <a:pt x="121" y="99"/>
                      <a:pt x="117" y="95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0"/>
                      <a:pt x="112" y="89"/>
                      <a:pt x="113" y="88"/>
                    </a:cubicBezTo>
                    <a:cubicBezTo>
                      <a:pt x="114" y="87"/>
                      <a:pt x="114" y="85"/>
                      <a:pt x="115" y="83"/>
                    </a:cubicBezTo>
                    <a:close/>
                    <a:moveTo>
                      <a:pt x="87" y="66"/>
                    </a:moveTo>
                    <a:cubicBezTo>
                      <a:pt x="87" y="77"/>
                      <a:pt x="78" y="86"/>
                      <a:pt x="67" y="86"/>
                    </a:cubicBezTo>
                    <a:cubicBezTo>
                      <a:pt x="55" y="86"/>
                      <a:pt x="46" y="77"/>
                      <a:pt x="46" y="66"/>
                    </a:cubicBezTo>
                    <a:cubicBezTo>
                      <a:pt x="46" y="55"/>
                      <a:pt x="55" y="46"/>
                      <a:pt x="67" y="46"/>
                    </a:cubicBezTo>
                    <a:cubicBezTo>
                      <a:pt x="78" y="46"/>
                      <a:pt x="87" y="55"/>
                      <a:pt x="87" y="66"/>
                    </a:cubicBezTo>
                    <a:close/>
                    <a:moveTo>
                      <a:pt x="87" y="66"/>
                    </a:moveTo>
                    <a:cubicBezTo>
                      <a:pt x="87" y="66"/>
                      <a:pt x="87" y="66"/>
                      <a:pt x="87" y="66"/>
                    </a:cubicBezTo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78179" y="1989972"/>
              <a:ext cx="587375" cy="723900"/>
              <a:chOff x="1033463" y="3757613"/>
              <a:chExt cx="587375" cy="723900"/>
            </a:xfrm>
          </p:grpSpPr>
          <p:sp>
            <p:nvSpPr>
              <p:cNvPr id="12" name="Freeform 472"/>
              <p:cNvSpPr>
                <a:spLocks noEditPoints="1"/>
              </p:cNvSpPr>
              <p:nvPr/>
            </p:nvSpPr>
            <p:spPr bwMode="auto">
              <a:xfrm>
                <a:off x="1420813" y="4006850"/>
                <a:ext cx="200025" cy="200025"/>
              </a:xfrm>
              <a:custGeom>
                <a:avLst/>
                <a:gdLst>
                  <a:gd name="T0" fmla="*/ 91 w 96"/>
                  <a:gd name="T1" fmla="*/ 36 h 96"/>
                  <a:gd name="T2" fmla="*/ 84 w 96"/>
                  <a:gd name="T3" fmla="*/ 36 h 96"/>
                  <a:gd name="T4" fmla="*/ 79 w 96"/>
                  <a:gd name="T5" fmla="*/ 27 h 96"/>
                  <a:gd name="T6" fmla="*/ 84 w 96"/>
                  <a:gd name="T7" fmla="*/ 22 h 96"/>
                  <a:gd name="T8" fmla="*/ 84 w 96"/>
                  <a:gd name="T9" fmla="*/ 16 h 96"/>
                  <a:gd name="T10" fmla="*/ 75 w 96"/>
                  <a:gd name="T11" fmla="*/ 9 h 96"/>
                  <a:gd name="T12" fmla="*/ 70 w 96"/>
                  <a:gd name="T13" fmla="*/ 9 h 96"/>
                  <a:gd name="T14" fmla="*/ 65 w 96"/>
                  <a:gd name="T15" fmla="*/ 14 h 96"/>
                  <a:gd name="T16" fmla="*/ 55 w 96"/>
                  <a:gd name="T17" fmla="*/ 11 h 96"/>
                  <a:gd name="T18" fmla="*/ 54 w 96"/>
                  <a:gd name="T19" fmla="*/ 4 h 96"/>
                  <a:gd name="T20" fmla="*/ 50 w 96"/>
                  <a:gd name="T21" fmla="*/ 0 h 96"/>
                  <a:gd name="T22" fmla="*/ 39 w 96"/>
                  <a:gd name="T23" fmla="*/ 1 h 96"/>
                  <a:gd name="T24" fmla="*/ 36 w 96"/>
                  <a:gd name="T25" fmla="*/ 5 h 96"/>
                  <a:gd name="T26" fmla="*/ 36 w 96"/>
                  <a:gd name="T27" fmla="*/ 12 h 96"/>
                  <a:gd name="T28" fmla="*/ 27 w 96"/>
                  <a:gd name="T29" fmla="*/ 17 h 96"/>
                  <a:gd name="T30" fmla="*/ 21 w 96"/>
                  <a:gd name="T31" fmla="*/ 12 h 96"/>
                  <a:gd name="T32" fmla="*/ 16 w 96"/>
                  <a:gd name="T33" fmla="*/ 13 h 96"/>
                  <a:gd name="T34" fmla="*/ 8 w 96"/>
                  <a:gd name="T35" fmla="*/ 21 h 96"/>
                  <a:gd name="T36" fmla="*/ 9 w 96"/>
                  <a:gd name="T37" fmla="*/ 27 h 96"/>
                  <a:gd name="T38" fmla="*/ 14 w 96"/>
                  <a:gd name="T39" fmla="*/ 31 h 96"/>
                  <a:gd name="T40" fmla="*/ 11 w 96"/>
                  <a:gd name="T41" fmla="*/ 41 h 96"/>
                  <a:gd name="T42" fmla="*/ 4 w 96"/>
                  <a:gd name="T43" fmla="*/ 42 h 96"/>
                  <a:gd name="T44" fmla="*/ 0 w 96"/>
                  <a:gd name="T45" fmla="*/ 46 h 96"/>
                  <a:gd name="T46" fmla="*/ 1 w 96"/>
                  <a:gd name="T47" fmla="*/ 57 h 96"/>
                  <a:gd name="T48" fmla="*/ 5 w 96"/>
                  <a:gd name="T49" fmla="*/ 61 h 96"/>
                  <a:gd name="T50" fmla="*/ 12 w 96"/>
                  <a:gd name="T51" fmla="*/ 60 h 96"/>
                  <a:gd name="T52" fmla="*/ 17 w 96"/>
                  <a:gd name="T53" fmla="*/ 70 h 96"/>
                  <a:gd name="T54" fmla="*/ 12 w 96"/>
                  <a:gd name="T55" fmla="*/ 75 h 96"/>
                  <a:gd name="T56" fmla="*/ 12 w 96"/>
                  <a:gd name="T57" fmla="*/ 80 h 96"/>
                  <a:gd name="T58" fmla="*/ 21 w 96"/>
                  <a:gd name="T59" fmla="*/ 88 h 96"/>
                  <a:gd name="T60" fmla="*/ 26 w 96"/>
                  <a:gd name="T61" fmla="*/ 87 h 96"/>
                  <a:gd name="T62" fmla="*/ 31 w 96"/>
                  <a:gd name="T63" fmla="*/ 82 h 96"/>
                  <a:gd name="T64" fmla="*/ 41 w 96"/>
                  <a:gd name="T65" fmla="*/ 86 h 96"/>
                  <a:gd name="T66" fmla="*/ 42 w 96"/>
                  <a:gd name="T67" fmla="*/ 93 h 96"/>
                  <a:gd name="T68" fmla="*/ 46 w 96"/>
                  <a:gd name="T69" fmla="*/ 96 h 96"/>
                  <a:gd name="T70" fmla="*/ 57 w 96"/>
                  <a:gd name="T71" fmla="*/ 95 h 96"/>
                  <a:gd name="T72" fmla="*/ 60 w 96"/>
                  <a:gd name="T73" fmla="*/ 91 h 96"/>
                  <a:gd name="T74" fmla="*/ 60 w 96"/>
                  <a:gd name="T75" fmla="*/ 84 h 96"/>
                  <a:gd name="T76" fmla="*/ 69 w 96"/>
                  <a:gd name="T77" fmla="*/ 80 h 96"/>
                  <a:gd name="T78" fmla="*/ 75 w 96"/>
                  <a:gd name="T79" fmla="*/ 84 h 96"/>
                  <a:gd name="T80" fmla="*/ 80 w 96"/>
                  <a:gd name="T81" fmla="*/ 84 h 96"/>
                  <a:gd name="T82" fmla="*/ 88 w 96"/>
                  <a:gd name="T83" fmla="*/ 75 h 96"/>
                  <a:gd name="T84" fmla="*/ 87 w 96"/>
                  <a:gd name="T85" fmla="*/ 70 h 96"/>
                  <a:gd name="T86" fmla="*/ 82 w 96"/>
                  <a:gd name="T87" fmla="*/ 65 h 96"/>
                  <a:gd name="T88" fmla="*/ 85 w 96"/>
                  <a:gd name="T89" fmla="*/ 55 h 96"/>
                  <a:gd name="T90" fmla="*/ 92 w 96"/>
                  <a:gd name="T91" fmla="*/ 55 h 96"/>
                  <a:gd name="T92" fmla="*/ 96 w 96"/>
                  <a:gd name="T93" fmla="*/ 51 h 96"/>
                  <a:gd name="T94" fmla="*/ 95 w 96"/>
                  <a:gd name="T95" fmla="*/ 39 h 96"/>
                  <a:gd name="T96" fmla="*/ 91 w 96"/>
                  <a:gd name="T97" fmla="*/ 36 h 96"/>
                  <a:gd name="T98" fmla="*/ 49 w 96"/>
                  <a:gd name="T99" fmla="*/ 67 h 96"/>
                  <a:gd name="T100" fmla="*/ 29 w 96"/>
                  <a:gd name="T101" fmla="*/ 50 h 96"/>
                  <a:gd name="T102" fmla="*/ 47 w 96"/>
                  <a:gd name="T103" fmla="*/ 29 h 96"/>
                  <a:gd name="T104" fmla="*/ 67 w 96"/>
                  <a:gd name="T105" fmla="*/ 47 h 96"/>
                  <a:gd name="T106" fmla="*/ 49 w 96"/>
                  <a:gd name="T107" fmla="*/ 67 h 96"/>
                  <a:gd name="T108" fmla="*/ 49 w 96"/>
                  <a:gd name="T109" fmla="*/ 67 h 96"/>
                  <a:gd name="T110" fmla="*/ 49 w 96"/>
                  <a:gd name="T111" fmla="*/ 6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96">
                    <a:moveTo>
                      <a:pt x="91" y="36"/>
                    </a:moveTo>
                    <a:cubicBezTo>
                      <a:pt x="84" y="36"/>
                      <a:pt x="84" y="36"/>
                      <a:pt x="84" y="36"/>
                    </a:cubicBezTo>
                    <a:cubicBezTo>
                      <a:pt x="83" y="33"/>
                      <a:pt x="81" y="30"/>
                      <a:pt x="79" y="27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85" y="20"/>
                      <a:pt x="85" y="18"/>
                      <a:pt x="84" y="16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3" y="7"/>
                      <a:pt x="71" y="7"/>
                      <a:pt x="70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2" y="13"/>
                      <a:pt x="58" y="12"/>
                      <a:pt x="55" y="11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2"/>
                      <a:pt x="53" y="0"/>
                      <a:pt x="50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7" y="1"/>
                      <a:pt x="35" y="3"/>
                      <a:pt x="36" y="5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3" y="13"/>
                      <a:pt x="29" y="15"/>
                      <a:pt x="27" y="1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7" y="11"/>
                      <a:pt x="16" y="1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3"/>
                      <a:pt x="7" y="25"/>
                      <a:pt x="9" y="27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2" y="34"/>
                      <a:pt x="11" y="38"/>
                      <a:pt x="11" y="41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2" y="42"/>
                      <a:pt x="0" y="44"/>
                      <a:pt x="0" y="46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9"/>
                      <a:pt x="3" y="61"/>
                      <a:pt x="5" y="61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3" y="64"/>
                      <a:pt x="15" y="67"/>
                      <a:pt x="17" y="70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1" y="77"/>
                      <a:pt x="11" y="79"/>
                      <a:pt x="12" y="80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3" y="89"/>
                      <a:pt x="25" y="89"/>
                      <a:pt x="26" y="87"/>
                    </a:cubicBezTo>
                    <a:cubicBezTo>
                      <a:pt x="31" y="82"/>
                      <a:pt x="31" y="82"/>
                      <a:pt x="31" y="82"/>
                    </a:cubicBezTo>
                    <a:cubicBezTo>
                      <a:pt x="34" y="84"/>
                      <a:pt x="38" y="85"/>
                      <a:pt x="41" y="86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42" y="95"/>
                      <a:pt x="43" y="96"/>
                      <a:pt x="46" y="96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9" y="95"/>
                      <a:pt x="61" y="93"/>
                      <a:pt x="60" y="91"/>
                    </a:cubicBezTo>
                    <a:cubicBezTo>
                      <a:pt x="60" y="84"/>
                      <a:pt x="60" y="84"/>
                      <a:pt x="60" y="84"/>
                    </a:cubicBezTo>
                    <a:cubicBezTo>
                      <a:pt x="63" y="83"/>
                      <a:pt x="67" y="82"/>
                      <a:pt x="69" y="80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6" y="86"/>
                      <a:pt x="79" y="85"/>
                      <a:pt x="80" y="84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9" y="74"/>
                      <a:pt x="89" y="71"/>
                      <a:pt x="87" y="70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4" y="62"/>
                      <a:pt x="85" y="59"/>
                      <a:pt x="85" y="55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94" y="55"/>
                      <a:pt x="96" y="53"/>
                      <a:pt x="96" y="51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5" y="37"/>
                      <a:pt x="93" y="36"/>
                      <a:pt x="91" y="36"/>
                    </a:cubicBezTo>
                    <a:close/>
                    <a:moveTo>
                      <a:pt x="49" y="67"/>
                    </a:moveTo>
                    <a:cubicBezTo>
                      <a:pt x="39" y="68"/>
                      <a:pt x="30" y="60"/>
                      <a:pt x="29" y="50"/>
                    </a:cubicBezTo>
                    <a:cubicBezTo>
                      <a:pt x="28" y="39"/>
                      <a:pt x="36" y="30"/>
                      <a:pt x="47" y="29"/>
                    </a:cubicBezTo>
                    <a:cubicBezTo>
                      <a:pt x="57" y="29"/>
                      <a:pt x="66" y="36"/>
                      <a:pt x="67" y="47"/>
                    </a:cubicBezTo>
                    <a:cubicBezTo>
                      <a:pt x="68" y="57"/>
                      <a:pt x="60" y="67"/>
                      <a:pt x="49" y="67"/>
                    </a:cubicBezTo>
                    <a:close/>
                    <a:moveTo>
                      <a:pt x="49" y="67"/>
                    </a:moveTo>
                    <a:cubicBezTo>
                      <a:pt x="49" y="67"/>
                      <a:pt x="49" y="67"/>
                      <a:pt x="49" y="67"/>
                    </a:cubicBezTo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473"/>
              <p:cNvSpPr>
                <a:spLocks noEditPoints="1"/>
              </p:cNvSpPr>
              <p:nvPr/>
            </p:nvSpPr>
            <p:spPr bwMode="auto">
              <a:xfrm>
                <a:off x="1077913" y="3757613"/>
                <a:ext cx="530225" cy="723900"/>
              </a:xfrm>
              <a:custGeom>
                <a:avLst/>
                <a:gdLst>
                  <a:gd name="T0" fmla="*/ 186 w 255"/>
                  <a:gd name="T1" fmla="*/ 219 h 348"/>
                  <a:gd name="T2" fmla="*/ 159 w 255"/>
                  <a:gd name="T3" fmla="*/ 298 h 348"/>
                  <a:gd name="T4" fmla="*/ 27 w 255"/>
                  <a:gd name="T5" fmla="*/ 254 h 348"/>
                  <a:gd name="T6" fmla="*/ 95 w 255"/>
                  <a:gd name="T7" fmla="*/ 53 h 348"/>
                  <a:gd name="T8" fmla="*/ 227 w 255"/>
                  <a:gd name="T9" fmla="*/ 97 h 348"/>
                  <a:gd name="T10" fmla="*/ 222 w 255"/>
                  <a:gd name="T11" fmla="*/ 112 h 348"/>
                  <a:gd name="T12" fmla="*/ 237 w 255"/>
                  <a:gd name="T13" fmla="*/ 117 h 348"/>
                  <a:gd name="T14" fmla="*/ 251 w 255"/>
                  <a:gd name="T15" fmla="*/ 75 h 348"/>
                  <a:gd name="T16" fmla="*/ 235 w 255"/>
                  <a:gd name="T17" fmla="*/ 43 h 348"/>
                  <a:gd name="T18" fmla="*/ 121 w 255"/>
                  <a:gd name="T19" fmla="*/ 5 h 348"/>
                  <a:gd name="T20" fmla="*/ 89 w 255"/>
                  <a:gd name="T21" fmla="*/ 21 h 348"/>
                  <a:gd name="T22" fmla="*/ 4 w 255"/>
                  <a:gd name="T23" fmla="*/ 273 h 348"/>
                  <a:gd name="T24" fmla="*/ 20 w 255"/>
                  <a:gd name="T25" fmla="*/ 305 h 348"/>
                  <a:gd name="T26" fmla="*/ 134 w 255"/>
                  <a:gd name="T27" fmla="*/ 343 h 348"/>
                  <a:gd name="T28" fmla="*/ 166 w 255"/>
                  <a:gd name="T29" fmla="*/ 327 h 348"/>
                  <a:gd name="T30" fmla="*/ 201 w 255"/>
                  <a:gd name="T31" fmla="*/ 224 h 348"/>
                  <a:gd name="T32" fmla="*/ 186 w 255"/>
                  <a:gd name="T33" fmla="*/ 219 h 348"/>
                  <a:gd name="T34" fmla="*/ 157 w 255"/>
                  <a:gd name="T35" fmla="*/ 47 h 348"/>
                  <a:gd name="T36" fmla="*/ 181 w 255"/>
                  <a:gd name="T37" fmla="*/ 55 h 348"/>
                  <a:gd name="T38" fmla="*/ 183 w 255"/>
                  <a:gd name="T39" fmla="*/ 59 h 348"/>
                  <a:gd name="T40" fmla="*/ 179 w 255"/>
                  <a:gd name="T41" fmla="*/ 61 h 348"/>
                  <a:gd name="T42" fmla="*/ 155 w 255"/>
                  <a:gd name="T43" fmla="*/ 53 h 348"/>
                  <a:gd name="T44" fmla="*/ 153 w 255"/>
                  <a:gd name="T45" fmla="*/ 49 h 348"/>
                  <a:gd name="T46" fmla="*/ 157 w 255"/>
                  <a:gd name="T47" fmla="*/ 47 h 348"/>
                  <a:gd name="T48" fmla="*/ 81 w 255"/>
                  <a:gd name="T49" fmla="*/ 310 h 348"/>
                  <a:gd name="T50" fmla="*/ 73 w 255"/>
                  <a:gd name="T51" fmla="*/ 294 h 348"/>
                  <a:gd name="T52" fmla="*/ 89 w 255"/>
                  <a:gd name="T53" fmla="*/ 286 h 348"/>
                  <a:gd name="T54" fmla="*/ 97 w 255"/>
                  <a:gd name="T55" fmla="*/ 302 h 348"/>
                  <a:gd name="T56" fmla="*/ 81 w 255"/>
                  <a:gd name="T57" fmla="*/ 310 h 348"/>
                  <a:gd name="T58" fmla="*/ 81 w 255"/>
                  <a:gd name="T59" fmla="*/ 310 h 348"/>
                  <a:gd name="T60" fmla="*/ 81 w 255"/>
                  <a:gd name="T61" fmla="*/ 31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5" h="348">
                    <a:moveTo>
                      <a:pt x="186" y="219"/>
                    </a:moveTo>
                    <a:cubicBezTo>
                      <a:pt x="159" y="298"/>
                      <a:pt x="159" y="298"/>
                      <a:pt x="159" y="298"/>
                    </a:cubicBezTo>
                    <a:cubicBezTo>
                      <a:pt x="27" y="254"/>
                      <a:pt x="27" y="254"/>
                      <a:pt x="27" y="2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227" y="97"/>
                      <a:pt x="227" y="97"/>
                      <a:pt x="227" y="97"/>
                    </a:cubicBezTo>
                    <a:cubicBezTo>
                      <a:pt x="222" y="112"/>
                      <a:pt x="222" y="112"/>
                      <a:pt x="222" y="112"/>
                    </a:cubicBezTo>
                    <a:cubicBezTo>
                      <a:pt x="237" y="117"/>
                      <a:pt x="237" y="117"/>
                      <a:pt x="237" y="117"/>
                    </a:cubicBezTo>
                    <a:cubicBezTo>
                      <a:pt x="251" y="75"/>
                      <a:pt x="251" y="75"/>
                      <a:pt x="251" y="75"/>
                    </a:cubicBezTo>
                    <a:cubicBezTo>
                      <a:pt x="255" y="62"/>
                      <a:pt x="248" y="48"/>
                      <a:pt x="235" y="43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08" y="0"/>
                      <a:pt x="93" y="7"/>
                      <a:pt x="89" y="21"/>
                    </a:cubicBezTo>
                    <a:cubicBezTo>
                      <a:pt x="4" y="273"/>
                      <a:pt x="4" y="273"/>
                      <a:pt x="4" y="273"/>
                    </a:cubicBezTo>
                    <a:cubicBezTo>
                      <a:pt x="0" y="286"/>
                      <a:pt x="7" y="301"/>
                      <a:pt x="20" y="305"/>
                    </a:cubicBezTo>
                    <a:cubicBezTo>
                      <a:pt x="134" y="343"/>
                      <a:pt x="134" y="343"/>
                      <a:pt x="134" y="343"/>
                    </a:cubicBezTo>
                    <a:cubicBezTo>
                      <a:pt x="147" y="348"/>
                      <a:pt x="162" y="341"/>
                      <a:pt x="166" y="327"/>
                    </a:cubicBezTo>
                    <a:cubicBezTo>
                      <a:pt x="201" y="224"/>
                      <a:pt x="201" y="224"/>
                      <a:pt x="201" y="224"/>
                    </a:cubicBezTo>
                    <a:lnTo>
                      <a:pt x="186" y="219"/>
                    </a:lnTo>
                    <a:close/>
                    <a:moveTo>
                      <a:pt x="157" y="47"/>
                    </a:moveTo>
                    <a:cubicBezTo>
                      <a:pt x="181" y="55"/>
                      <a:pt x="181" y="55"/>
                      <a:pt x="181" y="55"/>
                    </a:cubicBezTo>
                    <a:cubicBezTo>
                      <a:pt x="183" y="56"/>
                      <a:pt x="184" y="57"/>
                      <a:pt x="183" y="59"/>
                    </a:cubicBezTo>
                    <a:cubicBezTo>
                      <a:pt x="182" y="61"/>
                      <a:pt x="181" y="62"/>
                      <a:pt x="179" y="61"/>
                    </a:cubicBezTo>
                    <a:cubicBezTo>
                      <a:pt x="155" y="53"/>
                      <a:pt x="155" y="53"/>
                      <a:pt x="155" y="53"/>
                    </a:cubicBezTo>
                    <a:cubicBezTo>
                      <a:pt x="153" y="52"/>
                      <a:pt x="152" y="51"/>
                      <a:pt x="153" y="49"/>
                    </a:cubicBezTo>
                    <a:cubicBezTo>
                      <a:pt x="153" y="47"/>
                      <a:pt x="155" y="46"/>
                      <a:pt x="157" y="47"/>
                    </a:cubicBezTo>
                    <a:close/>
                    <a:moveTo>
                      <a:pt x="81" y="310"/>
                    </a:moveTo>
                    <a:cubicBezTo>
                      <a:pt x="74" y="307"/>
                      <a:pt x="71" y="300"/>
                      <a:pt x="73" y="294"/>
                    </a:cubicBezTo>
                    <a:cubicBezTo>
                      <a:pt x="75" y="287"/>
                      <a:pt x="82" y="283"/>
                      <a:pt x="89" y="286"/>
                    </a:cubicBezTo>
                    <a:cubicBezTo>
                      <a:pt x="96" y="288"/>
                      <a:pt x="99" y="295"/>
                      <a:pt x="97" y="302"/>
                    </a:cubicBezTo>
                    <a:cubicBezTo>
                      <a:pt x="95" y="308"/>
                      <a:pt x="88" y="312"/>
                      <a:pt x="81" y="310"/>
                    </a:cubicBezTo>
                    <a:close/>
                    <a:moveTo>
                      <a:pt x="81" y="310"/>
                    </a:moveTo>
                    <a:cubicBezTo>
                      <a:pt x="81" y="310"/>
                      <a:pt x="81" y="310"/>
                      <a:pt x="81" y="310"/>
                    </a:cubicBezTo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474"/>
              <p:cNvSpPr>
                <a:spLocks/>
              </p:cNvSpPr>
              <p:nvPr/>
            </p:nvSpPr>
            <p:spPr bwMode="auto">
              <a:xfrm>
                <a:off x="1033463" y="3849688"/>
                <a:ext cx="160338" cy="80963"/>
              </a:xfrm>
              <a:custGeom>
                <a:avLst/>
                <a:gdLst>
                  <a:gd name="T0" fmla="*/ 7 w 101"/>
                  <a:gd name="T1" fmla="*/ 0 h 51"/>
                  <a:gd name="T2" fmla="*/ 101 w 101"/>
                  <a:gd name="T3" fmla="*/ 31 h 51"/>
                  <a:gd name="T4" fmla="*/ 94 w 101"/>
                  <a:gd name="T5" fmla="*/ 51 h 51"/>
                  <a:gd name="T6" fmla="*/ 0 w 101"/>
                  <a:gd name="T7" fmla="*/ 19 h 51"/>
                  <a:gd name="T8" fmla="*/ 7 w 101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51">
                    <a:moveTo>
                      <a:pt x="7" y="0"/>
                    </a:moveTo>
                    <a:lnTo>
                      <a:pt x="101" y="31"/>
                    </a:lnTo>
                    <a:lnTo>
                      <a:pt x="94" y="51"/>
                    </a:lnTo>
                    <a:lnTo>
                      <a:pt x="0" y="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475"/>
              <p:cNvSpPr>
                <a:spLocks/>
              </p:cNvSpPr>
              <p:nvPr/>
            </p:nvSpPr>
            <p:spPr bwMode="auto">
              <a:xfrm>
                <a:off x="1049338" y="3924300"/>
                <a:ext cx="123825" cy="68263"/>
              </a:xfrm>
              <a:custGeom>
                <a:avLst/>
                <a:gdLst>
                  <a:gd name="T0" fmla="*/ 7 w 78"/>
                  <a:gd name="T1" fmla="*/ 0 h 43"/>
                  <a:gd name="T2" fmla="*/ 78 w 78"/>
                  <a:gd name="T3" fmla="*/ 23 h 43"/>
                  <a:gd name="T4" fmla="*/ 71 w 78"/>
                  <a:gd name="T5" fmla="*/ 43 h 43"/>
                  <a:gd name="T6" fmla="*/ 0 w 78"/>
                  <a:gd name="T7" fmla="*/ 19 h 43"/>
                  <a:gd name="T8" fmla="*/ 7 w 7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3">
                    <a:moveTo>
                      <a:pt x="7" y="0"/>
                    </a:moveTo>
                    <a:lnTo>
                      <a:pt x="78" y="23"/>
                    </a:lnTo>
                    <a:lnTo>
                      <a:pt x="71" y="43"/>
                    </a:lnTo>
                    <a:lnTo>
                      <a:pt x="0" y="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476"/>
              <p:cNvSpPr>
                <a:spLocks/>
              </p:cNvSpPr>
              <p:nvPr/>
            </p:nvSpPr>
            <p:spPr bwMode="auto">
              <a:xfrm>
                <a:off x="1104901" y="4011613"/>
                <a:ext cx="47625" cy="42863"/>
              </a:xfrm>
              <a:custGeom>
                <a:avLst/>
                <a:gdLst>
                  <a:gd name="T0" fmla="*/ 6 w 30"/>
                  <a:gd name="T1" fmla="*/ 0 h 27"/>
                  <a:gd name="T2" fmla="*/ 30 w 30"/>
                  <a:gd name="T3" fmla="*/ 8 h 27"/>
                  <a:gd name="T4" fmla="*/ 23 w 30"/>
                  <a:gd name="T5" fmla="*/ 27 h 27"/>
                  <a:gd name="T6" fmla="*/ 0 w 30"/>
                  <a:gd name="T7" fmla="*/ 20 h 27"/>
                  <a:gd name="T8" fmla="*/ 6 w 30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7">
                    <a:moveTo>
                      <a:pt x="6" y="0"/>
                    </a:moveTo>
                    <a:lnTo>
                      <a:pt x="30" y="8"/>
                    </a:lnTo>
                    <a:lnTo>
                      <a:pt x="23" y="27"/>
                    </a:lnTo>
                    <a:lnTo>
                      <a:pt x="0" y="2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Freeform 477"/>
            <p:cNvSpPr>
              <a:spLocks/>
            </p:cNvSpPr>
            <p:nvPr/>
          </p:nvSpPr>
          <p:spPr bwMode="auto">
            <a:xfrm>
              <a:off x="6229017" y="4190247"/>
              <a:ext cx="4679950" cy="128588"/>
            </a:xfrm>
            <a:custGeom>
              <a:avLst/>
              <a:gdLst>
                <a:gd name="T0" fmla="*/ 0 w 2948"/>
                <a:gd name="T1" fmla="*/ 10 h 81"/>
                <a:gd name="T2" fmla="*/ 70 w 2948"/>
                <a:gd name="T3" fmla="*/ 81 h 81"/>
                <a:gd name="T4" fmla="*/ 2948 w 2948"/>
                <a:gd name="T5" fmla="*/ 81 h 81"/>
                <a:gd name="T6" fmla="*/ 2867 w 2948"/>
                <a:gd name="T7" fmla="*/ 0 h 81"/>
                <a:gd name="T8" fmla="*/ 0 w 2948"/>
                <a:gd name="T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8" h="81">
                  <a:moveTo>
                    <a:pt x="0" y="10"/>
                  </a:moveTo>
                  <a:lnTo>
                    <a:pt x="70" y="81"/>
                  </a:lnTo>
                  <a:lnTo>
                    <a:pt x="2948" y="81"/>
                  </a:lnTo>
                  <a:lnTo>
                    <a:pt x="286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F8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78"/>
            <p:cNvSpPr>
              <a:spLocks/>
            </p:cNvSpPr>
            <p:nvPr/>
          </p:nvSpPr>
          <p:spPr bwMode="auto">
            <a:xfrm>
              <a:off x="6660817" y="1874084"/>
              <a:ext cx="3765550" cy="2255838"/>
            </a:xfrm>
            <a:custGeom>
              <a:avLst/>
              <a:gdLst>
                <a:gd name="T0" fmla="*/ 1751 w 1810"/>
                <a:gd name="T1" fmla="*/ 0 h 1084"/>
                <a:gd name="T2" fmla="*/ 905 w 1810"/>
                <a:gd name="T3" fmla="*/ 0 h 1084"/>
                <a:gd name="T4" fmla="*/ 59 w 1810"/>
                <a:gd name="T5" fmla="*/ 0 h 1084"/>
                <a:gd name="T6" fmla="*/ 7 w 1810"/>
                <a:gd name="T7" fmla="*/ 51 h 1084"/>
                <a:gd name="T8" fmla="*/ 7 w 1810"/>
                <a:gd name="T9" fmla="*/ 1084 h 1084"/>
                <a:gd name="T10" fmla="*/ 1804 w 1810"/>
                <a:gd name="T11" fmla="*/ 1084 h 1084"/>
                <a:gd name="T12" fmla="*/ 1804 w 1810"/>
                <a:gd name="T13" fmla="*/ 51 h 1084"/>
                <a:gd name="T14" fmla="*/ 1751 w 1810"/>
                <a:gd name="T15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0" h="1084">
                  <a:moveTo>
                    <a:pt x="1751" y="0"/>
                  </a:moveTo>
                  <a:cubicBezTo>
                    <a:pt x="1692" y="0"/>
                    <a:pt x="905" y="0"/>
                    <a:pt x="905" y="0"/>
                  </a:cubicBezTo>
                  <a:cubicBezTo>
                    <a:pt x="905" y="0"/>
                    <a:pt x="118" y="0"/>
                    <a:pt x="59" y="0"/>
                  </a:cubicBezTo>
                  <a:cubicBezTo>
                    <a:pt x="0" y="0"/>
                    <a:pt x="7" y="51"/>
                    <a:pt x="7" y="51"/>
                  </a:cubicBezTo>
                  <a:cubicBezTo>
                    <a:pt x="7" y="1084"/>
                    <a:pt x="7" y="1084"/>
                    <a:pt x="7" y="1084"/>
                  </a:cubicBezTo>
                  <a:cubicBezTo>
                    <a:pt x="1804" y="1084"/>
                    <a:pt x="1804" y="1084"/>
                    <a:pt x="1804" y="1084"/>
                  </a:cubicBezTo>
                  <a:cubicBezTo>
                    <a:pt x="1804" y="51"/>
                    <a:pt x="1804" y="51"/>
                    <a:pt x="1804" y="51"/>
                  </a:cubicBezTo>
                  <a:cubicBezTo>
                    <a:pt x="1804" y="51"/>
                    <a:pt x="1810" y="0"/>
                    <a:pt x="17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480"/>
            <p:cNvSpPr>
              <a:spLocks noChangeArrowheads="1"/>
            </p:cNvSpPr>
            <p:nvPr/>
          </p:nvSpPr>
          <p:spPr bwMode="auto">
            <a:xfrm>
              <a:off x="6229017" y="4112459"/>
              <a:ext cx="4625975" cy="90488"/>
            </a:xfrm>
            <a:prstGeom prst="rect">
              <a:avLst/>
            </a:prstGeom>
            <a:solidFill>
              <a:srgbClr val="E2E5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81"/>
            <p:cNvSpPr>
              <a:spLocks/>
            </p:cNvSpPr>
            <p:nvPr/>
          </p:nvSpPr>
          <p:spPr bwMode="auto">
            <a:xfrm>
              <a:off x="6229017" y="4202947"/>
              <a:ext cx="4622800" cy="50800"/>
            </a:xfrm>
            <a:custGeom>
              <a:avLst/>
              <a:gdLst>
                <a:gd name="T0" fmla="*/ 1110 w 2221"/>
                <a:gd name="T1" fmla="*/ 0 h 25"/>
                <a:gd name="T2" fmla="*/ 0 w 2221"/>
                <a:gd name="T3" fmla="*/ 0 h 25"/>
                <a:gd name="T4" fmla="*/ 75 w 2221"/>
                <a:gd name="T5" fmla="*/ 25 h 25"/>
                <a:gd name="T6" fmla="*/ 1110 w 2221"/>
                <a:gd name="T7" fmla="*/ 25 h 25"/>
                <a:gd name="T8" fmla="*/ 2145 w 2221"/>
                <a:gd name="T9" fmla="*/ 25 h 25"/>
                <a:gd name="T10" fmla="*/ 2221 w 2221"/>
                <a:gd name="T11" fmla="*/ 0 h 25"/>
                <a:gd name="T12" fmla="*/ 1110 w 2221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1" h="25">
                  <a:moveTo>
                    <a:pt x="11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6" y="25"/>
                    <a:pt x="75" y="25"/>
                  </a:cubicBezTo>
                  <a:cubicBezTo>
                    <a:pt x="124" y="25"/>
                    <a:pt x="1110" y="25"/>
                    <a:pt x="1110" y="25"/>
                  </a:cubicBezTo>
                  <a:cubicBezTo>
                    <a:pt x="1110" y="25"/>
                    <a:pt x="2097" y="25"/>
                    <a:pt x="2145" y="25"/>
                  </a:cubicBezTo>
                  <a:cubicBezTo>
                    <a:pt x="2194" y="25"/>
                    <a:pt x="2221" y="0"/>
                    <a:pt x="2221" y="0"/>
                  </a:cubicBezTo>
                  <a:lnTo>
                    <a:pt x="1110" y="0"/>
                  </a:lnTo>
                  <a:close/>
                </a:path>
              </a:pathLst>
            </a:custGeom>
            <a:solidFill>
              <a:srgbClr val="C0C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Oval 487"/>
            <p:cNvSpPr>
              <a:spLocks noChangeArrowheads="1"/>
            </p:cNvSpPr>
            <p:nvPr/>
          </p:nvSpPr>
          <p:spPr bwMode="auto">
            <a:xfrm>
              <a:off x="8516604" y="1902659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488"/>
            <p:cNvSpPr>
              <a:spLocks noChangeArrowheads="1"/>
            </p:cNvSpPr>
            <p:nvPr/>
          </p:nvSpPr>
          <p:spPr bwMode="auto">
            <a:xfrm>
              <a:off x="8524542" y="1910597"/>
              <a:ext cx="36513" cy="349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6" name="图片 55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44268" y="1323255"/>
            <a:ext cx="5916919" cy="3471043"/>
          </a:xfrm>
          <a:custGeom>
            <a:avLst/>
            <a:gdLst>
              <a:gd name="connsiteX0" fmla="*/ 56419 w 5916919"/>
              <a:gd name="connsiteY0" fmla="*/ 0 h 3471043"/>
              <a:gd name="connsiteX1" fmla="*/ 5860500 w 5916919"/>
              <a:gd name="connsiteY1" fmla="*/ 0 h 3471043"/>
              <a:gd name="connsiteX2" fmla="*/ 5916919 w 5916919"/>
              <a:gd name="connsiteY2" fmla="*/ 56440 h 3471043"/>
              <a:gd name="connsiteX3" fmla="*/ 5916919 w 5916919"/>
              <a:gd name="connsiteY3" fmla="*/ 3414603 h 3471043"/>
              <a:gd name="connsiteX4" fmla="*/ 5860500 w 5916919"/>
              <a:gd name="connsiteY4" fmla="*/ 3471043 h 3471043"/>
              <a:gd name="connsiteX5" fmla="*/ 56419 w 5916919"/>
              <a:gd name="connsiteY5" fmla="*/ 3471043 h 3471043"/>
              <a:gd name="connsiteX6" fmla="*/ 0 w 5916919"/>
              <a:gd name="connsiteY6" fmla="*/ 3414603 h 3471043"/>
              <a:gd name="connsiteX7" fmla="*/ 0 w 5916919"/>
              <a:gd name="connsiteY7" fmla="*/ 56440 h 3471043"/>
              <a:gd name="connsiteX8" fmla="*/ 56419 w 5916919"/>
              <a:gd name="connsiteY8" fmla="*/ 0 h 347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6919" h="3471043">
                <a:moveTo>
                  <a:pt x="56419" y="0"/>
                </a:moveTo>
                <a:cubicBezTo>
                  <a:pt x="5860500" y="0"/>
                  <a:pt x="5860500" y="0"/>
                  <a:pt x="5860500" y="0"/>
                </a:cubicBezTo>
                <a:cubicBezTo>
                  <a:pt x="5892236" y="0"/>
                  <a:pt x="5916919" y="24692"/>
                  <a:pt x="5916919" y="56440"/>
                </a:cubicBezTo>
                <a:cubicBezTo>
                  <a:pt x="5916919" y="3414603"/>
                  <a:pt x="5916919" y="3414603"/>
                  <a:pt x="5916919" y="3414603"/>
                </a:cubicBezTo>
                <a:cubicBezTo>
                  <a:pt x="5916919" y="3442823"/>
                  <a:pt x="5892236" y="3471043"/>
                  <a:pt x="5860500" y="3471043"/>
                </a:cubicBezTo>
                <a:cubicBezTo>
                  <a:pt x="56419" y="3471043"/>
                  <a:pt x="56419" y="3471043"/>
                  <a:pt x="56419" y="3471043"/>
                </a:cubicBezTo>
                <a:cubicBezTo>
                  <a:pt x="24684" y="3471043"/>
                  <a:pt x="0" y="3442823"/>
                  <a:pt x="0" y="3414603"/>
                </a:cubicBezTo>
                <a:cubicBezTo>
                  <a:pt x="0" y="56440"/>
                  <a:pt x="0" y="56440"/>
                  <a:pt x="0" y="56440"/>
                </a:cubicBezTo>
                <a:cubicBezTo>
                  <a:pt x="0" y="24692"/>
                  <a:pt x="24684" y="0"/>
                  <a:pt x="56419" y="0"/>
                </a:cubicBezTo>
                <a:close/>
              </a:path>
            </a:pathLst>
          </a:custGeom>
          <a:ln>
            <a:solidFill>
              <a:srgbClr val="C0C2C4"/>
            </a:solidFill>
          </a:ln>
        </p:spPr>
      </p:pic>
      <p:sp>
        <p:nvSpPr>
          <p:cNvPr id="57" name="文本框 56"/>
          <p:cNvSpPr txBox="1"/>
          <p:nvPr/>
        </p:nvSpPr>
        <p:spPr>
          <a:xfrm>
            <a:off x="2332794" y="5478552"/>
            <a:ext cx="752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布衣公子</a:t>
            </a:r>
            <a:r>
              <a:rPr lang="en-US" altLang="zh-CN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2015</a:t>
            </a:r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全年收费合集</a:t>
            </a:r>
            <a:r>
              <a:rPr lang="en-US" altLang="zh-CN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12</a:t>
            </a:r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套   职场经验与</a:t>
            </a:r>
            <a:r>
              <a:rPr lang="en-US" altLang="zh-CN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PPT</a:t>
            </a:r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创意的完美结合</a:t>
            </a:r>
            <a:endParaRPr lang="en-US" altLang="zh-CN" sz="2000" dirty="0" smtClean="0">
              <a:solidFill>
                <a:prstClr val="white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7F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73048" y="1231715"/>
            <a:ext cx="8045904" cy="4090746"/>
            <a:chOff x="1813714" y="1231715"/>
            <a:chExt cx="8045904" cy="4090746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791293" y="-745864"/>
              <a:ext cx="4090746" cy="8045904"/>
              <a:chOff x="653370" y="1046163"/>
              <a:chExt cx="1963737" cy="3862387"/>
            </a:xfrm>
          </p:grpSpPr>
          <p:sp>
            <p:nvSpPr>
              <p:cNvPr id="2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656545" y="1046163"/>
                <a:ext cx="1957387" cy="385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653370" y="1754188"/>
                <a:ext cx="22225" cy="37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594882" y="1754188"/>
                <a:ext cx="22225" cy="37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653370" y="2279650"/>
                <a:ext cx="22225" cy="1508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653370" y="1754188"/>
                <a:ext cx="22225" cy="37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2594882" y="1754188"/>
                <a:ext cx="22225" cy="37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53370" y="2279650"/>
                <a:ext cx="22225" cy="1508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675595" y="1049338"/>
                <a:ext cx="1919287" cy="3859212"/>
              </a:xfrm>
              <a:custGeom>
                <a:avLst/>
                <a:gdLst>
                  <a:gd name="T0" fmla="*/ 494 w 509"/>
                  <a:gd name="T1" fmla="*/ 15 h 1026"/>
                  <a:gd name="T2" fmla="*/ 457 w 509"/>
                  <a:gd name="T3" fmla="*/ 0 h 1026"/>
                  <a:gd name="T4" fmla="*/ 53 w 509"/>
                  <a:gd name="T5" fmla="*/ 0 h 1026"/>
                  <a:gd name="T6" fmla="*/ 16 w 509"/>
                  <a:gd name="T7" fmla="*/ 15 h 1026"/>
                  <a:gd name="T8" fmla="*/ 0 w 509"/>
                  <a:gd name="T9" fmla="*/ 52 h 1026"/>
                  <a:gd name="T10" fmla="*/ 0 w 509"/>
                  <a:gd name="T11" fmla="*/ 973 h 1026"/>
                  <a:gd name="T12" fmla="*/ 16 w 509"/>
                  <a:gd name="T13" fmla="*/ 1010 h 1026"/>
                  <a:gd name="T14" fmla="*/ 53 w 509"/>
                  <a:gd name="T15" fmla="*/ 1026 h 1026"/>
                  <a:gd name="T16" fmla="*/ 457 w 509"/>
                  <a:gd name="T17" fmla="*/ 1026 h 1026"/>
                  <a:gd name="T18" fmla="*/ 494 w 509"/>
                  <a:gd name="T19" fmla="*/ 1010 h 1026"/>
                  <a:gd name="T20" fmla="*/ 509 w 509"/>
                  <a:gd name="T21" fmla="*/ 973 h 1026"/>
                  <a:gd name="T22" fmla="*/ 509 w 509"/>
                  <a:gd name="T23" fmla="*/ 52 h 1026"/>
                  <a:gd name="T24" fmla="*/ 494 w 509"/>
                  <a:gd name="T25" fmla="*/ 15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9" h="1026">
                    <a:moveTo>
                      <a:pt x="494" y="15"/>
                    </a:moveTo>
                    <a:cubicBezTo>
                      <a:pt x="484" y="5"/>
                      <a:pt x="470" y="0"/>
                      <a:pt x="457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39" y="0"/>
                      <a:pt x="26" y="5"/>
                      <a:pt x="16" y="15"/>
                    </a:cubicBezTo>
                    <a:cubicBezTo>
                      <a:pt x="6" y="25"/>
                      <a:pt x="0" y="39"/>
                      <a:pt x="0" y="52"/>
                    </a:cubicBezTo>
                    <a:cubicBezTo>
                      <a:pt x="0" y="973"/>
                      <a:pt x="0" y="973"/>
                      <a:pt x="0" y="973"/>
                    </a:cubicBezTo>
                    <a:cubicBezTo>
                      <a:pt x="0" y="987"/>
                      <a:pt x="6" y="1000"/>
                      <a:pt x="16" y="1010"/>
                    </a:cubicBezTo>
                    <a:cubicBezTo>
                      <a:pt x="26" y="1021"/>
                      <a:pt x="39" y="1026"/>
                      <a:pt x="53" y="1026"/>
                    </a:cubicBezTo>
                    <a:cubicBezTo>
                      <a:pt x="457" y="1026"/>
                      <a:pt x="457" y="1026"/>
                      <a:pt x="457" y="1026"/>
                    </a:cubicBezTo>
                    <a:cubicBezTo>
                      <a:pt x="470" y="1026"/>
                      <a:pt x="484" y="1021"/>
                      <a:pt x="494" y="1010"/>
                    </a:cubicBezTo>
                    <a:cubicBezTo>
                      <a:pt x="504" y="1000"/>
                      <a:pt x="509" y="987"/>
                      <a:pt x="509" y="973"/>
                    </a:cubicBezTo>
                    <a:cubicBezTo>
                      <a:pt x="509" y="52"/>
                      <a:pt x="509" y="52"/>
                      <a:pt x="509" y="52"/>
                    </a:cubicBezTo>
                    <a:cubicBezTo>
                      <a:pt x="509" y="39"/>
                      <a:pt x="504" y="25"/>
                      <a:pt x="494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675595" y="1497013"/>
                <a:ext cx="1919287" cy="28702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391557" y="4603750"/>
                <a:ext cx="487362" cy="71437"/>
              </a:xfrm>
              <a:custGeom>
                <a:avLst/>
                <a:gdLst>
                  <a:gd name="T0" fmla="*/ 129 w 129"/>
                  <a:gd name="T1" fmla="*/ 9 h 19"/>
                  <a:gd name="T2" fmla="*/ 120 w 129"/>
                  <a:gd name="T3" fmla="*/ 19 h 19"/>
                  <a:gd name="T4" fmla="*/ 10 w 129"/>
                  <a:gd name="T5" fmla="*/ 19 h 19"/>
                  <a:gd name="T6" fmla="*/ 0 w 129"/>
                  <a:gd name="T7" fmla="*/ 9 h 19"/>
                  <a:gd name="T8" fmla="*/ 0 w 129"/>
                  <a:gd name="T9" fmla="*/ 9 h 19"/>
                  <a:gd name="T10" fmla="*/ 10 w 129"/>
                  <a:gd name="T11" fmla="*/ 0 h 19"/>
                  <a:gd name="T12" fmla="*/ 120 w 129"/>
                  <a:gd name="T13" fmla="*/ 0 h 19"/>
                  <a:gd name="T14" fmla="*/ 129 w 129"/>
                  <a:gd name="T15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9" h="19">
                    <a:moveTo>
                      <a:pt x="129" y="9"/>
                    </a:moveTo>
                    <a:cubicBezTo>
                      <a:pt x="129" y="14"/>
                      <a:pt x="125" y="19"/>
                      <a:pt x="12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5" y="0"/>
                      <a:pt x="129" y="4"/>
                      <a:pt x="129" y="9"/>
                    </a:cubicBez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Oval 14"/>
              <p:cNvSpPr>
                <a:spLocks noChangeArrowheads="1"/>
              </p:cNvSpPr>
              <p:nvPr/>
            </p:nvSpPr>
            <p:spPr bwMode="auto">
              <a:xfrm>
                <a:off x="1583645" y="1219200"/>
                <a:ext cx="106362" cy="109537"/>
              </a:xfrm>
              <a:prstGeom prst="ellipse">
                <a:avLst/>
              </a:pr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Oval 15"/>
              <p:cNvSpPr>
                <a:spLocks noChangeArrowheads="1"/>
              </p:cNvSpPr>
              <p:nvPr/>
            </p:nvSpPr>
            <p:spPr bwMode="auto">
              <a:xfrm>
                <a:off x="1613807" y="1249363"/>
                <a:ext cx="46037" cy="444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2" name="图片 1">
              <a:hlinkClick r:id="rId2"/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43880" y="1284627"/>
              <a:ext cx="6334426" cy="3984919"/>
            </a:xfrm>
            <a:prstGeom prst="rect">
              <a:avLst/>
            </a:prstGeom>
          </p:spPr>
        </p:pic>
      </p:grpSp>
      <p:sp>
        <p:nvSpPr>
          <p:cNvPr id="47" name="文本框 46"/>
          <p:cNvSpPr txBox="1"/>
          <p:nvPr/>
        </p:nvSpPr>
        <p:spPr>
          <a:xfrm>
            <a:off x="2621339" y="5478552"/>
            <a:ext cx="694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布衣公子百例微立体第三弹     图表的美感与实用性完美结合</a:t>
            </a:r>
            <a:endParaRPr lang="en-US" altLang="zh-CN" sz="2000" dirty="0" smtClean="0">
              <a:solidFill>
                <a:prstClr val="white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E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6200000">
            <a:off x="4048002" y="-626360"/>
            <a:ext cx="4095998" cy="8205724"/>
            <a:chOff x="6351430" y="106363"/>
            <a:chExt cx="3317079" cy="6645275"/>
          </a:xfrm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6397625" y="106363"/>
              <a:ext cx="3227388" cy="6645275"/>
            </a:xfrm>
            <a:custGeom>
              <a:avLst/>
              <a:gdLst>
                <a:gd name="T0" fmla="*/ 1043 w 1229"/>
                <a:gd name="T1" fmla="*/ 0 h 2534"/>
                <a:gd name="T2" fmla="*/ 186 w 1229"/>
                <a:gd name="T3" fmla="*/ 0 h 2534"/>
                <a:gd name="T4" fmla="*/ 0 w 1229"/>
                <a:gd name="T5" fmla="*/ 186 h 2534"/>
                <a:gd name="T6" fmla="*/ 0 w 1229"/>
                <a:gd name="T7" fmla="*/ 2348 h 2534"/>
                <a:gd name="T8" fmla="*/ 186 w 1229"/>
                <a:gd name="T9" fmla="*/ 2534 h 2534"/>
                <a:gd name="T10" fmla="*/ 1043 w 1229"/>
                <a:gd name="T11" fmla="*/ 2534 h 2534"/>
                <a:gd name="T12" fmla="*/ 1229 w 1229"/>
                <a:gd name="T13" fmla="*/ 2348 h 2534"/>
                <a:gd name="T14" fmla="*/ 1229 w 1229"/>
                <a:gd name="T15" fmla="*/ 186 h 2534"/>
                <a:gd name="T16" fmla="*/ 1043 w 1229"/>
                <a:gd name="T17" fmla="*/ 0 h 2534"/>
                <a:gd name="T18" fmla="*/ 1209 w 1229"/>
                <a:gd name="T19" fmla="*/ 2348 h 2534"/>
                <a:gd name="T20" fmla="*/ 1043 w 1229"/>
                <a:gd name="T21" fmla="*/ 2514 h 2534"/>
                <a:gd name="T22" fmla="*/ 186 w 1229"/>
                <a:gd name="T23" fmla="*/ 2514 h 2534"/>
                <a:gd name="T24" fmla="*/ 20 w 1229"/>
                <a:gd name="T25" fmla="*/ 2348 h 2534"/>
                <a:gd name="T26" fmla="*/ 20 w 1229"/>
                <a:gd name="T27" fmla="*/ 186 h 2534"/>
                <a:gd name="T28" fmla="*/ 186 w 1229"/>
                <a:gd name="T29" fmla="*/ 20 h 2534"/>
                <a:gd name="T30" fmla="*/ 1043 w 1229"/>
                <a:gd name="T31" fmla="*/ 20 h 2534"/>
                <a:gd name="T32" fmla="*/ 1209 w 1229"/>
                <a:gd name="T33" fmla="*/ 186 h 2534"/>
                <a:gd name="T34" fmla="*/ 1209 w 1229"/>
                <a:gd name="T35" fmla="*/ 2348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9" h="2534">
                  <a:moveTo>
                    <a:pt x="1043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83" y="0"/>
                    <a:pt x="0" y="84"/>
                    <a:pt x="0" y="186"/>
                  </a:cubicBezTo>
                  <a:cubicBezTo>
                    <a:pt x="0" y="2348"/>
                    <a:pt x="0" y="2348"/>
                    <a:pt x="0" y="2348"/>
                  </a:cubicBezTo>
                  <a:cubicBezTo>
                    <a:pt x="0" y="2451"/>
                    <a:pt x="83" y="2534"/>
                    <a:pt x="186" y="2534"/>
                  </a:cubicBezTo>
                  <a:cubicBezTo>
                    <a:pt x="1043" y="2534"/>
                    <a:pt x="1043" y="2534"/>
                    <a:pt x="1043" y="2534"/>
                  </a:cubicBezTo>
                  <a:cubicBezTo>
                    <a:pt x="1146" y="2534"/>
                    <a:pt x="1229" y="2451"/>
                    <a:pt x="1229" y="2348"/>
                  </a:cubicBezTo>
                  <a:cubicBezTo>
                    <a:pt x="1229" y="186"/>
                    <a:pt x="1229" y="186"/>
                    <a:pt x="1229" y="186"/>
                  </a:cubicBezTo>
                  <a:cubicBezTo>
                    <a:pt x="1229" y="84"/>
                    <a:pt x="1146" y="0"/>
                    <a:pt x="1043" y="0"/>
                  </a:cubicBezTo>
                  <a:close/>
                  <a:moveTo>
                    <a:pt x="1209" y="2348"/>
                  </a:moveTo>
                  <a:cubicBezTo>
                    <a:pt x="1209" y="2440"/>
                    <a:pt x="1135" y="2514"/>
                    <a:pt x="1043" y="2514"/>
                  </a:cubicBezTo>
                  <a:cubicBezTo>
                    <a:pt x="186" y="2514"/>
                    <a:pt x="186" y="2514"/>
                    <a:pt x="186" y="2514"/>
                  </a:cubicBezTo>
                  <a:cubicBezTo>
                    <a:pt x="94" y="2514"/>
                    <a:pt x="20" y="2440"/>
                    <a:pt x="20" y="2348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95"/>
                    <a:pt x="94" y="20"/>
                    <a:pt x="186" y="20"/>
                  </a:cubicBezTo>
                  <a:cubicBezTo>
                    <a:pt x="1043" y="20"/>
                    <a:pt x="1043" y="20"/>
                    <a:pt x="1043" y="20"/>
                  </a:cubicBezTo>
                  <a:cubicBezTo>
                    <a:pt x="1135" y="20"/>
                    <a:pt x="1209" y="95"/>
                    <a:pt x="1209" y="186"/>
                  </a:cubicBezTo>
                  <a:lnTo>
                    <a:pt x="1209" y="2348"/>
                  </a:lnTo>
                  <a:close/>
                </a:path>
              </a:pathLst>
            </a:cu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6450013" y="158750"/>
              <a:ext cx="3121025" cy="6540500"/>
            </a:xfrm>
            <a:custGeom>
              <a:avLst/>
              <a:gdLst>
                <a:gd name="T0" fmla="*/ 1189 w 1189"/>
                <a:gd name="T1" fmla="*/ 2328 h 2494"/>
                <a:gd name="T2" fmla="*/ 1023 w 1189"/>
                <a:gd name="T3" fmla="*/ 2494 h 2494"/>
                <a:gd name="T4" fmla="*/ 166 w 1189"/>
                <a:gd name="T5" fmla="*/ 2494 h 2494"/>
                <a:gd name="T6" fmla="*/ 0 w 1189"/>
                <a:gd name="T7" fmla="*/ 2328 h 2494"/>
                <a:gd name="T8" fmla="*/ 0 w 1189"/>
                <a:gd name="T9" fmla="*/ 166 h 2494"/>
                <a:gd name="T10" fmla="*/ 166 w 1189"/>
                <a:gd name="T11" fmla="*/ 0 h 2494"/>
                <a:gd name="T12" fmla="*/ 1023 w 1189"/>
                <a:gd name="T13" fmla="*/ 0 h 2494"/>
                <a:gd name="T14" fmla="*/ 1189 w 1189"/>
                <a:gd name="T15" fmla="*/ 166 h 2494"/>
                <a:gd name="T16" fmla="*/ 1189 w 1189"/>
                <a:gd name="T17" fmla="*/ 2328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9" h="2494">
                  <a:moveTo>
                    <a:pt x="1189" y="2328"/>
                  </a:moveTo>
                  <a:cubicBezTo>
                    <a:pt x="1189" y="2420"/>
                    <a:pt x="1115" y="2494"/>
                    <a:pt x="1023" y="2494"/>
                  </a:cubicBezTo>
                  <a:cubicBezTo>
                    <a:pt x="166" y="2494"/>
                    <a:pt x="166" y="2494"/>
                    <a:pt x="166" y="2494"/>
                  </a:cubicBezTo>
                  <a:cubicBezTo>
                    <a:pt x="74" y="2494"/>
                    <a:pt x="0" y="2420"/>
                    <a:pt x="0" y="2328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75"/>
                    <a:pt x="74" y="0"/>
                    <a:pt x="166" y="0"/>
                  </a:cubicBezTo>
                  <a:cubicBezTo>
                    <a:pt x="1023" y="0"/>
                    <a:pt x="1023" y="0"/>
                    <a:pt x="1023" y="0"/>
                  </a:cubicBezTo>
                  <a:cubicBezTo>
                    <a:pt x="1115" y="0"/>
                    <a:pt x="1189" y="75"/>
                    <a:pt x="1189" y="166"/>
                  </a:cubicBezTo>
                  <a:lnTo>
                    <a:pt x="1189" y="2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同心圆 49"/>
            <p:cNvSpPr/>
            <p:nvPr/>
          </p:nvSpPr>
          <p:spPr>
            <a:xfrm>
              <a:off x="7438346" y="474848"/>
              <a:ext cx="108000" cy="108000"/>
            </a:xfrm>
            <a:prstGeom prst="donut">
              <a:avLst>
                <a:gd name="adj" fmla="val 28574"/>
              </a:avLst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7747721" y="492848"/>
              <a:ext cx="540000" cy="72000"/>
            </a:xfrm>
            <a:prstGeom prst="roundRect">
              <a:avLst>
                <a:gd name="adj" fmla="val 50000"/>
              </a:avLst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9622790" y="1507559"/>
              <a:ext cx="45719" cy="512307"/>
            </a:xfrm>
            <a:prstGeom prst="rect">
              <a:avLst/>
            </a:pr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6351430" y="2118746"/>
              <a:ext cx="45719" cy="512307"/>
            </a:xfrm>
            <a:prstGeom prst="rect">
              <a:avLst/>
            </a:pr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6351430" y="1510508"/>
              <a:ext cx="45719" cy="512307"/>
            </a:xfrm>
            <a:prstGeom prst="rect">
              <a:avLst/>
            </a:pr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6358096" y="934707"/>
              <a:ext cx="45719" cy="288000"/>
            </a:xfrm>
            <a:prstGeom prst="rect">
              <a:avLst/>
            </a:prstGeom>
            <a:solidFill>
              <a:srgbClr val="F68E92"/>
            </a:solidFill>
            <a:ln w="11113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同心圆 55"/>
            <p:cNvSpPr/>
            <p:nvPr/>
          </p:nvSpPr>
          <p:spPr>
            <a:xfrm>
              <a:off x="7758113" y="6075363"/>
              <a:ext cx="506413" cy="506413"/>
            </a:xfrm>
            <a:prstGeom prst="donut">
              <a:avLst>
                <a:gd name="adj" fmla="val 10236"/>
              </a:avLst>
            </a:pr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2621336" y="5674929"/>
            <a:ext cx="694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33E5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这是充满创意的百例</a:t>
            </a:r>
            <a:r>
              <a:rPr lang="zh-CN" altLang="en-US" sz="2000" dirty="0">
                <a:solidFill>
                  <a:srgbClr val="333E5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关系</a:t>
            </a:r>
            <a:r>
              <a:rPr lang="zh-CN" altLang="en-US" sz="2000" dirty="0" smtClean="0">
                <a:solidFill>
                  <a:srgbClr val="333E50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图表     另外赠送超多矢量人物素材</a:t>
            </a:r>
            <a:endParaRPr lang="en-US" altLang="zh-CN" sz="2000" dirty="0" smtClean="0">
              <a:solidFill>
                <a:srgbClr val="333E50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5995" y="1731180"/>
            <a:ext cx="6212616" cy="3494597"/>
          </a:xfrm>
          <a:prstGeom prst="rect">
            <a:avLst/>
          </a:prstGeom>
          <a:ln>
            <a:solidFill>
              <a:srgbClr val="F68E92"/>
            </a:solidFill>
          </a:ln>
        </p:spPr>
      </p:pic>
    </p:spTree>
    <p:extLst>
      <p:ext uri="{BB962C8B-B14F-4D97-AF65-F5344CB8AC3E}">
        <p14:creationId xmlns:p14="http://schemas.microsoft.com/office/powerpoint/2010/main" val="14577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4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 rot="16200000">
            <a:off x="4205546" y="-801063"/>
            <a:ext cx="3928144" cy="8407608"/>
          </a:xfrm>
          <a:custGeom>
            <a:avLst/>
            <a:gdLst>
              <a:gd name="T0" fmla="*/ 4259 w 5048"/>
              <a:gd name="T1" fmla="*/ 0 h 10815"/>
              <a:gd name="T2" fmla="*/ 5048 w 5048"/>
              <a:gd name="T3" fmla="*/ 694 h 10815"/>
              <a:gd name="T4" fmla="*/ 5029 w 5048"/>
              <a:gd name="T5" fmla="*/ 10125 h 10815"/>
              <a:gd name="T6" fmla="*/ 4257 w 5048"/>
              <a:gd name="T7" fmla="*/ 10815 h 10815"/>
              <a:gd name="T8" fmla="*/ 790 w 5048"/>
              <a:gd name="T9" fmla="*/ 10815 h 10815"/>
              <a:gd name="T10" fmla="*/ 7 w 5048"/>
              <a:gd name="T11" fmla="*/ 10109 h 10815"/>
              <a:gd name="T12" fmla="*/ 0 w 5048"/>
              <a:gd name="T13" fmla="*/ 704 h 10815"/>
              <a:gd name="T14" fmla="*/ 732 w 5048"/>
              <a:gd name="T15" fmla="*/ 7 h 10815"/>
              <a:gd name="T16" fmla="*/ 4255 w 5048"/>
              <a:gd name="T17" fmla="*/ 7 h 10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48" h="10815">
                <a:moveTo>
                  <a:pt x="4259" y="0"/>
                </a:moveTo>
                <a:cubicBezTo>
                  <a:pt x="4878" y="0"/>
                  <a:pt x="5048" y="353"/>
                  <a:pt x="5048" y="694"/>
                </a:cubicBezTo>
                <a:cubicBezTo>
                  <a:pt x="5029" y="10125"/>
                  <a:pt x="5029" y="10125"/>
                  <a:pt x="5029" y="10125"/>
                </a:cubicBezTo>
                <a:cubicBezTo>
                  <a:pt x="5029" y="10460"/>
                  <a:pt x="4957" y="10815"/>
                  <a:pt x="4257" y="10815"/>
                </a:cubicBezTo>
                <a:cubicBezTo>
                  <a:pt x="790" y="10815"/>
                  <a:pt x="790" y="10815"/>
                  <a:pt x="790" y="10815"/>
                </a:cubicBezTo>
                <a:cubicBezTo>
                  <a:pt x="0" y="10815"/>
                  <a:pt x="7" y="10314"/>
                  <a:pt x="7" y="10109"/>
                </a:cubicBezTo>
                <a:cubicBezTo>
                  <a:pt x="0" y="704"/>
                  <a:pt x="0" y="704"/>
                  <a:pt x="0" y="704"/>
                </a:cubicBezTo>
                <a:cubicBezTo>
                  <a:pt x="0" y="367"/>
                  <a:pt x="284" y="7"/>
                  <a:pt x="732" y="7"/>
                </a:cubicBezTo>
                <a:cubicBezTo>
                  <a:pt x="4255" y="7"/>
                  <a:pt x="4255" y="7"/>
                  <a:pt x="4255" y="7"/>
                </a:cubicBezTo>
              </a:path>
            </a:pathLst>
          </a:custGeom>
          <a:solidFill>
            <a:srgbClr val="FFD966"/>
          </a:solidFill>
          <a:ln w="38100" cap="flat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 rot="16200000">
            <a:off x="2418207" y="3934052"/>
            <a:ext cx="117821" cy="115599"/>
          </a:xfrm>
          <a:prstGeom prst="ellipse">
            <a:avLst/>
          </a:prstGeom>
          <a:solidFill>
            <a:srgbClr val="151515"/>
          </a:solidFill>
          <a:ln w="4763" cap="flat">
            <a:solidFill>
              <a:srgbClr val="29292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 rot="16200000">
            <a:off x="2449330" y="3962953"/>
            <a:ext cx="55576" cy="53353"/>
          </a:xfrm>
          <a:prstGeom prst="ellipse">
            <a:avLst/>
          </a:prstGeom>
          <a:solidFill>
            <a:srgbClr val="0F0F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 rot="16200000">
            <a:off x="2188121" y="3363837"/>
            <a:ext cx="582441" cy="62246"/>
          </a:xfrm>
          <a:custGeom>
            <a:avLst/>
            <a:gdLst>
              <a:gd name="T0" fmla="*/ 749 w 749"/>
              <a:gd name="T1" fmla="*/ 40 h 80"/>
              <a:gd name="T2" fmla="*/ 721 w 749"/>
              <a:gd name="T3" fmla="*/ 0 h 80"/>
              <a:gd name="T4" fmla="*/ 28 w 749"/>
              <a:gd name="T5" fmla="*/ 0 h 80"/>
              <a:gd name="T6" fmla="*/ 0 w 749"/>
              <a:gd name="T7" fmla="*/ 40 h 80"/>
              <a:gd name="T8" fmla="*/ 0 w 749"/>
              <a:gd name="T9" fmla="*/ 40 h 80"/>
              <a:gd name="T10" fmla="*/ 28 w 749"/>
              <a:gd name="T11" fmla="*/ 80 h 80"/>
              <a:gd name="T12" fmla="*/ 721 w 749"/>
              <a:gd name="T13" fmla="*/ 80 h 80"/>
              <a:gd name="T14" fmla="*/ 749 w 749"/>
              <a:gd name="T15" fmla="*/ 4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9" h="80">
                <a:moveTo>
                  <a:pt x="749" y="40"/>
                </a:moveTo>
                <a:cubicBezTo>
                  <a:pt x="749" y="17"/>
                  <a:pt x="737" y="0"/>
                  <a:pt x="72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7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63"/>
                  <a:pt x="12" y="80"/>
                  <a:pt x="28" y="80"/>
                </a:cubicBezTo>
                <a:cubicBezTo>
                  <a:pt x="721" y="80"/>
                  <a:pt x="721" y="80"/>
                  <a:pt x="721" y="80"/>
                </a:cubicBezTo>
                <a:cubicBezTo>
                  <a:pt x="737" y="80"/>
                  <a:pt x="749" y="63"/>
                  <a:pt x="749" y="40"/>
                </a:cubicBezTo>
                <a:close/>
              </a:path>
            </a:pathLst>
          </a:custGeom>
          <a:solidFill>
            <a:srgbClr val="191919"/>
          </a:solidFill>
          <a:ln w="4763" cap="flat">
            <a:solidFill>
              <a:srgbClr val="0F0F0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 rot="16200000">
            <a:off x="9582014" y="3101516"/>
            <a:ext cx="593556" cy="593557"/>
          </a:xfrm>
          <a:prstGeom prst="ellipse">
            <a:avLst/>
          </a:prstGeom>
          <a:noFill/>
          <a:ln w="4763" cap="flat">
            <a:solidFill>
              <a:srgbClr val="40404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 rot="16200000">
            <a:off x="3813659" y="1127921"/>
            <a:ext cx="45719" cy="580219"/>
          </a:xfrm>
          <a:custGeom>
            <a:avLst/>
            <a:gdLst>
              <a:gd name="T0" fmla="*/ 52 w 52"/>
              <a:gd name="T1" fmla="*/ 721 h 748"/>
              <a:gd name="T2" fmla="*/ 23 w 52"/>
              <a:gd name="T3" fmla="*/ 748 h 748"/>
              <a:gd name="T4" fmla="*/ 18 w 52"/>
              <a:gd name="T5" fmla="*/ 748 h 748"/>
              <a:gd name="T6" fmla="*/ 0 w 52"/>
              <a:gd name="T7" fmla="*/ 721 h 748"/>
              <a:gd name="T8" fmla="*/ 0 w 52"/>
              <a:gd name="T9" fmla="*/ 24 h 748"/>
              <a:gd name="T10" fmla="*/ 18 w 52"/>
              <a:gd name="T11" fmla="*/ 0 h 748"/>
              <a:gd name="T12" fmla="*/ 23 w 52"/>
              <a:gd name="T13" fmla="*/ 0 h 748"/>
              <a:gd name="T14" fmla="*/ 52 w 52"/>
              <a:gd name="T15" fmla="*/ 24 h 748"/>
              <a:gd name="T16" fmla="*/ 52 w 52"/>
              <a:gd name="T17" fmla="*/ 721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748">
                <a:moveTo>
                  <a:pt x="52" y="721"/>
                </a:moveTo>
                <a:cubicBezTo>
                  <a:pt x="52" y="732"/>
                  <a:pt x="38" y="748"/>
                  <a:pt x="23" y="748"/>
                </a:cubicBezTo>
                <a:cubicBezTo>
                  <a:pt x="18" y="748"/>
                  <a:pt x="18" y="748"/>
                  <a:pt x="18" y="748"/>
                </a:cubicBezTo>
                <a:cubicBezTo>
                  <a:pt x="2" y="748"/>
                  <a:pt x="0" y="732"/>
                  <a:pt x="0" y="72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2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8" y="0"/>
                  <a:pt x="52" y="12"/>
                  <a:pt x="52" y="24"/>
                </a:cubicBezTo>
                <a:lnTo>
                  <a:pt x="52" y="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Freeform 12"/>
          <p:cNvSpPr>
            <a:spLocks/>
          </p:cNvSpPr>
          <p:nvPr/>
        </p:nvSpPr>
        <p:spPr bwMode="auto">
          <a:xfrm rot="16200000">
            <a:off x="3093343" y="5197424"/>
            <a:ext cx="83602" cy="422381"/>
          </a:xfrm>
          <a:custGeom>
            <a:avLst/>
            <a:gdLst>
              <a:gd name="T0" fmla="*/ 24 w 24"/>
              <a:gd name="T1" fmla="*/ 531 h 544"/>
              <a:gd name="T2" fmla="*/ 11 w 24"/>
              <a:gd name="T3" fmla="*/ 544 h 544"/>
              <a:gd name="T4" fmla="*/ 9 w 24"/>
              <a:gd name="T5" fmla="*/ 544 h 544"/>
              <a:gd name="T6" fmla="*/ 0 w 24"/>
              <a:gd name="T7" fmla="*/ 531 h 544"/>
              <a:gd name="T8" fmla="*/ 0 w 24"/>
              <a:gd name="T9" fmla="*/ 23 h 544"/>
              <a:gd name="T10" fmla="*/ 9 w 24"/>
              <a:gd name="T11" fmla="*/ 0 h 544"/>
              <a:gd name="T12" fmla="*/ 11 w 24"/>
              <a:gd name="T13" fmla="*/ 0 h 544"/>
              <a:gd name="T14" fmla="*/ 24 w 24"/>
              <a:gd name="T15" fmla="*/ 23 h 544"/>
              <a:gd name="T16" fmla="*/ 24 w 24"/>
              <a:gd name="T17" fmla="*/ 531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544">
                <a:moveTo>
                  <a:pt x="24" y="531"/>
                </a:moveTo>
                <a:cubicBezTo>
                  <a:pt x="24" y="539"/>
                  <a:pt x="19" y="544"/>
                  <a:pt x="11" y="544"/>
                </a:cubicBezTo>
                <a:cubicBezTo>
                  <a:pt x="9" y="544"/>
                  <a:pt x="9" y="544"/>
                  <a:pt x="9" y="544"/>
                </a:cubicBezTo>
                <a:cubicBezTo>
                  <a:pt x="1" y="544"/>
                  <a:pt x="0" y="539"/>
                  <a:pt x="0" y="5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4"/>
                  <a:pt x="1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9" y="0"/>
                  <a:pt x="24" y="14"/>
                  <a:pt x="24" y="23"/>
                </a:cubicBezTo>
                <a:lnTo>
                  <a:pt x="24" y="5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 rot="16200000">
            <a:off x="4567231" y="5121840"/>
            <a:ext cx="83602" cy="573549"/>
          </a:xfrm>
          <a:custGeom>
            <a:avLst/>
            <a:gdLst>
              <a:gd name="T0" fmla="*/ 24 w 24"/>
              <a:gd name="T1" fmla="*/ 718 h 736"/>
              <a:gd name="T2" fmla="*/ 11 w 24"/>
              <a:gd name="T3" fmla="*/ 736 h 736"/>
              <a:gd name="T4" fmla="*/ 9 w 24"/>
              <a:gd name="T5" fmla="*/ 736 h 736"/>
              <a:gd name="T6" fmla="*/ 0 w 24"/>
              <a:gd name="T7" fmla="*/ 718 h 736"/>
              <a:gd name="T8" fmla="*/ 0 w 24"/>
              <a:gd name="T9" fmla="*/ 23 h 736"/>
              <a:gd name="T10" fmla="*/ 9 w 24"/>
              <a:gd name="T11" fmla="*/ 0 h 736"/>
              <a:gd name="T12" fmla="*/ 11 w 24"/>
              <a:gd name="T13" fmla="*/ 0 h 736"/>
              <a:gd name="T14" fmla="*/ 24 w 24"/>
              <a:gd name="T15" fmla="*/ 23 h 736"/>
              <a:gd name="T16" fmla="*/ 24 w 24"/>
              <a:gd name="T17" fmla="*/ 718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736">
                <a:moveTo>
                  <a:pt x="24" y="718"/>
                </a:moveTo>
                <a:cubicBezTo>
                  <a:pt x="24" y="730"/>
                  <a:pt x="19" y="736"/>
                  <a:pt x="11" y="736"/>
                </a:cubicBezTo>
                <a:cubicBezTo>
                  <a:pt x="9" y="736"/>
                  <a:pt x="9" y="736"/>
                  <a:pt x="9" y="736"/>
                </a:cubicBezTo>
                <a:cubicBezTo>
                  <a:pt x="1" y="736"/>
                  <a:pt x="0" y="730"/>
                  <a:pt x="0" y="71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9" y="0"/>
                  <a:pt x="24" y="12"/>
                  <a:pt x="24" y="23"/>
                </a:cubicBezTo>
                <a:lnTo>
                  <a:pt x="24" y="7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Freeform 14"/>
          <p:cNvSpPr>
            <a:spLocks/>
          </p:cNvSpPr>
          <p:nvPr/>
        </p:nvSpPr>
        <p:spPr bwMode="auto">
          <a:xfrm rot="16200000">
            <a:off x="3794719" y="5118505"/>
            <a:ext cx="83602" cy="580219"/>
          </a:xfrm>
          <a:custGeom>
            <a:avLst/>
            <a:gdLst>
              <a:gd name="T0" fmla="*/ 24 w 24"/>
              <a:gd name="T1" fmla="*/ 724 h 748"/>
              <a:gd name="T2" fmla="*/ 11 w 24"/>
              <a:gd name="T3" fmla="*/ 748 h 748"/>
              <a:gd name="T4" fmla="*/ 9 w 24"/>
              <a:gd name="T5" fmla="*/ 748 h 748"/>
              <a:gd name="T6" fmla="*/ 0 w 24"/>
              <a:gd name="T7" fmla="*/ 724 h 748"/>
              <a:gd name="T8" fmla="*/ 0 w 24"/>
              <a:gd name="T9" fmla="*/ 28 h 748"/>
              <a:gd name="T10" fmla="*/ 9 w 24"/>
              <a:gd name="T11" fmla="*/ 0 h 748"/>
              <a:gd name="T12" fmla="*/ 11 w 24"/>
              <a:gd name="T13" fmla="*/ 0 h 748"/>
              <a:gd name="T14" fmla="*/ 24 w 24"/>
              <a:gd name="T15" fmla="*/ 28 h 748"/>
              <a:gd name="T16" fmla="*/ 24 w 24"/>
              <a:gd name="T17" fmla="*/ 724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748">
                <a:moveTo>
                  <a:pt x="24" y="724"/>
                </a:moveTo>
                <a:cubicBezTo>
                  <a:pt x="24" y="735"/>
                  <a:pt x="19" y="748"/>
                  <a:pt x="11" y="748"/>
                </a:cubicBezTo>
                <a:cubicBezTo>
                  <a:pt x="9" y="748"/>
                  <a:pt x="9" y="748"/>
                  <a:pt x="9" y="748"/>
                </a:cubicBezTo>
                <a:cubicBezTo>
                  <a:pt x="1" y="748"/>
                  <a:pt x="0" y="735"/>
                  <a:pt x="0" y="72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7"/>
                  <a:pt x="1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9" y="0"/>
                  <a:pt x="24" y="17"/>
                  <a:pt x="24" y="28"/>
                </a:cubicBezTo>
                <a:lnTo>
                  <a:pt x="24" y="7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847363" y="5478552"/>
            <a:ext cx="6497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50</a:t>
            </a:r>
            <a:r>
              <a:rPr lang="zh-CN" altLang="en-US" sz="2000" dirty="0" smtClean="0">
                <a:solidFill>
                  <a:prstClr val="white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套创意矢量封面封底  另赠送超多矢量人物（第二波）</a:t>
            </a:r>
            <a:endParaRPr lang="en-US" altLang="zh-CN" sz="2000" dirty="0" smtClean="0">
              <a:solidFill>
                <a:prstClr val="white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pic>
        <p:nvPicPr>
          <p:cNvPr id="41" name="图片 4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952" y="1580560"/>
            <a:ext cx="6466880" cy="36300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532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488668"/>
            <a:ext cx="491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51" name="六边形 50"/>
          <p:cNvSpPr/>
          <p:nvPr/>
        </p:nvSpPr>
        <p:spPr>
          <a:xfrm>
            <a:off x="5287222" y="4131365"/>
            <a:ext cx="1601429" cy="1380542"/>
          </a:xfrm>
          <a:prstGeom prst="hexagon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六边形 51"/>
          <p:cNvSpPr/>
          <p:nvPr/>
        </p:nvSpPr>
        <p:spPr>
          <a:xfrm>
            <a:off x="6553986" y="3432345"/>
            <a:ext cx="1601429" cy="1380542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六边形 57"/>
          <p:cNvSpPr/>
          <p:nvPr/>
        </p:nvSpPr>
        <p:spPr>
          <a:xfrm>
            <a:off x="6570113" y="2034335"/>
            <a:ext cx="1601429" cy="1380542"/>
          </a:xfrm>
          <a:prstGeom prst="hexagon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9BBB40"/>
              </a:solidFill>
            </a:endParaRPr>
          </a:p>
        </p:txBody>
      </p:sp>
      <p:sp>
        <p:nvSpPr>
          <p:cNvPr id="59" name="六边形 58"/>
          <p:cNvSpPr/>
          <p:nvPr/>
        </p:nvSpPr>
        <p:spPr>
          <a:xfrm>
            <a:off x="5303349" y="1331579"/>
            <a:ext cx="1601429" cy="1380542"/>
          </a:xfrm>
          <a:prstGeom prst="hexagon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六边形 59"/>
          <p:cNvSpPr/>
          <p:nvPr/>
        </p:nvSpPr>
        <p:spPr>
          <a:xfrm>
            <a:off x="4036585" y="2034335"/>
            <a:ext cx="1601429" cy="1380542"/>
          </a:xfrm>
          <a:prstGeom prst="hexagon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六边形 60"/>
          <p:cNvSpPr/>
          <p:nvPr/>
        </p:nvSpPr>
        <p:spPr>
          <a:xfrm>
            <a:off x="4020458" y="3432345"/>
            <a:ext cx="1601429" cy="1380542"/>
          </a:xfrm>
          <a:prstGeom prst="hexagon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 6"/>
          <p:cNvSpPr>
            <a:spLocks noChangeArrowheads="1"/>
          </p:cNvSpPr>
          <p:nvPr/>
        </p:nvSpPr>
        <p:spPr bwMode="auto">
          <a:xfrm>
            <a:off x="1055122" y="2176304"/>
            <a:ext cx="29160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9" name="矩形 6"/>
          <p:cNvSpPr>
            <a:spLocks noChangeArrowheads="1"/>
          </p:cNvSpPr>
          <p:nvPr/>
        </p:nvSpPr>
        <p:spPr bwMode="auto">
          <a:xfrm>
            <a:off x="4339243" y="5609153"/>
            <a:ext cx="351351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70" name="矩形 6"/>
          <p:cNvSpPr>
            <a:spLocks noChangeArrowheads="1"/>
          </p:cNvSpPr>
          <p:nvPr/>
        </p:nvSpPr>
        <p:spPr bwMode="auto">
          <a:xfrm>
            <a:off x="8237005" y="2176304"/>
            <a:ext cx="291600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3903172" y="2351641"/>
            <a:ext cx="1836000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布衣公子作品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455462" y="2351641"/>
            <a:ext cx="1836000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布衣公子作品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189371" y="4443666"/>
            <a:ext cx="1836000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布衣公子作品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670884" y="1973179"/>
            <a:ext cx="850232" cy="850232"/>
          </a:xfrm>
          <a:prstGeom prst="round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930316" y="4912895"/>
            <a:ext cx="850232" cy="850232"/>
          </a:xfrm>
          <a:prstGeom prst="round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11452" y="4912895"/>
            <a:ext cx="850232" cy="850232"/>
          </a:xfrm>
          <a:prstGeom prst="round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191626" y="3429000"/>
            <a:ext cx="1808748" cy="18087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6096000" y="2887579"/>
            <a:ext cx="0" cy="46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828674" y="4912895"/>
            <a:ext cx="314826" cy="204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7037469" y="4912895"/>
            <a:ext cx="314826" cy="2045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503675" y="3636651"/>
            <a:ext cx="1184649" cy="696723"/>
            <a:chOff x="3270162" y="5998926"/>
            <a:chExt cx="855663" cy="503238"/>
          </a:xfrm>
          <a:solidFill>
            <a:schemeClr val="bg1"/>
          </a:solidFill>
        </p:grpSpPr>
        <p:sp>
          <p:nvSpPr>
            <p:cNvPr id="38" name="Freeform 55"/>
            <p:cNvSpPr>
              <a:spLocks/>
            </p:cNvSpPr>
            <p:nvPr/>
          </p:nvSpPr>
          <p:spPr bwMode="auto">
            <a:xfrm>
              <a:off x="3492412" y="5998926"/>
              <a:ext cx="428625" cy="498475"/>
            </a:xfrm>
            <a:custGeom>
              <a:avLst/>
              <a:gdLst>
                <a:gd name="T0" fmla="*/ 0 w 190"/>
                <a:gd name="T1" fmla="*/ 221 h 221"/>
                <a:gd name="T2" fmla="*/ 190 w 190"/>
                <a:gd name="T3" fmla="*/ 221 h 221"/>
                <a:gd name="T4" fmla="*/ 129 w 190"/>
                <a:gd name="T5" fmla="*/ 100 h 221"/>
                <a:gd name="T6" fmla="*/ 151 w 190"/>
                <a:gd name="T7" fmla="*/ 56 h 221"/>
                <a:gd name="T8" fmla="*/ 95 w 190"/>
                <a:gd name="T9" fmla="*/ 0 h 221"/>
                <a:gd name="T10" fmla="*/ 38 w 190"/>
                <a:gd name="T11" fmla="*/ 57 h 221"/>
                <a:gd name="T12" fmla="*/ 61 w 190"/>
                <a:gd name="T13" fmla="*/ 100 h 221"/>
                <a:gd name="T14" fmla="*/ 0 w 190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21">
                  <a:moveTo>
                    <a:pt x="0" y="221"/>
                  </a:moveTo>
                  <a:cubicBezTo>
                    <a:pt x="190" y="221"/>
                    <a:pt x="190" y="221"/>
                    <a:pt x="190" y="221"/>
                  </a:cubicBezTo>
                  <a:cubicBezTo>
                    <a:pt x="190" y="172"/>
                    <a:pt x="165" y="119"/>
                    <a:pt x="129" y="100"/>
                  </a:cubicBezTo>
                  <a:cubicBezTo>
                    <a:pt x="143" y="90"/>
                    <a:pt x="151" y="75"/>
                    <a:pt x="151" y="56"/>
                  </a:cubicBezTo>
                  <a:cubicBezTo>
                    <a:pt x="151" y="25"/>
                    <a:pt x="126" y="0"/>
                    <a:pt x="95" y="0"/>
                  </a:cubicBezTo>
                  <a:cubicBezTo>
                    <a:pt x="64" y="0"/>
                    <a:pt x="38" y="26"/>
                    <a:pt x="38" y="57"/>
                  </a:cubicBezTo>
                  <a:cubicBezTo>
                    <a:pt x="38" y="75"/>
                    <a:pt x="47" y="90"/>
                    <a:pt x="61" y="100"/>
                  </a:cubicBezTo>
                  <a:cubicBezTo>
                    <a:pt x="25" y="119"/>
                    <a:pt x="0" y="172"/>
                    <a:pt x="0" y="22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6"/>
            <p:cNvSpPr>
              <a:spLocks/>
            </p:cNvSpPr>
            <p:nvPr/>
          </p:nvSpPr>
          <p:spPr bwMode="auto">
            <a:xfrm>
              <a:off x="3884525" y="6141801"/>
              <a:ext cx="241300" cy="360363"/>
            </a:xfrm>
            <a:custGeom>
              <a:avLst/>
              <a:gdLst>
                <a:gd name="T0" fmla="*/ 64 w 107"/>
                <a:gd name="T1" fmla="*/ 72 h 160"/>
                <a:gd name="T2" fmla="*/ 80 w 107"/>
                <a:gd name="T3" fmla="*/ 40 h 160"/>
                <a:gd name="T4" fmla="*/ 40 w 107"/>
                <a:gd name="T5" fmla="*/ 0 h 160"/>
                <a:gd name="T6" fmla="*/ 0 w 107"/>
                <a:gd name="T7" fmla="*/ 40 h 160"/>
                <a:gd name="T8" fmla="*/ 16 w 107"/>
                <a:gd name="T9" fmla="*/ 71 h 160"/>
                <a:gd name="T10" fmla="*/ 7 w 107"/>
                <a:gd name="T11" fmla="*/ 79 h 160"/>
                <a:gd name="T12" fmla="*/ 28 w 107"/>
                <a:gd name="T13" fmla="*/ 160 h 160"/>
                <a:gd name="T14" fmla="*/ 107 w 107"/>
                <a:gd name="T15" fmla="*/ 160 h 160"/>
                <a:gd name="T16" fmla="*/ 64 w 107"/>
                <a:gd name="T17" fmla="*/ 7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64" y="72"/>
                  </a:moveTo>
                  <a:cubicBezTo>
                    <a:pt x="74" y="65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"/>
                    <a:pt x="6" y="63"/>
                    <a:pt x="16" y="71"/>
                  </a:cubicBezTo>
                  <a:cubicBezTo>
                    <a:pt x="13" y="72"/>
                    <a:pt x="10" y="76"/>
                    <a:pt x="7" y="79"/>
                  </a:cubicBezTo>
                  <a:cubicBezTo>
                    <a:pt x="20" y="102"/>
                    <a:pt x="28" y="136"/>
                    <a:pt x="28" y="160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7" y="121"/>
                    <a:pt x="89" y="86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7"/>
            <p:cNvSpPr>
              <a:spLocks/>
            </p:cNvSpPr>
            <p:nvPr/>
          </p:nvSpPr>
          <p:spPr bwMode="auto">
            <a:xfrm>
              <a:off x="3270162" y="6141801"/>
              <a:ext cx="241300" cy="360363"/>
            </a:xfrm>
            <a:custGeom>
              <a:avLst/>
              <a:gdLst>
                <a:gd name="T0" fmla="*/ 91 w 107"/>
                <a:gd name="T1" fmla="*/ 71 h 160"/>
                <a:gd name="T2" fmla="*/ 107 w 107"/>
                <a:gd name="T3" fmla="*/ 39 h 160"/>
                <a:gd name="T4" fmla="*/ 67 w 107"/>
                <a:gd name="T5" fmla="*/ 0 h 160"/>
                <a:gd name="T6" fmla="*/ 27 w 107"/>
                <a:gd name="T7" fmla="*/ 40 h 160"/>
                <a:gd name="T8" fmla="*/ 43 w 107"/>
                <a:gd name="T9" fmla="*/ 72 h 160"/>
                <a:gd name="T10" fmla="*/ 0 w 107"/>
                <a:gd name="T11" fmla="*/ 160 h 160"/>
                <a:gd name="T12" fmla="*/ 86 w 107"/>
                <a:gd name="T13" fmla="*/ 160 h 160"/>
                <a:gd name="T14" fmla="*/ 105 w 107"/>
                <a:gd name="T15" fmla="*/ 82 h 160"/>
                <a:gd name="T16" fmla="*/ 91 w 107"/>
                <a:gd name="T17" fmla="*/ 7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91" y="71"/>
                  </a:moveTo>
                  <a:cubicBezTo>
                    <a:pt x="101" y="63"/>
                    <a:pt x="107" y="52"/>
                    <a:pt x="107" y="39"/>
                  </a:cubicBezTo>
                  <a:cubicBezTo>
                    <a:pt x="107" y="17"/>
                    <a:pt x="89" y="0"/>
                    <a:pt x="67" y="0"/>
                  </a:cubicBezTo>
                  <a:cubicBezTo>
                    <a:pt x="45" y="0"/>
                    <a:pt x="27" y="18"/>
                    <a:pt x="27" y="40"/>
                  </a:cubicBezTo>
                  <a:cubicBezTo>
                    <a:pt x="27" y="53"/>
                    <a:pt x="33" y="65"/>
                    <a:pt x="43" y="72"/>
                  </a:cubicBezTo>
                  <a:cubicBezTo>
                    <a:pt x="18" y="86"/>
                    <a:pt x="0" y="121"/>
                    <a:pt x="0" y="160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36"/>
                    <a:pt x="93" y="105"/>
                    <a:pt x="105" y="82"/>
                  </a:cubicBezTo>
                  <a:cubicBezTo>
                    <a:pt x="101" y="78"/>
                    <a:pt x="96" y="73"/>
                    <a:pt x="91" y="7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178000" y="4364866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14641" y="499480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667741" y="1100297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320841" y="499480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grpSp>
        <p:nvGrpSpPr>
          <p:cNvPr id="62" name="组合 61"/>
          <p:cNvGrpSpPr>
            <a:grpSpLocks noChangeAspect="1"/>
          </p:cNvGrpSpPr>
          <p:nvPr/>
        </p:nvGrpSpPr>
        <p:grpSpPr>
          <a:xfrm>
            <a:off x="5869962" y="2182721"/>
            <a:ext cx="452075" cy="434147"/>
            <a:chOff x="6235701" y="4083050"/>
            <a:chExt cx="560387" cy="538163"/>
          </a:xfrm>
          <a:solidFill>
            <a:schemeClr val="bg1"/>
          </a:solidFill>
        </p:grpSpPr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6637338" y="4083050"/>
              <a:ext cx="158750" cy="161925"/>
            </a:xfrm>
            <a:custGeom>
              <a:avLst/>
              <a:gdLst>
                <a:gd name="T0" fmla="*/ 33 w 42"/>
                <a:gd name="T1" fmla="*/ 10 h 43"/>
                <a:gd name="T2" fmla="*/ 2 w 42"/>
                <a:gd name="T3" fmla="*/ 6 h 43"/>
                <a:gd name="T4" fmla="*/ 2 w 42"/>
                <a:gd name="T5" fmla="*/ 13 h 43"/>
                <a:gd name="T6" fmla="*/ 29 w 42"/>
                <a:gd name="T7" fmla="*/ 41 h 43"/>
                <a:gd name="T8" fmla="*/ 36 w 42"/>
                <a:gd name="T9" fmla="*/ 40 h 43"/>
                <a:gd name="T10" fmla="*/ 33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33" y="10"/>
                  </a:moveTo>
                  <a:cubicBezTo>
                    <a:pt x="24" y="2"/>
                    <a:pt x="12" y="0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3"/>
                    <a:pt x="34" y="42"/>
                    <a:pt x="36" y="40"/>
                  </a:cubicBezTo>
                  <a:cubicBezTo>
                    <a:pt x="42" y="31"/>
                    <a:pt x="41" y="18"/>
                    <a:pt x="33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2"/>
            <p:cNvSpPr>
              <a:spLocks noEditPoints="1"/>
            </p:cNvSpPr>
            <p:nvPr/>
          </p:nvSpPr>
          <p:spPr bwMode="auto">
            <a:xfrm>
              <a:off x="6269038" y="4129088"/>
              <a:ext cx="481013" cy="492125"/>
            </a:xfrm>
            <a:custGeom>
              <a:avLst/>
              <a:gdLst>
                <a:gd name="T0" fmla="*/ 116 w 128"/>
                <a:gd name="T1" fmla="*/ 99 h 131"/>
                <a:gd name="T2" fmla="*/ 128 w 128"/>
                <a:gd name="T3" fmla="*/ 63 h 131"/>
                <a:gd name="T4" fmla="*/ 65 w 128"/>
                <a:gd name="T5" fmla="*/ 0 h 131"/>
                <a:gd name="T6" fmla="*/ 64 w 128"/>
                <a:gd name="T7" fmla="*/ 0 h 131"/>
                <a:gd name="T8" fmla="*/ 2 w 128"/>
                <a:gd name="T9" fmla="*/ 63 h 131"/>
                <a:gd name="T10" fmla="*/ 13 w 128"/>
                <a:gd name="T11" fmla="*/ 97 h 131"/>
                <a:gd name="T12" fmla="*/ 2 w 128"/>
                <a:gd name="T13" fmla="*/ 119 h 131"/>
                <a:gd name="T14" fmla="*/ 6 w 128"/>
                <a:gd name="T15" fmla="*/ 130 h 131"/>
                <a:gd name="T16" fmla="*/ 10 w 128"/>
                <a:gd name="T17" fmla="*/ 131 h 131"/>
                <a:gd name="T18" fmla="*/ 17 w 128"/>
                <a:gd name="T19" fmla="*/ 126 h 131"/>
                <a:gd name="T20" fmla="*/ 25 w 128"/>
                <a:gd name="T21" fmla="*/ 111 h 131"/>
                <a:gd name="T22" fmla="*/ 64 w 128"/>
                <a:gd name="T23" fmla="*/ 125 h 131"/>
                <a:gd name="T24" fmla="*/ 65 w 128"/>
                <a:gd name="T25" fmla="*/ 125 h 131"/>
                <a:gd name="T26" fmla="*/ 103 w 128"/>
                <a:gd name="T27" fmla="*/ 112 h 131"/>
                <a:gd name="T28" fmla="*/ 110 w 128"/>
                <a:gd name="T29" fmla="*/ 126 h 131"/>
                <a:gd name="T30" fmla="*/ 118 w 128"/>
                <a:gd name="T31" fmla="*/ 131 h 131"/>
                <a:gd name="T32" fmla="*/ 122 w 128"/>
                <a:gd name="T33" fmla="*/ 130 h 131"/>
                <a:gd name="T34" fmla="*/ 126 w 128"/>
                <a:gd name="T35" fmla="*/ 119 h 131"/>
                <a:gd name="T36" fmla="*/ 116 w 128"/>
                <a:gd name="T37" fmla="*/ 99 h 131"/>
                <a:gd name="T38" fmla="*/ 65 w 128"/>
                <a:gd name="T39" fmla="*/ 109 h 131"/>
                <a:gd name="T40" fmla="*/ 64 w 128"/>
                <a:gd name="T41" fmla="*/ 109 h 131"/>
                <a:gd name="T42" fmla="*/ 19 w 128"/>
                <a:gd name="T43" fmla="*/ 63 h 131"/>
                <a:gd name="T44" fmla="*/ 64 w 128"/>
                <a:gd name="T45" fmla="*/ 17 h 131"/>
                <a:gd name="T46" fmla="*/ 65 w 128"/>
                <a:gd name="T47" fmla="*/ 17 h 131"/>
                <a:gd name="T48" fmla="*/ 111 w 128"/>
                <a:gd name="T49" fmla="*/ 63 h 131"/>
                <a:gd name="T50" fmla="*/ 65 w 128"/>
                <a:gd name="T51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31">
                  <a:moveTo>
                    <a:pt x="116" y="99"/>
                  </a:moveTo>
                  <a:cubicBezTo>
                    <a:pt x="123" y="89"/>
                    <a:pt x="128" y="77"/>
                    <a:pt x="128" y="63"/>
                  </a:cubicBezTo>
                  <a:cubicBezTo>
                    <a:pt x="128" y="28"/>
                    <a:pt x="100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30" y="1"/>
                    <a:pt x="2" y="29"/>
                    <a:pt x="2" y="63"/>
                  </a:cubicBezTo>
                  <a:cubicBezTo>
                    <a:pt x="2" y="76"/>
                    <a:pt x="6" y="88"/>
                    <a:pt x="13" y="97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23"/>
                    <a:pt x="2" y="128"/>
                    <a:pt x="6" y="130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3" y="131"/>
                    <a:pt x="16" y="129"/>
                    <a:pt x="17" y="126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36" y="120"/>
                    <a:pt x="49" y="125"/>
                    <a:pt x="6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79" y="125"/>
                    <a:pt x="93" y="121"/>
                    <a:pt x="103" y="112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2" y="129"/>
                    <a:pt x="115" y="131"/>
                    <a:pt x="118" y="131"/>
                  </a:cubicBezTo>
                  <a:cubicBezTo>
                    <a:pt x="119" y="131"/>
                    <a:pt x="121" y="131"/>
                    <a:pt x="122" y="130"/>
                  </a:cubicBezTo>
                  <a:cubicBezTo>
                    <a:pt x="126" y="128"/>
                    <a:pt x="128" y="123"/>
                    <a:pt x="126" y="119"/>
                  </a:cubicBezTo>
                  <a:lnTo>
                    <a:pt x="116" y="99"/>
                  </a:lnTo>
                  <a:close/>
                  <a:moveTo>
                    <a:pt x="65" y="109"/>
                  </a:moveTo>
                  <a:cubicBezTo>
                    <a:pt x="65" y="109"/>
                    <a:pt x="65" y="109"/>
                    <a:pt x="64" y="109"/>
                  </a:cubicBezTo>
                  <a:cubicBezTo>
                    <a:pt x="39" y="108"/>
                    <a:pt x="19" y="88"/>
                    <a:pt x="19" y="63"/>
                  </a:cubicBezTo>
                  <a:cubicBezTo>
                    <a:pt x="19" y="38"/>
                    <a:pt x="39" y="18"/>
                    <a:pt x="64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90" y="17"/>
                    <a:pt x="111" y="38"/>
                    <a:pt x="111" y="63"/>
                  </a:cubicBezTo>
                  <a:cubicBezTo>
                    <a:pt x="111" y="88"/>
                    <a:pt x="90" y="109"/>
                    <a:pt x="65" y="109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6416676" y="4279900"/>
              <a:ext cx="115888" cy="198438"/>
            </a:xfrm>
            <a:custGeom>
              <a:avLst/>
              <a:gdLst>
                <a:gd name="T0" fmla="*/ 26 w 31"/>
                <a:gd name="T1" fmla="*/ 0 h 53"/>
                <a:gd name="T2" fmla="*/ 25 w 31"/>
                <a:gd name="T3" fmla="*/ 0 h 53"/>
                <a:gd name="T4" fmla="*/ 21 w 31"/>
                <a:gd name="T5" fmla="*/ 4 h 53"/>
                <a:gd name="T6" fmla="*/ 21 w 31"/>
                <a:gd name="T7" fmla="*/ 23 h 53"/>
                <a:gd name="T8" fmla="*/ 2 w 31"/>
                <a:gd name="T9" fmla="*/ 45 h 53"/>
                <a:gd name="T10" fmla="*/ 2 w 31"/>
                <a:gd name="T11" fmla="*/ 52 h 53"/>
                <a:gd name="T12" fmla="*/ 5 w 31"/>
                <a:gd name="T13" fmla="*/ 53 h 53"/>
                <a:gd name="T14" fmla="*/ 9 w 31"/>
                <a:gd name="T15" fmla="*/ 52 h 53"/>
                <a:gd name="T16" fmla="*/ 25 w 31"/>
                <a:gd name="T17" fmla="*/ 33 h 53"/>
                <a:gd name="T18" fmla="*/ 29 w 31"/>
                <a:gd name="T19" fmla="*/ 28 h 53"/>
                <a:gd name="T20" fmla="*/ 31 w 31"/>
                <a:gd name="T21" fmla="*/ 25 h 53"/>
                <a:gd name="T22" fmla="*/ 31 w 31"/>
                <a:gd name="T23" fmla="*/ 4 h 53"/>
                <a:gd name="T24" fmla="*/ 26 w 31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53">
                  <a:moveTo>
                    <a:pt x="26" y="0"/>
                  </a:moveTo>
                  <a:cubicBezTo>
                    <a:pt x="26" y="0"/>
                    <a:pt x="26" y="0"/>
                    <a:pt x="25" y="0"/>
                  </a:cubicBezTo>
                  <a:cubicBezTo>
                    <a:pt x="23" y="0"/>
                    <a:pt x="21" y="2"/>
                    <a:pt x="21" y="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8"/>
                    <a:pt x="0" y="51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7" y="53"/>
                    <a:pt x="8" y="53"/>
                    <a:pt x="9" y="5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7"/>
                    <a:pt x="31" y="26"/>
                    <a:pt x="31" y="25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6235701" y="4083050"/>
              <a:ext cx="157163" cy="161925"/>
            </a:xfrm>
            <a:custGeom>
              <a:avLst/>
              <a:gdLst>
                <a:gd name="T0" fmla="*/ 9 w 42"/>
                <a:gd name="T1" fmla="*/ 10 h 43"/>
                <a:gd name="T2" fmla="*/ 6 w 42"/>
                <a:gd name="T3" fmla="*/ 40 h 43"/>
                <a:gd name="T4" fmla="*/ 12 w 42"/>
                <a:gd name="T5" fmla="*/ 41 h 43"/>
                <a:gd name="T6" fmla="*/ 40 w 42"/>
                <a:gd name="T7" fmla="*/ 13 h 43"/>
                <a:gd name="T8" fmla="*/ 39 w 42"/>
                <a:gd name="T9" fmla="*/ 6 h 43"/>
                <a:gd name="T10" fmla="*/ 9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9" y="10"/>
                  </a:moveTo>
                  <a:cubicBezTo>
                    <a:pt x="1" y="18"/>
                    <a:pt x="0" y="31"/>
                    <a:pt x="6" y="40"/>
                  </a:cubicBezTo>
                  <a:cubicBezTo>
                    <a:pt x="7" y="42"/>
                    <a:pt x="10" y="43"/>
                    <a:pt x="12" y="4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2" y="11"/>
                    <a:pt x="41" y="8"/>
                    <a:pt x="39" y="6"/>
                  </a:cubicBezTo>
                  <a:cubicBezTo>
                    <a:pt x="30" y="0"/>
                    <a:pt x="17" y="2"/>
                    <a:pt x="9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그룹 10"/>
          <p:cNvGrpSpPr/>
          <p:nvPr/>
        </p:nvGrpSpPr>
        <p:grpSpPr>
          <a:xfrm>
            <a:off x="7592760" y="5143350"/>
            <a:ext cx="429352" cy="460943"/>
            <a:chOff x="-949325" y="1254125"/>
            <a:chExt cx="949325" cy="1019175"/>
          </a:xfrm>
          <a:solidFill>
            <a:schemeClr val="bg1"/>
          </a:solidFill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-517525" y="1365250"/>
              <a:ext cx="396875" cy="231775"/>
            </a:xfrm>
            <a:custGeom>
              <a:avLst/>
              <a:gdLst>
                <a:gd name="T0" fmla="*/ 250 w 250"/>
                <a:gd name="T1" fmla="*/ 146 h 146"/>
                <a:gd name="T2" fmla="*/ 250 w 250"/>
                <a:gd name="T3" fmla="*/ 146 h 146"/>
                <a:gd name="T4" fmla="*/ 250 w 250"/>
                <a:gd name="T5" fmla="*/ 134 h 146"/>
                <a:gd name="T6" fmla="*/ 250 w 250"/>
                <a:gd name="T7" fmla="*/ 120 h 146"/>
                <a:gd name="T8" fmla="*/ 250 w 250"/>
                <a:gd name="T9" fmla="*/ 120 h 146"/>
                <a:gd name="T10" fmla="*/ 250 w 250"/>
                <a:gd name="T11" fmla="*/ 108 h 146"/>
                <a:gd name="T12" fmla="*/ 246 w 250"/>
                <a:gd name="T13" fmla="*/ 94 h 146"/>
                <a:gd name="T14" fmla="*/ 242 w 250"/>
                <a:gd name="T15" fmla="*/ 82 h 146"/>
                <a:gd name="T16" fmla="*/ 238 w 250"/>
                <a:gd name="T17" fmla="*/ 72 h 146"/>
                <a:gd name="T18" fmla="*/ 230 w 250"/>
                <a:gd name="T19" fmla="*/ 60 h 146"/>
                <a:gd name="T20" fmla="*/ 224 w 250"/>
                <a:gd name="T21" fmla="*/ 50 h 146"/>
                <a:gd name="T22" fmla="*/ 206 w 250"/>
                <a:gd name="T23" fmla="*/ 32 h 146"/>
                <a:gd name="T24" fmla="*/ 186 w 250"/>
                <a:gd name="T25" fmla="*/ 16 h 146"/>
                <a:gd name="T26" fmla="*/ 176 w 250"/>
                <a:gd name="T27" fmla="*/ 12 h 146"/>
                <a:gd name="T28" fmla="*/ 164 w 250"/>
                <a:gd name="T29" fmla="*/ 6 h 146"/>
                <a:gd name="T30" fmla="*/ 152 w 250"/>
                <a:gd name="T31" fmla="*/ 2 h 146"/>
                <a:gd name="T32" fmla="*/ 138 w 250"/>
                <a:gd name="T33" fmla="*/ 0 h 146"/>
                <a:gd name="T34" fmla="*/ 126 w 250"/>
                <a:gd name="T35" fmla="*/ 0 h 146"/>
                <a:gd name="T36" fmla="*/ 112 w 250"/>
                <a:gd name="T37" fmla="*/ 0 h 146"/>
                <a:gd name="T38" fmla="*/ 112 w 250"/>
                <a:gd name="T39" fmla="*/ 0 h 146"/>
                <a:gd name="T40" fmla="*/ 94 w 250"/>
                <a:gd name="T41" fmla="*/ 2 h 146"/>
                <a:gd name="T42" fmla="*/ 76 w 250"/>
                <a:gd name="T43" fmla="*/ 8 h 146"/>
                <a:gd name="T44" fmla="*/ 58 w 250"/>
                <a:gd name="T45" fmla="*/ 14 h 146"/>
                <a:gd name="T46" fmla="*/ 44 w 250"/>
                <a:gd name="T47" fmla="*/ 24 h 146"/>
                <a:gd name="T48" fmla="*/ 30 w 250"/>
                <a:gd name="T49" fmla="*/ 36 h 146"/>
                <a:gd name="T50" fmla="*/ 18 w 250"/>
                <a:gd name="T51" fmla="*/ 50 h 146"/>
                <a:gd name="T52" fmla="*/ 8 w 250"/>
                <a:gd name="T53" fmla="*/ 64 h 146"/>
                <a:gd name="T54" fmla="*/ 0 w 250"/>
                <a:gd name="T55" fmla="*/ 80 h 146"/>
                <a:gd name="T56" fmla="*/ 0 w 250"/>
                <a:gd name="T57" fmla="*/ 80 h 146"/>
                <a:gd name="T58" fmla="*/ 10 w 250"/>
                <a:gd name="T59" fmla="*/ 72 h 146"/>
                <a:gd name="T60" fmla="*/ 20 w 250"/>
                <a:gd name="T61" fmla="*/ 62 h 146"/>
                <a:gd name="T62" fmla="*/ 32 w 250"/>
                <a:gd name="T63" fmla="*/ 56 h 146"/>
                <a:gd name="T64" fmla="*/ 44 w 250"/>
                <a:gd name="T65" fmla="*/ 48 h 146"/>
                <a:gd name="T66" fmla="*/ 56 w 250"/>
                <a:gd name="T67" fmla="*/ 44 h 146"/>
                <a:gd name="T68" fmla="*/ 70 w 250"/>
                <a:gd name="T69" fmla="*/ 40 h 146"/>
                <a:gd name="T70" fmla="*/ 84 w 250"/>
                <a:gd name="T71" fmla="*/ 36 h 146"/>
                <a:gd name="T72" fmla="*/ 98 w 250"/>
                <a:gd name="T73" fmla="*/ 34 h 146"/>
                <a:gd name="T74" fmla="*/ 98 w 250"/>
                <a:gd name="T75" fmla="*/ 34 h 146"/>
                <a:gd name="T76" fmla="*/ 110 w 250"/>
                <a:gd name="T77" fmla="*/ 34 h 146"/>
                <a:gd name="T78" fmla="*/ 124 w 250"/>
                <a:gd name="T79" fmla="*/ 36 h 146"/>
                <a:gd name="T80" fmla="*/ 150 w 250"/>
                <a:gd name="T81" fmla="*/ 40 h 146"/>
                <a:gd name="T82" fmla="*/ 174 w 250"/>
                <a:gd name="T83" fmla="*/ 50 h 146"/>
                <a:gd name="T84" fmla="*/ 194 w 250"/>
                <a:gd name="T85" fmla="*/ 64 h 146"/>
                <a:gd name="T86" fmla="*/ 214 w 250"/>
                <a:gd name="T87" fmla="*/ 80 h 146"/>
                <a:gd name="T88" fmla="*/ 230 w 250"/>
                <a:gd name="T89" fmla="*/ 100 h 146"/>
                <a:gd name="T90" fmla="*/ 242 w 250"/>
                <a:gd name="T91" fmla="*/ 122 h 146"/>
                <a:gd name="T92" fmla="*/ 250 w 250"/>
                <a:gd name="T93" fmla="*/ 146 h 146"/>
                <a:gd name="T94" fmla="*/ 250 w 250"/>
                <a:gd name="T9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0" h="146">
                  <a:moveTo>
                    <a:pt x="250" y="146"/>
                  </a:moveTo>
                  <a:lnTo>
                    <a:pt x="250" y="146"/>
                  </a:lnTo>
                  <a:lnTo>
                    <a:pt x="250" y="134"/>
                  </a:lnTo>
                  <a:lnTo>
                    <a:pt x="250" y="120"/>
                  </a:lnTo>
                  <a:lnTo>
                    <a:pt x="250" y="120"/>
                  </a:lnTo>
                  <a:lnTo>
                    <a:pt x="250" y="108"/>
                  </a:lnTo>
                  <a:lnTo>
                    <a:pt x="246" y="94"/>
                  </a:lnTo>
                  <a:lnTo>
                    <a:pt x="242" y="82"/>
                  </a:lnTo>
                  <a:lnTo>
                    <a:pt x="238" y="72"/>
                  </a:lnTo>
                  <a:lnTo>
                    <a:pt x="230" y="60"/>
                  </a:lnTo>
                  <a:lnTo>
                    <a:pt x="224" y="50"/>
                  </a:lnTo>
                  <a:lnTo>
                    <a:pt x="206" y="32"/>
                  </a:lnTo>
                  <a:lnTo>
                    <a:pt x="186" y="16"/>
                  </a:lnTo>
                  <a:lnTo>
                    <a:pt x="176" y="12"/>
                  </a:lnTo>
                  <a:lnTo>
                    <a:pt x="164" y="6"/>
                  </a:lnTo>
                  <a:lnTo>
                    <a:pt x="152" y="2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4" y="2"/>
                  </a:lnTo>
                  <a:lnTo>
                    <a:pt x="76" y="8"/>
                  </a:lnTo>
                  <a:lnTo>
                    <a:pt x="58" y="14"/>
                  </a:lnTo>
                  <a:lnTo>
                    <a:pt x="44" y="24"/>
                  </a:lnTo>
                  <a:lnTo>
                    <a:pt x="30" y="36"/>
                  </a:lnTo>
                  <a:lnTo>
                    <a:pt x="18" y="5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0" y="72"/>
                  </a:lnTo>
                  <a:lnTo>
                    <a:pt x="20" y="62"/>
                  </a:lnTo>
                  <a:lnTo>
                    <a:pt x="32" y="56"/>
                  </a:lnTo>
                  <a:lnTo>
                    <a:pt x="44" y="48"/>
                  </a:lnTo>
                  <a:lnTo>
                    <a:pt x="56" y="44"/>
                  </a:lnTo>
                  <a:lnTo>
                    <a:pt x="70" y="40"/>
                  </a:lnTo>
                  <a:lnTo>
                    <a:pt x="84" y="36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10" y="34"/>
                  </a:lnTo>
                  <a:lnTo>
                    <a:pt x="124" y="36"/>
                  </a:lnTo>
                  <a:lnTo>
                    <a:pt x="150" y="40"/>
                  </a:lnTo>
                  <a:lnTo>
                    <a:pt x="174" y="50"/>
                  </a:lnTo>
                  <a:lnTo>
                    <a:pt x="194" y="64"/>
                  </a:lnTo>
                  <a:lnTo>
                    <a:pt x="214" y="80"/>
                  </a:lnTo>
                  <a:lnTo>
                    <a:pt x="230" y="100"/>
                  </a:lnTo>
                  <a:lnTo>
                    <a:pt x="242" y="122"/>
                  </a:lnTo>
                  <a:lnTo>
                    <a:pt x="250" y="146"/>
                  </a:lnTo>
                  <a:lnTo>
                    <a:pt x="25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8"/>
            <p:cNvSpPr>
              <a:spLocks noEditPoints="1"/>
            </p:cNvSpPr>
            <p:nvPr/>
          </p:nvSpPr>
          <p:spPr bwMode="auto">
            <a:xfrm>
              <a:off x="-949325" y="1254125"/>
              <a:ext cx="949325" cy="1019175"/>
            </a:xfrm>
            <a:custGeom>
              <a:avLst/>
              <a:gdLst>
                <a:gd name="T0" fmla="*/ 14 w 598"/>
                <a:gd name="T1" fmla="*/ 538 h 642"/>
                <a:gd name="T2" fmla="*/ 0 w 598"/>
                <a:gd name="T3" fmla="*/ 572 h 642"/>
                <a:gd name="T4" fmla="*/ 6 w 598"/>
                <a:gd name="T5" fmla="*/ 606 h 642"/>
                <a:gd name="T6" fmla="*/ 20 w 598"/>
                <a:gd name="T7" fmla="*/ 626 h 642"/>
                <a:gd name="T8" fmla="*/ 54 w 598"/>
                <a:gd name="T9" fmla="*/ 640 h 642"/>
                <a:gd name="T10" fmla="*/ 88 w 598"/>
                <a:gd name="T11" fmla="*/ 636 h 642"/>
                <a:gd name="T12" fmla="*/ 232 w 598"/>
                <a:gd name="T13" fmla="*/ 480 h 642"/>
                <a:gd name="T14" fmla="*/ 242 w 598"/>
                <a:gd name="T15" fmla="*/ 462 h 642"/>
                <a:gd name="T16" fmla="*/ 246 w 598"/>
                <a:gd name="T17" fmla="*/ 434 h 642"/>
                <a:gd name="T18" fmla="*/ 238 w 598"/>
                <a:gd name="T19" fmla="*/ 406 h 642"/>
                <a:gd name="T20" fmla="*/ 284 w 598"/>
                <a:gd name="T21" fmla="*/ 380 h 642"/>
                <a:gd name="T22" fmla="*/ 332 w 598"/>
                <a:gd name="T23" fmla="*/ 402 h 642"/>
                <a:gd name="T24" fmla="*/ 388 w 598"/>
                <a:gd name="T25" fmla="*/ 412 h 642"/>
                <a:gd name="T26" fmla="*/ 428 w 598"/>
                <a:gd name="T27" fmla="*/ 408 h 642"/>
                <a:gd name="T28" fmla="*/ 486 w 598"/>
                <a:gd name="T29" fmla="*/ 390 h 642"/>
                <a:gd name="T30" fmla="*/ 534 w 598"/>
                <a:gd name="T31" fmla="*/ 356 h 642"/>
                <a:gd name="T32" fmla="*/ 570 w 598"/>
                <a:gd name="T33" fmla="*/ 310 h 642"/>
                <a:gd name="T34" fmla="*/ 592 w 598"/>
                <a:gd name="T35" fmla="*/ 254 h 642"/>
                <a:gd name="T36" fmla="*/ 598 w 598"/>
                <a:gd name="T37" fmla="*/ 192 h 642"/>
                <a:gd name="T38" fmla="*/ 590 w 598"/>
                <a:gd name="T39" fmla="*/ 152 h 642"/>
                <a:gd name="T40" fmla="*/ 566 w 598"/>
                <a:gd name="T41" fmla="*/ 96 h 642"/>
                <a:gd name="T42" fmla="*/ 528 w 598"/>
                <a:gd name="T43" fmla="*/ 52 h 642"/>
                <a:gd name="T44" fmla="*/ 478 w 598"/>
                <a:gd name="T45" fmla="*/ 18 h 642"/>
                <a:gd name="T46" fmla="*/ 420 w 598"/>
                <a:gd name="T47" fmla="*/ 2 h 642"/>
                <a:gd name="T48" fmla="*/ 378 w 598"/>
                <a:gd name="T49" fmla="*/ 0 h 642"/>
                <a:gd name="T50" fmla="*/ 318 w 598"/>
                <a:gd name="T51" fmla="*/ 14 h 642"/>
                <a:gd name="T52" fmla="*/ 266 w 598"/>
                <a:gd name="T53" fmla="*/ 44 h 642"/>
                <a:gd name="T54" fmla="*/ 226 w 598"/>
                <a:gd name="T55" fmla="*/ 86 h 642"/>
                <a:gd name="T56" fmla="*/ 198 w 598"/>
                <a:gd name="T57" fmla="*/ 138 h 642"/>
                <a:gd name="T58" fmla="*/ 188 w 598"/>
                <a:gd name="T59" fmla="*/ 198 h 642"/>
                <a:gd name="T60" fmla="*/ 190 w 598"/>
                <a:gd name="T61" fmla="*/ 238 h 642"/>
                <a:gd name="T62" fmla="*/ 204 w 598"/>
                <a:gd name="T63" fmla="*/ 288 h 642"/>
                <a:gd name="T64" fmla="*/ 230 w 598"/>
                <a:gd name="T65" fmla="*/ 332 h 642"/>
                <a:gd name="T66" fmla="*/ 210 w 598"/>
                <a:gd name="T67" fmla="*/ 382 h 642"/>
                <a:gd name="T68" fmla="*/ 180 w 598"/>
                <a:gd name="T69" fmla="*/ 376 h 642"/>
                <a:gd name="T70" fmla="*/ 154 w 598"/>
                <a:gd name="T71" fmla="*/ 384 h 642"/>
                <a:gd name="T72" fmla="*/ 138 w 598"/>
                <a:gd name="T73" fmla="*/ 398 h 642"/>
                <a:gd name="T74" fmla="*/ 224 w 598"/>
                <a:gd name="T75" fmla="*/ 200 h 642"/>
                <a:gd name="T76" fmla="*/ 234 w 598"/>
                <a:gd name="T77" fmla="*/ 150 h 642"/>
                <a:gd name="T78" fmla="*/ 256 w 598"/>
                <a:gd name="T79" fmla="*/ 108 h 642"/>
                <a:gd name="T80" fmla="*/ 290 w 598"/>
                <a:gd name="T81" fmla="*/ 72 h 642"/>
                <a:gd name="T82" fmla="*/ 332 w 598"/>
                <a:gd name="T83" fmla="*/ 48 h 642"/>
                <a:gd name="T84" fmla="*/ 382 w 598"/>
                <a:gd name="T85" fmla="*/ 38 h 642"/>
                <a:gd name="T86" fmla="*/ 416 w 598"/>
                <a:gd name="T87" fmla="*/ 40 h 642"/>
                <a:gd name="T88" fmla="*/ 462 w 598"/>
                <a:gd name="T89" fmla="*/ 52 h 642"/>
                <a:gd name="T90" fmla="*/ 504 w 598"/>
                <a:gd name="T91" fmla="*/ 80 h 642"/>
                <a:gd name="T92" fmla="*/ 534 w 598"/>
                <a:gd name="T93" fmla="*/ 116 h 642"/>
                <a:gd name="T94" fmla="*/ 554 w 598"/>
                <a:gd name="T95" fmla="*/ 160 h 642"/>
                <a:gd name="T96" fmla="*/ 560 w 598"/>
                <a:gd name="T97" fmla="*/ 194 h 642"/>
                <a:gd name="T98" fmla="*/ 556 w 598"/>
                <a:gd name="T99" fmla="*/ 246 h 642"/>
                <a:gd name="T100" fmla="*/ 538 w 598"/>
                <a:gd name="T101" fmla="*/ 290 h 642"/>
                <a:gd name="T102" fmla="*/ 508 w 598"/>
                <a:gd name="T103" fmla="*/ 328 h 642"/>
                <a:gd name="T104" fmla="*/ 468 w 598"/>
                <a:gd name="T105" fmla="*/ 356 h 642"/>
                <a:gd name="T106" fmla="*/ 420 w 598"/>
                <a:gd name="T107" fmla="*/ 372 h 642"/>
                <a:gd name="T108" fmla="*/ 386 w 598"/>
                <a:gd name="T109" fmla="*/ 374 h 642"/>
                <a:gd name="T110" fmla="*/ 338 w 598"/>
                <a:gd name="T111" fmla="*/ 364 h 642"/>
                <a:gd name="T112" fmla="*/ 294 w 598"/>
                <a:gd name="T113" fmla="*/ 342 h 642"/>
                <a:gd name="T114" fmla="*/ 260 w 598"/>
                <a:gd name="T115" fmla="*/ 308 h 642"/>
                <a:gd name="T116" fmla="*/ 236 w 598"/>
                <a:gd name="T117" fmla="*/ 266 h 642"/>
                <a:gd name="T118" fmla="*/ 224 w 598"/>
                <a:gd name="T119" fmla="*/ 21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8" h="642">
                  <a:moveTo>
                    <a:pt x="138" y="398"/>
                  </a:moveTo>
                  <a:lnTo>
                    <a:pt x="14" y="538"/>
                  </a:lnTo>
                  <a:lnTo>
                    <a:pt x="14" y="538"/>
                  </a:lnTo>
                  <a:lnTo>
                    <a:pt x="8" y="548"/>
                  </a:lnTo>
                  <a:lnTo>
                    <a:pt x="2" y="560"/>
                  </a:lnTo>
                  <a:lnTo>
                    <a:pt x="0" y="572"/>
                  </a:lnTo>
                  <a:lnTo>
                    <a:pt x="0" y="584"/>
                  </a:lnTo>
                  <a:lnTo>
                    <a:pt x="2" y="594"/>
                  </a:lnTo>
                  <a:lnTo>
                    <a:pt x="6" y="606"/>
                  </a:lnTo>
                  <a:lnTo>
                    <a:pt x="12" y="616"/>
                  </a:lnTo>
                  <a:lnTo>
                    <a:pt x="20" y="626"/>
                  </a:lnTo>
                  <a:lnTo>
                    <a:pt x="20" y="626"/>
                  </a:lnTo>
                  <a:lnTo>
                    <a:pt x="30" y="634"/>
                  </a:lnTo>
                  <a:lnTo>
                    <a:pt x="42" y="638"/>
                  </a:lnTo>
                  <a:lnTo>
                    <a:pt x="54" y="640"/>
                  </a:lnTo>
                  <a:lnTo>
                    <a:pt x="66" y="642"/>
                  </a:lnTo>
                  <a:lnTo>
                    <a:pt x="78" y="640"/>
                  </a:lnTo>
                  <a:lnTo>
                    <a:pt x="88" y="636"/>
                  </a:lnTo>
                  <a:lnTo>
                    <a:pt x="100" y="628"/>
                  </a:lnTo>
                  <a:lnTo>
                    <a:pt x="108" y="620"/>
                  </a:lnTo>
                  <a:lnTo>
                    <a:pt x="232" y="480"/>
                  </a:lnTo>
                  <a:lnTo>
                    <a:pt x="232" y="480"/>
                  </a:lnTo>
                  <a:lnTo>
                    <a:pt x="238" y="472"/>
                  </a:lnTo>
                  <a:lnTo>
                    <a:pt x="242" y="462"/>
                  </a:lnTo>
                  <a:lnTo>
                    <a:pt x="246" y="452"/>
                  </a:lnTo>
                  <a:lnTo>
                    <a:pt x="246" y="444"/>
                  </a:lnTo>
                  <a:lnTo>
                    <a:pt x="246" y="434"/>
                  </a:lnTo>
                  <a:lnTo>
                    <a:pt x="244" y="424"/>
                  </a:lnTo>
                  <a:lnTo>
                    <a:pt x="242" y="414"/>
                  </a:lnTo>
                  <a:lnTo>
                    <a:pt x="238" y="406"/>
                  </a:lnTo>
                  <a:lnTo>
                    <a:pt x="270" y="370"/>
                  </a:lnTo>
                  <a:lnTo>
                    <a:pt x="270" y="370"/>
                  </a:lnTo>
                  <a:lnTo>
                    <a:pt x="284" y="380"/>
                  </a:lnTo>
                  <a:lnTo>
                    <a:pt x="300" y="388"/>
                  </a:lnTo>
                  <a:lnTo>
                    <a:pt x="316" y="396"/>
                  </a:lnTo>
                  <a:lnTo>
                    <a:pt x="332" y="402"/>
                  </a:lnTo>
                  <a:lnTo>
                    <a:pt x="350" y="408"/>
                  </a:lnTo>
                  <a:lnTo>
                    <a:pt x="368" y="410"/>
                  </a:lnTo>
                  <a:lnTo>
                    <a:pt x="388" y="412"/>
                  </a:lnTo>
                  <a:lnTo>
                    <a:pt x="406" y="410"/>
                  </a:lnTo>
                  <a:lnTo>
                    <a:pt x="406" y="410"/>
                  </a:lnTo>
                  <a:lnTo>
                    <a:pt x="428" y="408"/>
                  </a:lnTo>
                  <a:lnTo>
                    <a:pt x="448" y="404"/>
                  </a:lnTo>
                  <a:lnTo>
                    <a:pt x="466" y="398"/>
                  </a:lnTo>
                  <a:lnTo>
                    <a:pt x="486" y="390"/>
                  </a:lnTo>
                  <a:lnTo>
                    <a:pt x="502" y="380"/>
                  </a:lnTo>
                  <a:lnTo>
                    <a:pt x="518" y="368"/>
                  </a:lnTo>
                  <a:lnTo>
                    <a:pt x="534" y="356"/>
                  </a:lnTo>
                  <a:lnTo>
                    <a:pt x="548" y="342"/>
                  </a:lnTo>
                  <a:lnTo>
                    <a:pt x="560" y="326"/>
                  </a:lnTo>
                  <a:lnTo>
                    <a:pt x="570" y="310"/>
                  </a:lnTo>
                  <a:lnTo>
                    <a:pt x="580" y="292"/>
                  </a:lnTo>
                  <a:lnTo>
                    <a:pt x="586" y="274"/>
                  </a:lnTo>
                  <a:lnTo>
                    <a:pt x="592" y="254"/>
                  </a:lnTo>
                  <a:lnTo>
                    <a:pt x="596" y="234"/>
                  </a:lnTo>
                  <a:lnTo>
                    <a:pt x="598" y="214"/>
                  </a:lnTo>
                  <a:lnTo>
                    <a:pt x="598" y="192"/>
                  </a:lnTo>
                  <a:lnTo>
                    <a:pt x="598" y="192"/>
                  </a:lnTo>
                  <a:lnTo>
                    <a:pt x="596" y="172"/>
                  </a:lnTo>
                  <a:lnTo>
                    <a:pt x="590" y="152"/>
                  </a:lnTo>
                  <a:lnTo>
                    <a:pt x="584" y="132"/>
                  </a:lnTo>
                  <a:lnTo>
                    <a:pt x="576" y="114"/>
                  </a:lnTo>
                  <a:lnTo>
                    <a:pt x="566" y="96"/>
                  </a:lnTo>
                  <a:lnTo>
                    <a:pt x="556" y="80"/>
                  </a:lnTo>
                  <a:lnTo>
                    <a:pt x="542" y="64"/>
                  </a:lnTo>
                  <a:lnTo>
                    <a:pt x="528" y="52"/>
                  </a:lnTo>
                  <a:lnTo>
                    <a:pt x="512" y="38"/>
                  </a:lnTo>
                  <a:lnTo>
                    <a:pt x="496" y="28"/>
                  </a:lnTo>
                  <a:lnTo>
                    <a:pt x="478" y="18"/>
                  </a:lnTo>
                  <a:lnTo>
                    <a:pt x="460" y="12"/>
                  </a:lnTo>
                  <a:lnTo>
                    <a:pt x="440" y="6"/>
                  </a:lnTo>
                  <a:lnTo>
                    <a:pt x="420" y="2"/>
                  </a:lnTo>
                  <a:lnTo>
                    <a:pt x="400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58" y="4"/>
                  </a:lnTo>
                  <a:lnTo>
                    <a:pt x="338" y="8"/>
                  </a:lnTo>
                  <a:lnTo>
                    <a:pt x="318" y="14"/>
                  </a:lnTo>
                  <a:lnTo>
                    <a:pt x="300" y="22"/>
                  </a:lnTo>
                  <a:lnTo>
                    <a:pt x="282" y="32"/>
                  </a:lnTo>
                  <a:lnTo>
                    <a:pt x="266" y="44"/>
                  </a:lnTo>
                  <a:lnTo>
                    <a:pt x="252" y="56"/>
                  </a:lnTo>
                  <a:lnTo>
                    <a:pt x="238" y="70"/>
                  </a:lnTo>
                  <a:lnTo>
                    <a:pt x="226" y="86"/>
                  </a:lnTo>
                  <a:lnTo>
                    <a:pt x="214" y="102"/>
                  </a:lnTo>
                  <a:lnTo>
                    <a:pt x="206" y="120"/>
                  </a:lnTo>
                  <a:lnTo>
                    <a:pt x="198" y="138"/>
                  </a:lnTo>
                  <a:lnTo>
                    <a:pt x="192" y="158"/>
                  </a:lnTo>
                  <a:lnTo>
                    <a:pt x="188" y="178"/>
                  </a:lnTo>
                  <a:lnTo>
                    <a:pt x="188" y="198"/>
                  </a:lnTo>
                  <a:lnTo>
                    <a:pt x="188" y="220"/>
                  </a:lnTo>
                  <a:lnTo>
                    <a:pt x="188" y="220"/>
                  </a:lnTo>
                  <a:lnTo>
                    <a:pt x="190" y="238"/>
                  </a:lnTo>
                  <a:lnTo>
                    <a:pt x="192" y="254"/>
                  </a:lnTo>
                  <a:lnTo>
                    <a:pt x="198" y="272"/>
                  </a:lnTo>
                  <a:lnTo>
                    <a:pt x="204" y="288"/>
                  </a:lnTo>
                  <a:lnTo>
                    <a:pt x="212" y="304"/>
                  </a:lnTo>
                  <a:lnTo>
                    <a:pt x="220" y="318"/>
                  </a:lnTo>
                  <a:lnTo>
                    <a:pt x="230" y="332"/>
                  </a:lnTo>
                  <a:lnTo>
                    <a:pt x="242" y="344"/>
                  </a:lnTo>
                  <a:lnTo>
                    <a:pt x="210" y="382"/>
                  </a:lnTo>
                  <a:lnTo>
                    <a:pt x="210" y="382"/>
                  </a:lnTo>
                  <a:lnTo>
                    <a:pt x="200" y="378"/>
                  </a:lnTo>
                  <a:lnTo>
                    <a:pt x="190" y="376"/>
                  </a:lnTo>
                  <a:lnTo>
                    <a:pt x="180" y="376"/>
                  </a:lnTo>
                  <a:lnTo>
                    <a:pt x="172" y="378"/>
                  </a:lnTo>
                  <a:lnTo>
                    <a:pt x="162" y="380"/>
                  </a:lnTo>
                  <a:lnTo>
                    <a:pt x="154" y="384"/>
                  </a:lnTo>
                  <a:lnTo>
                    <a:pt x="144" y="390"/>
                  </a:lnTo>
                  <a:lnTo>
                    <a:pt x="138" y="398"/>
                  </a:lnTo>
                  <a:lnTo>
                    <a:pt x="138" y="398"/>
                  </a:lnTo>
                  <a:close/>
                  <a:moveTo>
                    <a:pt x="224" y="216"/>
                  </a:moveTo>
                  <a:lnTo>
                    <a:pt x="224" y="216"/>
                  </a:lnTo>
                  <a:lnTo>
                    <a:pt x="224" y="200"/>
                  </a:lnTo>
                  <a:lnTo>
                    <a:pt x="226" y="182"/>
                  </a:lnTo>
                  <a:lnTo>
                    <a:pt x="228" y="166"/>
                  </a:lnTo>
                  <a:lnTo>
                    <a:pt x="234" y="150"/>
                  </a:lnTo>
                  <a:lnTo>
                    <a:pt x="240" y="136"/>
                  </a:lnTo>
                  <a:lnTo>
                    <a:pt x="248" y="122"/>
                  </a:lnTo>
                  <a:lnTo>
                    <a:pt x="256" y="108"/>
                  </a:lnTo>
                  <a:lnTo>
                    <a:pt x="266" y="94"/>
                  </a:lnTo>
                  <a:lnTo>
                    <a:pt x="278" y="84"/>
                  </a:lnTo>
                  <a:lnTo>
                    <a:pt x="290" y="72"/>
                  </a:lnTo>
                  <a:lnTo>
                    <a:pt x="302" y="64"/>
                  </a:lnTo>
                  <a:lnTo>
                    <a:pt x="316" y="56"/>
                  </a:lnTo>
                  <a:lnTo>
                    <a:pt x="332" y="48"/>
                  </a:lnTo>
                  <a:lnTo>
                    <a:pt x="348" y="44"/>
                  </a:lnTo>
                  <a:lnTo>
                    <a:pt x="364" y="40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98" y="38"/>
                  </a:lnTo>
                  <a:lnTo>
                    <a:pt x="416" y="40"/>
                  </a:lnTo>
                  <a:lnTo>
                    <a:pt x="432" y="42"/>
                  </a:lnTo>
                  <a:lnTo>
                    <a:pt x="448" y="46"/>
                  </a:lnTo>
                  <a:lnTo>
                    <a:pt x="462" y="52"/>
                  </a:lnTo>
                  <a:lnTo>
                    <a:pt x="478" y="60"/>
                  </a:lnTo>
                  <a:lnTo>
                    <a:pt x="490" y="70"/>
                  </a:lnTo>
                  <a:lnTo>
                    <a:pt x="504" y="80"/>
                  </a:lnTo>
                  <a:lnTo>
                    <a:pt x="516" y="90"/>
                  </a:lnTo>
                  <a:lnTo>
                    <a:pt x="526" y="102"/>
                  </a:lnTo>
                  <a:lnTo>
                    <a:pt x="534" y="116"/>
                  </a:lnTo>
                  <a:lnTo>
                    <a:pt x="542" y="130"/>
                  </a:lnTo>
                  <a:lnTo>
                    <a:pt x="550" y="146"/>
                  </a:lnTo>
                  <a:lnTo>
                    <a:pt x="554" y="160"/>
                  </a:lnTo>
                  <a:lnTo>
                    <a:pt x="558" y="178"/>
                  </a:lnTo>
                  <a:lnTo>
                    <a:pt x="560" y="194"/>
                  </a:lnTo>
                  <a:lnTo>
                    <a:pt x="560" y="194"/>
                  </a:lnTo>
                  <a:lnTo>
                    <a:pt x="560" y="212"/>
                  </a:lnTo>
                  <a:lnTo>
                    <a:pt x="560" y="228"/>
                  </a:lnTo>
                  <a:lnTo>
                    <a:pt x="556" y="246"/>
                  </a:lnTo>
                  <a:lnTo>
                    <a:pt x="552" y="260"/>
                  </a:lnTo>
                  <a:lnTo>
                    <a:pt x="546" y="276"/>
                  </a:lnTo>
                  <a:lnTo>
                    <a:pt x="538" y="290"/>
                  </a:lnTo>
                  <a:lnTo>
                    <a:pt x="530" y="304"/>
                  </a:lnTo>
                  <a:lnTo>
                    <a:pt x="520" y="316"/>
                  </a:lnTo>
                  <a:lnTo>
                    <a:pt x="508" y="328"/>
                  </a:lnTo>
                  <a:lnTo>
                    <a:pt x="496" y="338"/>
                  </a:lnTo>
                  <a:lnTo>
                    <a:pt x="482" y="348"/>
                  </a:lnTo>
                  <a:lnTo>
                    <a:pt x="468" y="356"/>
                  </a:lnTo>
                  <a:lnTo>
                    <a:pt x="454" y="362"/>
                  </a:lnTo>
                  <a:lnTo>
                    <a:pt x="438" y="368"/>
                  </a:lnTo>
                  <a:lnTo>
                    <a:pt x="420" y="372"/>
                  </a:lnTo>
                  <a:lnTo>
                    <a:pt x="404" y="374"/>
                  </a:lnTo>
                  <a:lnTo>
                    <a:pt x="404" y="374"/>
                  </a:lnTo>
                  <a:lnTo>
                    <a:pt x="386" y="374"/>
                  </a:lnTo>
                  <a:lnTo>
                    <a:pt x="370" y="372"/>
                  </a:lnTo>
                  <a:lnTo>
                    <a:pt x="354" y="370"/>
                  </a:lnTo>
                  <a:lnTo>
                    <a:pt x="338" y="364"/>
                  </a:lnTo>
                  <a:lnTo>
                    <a:pt x="322" y="358"/>
                  </a:lnTo>
                  <a:lnTo>
                    <a:pt x="308" y="352"/>
                  </a:lnTo>
                  <a:lnTo>
                    <a:pt x="294" y="342"/>
                  </a:lnTo>
                  <a:lnTo>
                    <a:pt x="282" y="332"/>
                  </a:lnTo>
                  <a:lnTo>
                    <a:pt x="270" y="322"/>
                  </a:lnTo>
                  <a:lnTo>
                    <a:pt x="260" y="308"/>
                  </a:lnTo>
                  <a:lnTo>
                    <a:pt x="250" y="296"/>
                  </a:lnTo>
                  <a:lnTo>
                    <a:pt x="242" y="282"/>
                  </a:lnTo>
                  <a:lnTo>
                    <a:pt x="236" y="266"/>
                  </a:lnTo>
                  <a:lnTo>
                    <a:pt x="230" y="250"/>
                  </a:lnTo>
                  <a:lnTo>
                    <a:pt x="226" y="234"/>
                  </a:lnTo>
                  <a:lnTo>
                    <a:pt x="224" y="216"/>
                  </a:lnTo>
                  <a:lnTo>
                    <a:pt x="224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sp>
        <p:nvSpPr>
          <p:cNvPr id="41" name="Freeform 101"/>
          <p:cNvSpPr>
            <a:spLocks noChangeArrowheads="1"/>
          </p:cNvSpPr>
          <p:nvPr/>
        </p:nvSpPr>
        <p:spPr bwMode="auto">
          <a:xfrm>
            <a:off x="4152842" y="5203980"/>
            <a:ext cx="423013" cy="339681"/>
          </a:xfrm>
          <a:custGeom>
            <a:avLst/>
            <a:gdLst>
              <a:gd name="T0" fmla="*/ 8958 w 567"/>
              <a:gd name="T1" fmla="*/ 410482 h 415"/>
              <a:gd name="T2" fmla="*/ 8958 w 567"/>
              <a:gd name="T3" fmla="*/ 410482 h 415"/>
              <a:gd name="T4" fmla="*/ 8958 w 567"/>
              <a:gd name="T5" fmla="*/ 363056 h 415"/>
              <a:gd name="T6" fmla="*/ 95548 w 567"/>
              <a:gd name="T7" fmla="*/ 266568 h 415"/>
              <a:gd name="T8" fmla="*/ 140336 w 567"/>
              <a:gd name="T9" fmla="*/ 266568 h 415"/>
              <a:gd name="T10" fmla="*/ 279179 w 567"/>
              <a:gd name="T11" fmla="*/ 420295 h 415"/>
              <a:gd name="T12" fmla="*/ 331432 w 567"/>
              <a:gd name="T13" fmla="*/ 420295 h 415"/>
              <a:gd name="T14" fmla="*/ 697201 w 567"/>
              <a:gd name="T15" fmla="*/ 9812 h 415"/>
              <a:gd name="T16" fmla="*/ 749453 w 567"/>
              <a:gd name="T17" fmla="*/ 9812 h 415"/>
              <a:gd name="T18" fmla="*/ 827086 w 567"/>
              <a:gd name="T19" fmla="*/ 104665 h 415"/>
              <a:gd name="T20" fmla="*/ 827086 w 567"/>
              <a:gd name="T21" fmla="*/ 152091 h 415"/>
              <a:gd name="T22" fmla="*/ 374727 w 567"/>
              <a:gd name="T23" fmla="*/ 649249 h 415"/>
              <a:gd name="T24" fmla="*/ 322474 w 567"/>
              <a:gd name="T25" fmla="*/ 677051 h 415"/>
              <a:gd name="T26" fmla="*/ 279179 w 567"/>
              <a:gd name="T27" fmla="*/ 677051 h 415"/>
              <a:gd name="T28" fmla="*/ 226926 w 567"/>
              <a:gd name="T29" fmla="*/ 649249 h 415"/>
              <a:gd name="T30" fmla="*/ 8958 w 567"/>
              <a:gd name="T31" fmla="*/ 410482 h 4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67" h="415">
                <a:moveTo>
                  <a:pt x="6" y="251"/>
                </a:moveTo>
                <a:lnTo>
                  <a:pt x="6" y="251"/>
                </a:lnTo>
                <a:cubicBezTo>
                  <a:pt x="0" y="245"/>
                  <a:pt x="0" y="233"/>
                  <a:pt x="6" y="222"/>
                </a:cubicBezTo>
                <a:cubicBezTo>
                  <a:pt x="64" y="163"/>
                  <a:pt x="64" y="163"/>
                  <a:pt x="64" y="163"/>
                </a:cubicBezTo>
                <a:cubicBezTo>
                  <a:pt x="76" y="158"/>
                  <a:pt x="88" y="158"/>
                  <a:pt x="94" y="163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99" y="263"/>
                  <a:pt x="210" y="263"/>
                  <a:pt x="222" y="257"/>
                </a:cubicBezTo>
                <a:cubicBezTo>
                  <a:pt x="467" y="6"/>
                  <a:pt x="467" y="6"/>
                  <a:pt x="467" y="6"/>
                </a:cubicBezTo>
                <a:cubicBezTo>
                  <a:pt x="478" y="0"/>
                  <a:pt x="490" y="0"/>
                  <a:pt x="502" y="6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66" y="70"/>
                  <a:pt x="566" y="88"/>
                  <a:pt x="554" y="93"/>
                </a:cubicBezTo>
                <a:cubicBezTo>
                  <a:pt x="251" y="397"/>
                  <a:pt x="251" y="397"/>
                  <a:pt x="251" y="397"/>
                </a:cubicBezTo>
                <a:cubicBezTo>
                  <a:pt x="245" y="402"/>
                  <a:pt x="228" y="414"/>
                  <a:pt x="216" y="414"/>
                </a:cubicBezTo>
                <a:cubicBezTo>
                  <a:pt x="187" y="414"/>
                  <a:pt x="187" y="414"/>
                  <a:pt x="187" y="414"/>
                </a:cubicBezTo>
                <a:cubicBezTo>
                  <a:pt x="175" y="414"/>
                  <a:pt x="158" y="402"/>
                  <a:pt x="152" y="397"/>
                </a:cubicBezTo>
                <a:lnTo>
                  <a:pt x="6" y="251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173" tIns="38087" rIns="76173" bIns="38087" anchor="ctr"/>
          <a:lstStyle/>
          <a:p>
            <a:endParaRPr lang="zh-CN" altLang="en-US" sz="1075"/>
          </a:p>
        </p:txBody>
      </p:sp>
    </p:spTree>
    <p:extLst>
      <p:ext uri="{BB962C8B-B14F-4D97-AF65-F5344CB8AC3E}">
        <p14:creationId xmlns:p14="http://schemas.microsoft.com/office/powerpoint/2010/main" val="34946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030437" y="4752025"/>
            <a:ext cx="4074039" cy="1265335"/>
            <a:chOff x="3125299" y="4100158"/>
            <a:chExt cx="5699125" cy="1770062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3125299" y="5662257"/>
              <a:ext cx="5699125" cy="207963"/>
            </a:xfrm>
            <a:custGeom>
              <a:avLst/>
              <a:gdLst>
                <a:gd name="T0" fmla="*/ 1491 w 1517"/>
                <a:gd name="T1" fmla="*/ 0 h 55"/>
                <a:gd name="T2" fmla="*/ 1447 w 1517"/>
                <a:gd name="T3" fmla="*/ 32 h 55"/>
                <a:gd name="T4" fmla="*/ 794 w 1517"/>
                <a:gd name="T5" fmla="*/ 32 h 55"/>
                <a:gd name="T6" fmla="*/ 722 w 1517"/>
                <a:gd name="T7" fmla="*/ 32 h 55"/>
                <a:gd name="T8" fmla="*/ 70 w 1517"/>
                <a:gd name="T9" fmla="*/ 32 h 55"/>
                <a:gd name="T10" fmla="*/ 26 w 1517"/>
                <a:gd name="T11" fmla="*/ 0 h 55"/>
                <a:gd name="T12" fmla="*/ 96 w 1517"/>
                <a:gd name="T13" fmla="*/ 55 h 55"/>
                <a:gd name="T14" fmla="*/ 1420 w 1517"/>
                <a:gd name="T15" fmla="*/ 55 h 55"/>
                <a:gd name="T16" fmla="*/ 1491 w 151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7" h="55">
                  <a:moveTo>
                    <a:pt x="1491" y="0"/>
                  </a:moveTo>
                  <a:cubicBezTo>
                    <a:pt x="1491" y="0"/>
                    <a:pt x="1503" y="32"/>
                    <a:pt x="1447" y="32"/>
                  </a:cubicBezTo>
                  <a:cubicBezTo>
                    <a:pt x="1425" y="32"/>
                    <a:pt x="1116" y="32"/>
                    <a:pt x="794" y="32"/>
                  </a:cubicBezTo>
                  <a:cubicBezTo>
                    <a:pt x="722" y="32"/>
                    <a:pt x="722" y="32"/>
                    <a:pt x="722" y="32"/>
                  </a:cubicBezTo>
                  <a:cubicBezTo>
                    <a:pt x="401" y="32"/>
                    <a:pt x="92" y="32"/>
                    <a:pt x="70" y="32"/>
                  </a:cubicBezTo>
                  <a:cubicBezTo>
                    <a:pt x="14" y="32"/>
                    <a:pt x="26" y="0"/>
                    <a:pt x="26" y="0"/>
                  </a:cubicBezTo>
                  <a:cubicBezTo>
                    <a:pt x="26" y="0"/>
                    <a:pt x="0" y="34"/>
                    <a:pt x="96" y="55"/>
                  </a:cubicBezTo>
                  <a:cubicBezTo>
                    <a:pt x="1420" y="55"/>
                    <a:pt x="1420" y="55"/>
                    <a:pt x="1420" y="55"/>
                  </a:cubicBezTo>
                  <a:cubicBezTo>
                    <a:pt x="1517" y="34"/>
                    <a:pt x="1491" y="0"/>
                    <a:pt x="1491" y="0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51000">
                  <a:srgbClr val="7A7A7A"/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3177686" y="4100158"/>
              <a:ext cx="5594350" cy="1682751"/>
            </a:xfrm>
            <a:custGeom>
              <a:avLst/>
              <a:gdLst>
                <a:gd name="T0" fmla="*/ 1477 w 1489"/>
                <a:gd name="T1" fmla="*/ 414 h 446"/>
                <a:gd name="T2" fmla="*/ 1207 w 1489"/>
                <a:gd name="T3" fmla="*/ 26 h 446"/>
                <a:gd name="T4" fmla="*/ 1175 w 1489"/>
                <a:gd name="T5" fmla="*/ 0 h 446"/>
                <a:gd name="T6" fmla="*/ 247 w 1489"/>
                <a:gd name="T7" fmla="*/ 0 h 446"/>
                <a:gd name="T8" fmla="*/ 215 w 1489"/>
                <a:gd name="T9" fmla="*/ 26 h 446"/>
                <a:gd name="T10" fmla="*/ 12 w 1489"/>
                <a:gd name="T11" fmla="*/ 414 h 446"/>
                <a:gd name="T12" fmla="*/ 56 w 1489"/>
                <a:gd name="T13" fmla="*/ 446 h 446"/>
                <a:gd name="T14" fmla="*/ 708 w 1489"/>
                <a:gd name="T15" fmla="*/ 446 h 446"/>
                <a:gd name="T16" fmla="*/ 708 w 1489"/>
                <a:gd name="T17" fmla="*/ 446 h 446"/>
                <a:gd name="T18" fmla="*/ 709 w 1489"/>
                <a:gd name="T19" fmla="*/ 446 h 446"/>
                <a:gd name="T20" fmla="*/ 709 w 1489"/>
                <a:gd name="T21" fmla="*/ 446 h 446"/>
                <a:gd name="T22" fmla="*/ 1433 w 1489"/>
                <a:gd name="T23" fmla="*/ 446 h 446"/>
                <a:gd name="T24" fmla="*/ 1477 w 1489"/>
                <a:gd name="T25" fmla="*/ 41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9" h="446">
                  <a:moveTo>
                    <a:pt x="1477" y="414"/>
                  </a:moveTo>
                  <a:cubicBezTo>
                    <a:pt x="1477" y="414"/>
                    <a:pt x="1218" y="44"/>
                    <a:pt x="1207" y="26"/>
                  </a:cubicBezTo>
                  <a:cubicBezTo>
                    <a:pt x="1190" y="1"/>
                    <a:pt x="1175" y="0"/>
                    <a:pt x="1175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0"/>
                    <a:pt x="225" y="6"/>
                    <a:pt x="215" y="26"/>
                  </a:cubicBezTo>
                  <a:cubicBezTo>
                    <a:pt x="206" y="45"/>
                    <a:pt x="12" y="414"/>
                    <a:pt x="12" y="414"/>
                  </a:cubicBezTo>
                  <a:cubicBezTo>
                    <a:pt x="12" y="414"/>
                    <a:pt x="0" y="446"/>
                    <a:pt x="56" y="446"/>
                  </a:cubicBezTo>
                  <a:cubicBezTo>
                    <a:pt x="78" y="446"/>
                    <a:pt x="387" y="446"/>
                    <a:pt x="708" y="446"/>
                  </a:cubicBezTo>
                  <a:cubicBezTo>
                    <a:pt x="708" y="446"/>
                    <a:pt x="708" y="446"/>
                    <a:pt x="708" y="446"/>
                  </a:cubicBezTo>
                  <a:cubicBezTo>
                    <a:pt x="709" y="446"/>
                    <a:pt x="709" y="446"/>
                    <a:pt x="709" y="446"/>
                  </a:cubicBezTo>
                  <a:cubicBezTo>
                    <a:pt x="709" y="446"/>
                    <a:pt x="709" y="446"/>
                    <a:pt x="709" y="446"/>
                  </a:cubicBezTo>
                  <a:cubicBezTo>
                    <a:pt x="1031" y="446"/>
                    <a:pt x="1411" y="446"/>
                    <a:pt x="1433" y="446"/>
                  </a:cubicBezTo>
                  <a:cubicBezTo>
                    <a:pt x="1489" y="446"/>
                    <a:pt x="1477" y="414"/>
                    <a:pt x="1477" y="414"/>
                  </a:cubicBezTo>
                  <a:close/>
                </a:path>
              </a:pathLst>
            </a:custGeom>
            <a:gradFill>
              <a:gsLst>
                <a:gs pos="17000">
                  <a:srgbClr val="535353"/>
                </a:gs>
                <a:gs pos="0">
                  <a:srgbClr val="7A7A7A"/>
                </a:gs>
                <a:gs pos="100000">
                  <a:srgbClr val="000000"/>
                </a:gs>
              </a:gsLst>
              <a:lin ang="2700000" scaled="0"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3779349" y="4246207"/>
              <a:ext cx="4387850" cy="1352550"/>
            </a:xfrm>
            <a:custGeom>
              <a:avLst/>
              <a:gdLst>
                <a:gd name="T0" fmla="*/ 343 w 2764"/>
                <a:gd name="T1" fmla="*/ 0 h 852"/>
                <a:gd name="T2" fmla="*/ 2284 w 2764"/>
                <a:gd name="T3" fmla="*/ 0 h 852"/>
                <a:gd name="T4" fmla="*/ 2764 w 2764"/>
                <a:gd name="T5" fmla="*/ 852 h 852"/>
                <a:gd name="T6" fmla="*/ 0 w 2764"/>
                <a:gd name="T7" fmla="*/ 852 h 852"/>
                <a:gd name="T8" fmla="*/ 343 w 2764"/>
                <a:gd name="T9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4" h="852">
                  <a:moveTo>
                    <a:pt x="343" y="0"/>
                  </a:moveTo>
                  <a:lnTo>
                    <a:pt x="2284" y="0"/>
                  </a:lnTo>
                  <a:lnTo>
                    <a:pt x="2764" y="852"/>
                  </a:lnTo>
                  <a:lnTo>
                    <a:pt x="0" y="852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5EC6D3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50268" y="3627928"/>
            <a:ext cx="2157199" cy="1648055"/>
            <a:chOff x="7164566" y="4996155"/>
            <a:chExt cx="423145" cy="323274"/>
          </a:xfrm>
          <a:solidFill>
            <a:schemeClr val="bg1">
              <a:lumMod val="65000"/>
            </a:schemeClr>
          </a:solidFill>
        </p:grpSpPr>
        <p:sp>
          <p:nvSpPr>
            <p:cNvPr id="48" name="Freeform 77"/>
            <p:cNvSpPr>
              <a:spLocks/>
            </p:cNvSpPr>
            <p:nvPr/>
          </p:nvSpPr>
          <p:spPr bwMode="auto">
            <a:xfrm>
              <a:off x="7277581" y="5164362"/>
              <a:ext cx="199746" cy="86733"/>
            </a:xfrm>
            <a:custGeom>
              <a:avLst/>
              <a:gdLst>
                <a:gd name="T0" fmla="*/ 27 w 32"/>
                <a:gd name="T1" fmla="*/ 14 h 14"/>
                <a:gd name="T2" fmla="*/ 24 w 32"/>
                <a:gd name="T3" fmla="*/ 12 h 14"/>
                <a:gd name="T4" fmla="*/ 16 w 32"/>
                <a:gd name="T5" fmla="*/ 9 h 14"/>
                <a:gd name="T6" fmla="*/ 8 w 32"/>
                <a:gd name="T7" fmla="*/ 12 h 14"/>
                <a:gd name="T8" fmla="*/ 2 w 32"/>
                <a:gd name="T9" fmla="*/ 12 h 14"/>
                <a:gd name="T10" fmla="*/ 2 w 32"/>
                <a:gd name="T11" fmla="*/ 7 h 14"/>
                <a:gd name="T12" fmla="*/ 16 w 32"/>
                <a:gd name="T13" fmla="*/ 0 h 14"/>
                <a:gd name="T14" fmla="*/ 30 w 32"/>
                <a:gd name="T15" fmla="*/ 7 h 14"/>
                <a:gd name="T16" fmla="*/ 30 w 32"/>
                <a:gd name="T17" fmla="*/ 12 h 14"/>
                <a:gd name="T18" fmla="*/ 27 w 32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4">
                  <a:moveTo>
                    <a:pt x="27" y="14"/>
                  </a:moveTo>
                  <a:cubicBezTo>
                    <a:pt x="26" y="14"/>
                    <a:pt x="25" y="13"/>
                    <a:pt x="24" y="12"/>
                  </a:cubicBezTo>
                  <a:cubicBezTo>
                    <a:pt x="22" y="10"/>
                    <a:pt x="19" y="9"/>
                    <a:pt x="16" y="9"/>
                  </a:cubicBezTo>
                  <a:cubicBezTo>
                    <a:pt x="13" y="9"/>
                    <a:pt x="10" y="10"/>
                    <a:pt x="8" y="12"/>
                  </a:cubicBezTo>
                  <a:cubicBezTo>
                    <a:pt x="6" y="14"/>
                    <a:pt x="4" y="14"/>
                    <a:pt x="2" y="12"/>
                  </a:cubicBezTo>
                  <a:cubicBezTo>
                    <a:pt x="0" y="11"/>
                    <a:pt x="0" y="8"/>
                    <a:pt x="2" y="7"/>
                  </a:cubicBezTo>
                  <a:cubicBezTo>
                    <a:pt x="5" y="3"/>
                    <a:pt x="11" y="0"/>
                    <a:pt x="16" y="0"/>
                  </a:cubicBezTo>
                  <a:cubicBezTo>
                    <a:pt x="22" y="0"/>
                    <a:pt x="27" y="3"/>
                    <a:pt x="30" y="7"/>
                  </a:cubicBezTo>
                  <a:cubicBezTo>
                    <a:pt x="32" y="8"/>
                    <a:pt x="32" y="11"/>
                    <a:pt x="30" y="12"/>
                  </a:cubicBezTo>
                  <a:cubicBezTo>
                    <a:pt x="29" y="13"/>
                    <a:pt x="28" y="14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8"/>
            <p:cNvSpPr>
              <a:spLocks/>
            </p:cNvSpPr>
            <p:nvPr/>
          </p:nvSpPr>
          <p:spPr bwMode="auto">
            <a:xfrm>
              <a:off x="7222387" y="5077631"/>
              <a:ext cx="310132" cy="113015"/>
            </a:xfrm>
            <a:custGeom>
              <a:avLst/>
              <a:gdLst>
                <a:gd name="T0" fmla="*/ 46 w 50"/>
                <a:gd name="T1" fmla="*/ 17 h 18"/>
                <a:gd name="T2" fmla="*/ 43 w 50"/>
                <a:gd name="T3" fmla="*/ 16 h 18"/>
                <a:gd name="T4" fmla="*/ 25 w 50"/>
                <a:gd name="T5" fmla="*/ 9 h 18"/>
                <a:gd name="T6" fmla="*/ 8 w 50"/>
                <a:gd name="T7" fmla="*/ 16 h 18"/>
                <a:gd name="T8" fmla="*/ 2 w 50"/>
                <a:gd name="T9" fmla="*/ 16 h 18"/>
                <a:gd name="T10" fmla="*/ 2 w 50"/>
                <a:gd name="T11" fmla="*/ 10 h 18"/>
                <a:gd name="T12" fmla="*/ 25 w 50"/>
                <a:gd name="T13" fmla="*/ 0 h 18"/>
                <a:gd name="T14" fmla="*/ 48 w 50"/>
                <a:gd name="T15" fmla="*/ 10 h 18"/>
                <a:gd name="T16" fmla="*/ 49 w 50"/>
                <a:gd name="T17" fmla="*/ 16 h 18"/>
                <a:gd name="T18" fmla="*/ 46 w 50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8">
                  <a:moveTo>
                    <a:pt x="46" y="17"/>
                  </a:moveTo>
                  <a:cubicBezTo>
                    <a:pt x="45" y="17"/>
                    <a:pt x="43" y="17"/>
                    <a:pt x="43" y="16"/>
                  </a:cubicBezTo>
                  <a:cubicBezTo>
                    <a:pt x="38" y="11"/>
                    <a:pt x="32" y="9"/>
                    <a:pt x="25" y="9"/>
                  </a:cubicBezTo>
                  <a:cubicBezTo>
                    <a:pt x="18" y="9"/>
                    <a:pt x="12" y="11"/>
                    <a:pt x="8" y="16"/>
                  </a:cubicBezTo>
                  <a:cubicBezTo>
                    <a:pt x="6" y="18"/>
                    <a:pt x="3" y="18"/>
                    <a:pt x="2" y="16"/>
                  </a:cubicBezTo>
                  <a:cubicBezTo>
                    <a:pt x="0" y="14"/>
                    <a:pt x="0" y="12"/>
                    <a:pt x="2" y="10"/>
                  </a:cubicBezTo>
                  <a:cubicBezTo>
                    <a:pt x="8" y="4"/>
                    <a:pt x="16" y="0"/>
                    <a:pt x="25" y="0"/>
                  </a:cubicBezTo>
                  <a:cubicBezTo>
                    <a:pt x="34" y="0"/>
                    <a:pt x="42" y="4"/>
                    <a:pt x="48" y="10"/>
                  </a:cubicBezTo>
                  <a:cubicBezTo>
                    <a:pt x="50" y="12"/>
                    <a:pt x="50" y="14"/>
                    <a:pt x="49" y="16"/>
                  </a:cubicBezTo>
                  <a:cubicBezTo>
                    <a:pt x="48" y="17"/>
                    <a:pt x="47" y="1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9"/>
            <p:cNvSpPr>
              <a:spLocks/>
            </p:cNvSpPr>
            <p:nvPr/>
          </p:nvSpPr>
          <p:spPr bwMode="auto">
            <a:xfrm>
              <a:off x="7164566" y="4996155"/>
              <a:ext cx="423145" cy="126155"/>
            </a:xfrm>
            <a:custGeom>
              <a:avLst/>
              <a:gdLst>
                <a:gd name="T0" fmla="*/ 64 w 68"/>
                <a:gd name="T1" fmla="*/ 20 h 20"/>
                <a:gd name="T2" fmla="*/ 61 w 68"/>
                <a:gd name="T3" fmla="*/ 19 h 20"/>
                <a:gd name="T4" fmla="*/ 34 w 68"/>
                <a:gd name="T5" fmla="*/ 8 h 20"/>
                <a:gd name="T6" fmla="*/ 7 w 68"/>
                <a:gd name="T7" fmla="*/ 19 h 20"/>
                <a:gd name="T8" fmla="*/ 2 w 68"/>
                <a:gd name="T9" fmla="*/ 19 h 20"/>
                <a:gd name="T10" fmla="*/ 2 w 68"/>
                <a:gd name="T11" fmla="*/ 13 h 20"/>
                <a:gd name="T12" fmla="*/ 34 w 68"/>
                <a:gd name="T13" fmla="*/ 0 h 20"/>
                <a:gd name="T14" fmla="*/ 67 w 68"/>
                <a:gd name="T15" fmla="*/ 13 h 20"/>
                <a:gd name="T16" fmla="*/ 67 w 68"/>
                <a:gd name="T17" fmla="*/ 19 h 20"/>
                <a:gd name="T18" fmla="*/ 64 w 68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0">
                  <a:moveTo>
                    <a:pt x="64" y="20"/>
                  </a:moveTo>
                  <a:cubicBezTo>
                    <a:pt x="63" y="20"/>
                    <a:pt x="62" y="19"/>
                    <a:pt x="61" y="19"/>
                  </a:cubicBezTo>
                  <a:cubicBezTo>
                    <a:pt x="54" y="12"/>
                    <a:pt x="44" y="8"/>
                    <a:pt x="34" y="8"/>
                  </a:cubicBezTo>
                  <a:cubicBezTo>
                    <a:pt x="24" y="8"/>
                    <a:pt x="15" y="12"/>
                    <a:pt x="7" y="19"/>
                  </a:cubicBezTo>
                  <a:cubicBezTo>
                    <a:pt x="6" y="20"/>
                    <a:pt x="3" y="20"/>
                    <a:pt x="2" y="19"/>
                  </a:cubicBezTo>
                  <a:cubicBezTo>
                    <a:pt x="0" y="17"/>
                    <a:pt x="0" y="14"/>
                    <a:pt x="2" y="13"/>
                  </a:cubicBezTo>
                  <a:cubicBezTo>
                    <a:pt x="10" y="4"/>
                    <a:pt x="22" y="0"/>
                    <a:pt x="34" y="0"/>
                  </a:cubicBezTo>
                  <a:cubicBezTo>
                    <a:pt x="46" y="0"/>
                    <a:pt x="58" y="4"/>
                    <a:pt x="67" y="13"/>
                  </a:cubicBezTo>
                  <a:cubicBezTo>
                    <a:pt x="68" y="14"/>
                    <a:pt x="68" y="17"/>
                    <a:pt x="67" y="19"/>
                  </a:cubicBezTo>
                  <a:cubicBezTo>
                    <a:pt x="66" y="19"/>
                    <a:pt x="65" y="20"/>
                    <a:pt x="6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80"/>
            <p:cNvSpPr>
              <a:spLocks noChangeArrowheads="1"/>
            </p:cNvSpPr>
            <p:nvPr/>
          </p:nvSpPr>
          <p:spPr bwMode="auto">
            <a:xfrm>
              <a:off x="7345915" y="5258979"/>
              <a:ext cx="63078" cy="60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椭圆 44"/>
          <p:cNvSpPr/>
          <p:nvPr/>
        </p:nvSpPr>
        <p:spPr>
          <a:xfrm>
            <a:off x="3866735" y="2897079"/>
            <a:ext cx="1083533" cy="1083533"/>
          </a:xfrm>
          <a:prstGeom prst="ellipse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524555" y="2210312"/>
            <a:ext cx="1083533" cy="1083533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241733" y="2897079"/>
            <a:ext cx="1083533" cy="1083533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5869962" y="2462932"/>
            <a:ext cx="452075" cy="434147"/>
            <a:chOff x="6235701" y="4083050"/>
            <a:chExt cx="560387" cy="538163"/>
          </a:xfrm>
          <a:solidFill>
            <a:schemeClr val="bg1"/>
          </a:solidFill>
        </p:grpSpPr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6637338" y="4083050"/>
              <a:ext cx="158750" cy="161925"/>
            </a:xfrm>
            <a:custGeom>
              <a:avLst/>
              <a:gdLst>
                <a:gd name="T0" fmla="*/ 33 w 42"/>
                <a:gd name="T1" fmla="*/ 10 h 43"/>
                <a:gd name="T2" fmla="*/ 2 w 42"/>
                <a:gd name="T3" fmla="*/ 6 h 43"/>
                <a:gd name="T4" fmla="*/ 2 w 42"/>
                <a:gd name="T5" fmla="*/ 13 h 43"/>
                <a:gd name="T6" fmla="*/ 29 w 42"/>
                <a:gd name="T7" fmla="*/ 41 h 43"/>
                <a:gd name="T8" fmla="*/ 36 w 42"/>
                <a:gd name="T9" fmla="*/ 40 h 43"/>
                <a:gd name="T10" fmla="*/ 33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33" y="10"/>
                  </a:moveTo>
                  <a:cubicBezTo>
                    <a:pt x="24" y="2"/>
                    <a:pt x="12" y="0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3"/>
                    <a:pt x="34" y="42"/>
                    <a:pt x="36" y="40"/>
                  </a:cubicBezTo>
                  <a:cubicBezTo>
                    <a:pt x="42" y="31"/>
                    <a:pt x="41" y="18"/>
                    <a:pt x="33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2"/>
            <p:cNvSpPr>
              <a:spLocks noEditPoints="1"/>
            </p:cNvSpPr>
            <p:nvPr/>
          </p:nvSpPr>
          <p:spPr bwMode="auto">
            <a:xfrm>
              <a:off x="6269038" y="4129088"/>
              <a:ext cx="481013" cy="492125"/>
            </a:xfrm>
            <a:custGeom>
              <a:avLst/>
              <a:gdLst>
                <a:gd name="T0" fmla="*/ 116 w 128"/>
                <a:gd name="T1" fmla="*/ 99 h 131"/>
                <a:gd name="T2" fmla="*/ 128 w 128"/>
                <a:gd name="T3" fmla="*/ 63 h 131"/>
                <a:gd name="T4" fmla="*/ 65 w 128"/>
                <a:gd name="T5" fmla="*/ 0 h 131"/>
                <a:gd name="T6" fmla="*/ 64 w 128"/>
                <a:gd name="T7" fmla="*/ 0 h 131"/>
                <a:gd name="T8" fmla="*/ 2 w 128"/>
                <a:gd name="T9" fmla="*/ 63 h 131"/>
                <a:gd name="T10" fmla="*/ 13 w 128"/>
                <a:gd name="T11" fmla="*/ 97 h 131"/>
                <a:gd name="T12" fmla="*/ 2 w 128"/>
                <a:gd name="T13" fmla="*/ 119 h 131"/>
                <a:gd name="T14" fmla="*/ 6 w 128"/>
                <a:gd name="T15" fmla="*/ 130 h 131"/>
                <a:gd name="T16" fmla="*/ 10 w 128"/>
                <a:gd name="T17" fmla="*/ 131 h 131"/>
                <a:gd name="T18" fmla="*/ 17 w 128"/>
                <a:gd name="T19" fmla="*/ 126 h 131"/>
                <a:gd name="T20" fmla="*/ 25 w 128"/>
                <a:gd name="T21" fmla="*/ 111 h 131"/>
                <a:gd name="T22" fmla="*/ 64 w 128"/>
                <a:gd name="T23" fmla="*/ 125 h 131"/>
                <a:gd name="T24" fmla="*/ 65 w 128"/>
                <a:gd name="T25" fmla="*/ 125 h 131"/>
                <a:gd name="T26" fmla="*/ 103 w 128"/>
                <a:gd name="T27" fmla="*/ 112 h 131"/>
                <a:gd name="T28" fmla="*/ 110 w 128"/>
                <a:gd name="T29" fmla="*/ 126 h 131"/>
                <a:gd name="T30" fmla="*/ 118 w 128"/>
                <a:gd name="T31" fmla="*/ 131 h 131"/>
                <a:gd name="T32" fmla="*/ 122 w 128"/>
                <a:gd name="T33" fmla="*/ 130 h 131"/>
                <a:gd name="T34" fmla="*/ 126 w 128"/>
                <a:gd name="T35" fmla="*/ 119 h 131"/>
                <a:gd name="T36" fmla="*/ 116 w 128"/>
                <a:gd name="T37" fmla="*/ 99 h 131"/>
                <a:gd name="T38" fmla="*/ 65 w 128"/>
                <a:gd name="T39" fmla="*/ 109 h 131"/>
                <a:gd name="T40" fmla="*/ 64 w 128"/>
                <a:gd name="T41" fmla="*/ 109 h 131"/>
                <a:gd name="T42" fmla="*/ 19 w 128"/>
                <a:gd name="T43" fmla="*/ 63 h 131"/>
                <a:gd name="T44" fmla="*/ 64 w 128"/>
                <a:gd name="T45" fmla="*/ 17 h 131"/>
                <a:gd name="T46" fmla="*/ 65 w 128"/>
                <a:gd name="T47" fmla="*/ 17 h 131"/>
                <a:gd name="T48" fmla="*/ 111 w 128"/>
                <a:gd name="T49" fmla="*/ 63 h 131"/>
                <a:gd name="T50" fmla="*/ 65 w 128"/>
                <a:gd name="T51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31">
                  <a:moveTo>
                    <a:pt x="116" y="99"/>
                  </a:moveTo>
                  <a:cubicBezTo>
                    <a:pt x="123" y="89"/>
                    <a:pt x="128" y="77"/>
                    <a:pt x="128" y="63"/>
                  </a:cubicBezTo>
                  <a:cubicBezTo>
                    <a:pt x="128" y="28"/>
                    <a:pt x="100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30" y="1"/>
                    <a:pt x="2" y="29"/>
                    <a:pt x="2" y="63"/>
                  </a:cubicBezTo>
                  <a:cubicBezTo>
                    <a:pt x="2" y="76"/>
                    <a:pt x="6" y="88"/>
                    <a:pt x="13" y="97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23"/>
                    <a:pt x="2" y="128"/>
                    <a:pt x="6" y="130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3" y="131"/>
                    <a:pt x="16" y="129"/>
                    <a:pt x="17" y="126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36" y="120"/>
                    <a:pt x="49" y="125"/>
                    <a:pt x="6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79" y="125"/>
                    <a:pt x="93" y="121"/>
                    <a:pt x="103" y="112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2" y="129"/>
                    <a:pt x="115" y="131"/>
                    <a:pt x="118" y="131"/>
                  </a:cubicBezTo>
                  <a:cubicBezTo>
                    <a:pt x="119" y="131"/>
                    <a:pt x="121" y="131"/>
                    <a:pt x="122" y="130"/>
                  </a:cubicBezTo>
                  <a:cubicBezTo>
                    <a:pt x="126" y="128"/>
                    <a:pt x="128" y="123"/>
                    <a:pt x="126" y="119"/>
                  </a:cubicBezTo>
                  <a:lnTo>
                    <a:pt x="116" y="99"/>
                  </a:lnTo>
                  <a:close/>
                  <a:moveTo>
                    <a:pt x="65" y="109"/>
                  </a:moveTo>
                  <a:cubicBezTo>
                    <a:pt x="65" y="109"/>
                    <a:pt x="65" y="109"/>
                    <a:pt x="64" y="109"/>
                  </a:cubicBezTo>
                  <a:cubicBezTo>
                    <a:pt x="39" y="108"/>
                    <a:pt x="19" y="88"/>
                    <a:pt x="19" y="63"/>
                  </a:cubicBezTo>
                  <a:cubicBezTo>
                    <a:pt x="19" y="38"/>
                    <a:pt x="39" y="18"/>
                    <a:pt x="64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90" y="17"/>
                    <a:pt x="111" y="38"/>
                    <a:pt x="111" y="63"/>
                  </a:cubicBezTo>
                  <a:cubicBezTo>
                    <a:pt x="111" y="88"/>
                    <a:pt x="90" y="109"/>
                    <a:pt x="65" y="109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6416676" y="4279900"/>
              <a:ext cx="115888" cy="198438"/>
            </a:xfrm>
            <a:custGeom>
              <a:avLst/>
              <a:gdLst>
                <a:gd name="T0" fmla="*/ 26 w 31"/>
                <a:gd name="T1" fmla="*/ 0 h 53"/>
                <a:gd name="T2" fmla="*/ 25 w 31"/>
                <a:gd name="T3" fmla="*/ 0 h 53"/>
                <a:gd name="T4" fmla="*/ 21 w 31"/>
                <a:gd name="T5" fmla="*/ 4 h 53"/>
                <a:gd name="T6" fmla="*/ 21 w 31"/>
                <a:gd name="T7" fmla="*/ 23 h 53"/>
                <a:gd name="T8" fmla="*/ 2 w 31"/>
                <a:gd name="T9" fmla="*/ 45 h 53"/>
                <a:gd name="T10" fmla="*/ 2 w 31"/>
                <a:gd name="T11" fmla="*/ 52 h 53"/>
                <a:gd name="T12" fmla="*/ 5 w 31"/>
                <a:gd name="T13" fmla="*/ 53 h 53"/>
                <a:gd name="T14" fmla="*/ 9 w 31"/>
                <a:gd name="T15" fmla="*/ 52 h 53"/>
                <a:gd name="T16" fmla="*/ 25 w 31"/>
                <a:gd name="T17" fmla="*/ 33 h 53"/>
                <a:gd name="T18" fmla="*/ 29 w 31"/>
                <a:gd name="T19" fmla="*/ 28 h 53"/>
                <a:gd name="T20" fmla="*/ 31 w 31"/>
                <a:gd name="T21" fmla="*/ 25 h 53"/>
                <a:gd name="T22" fmla="*/ 31 w 31"/>
                <a:gd name="T23" fmla="*/ 4 h 53"/>
                <a:gd name="T24" fmla="*/ 26 w 31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53">
                  <a:moveTo>
                    <a:pt x="26" y="0"/>
                  </a:moveTo>
                  <a:cubicBezTo>
                    <a:pt x="26" y="0"/>
                    <a:pt x="26" y="0"/>
                    <a:pt x="25" y="0"/>
                  </a:cubicBezTo>
                  <a:cubicBezTo>
                    <a:pt x="23" y="0"/>
                    <a:pt x="21" y="2"/>
                    <a:pt x="21" y="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8"/>
                    <a:pt x="0" y="51"/>
                    <a:pt x="2" y="52"/>
                  </a:cubicBezTo>
                  <a:cubicBezTo>
                    <a:pt x="3" y="53"/>
                    <a:pt x="4" y="53"/>
                    <a:pt x="5" y="53"/>
                  </a:cubicBezTo>
                  <a:cubicBezTo>
                    <a:pt x="7" y="53"/>
                    <a:pt x="8" y="53"/>
                    <a:pt x="9" y="5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7"/>
                    <a:pt x="31" y="26"/>
                    <a:pt x="31" y="25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6235701" y="4083050"/>
              <a:ext cx="157163" cy="161925"/>
            </a:xfrm>
            <a:custGeom>
              <a:avLst/>
              <a:gdLst>
                <a:gd name="T0" fmla="*/ 9 w 42"/>
                <a:gd name="T1" fmla="*/ 10 h 43"/>
                <a:gd name="T2" fmla="*/ 6 w 42"/>
                <a:gd name="T3" fmla="*/ 40 h 43"/>
                <a:gd name="T4" fmla="*/ 12 w 42"/>
                <a:gd name="T5" fmla="*/ 41 h 43"/>
                <a:gd name="T6" fmla="*/ 40 w 42"/>
                <a:gd name="T7" fmla="*/ 13 h 43"/>
                <a:gd name="T8" fmla="*/ 39 w 42"/>
                <a:gd name="T9" fmla="*/ 6 h 43"/>
                <a:gd name="T10" fmla="*/ 9 w 42"/>
                <a:gd name="T11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9" y="10"/>
                  </a:moveTo>
                  <a:cubicBezTo>
                    <a:pt x="1" y="18"/>
                    <a:pt x="0" y="31"/>
                    <a:pt x="6" y="40"/>
                  </a:cubicBezTo>
                  <a:cubicBezTo>
                    <a:pt x="7" y="42"/>
                    <a:pt x="10" y="43"/>
                    <a:pt x="12" y="4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2" y="11"/>
                    <a:pt x="41" y="8"/>
                    <a:pt x="39" y="6"/>
                  </a:cubicBezTo>
                  <a:cubicBezTo>
                    <a:pt x="30" y="0"/>
                    <a:pt x="17" y="2"/>
                    <a:pt x="9" y="10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2" name="그룹 10"/>
          <p:cNvGrpSpPr/>
          <p:nvPr/>
        </p:nvGrpSpPr>
        <p:grpSpPr>
          <a:xfrm>
            <a:off x="7568823" y="3208373"/>
            <a:ext cx="429352" cy="460943"/>
            <a:chOff x="-949325" y="1254125"/>
            <a:chExt cx="949325" cy="1019175"/>
          </a:xfrm>
          <a:solidFill>
            <a:schemeClr val="bg1"/>
          </a:solidFill>
        </p:grpSpPr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-517525" y="1365250"/>
              <a:ext cx="396875" cy="231775"/>
            </a:xfrm>
            <a:custGeom>
              <a:avLst/>
              <a:gdLst>
                <a:gd name="T0" fmla="*/ 250 w 250"/>
                <a:gd name="T1" fmla="*/ 146 h 146"/>
                <a:gd name="T2" fmla="*/ 250 w 250"/>
                <a:gd name="T3" fmla="*/ 146 h 146"/>
                <a:gd name="T4" fmla="*/ 250 w 250"/>
                <a:gd name="T5" fmla="*/ 134 h 146"/>
                <a:gd name="T6" fmla="*/ 250 w 250"/>
                <a:gd name="T7" fmla="*/ 120 h 146"/>
                <a:gd name="T8" fmla="*/ 250 w 250"/>
                <a:gd name="T9" fmla="*/ 120 h 146"/>
                <a:gd name="T10" fmla="*/ 250 w 250"/>
                <a:gd name="T11" fmla="*/ 108 h 146"/>
                <a:gd name="T12" fmla="*/ 246 w 250"/>
                <a:gd name="T13" fmla="*/ 94 h 146"/>
                <a:gd name="T14" fmla="*/ 242 w 250"/>
                <a:gd name="T15" fmla="*/ 82 h 146"/>
                <a:gd name="T16" fmla="*/ 238 w 250"/>
                <a:gd name="T17" fmla="*/ 72 h 146"/>
                <a:gd name="T18" fmla="*/ 230 w 250"/>
                <a:gd name="T19" fmla="*/ 60 h 146"/>
                <a:gd name="T20" fmla="*/ 224 w 250"/>
                <a:gd name="T21" fmla="*/ 50 h 146"/>
                <a:gd name="T22" fmla="*/ 206 w 250"/>
                <a:gd name="T23" fmla="*/ 32 h 146"/>
                <a:gd name="T24" fmla="*/ 186 w 250"/>
                <a:gd name="T25" fmla="*/ 16 h 146"/>
                <a:gd name="T26" fmla="*/ 176 w 250"/>
                <a:gd name="T27" fmla="*/ 12 h 146"/>
                <a:gd name="T28" fmla="*/ 164 w 250"/>
                <a:gd name="T29" fmla="*/ 6 h 146"/>
                <a:gd name="T30" fmla="*/ 152 w 250"/>
                <a:gd name="T31" fmla="*/ 2 h 146"/>
                <a:gd name="T32" fmla="*/ 138 w 250"/>
                <a:gd name="T33" fmla="*/ 0 h 146"/>
                <a:gd name="T34" fmla="*/ 126 w 250"/>
                <a:gd name="T35" fmla="*/ 0 h 146"/>
                <a:gd name="T36" fmla="*/ 112 w 250"/>
                <a:gd name="T37" fmla="*/ 0 h 146"/>
                <a:gd name="T38" fmla="*/ 112 w 250"/>
                <a:gd name="T39" fmla="*/ 0 h 146"/>
                <a:gd name="T40" fmla="*/ 94 w 250"/>
                <a:gd name="T41" fmla="*/ 2 h 146"/>
                <a:gd name="T42" fmla="*/ 76 w 250"/>
                <a:gd name="T43" fmla="*/ 8 h 146"/>
                <a:gd name="T44" fmla="*/ 58 w 250"/>
                <a:gd name="T45" fmla="*/ 14 h 146"/>
                <a:gd name="T46" fmla="*/ 44 w 250"/>
                <a:gd name="T47" fmla="*/ 24 h 146"/>
                <a:gd name="T48" fmla="*/ 30 w 250"/>
                <a:gd name="T49" fmla="*/ 36 h 146"/>
                <a:gd name="T50" fmla="*/ 18 w 250"/>
                <a:gd name="T51" fmla="*/ 50 h 146"/>
                <a:gd name="T52" fmla="*/ 8 w 250"/>
                <a:gd name="T53" fmla="*/ 64 h 146"/>
                <a:gd name="T54" fmla="*/ 0 w 250"/>
                <a:gd name="T55" fmla="*/ 80 h 146"/>
                <a:gd name="T56" fmla="*/ 0 w 250"/>
                <a:gd name="T57" fmla="*/ 80 h 146"/>
                <a:gd name="T58" fmla="*/ 10 w 250"/>
                <a:gd name="T59" fmla="*/ 72 h 146"/>
                <a:gd name="T60" fmla="*/ 20 w 250"/>
                <a:gd name="T61" fmla="*/ 62 h 146"/>
                <a:gd name="T62" fmla="*/ 32 w 250"/>
                <a:gd name="T63" fmla="*/ 56 h 146"/>
                <a:gd name="T64" fmla="*/ 44 w 250"/>
                <a:gd name="T65" fmla="*/ 48 h 146"/>
                <a:gd name="T66" fmla="*/ 56 w 250"/>
                <a:gd name="T67" fmla="*/ 44 h 146"/>
                <a:gd name="T68" fmla="*/ 70 w 250"/>
                <a:gd name="T69" fmla="*/ 40 h 146"/>
                <a:gd name="T70" fmla="*/ 84 w 250"/>
                <a:gd name="T71" fmla="*/ 36 h 146"/>
                <a:gd name="T72" fmla="*/ 98 w 250"/>
                <a:gd name="T73" fmla="*/ 34 h 146"/>
                <a:gd name="T74" fmla="*/ 98 w 250"/>
                <a:gd name="T75" fmla="*/ 34 h 146"/>
                <a:gd name="T76" fmla="*/ 110 w 250"/>
                <a:gd name="T77" fmla="*/ 34 h 146"/>
                <a:gd name="T78" fmla="*/ 124 w 250"/>
                <a:gd name="T79" fmla="*/ 36 h 146"/>
                <a:gd name="T80" fmla="*/ 150 w 250"/>
                <a:gd name="T81" fmla="*/ 40 h 146"/>
                <a:gd name="T82" fmla="*/ 174 w 250"/>
                <a:gd name="T83" fmla="*/ 50 h 146"/>
                <a:gd name="T84" fmla="*/ 194 w 250"/>
                <a:gd name="T85" fmla="*/ 64 h 146"/>
                <a:gd name="T86" fmla="*/ 214 w 250"/>
                <a:gd name="T87" fmla="*/ 80 h 146"/>
                <a:gd name="T88" fmla="*/ 230 w 250"/>
                <a:gd name="T89" fmla="*/ 100 h 146"/>
                <a:gd name="T90" fmla="*/ 242 w 250"/>
                <a:gd name="T91" fmla="*/ 122 h 146"/>
                <a:gd name="T92" fmla="*/ 250 w 250"/>
                <a:gd name="T93" fmla="*/ 146 h 146"/>
                <a:gd name="T94" fmla="*/ 250 w 250"/>
                <a:gd name="T9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0" h="146">
                  <a:moveTo>
                    <a:pt x="250" y="146"/>
                  </a:moveTo>
                  <a:lnTo>
                    <a:pt x="250" y="146"/>
                  </a:lnTo>
                  <a:lnTo>
                    <a:pt x="250" y="134"/>
                  </a:lnTo>
                  <a:lnTo>
                    <a:pt x="250" y="120"/>
                  </a:lnTo>
                  <a:lnTo>
                    <a:pt x="250" y="120"/>
                  </a:lnTo>
                  <a:lnTo>
                    <a:pt x="250" y="108"/>
                  </a:lnTo>
                  <a:lnTo>
                    <a:pt x="246" y="94"/>
                  </a:lnTo>
                  <a:lnTo>
                    <a:pt x="242" y="82"/>
                  </a:lnTo>
                  <a:lnTo>
                    <a:pt x="238" y="72"/>
                  </a:lnTo>
                  <a:lnTo>
                    <a:pt x="230" y="60"/>
                  </a:lnTo>
                  <a:lnTo>
                    <a:pt x="224" y="50"/>
                  </a:lnTo>
                  <a:lnTo>
                    <a:pt x="206" y="32"/>
                  </a:lnTo>
                  <a:lnTo>
                    <a:pt x="186" y="16"/>
                  </a:lnTo>
                  <a:lnTo>
                    <a:pt x="176" y="12"/>
                  </a:lnTo>
                  <a:lnTo>
                    <a:pt x="164" y="6"/>
                  </a:lnTo>
                  <a:lnTo>
                    <a:pt x="152" y="2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4" y="2"/>
                  </a:lnTo>
                  <a:lnTo>
                    <a:pt x="76" y="8"/>
                  </a:lnTo>
                  <a:lnTo>
                    <a:pt x="58" y="14"/>
                  </a:lnTo>
                  <a:lnTo>
                    <a:pt x="44" y="24"/>
                  </a:lnTo>
                  <a:lnTo>
                    <a:pt x="30" y="36"/>
                  </a:lnTo>
                  <a:lnTo>
                    <a:pt x="18" y="5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0" y="72"/>
                  </a:lnTo>
                  <a:lnTo>
                    <a:pt x="20" y="62"/>
                  </a:lnTo>
                  <a:lnTo>
                    <a:pt x="32" y="56"/>
                  </a:lnTo>
                  <a:lnTo>
                    <a:pt x="44" y="48"/>
                  </a:lnTo>
                  <a:lnTo>
                    <a:pt x="56" y="44"/>
                  </a:lnTo>
                  <a:lnTo>
                    <a:pt x="70" y="40"/>
                  </a:lnTo>
                  <a:lnTo>
                    <a:pt x="84" y="36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10" y="34"/>
                  </a:lnTo>
                  <a:lnTo>
                    <a:pt x="124" y="36"/>
                  </a:lnTo>
                  <a:lnTo>
                    <a:pt x="150" y="40"/>
                  </a:lnTo>
                  <a:lnTo>
                    <a:pt x="174" y="50"/>
                  </a:lnTo>
                  <a:lnTo>
                    <a:pt x="194" y="64"/>
                  </a:lnTo>
                  <a:lnTo>
                    <a:pt x="214" y="80"/>
                  </a:lnTo>
                  <a:lnTo>
                    <a:pt x="230" y="100"/>
                  </a:lnTo>
                  <a:lnTo>
                    <a:pt x="242" y="122"/>
                  </a:lnTo>
                  <a:lnTo>
                    <a:pt x="250" y="146"/>
                  </a:lnTo>
                  <a:lnTo>
                    <a:pt x="25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>
              <a:off x="-949325" y="1254125"/>
              <a:ext cx="949325" cy="1019175"/>
            </a:xfrm>
            <a:custGeom>
              <a:avLst/>
              <a:gdLst>
                <a:gd name="T0" fmla="*/ 14 w 598"/>
                <a:gd name="T1" fmla="*/ 538 h 642"/>
                <a:gd name="T2" fmla="*/ 0 w 598"/>
                <a:gd name="T3" fmla="*/ 572 h 642"/>
                <a:gd name="T4" fmla="*/ 6 w 598"/>
                <a:gd name="T5" fmla="*/ 606 h 642"/>
                <a:gd name="T6" fmla="*/ 20 w 598"/>
                <a:gd name="T7" fmla="*/ 626 h 642"/>
                <a:gd name="T8" fmla="*/ 54 w 598"/>
                <a:gd name="T9" fmla="*/ 640 h 642"/>
                <a:gd name="T10" fmla="*/ 88 w 598"/>
                <a:gd name="T11" fmla="*/ 636 h 642"/>
                <a:gd name="T12" fmla="*/ 232 w 598"/>
                <a:gd name="T13" fmla="*/ 480 h 642"/>
                <a:gd name="T14" fmla="*/ 242 w 598"/>
                <a:gd name="T15" fmla="*/ 462 h 642"/>
                <a:gd name="T16" fmla="*/ 246 w 598"/>
                <a:gd name="T17" fmla="*/ 434 h 642"/>
                <a:gd name="T18" fmla="*/ 238 w 598"/>
                <a:gd name="T19" fmla="*/ 406 h 642"/>
                <a:gd name="T20" fmla="*/ 284 w 598"/>
                <a:gd name="T21" fmla="*/ 380 h 642"/>
                <a:gd name="T22" fmla="*/ 332 w 598"/>
                <a:gd name="T23" fmla="*/ 402 h 642"/>
                <a:gd name="T24" fmla="*/ 388 w 598"/>
                <a:gd name="T25" fmla="*/ 412 h 642"/>
                <a:gd name="T26" fmla="*/ 428 w 598"/>
                <a:gd name="T27" fmla="*/ 408 h 642"/>
                <a:gd name="T28" fmla="*/ 486 w 598"/>
                <a:gd name="T29" fmla="*/ 390 h 642"/>
                <a:gd name="T30" fmla="*/ 534 w 598"/>
                <a:gd name="T31" fmla="*/ 356 h 642"/>
                <a:gd name="T32" fmla="*/ 570 w 598"/>
                <a:gd name="T33" fmla="*/ 310 h 642"/>
                <a:gd name="T34" fmla="*/ 592 w 598"/>
                <a:gd name="T35" fmla="*/ 254 h 642"/>
                <a:gd name="T36" fmla="*/ 598 w 598"/>
                <a:gd name="T37" fmla="*/ 192 h 642"/>
                <a:gd name="T38" fmla="*/ 590 w 598"/>
                <a:gd name="T39" fmla="*/ 152 h 642"/>
                <a:gd name="T40" fmla="*/ 566 w 598"/>
                <a:gd name="T41" fmla="*/ 96 h 642"/>
                <a:gd name="T42" fmla="*/ 528 w 598"/>
                <a:gd name="T43" fmla="*/ 52 h 642"/>
                <a:gd name="T44" fmla="*/ 478 w 598"/>
                <a:gd name="T45" fmla="*/ 18 h 642"/>
                <a:gd name="T46" fmla="*/ 420 w 598"/>
                <a:gd name="T47" fmla="*/ 2 h 642"/>
                <a:gd name="T48" fmla="*/ 378 w 598"/>
                <a:gd name="T49" fmla="*/ 0 h 642"/>
                <a:gd name="T50" fmla="*/ 318 w 598"/>
                <a:gd name="T51" fmla="*/ 14 h 642"/>
                <a:gd name="T52" fmla="*/ 266 w 598"/>
                <a:gd name="T53" fmla="*/ 44 h 642"/>
                <a:gd name="T54" fmla="*/ 226 w 598"/>
                <a:gd name="T55" fmla="*/ 86 h 642"/>
                <a:gd name="T56" fmla="*/ 198 w 598"/>
                <a:gd name="T57" fmla="*/ 138 h 642"/>
                <a:gd name="T58" fmla="*/ 188 w 598"/>
                <a:gd name="T59" fmla="*/ 198 h 642"/>
                <a:gd name="T60" fmla="*/ 190 w 598"/>
                <a:gd name="T61" fmla="*/ 238 h 642"/>
                <a:gd name="T62" fmla="*/ 204 w 598"/>
                <a:gd name="T63" fmla="*/ 288 h 642"/>
                <a:gd name="T64" fmla="*/ 230 w 598"/>
                <a:gd name="T65" fmla="*/ 332 h 642"/>
                <a:gd name="T66" fmla="*/ 210 w 598"/>
                <a:gd name="T67" fmla="*/ 382 h 642"/>
                <a:gd name="T68" fmla="*/ 180 w 598"/>
                <a:gd name="T69" fmla="*/ 376 h 642"/>
                <a:gd name="T70" fmla="*/ 154 w 598"/>
                <a:gd name="T71" fmla="*/ 384 h 642"/>
                <a:gd name="T72" fmla="*/ 138 w 598"/>
                <a:gd name="T73" fmla="*/ 398 h 642"/>
                <a:gd name="T74" fmla="*/ 224 w 598"/>
                <a:gd name="T75" fmla="*/ 200 h 642"/>
                <a:gd name="T76" fmla="*/ 234 w 598"/>
                <a:gd name="T77" fmla="*/ 150 h 642"/>
                <a:gd name="T78" fmla="*/ 256 w 598"/>
                <a:gd name="T79" fmla="*/ 108 h 642"/>
                <a:gd name="T80" fmla="*/ 290 w 598"/>
                <a:gd name="T81" fmla="*/ 72 h 642"/>
                <a:gd name="T82" fmla="*/ 332 w 598"/>
                <a:gd name="T83" fmla="*/ 48 h 642"/>
                <a:gd name="T84" fmla="*/ 382 w 598"/>
                <a:gd name="T85" fmla="*/ 38 h 642"/>
                <a:gd name="T86" fmla="*/ 416 w 598"/>
                <a:gd name="T87" fmla="*/ 40 h 642"/>
                <a:gd name="T88" fmla="*/ 462 w 598"/>
                <a:gd name="T89" fmla="*/ 52 h 642"/>
                <a:gd name="T90" fmla="*/ 504 w 598"/>
                <a:gd name="T91" fmla="*/ 80 h 642"/>
                <a:gd name="T92" fmla="*/ 534 w 598"/>
                <a:gd name="T93" fmla="*/ 116 h 642"/>
                <a:gd name="T94" fmla="*/ 554 w 598"/>
                <a:gd name="T95" fmla="*/ 160 h 642"/>
                <a:gd name="T96" fmla="*/ 560 w 598"/>
                <a:gd name="T97" fmla="*/ 194 h 642"/>
                <a:gd name="T98" fmla="*/ 556 w 598"/>
                <a:gd name="T99" fmla="*/ 246 h 642"/>
                <a:gd name="T100" fmla="*/ 538 w 598"/>
                <a:gd name="T101" fmla="*/ 290 h 642"/>
                <a:gd name="T102" fmla="*/ 508 w 598"/>
                <a:gd name="T103" fmla="*/ 328 h 642"/>
                <a:gd name="T104" fmla="*/ 468 w 598"/>
                <a:gd name="T105" fmla="*/ 356 h 642"/>
                <a:gd name="T106" fmla="*/ 420 w 598"/>
                <a:gd name="T107" fmla="*/ 372 h 642"/>
                <a:gd name="T108" fmla="*/ 386 w 598"/>
                <a:gd name="T109" fmla="*/ 374 h 642"/>
                <a:gd name="T110" fmla="*/ 338 w 598"/>
                <a:gd name="T111" fmla="*/ 364 h 642"/>
                <a:gd name="T112" fmla="*/ 294 w 598"/>
                <a:gd name="T113" fmla="*/ 342 h 642"/>
                <a:gd name="T114" fmla="*/ 260 w 598"/>
                <a:gd name="T115" fmla="*/ 308 h 642"/>
                <a:gd name="T116" fmla="*/ 236 w 598"/>
                <a:gd name="T117" fmla="*/ 266 h 642"/>
                <a:gd name="T118" fmla="*/ 224 w 598"/>
                <a:gd name="T119" fmla="*/ 21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8" h="642">
                  <a:moveTo>
                    <a:pt x="138" y="398"/>
                  </a:moveTo>
                  <a:lnTo>
                    <a:pt x="14" y="538"/>
                  </a:lnTo>
                  <a:lnTo>
                    <a:pt x="14" y="538"/>
                  </a:lnTo>
                  <a:lnTo>
                    <a:pt x="8" y="548"/>
                  </a:lnTo>
                  <a:lnTo>
                    <a:pt x="2" y="560"/>
                  </a:lnTo>
                  <a:lnTo>
                    <a:pt x="0" y="572"/>
                  </a:lnTo>
                  <a:lnTo>
                    <a:pt x="0" y="584"/>
                  </a:lnTo>
                  <a:lnTo>
                    <a:pt x="2" y="594"/>
                  </a:lnTo>
                  <a:lnTo>
                    <a:pt x="6" y="606"/>
                  </a:lnTo>
                  <a:lnTo>
                    <a:pt x="12" y="616"/>
                  </a:lnTo>
                  <a:lnTo>
                    <a:pt x="20" y="626"/>
                  </a:lnTo>
                  <a:lnTo>
                    <a:pt x="20" y="626"/>
                  </a:lnTo>
                  <a:lnTo>
                    <a:pt x="30" y="634"/>
                  </a:lnTo>
                  <a:lnTo>
                    <a:pt x="42" y="638"/>
                  </a:lnTo>
                  <a:lnTo>
                    <a:pt x="54" y="640"/>
                  </a:lnTo>
                  <a:lnTo>
                    <a:pt x="66" y="642"/>
                  </a:lnTo>
                  <a:lnTo>
                    <a:pt x="78" y="640"/>
                  </a:lnTo>
                  <a:lnTo>
                    <a:pt x="88" y="636"/>
                  </a:lnTo>
                  <a:lnTo>
                    <a:pt x="100" y="628"/>
                  </a:lnTo>
                  <a:lnTo>
                    <a:pt x="108" y="620"/>
                  </a:lnTo>
                  <a:lnTo>
                    <a:pt x="232" y="480"/>
                  </a:lnTo>
                  <a:lnTo>
                    <a:pt x="232" y="480"/>
                  </a:lnTo>
                  <a:lnTo>
                    <a:pt x="238" y="472"/>
                  </a:lnTo>
                  <a:lnTo>
                    <a:pt x="242" y="462"/>
                  </a:lnTo>
                  <a:lnTo>
                    <a:pt x="246" y="452"/>
                  </a:lnTo>
                  <a:lnTo>
                    <a:pt x="246" y="444"/>
                  </a:lnTo>
                  <a:lnTo>
                    <a:pt x="246" y="434"/>
                  </a:lnTo>
                  <a:lnTo>
                    <a:pt x="244" y="424"/>
                  </a:lnTo>
                  <a:lnTo>
                    <a:pt x="242" y="414"/>
                  </a:lnTo>
                  <a:lnTo>
                    <a:pt x="238" y="406"/>
                  </a:lnTo>
                  <a:lnTo>
                    <a:pt x="270" y="370"/>
                  </a:lnTo>
                  <a:lnTo>
                    <a:pt x="270" y="370"/>
                  </a:lnTo>
                  <a:lnTo>
                    <a:pt x="284" y="380"/>
                  </a:lnTo>
                  <a:lnTo>
                    <a:pt x="300" y="388"/>
                  </a:lnTo>
                  <a:lnTo>
                    <a:pt x="316" y="396"/>
                  </a:lnTo>
                  <a:lnTo>
                    <a:pt x="332" y="402"/>
                  </a:lnTo>
                  <a:lnTo>
                    <a:pt x="350" y="408"/>
                  </a:lnTo>
                  <a:lnTo>
                    <a:pt x="368" y="410"/>
                  </a:lnTo>
                  <a:lnTo>
                    <a:pt x="388" y="412"/>
                  </a:lnTo>
                  <a:lnTo>
                    <a:pt x="406" y="410"/>
                  </a:lnTo>
                  <a:lnTo>
                    <a:pt x="406" y="410"/>
                  </a:lnTo>
                  <a:lnTo>
                    <a:pt x="428" y="408"/>
                  </a:lnTo>
                  <a:lnTo>
                    <a:pt x="448" y="404"/>
                  </a:lnTo>
                  <a:lnTo>
                    <a:pt x="466" y="398"/>
                  </a:lnTo>
                  <a:lnTo>
                    <a:pt x="486" y="390"/>
                  </a:lnTo>
                  <a:lnTo>
                    <a:pt x="502" y="380"/>
                  </a:lnTo>
                  <a:lnTo>
                    <a:pt x="518" y="368"/>
                  </a:lnTo>
                  <a:lnTo>
                    <a:pt x="534" y="356"/>
                  </a:lnTo>
                  <a:lnTo>
                    <a:pt x="548" y="342"/>
                  </a:lnTo>
                  <a:lnTo>
                    <a:pt x="560" y="326"/>
                  </a:lnTo>
                  <a:lnTo>
                    <a:pt x="570" y="310"/>
                  </a:lnTo>
                  <a:lnTo>
                    <a:pt x="580" y="292"/>
                  </a:lnTo>
                  <a:lnTo>
                    <a:pt x="586" y="274"/>
                  </a:lnTo>
                  <a:lnTo>
                    <a:pt x="592" y="254"/>
                  </a:lnTo>
                  <a:lnTo>
                    <a:pt x="596" y="234"/>
                  </a:lnTo>
                  <a:lnTo>
                    <a:pt x="598" y="214"/>
                  </a:lnTo>
                  <a:lnTo>
                    <a:pt x="598" y="192"/>
                  </a:lnTo>
                  <a:lnTo>
                    <a:pt x="598" y="192"/>
                  </a:lnTo>
                  <a:lnTo>
                    <a:pt x="596" y="172"/>
                  </a:lnTo>
                  <a:lnTo>
                    <a:pt x="590" y="152"/>
                  </a:lnTo>
                  <a:lnTo>
                    <a:pt x="584" y="132"/>
                  </a:lnTo>
                  <a:lnTo>
                    <a:pt x="576" y="114"/>
                  </a:lnTo>
                  <a:lnTo>
                    <a:pt x="566" y="96"/>
                  </a:lnTo>
                  <a:lnTo>
                    <a:pt x="556" y="80"/>
                  </a:lnTo>
                  <a:lnTo>
                    <a:pt x="542" y="64"/>
                  </a:lnTo>
                  <a:lnTo>
                    <a:pt x="528" y="52"/>
                  </a:lnTo>
                  <a:lnTo>
                    <a:pt x="512" y="38"/>
                  </a:lnTo>
                  <a:lnTo>
                    <a:pt x="496" y="28"/>
                  </a:lnTo>
                  <a:lnTo>
                    <a:pt x="478" y="18"/>
                  </a:lnTo>
                  <a:lnTo>
                    <a:pt x="460" y="12"/>
                  </a:lnTo>
                  <a:lnTo>
                    <a:pt x="440" y="6"/>
                  </a:lnTo>
                  <a:lnTo>
                    <a:pt x="420" y="2"/>
                  </a:lnTo>
                  <a:lnTo>
                    <a:pt x="400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58" y="4"/>
                  </a:lnTo>
                  <a:lnTo>
                    <a:pt x="338" y="8"/>
                  </a:lnTo>
                  <a:lnTo>
                    <a:pt x="318" y="14"/>
                  </a:lnTo>
                  <a:lnTo>
                    <a:pt x="300" y="22"/>
                  </a:lnTo>
                  <a:lnTo>
                    <a:pt x="282" y="32"/>
                  </a:lnTo>
                  <a:lnTo>
                    <a:pt x="266" y="44"/>
                  </a:lnTo>
                  <a:lnTo>
                    <a:pt x="252" y="56"/>
                  </a:lnTo>
                  <a:lnTo>
                    <a:pt x="238" y="70"/>
                  </a:lnTo>
                  <a:lnTo>
                    <a:pt x="226" y="86"/>
                  </a:lnTo>
                  <a:lnTo>
                    <a:pt x="214" y="102"/>
                  </a:lnTo>
                  <a:lnTo>
                    <a:pt x="206" y="120"/>
                  </a:lnTo>
                  <a:lnTo>
                    <a:pt x="198" y="138"/>
                  </a:lnTo>
                  <a:lnTo>
                    <a:pt x="192" y="158"/>
                  </a:lnTo>
                  <a:lnTo>
                    <a:pt x="188" y="178"/>
                  </a:lnTo>
                  <a:lnTo>
                    <a:pt x="188" y="198"/>
                  </a:lnTo>
                  <a:lnTo>
                    <a:pt x="188" y="220"/>
                  </a:lnTo>
                  <a:lnTo>
                    <a:pt x="188" y="220"/>
                  </a:lnTo>
                  <a:lnTo>
                    <a:pt x="190" y="238"/>
                  </a:lnTo>
                  <a:lnTo>
                    <a:pt x="192" y="254"/>
                  </a:lnTo>
                  <a:lnTo>
                    <a:pt x="198" y="272"/>
                  </a:lnTo>
                  <a:lnTo>
                    <a:pt x="204" y="288"/>
                  </a:lnTo>
                  <a:lnTo>
                    <a:pt x="212" y="304"/>
                  </a:lnTo>
                  <a:lnTo>
                    <a:pt x="220" y="318"/>
                  </a:lnTo>
                  <a:lnTo>
                    <a:pt x="230" y="332"/>
                  </a:lnTo>
                  <a:lnTo>
                    <a:pt x="242" y="344"/>
                  </a:lnTo>
                  <a:lnTo>
                    <a:pt x="210" y="382"/>
                  </a:lnTo>
                  <a:lnTo>
                    <a:pt x="210" y="382"/>
                  </a:lnTo>
                  <a:lnTo>
                    <a:pt x="200" y="378"/>
                  </a:lnTo>
                  <a:lnTo>
                    <a:pt x="190" y="376"/>
                  </a:lnTo>
                  <a:lnTo>
                    <a:pt x="180" y="376"/>
                  </a:lnTo>
                  <a:lnTo>
                    <a:pt x="172" y="378"/>
                  </a:lnTo>
                  <a:lnTo>
                    <a:pt x="162" y="380"/>
                  </a:lnTo>
                  <a:lnTo>
                    <a:pt x="154" y="384"/>
                  </a:lnTo>
                  <a:lnTo>
                    <a:pt x="144" y="390"/>
                  </a:lnTo>
                  <a:lnTo>
                    <a:pt x="138" y="398"/>
                  </a:lnTo>
                  <a:lnTo>
                    <a:pt x="138" y="398"/>
                  </a:lnTo>
                  <a:close/>
                  <a:moveTo>
                    <a:pt x="224" y="216"/>
                  </a:moveTo>
                  <a:lnTo>
                    <a:pt x="224" y="216"/>
                  </a:lnTo>
                  <a:lnTo>
                    <a:pt x="224" y="200"/>
                  </a:lnTo>
                  <a:lnTo>
                    <a:pt x="226" y="182"/>
                  </a:lnTo>
                  <a:lnTo>
                    <a:pt x="228" y="166"/>
                  </a:lnTo>
                  <a:lnTo>
                    <a:pt x="234" y="150"/>
                  </a:lnTo>
                  <a:lnTo>
                    <a:pt x="240" y="136"/>
                  </a:lnTo>
                  <a:lnTo>
                    <a:pt x="248" y="122"/>
                  </a:lnTo>
                  <a:lnTo>
                    <a:pt x="256" y="108"/>
                  </a:lnTo>
                  <a:lnTo>
                    <a:pt x="266" y="94"/>
                  </a:lnTo>
                  <a:lnTo>
                    <a:pt x="278" y="84"/>
                  </a:lnTo>
                  <a:lnTo>
                    <a:pt x="290" y="72"/>
                  </a:lnTo>
                  <a:lnTo>
                    <a:pt x="302" y="64"/>
                  </a:lnTo>
                  <a:lnTo>
                    <a:pt x="316" y="56"/>
                  </a:lnTo>
                  <a:lnTo>
                    <a:pt x="332" y="48"/>
                  </a:lnTo>
                  <a:lnTo>
                    <a:pt x="348" y="44"/>
                  </a:lnTo>
                  <a:lnTo>
                    <a:pt x="364" y="40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98" y="38"/>
                  </a:lnTo>
                  <a:lnTo>
                    <a:pt x="416" y="40"/>
                  </a:lnTo>
                  <a:lnTo>
                    <a:pt x="432" y="42"/>
                  </a:lnTo>
                  <a:lnTo>
                    <a:pt x="448" y="46"/>
                  </a:lnTo>
                  <a:lnTo>
                    <a:pt x="462" y="52"/>
                  </a:lnTo>
                  <a:lnTo>
                    <a:pt x="478" y="60"/>
                  </a:lnTo>
                  <a:lnTo>
                    <a:pt x="490" y="70"/>
                  </a:lnTo>
                  <a:lnTo>
                    <a:pt x="504" y="80"/>
                  </a:lnTo>
                  <a:lnTo>
                    <a:pt x="516" y="90"/>
                  </a:lnTo>
                  <a:lnTo>
                    <a:pt x="526" y="102"/>
                  </a:lnTo>
                  <a:lnTo>
                    <a:pt x="534" y="116"/>
                  </a:lnTo>
                  <a:lnTo>
                    <a:pt x="542" y="130"/>
                  </a:lnTo>
                  <a:lnTo>
                    <a:pt x="550" y="146"/>
                  </a:lnTo>
                  <a:lnTo>
                    <a:pt x="554" y="160"/>
                  </a:lnTo>
                  <a:lnTo>
                    <a:pt x="558" y="178"/>
                  </a:lnTo>
                  <a:lnTo>
                    <a:pt x="560" y="194"/>
                  </a:lnTo>
                  <a:lnTo>
                    <a:pt x="560" y="194"/>
                  </a:lnTo>
                  <a:lnTo>
                    <a:pt x="560" y="212"/>
                  </a:lnTo>
                  <a:lnTo>
                    <a:pt x="560" y="228"/>
                  </a:lnTo>
                  <a:lnTo>
                    <a:pt x="556" y="246"/>
                  </a:lnTo>
                  <a:lnTo>
                    <a:pt x="552" y="260"/>
                  </a:lnTo>
                  <a:lnTo>
                    <a:pt x="546" y="276"/>
                  </a:lnTo>
                  <a:lnTo>
                    <a:pt x="538" y="290"/>
                  </a:lnTo>
                  <a:lnTo>
                    <a:pt x="530" y="304"/>
                  </a:lnTo>
                  <a:lnTo>
                    <a:pt x="520" y="316"/>
                  </a:lnTo>
                  <a:lnTo>
                    <a:pt x="508" y="328"/>
                  </a:lnTo>
                  <a:lnTo>
                    <a:pt x="496" y="338"/>
                  </a:lnTo>
                  <a:lnTo>
                    <a:pt x="482" y="348"/>
                  </a:lnTo>
                  <a:lnTo>
                    <a:pt x="468" y="356"/>
                  </a:lnTo>
                  <a:lnTo>
                    <a:pt x="454" y="362"/>
                  </a:lnTo>
                  <a:lnTo>
                    <a:pt x="438" y="368"/>
                  </a:lnTo>
                  <a:lnTo>
                    <a:pt x="420" y="372"/>
                  </a:lnTo>
                  <a:lnTo>
                    <a:pt x="404" y="374"/>
                  </a:lnTo>
                  <a:lnTo>
                    <a:pt x="404" y="374"/>
                  </a:lnTo>
                  <a:lnTo>
                    <a:pt x="386" y="374"/>
                  </a:lnTo>
                  <a:lnTo>
                    <a:pt x="370" y="372"/>
                  </a:lnTo>
                  <a:lnTo>
                    <a:pt x="354" y="370"/>
                  </a:lnTo>
                  <a:lnTo>
                    <a:pt x="338" y="364"/>
                  </a:lnTo>
                  <a:lnTo>
                    <a:pt x="322" y="358"/>
                  </a:lnTo>
                  <a:lnTo>
                    <a:pt x="308" y="352"/>
                  </a:lnTo>
                  <a:lnTo>
                    <a:pt x="294" y="342"/>
                  </a:lnTo>
                  <a:lnTo>
                    <a:pt x="282" y="332"/>
                  </a:lnTo>
                  <a:lnTo>
                    <a:pt x="270" y="322"/>
                  </a:lnTo>
                  <a:lnTo>
                    <a:pt x="260" y="308"/>
                  </a:lnTo>
                  <a:lnTo>
                    <a:pt x="250" y="296"/>
                  </a:lnTo>
                  <a:lnTo>
                    <a:pt x="242" y="282"/>
                  </a:lnTo>
                  <a:lnTo>
                    <a:pt x="236" y="266"/>
                  </a:lnTo>
                  <a:lnTo>
                    <a:pt x="230" y="250"/>
                  </a:lnTo>
                  <a:lnTo>
                    <a:pt x="226" y="234"/>
                  </a:lnTo>
                  <a:lnTo>
                    <a:pt x="224" y="216"/>
                  </a:lnTo>
                  <a:lnTo>
                    <a:pt x="224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sp>
        <p:nvSpPr>
          <p:cNvPr id="75" name="Freeform 101"/>
          <p:cNvSpPr>
            <a:spLocks noChangeArrowheads="1"/>
          </p:cNvSpPr>
          <p:nvPr/>
        </p:nvSpPr>
        <p:spPr bwMode="auto">
          <a:xfrm>
            <a:off x="4196994" y="3288247"/>
            <a:ext cx="423013" cy="339681"/>
          </a:xfrm>
          <a:custGeom>
            <a:avLst/>
            <a:gdLst>
              <a:gd name="T0" fmla="*/ 8958 w 567"/>
              <a:gd name="T1" fmla="*/ 410482 h 415"/>
              <a:gd name="T2" fmla="*/ 8958 w 567"/>
              <a:gd name="T3" fmla="*/ 410482 h 415"/>
              <a:gd name="T4" fmla="*/ 8958 w 567"/>
              <a:gd name="T5" fmla="*/ 363056 h 415"/>
              <a:gd name="T6" fmla="*/ 95548 w 567"/>
              <a:gd name="T7" fmla="*/ 266568 h 415"/>
              <a:gd name="T8" fmla="*/ 140336 w 567"/>
              <a:gd name="T9" fmla="*/ 266568 h 415"/>
              <a:gd name="T10" fmla="*/ 279179 w 567"/>
              <a:gd name="T11" fmla="*/ 420295 h 415"/>
              <a:gd name="T12" fmla="*/ 331432 w 567"/>
              <a:gd name="T13" fmla="*/ 420295 h 415"/>
              <a:gd name="T14" fmla="*/ 697201 w 567"/>
              <a:gd name="T15" fmla="*/ 9812 h 415"/>
              <a:gd name="T16" fmla="*/ 749453 w 567"/>
              <a:gd name="T17" fmla="*/ 9812 h 415"/>
              <a:gd name="T18" fmla="*/ 827086 w 567"/>
              <a:gd name="T19" fmla="*/ 104665 h 415"/>
              <a:gd name="T20" fmla="*/ 827086 w 567"/>
              <a:gd name="T21" fmla="*/ 152091 h 415"/>
              <a:gd name="T22" fmla="*/ 374727 w 567"/>
              <a:gd name="T23" fmla="*/ 649249 h 415"/>
              <a:gd name="T24" fmla="*/ 322474 w 567"/>
              <a:gd name="T25" fmla="*/ 677051 h 415"/>
              <a:gd name="T26" fmla="*/ 279179 w 567"/>
              <a:gd name="T27" fmla="*/ 677051 h 415"/>
              <a:gd name="T28" fmla="*/ 226926 w 567"/>
              <a:gd name="T29" fmla="*/ 649249 h 415"/>
              <a:gd name="T30" fmla="*/ 8958 w 567"/>
              <a:gd name="T31" fmla="*/ 410482 h 4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67" h="415">
                <a:moveTo>
                  <a:pt x="6" y="251"/>
                </a:moveTo>
                <a:lnTo>
                  <a:pt x="6" y="251"/>
                </a:lnTo>
                <a:cubicBezTo>
                  <a:pt x="0" y="245"/>
                  <a:pt x="0" y="233"/>
                  <a:pt x="6" y="222"/>
                </a:cubicBezTo>
                <a:cubicBezTo>
                  <a:pt x="64" y="163"/>
                  <a:pt x="64" y="163"/>
                  <a:pt x="64" y="163"/>
                </a:cubicBezTo>
                <a:cubicBezTo>
                  <a:pt x="76" y="158"/>
                  <a:pt x="88" y="158"/>
                  <a:pt x="94" y="163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99" y="263"/>
                  <a:pt x="210" y="263"/>
                  <a:pt x="222" y="257"/>
                </a:cubicBezTo>
                <a:cubicBezTo>
                  <a:pt x="467" y="6"/>
                  <a:pt x="467" y="6"/>
                  <a:pt x="467" y="6"/>
                </a:cubicBezTo>
                <a:cubicBezTo>
                  <a:pt x="478" y="0"/>
                  <a:pt x="490" y="0"/>
                  <a:pt x="502" y="6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66" y="70"/>
                  <a:pt x="566" y="88"/>
                  <a:pt x="554" y="93"/>
                </a:cubicBezTo>
                <a:cubicBezTo>
                  <a:pt x="251" y="397"/>
                  <a:pt x="251" y="397"/>
                  <a:pt x="251" y="397"/>
                </a:cubicBezTo>
                <a:cubicBezTo>
                  <a:pt x="245" y="402"/>
                  <a:pt x="228" y="414"/>
                  <a:pt x="216" y="414"/>
                </a:cubicBezTo>
                <a:cubicBezTo>
                  <a:pt x="187" y="414"/>
                  <a:pt x="187" y="414"/>
                  <a:pt x="187" y="414"/>
                </a:cubicBezTo>
                <a:cubicBezTo>
                  <a:pt x="175" y="414"/>
                  <a:pt x="158" y="402"/>
                  <a:pt x="152" y="397"/>
                </a:cubicBezTo>
                <a:lnTo>
                  <a:pt x="6" y="251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173" tIns="38087" rIns="76173" bIns="38087" anchor="ctr"/>
          <a:lstStyle/>
          <a:p>
            <a:endParaRPr lang="zh-CN" altLang="en-US" sz="1075"/>
          </a:p>
        </p:txBody>
      </p:sp>
      <p:sp>
        <p:nvSpPr>
          <p:cNvPr id="76" name="文本框 75"/>
          <p:cNvSpPr txBox="1"/>
          <p:nvPr/>
        </p:nvSpPr>
        <p:spPr>
          <a:xfrm>
            <a:off x="912572" y="299297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46E7A"/>
                </a:solidFill>
              </a:rPr>
              <a:t>添加标题</a:t>
            </a:r>
            <a:endParaRPr lang="en-US" altLang="zh-CN" sz="2400" b="1" dirty="0" smtClean="0">
              <a:solidFill>
                <a:srgbClr val="546E7A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667741" y="136639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459532" y="299297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0" name="AutoShape 4"/>
          <p:cNvSpPr>
            <a:spLocks/>
          </p:cNvSpPr>
          <p:nvPr/>
        </p:nvSpPr>
        <p:spPr bwMode="auto">
          <a:xfrm>
            <a:off x="7368705" y="2271476"/>
            <a:ext cx="3562535" cy="2469828"/>
          </a:xfrm>
          <a:prstGeom prst="rightArrow">
            <a:avLst>
              <a:gd name="adj1" fmla="val 100000"/>
              <a:gd name="adj2" fmla="val 27547"/>
            </a:avLst>
          </a:prstGeom>
          <a:solidFill>
            <a:srgbClr val="F8841D"/>
          </a:solidFill>
          <a:ln w="88900">
            <a:solidFill>
              <a:srgbClr val="546E7A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2150"/>
          </a:p>
        </p:txBody>
      </p:sp>
      <p:sp>
        <p:nvSpPr>
          <p:cNvPr id="41" name="AutoShape 3"/>
          <p:cNvSpPr>
            <a:spLocks/>
          </p:cNvSpPr>
          <p:nvPr/>
        </p:nvSpPr>
        <p:spPr bwMode="auto">
          <a:xfrm>
            <a:off x="4243324" y="2270286"/>
            <a:ext cx="3835695" cy="2472209"/>
          </a:xfrm>
          <a:prstGeom prst="rightArrow">
            <a:avLst>
              <a:gd name="adj1" fmla="val 100000"/>
              <a:gd name="adj2" fmla="val 27518"/>
            </a:avLst>
          </a:prstGeom>
          <a:solidFill>
            <a:srgbClr val="9BBB40"/>
          </a:solidFill>
          <a:ln w="88900">
            <a:solidFill>
              <a:srgbClr val="546E7A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2150"/>
          </a:p>
        </p:txBody>
      </p:sp>
      <p:sp>
        <p:nvSpPr>
          <p:cNvPr id="43" name="AutoShape 4"/>
          <p:cNvSpPr>
            <a:spLocks/>
          </p:cNvSpPr>
          <p:nvPr/>
        </p:nvSpPr>
        <p:spPr bwMode="auto">
          <a:xfrm>
            <a:off x="1487691" y="2271476"/>
            <a:ext cx="3460299" cy="2469828"/>
          </a:xfrm>
          <a:prstGeom prst="rightArrow">
            <a:avLst>
              <a:gd name="adj1" fmla="val 100000"/>
              <a:gd name="adj2" fmla="val 27547"/>
            </a:avLst>
          </a:prstGeom>
          <a:solidFill>
            <a:srgbClr val="5EC6D3"/>
          </a:solidFill>
          <a:ln w="88900">
            <a:solidFill>
              <a:srgbClr val="546E7A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2150"/>
          </a:p>
        </p:txBody>
      </p:sp>
      <p:sp>
        <p:nvSpPr>
          <p:cNvPr id="45" name="Oval 2"/>
          <p:cNvSpPr/>
          <p:nvPr/>
        </p:nvSpPr>
        <p:spPr>
          <a:xfrm>
            <a:off x="4394820" y="3118695"/>
            <a:ext cx="776186" cy="776186"/>
          </a:xfrm>
          <a:prstGeom prst="ellipse">
            <a:avLst/>
          </a:prstGeom>
          <a:solidFill>
            <a:srgbClr val="9BBB40"/>
          </a:solidFill>
          <a:ln w="76200" cmpd="sng">
            <a:solidFill>
              <a:srgbClr val="546E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</a:endParaRPr>
          </a:p>
        </p:txBody>
      </p:sp>
      <p:sp>
        <p:nvSpPr>
          <p:cNvPr id="46" name="Oval 14"/>
          <p:cNvSpPr/>
          <p:nvPr/>
        </p:nvSpPr>
        <p:spPr>
          <a:xfrm>
            <a:off x="7496120" y="3118695"/>
            <a:ext cx="776186" cy="776186"/>
          </a:xfrm>
          <a:prstGeom prst="ellipse">
            <a:avLst/>
          </a:prstGeom>
          <a:solidFill>
            <a:srgbClr val="F8841D"/>
          </a:solidFill>
          <a:ln w="76200" cmpd="sng">
            <a:solidFill>
              <a:srgbClr val="546E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</a:endParaRPr>
          </a:p>
        </p:txBody>
      </p:sp>
      <p:grpSp>
        <p:nvGrpSpPr>
          <p:cNvPr id="53" name="Group 67"/>
          <p:cNvGrpSpPr>
            <a:grpSpLocks noChangeAspect="1"/>
          </p:cNvGrpSpPr>
          <p:nvPr/>
        </p:nvGrpSpPr>
        <p:grpSpPr>
          <a:xfrm>
            <a:off x="4519498" y="3390614"/>
            <a:ext cx="540000" cy="190788"/>
            <a:chOff x="1441430" y="4357700"/>
            <a:chExt cx="503238" cy="177800"/>
          </a:xfrm>
          <a:solidFill>
            <a:schemeClr val="bg1"/>
          </a:solidFill>
        </p:grpSpPr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71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67"/>
          <p:cNvGrpSpPr>
            <a:grpSpLocks noChangeAspect="1"/>
          </p:cNvGrpSpPr>
          <p:nvPr/>
        </p:nvGrpSpPr>
        <p:grpSpPr>
          <a:xfrm>
            <a:off x="7614213" y="3390614"/>
            <a:ext cx="540000" cy="190788"/>
            <a:chOff x="1441430" y="4357700"/>
            <a:chExt cx="503238" cy="177800"/>
          </a:xfrm>
          <a:solidFill>
            <a:schemeClr val="bg1"/>
          </a:solidFill>
        </p:grpSpPr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</p:grpSp>
      <p:sp>
        <p:nvSpPr>
          <p:cNvPr id="78" name="矩形 6"/>
          <p:cNvSpPr>
            <a:spLocks noChangeArrowheads="1"/>
          </p:cNvSpPr>
          <p:nvPr/>
        </p:nvSpPr>
        <p:spPr bwMode="auto">
          <a:xfrm>
            <a:off x="1692250" y="3162225"/>
            <a:ext cx="2481799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79" name="矩形 78"/>
          <p:cNvSpPr/>
          <p:nvPr/>
        </p:nvSpPr>
        <p:spPr>
          <a:xfrm>
            <a:off x="1692250" y="2697137"/>
            <a:ext cx="2481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添加副标题</a:t>
            </a:r>
          </a:p>
        </p:txBody>
      </p:sp>
      <p:sp>
        <p:nvSpPr>
          <p:cNvPr id="80" name="矩形 6"/>
          <p:cNvSpPr>
            <a:spLocks noChangeArrowheads="1"/>
          </p:cNvSpPr>
          <p:nvPr/>
        </p:nvSpPr>
        <p:spPr bwMode="auto">
          <a:xfrm>
            <a:off x="5153585" y="3162225"/>
            <a:ext cx="2287669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81" name="矩形 80"/>
          <p:cNvSpPr/>
          <p:nvPr/>
        </p:nvSpPr>
        <p:spPr>
          <a:xfrm>
            <a:off x="5153585" y="2697137"/>
            <a:ext cx="2481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添加副标题</a:t>
            </a:r>
          </a:p>
        </p:txBody>
      </p:sp>
      <p:sp>
        <p:nvSpPr>
          <p:cNvPr id="82" name="矩形 6"/>
          <p:cNvSpPr>
            <a:spLocks noChangeArrowheads="1"/>
          </p:cNvSpPr>
          <p:nvPr/>
        </p:nvSpPr>
        <p:spPr bwMode="auto">
          <a:xfrm>
            <a:off x="8279689" y="3162225"/>
            <a:ext cx="230884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83" name="矩形 82"/>
          <p:cNvSpPr/>
          <p:nvPr/>
        </p:nvSpPr>
        <p:spPr>
          <a:xfrm>
            <a:off x="8279688" y="2697137"/>
            <a:ext cx="24817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2961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项因果关系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0" name="Oval 3"/>
          <p:cNvSpPr/>
          <p:nvPr/>
        </p:nvSpPr>
        <p:spPr>
          <a:xfrm>
            <a:off x="818572" y="2130742"/>
            <a:ext cx="2055545" cy="2054751"/>
          </a:xfrm>
          <a:prstGeom prst="ellipse">
            <a:avLst/>
          </a:prstGeom>
          <a:solidFill>
            <a:srgbClr val="F26D64">
              <a:alpha val="90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</a:endParaRPr>
          </a:p>
        </p:txBody>
      </p:sp>
      <p:sp>
        <p:nvSpPr>
          <p:cNvPr id="41" name="Oval 14"/>
          <p:cNvSpPr/>
          <p:nvPr/>
        </p:nvSpPr>
        <p:spPr>
          <a:xfrm>
            <a:off x="3647130" y="2138679"/>
            <a:ext cx="2054751" cy="2054751"/>
          </a:xfrm>
          <a:prstGeom prst="ellipse">
            <a:avLst/>
          </a:prstGeom>
          <a:solidFill>
            <a:srgbClr val="E1B805">
              <a:alpha val="90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</a:endParaRPr>
          </a:p>
        </p:txBody>
      </p:sp>
      <p:sp>
        <p:nvSpPr>
          <p:cNvPr id="43" name="Oval 17"/>
          <p:cNvSpPr/>
          <p:nvPr/>
        </p:nvSpPr>
        <p:spPr>
          <a:xfrm>
            <a:off x="6479654" y="2138679"/>
            <a:ext cx="2054751" cy="2054751"/>
          </a:xfrm>
          <a:prstGeom prst="ellipse">
            <a:avLst/>
          </a:prstGeom>
          <a:solidFill>
            <a:srgbClr val="5EC6D3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</a:endParaRPr>
          </a:p>
        </p:txBody>
      </p:sp>
      <p:sp>
        <p:nvSpPr>
          <p:cNvPr id="44" name="Oval 20"/>
          <p:cNvSpPr/>
          <p:nvPr/>
        </p:nvSpPr>
        <p:spPr>
          <a:xfrm>
            <a:off x="9308210" y="2138678"/>
            <a:ext cx="2054751" cy="2054751"/>
          </a:xfrm>
          <a:prstGeom prst="ellipse">
            <a:avLst/>
          </a:prstGeom>
          <a:solidFill>
            <a:srgbClr val="546E7A">
              <a:alpha val="90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</a:endParaRPr>
          </a:p>
        </p:txBody>
      </p:sp>
      <p:sp>
        <p:nvSpPr>
          <p:cNvPr id="45" name="TextBox 23"/>
          <p:cNvSpPr txBox="1">
            <a:spLocks noChangeArrowheads="1"/>
          </p:cNvSpPr>
          <p:nvPr/>
        </p:nvSpPr>
        <p:spPr bwMode="auto">
          <a:xfrm>
            <a:off x="2708245" y="2469628"/>
            <a:ext cx="1109518" cy="12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4" tIns="60941" rIns="121884" bIns="60941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7199" b="1" dirty="0">
                <a:solidFill>
                  <a:srgbClr val="546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7199" b="1" dirty="0">
              <a:solidFill>
                <a:srgbClr val="546E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5538390" y="2469628"/>
            <a:ext cx="1109518" cy="12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4" tIns="60941" rIns="121884" bIns="60941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7199" b="1" dirty="0">
                <a:solidFill>
                  <a:srgbClr val="546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7199" b="1" dirty="0">
              <a:solidFill>
                <a:srgbClr val="546E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8353455" y="2483122"/>
            <a:ext cx="1109518" cy="123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4" tIns="60941" rIns="121884" bIns="60941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7199" b="1" dirty="0">
                <a:solidFill>
                  <a:srgbClr val="546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7199" b="1" dirty="0">
              <a:solidFill>
                <a:srgbClr val="546E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124"/>
          <p:cNvSpPr>
            <a:spLocks noChangeArrowheads="1"/>
          </p:cNvSpPr>
          <p:nvPr/>
        </p:nvSpPr>
        <p:spPr bwMode="auto">
          <a:xfrm>
            <a:off x="1272538" y="2553755"/>
            <a:ext cx="1172216" cy="1131740"/>
          </a:xfrm>
          <a:custGeom>
            <a:avLst/>
            <a:gdLst>
              <a:gd name="T0" fmla="*/ 359495 w 515"/>
              <a:gd name="T1" fmla="*/ 1531667 h 498"/>
              <a:gd name="T2" fmla="*/ 359495 w 515"/>
              <a:gd name="T3" fmla="*/ 1531667 h 498"/>
              <a:gd name="T4" fmla="*/ 81910 w 515"/>
              <a:gd name="T5" fmla="*/ 2136153 h 498"/>
              <a:gd name="T6" fmla="*/ 769047 w 515"/>
              <a:gd name="T7" fmla="*/ 1972533 h 498"/>
              <a:gd name="T8" fmla="*/ 728092 w 515"/>
              <a:gd name="T9" fmla="*/ 1572572 h 498"/>
              <a:gd name="T10" fmla="*/ 359495 w 515"/>
              <a:gd name="T11" fmla="*/ 1531667 h 498"/>
              <a:gd name="T12" fmla="*/ 2257084 w 515"/>
              <a:gd name="T13" fmla="*/ 81810 h 498"/>
              <a:gd name="T14" fmla="*/ 2257084 w 515"/>
              <a:gd name="T15" fmla="*/ 81810 h 498"/>
              <a:gd name="T16" fmla="*/ 887362 w 515"/>
              <a:gd name="T17" fmla="*/ 1049896 h 498"/>
              <a:gd name="T18" fmla="*/ 641631 w 515"/>
              <a:gd name="T19" fmla="*/ 1331687 h 498"/>
              <a:gd name="T20" fmla="*/ 682586 w 515"/>
              <a:gd name="T21" fmla="*/ 1368047 h 498"/>
              <a:gd name="T22" fmla="*/ 846407 w 515"/>
              <a:gd name="T23" fmla="*/ 1490762 h 498"/>
              <a:gd name="T24" fmla="*/ 928317 w 515"/>
              <a:gd name="T25" fmla="*/ 1608932 h 498"/>
              <a:gd name="T26" fmla="*/ 969272 w 515"/>
              <a:gd name="T27" fmla="*/ 1649837 h 498"/>
              <a:gd name="T28" fmla="*/ 1251408 w 515"/>
              <a:gd name="T29" fmla="*/ 1408952 h 498"/>
              <a:gd name="T30" fmla="*/ 2257084 w 515"/>
              <a:gd name="T31" fmla="*/ 81810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75"/>
          </a:p>
        </p:txBody>
      </p:sp>
      <p:sp>
        <p:nvSpPr>
          <p:cNvPr id="50" name="Freeform 28"/>
          <p:cNvSpPr>
            <a:spLocks noChangeArrowheads="1"/>
          </p:cNvSpPr>
          <p:nvPr/>
        </p:nvSpPr>
        <p:spPr bwMode="auto">
          <a:xfrm>
            <a:off x="4204270" y="2673596"/>
            <a:ext cx="1130946" cy="951582"/>
          </a:xfrm>
          <a:custGeom>
            <a:avLst/>
            <a:gdLst>
              <a:gd name="T0" fmla="*/ 563581 w 498"/>
              <a:gd name="T1" fmla="*/ 368737 h 418"/>
              <a:gd name="T2" fmla="*/ 563581 w 498"/>
              <a:gd name="T3" fmla="*/ 368737 h 418"/>
              <a:gd name="T4" fmla="*/ 163620 w 498"/>
              <a:gd name="T5" fmla="*/ 1174496 h 418"/>
              <a:gd name="T6" fmla="*/ 1572572 w 498"/>
              <a:gd name="T7" fmla="*/ 528068 h 418"/>
              <a:gd name="T8" fmla="*/ 40905 w 498"/>
              <a:gd name="T9" fmla="*/ 1738982 h 418"/>
              <a:gd name="T10" fmla="*/ 199980 w 498"/>
              <a:gd name="T11" fmla="*/ 1820923 h 418"/>
              <a:gd name="T12" fmla="*/ 440866 w 498"/>
              <a:gd name="T13" fmla="*/ 1415768 h 418"/>
              <a:gd name="T14" fmla="*/ 1331687 w 498"/>
              <a:gd name="T15" fmla="*/ 1415768 h 418"/>
              <a:gd name="T16" fmla="*/ 2131608 w 498"/>
              <a:gd name="T17" fmla="*/ 327766 h 418"/>
              <a:gd name="T18" fmla="*/ 563581 w 498"/>
              <a:gd name="T19" fmla="*/ 368737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75"/>
          </a:p>
        </p:txBody>
      </p:sp>
      <p:grpSp>
        <p:nvGrpSpPr>
          <p:cNvPr id="53" name="组合 52"/>
          <p:cNvGrpSpPr/>
          <p:nvPr/>
        </p:nvGrpSpPr>
        <p:grpSpPr>
          <a:xfrm>
            <a:off x="9971302" y="2654165"/>
            <a:ext cx="751539" cy="1107530"/>
            <a:chOff x="6294438" y="5732463"/>
            <a:chExt cx="392113" cy="577850"/>
          </a:xfrm>
          <a:solidFill>
            <a:schemeClr val="bg1"/>
          </a:solidFill>
        </p:grpSpPr>
        <p:sp>
          <p:nvSpPr>
            <p:cNvPr id="54" name="Freeform 26"/>
            <p:cNvSpPr>
              <a:spLocks noEditPoints="1"/>
            </p:cNvSpPr>
            <p:nvPr/>
          </p:nvSpPr>
          <p:spPr bwMode="auto">
            <a:xfrm>
              <a:off x="6294438" y="5732463"/>
              <a:ext cx="392113" cy="577850"/>
            </a:xfrm>
            <a:custGeom>
              <a:avLst/>
              <a:gdLst>
                <a:gd name="T0" fmla="*/ 158 w 158"/>
                <a:gd name="T1" fmla="*/ 79 h 232"/>
                <a:gd name="T2" fmla="*/ 79 w 158"/>
                <a:gd name="T3" fmla="*/ 0 h 232"/>
                <a:gd name="T4" fmla="*/ 0 w 158"/>
                <a:gd name="T5" fmla="*/ 79 h 232"/>
                <a:gd name="T6" fmla="*/ 48 w 158"/>
                <a:gd name="T7" fmla="*/ 152 h 232"/>
                <a:gd name="T8" fmla="*/ 30 w 158"/>
                <a:gd name="T9" fmla="*/ 232 h 232"/>
                <a:gd name="T10" fmla="*/ 81 w 158"/>
                <a:gd name="T11" fmla="*/ 196 h 232"/>
                <a:gd name="T12" fmla="*/ 132 w 158"/>
                <a:gd name="T13" fmla="*/ 232 h 232"/>
                <a:gd name="T14" fmla="*/ 115 w 158"/>
                <a:gd name="T15" fmla="*/ 149 h 232"/>
                <a:gd name="T16" fmla="*/ 158 w 158"/>
                <a:gd name="T17" fmla="*/ 79 h 232"/>
                <a:gd name="T18" fmla="*/ 79 w 158"/>
                <a:gd name="T19" fmla="*/ 136 h 232"/>
                <a:gd name="T20" fmla="*/ 22 w 158"/>
                <a:gd name="T21" fmla="*/ 79 h 232"/>
                <a:gd name="T22" fmla="*/ 79 w 158"/>
                <a:gd name="T23" fmla="*/ 22 h 232"/>
                <a:gd name="T24" fmla="*/ 136 w 158"/>
                <a:gd name="T25" fmla="*/ 79 h 232"/>
                <a:gd name="T26" fmla="*/ 79 w 158"/>
                <a:gd name="T27" fmla="*/ 136 h 232"/>
                <a:gd name="T28" fmla="*/ 79 w 158"/>
                <a:gd name="T29" fmla="*/ 136 h 232"/>
                <a:gd name="T30" fmla="*/ 79 w 158"/>
                <a:gd name="T31" fmla="*/ 13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232">
                  <a:moveTo>
                    <a:pt x="158" y="79"/>
                  </a:moveTo>
                  <a:cubicBezTo>
                    <a:pt x="158" y="35"/>
                    <a:pt x="122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12"/>
                    <a:pt x="20" y="140"/>
                    <a:pt x="48" y="15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15" y="149"/>
                    <a:pt x="115" y="149"/>
                    <a:pt x="115" y="149"/>
                  </a:cubicBezTo>
                  <a:cubicBezTo>
                    <a:pt x="140" y="136"/>
                    <a:pt x="158" y="109"/>
                    <a:pt x="158" y="79"/>
                  </a:cubicBezTo>
                  <a:close/>
                  <a:moveTo>
                    <a:pt x="79" y="136"/>
                  </a:moveTo>
                  <a:cubicBezTo>
                    <a:pt x="47" y="136"/>
                    <a:pt x="22" y="110"/>
                    <a:pt x="22" y="79"/>
                  </a:cubicBezTo>
                  <a:cubicBezTo>
                    <a:pt x="22" y="47"/>
                    <a:pt x="47" y="22"/>
                    <a:pt x="79" y="22"/>
                  </a:cubicBezTo>
                  <a:cubicBezTo>
                    <a:pt x="110" y="22"/>
                    <a:pt x="136" y="47"/>
                    <a:pt x="136" y="79"/>
                  </a:cubicBezTo>
                  <a:cubicBezTo>
                    <a:pt x="136" y="110"/>
                    <a:pt x="110" y="136"/>
                    <a:pt x="79" y="136"/>
                  </a:cubicBezTo>
                  <a:close/>
                  <a:moveTo>
                    <a:pt x="79" y="136"/>
                  </a:moveTo>
                  <a:cubicBezTo>
                    <a:pt x="79" y="136"/>
                    <a:pt x="79" y="136"/>
                    <a:pt x="79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7"/>
            <p:cNvSpPr>
              <a:spLocks noEditPoints="1"/>
            </p:cNvSpPr>
            <p:nvPr/>
          </p:nvSpPr>
          <p:spPr bwMode="auto">
            <a:xfrm>
              <a:off x="6376988" y="5807076"/>
              <a:ext cx="227013" cy="219075"/>
            </a:xfrm>
            <a:custGeom>
              <a:avLst/>
              <a:gdLst>
                <a:gd name="T0" fmla="*/ 89 w 143"/>
                <a:gd name="T1" fmla="*/ 53 h 138"/>
                <a:gd name="T2" fmla="*/ 71 w 143"/>
                <a:gd name="T3" fmla="*/ 0 h 138"/>
                <a:gd name="T4" fmla="*/ 54 w 143"/>
                <a:gd name="T5" fmla="*/ 53 h 138"/>
                <a:gd name="T6" fmla="*/ 0 w 143"/>
                <a:gd name="T7" fmla="*/ 53 h 138"/>
                <a:gd name="T8" fmla="*/ 43 w 143"/>
                <a:gd name="T9" fmla="*/ 85 h 138"/>
                <a:gd name="T10" fmla="*/ 26 w 143"/>
                <a:gd name="T11" fmla="*/ 138 h 138"/>
                <a:gd name="T12" fmla="*/ 71 w 143"/>
                <a:gd name="T13" fmla="*/ 105 h 138"/>
                <a:gd name="T14" fmla="*/ 115 w 143"/>
                <a:gd name="T15" fmla="*/ 138 h 138"/>
                <a:gd name="T16" fmla="*/ 98 w 143"/>
                <a:gd name="T17" fmla="*/ 85 h 138"/>
                <a:gd name="T18" fmla="*/ 143 w 143"/>
                <a:gd name="T19" fmla="*/ 53 h 138"/>
                <a:gd name="T20" fmla="*/ 89 w 143"/>
                <a:gd name="T21" fmla="*/ 53 h 138"/>
                <a:gd name="T22" fmla="*/ 89 w 143"/>
                <a:gd name="T23" fmla="*/ 53 h 138"/>
                <a:gd name="T24" fmla="*/ 89 w 143"/>
                <a:gd name="T25" fmla="*/ 5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38">
                  <a:moveTo>
                    <a:pt x="89" y="53"/>
                  </a:moveTo>
                  <a:lnTo>
                    <a:pt x="71" y="0"/>
                  </a:lnTo>
                  <a:lnTo>
                    <a:pt x="54" y="53"/>
                  </a:lnTo>
                  <a:lnTo>
                    <a:pt x="0" y="53"/>
                  </a:lnTo>
                  <a:lnTo>
                    <a:pt x="43" y="85"/>
                  </a:lnTo>
                  <a:lnTo>
                    <a:pt x="26" y="138"/>
                  </a:lnTo>
                  <a:lnTo>
                    <a:pt x="71" y="105"/>
                  </a:lnTo>
                  <a:lnTo>
                    <a:pt x="115" y="138"/>
                  </a:lnTo>
                  <a:lnTo>
                    <a:pt x="98" y="85"/>
                  </a:lnTo>
                  <a:lnTo>
                    <a:pt x="143" y="53"/>
                  </a:lnTo>
                  <a:lnTo>
                    <a:pt x="89" y="53"/>
                  </a:lnTo>
                  <a:close/>
                  <a:moveTo>
                    <a:pt x="89" y="53"/>
                  </a:moveTo>
                  <a:lnTo>
                    <a:pt x="89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8"/>
            <p:cNvSpPr>
              <a:spLocks noEditPoints="1"/>
            </p:cNvSpPr>
            <p:nvPr/>
          </p:nvSpPr>
          <p:spPr bwMode="auto">
            <a:xfrm>
              <a:off x="6376988" y="5807076"/>
              <a:ext cx="227013" cy="219075"/>
            </a:xfrm>
            <a:custGeom>
              <a:avLst/>
              <a:gdLst>
                <a:gd name="T0" fmla="*/ 89 w 143"/>
                <a:gd name="T1" fmla="*/ 53 h 138"/>
                <a:gd name="T2" fmla="*/ 71 w 143"/>
                <a:gd name="T3" fmla="*/ 0 h 138"/>
                <a:gd name="T4" fmla="*/ 54 w 143"/>
                <a:gd name="T5" fmla="*/ 53 h 138"/>
                <a:gd name="T6" fmla="*/ 0 w 143"/>
                <a:gd name="T7" fmla="*/ 53 h 138"/>
                <a:gd name="T8" fmla="*/ 43 w 143"/>
                <a:gd name="T9" fmla="*/ 85 h 138"/>
                <a:gd name="T10" fmla="*/ 26 w 143"/>
                <a:gd name="T11" fmla="*/ 138 h 138"/>
                <a:gd name="T12" fmla="*/ 71 w 143"/>
                <a:gd name="T13" fmla="*/ 105 h 138"/>
                <a:gd name="T14" fmla="*/ 115 w 143"/>
                <a:gd name="T15" fmla="*/ 138 h 138"/>
                <a:gd name="T16" fmla="*/ 98 w 143"/>
                <a:gd name="T17" fmla="*/ 85 h 138"/>
                <a:gd name="T18" fmla="*/ 143 w 143"/>
                <a:gd name="T19" fmla="*/ 53 h 138"/>
                <a:gd name="T20" fmla="*/ 89 w 143"/>
                <a:gd name="T21" fmla="*/ 53 h 138"/>
                <a:gd name="T22" fmla="*/ 89 w 143"/>
                <a:gd name="T23" fmla="*/ 53 h 138"/>
                <a:gd name="T24" fmla="*/ 89 w 143"/>
                <a:gd name="T25" fmla="*/ 5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38">
                  <a:moveTo>
                    <a:pt x="89" y="53"/>
                  </a:moveTo>
                  <a:lnTo>
                    <a:pt x="71" y="0"/>
                  </a:lnTo>
                  <a:lnTo>
                    <a:pt x="54" y="53"/>
                  </a:lnTo>
                  <a:lnTo>
                    <a:pt x="0" y="53"/>
                  </a:lnTo>
                  <a:lnTo>
                    <a:pt x="43" y="85"/>
                  </a:lnTo>
                  <a:lnTo>
                    <a:pt x="26" y="138"/>
                  </a:lnTo>
                  <a:lnTo>
                    <a:pt x="71" y="105"/>
                  </a:lnTo>
                  <a:lnTo>
                    <a:pt x="115" y="138"/>
                  </a:lnTo>
                  <a:lnTo>
                    <a:pt x="98" y="85"/>
                  </a:lnTo>
                  <a:lnTo>
                    <a:pt x="143" y="53"/>
                  </a:lnTo>
                  <a:lnTo>
                    <a:pt x="89" y="53"/>
                  </a:lnTo>
                  <a:moveTo>
                    <a:pt x="89" y="53"/>
                  </a:moveTo>
                  <a:lnTo>
                    <a:pt x="89" y="5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146540" y="2708917"/>
            <a:ext cx="824213" cy="841724"/>
            <a:chOff x="7470775" y="5710238"/>
            <a:chExt cx="1120776" cy="1144588"/>
          </a:xfrm>
          <a:solidFill>
            <a:srgbClr val="7A8592"/>
          </a:solidFill>
        </p:grpSpPr>
        <p:sp>
          <p:nvSpPr>
            <p:cNvPr id="71" name="Freeform 103"/>
            <p:cNvSpPr>
              <a:spLocks noEditPoints="1"/>
            </p:cNvSpPr>
            <p:nvPr/>
          </p:nvSpPr>
          <p:spPr bwMode="auto">
            <a:xfrm>
              <a:off x="7481888" y="6024563"/>
              <a:ext cx="1109663" cy="830263"/>
            </a:xfrm>
            <a:custGeom>
              <a:avLst/>
              <a:gdLst>
                <a:gd name="T0" fmla="*/ 396 w 459"/>
                <a:gd name="T1" fmla="*/ 0 h 344"/>
                <a:gd name="T2" fmla="*/ 63 w 459"/>
                <a:gd name="T3" fmla="*/ 0 h 344"/>
                <a:gd name="T4" fmla="*/ 0 w 459"/>
                <a:gd name="T5" fmla="*/ 63 h 344"/>
                <a:gd name="T6" fmla="*/ 0 w 459"/>
                <a:gd name="T7" fmla="*/ 281 h 344"/>
                <a:gd name="T8" fmla="*/ 63 w 459"/>
                <a:gd name="T9" fmla="*/ 344 h 344"/>
                <a:gd name="T10" fmla="*/ 396 w 459"/>
                <a:gd name="T11" fmla="*/ 344 h 344"/>
                <a:gd name="T12" fmla="*/ 459 w 459"/>
                <a:gd name="T13" fmla="*/ 281 h 344"/>
                <a:gd name="T14" fmla="*/ 459 w 459"/>
                <a:gd name="T15" fmla="*/ 63 h 344"/>
                <a:gd name="T16" fmla="*/ 396 w 459"/>
                <a:gd name="T17" fmla="*/ 0 h 344"/>
                <a:gd name="T18" fmla="*/ 256 w 459"/>
                <a:gd name="T19" fmla="*/ 162 h 344"/>
                <a:gd name="T20" fmla="*/ 256 w 459"/>
                <a:gd name="T21" fmla="*/ 255 h 344"/>
                <a:gd name="T22" fmla="*/ 230 w 459"/>
                <a:gd name="T23" fmla="*/ 281 h 344"/>
                <a:gd name="T24" fmla="*/ 203 w 459"/>
                <a:gd name="T25" fmla="*/ 255 h 344"/>
                <a:gd name="T26" fmla="*/ 203 w 459"/>
                <a:gd name="T27" fmla="*/ 162 h 344"/>
                <a:gd name="T28" fmla="*/ 177 w 459"/>
                <a:gd name="T29" fmla="*/ 117 h 344"/>
                <a:gd name="T30" fmla="*/ 230 w 459"/>
                <a:gd name="T31" fmla="*/ 65 h 344"/>
                <a:gd name="T32" fmla="*/ 282 w 459"/>
                <a:gd name="T33" fmla="*/ 117 h 344"/>
                <a:gd name="T34" fmla="*/ 256 w 459"/>
                <a:gd name="T35" fmla="*/ 16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9" h="344">
                  <a:moveTo>
                    <a:pt x="396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6"/>
                    <a:pt x="28" y="344"/>
                    <a:pt x="63" y="344"/>
                  </a:cubicBezTo>
                  <a:cubicBezTo>
                    <a:pt x="396" y="344"/>
                    <a:pt x="396" y="344"/>
                    <a:pt x="396" y="344"/>
                  </a:cubicBezTo>
                  <a:cubicBezTo>
                    <a:pt x="431" y="344"/>
                    <a:pt x="459" y="316"/>
                    <a:pt x="459" y="281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9" y="28"/>
                    <a:pt x="431" y="0"/>
                    <a:pt x="396" y="0"/>
                  </a:cubicBezTo>
                  <a:close/>
                  <a:moveTo>
                    <a:pt x="256" y="162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256" y="270"/>
                    <a:pt x="244" y="281"/>
                    <a:pt x="230" y="281"/>
                  </a:cubicBezTo>
                  <a:cubicBezTo>
                    <a:pt x="215" y="281"/>
                    <a:pt x="203" y="270"/>
                    <a:pt x="203" y="255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187" y="153"/>
                    <a:pt x="177" y="136"/>
                    <a:pt x="177" y="117"/>
                  </a:cubicBezTo>
                  <a:cubicBezTo>
                    <a:pt x="177" y="88"/>
                    <a:pt x="201" y="65"/>
                    <a:pt x="230" y="65"/>
                  </a:cubicBezTo>
                  <a:cubicBezTo>
                    <a:pt x="258" y="65"/>
                    <a:pt x="282" y="88"/>
                    <a:pt x="282" y="117"/>
                  </a:cubicBezTo>
                  <a:cubicBezTo>
                    <a:pt x="282" y="136"/>
                    <a:pt x="272" y="153"/>
                    <a:pt x="256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75"/>
            </a:p>
          </p:txBody>
        </p:sp>
        <p:sp>
          <p:nvSpPr>
            <p:cNvPr id="72" name="Freeform 104"/>
            <p:cNvSpPr>
              <a:spLocks/>
            </p:cNvSpPr>
            <p:nvPr/>
          </p:nvSpPr>
          <p:spPr bwMode="auto">
            <a:xfrm>
              <a:off x="7664450" y="5719763"/>
              <a:ext cx="746125" cy="438150"/>
            </a:xfrm>
            <a:custGeom>
              <a:avLst/>
              <a:gdLst>
                <a:gd name="T0" fmla="*/ 56 w 309"/>
                <a:gd name="T1" fmla="*/ 181 h 181"/>
                <a:gd name="T2" fmla="*/ 56 w 309"/>
                <a:gd name="T3" fmla="*/ 97 h 181"/>
                <a:gd name="T4" fmla="*/ 102 w 309"/>
                <a:gd name="T5" fmla="*/ 54 h 181"/>
                <a:gd name="T6" fmla="*/ 207 w 309"/>
                <a:gd name="T7" fmla="*/ 54 h 181"/>
                <a:gd name="T8" fmla="*/ 253 w 309"/>
                <a:gd name="T9" fmla="*/ 97 h 181"/>
                <a:gd name="T10" fmla="*/ 253 w 309"/>
                <a:gd name="T11" fmla="*/ 181 h 181"/>
                <a:gd name="T12" fmla="*/ 309 w 309"/>
                <a:gd name="T13" fmla="*/ 181 h 181"/>
                <a:gd name="T14" fmla="*/ 309 w 309"/>
                <a:gd name="T15" fmla="*/ 75 h 181"/>
                <a:gd name="T16" fmla="*/ 238 w 309"/>
                <a:gd name="T17" fmla="*/ 0 h 181"/>
                <a:gd name="T18" fmla="*/ 71 w 309"/>
                <a:gd name="T19" fmla="*/ 0 h 181"/>
                <a:gd name="T20" fmla="*/ 0 w 309"/>
                <a:gd name="T21" fmla="*/ 75 h 181"/>
                <a:gd name="T22" fmla="*/ 0 w 309"/>
                <a:gd name="T23" fmla="*/ 181 h 181"/>
                <a:gd name="T24" fmla="*/ 56 w 309"/>
                <a:gd name="T2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81">
                  <a:moveTo>
                    <a:pt x="56" y="181"/>
                  </a:moveTo>
                  <a:cubicBezTo>
                    <a:pt x="56" y="97"/>
                    <a:pt x="56" y="97"/>
                    <a:pt x="56" y="97"/>
                  </a:cubicBezTo>
                  <a:cubicBezTo>
                    <a:pt x="56" y="73"/>
                    <a:pt x="77" y="54"/>
                    <a:pt x="102" y="54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32" y="54"/>
                    <a:pt x="253" y="73"/>
                    <a:pt x="253" y="97"/>
                  </a:cubicBezTo>
                  <a:cubicBezTo>
                    <a:pt x="253" y="181"/>
                    <a:pt x="253" y="181"/>
                    <a:pt x="253" y="181"/>
                  </a:cubicBezTo>
                  <a:cubicBezTo>
                    <a:pt x="309" y="181"/>
                    <a:pt x="309" y="181"/>
                    <a:pt x="309" y="181"/>
                  </a:cubicBezTo>
                  <a:cubicBezTo>
                    <a:pt x="309" y="75"/>
                    <a:pt x="309" y="75"/>
                    <a:pt x="309" y="75"/>
                  </a:cubicBezTo>
                  <a:cubicBezTo>
                    <a:pt x="309" y="40"/>
                    <a:pt x="273" y="0"/>
                    <a:pt x="23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6" y="0"/>
                    <a:pt x="0" y="40"/>
                    <a:pt x="0" y="75"/>
                  </a:cubicBezTo>
                  <a:cubicBezTo>
                    <a:pt x="0" y="181"/>
                    <a:pt x="0" y="181"/>
                    <a:pt x="0" y="181"/>
                  </a:cubicBezTo>
                  <a:lnTo>
                    <a:pt x="56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75"/>
            </a:p>
          </p:txBody>
        </p:sp>
        <p:sp>
          <p:nvSpPr>
            <p:cNvPr id="73" name="Freeform 105"/>
            <p:cNvSpPr>
              <a:spLocks noEditPoints="1"/>
            </p:cNvSpPr>
            <p:nvPr/>
          </p:nvSpPr>
          <p:spPr bwMode="auto">
            <a:xfrm>
              <a:off x="7470775" y="6015038"/>
              <a:ext cx="1108075" cy="830263"/>
            </a:xfrm>
            <a:custGeom>
              <a:avLst/>
              <a:gdLst>
                <a:gd name="T0" fmla="*/ 396 w 459"/>
                <a:gd name="T1" fmla="*/ 0 h 344"/>
                <a:gd name="T2" fmla="*/ 63 w 459"/>
                <a:gd name="T3" fmla="*/ 0 h 344"/>
                <a:gd name="T4" fmla="*/ 0 w 459"/>
                <a:gd name="T5" fmla="*/ 63 h 344"/>
                <a:gd name="T6" fmla="*/ 0 w 459"/>
                <a:gd name="T7" fmla="*/ 281 h 344"/>
                <a:gd name="T8" fmla="*/ 63 w 459"/>
                <a:gd name="T9" fmla="*/ 344 h 344"/>
                <a:gd name="T10" fmla="*/ 396 w 459"/>
                <a:gd name="T11" fmla="*/ 344 h 344"/>
                <a:gd name="T12" fmla="*/ 459 w 459"/>
                <a:gd name="T13" fmla="*/ 281 h 344"/>
                <a:gd name="T14" fmla="*/ 459 w 459"/>
                <a:gd name="T15" fmla="*/ 63 h 344"/>
                <a:gd name="T16" fmla="*/ 396 w 459"/>
                <a:gd name="T17" fmla="*/ 0 h 344"/>
                <a:gd name="T18" fmla="*/ 256 w 459"/>
                <a:gd name="T19" fmla="*/ 162 h 344"/>
                <a:gd name="T20" fmla="*/ 256 w 459"/>
                <a:gd name="T21" fmla="*/ 255 h 344"/>
                <a:gd name="T22" fmla="*/ 229 w 459"/>
                <a:gd name="T23" fmla="*/ 281 h 344"/>
                <a:gd name="T24" fmla="*/ 202 w 459"/>
                <a:gd name="T25" fmla="*/ 255 h 344"/>
                <a:gd name="T26" fmla="*/ 202 w 459"/>
                <a:gd name="T27" fmla="*/ 162 h 344"/>
                <a:gd name="T28" fmla="*/ 177 w 459"/>
                <a:gd name="T29" fmla="*/ 117 h 344"/>
                <a:gd name="T30" fmla="*/ 229 w 459"/>
                <a:gd name="T31" fmla="*/ 65 h 344"/>
                <a:gd name="T32" fmla="*/ 282 w 459"/>
                <a:gd name="T33" fmla="*/ 117 h 344"/>
                <a:gd name="T34" fmla="*/ 256 w 459"/>
                <a:gd name="T35" fmla="*/ 16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9" h="344">
                  <a:moveTo>
                    <a:pt x="396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6"/>
                    <a:pt x="28" y="344"/>
                    <a:pt x="63" y="344"/>
                  </a:cubicBezTo>
                  <a:cubicBezTo>
                    <a:pt x="396" y="344"/>
                    <a:pt x="396" y="344"/>
                    <a:pt x="396" y="344"/>
                  </a:cubicBezTo>
                  <a:cubicBezTo>
                    <a:pt x="431" y="344"/>
                    <a:pt x="459" y="316"/>
                    <a:pt x="459" y="281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9" y="28"/>
                    <a:pt x="431" y="0"/>
                    <a:pt x="396" y="0"/>
                  </a:cubicBezTo>
                  <a:close/>
                  <a:moveTo>
                    <a:pt x="256" y="162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256" y="270"/>
                    <a:pt x="244" y="281"/>
                    <a:pt x="229" y="281"/>
                  </a:cubicBezTo>
                  <a:cubicBezTo>
                    <a:pt x="215" y="281"/>
                    <a:pt x="202" y="270"/>
                    <a:pt x="202" y="255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187" y="153"/>
                    <a:pt x="177" y="136"/>
                    <a:pt x="177" y="117"/>
                  </a:cubicBezTo>
                  <a:cubicBezTo>
                    <a:pt x="177" y="88"/>
                    <a:pt x="200" y="65"/>
                    <a:pt x="229" y="65"/>
                  </a:cubicBezTo>
                  <a:cubicBezTo>
                    <a:pt x="258" y="65"/>
                    <a:pt x="282" y="88"/>
                    <a:pt x="282" y="117"/>
                  </a:cubicBezTo>
                  <a:cubicBezTo>
                    <a:pt x="282" y="136"/>
                    <a:pt x="271" y="153"/>
                    <a:pt x="256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75"/>
            </a:p>
          </p:txBody>
        </p:sp>
        <p:sp>
          <p:nvSpPr>
            <p:cNvPr id="74" name="Freeform 106"/>
            <p:cNvSpPr>
              <a:spLocks/>
            </p:cNvSpPr>
            <p:nvPr/>
          </p:nvSpPr>
          <p:spPr bwMode="auto">
            <a:xfrm>
              <a:off x="7651750" y="5710238"/>
              <a:ext cx="746125" cy="436563"/>
            </a:xfrm>
            <a:custGeom>
              <a:avLst/>
              <a:gdLst>
                <a:gd name="T0" fmla="*/ 56 w 309"/>
                <a:gd name="T1" fmla="*/ 181 h 181"/>
                <a:gd name="T2" fmla="*/ 56 w 309"/>
                <a:gd name="T3" fmla="*/ 97 h 181"/>
                <a:gd name="T4" fmla="*/ 102 w 309"/>
                <a:gd name="T5" fmla="*/ 54 h 181"/>
                <a:gd name="T6" fmla="*/ 207 w 309"/>
                <a:gd name="T7" fmla="*/ 54 h 181"/>
                <a:gd name="T8" fmla="*/ 253 w 309"/>
                <a:gd name="T9" fmla="*/ 97 h 181"/>
                <a:gd name="T10" fmla="*/ 253 w 309"/>
                <a:gd name="T11" fmla="*/ 181 h 181"/>
                <a:gd name="T12" fmla="*/ 309 w 309"/>
                <a:gd name="T13" fmla="*/ 181 h 181"/>
                <a:gd name="T14" fmla="*/ 309 w 309"/>
                <a:gd name="T15" fmla="*/ 75 h 181"/>
                <a:gd name="T16" fmla="*/ 238 w 309"/>
                <a:gd name="T17" fmla="*/ 0 h 181"/>
                <a:gd name="T18" fmla="*/ 71 w 309"/>
                <a:gd name="T19" fmla="*/ 0 h 181"/>
                <a:gd name="T20" fmla="*/ 0 w 309"/>
                <a:gd name="T21" fmla="*/ 75 h 181"/>
                <a:gd name="T22" fmla="*/ 0 w 309"/>
                <a:gd name="T23" fmla="*/ 181 h 181"/>
                <a:gd name="T24" fmla="*/ 56 w 309"/>
                <a:gd name="T2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81">
                  <a:moveTo>
                    <a:pt x="56" y="181"/>
                  </a:moveTo>
                  <a:cubicBezTo>
                    <a:pt x="56" y="97"/>
                    <a:pt x="56" y="97"/>
                    <a:pt x="56" y="97"/>
                  </a:cubicBezTo>
                  <a:cubicBezTo>
                    <a:pt x="56" y="73"/>
                    <a:pt x="76" y="54"/>
                    <a:pt x="102" y="54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32" y="54"/>
                    <a:pt x="253" y="73"/>
                    <a:pt x="253" y="97"/>
                  </a:cubicBezTo>
                  <a:cubicBezTo>
                    <a:pt x="253" y="181"/>
                    <a:pt x="253" y="181"/>
                    <a:pt x="253" y="181"/>
                  </a:cubicBezTo>
                  <a:cubicBezTo>
                    <a:pt x="309" y="181"/>
                    <a:pt x="309" y="181"/>
                    <a:pt x="309" y="181"/>
                  </a:cubicBezTo>
                  <a:cubicBezTo>
                    <a:pt x="309" y="75"/>
                    <a:pt x="309" y="75"/>
                    <a:pt x="309" y="75"/>
                  </a:cubicBezTo>
                  <a:cubicBezTo>
                    <a:pt x="309" y="40"/>
                    <a:pt x="273" y="0"/>
                    <a:pt x="23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6" y="0"/>
                    <a:pt x="0" y="40"/>
                    <a:pt x="0" y="75"/>
                  </a:cubicBezTo>
                  <a:cubicBezTo>
                    <a:pt x="0" y="181"/>
                    <a:pt x="0" y="181"/>
                    <a:pt x="0" y="181"/>
                  </a:cubicBezTo>
                  <a:lnTo>
                    <a:pt x="56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75"/>
            </a:p>
          </p:txBody>
        </p:sp>
      </p:grpSp>
      <p:sp>
        <p:nvSpPr>
          <p:cNvPr id="75" name="矩形 74"/>
          <p:cNvSpPr/>
          <p:nvPr/>
        </p:nvSpPr>
        <p:spPr>
          <a:xfrm>
            <a:off x="725040" y="4978063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44364" y="4547641"/>
            <a:ext cx="219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77" name="矩形 76"/>
          <p:cNvSpPr/>
          <p:nvPr/>
        </p:nvSpPr>
        <p:spPr>
          <a:xfrm>
            <a:off x="3551430" y="4978063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575438" y="4547641"/>
            <a:ext cx="2196000" cy="332148"/>
          </a:xfrm>
          <a:prstGeom prst="rect">
            <a:avLst/>
          </a:prstGeom>
          <a:solidFill>
            <a:srgbClr val="E1B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6377820" y="4978063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06512" y="4547641"/>
            <a:ext cx="219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81" name="矩形 80"/>
          <p:cNvSpPr/>
          <p:nvPr/>
        </p:nvSpPr>
        <p:spPr>
          <a:xfrm>
            <a:off x="9204209" y="4978063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237585" y="4547641"/>
            <a:ext cx="2196000" cy="332148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84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57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项因果关系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396259" y="2558258"/>
            <a:ext cx="2128091" cy="2128091"/>
          </a:xfrm>
          <a:prstGeom prst="ellipse">
            <a:avLst/>
          </a:prstGeom>
          <a:solidFill>
            <a:srgbClr val="9BBB40">
              <a:alpha val="90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algn="ctr"/>
            <a:endParaRPr lang="zh-CN" altLang="en-US" sz="215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681606" y="3871723"/>
            <a:ext cx="1473395" cy="1802132"/>
          </a:xfrm>
          <a:custGeom>
            <a:avLst/>
            <a:gdLst>
              <a:gd name="connsiteX0" fmla="*/ 41626868 w 53433560"/>
              <a:gd name="connsiteY0" fmla="*/ 0 h 65355416"/>
              <a:gd name="connsiteX1" fmla="*/ 53433560 w 53433560"/>
              <a:gd name="connsiteY1" fmla="*/ 6196292 h 65355416"/>
              <a:gd name="connsiteX2" fmla="*/ 41626868 w 53433560"/>
              <a:gd name="connsiteY2" fmla="*/ 12392582 h 65355416"/>
              <a:gd name="connsiteX3" fmla="*/ 41626868 w 53433560"/>
              <a:gd name="connsiteY3" fmla="*/ 8866274 h 65355416"/>
              <a:gd name="connsiteX4" fmla="*/ 26379392 w 53433560"/>
              <a:gd name="connsiteY4" fmla="*/ 8866274 h 65355416"/>
              <a:gd name="connsiteX5" fmla="*/ 22763240 w 53433560"/>
              <a:gd name="connsiteY5" fmla="*/ 12482430 h 65355416"/>
              <a:gd name="connsiteX6" fmla="*/ 22763240 w 53433560"/>
              <a:gd name="connsiteY6" fmla="*/ 38684920 h 65355416"/>
              <a:gd name="connsiteX7" fmla="*/ 22761576 w 53433560"/>
              <a:gd name="connsiteY7" fmla="*/ 38684920 h 65355416"/>
              <a:gd name="connsiteX8" fmla="*/ 22754692 w 53433560"/>
              <a:gd name="connsiteY8" fmla="*/ 39346188 h 65355416"/>
              <a:gd name="connsiteX9" fmla="*/ 199076 w 53433560"/>
              <a:gd name="connsiteY9" fmla="*/ 65355416 h 65355416"/>
              <a:gd name="connsiteX10" fmla="*/ 0 w 53433560"/>
              <a:gd name="connsiteY10" fmla="*/ 59993096 h 65355416"/>
              <a:gd name="connsiteX11" fmla="*/ 17395920 w 53433560"/>
              <a:gd name="connsiteY11" fmla="*/ 38680466 h 65355416"/>
              <a:gd name="connsiteX12" fmla="*/ 17423272 w 53433560"/>
              <a:gd name="connsiteY12" fmla="*/ 38680450 h 65355416"/>
              <a:gd name="connsiteX13" fmla="*/ 17423272 w 53433560"/>
              <a:gd name="connsiteY13" fmla="*/ 12482430 h 65355416"/>
              <a:gd name="connsiteX14" fmla="*/ 26379392 w 53433560"/>
              <a:gd name="connsiteY14" fmla="*/ 3526308 h 65355416"/>
              <a:gd name="connsiteX15" fmla="*/ 41626868 w 53433560"/>
              <a:gd name="connsiteY15" fmla="*/ 3526308 h 6535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433560" h="65355416">
                <a:moveTo>
                  <a:pt x="41626868" y="0"/>
                </a:moveTo>
                <a:lnTo>
                  <a:pt x="53433560" y="6196292"/>
                </a:lnTo>
                <a:lnTo>
                  <a:pt x="41626868" y="12392582"/>
                </a:lnTo>
                <a:lnTo>
                  <a:pt x="41626868" y="8866274"/>
                </a:lnTo>
                <a:lnTo>
                  <a:pt x="26379392" y="8866274"/>
                </a:lnTo>
                <a:cubicBezTo>
                  <a:pt x="24382244" y="8866274"/>
                  <a:pt x="22763240" y="10485280"/>
                  <a:pt x="22763240" y="12482430"/>
                </a:cubicBezTo>
                <a:lnTo>
                  <a:pt x="22763240" y="38684920"/>
                </a:lnTo>
                <a:lnTo>
                  <a:pt x="22761576" y="38684920"/>
                </a:lnTo>
                <a:lnTo>
                  <a:pt x="22754692" y="39346188"/>
                </a:lnTo>
                <a:cubicBezTo>
                  <a:pt x="22456396" y="53350760"/>
                  <a:pt x="12618072" y="64763416"/>
                  <a:pt x="199076" y="65355416"/>
                </a:cubicBezTo>
                <a:lnTo>
                  <a:pt x="0" y="59993096"/>
                </a:lnTo>
                <a:cubicBezTo>
                  <a:pt x="9730952" y="59496520"/>
                  <a:pt x="17400704" y="50099912"/>
                  <a:pt x="17395920" y="38680466"/>
                </a:cubicBezTo>
                <a:lnTo>
                  <a:pt x="17423272" y="38680450"/>
                </a:lnTo>
                <a:lnTo>
                  <a:pt x="17423272" y="12482430"/>
                </a:lnTo>
                <a:cubicBezTo>
                  <a:pt x="17423272" y="7536102"/>
                  <a:pt x="21433064" y="3526308"/>
                  <a:pt x="26379392" y="3526308"/>
                </a:cubicBezTo>
                <a:lnTo>
                  <a:pt x="41626868" y="3526308"/>
                </a:lnTo>
                <a:close/>
              </a:path>
            </a:pathLst>
          </a:custGeom>
          <a:solidFill>
            <a:srgbClr val="647B8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 flipV="1">
            <a:off x="7681606" y="1634400"/>
            <a:ext cx="1473395" cy="1802132"/>
          </a:xfrm>
          <a:custGeom>
            <a:avLst/>
            <a:gdLst>
              <a:gd name="connsiteX0" fmla="*/ 41626868 w 53433560"/>
              <a:gd name="connsiteY0" fmla="*/ 0 h 65355416"/>
              <a:gd name="connsiteX1" fmla="*/ 53433560 w 53433560"/>
              <a:gd name="connsiteY1" fmla="*/ 6196292 h 65355416"/>
              <a:gd name="connsiteX2" fmla="*/ 41626868 w 53433560"/>
              <a:gd name="connsiteY2" fmla="*/ 12392582 h 65355416"/>
              <a:gd name="connsiteX3" fmla="*/ 41626868 w 53433560"/>
              <a:gd name="connsiteY3" fmla="*/ 8866274 h 65355416"/>
              <a:gd name="connsiteX4" fmla="*/ 26379392 w 53433560"/>
              <a:gd name="connsiteY4" fmla="*/ 8866274 h 65355416"/>
              <a:gd name="connsiteX5" fmla="*/ 22763240 w 53433560"/>
              <a:gd name="connsiteY5" fmla="*/ 12482430 h 65355416"/>
              <a:gd name="connsiteX6" fmla="*/ 22763240 w 53433560"/>
              <a:gd name="connsiteY6" fmla="*/ 38684920 h 65355416"/>
              <a:gd name="connsiteX7" fmla="*/ 22761576 w 53433560"/>
              <a:gd name="connsiteY7" fmla="*/ 38684920 h 65355416"/>
              <a:gd name="connsiteX8" fmla="*/ 22754692 w 53433560"/>
              <a:gd name="connsiteY8" fmla="*/ 39346188 h 65355416"/>
              <a:gd name="connsiteX9" fmla="*/ 199076 w 53433560"/>
              <a:gd name="connsiteY9" fmla="*/ 65355416 h 65355416"/>
              <a:gd name="connsiteX10" fmla="*/ 0 w 53433560"/>
              <a:gd name="connsiteY10" fmla="*/ 59993096 h 65355416"/>
              <a:gd name="connsiteX11" fmla="*/ 17395920 w 53433560"/>
              <a:gd name="connsiteY11" fmla="*/ 38680466 h 65355416"/>
              <a:gd name="connsiteX12" fmla="*/ 17423272 w 53433560"/>
              <a:gd name="connsiteY12" fmla="*/ 38680450 h 65355416"/>
              <a:gd name="connsiteX13" fmla="*/ 17423272 w 53433560"/>
              <a:gd name="connsiteY13" fmla="*/ 12482430 h 65355416"/>
              <a:gd name="connsiteX14" fmla="*/ 26379392 w 53433560"/>
              <a:gd name="connsiteY14" fmla="*/ 3526308 h 65355416"/>
              <a:gd name="connsiteX15" fmla="*/ 41626868 w 53433560"/>
              <a:gd name="connsiteY15" fmla="*/ 3526308 h 6535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433560" h="65355416">
                <a:moveTo>
                  <a:pt x="41626868" y="0"/>
                </a:moveTo>
                <a:lnTo>
                  <a:pt x="53433560" y="6196292"/>
                </a:lnTo>
                <a:lnTo>
                  <a:pt x="41626868" y="12392582"/>
                </a:lnTo>
                <a:lnTo>
                  <a:pt x="41626868" y="8866274"/>
                </a:lnTo>
                <a:lnTo>
                  <a:pt x="26379392" y="8866274"/>
                </a:lnTo>
                <a:cubicBezTo>
                  <a:pt x="24382244" y="8866274"/>
                  <a:pt x="22763240" y="10485280"/>
                  <a:pt x="22763240" y="12482430"/>
                </a:cubicBezTo>
                <a:lnTo>
                  <a:pt x="22763240" y="38684920"/>
                </a:lnTo>
                <a:lnTo>
                  <a:pt x="22761576" y="38684920"/>
                </a:lnTo>
                <a:lnTo>
                  <a:pt x="22754692" y="39346188"/>
                </a:lnTo>
                <a:cubicBezTo>
                  <a:pt x="22456396" y="53350760"/>
                  <a:pt x="12618072" y="64763416"/>
                  <a:pt x="199076" y="65355416"/>
                </a:cubicBezTo>
                <a:lnTo>
                  <a:pt x="0" y="59993096"/>
                </a:lnTo>
                <a:cubicBezTo>
                  <a:pt x="9730952" y="59496520"/>
                  <a:pt x="17400704" y="50099912"/>
                  <a:pt x="17395920" y="38680466"/>
                </a:cubicBezTo>
                <a:lnTo>
                  <a:pt x="17423272" y="38680450"/>
                </a:lnTo>
                <a:lnTo>
                  <a:pt x="17423272" y="12482430"/>
                </a:lnTo>
                <a:cubicBezTo>
                  <a:pt x="17423272" y="7536102"/>
                  <a:pt x="21433064" y="3526308"/>
                  <a:pt x="26379392" y="3526308"/>
                </a:cubicBezTo>
                <a:lnTo>
                  <a:pt x="41626868" y="3526308"/>
                </a:lnTo>
                <a:close/>
              </a:path>
            </a:pathLst>
          </a:custGeom>
          <a:solidFill>
            <a:srgbClr val="647B8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箭头 36"/>
          <p:cNvSpPr/>
          <p:nvPr/>
        </p:nvSpPr>
        <p:spPr>
          <a:xfrm flipH="1">
            <a:off x="7681606" y="3467348"/>
            <a:ext cx="1688745" cy="346432"/>
          </a:xfrm>
          <a:prstGeom prst="leftArrow">
            <a:avLst>
              <a:gd name="adj1" fmla="val 42638"/>
              <a:gd name="adj2" fmla="val 94618"/>
            </a:avLst>
          </a:prstGeom>
          <a:solidFill>
            <a:srgbClr val="647B8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6256100" y="1300459"/>
            <a:ext cx="1425506" cy="1425279"/>
          </a:xfrm>
          <a:prstGeom prst="flowChartAlternateProcess">
            <a:avLst/>
          </a:prstGeom>
          <a:solidFill>
            <a:srgbClr val="F26D64">
              <a:alpha val="90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algn="ctr"/>
            <a:endParaRPr lang="zh-CN" altLang="en-US" sz="215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6256100" y="2927924"/>
            <a:ext cx="1425506" cy="1425279"/>
          </a:xfrm>
          <a:prstGeom prst="flowChartAlternateProcess">
            <a:avLst/>
          </a:prstGeom>
          <a:solidFill>
            <a:srgbClr val="E1B805">
              <a:alpha val="90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algn="ctr"/>
            <a:endParaRPr lang="zh-CN" altLang="en-US" sz="215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0" name="流程图: 可选过程 39"/>
          <p:cNvSpPr/>
          <p:nvPr/>
        </p:nvSpPr>
        <p:spPr>
          <a:xfrm>
            <a:off x="6256100" y="4592108"/>
            <a:ext cx="1425506" cy="1425279"/>
          </a:xfrm>
          <a:prstGeom prst="flowChartAlternateProcess">
            <a:avLst/>
          </a:prstGeom>
          <a:solidFill>
            <a:srgbClr val="5EC6D3">
              <a:alpha val="90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/>
          <a:p>
            <a:pPr algn="ctr"/>
            <a:endParaRPr lang="zh-CN" altLang="en-US" sz="215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2710" y="1815472"/>
            <a:ext cx="4773235" cy="392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>
                <a:solidFill>
                  <a:srgbClr val="595959"/>
                </a:solidFill>
              </a:rPr>
              <a:t>PPT</a:t>
            </a:r>
            <a:r>
              <a:rPr lang="zh-CN" altLang="en-US" sz="1600" dirty="0">
                <a:solidFill>
                  <a:srgbClr val="595959"/>
                </a:solidFill>
              </a:rPr>
              <a:t>定制、美化、项目咨询、培训等需求</a:t>
            </a:r>
            <a:r>
              <a:rPr lang="zh-CN" altLang="en-US" sz="1600" dirty="0" smtClean="0">
                <a:solidFill>
                  <a:srgbClr val="595959"/>
                </a:solidFill>
              </a:rPr>
              <a:t>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595959"/>
                </a:solidFill>
              </a:rPr>
              <a:t>再次感谢您对布衣公子的支持！</a:t>
            </a:r>
            <a:endParaRPr lang="en-US" altLang="zh-CN" sz="1600" dirty="0">
              <a:solidFill>
                <a:srgbClr val="59595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89441" y="1360703"/>
            <a:ext cx="4660462" cy="356816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/>
            <a:r>
              <a:rPr lang="zh-CN" altLang="en-US" dirty="0" smtClean="0">
                <a:latin typeface="Impact" panose="020B0806030902050204" pitchFamily="34" charset="0"/>
              </a:rPr>
              <a:t>单击此处，添加标题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0084534" y="3086798"/>
            <a:ext cx="751539" cy="1107530"/>
            <a:chOff x="6294438" y="5732463"/>
            <a:chExt cx="392113" cy="577850"/>
          </a:xfrm>
          <a:solidFill>
            <a:schemeClr val="bg1"/>
          </a:solidFill>
        </p:grpSpPr>
        <p:sp>
          <p:nvSpPr>
            <p:cNvPr id="60" name="Freeform 26"/>
            <p:cNvSpPr>
              <a:spLocks noEditPoints="1"/>
            </p:cNvSpPr>
            <p:nvPr/>
          </p:nvSpPr>
          <p:spPr bwMode="auto">
            <a:xfrm>
              <a:off x="6294438" y="5732463"/>
              <a:ext cx="392113" cy="577850"/>
            </a:xfrm>
            <a:custGeom>
              <a:avLst/>
              <a:gdLst>
                <a:gd name="T0" fmla="*/ 158 w 158"/>
                <a:gd name="T1" fmla="*/ 79 h 232"/>
                <a:gd name="T2" fmla="*/ 79 w 158"/>
                <a:gd name="T3" fmla="*/ 0 h 232"/>
                <a:gd name="T4" fmla="*/ 0 w 158"/>
                <a:gd name="T5" fmla="*/ 79 h 232"/>
                <a:gd name="T6" fmla="*/ 48 w 158"/>
                <a:gd name="T7" fmla="*/ 152 h 232"/>
                <a:gd name="T8" fmla="*/ 30 w 158"/>
                <a:gd name="T9" fmla="*/ 232 h 232"/>
                <a:gd name="T10" fmla="*/ 81 w 158"/>
                <a:gd name="T11" fmla="*/ 196 h 232"/>
                <a:gd name="T12" fmla="*/ 132 w 158"/>
                <a:gd name="T13" fmla="*/ 232 h 232"/>
                <a:gd name="T14" fmla="*/ 115 w 158"/>
                <a:gd name="T15" fmla="*/ 149 h 232"/>
                <a:gd name="T16" fmla="*/ 158 w 158"/>
                <a:gd name="T17" fmla="*/ 79 h 232"/>
                <a:gd name="T18" fmla="*/ 79 w 158"/>
                <a:gd name="T19" fmla="*/ 136 h 232"/>
                <a:gd name="T20" fmla="*/ 22 w 158"/>
                <a:gd name="T21" fmla="*/ 79 h 232"/>
                <a:gd name="T22" fmla="*/ 79 w 158"/>
                <a:gd name="T23" fmla="*/ 22 h 232"/>
                <a:gd name="T24" fmla="*/ 136 w 158"/>
                <a:gd name="T25" fmla="*/ 79 h 232"/>
                <a:gd name="T26" fmla="*/ 79 w 158"/>
                <a:gd name="T27" fmla="*/ 136 h 232"/>
                <a:gd name="T28" fmla="*/ 79 w 158"/>
                <a:gd name="T29" fmla="*/ 136 h 232"/>
                <a:gd name="T30" fmla="*/ 79 w 158"/>
                <a:gd name="T31" fmla="*/ 13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232">
                  <a:moveTo>
                    <a:pt x="158" y="79"/>
                  </a:moveTo>
                  <a:cubicBezTo>
                    <a:pt x="158" y="35"/>
                    <a:pt x="122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12"/>
                    <a:pt x="20" y="140"/>
                    <a:pt x="48" y="15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15" y="149"/>
                    <a:pt x="115" y="149"/>
                    <a:pt x="115" y="149"/>
                  </a:cubicBezTo>
                  <a:cubicBezTo>
                    <a:pt x="140" y="136"/>
                    <a:pt x="158" y="109"/>
                    <a:pt x="158" y="79"/>
                  </a:cubicBezTo>
                  <a:close/>
                  <a:moveTo>
                    <a:pt x="79" y="136"/>
                  </a:moveTo>
                  <a:cubicBezTo>
                    <a:pt x="47" y="136"/>
                    <a:pt x="22" y="110"/>
                    <a:pt x="22" y="79"/>
                  </a:cubicBezTo>
                  <a:cubicBezTo>
                    <a:pt x="22" y="47"/>
                    <a:pt x="47" y="22"/>
                    <a:pt x="79" y="22"/>
                  </a:cubicBezTo>
                  <a:cubicBezTo>
                    <a:pt x="110" y="22"/>
                    <a:pt x="136" y="47"/>
                    <a:pt x="136" y="79"/>
                  </a:cubicBezTo>
                  <a:cubicBezTo>
                    <a:pt x="136" y="110"/>
                    <a:pt x="110" y="136"/>
                    <a:pt x="79" y="136"/>
                  </a:cubicBezTo>
                  <a:close/>
                  <a:moveTo>
                    <a:pt x="79" y="136"/>
                  </a:moveTo>
                  <a:cubicBezTo>
                    <a:pt x="79" y="136"/>
                    <a:pt x="79" y="136"/>
                    <a:pt x="79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7"/>
            <p:cNvSpPr>
              <a:spLocks noEditPoints="1"/>
            </p:cNvSpPr>
            <p:nvPr/>
          </p:nvSpPr>
          <p:spPr bwMode="auto">
            <a:xfrm>
              <a:off x="6376988" y="5807076"/>
              <a:ext cx="227013" cy="219075"/>
            </a:xfrm>
            <a:custGeom>
              <a:avLst/>
              <a:gdLst>
                <a:gd name="T0" fmla="*/ 89 w 143"/>
                <a:gd name="T1" fmla="*/ 53 h 138"/>
                <a:gd name="T2" fmla="*/ 71 w 143"/>
                <a:gd name="T3" fmla="*/ 0 h 138"/>
                <a:gd name="T4" fmla="*/ 54 w 143"/>
                <a:gd name="T5" fmla="*/ 53 h 138"/>
                <a:gd name="T6" fmla="*/ 0 w 143"/>
                <a:gd name="T7" fmla="*/ 53 h 138"/>
                <a:gd name="T8" fmla="*/ 43 w 143"/>
                <a:gd name="T9" fmla="*/ 85 h 138"/>
                <a:gd name="T10" fmla="*/ 26 w 143"/>
                <a:gd name="T11" fmla="*/ 138 h 138"/>
                <a:gd name="T12" fmla="*/ 71 w 143"/>
                <a:gd name="T13" fmla="*/ 105 h 138"/>
                <a:gd name="T14" fmla="*/ 115 w 143"/>
                <a:gd name="T15" fmla="*/ 138 h 138"/>
                <a:gd name="T16" fmla="*/ 98 w 143"/>
                <a:gd name="T17" fmla="*/ 85 h 138"/>
                <a:gd name="T18" fmla="*/ 143 w 143"/>
                <a:gd name="T19" fmla="*/ 53 h 138"/>
                <a:gd name="T20" fmla="*/ 89 w 143"/>
                <a:gd name="T21" fmla="*/ 53 h 138"/>
                <a:gd name="T22" fmla="*/ 89 w 143"/>
                <a:gd name="T23" fmla="*/ 53 h 138"/>
                <a:gd name="T24" fmla="*/ 89 w 143"/>
                <a:gd name="T25" fmla="*/ 5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38">
                  <a:moveTo>
                    <a:pt x="89" y="53"/>
                  </a:moveTo>
                  <a:lnTo>
                    <a:pt x="71" y="0"/>
                  </a:lnTo>
                  <a:lnTo>
                    <a:pt x="54" y="53"/>
                  </a:lnTo>
                  <a:lnTo>
                    <a:pt x="0" y="53"/>
                  </a:lnTo>
                  <a:lnTo>
                    <a:pt x="43" y="85"/>
                  </a:lnTo>
                  <a:lnTo>
                    <a:pt x="26" y="138"/>
                  </a:lnTo>
                  <a:lnTo>
                    <a:pt x="71" y="105"/>
                  </a:lnTo>
                  <a:lnTo>
                    <a:pt x="115" y="138"/>
                  </a:lnTo>
                  <a:lnTo>
                    <a:pt x="98" y="85"/>
                  </a:lnTo>
                  <a:lnTo>
                    <a:pt x="143" y="53"/>
                  </a:lnTo>
                  <a:lnTo>
                    <a:pt x="89" y="53"/>
                  </a:lnTo>
                  <a:close/>
                  <a:moveTo>
                    <a:pt x="89" y="53"/>
                  </a:moveTo>
                  <a:lnTo>
                    <a:pt x="89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8"/>
            <p:cNvSpPr>
              <a:spLocks noEditPoints="1"/>
            </p:cNvSpPr>
            <p:nvPr/>
          </p:nvSpPr>
          <p:spPr bwMode="auto">
            <a:xfrm>
              <a:off x="6376988" y="5807076"/>
              <a:ext cx="227013" cy="219075"/>
            </a:xfrm>
            <a:custGeom>
              <a:avLst/>
              <a:gdLst>
                <a:gd name="T0" fmla="*/ 89 w 143"/>
                <a:gd name="T1" fmla="*/ 53 h 138"/>
                <a:gd name="T2" fmla="*/ 71 w 143"/>
                <a:gd name="T3" fmla="*/ 0 h 138"/>
                <a:gd name="T4" fmla="*/ 54 w 143"/>
                <a:gd name="T5" fmla="*/ 53 h 138"/>
                <a:gd name="T6" fmla="*/ 0 w 143"/>
                <a:gd name="T7" fmla="*/ 53 h 138"/>
                <a:gd name="T8" fmla="*/ 43 w 143"/>
                <a:gd name="T9" fmla="*/ 85 h 138"/>
                <a:gd name="T10" fmla="*/ 26 w 143"/>
                <a:gd name="T11" fmla="*/ 138 h 138"/>
                <a:gd name="T12" fmla="*/ 71 w 143"/>
                <a:gd name="T13" fmla="*/ 105 h 138"/>
                <a:gd name="T14" fmla="*/ 115 w 143"/>
                <a:gd name="T15" fmla="*/ 138 h 138"/>
                <a:gd name="T16" fmla="*/ 98 w 143"/>
                <a:gd name="T17" fmla="*/ 85 h 138"/>
                <a:gd name="T18" fmla="*/ 143 w 143"/>
                <a:gd name="T19" fmla="*/ 53 h 138"/>
                <a:gd name="T20" fmla="*/ 89 w 143"/>
                <a:gd name="T21" fmla="*/ 53 h 138"/>
                <a:gd name="T22" fmla="*/ 89 w 143"/>
                <a:gd name="T23" fmla="*/ 53 h 138"/>
                <a:gd name="T24" fmla="*/ 89 w 143"/>
                <a:gd name="T25" fmla="*/ 5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38">
                  <a:moveTo>
                    <a:pt x="89" y="53"/>
                  </a:moveTo>
                  <a:lnTo>
                    <a:pt x="71" y="0"/>
                  </a:lnTo>
                  <a:lnTo>
                    <a:pt x="54" y="53"/>
                  </a:lnTo>
                  <a:lnTo>
                    <a:pt x="0" y="53"/>
                  </a:lnTo>
                  <a:lnTo>
                    <a:pt x="43" y="85"/>
                  </a:lnTo>
                  <a:lnTo>
                    <a:pt x="26" y="138"/>
                  </a:lnTo>
                  <a:lnTo>
                    <a:pt x="71" y="105"/>
                  </a:lnTo>
                  <a:lnTo>
                    <a:pt x="115" y="138"/>
                  </a:lnTo>
                  <a:lnTo>
                    <a:pt x="98" y="85"/>
                  </a:lnTo>
                  <a:lnTo>
                    <a:pt x="143" y="53"/>
                  </a:lnTo>
                  <a:lnTo>
                    <a:pt x="89" y="53"/>
                  </a:lnTo>
                  <a:moveTo>
                    <a:pt x="89" y="53"/>
                  </a:moveTo>
                  <a:lnTo>
                    <a:pt x="89" y="5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Freeform 124"/>
          <p:cNvSpPr>
            <a:spLocks noChangeArrowheads="1"/>
          </p:cNvSpPr>
          <p:nvPr/>
        </p:nvSpPr>
        <p:spPr bwMode="auto">
          <a:xfrm>
            <a:off x="6393671" y="4777970"/>
            <a:ext cx="992858" cy="958575"/>
          </a:xfrm>
          <a:custGeom>
            <a:avLst/>
            <a:gdLst>
              <a:gd name="T0" fmla="*/ 359495 w 515"/>
              <a:gd name="T1" fmla="*/ 1531667 h 498"/>
              <a:gd name="T2" fmla="*/ 359495 w 515"/>
              <a:gd name="T3" fmla="*/ 1531667 h 498"/>
              <a:gd name="T4" fmla="*/ 81910 w 515"/>
              <a:gd name="T5" fmla="*/ 2136153 h 498"/>
              <a:gd name="T6" fmla="*/ 769047 w 515"/>
              <a:gd name="T7" fmla="*/ 1972533 h 498"/>
              <a:gd name="T8" fmla="*/ 728092 w 515"/>
              <a:gd name="T9" fmla="*/ 1572572 h 498"/>
              <a:gd name="T10" fmla="*/ 359495 w 515"/>
              <a:gd name="T11" fmla="*/ 1531667 h 498"/>
              <a:gd name="T12" fmla="*/ 2257084 w 515"/>
              <a:gd name="T13" fmla="*/ 81810 h 498"/>
              <a:gd name="T14" fmla="*/ 2257084 w 515"/>
              <a:gd name="T15" fmla="*/ 81810 h 498"/>
              <a:gd name="T16" fmla="*/ 887362 w 515"/>
              <a:gd name="T17" fmla="*/ 1049896 h 498"/>
              <a:gd name="T18" fmla="*/ 641631 w 515"/>
              <a:gd name="T19" fmla="*/ 1331687 h 498"/>
              <a:gd name="T20" fmla="*/ 682586 w 515"/>
              <a:gd name="T21" fmla="*/ 1368047 h 498"/>
              <a:gd name="T22" fmla="*/ 846407 w 515"/>
              <a:gd name="T23" fmla="*/ 1490762 h 498"/>
              <a:gd name="T24" fmla="*/ 928317 w 515"/>
              <a:gd name="T25" fmla="*/ 1608932 h 498"/>
              <a:gd name="T26" fmla="*/ 969272 w 515"/>
              <a:gd name="T27" fmla="*/ 1649837 h 498"/>
              <a:gd name="T28" fmla="*/ 1251408 w 515"/>
              <a:gd name="T29" fmla="*/ 1408952 h 498"/>
              <a:gd name="T30" fmla="*/ 2257084 w 515"/>
              <a:gd name="T31" fmla="*/ 81810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75"/>
          </a:p>
        </p:txBody>
      </p:sp>
      <p:sp>
        <p:nvSpPr>
          <p:cNvPr id="58" name="Freeform 28"/>
          <p:cNvSpPr>
            <a:spLocks noChangeArrowheads="1"/>
          </p:cNvSpPr>
          <p:nvPr/>
        </p:nvSpPr>
        <p:spPr bwMode="auto">
          <a:xfrm>
            <a:off x="6540212" y="3271762"/>
            <a:ext cx="957902" cy="805982"/>
          </a:xfrm>
          <a:custGeom>
            <a:avLst/>
            <a:gdLst>
              <a:gd name="T0" fmla="*/ 563581 w 498"/>
              <a:gd name="T1" fmla="*/ 368737 h 418"/>
              <a:gd name="T2" fmla="*/ 563581 w 498"/>
              <a:gd name="T3" fmla="*/ 368737 h 418"/>
              <a:gd name="T4" fmla="*/ 163620 w 498"/>
              <a:gd name="T5" fmla="*/ 1174496 h 418"/>
              <a:gd name="T6" fmla="*/ 1572572 w 498"/>
              <a:gd name="T7" fmla="*/ 528068 h 418"/>
              <a:gd name="T8" fmla="*/ 40905 w 498"/>
              <a:gd name="T9" fmla="*/ 1738982 h 418"/>
              <a:gd name="T10" fmla="*/ 199980 w 498"/>
              <a:gd name="T11" fmla="*/ 1820923 h 418"/>
              <a:gd name="T12" fmla="*/ 440866 w 498"/>
              <a:gd name="T13" fmla="*/ 1415768 h 418"/>
              <a:gd name="T14" fmla="*/ 1331687 w 498"/>
              <a:gd name="T15" fmla="*/ 1415768 h 418"/>
              <a:gd name="T16" fmla="*/ 2131608 w 498"/>
              <a:gd name="T17" fmla="*/ 327766 h 418"/>
              <a:gd name="T18" fmla="*/ 563581 w 498"/>
              <a:gd name="T19" fmla="*/ 368737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75"/>
          </a:p>
        </p:txBody>
      </p:sp>
      <p:grpSp>
        <p:nvGrpSpPr>
          <p:cNvPr id="63" name="组合 62"/>
          <p:cNvGrpSpPr/>
          <p:nvPr/>
        </p:nvGrpSpPr>
        <p:grpSpPr>
          <a:xfrm>
            <a:off x="6624430" y="1656631"/>
            <a:ext cx="698102" cy="712934"/>
            <a:chOff x="7470775" y="5710238"/>
            <a:chExt cx="1120776" cy="1144588"/>
          </a:xfrm>
          <a:solidFill>
            <a:srgbClr val="7A8592"/>
          </a:solidFill>
        </p:grpSpPr>
        <p:sp>
          <p:nvSpPr>
            <p:cNvPr id="64" name="Freeform 103"/>
            <p:cNvSpPr>
              <a:spLocks noEditPoints="1"/>
            </p:cNvSpPr>
            <p:nvPr/>
          </p:nvSpPr>
          <p:spPr bwMode="auto">
            <a:xfrm>
              <a:off x="7481888" y="6024563"/>
              <a:ext cx="1109663" cy="830263"/>
            </a:xfrm>
            <a:custGeom>
              <a:avLst/>
              <a:gdLst>
                <a:gd name="T0" fmla="*/ 396 w 459"/>
                <a:gd name="T1" fmla="*/ 0 h 344"/>
                <a:gd name="T2" fmla="*/ 63 w 459"/>
                <a:gd name="T3" fmla="*/ 0 h 344"/>
                <a:gd name="T4" fmla="*/ 0 w 459"/>
                <a:gd name="T5" fmla="*/ 63 h 344"/>
                <a:gd name="T6" fmla="*/ 0 w 459"/>
                <a:gd name="T7" fmla="*/ 281 h 344"/>
                <a:gd name="T8" fmla="*/ 63 w 459"/>
                <a:gd name="T9" fmla="*/ 344 h 344"/>
                <a:gd name="T10" fmla="*/ 396 w 459"/>
                <a:gd name="T11" fmla="*/ 344 h 344"/>
                <a:gd name="T12" fmla="*/ 459 w 459"/>
                <a:gd name="T13" fmla="*/ 281 h 344"/>
                <a:gd name="T14" fmla="*/ 459 w 459"/>
                <a:gd name="T15" fmla="*/ 63 h 344"/>
                <a:gd name="T16" fmla="*/ 396 w 459"/>
                <a:gd name="T17" fmla="*/ 0 h 344"/>
                <a:gd name="T18" fmla="*/ 256 w 459"/>
                <a:gd name="T19" fmla="*/ 162 h 344"/>
                <a:gd name="T20" fmla="*/ 256 w 459"/>
                <a:gd name="T21" fmla="*/ 255 h 344"/>
                <a:gd name="T22" fmla="*/ 230 w 459"/>
                <a:gd name="T23" fmla="*/ 281 h 344"/>
                <a:gd name="T24" fmla="*/ 203 w 459"/>
                <a:gd name="T25" fmla="*/ 255 h 344"/>
                <a:gd name="T26" fmla="*/ 203 w 459"/>
                <a:gd name="T27" fmla="*/ 162 h 344"/>
                <a:gd name="T28" fmla="*/ 177 w 459"/>
                <a:gd name="T29" fmla="*/ 117 h 344"/>
                <a:gd name="T30" fmla="*/ 230 w 459"/>
                <a:gd name="T31" fmla="*/ 65 h 344"/>
                <a:gd name="T32" fmla="*/ 282 w 459"/>
                <a:gd name="T33" fmla="*/ 117 h 344"/>
                <a:gd name="T34" fmla="*/ 256 w 459"/>
                <a:gd name="T35" fmla="*/ 16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9" h="344">
                  <a:moveTo>
                    <a:pt x="396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6"/>
                    <a:pt x="28" y="344"/>
                    <a:pt x="63" y="344"/>
                  </a:cubicBezTo>
                  <a:cubicBezTo>
                    <a:pt x="396" y="344"/>
                    <a:pt x="396" y="344"/>
                    <a:pt x="396" y="344"/>
                  </a:cubicBezTo>
                  <a:cubicBezTo>
                    <a:pt x="431" y="344"/>
                    <a:pt x="459" y="316"/>
                    <a:pt x="459" y="281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9" y="28"/>
                    <a:pt x="431" y="0"/>
                    <a:pt x="396" y="0"/>
                  </a:cubicBezTo>
                  <a:close/>
                  <a:moveTo>
                    <a:pt x="256" y="162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256" y="270"/>
                    <a:pt x="244" y="281"/>
                    <a:pt x="230" y="281"/>
                  </a:cubicBezTo>
                  <a:cubicBezTo>
                    <a:pt x="215" y="281"/>
                    <a:pt x="203" y="270"/>
                    <a:pt x="203" y="255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187" y="153"/>
                    <a:pt x="177" y="136"/>
                    <a:pt x="177" y="117"/>
                  </a:cubicBezTo>
                  <a:cubicBezTo>
                    <a:pt x="177" y="88"/>
                    <a:pt x="201" y="65"/>
                    <a:pt x="230" y="65"/>
                  </a:cubicBezTo>
                  <a:cubicBezTo>
                    <a:pt x="258" y="65"/>
                    <a:pt x="282" y="88"/>
                    <a:pt x="282" y="117"/>
                  </a:cubicBezTo>
                  <a:cubicBezTo>
                    <a:pt x="282" y="136"/>
                    <a:pt x="272" y="153"/>
                    <a:pt x="256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75"/>
            </a:p>
          </p:txBody>
        </p:sp>
        <p:sp>
          <p:nvSpPr>
            <p:cNvPr id="65" name="Freeform 104"/>
            <p:cNvSpPr>
              <a:spLocks/>
            </p:cNvSpPr>
            <p:nvPr/>
          </p:nvSpPr>
          <p:spPr bwMode="auto">
            <a:xfrm>
              <a:off x="7664450" y="5719763"/>
              <a:ext cx="746125" cy="438150"/>
            </a:xfrm>
            <a:custGeom>
              <a:avLst/>
              <a:gdLst>
                <a:gd name="T0" fmla="*/ 56 w 309"/>
                <a:gd name="T1" fmla="*/ 181 h 181"/>
                <a:gd name="T2" fmla="*/ 56 w 309"/>
                <a:gd name="T3" fmla="*/ 97 h 181"/>
                <a:gd name="T4" fmla="*/ 102 w 309"/>
                <a:gd name="T5" fmla="*/ 54 h 181"/>
                <a:gd name="T6" fmla="*/ 207 w 309"/>
                <a:gd name="T7" fmla="*/ 54 h 181"/>
                <a:gd name="T8" fmla="*/ 253 w 309"/>
                <a:gd name="T9" fmla="*/ 97 h 181"/>
                <a:gd name="T10" fmla="*/ 253 w 309"/>
                <a:gd name="T11" fmla="*/ 181 h 181"/>
                <a:gd name="T12" fmla="*/ 309 w 309"/>
                <a:gd name="T13" fmla="*/ 181 h 181"/>
                <a:gd name="T14" fmla="*/ 309 w 309"/>
                <a:gd name="T15" fmla="*/ 75 h 181"/>
                <a:gd name="T16" fmla="*/ 238 w 309"/>
                <a:gd name="T17" fmla="*/ 0 h 181"/>
                <a:gd name="T18" fmla="*/ 71 w 309"/>
                <a:gd name="T19" fmla="*/ 0 h 181"/>
                <a:gd name="T20" fmla="*/ 0 w 309"/>
                <a:gd name="T21" fmla="*/ 75 h 181"/>
                <a:gd name="T22" fmla="*/ 0 w 309"/>
                <a:gd name="T23" fmla="*/ 181 h 181"/>
                <a:gd name="T24" fmla="*/ 56 w 309"/>
                <a:gd name="T2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81">
                  <a:moveTo>
                    <a:pt x="56" y="181"/>
                  </a:moveTo>
                  <a:cubicBezTo>
                    <a:pt x="56" y="97"/>
                    <a:pt x="56" y="97"/>
                    <a:pt x="56" y="97"/>
                  </a:cubicBezTo>
                  <a:cubicBezTo>
                    <a:pt x="56" y="73"/>
                    <a:pt x="77" y="54"/>
                    <a:pt x="102" y="54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32" y="54"/>
                    <a:pt x="253" y="73"/>
                    <a:pt x="253" y="97"/>
                  </a:cubicBezTo>
                  <a:cubicBezTo>
                    <a:pt x="253" y="181"/>
                    <a:pt x="253" y="181"/>
                    <a:pt x="253" y="181"/>
                  </a:cubicBezTo>
                  <a:cubicBezTo>
                    <a:pt x="309" y="181"/>
                    <a:pt x="309" y="181"/>
                    <a:pt x="309" y="181"/>
                  </a:cubicBezTo>
                  <a:cubicBezTo>
                    <a:pt x="309" y="75"/>
                    <a:pt x="309" y="75"/>
                    <a:pt x="309" y="75"/>
                  </a:cubicBezTo>
                  <a:cubicBezTo>
                    <a:pt x="309" y="40"/>
                    <a:pt x="273" y="0"/>
                    <a:pt x="23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6" y="0"/>
                    <a:pt x="0" y="40"/>
                    <a:pt x="0" y="75"/>
                  </a:cubicBezTo>
                  <a:cubicBezTo>
                    <a:pt x="0" y="181"/>
                    <a:pt x="0" y="181"/>
                    <a:pt x="0" y="181"/>
                  </a:cubicBezTo>
                  <a:lnTo>
                    <a:pt x="56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75"/>
            </a:p>
          </p:txBody>
        </p:sp>
        <p:sp>
          <p:nvSpPr>
            <p:cNvPr id="66" name="Freeform 105"/>
            <p:cNvSpPr>
              <a:spLocks noEditPoints="1"/>
            </p:cNvSpPr>
            <p:nvPr/>
          </p:nvSpPr>
          <p:spPr bwMode="auto">
            <a:xfrm>
              <a:off x="7470775" y="6015038"/>
              <a:ext cx="1108075" cy="830263"/>
            </a:xfrm>
            <a:custGeom>
              <a:avLst/>
              <a:gdLst>
                <a:gd name="T0" fmla="*/ 396 w 459"/>
                <a:gd name="T1" fmla="*/ 0 h 344"/>
                <a:gd name="T2" fmla="*/ 63 w 459"/>
                <a:gd name="T3" fmla="*/ 0 h 344"/>
                <a:gd name="T4" fmla="*/ 0 w 459"/>
                <a:gd name="T5" fmla="*/ 63 h 344"/>
                <a:gd name="T6" fmla="*/ 0 w 459"/>
                <a:gd name="T7" fmla="*/ 281 h 344"/>
                <a:gd name="T8" fmla="*/ 63 w 459"/>
                <a:gd name="T9" fmla="*/ 344 h 344"/>
                <a:gd name="T10" fmla="*/ 396 w 459"/>
                <a:gd name="T11" fmla="*/ 344 h 344"/>
                <a:gd name="T12" fmla="*/ 459 w 459"/>
                <a:gd name="T13" fmla="*/ 281 h 344"/>
                <a:gd name="T14" fmla="*/ 459 w 459"/>
                <a:gd name="T15" fmla="*/ 63 h 344"/>
                <a:gd name="T16" fmla="*/ 396 w 459"/>
                <a:gd name="T17" fmla="*/ 0 h 344"/>
                <a:gd name="T18" fmla="*/ 256 w 459"/>
                <a:gd name="T19" fmla="*/ 162 h 344"/>
                <a:gd name="T20" fmla="*/ 256 w 459"/>
                <a:gd name="T21" fmla="*/ 255 h 344"/>
                <a:gd name="T22" fmla="*/ 229 w 459"/>
                <a:gd name="T23" fmla="*/ 281 h 344"/>
                <a:gd name="T24" fmla="*/ 202 w 459"/>
                <a:gd name="T25" fmla="*/ 255 h 344"/>
                <a:gd name="T26" fmla="*/ 202 w 459"/>
                <a:gd name="T27" fmla="*/ 162 h 344"/>
                <a:gd name="T28" fmla="*/ 177 w 459"/>
                <a:gd name="T29" fmla="*/ 117 h 344"/>
                <a:gd name="T30" fmla="*/ 229 w 459"/>
                <a:gd name="T31" fmla="*/ 65 h 344"/>
                <a:gd name="T32" fmla="*/ 282 w 459"/>
                <a:gd name="T33" fmla="*/ 117 h 344"/>
                <a:gd name="T34" fmla="*/ 256 w 459"/>
                <a:gd name="T35" fmla="*/ 16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9" h="344">
                  <a:moveTo>
                    <a:pt x="396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16"/>
                    <a:pt x="28" y="344"/>
                    <a:pt x="63" y="344"/>
                  </a:cubicBezTo>
                  <a:cubicBezTo>
                    <a:pt x="396" y="344"/>
                    <a:pt x="396" y="344"/>
                    <a:pt x="396" y="344"/>
                  </a:cubicBezTo>
                  <a:cubicBezTo>
                    <a:pt x="431" y="344"/>
                    <a:pt x="459" y="316"/>
                    <a:pt x="459" y="281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9" y="28"/>
                    <a:pt x="431" y="0"/>
                    <a:pt x="396" y="0"/>
                  </a:cubicBezTo>
                  <a:close/>
                  <a:moveTo>
                    <a:pt x="256" y="162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256" y="270"/>
                    <a:pt x="244" y="281"/>
                    <a:pt x="229" y="281"/>
                  </a:cubicBezTo>
                  <a:cubicBezTo>
                    <a:pt x="215" y="281"/>
                    <a:pt x="202" y="270"/>
                    <a:pt x="202" y="255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187" y="153"/>
                    <a:pt x="177" y="136"/>
                    <a:pt x="177" y="117"/>
                  </a:cubicBezTo>
                  <a:cubicBezTo>
                    <a:pt x="177" y="88"/>
                    <a:pt x="200" y="65"/>
                    <a:pt x="229" y="65"/>
                  </a:cubicBezTo>
                  <a:cubicBezTo>
                    <a:pt x="258" y="65"/>
                    <a:pt x="282" y="88"/>
                    <a:pt x="282" y="117"/>
                  </a:cubicBezTo>
                  <a:cubicBezTo>
                    <a:pt x="282" y="136"/>
                    <a:pt x="271" y="153"/>
                    <a:pt x="256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75"/>
            </a:p>
          </p:txBody>
        </p:sp>
        <p:sp>
          <p:nvSpPr>
            <p:cNvPr id="67" name="Freeform 106"/>
            <p:cNvSpPr>
              <a:spLocks/>
            </p:cNvSpPr>
            <p:nvPr/>
          </p:nvSpPr>
          <p:spPr bwMode="auto">
            <a:xfrm>
              <a:off x="7651750" y="5710238"/>
              <a:ext cx="746125" cy="436563"/>
            </a:xfrm>
            <a:custGeom>
              <a:avLst/>
              <a:gdLst>
                <a:gd name="T0" fmla="*/ 56 w 309"/>
                <a:gd name="T1" fmla="*/ 181 h 181"/>
                <a:gd name="T2" fmla="*/ 56 w 309"/>
                <a:gd name="T3" fmla="*/ 97 h 181"/>
                <a:gd name="T4" fmla="*/ 102 w 309"/>
                <a:gd name="T5" fmla="*/ 54 h 181"/>
                <a:gd name="T6" fmla="*/ 207 w 309"/>
                <a:gd name="T7" fmla="*/ 54 h 181"/>
                <a:gd name="T8" fmla="*/ 253 w 309"/>
                <a:gd name="T9" fmla="*/ 97 h 181"/>
                <a:gd name="T10" fmla="*/ 253 w 309"/>
                <a:gd name="T11" fmla="*/ 181 h 181"/>
                <a:gd name="T12" fmla="*/ 309 w 309"/>
                <a:gd name="T13" fmla="*/ 181 h 181"/>
                <a:gd name="T14" fmla="*/ 309 w 309"/>
                <a:gd name="T15" fmla="*/ 75 h 181"/>
                <a:gd name="T16" fmla="*/ 238 w 309"/>
                <a:gd name="T17" fmla="*/ 0 h 181"/>
                <a:gd name="T18" fmla="*/ 71 w 309"/>
                <a:gd name="T19" fmla="*/ 0 h 181"/>
                <a:gd name="T20" fmla="*/ 0 w 309"/>
                <a:gd name="T21" fmla="*/ 75 h 181"/>
                <a:gd name="T22" fmla="*/ 0 w 309"/>
                <a:gd name="T23" fmla="*/ 181 h 181"/>
                <a:gd name="T24" fmla="*/ 56 w 309"/>
                <a:gd name="T2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81">
                  <a:moveTo>
                    <a:pt x="56" y="181"/>
                  </a:moveTo>
                  <a:cubicBezTo>
                    <a:pt x="56" y="97"/>
                    <a:pt x="56" y="97"/>
                    <a:pt x="56" y="97"/>
                  </a:cubicBezTo>
                  <a:cubicBezTo>
                    <a:pt x="56" y="73"/>
                    <a:pt x="76" y="54"/>
                    <a:pt x="102" y="54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32" y="54"/>
                    <a:pt x="253" y="73"/>
                    <a:pt x="253" y="97"/>
                  </a:cubicBezTo>
                  <a:cubicBezTo>
                    <a:pt x="253" y="181"/>
                    <a:pt x="253" y="181"/>
                    <a:pt x="253" y="181"/>
                  </a:cubicBezTo>
                  <a:cubicBezTo>
                    <a:pt x="309" y="181"/>
                    <a:pt x="309" y="181"/>
                    <a:pt x="309" y="181"/>
                  </a:cubicBezTo>
                  <a:cubicBezTo>
                    <a:pt x="309" y="75"/>
                    <a:pt x="309" y="75"/>
                    <a:pt x="309" y="75"/>
                  </a:cubicBezTo>
                  <a:cubicBezTo>
                    <a:pt x="309" y="40"/>
                    <a:pt x="273" y="0"/>
                    <a:pt x="23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6" y="0"/>
                    <a:pt x="0" y="40"/>
                    <a:pt x="0" y="75"/>
                  </a:cubicBezTo>
                  <a:cubicBezTo>
                    <a:pt x="0" y="181"/>
                    <a:pt x="0" y="181"/>
                    <a:pt x="0" y="181"/>
                  </a:cubicBezTo>
                  <a:lnTo>
                    <a:pt x="56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75"/>
            </a:p>
          </p:txBody>
        </p:sp>
      </p:grpSp>
    </p:spTree>
    <p:extLst>
      <p:ext uri="{BB962C8B-B14F-4D97-AF65-F5344CB8AC3E}">
        <p14:creationId xmlns:p14="http://schemas.microsoft.com/office/powerpoint/2010/main" val="322306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1921262" y="1394673"/>
            <a:ext cx="1120775" cy="1300163"/>
          </a:xfrm>
          <a:custGeom>
            <a:avLst/>
            <a:gdLst>
              <a:gd name="T0" fmla="*/ 0 w 505"/>
              <a:gd name="T1" fmla="*/ 252 h 586"/>
              <a:gd name="T2" fmla="*/ 252 w 505"/>
              <a:gd name="T3" fmla="*/ 0 h 586"/>
              <a:gd name="T4" fmla="*/ 505 w 505"/>
              <a:gd name="T5" fmla="*/ 252 h 586"/>
              <a:gd name="T6" fmla="*/ 292 w 505"/>
              <a:gd name="T7" fmla="*/ 501 h 586"/>
              <a:gd name="T8" fmla="*/ 248 w 505"/>
              <a:gd name="T9" fmla="*/ 586 h 586"/>
              <a:gd name="T10" fmla="*/ 206 w 505"/>
              <a:gd name="T11" fmla="*/ 500 h 586"/>
              <a:gd name="T12" fmla="*/ 0 w 505"/>
              <a:gd name="T13" fmla="*/ 25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5" h="586">
                <a:moveTo>
                  <a:pt x="0" y="252"/>
                </a:moveTo>
                <a:cubicBezTo>
                  <a:pt x="0" y="113"/>
                  <a:pt x="113" y="0"/>
                  <a:pt x="252" y="0"/>
                </a:cubicBezTo>
                <a:cubicBezTo>
                  <a:pt x="392" y="0"/>
                  <a:pt x="505" y="113"/>
                  <a:pt x="505" y="252"/>
                </a:cubicBezTo>
                <a:cubicBezTo>
                  <a:pt x="505" y="378"/>
                  <a:pt x="412" y="482"/>
                  <a:pt x="292" y="501"/>
                </a:cubicBezTo>
                <a:cubicBezTo>
                  <a:pt x="248" y="586"/>
                  <a:pt x="248" y="586"/>
                  <a:pt x="248" y="586"/>
                </a:cubicBezTo>
                <a:cubicBezTo>
                  <a:pt x="206" y="500"/>
                  <a:pt x="206" y="500"/>
                  <a:pt x="206" y="500"/>
                </a:cubicBezTo>
                <a:cubicBezTo>
                  <a:pt x="89" y="478"/>
                  <a:pt x="0" y="376"/>
                  <a:pt x="0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 sz="1350">
              <a:solidFill>
                <a:srgbClr val="FFFFFF"/>
              </a:solidFill>
              <a:latin typeface="Roboto Light" charset="0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1133465" y="2193053"/>
            <a:ext cx="1263650" cy="1282700"/>
          </a:xfrm>
          <a:custGeom>
            <a:avLst/>
            <a:gdLst>
              <a:gd name="T0" fmla="*/ 509 w 569"/>
              <a:gd name="T1" fmla="*/ 166 h 578"/>
              <a:gd name="T2" fmla="*/ 166 w 569"/>
              <a:gd name="T3" fmla="*/ 67 h 578"/>
              <a:gd name="T4" fmla="*/ 67 w 569"/>
              <a:gd name="T5" fmla="*/ 410 h 578"/>
              <a:gd name="T6" fmla="*/ 373 w 569"/>
              <a:gd name="T7" fmla="*/ 525 h 578"/>
              <a:gd name="T8" fmla="*/ 452 w 569"/>
              <a:gd name="T9" fmla="*/ 578 h 578"/>
              <a:gd name="T10" fmla="*/ 448 w 569"/>
              <a:gd name="T11" fmla="*/ 483 h 578"/>
              <a:gd name="T12" fmla="*/ 509 w 569"/>
              <a:gd name="T13" fmla="*/ 166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9" h="578">
                <a:moveTo>
                  <a:pt x="509" y="166"/>
                </a:moveTo>
                <a:cubicBezTo>
                  <a:pt x="442" y="44"/>
                  <a:pt x="288" y="0"/>
                  <a:pt x="166" y="67"/>
                </a:cubicBezTo>
                <a:cubicBezTo>
                  <a:pt x="44" y="134"/>
                  <a:pt x="0" y="288"/>
                  <a:pt x="67" y="410"/>
                </a:cubicBezTo>
                <a:cubicBezTo>
                  <a:pt x="128" y="520"/>
                  <a:pt x="259" y="567"/>
                  <a:pt x="373" y="525"/>
                </a:cubicBezTo>
                <a:cubicBezTo>
                  <a:pt x="452" y="578"/>
                  <a:pt x="452" y="578"/>
                  <a:pt x="452" y="578"/>
                </a:cubicBezTo>
                <a:cubicBezTo>
                  <a:pt x="448" y="483"/>
                  <a:pt x="448" y="483"/>
                  <a:pt x="448" y="483"/>
                </a:cubicBezTo>
                <a:cubicBezTo>
                  <a:pt x="540" y="407"/>
                  <a:pt x="569" y="274"/>
                  <a:pt x="509" y="1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 sz="1350">
              <a:solidFill>
                <a:srgbClr val="FFFFFF"/>
              </a:solidFill>
              <a:latin typeface="Roboto Light" charset="0"/>
            </a:endParaRPr>
          </a:p>
        </p:txBody>
      </p:sp>
      <p:sp>
        <p:nvSpPr>
          <p:cNvPr id="32" name="Freeform 38"/>
          <p:cNvSpPr>
            <a:spLocks/>
          </p:cNvSpPr>
          <p:nvPr/>
        </p:nvSpPr>
        <p:spPr bwMode="auto">
          <a:xfrm rot="21238373">
            <a:off x="2854669" y="1813579"/>
            <a:ext cx="1263650" cy="1282700"/>
          </a:xfrm>
          <a:custGeom>
            <a:avLst/>
            <a:gdLst>
              <a:gd name="T0" fmla="*/ 60 w 569"/>
              <a:gd name="T1" fmla="*/ 166 h 578"/>
              <a:gd name="T2" fmla="*/ 402 w 569"/>
              <a:gd name="T3" fmla="*/ 67 h 578"/>
              <a:gd name="T4" fmla="*/ 501 w 569"/>
              <a:gd name="T5" fmla="*/ 410 h 578"/>
              <a:gd name="T6" fmla="*/ 195 w 569"/>
              <a:gd name="T7" fmla="*/ 525 h 578"/>
              <a:gd name="T8" fmla="*/ 116 w 569"/>
              <a:gd name="T9" fmla="*/ 578 h 578"/>
              <a:gd name="T10" fmla="*/ 121 w 569"/>
              <a:gd name="T11" fmla="*/ 483 h 578"/>
              <a:gd name="T12" fmla="*/ 60 w 569"/>
              <a:gd name="T13" fmla="*/ 166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9" h="578">
                <a:moveTo>
                  <a:pt x="60" y="166"/>
                </a:moveTo>
                <a:cubicBezTo>
                  <a:pt x="127" y="44"/>
                  <a:pt x="280" y="0"/>
                  <a:pt x="402" y="67"/>
                </a:cubicBezTo>
                <a:cubicBezTo>
                  <a:pt x="524" y="134"/>
                  <a:pt x="569" y="288"/>
                  <a:pt x="501" y="410"/>
                </a:cubicBezTo>
                <a:cubicBezTo>
                  <a:pt x="441" y="520"/>
                  <a:pt x="310" y="567"/>
                  <a:pt x="195" y="525"/>
                </a:cubicBezTo>
                <a:cubicBezTo>
                  <a:pt x="116" y="578"/>
                  <a:pt x="116" y="578"/>
                  <a:pt x="116" y="578"/>
                </a:cubicBezTo>
                <a:cubicBezTo>
                  <a:pt x="121" y="483"/>
                  <a:pt x="121" y="483"/>
                  <a:pt x="121" y="483"/>
                </a:cubicBezTo>
                <a:cubicBezTo>
                  <a:pt x="28" y="407"/>
                  <a:pt x="0" y="274"/>
                  <a:pt x="60" y="166"/>
                </a:cubicBezTo>
                <a:close/>
              </a:path>
            </a:pathLst>
          </a:custGeom>
          <a:solidFill>
            <a:srgbClr val="F8841D"/>
          </a:solidFill>
          <a:ln>
            <a:noFill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  <a:extLst/>
        </p:spPr>
        <p:txBody>
          <a:bodyPr lIns="0" tIns="0" rIns="0" bIns="0" anchor="ctr"/>
          <a:lstStyle/>
          <a:p>
            <a:endParaRPr lang="zh-CN" altLang="en-US" sz="1350">
              <a:solidFill>
                <a:srgbClr val="FFFFFF"/>
              </a:solidFill>
              <a:latin typeface="Roboto Light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864305" y="4689096"/>
            <a:ext cx="985838" cy="1408112"/>
            <a:chOff x="8928912" y="5105375"/>
            <a:chExt cx="985838" cy="1408112"/>
          </a:xfrm>
          <a:solidFill>
            <a:srgbClr val="546E7A"/>
          </a:solidFill>
        </p:grpSpPr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9163862" y="5105375"/>
              <a:ext cx="244475" cy="242888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75A5D"/>
                </a:solidFill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8928912" y="5376837"/>
              <a:ext cx="985838" cy="1136650"/>
            </a:xfrm>
            <a:custGeom>
              <a:avLst/>
              <a:gdLst>
                <a:gd name="T0" fmla="*/ 437 w 444"/>
                <a:gd name="T1" fmla="*/ 25 h 512"/>
                <a:gd name="T2" fmla="*/ 401 w 444"/>
                <a:gd name="T3" fmla="*/ 16 h 512"/>
                <a:gd name="T4" fmla="*/ 326 w 444"/>
                <a:gd name="T5" fmla="*/ 62 h 512"/>
                <a:gd name="T6" fmla="*/ 239 w 444"/>
                <a:gd name="T7" fmla="*/ 4 h 512"/>
                <a:gd name="T8" fmla="*/ 230 w 444"/>
                <a:gd name="T9" fmla="*/ 1 h 512"/>
                <a:gd name="T10" fmla="*/ 230 w 444"/>
                <a:gd name="T11" fmla="*/ 0 h 512"/>
                <a:gd name="T12" fmla="*/ 224 w 444"/>
                <a:gd name="T13" fmla="*/ 0 h 512"/>
                <a:gd name="T14" fmla="*/ 224 w 444"/>
                <a:gd name="T15" fmla="*/ 0 h 512"/>
                <a:gd name="T16" fmla="*/ 94 w 444"/>
                <a:gd name="T17" fmla="*/ 0 h 512"/>
                <a:gd name="T18" fmla="*/ 94 w 444"/>
                <a:gd name="T19" fmla="*/ 0 h 512"/>
                <a:gd name="T20" fmla="*/ 89 w 444"/>
                <a:gd name="T21" fmla="*/ 0 h 512"/>
                <a:gd name="T22" fmla="*/ 89 w 444"/>
                <a:gd name="T23" fmla="*/ 0 h 512"/>
                <a:gd name="T24" fmla="*/ 72 w 444"/>
                <a:gd name="T25" fmla="*/ 11 h 512"/>
                <a:gd name="T26" fmla="*/ 5 w 444"/>
                <a:gd name="T27" fmla="*/ 109 h 512"/>
                <a:gd name="T28" fmla="*/ 1 w 444"/>
                <a:gd name="T29" fmla="*/ 124 h 512"/>
                <a:gd name="T30" fmla="*/ 4 w 444"/>
                <a:gd name="T31" fmla="*/ 139 h 512"/>
                <a:gd name="T32" fmla="*/ 55 w 444"/>
                <a:gd name="T33" fmla="*/ 229 h 512"/>
                <a:gd name="T34" fmla="*/ 91 w 444"/>
                <a:gd name="T35" fmla="*/ 238 h 512"/>
                <a:gd name="T36" fmla="*/ 100 w 444"/>
                <a:gd name="T37" fmla="*/ 203 h 512"/>
                <a:gd name="T38" fmla="*/ 56 w 444"/>
                <a:gd name="T39" fmla="*/ 126 h 512"/>
                <a:gd name="T40" fmla="*/ 89 w 444"/>
                <a:gd name="T41" fmla="*/ 78 h 512"/>
                <a:gd name="T42" fmla="*/ 89 w 444"/>
                <a:gd name="T43" fmla="*/ 149 h 512"/>
                <a:gd name="T44" fmla="*/ 114 w 444"/>
                <a:gd name="T45" fmla="*/ 192 h 512"/>
                <a:gd name="T46" fmla="*/ 97 w 444"/>
                <a:gd name="T47" fmla="*/ 253 h 512"/>
                <a:gd name="T48" fmla="*/ 89 w 444"/>
                <a:gd name="T49" fmla="*/ 256 h 512"/>
                <a:gd name="T50" fmla="*/ 89 w 444"/>
                <a:gd name="T51" fmla="*/ 268 h 512"/>
                <a:gd name="T52" fmla="*/ 89 w 444"/>
                <a:gd name="T53" fmla="*/ 275 h 512"/>
                <a:gd name="T54" fmla="*/ 89 w 444"/>
                <a:gd name="T55" fmla="*/ 485 h 512"/>
                <a:gd name="T56" fmla="*/ 116 w 444"/>
                <a:gd name="T57" fmla="*/ 512 h 512"/>
                <a:gd name="T58" fmla="*/ 143 w 444"/>
                <a:gd name="T59" fmla="*/ 485 h 512"/>
                <a:gd name="T60" fmla="*/ 143 w 444"/>
                <a:gd name="T61" fmla="*/ 275 h 512"/>
                <a:gd name="T62" fmla="*/ 159 w 444"/>
                <a:gd name="T63" fmla="*/ 259 h 512"/>
                <a:gd name="T64" fmla="*/ 177 w 444"/>
                <a:gd name="T65" fmla="*/ 275 h 512"/>
                <a:gd name="T66" fmla="*/ 177 w 444"/>
                <a:gd name="T67" fmla="*/ 485 h 512"/>
                <a:gd name="T68" fmla="*/ 203 w 444"/>
                <a:gd name="T69" fmla="*/ 512 h 512"/>
                <a:gd name="T70" fmla="*/ 230 w 444"/>
                <a:gd name="T71" fmla="*/ 485 h 512"/>
                <a:gd name="T72" fmla="*/ 230 w 444"/>
                <a:gd name="T73" fmla="*/ 275 h 512"/>
                <a:gd name="T74" fmla="*/ 230 w 444"/>
                <a:gd name="T75" fmla="*/ 268 h 512"/>
                <a:gd name="T76" fmla="*/ 230 w 444"/>
                <a:gd name="T77" fmla="*/ 60 h 512"/>
                <a:gd name="T78" fmla="*/ 309 w 444"/>
                <a:gd name="T79" fmla="*/ 113 h 512"/>
                <a:gd name="T80" fmla="*/ 325 w 444"/>
                <a:gd name="T81" fmla="*/ 117 h 512"/>
                <a:gd name="T82" fmla="*/ 339 w 444"/>
                <a:gd name="T83" fmla="*/ 114 h 512"/>
                <a:gd name="T84" fmla="*/ 428 w 444"/>
                <a:gd name="T85" fmla="*/ 61 h 512"/>
                <a:gd name="T86" fmla="*/ 437 w 444"/>
                <a:gd name="T87" fmla="*/ 2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4" h="512">
                  <a:moveTo>
                    <a:pt x="437" y="25"/>
                  </a:moveTo>
                  <a:cubicBezTo>
                    <a:pt x="430" y="13"/>
                    <a:pt x="414" y="9"/>
                    <a:pt x="401" y="16"/>
                  </a:cubicBezTo>
                  <a:cubicBezTo>
                    <a:pt x="326" y="62"/>
                    <a:pt x="326" y="62"/>
                    <a:pt x="326" y="62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6" y="2"/>
                    <a:pt x="233" y="1"/>
                    <a:pt x="230" y="1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3" y="1"/>
                    <a:pt x="77" y="5"/>
                    <a:pt x="72" y="11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2" y="114"/>
                    <a:pt x="1" y="119"/>
                    <a:pt x="1" y="124"/>
                  </a:cubicBezTo>
                  <a:cubicBezTo>
                    <a:pt x="0" y="129"/>
                    <a:pt x="1" y="134"/>
                    <a:pt x="4" y="139"/>
                  </a:cubicBezTo>
                  <a:cubicBezTo>
                    <a:pt x="55" y="229"/>
                    <a:pt x="55" y="229"/>
                    <a:pt x="55" y="229"/>
                  </a:cubicBezTo>
                  <a:cubicBezTo>
                    <a:pt x="62" y="241"/>
                    <a:pt x="78" y="245"/>
                    <a:pt x="91" y="238"/>
                  </a:cubicBezTo>
                  <a:cubicBezTo>
                    <a:pt x="103" y="231"/>
                    <a:pt x="107" y="215"/>
                    <a:pt x="100" y="203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149"/>
                    <a:pt x="89" y="149"/>
                    <a:pt x="89" y="149"/>
                  </a:cubicBezTo>
                  <a:cubicBezTo>
                    <a:pt x="114" y="192"/>
                    <a:pt x="114" y="192"/>
                    <a:pt x="114" y="192"/>
                  </a:cubicBezTo>
                  <a:cubicBezTo>
                    <a:pt x="126" y="213"/>
                    <a:pt x="119" y="241"/>
                    <a:pt x="97" y="253"/>
                  </a:cubicBezTo>
                  <a:cubicBezTo>
                    <a:pt x="95" y="254"/>
                    <a:pt x="92" y="255"/>
                    <a:pt x="89" y="256"/>
                  </a:cubicBezTo>
                  <a:cubicBezTo>
                    <a:pt x="89" y="268"/>
                    <a:pt x="89" y="268"/>
                    <a:pt x="89" y="268"/>
                  </a:cubicBezTo>
                  <a:cubicBezTo>
                    <a:pt x="89" y="275"/>
                    <a:pt x="89" y="275"/>
                    <a:pt x="89" y="275"/>
                  </a:cubicBezTo>
                  <a:cubicBezTo>
                    <a:pt x="89" y="485"/>
                    <a:pt x="89" y="485"/>
                    <a:pt x="89" y="485"/>
                  </a:cubicBezTo>
                  <a:cubicBezTo>
                    <a:pt x="89" y="500"/>
                    <a:pt x="101" y="512"/>
                    <a:pt x="116" y="512"/>
                  </a:cubicBezTo>
                  <a:cubicBezTo>
                    <a:pt x="131" y="512"/>
                    <a:pt x="143" y="500"/>
                    <a:pt x="143" y="485"/>
                  </a:cubicBezTo>
                  <a:cubicBezTo>
                    <a:pt x="143" y="275"/>
                    <a:pt x="143" y="275"/>
                    <a:pt x="143" y="275"/>
                  </a:cubicBezTo>
                  <a:cubicBezTo>
                    <a:pt x="143" y="266"/>
                    <a:pt x="150" y="259"/>
                    <a:pt x="159" y="259"/>
                  </a:cubicBezTo>
                  <a:cubicBezTo>
                    <a:pt x="168" y="259"/>
                    <a:pt x="177" y="266"/>
                    <a:pt x="177" y="275"/>
                  </a:cubicBezTo>
                  <a:cubicBezTo>
                    <a:pt x="177" y="485"/>
                    <a:pt x="177" y="485"/>
                    <a:pt x="177" y="485"/>
                  </a:cubicBezTo>
                  <a:cubicBezTo>
                    <a:pt x="177" y="500"/>
                    <a:pt x="188" y="512"/>
                    <a:pt x="203" y="512"/>
                  </a:cubicBezTo>
                  <a:cubicBezTo>
                    <a:pt x="218" y="512"/>
                    <a:pt x="230" y="500"/>
                    <a:pt x="230" y="485"/>
                  </a:cubicBezTo>
                  <a:cubicBezTo>
                    <a:pt x="230" y="275"/>
                    <a:pt x="230" y="275"/>
                    <a:pt x="230" y="275"/>
                  </a:cubicBezTo>
                  <a:cubicBezTo>
                    <a:pt x="230" y="268"/>
                    <a:pt x="230" y="268"/>
                    <a:pt x="230" y="268"/>
                  </a:cubicBezTo>
                  <a:cubicBezTo>
                    <a:pt x="230" y="60"/>
                    <a:pt x="230" y="60"/>
                    <a:pt x="230" y="60"/>
                  </a:cubicBezTo>
                  <a:cubicBezTo>
                    <a:pt x="309" y="113"/>
                    <a:pt x="309" y="113"/>
                    <a:pt x="309" y="113"/>
                  </a:cubicBezTo>
                  <a:cubicBezTo>
                    <a:pt x="314" y="116"/>
                    <a:pt x="319" y="117"/>
                    <a:pt x="325" y="117"/>
                  </a:cubicBezTo>
                  <a:cubicBezTo>
                    <a:pt x="330" y="117"/>
                    <a:pt x="335" y="116"/>
                    <a:pt x="339" y="114"/>
                  </a:cubicBezTo>
                  <a:cubicBezTo>
                    <a:pt x="428" y="61"/>
                    <a:pt x="428" y="61"/>
                    <a:pt x="428" y="61"/>
                  </a:cubicBezTo>
                  <a:cubicBezTo>
                    <a:pt x="440" y="53"/>
                    <a:pt x="444" y="37"/>
                    <a:pt x="437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75A5D"/>
                </a:solidFill>
              </a:endParaRPr>
            </a:p>
          </p:txBody>
        </p:sp>
      </p:grpSp>
      <p:sp>
        <p:nvSpPr>
          <p:cNvPr id="36" name="Freeform 5"/>
          <p:cNvSpPr>
            <a:spLocks/>
          </p:cNvSpPr>
          <p:nvPr/>
        </p:nvSpPr>
        <p:spPr bwMode="auto">
          <a:xfrm rot="2216878">
            <a:off x="3163050" y="2974968"/>
            <a:ext cx="1120775" cy="1300163"/>
          </a:xfrm>
          <a:custGeom>
            <a:avLst/>
            <a:gdLst>
              <a:gd name="T0" fmla="*/ 0 w 505"/>
              <a:gd name="T1" fmla="*/ 252 h 586"/>
              <a:gd name="T2" fmla="*/ 252 w 505"/>
              <a:gd name="T3" fmla="*/ 0 h 586"/>
              <a:gd name="T4" fmla="*/ 505 w 505"/>
              <a:gd name="T5" fmla="*/ 252 h 586"/>
              <a:gd name="T6" fmla="*/ 292 w 505"/>
              <a:gd name="T7" fmla="*/ 501 h 586"/>
              <a:gd name="T8" fmla="*/ 248 w 505"/>
              <a:gd name="T9" fmla="*/ 586 h 586"/>
              <a:gd name="T10" fmla="*/ 206 w 505"/>
              <a:gd name="T11" fmla="*/ 500 h 586"/>
              <a:gd name="T12" fmla="*/ 0 w 505"/>
              <a:gd name="T13" fmla="*/ 25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5" h="586">
                <a:moveTo>
                  <a:pt x="0" y="252"/>
                </a:moveTo>
                <a:cubicBezTo>
                  <a:pt x="0" y="113"/>
                  <a:pt x="113" y="0"/>
                  <a:pt x="252" y="0"/>
                </a:cubicBezTo>
                <a:cubicBezTo>
                  <a:pt x="392" y="0"/>
                  <a:pt x="505" y="113"/>
                  <a:pt x="505" y="252"/>
                </a:cubicBezTo>
                <a:cubicBezTo>
                  <a:pt x="505" y="378"/>
                  <a:pt x="412" y="482"/>
                  <a:pt x="292" y="501"/>
                </a:cubicBezTo>
                <a:cubicBezTo>
                  <a:pt x="248" y="586"/>
                  <a:pt x="248" y="586"/>
                  <a:pt x="248" y="586"/>
                </a:cubicBezTo>
                <a:cubicBezTo>
                  <a:pt x="206" y="500"/>
                  <a:pt x="206" y="500"/>
                  <a:pt x="206" y="500"/>
                </a:cubicBezTo>
                <a:cubicBezTo>
                  <a:pt x="89" y="478"/>
                  <a:pt x="0" y="376"/>
                  <a:pt x="0" y="252"/>
                </a:cubicBezTo>
                <a:close/>
              </a:path>
            </a:pathLst>
          </a:custGeom>
          <a:solidFill>
            <a:srgbClr val="F26D64"/>
          </a:solidFill>
          <a:ln>
            <a:noFill/>
          </a:ln>
          <a:effectLst>
            <a:outerShdw blurRad="12700" dist="114299" dir="5400000" algn="ctr" rotWithShape="0">
              <a:schemeClr val="bg2">
                <a:alpha val="9000"/>
              </a:schemeClr>
            </a:outerShdw>
          </a:effectLst>
          <a:extLst/>
        </p:spPr>
        <p:txBody>
          <a:bodyPr lIns="0" tIns="0" rIns="0" bIns="0" anchor="ctr"/>
          <a:lstStyle/>
          <a:p>
            <a:endParaRPr lang="zh-CN" altLang="en-US" sz="1350">
              <a:solidFill>
                <a:srgbClr val="FFFFFF"/>
              </a:solidFill>
              <a:latin typeface="Roboto Light" charset="0"/>
            </a:endParaRPr>
          </a:p>
        </p:txBody>
      </p:sp>
      <p:cxnSp>
        <p:nvCxnSpPr>
          <p:cNvPr id="37" name="直接连接符 36"/>
          <p:cNvCxnSpPr>
            <a:stCxn id="29" idx="4"/>
            <a:endCxn id="35" idx="0"/>
          </p:cNvCxnSpPr>
          <p:nvPr/>
        </p:nvCxnSpPr>
        <p:spPr>
          <a:xfrm>
            <a:off x="2471662" y="2694836"/>
            <a:ext cx="362939" cy="2321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4"/>
            <a:endCxn id="35" idx="0"/>
          </p:cNvCxnSpPr>
          <p:nvPr/>
        </p:nvCxnSpPr>
        <p:spPr>
          <a:xfrm flipH="1">
            <a:off x="2834601" y="3132025"/>
            <a:ext cx="347094" cy="1884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6" idx="4"/>
            <a:endCxn id="35" idx="0"/>
          </p:cNvCxnSpPr>
          <p:nvPr/>
        </p:nvCxnSpPr>
        <p:spPr>
          <a:xfrm flipH="1">
            <a:off x="2834601" y="4138579"/>
            <a:ext cx="490098" cy="877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1" idx="4"/>
            <a:endCxn id="35" idx="0"/>
          </p:cNvCxnSpPr>
          <p:nvPr/>
        </p:nvCxnSpPr>
        <p:spPr>
          <a:xfrm>
            <a:off x="2137278" y="3475753"/>
            <a:ext cx="697323" cy="1540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 24"/>
          <p:cNvSpPr>
            <a:spLocks noEditPoints="1"/>
          </p:cNvSpPr>
          <p:nvPr/>
        </p:nvSpPr>
        <p:spPr bwMode="auto">
          <a:xfrm flipH="1">
            <a:off x="1515345" y="2629831"/>
            <a:ext cx="499890" cy="502194"/>
          </a:xfrm>
          <a:custGeom>
            <a:avLst/>
            <a:gdLst>
              <a:gd name="T0" fmla="*/ 149 w 264"/>
              <a:gd name="T1" fmla="*/ 58 h 265"/>
              <a:gd name="T2" fmla="*/ 116 w 264"/>
              <a:gd name="T3" fmla="*/ 58 h 265"/>
              <a:gd name="T4" fmla="*/ 116 w 264"/>
              <a:gd name="T5" fmla="*/ 116 h 265"/>
              <a:gd name="T6" fmla="*/ 60 w 264"/>
              <a:gd name="T7" fmla="*/ 116 h 265"/>
              <a:gd name="T8" fmla="*/ 60 w 264"/>
              <a:gd name="T9" fmla="*/ 148 h 265"/>
              <a:gd name="T10" fmla="*/ 116 w 264"/>
              <a:gd name="T11" fmla="*/ 148 h 265"/>
              <a:gd name="T12" fmla="*/ 116 w 264"/>
              <a:gd name="T13" fmla="*/ 207 h 265"/>
              <a:gd name="T14" fmla="*/ 149 w 264"/>
              <a:gd name="T15" fmla="*/ 207 h 265"/>
              <a:gd name="T16" fmla="*/ 149 w 264"/>
              <a:gd name="T17" fmla="*/ 148 h 265"/>
              <a:gd name="T18" fmla="*/ 205 w 264"/>
              <a:gd name="T19" fmla="*/ 148 h 265"/>
              <a:gd name="T20" fmla="*/ 205 w 264"/>
              <a:gd name="T21" fmla="*/ 116 h 265"/>
              <a:gd name="T22" fmla="*/ 149 w 264"/>
              <a:gd name="T23" fmla="*/ 116 h 265"/>
              <a:gd name="T24" fmla="*/ 149 w 264"/>
              <a:gd name="T25" fmla="*/ 58 h 265"/>
              <a:gd name="T26" fmla="*/ 132 w 264"/>
              <a:gd name="T27" fmla="*/ 235 h 265"/>
              <a:gd name="T28" fmla="*/ 30 w 264"/>
              <a:gd name="T29" fmla="*/ 133 h 265"/>
              <a:gd name="T30" fmla="*/ 132 w 264"/>
              <a:gd name="T31" fmla="*/ 30 h 265"/>
              <a:gd name="T32" fmla="*/ 235 w 264"/>
              <a:gd name="T33" fmla="*/ 133 h 265"/>
              <a:gd name="T34" fmla="*/ 132 w 264"/>
              <a:gd name="T35" fmla="*/ 235 h 265"/>
              <a:gd name="T36" fmla="*/ 132 w 264"/>
              <a:gd name="T37" fmla="*/ 0 h 265"/>
              <a:gd name="T38" fmla="*/ 0 w 264"/>
              <a:gd name="T39" fmla="*/ 133 h 265"/>
              <a:gd name="T40" fmla="*/ 132 w 264"/>
              <a:gd name="T41" fmla="*/ 265 h 265"/>
              <a:gd name="T42" fmla="*/ 264 w 264"/>
              <a:gd name="T43" fmla="*/ 133 h 265"/>
              <a:gd name="T44" fmla="*/ 132 w 264"/>
              <a:gd name="T45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4" h="265">
                <a:moveTo>
                  <a:pt x="149" y="58"/>
                </a:moveTo>
                <a:cubicBezTo>
                  <a:pt x="116" y="58"/>
                  <a:pt x="116" y="58"/>
                  <a:pt x="116" y="58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116" y="148"/>
                  <a:pt x="116" y="148"/>
                  <a:pt x="116" y="148"/>
                </a:cubicBezTo>
                <a:cubicBezTo>
                  <a:pt x="116" y="207"/>
                  <a:pt x="116" y="207"/>
                  <a:pt x="116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205" y="148"/>
                  <a:pt x="205" y="148"/>
                  <a:pt x="205" y="148"/>
                </a:cubicBezTo>
                <a:cubicBezTo>
                  <a:pt x="205" y="116"/>
                  <a:pt x="205" y="116"/>
                  <a:pt x="205" y="116"/>
                </a:cubicBezTo>
                <a:cubicBezTo>
                  <a:pt x="149" y="116"/>
                  <a:pt x="149" y="116"/>
                  <a:pt x="149" y="116"/>
                </a:cubicBezTo>
                <a:cubicBezTo>
                  <a:pt x="149" y="58"/>
                  <a:pt x="149" y="58"/>
                  <a:pt x="149" y="58"/>
                </a:cubicBezTo>
                <a:moveTo>
                  <a:pt x="132" y="235"/>
                </a:moveTo>
                <a:cubicBezTo>
                  <a:pt x="76" y="235"/>
                  <a:pt x="30" y="189"/>
                  <a:pt x="30" y="133"/>
                </a:cubicBezTo>
                <a:cubicBezTo>
                  <a:pt x="30" y="76"/>
                  <a:pt x="76" y="30"/>
                  <a:pt x="132" y="30"/>
                </a:cubicBezTo>
                <a:cubicBezTo>
                  <a:pt x="189" y="30"/>
                  <a:pt x="235" y="76"/>
                  <a:pt x="235" y="133"/>
                </a:cubicBezTo>
                <a:cubicBezTo>
                  <a:pt x="235" y="189"/>
                  <a:pt x="189" y="235"/>
                  <a:pt x="132" y="235"/>
                </a:cubicBezTo>
                <a:moveTo>
                  <a:pt x="132" y="0"/>
                </a:moveTo>
                <a:cubicBezTo>
                  <a:pt x="59" y="0"/>
                  <a:pt x="0" y="60"/>
                  <a:pt x="0" y="133"/>
                </a:cubicBezTo>
                <a:cubicBezTo>
                  <a:pt x="0" y="206"/>
                  <a:pt x="59" y="265"/>
                  <a:pt x="132" y="265"/>
                </a:cubicBezTo>
                <a:cubicBezTo>
                  <a:pt x="205" y="265"/>
                  <a:pt x="264" y="206"/>
                  <a:pt x="264" y="133"/>
                </a:cubicBezTo>
                <a:cubicBezTo>
                  <a:pt x="264" y="60"/>
                  <a:pt x="205" y="0"/>
                  <a:pt x="13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1"/>
          <p:cNvSpPr>
            <a:spLocks noEditPoints="1"/>
          </p:cNvSpPr>
          <p:nvPr/>
        </p:nvSpPr>
        <p:spPr bwMode="auto">
          <a:xfrm flipH="1">
            <a:off x="2243803" y="1642234"/>
            <a:ext cx="440173" cy="726347"/>
          </a:xfrm>
          <a:custGeom>
            <a:avLst/>
            <a:gdLst>
              <a:gd name="T0" fmla="*/ 76 w 221"/>
              <a:gd name="T1" fmla="*/ 315 h 365"/>
              <a:gd name="T2" fmla="*/ 110 w 221"/>
              <a:gd name="T3" fmla="*/ 186 h 365"/>
              <a:gd name="T4" fmla="*/ 171 w 221"/>
              <a:gd name="T5" fmla="*/ 289 h 365"/>
              <a:gd name="T6" fmla="*/ 97 w 221"/>
              <a:gd name="T7" fmla="*/ 145 h 365"/>
              <a:gd name="T8" fmla="*/ 70 w 221"/>
              <a:gd name="T9" fmla="*/ 174 h 365"/>
              <a:gd name="T10" fmla="*/ 23 w 221"/>
              <a:gd name="T11" fmla="*/ 186 h 365"/>
              <a:gd name="T12" fmla="*/ 24 w 221"/>
              <a:gd name="T13" fmla="*/ 226 h 365"/>
              <a:gd name="T14" fmla="*/ 0 w 221"/>
              <a:gd name="T15" fmla="*/ 268 h 365"/>
              <a:gd name="T16" fmla="*/ 29 w 221"/>
              <a:gd name="T17" fmla="*/ 296 h 365"/>
              <a:gd name="T18" fmla="*/ 42 w 221"/>
              <a:gd name="T19" fmla="*/ 342 h 365"/>
              <a:gd name="T20" fmla="*/ 82 w 221"/>
              <a:gd name="T21" fmla="*/ 341 h 365"/>
              <a:gd name="T22" fmla="*/ 118 w 221"/>
              <a:gd name="T23" fmla="*/ 346 h 365"/>
              <a:gd name="T24" fmla="*/ 156 w 221"/>
              <a:gd name="T25" fmla="*/ 356 h 365"/>
              <a:gd name="T26" fmla="*/ 180 w 221"/>
              <a:gd name="T27" fmla="*/ 314 h 365"/>
              <a:gd name="T28" fmla="*/ 214 w 221"/>
              <a:gd name="T29" fmla="*/ 294 h 365"/>
              <a:gd name="T30" fmla="*/ 201 w 221"/>
              <a:gd name="T31" fmla="*/ 247 h 365"/>
              <a:gd name="T32" fmla="*/ 211 w 221"/>
              <a:gd name="T33" fmla="*/ 209 h 365"/>
              <a:gd name="T34" fmla="*/ 169 w 221"/>
              <a:gd name="T35" fmla="*/ 186 h 365"/>
              <a:gd name="T36" fmla="*/ 149 w 221"/>
              <a:gd name="T37" fmla="*/ 151 h 365"/>
              <a:gd name="T38" fmla="*/ 110 w 221"/>
              <a:gd name="T39" fmla="*/ 164 h 365"/>
              <a:gd name="T40" fmla="*/ 97 w 221"/>
              <a:gd name="T41" fmla="*/ 145 h 365"/>
              <a:gd name="T42" fmla="*/ 74 w 221"/>
              <a:gd name="T43" fmla="*/ 116 h 365"/>
              <a:gd name="T44" fmla="*/ 97 w 221"/>
              <a:gd name="T45" fmla="*/ 27 h 365"/>
              <a:gd name="T46" fmla="*/ 138 w 221"/>
              <a:gd name="T47" fmla="*/ 98 h 365"/>
              <a:gd name="T48" fmla="*/ 88 w 221"/>
              <a:gd name="T49" fmla="*/ 0 h 365"/>
              <a:gd name="T50" fmla="*/ 70 w 221"/>
              <a:gd name="T51" fmla="*/ 19 h 365"/>
              <a:gd name="T52" fmla="*/ 38 w 221"/>
              <a:gd name="T53" fmla="*/ 28 h 365"/>
              <a:gd name="T54" fmla="*/ 39 w 221"/>
              <a:gd name="T55" fmla="*/ 55 h 365"/>
              <a:gd name="T56" fmla="*/ 22 w 221"/>
              <a:gd name="T57" fmla="*/ 83 h 365"/>
              <a:gd name="T58" fmla="*/ 42 w 221"/>
              <a:gd name="T59" fmla="*/ 102 h 365"/>
              <a:gd name="T60" fmla="*/ 50 w 221"/>
              <a:gd name="T61" fmla="*/ 134 h 365"/>
              <a:gd name="T62" fmla="*/ 78 w 221"/>
              <a:gd name="T63" fmla="*/ 133 h 365"/>
              <a:gd name="T64" fmla="*/ 102 w 221"/>
              <a:gd name="T65" fmla="*/ 136 h 365"/>
              <a:gd name="T66" fmla="*/ 128 w 221"/>
              <a:gd name="T67" fmla="*/ 143 h 365"/>
              <a:gd name="T68" fmla="*/ 144 w 221"/>
              <a:gd name="T69" fmla="*/ 114 h 365"/>
              <a:gd name="T70" fmla="*/ 168 w 221"/>
              <a:gd name="T71" fmla="*/ 101 h 365"/>
              <a:gd name="T72" fmla="*/ 159 w 221"/>
              <a:gd name="T73" fmla="*/ 69 h 365"/>
              <a:gd name="T74" fmla="*/ 166 w 221"/>
              <a:gd name="T75" fmla="*/ 43 h 365"/>
              <a:gd name="T76" fmla="*/ 137 w 221"/>
              <a:gd name="T77" fmla="*/ 27 h 365"/>
              <a:gd name="T78" fmla="*/ 123 w 221"/>
              <a:gd name="T79" fmla="*/ 4 h 365"/>
              <a:gd name="T80" fmla="*/ 97 w 221"/>
              <a:gd name="T81" fmla="*/ 13 h 365"/>
              <a:gd name="T82" fmla="*/ 88 w 221"/>
              <a:gd name="T8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1" h="365">
                <a:moveTo>
                  <a:pt x="110" y="324"/>
                </a:moveTo>
                <a:cubicBezTo>
                  <a:pt x="99" y="324"/>
                  <a:pt x="87" y="321"/>
                  <a:pt x="76" y="315"/>
                </a:cubicBezTo>
                <a:cubicBezTo>
                  <a:pt x="43" y="297"/>
                  <a:pt x="31" y="254"/>
                  <a:pt x="50" y="221"/>
                </a:cubicBezTo>
                <a:cubicBezTo>
                  <a:pt x="63" y="198"/>
                  <a:pt x="86" y="186"/>
                  <a:pt x="110" y="186"/>
                </a:cubicBezTo>
                <a:cubicBezTo>
                  <a:pt x="122" y="186"/>
                  <a:pt x="134" y="188"/>
                  <a:pt x="144" y="194"/>
                </a:cubicBezTo>
                <a:cubicBezTo>
                  <a:pt x="178" y="213"/>
                  <a:pt x="190" y="256"/>
                  <a:pt x="171" y="289"/>
                </a:cubicBezTo>
                <a:cubicBezTo>
                  <a:pt x="158" y="312"/>
                  <a:pt x="135" y="324"/>
                  <a:pt x="110" y="324"/>
                </a:cubicBezTo>
                <a:moveTo>
                  <a:pt x="97" y="145"/>
                </a:moveTo>
                <a:cubicBezTo>
                  <a:pt x="64" y="154"/>
                  <a:pt x="64" y="154"/>
                  <a:pt x="64" y="154"/>
                </a:cubicBezTo>
                <a:cubicBezTo>
                  <a:pt x="70" y="174"/>
                  <a:pt x="70" y="174"/>
                  <a:pt x="70" y="174"/>
                </a:cubicBezTo>
                <a:cubicBezTo>
                  <a:pt x="59" y="179"/>
                  <a:pt x="49" y="187"/>
                  <a:pt x="41" y="196"/>
                </a:cubicBezTo>
                <a:cubicBezTo>
                  <a:pt x="23" y="186"/>
                  <a:pt x="23" y="186"/>
                  <a:pt x="23" y="186"/>
                </a:cubicBezTo>
                <a:cubicBezTo>
                  <a:pt x="6" y="216"/>
                  <a:pt x="6" y="216"/>
                  <a:pt x="6" y="216"/>
                </a:cubicBezTo>
                <a:cubicBezTo>
                  <a:pt x="24" y="226"/>
                  <a:pt x="24" y="226"/>
                  <a:pt x="24" y="226"/>
                </a:cubicBezTo>
                <a:cubicBezTo>
                  <a:pt x="20" y="238"/>
                  <a:pt x="19" y="250"/>
                  <a:pt x="20" y="263"/>
                </a:cubicBezTo>
                <a:cubicBezTo>
                  <a:pt x="0" y="268"/>
                  <a:pt x="0" y="268"/>
                  <a:pt x="0" y="268"/>
                </a:cubicBezTo>
                <a:cubicBezTo>
                  <a:pt x="9" y="301"/>
                  <a:pt x="9" y="301"/>
                  <a:pt x="9" y="301"/>
                </a:cubicBezTo>
                <a:cubicBezTo>
                  <a:pt x="29" y="296"/>
                  <a:pt x="29" y="296"/>
                  <a:pt x="29" y="296"/>
                </a:cubicBezTo>
                <a:cubicBezTo>
                  <a:pt x="34" y="306"/>
                  <a:pt x="42" y="316"/>
                  <a:pt x="52" y="324"/>
                </a:cubicBezTo>
                <a:cubicBezTo>
                  <a:pt x="42" y="342"/>
                  <a:pt x="42" y="342"/>
                  <a:pt x="42" y="342"/>
                </a:cubicBezTo>
                <a:cubicBezTo>
                  <a:pt x="72" y="359"/>
                  <a:pt x="72" y="359"/>
                  <a:pt x="72" y="359"/>
                </a:cubicBezTo>
                <a:cubicBezTo>
                  <a:pt x="82" y="341"/>
                  <a:pt x="82" y="341"/>
                  <a:pt x="82" y="341"/>
                </a:cubicBezTo>
                <a:cubicBezTo>
                  <a:pt x="91" y="344"/>
                  <a:pt x="101" y="346"/>
                  <a:pt x="110" y="346"/>
                </a:cubicBezTo>
                <a:cubicBezTo>
                  <a:pt x="113" y="346"/>
                  <a:pt x="115" y="346"/>
                  <a:pt x="118" y="346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56" y="356"/>
                  <a:pt x="156" y="356"/>
                  <a:pt x="156" y="356"/>
                </a:cubicBezTo>
                <a:cubicBezTo>
                  <a:pt x="151" y="336"/>
                  <a:pt x="151" y="336"/>
                  <a:pt x="151" y="336"/>
                </a:cubicBezTo>
                <a:cubicBezTo>
                  <a:pt x="162" y="331"/>
                  <a:pt x="172" y="323"/>
                  <a:pt x="180" y="314"/>
                </a:cubicBezTo>
                <a:cubicBezTo>
                  <a:pt x="198" y="324"/>
                  <a:pt x="198" y="324"/>
                  <a:pt x="198" y="324"/>
                </a:cubicBezTo>
                <a:cubicBezTo>
                  <a:pt x="214" y="294"/>
                  <a:pt x="214" y="294"/>
                  <a:pt x="214" y="294"/>
                </a:cubicBezTo>
                <a:cubicBezTo>
                  <a:pt x="197" y="284"/>
                  <a:pt x="197" y="284"/>
                  <a:pt x="197" y="284"/>
                </a:cubicBezTo>
                <a:cubicBezTo>
                  <a:pt x="201" y="272"/>
                  <a:pt x="202" y="259"/>
                  <a:pt x="201" y="247"/>
                </a:cubicBezTo>
                <a:cubicBezTo>
                  <a:pt x="221" y="242"/>
                  <a:pt x="221" y="242"/>
                  <a:pt x="221" y="242"/>
                </a:cubicBezTo>
                <a:cubicBezTo>
                  <a:pt x="211" y="209"/>
                  <a:pt x="211" y="209"/>
                  <a:pt x="211" y="209"/>
                </a:cubicBezTo>
                <a:cubicBezTo>
                  <a:pt x="192" y="214"/>
                  <a:pt x="192" y="214"/>
                  <a:pt x="192" y="214"/>
                </a:cubicBezTo>
                <a:cubicBezTo>
                  <a:pt x="186" y="203"/>
                  <a:pt x="179" y="194"/>
                  <a:pt x="169" y="186"/>
                </a:cubicBezTo>
                <a:cubicBezTo>
                  <a:pt x="179" y="168"/>
                  <a:pt x="179" y="168"/>
                  <a:pt x="179" y="168"/>
                </a:cubicBezTo>
                <a:cubicBezTo>
                  <a:pt x="149" y="151"/>
                  <a:pt x="149" y="151"/>
                  <a:pt x="149" y="151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30" y="166"/>
                  <a:pt x="120" y="164"/>
                  <a:pt x="110" y="164"/>
                </a:cubicBezTo>
                <a:cubicBezTo>
                  <a:pt x="108" y="164"/>
                  <a:pt x="105" y="164"/>
                  <a:pt x="103" y="164"/>
                </a:cubicBezTo>
                <a:cubicBezTo>
                  <a:pt x="97" y="145"/>
                  <a:pt x="97" y="145"/>
                  <a:pt x="97" y="145"/>
                </a:cubicBezTo>
                <a:moveTo>
                  <a:pt x="97" y="122"/>
                </a:moveTo>
                <a:cubicBezTo>
                  <a:pt x="89" y="122"/>
                  <a:pt x="81" y="120"/>
                  <a:pt x="74" y="116"/>
                </a:cubicBezTo>
                <a:cubicBezTo>
                  <a:pt x="51" y="103"/>
                  <a:pt x="43" y="74"/>
                  <a:pt x="56" y="51"/>
                </a:cubicBezTo>
                <a:cubicBezTo>
                  <a:pt x="65" y="36"/>
                  <a:pt x="81" y="27"/>
                  <a:pt x="97" y="27"/>
                </a:cubicBezTo>
                <a:cubicBezTo>
                  <a:pt x="105" y="27"/>
                  <a:pt x="113" y="29"/>
                  <a:pt x="120" y="34"/>
                </a:cubicBezTo>
                <a:cubicBezTo>
                  <a:pt x="143" y="46"/>
                  <a:pt x="151" y="75"/>
                  <a:pt x="138" y="98"/>
                </a:cubicBezTo>
                <a:cubicBezTo>
                  <a:pt x="130" y="113"/>
                  <a:pt x="114" y="122"/>
                  <a:pt x="97" y="122"/>
                </a:cubicBezTo>
                <a:moveTo>
                  <a:pt x="88" y="0"/>
                </a:moveTo>
                <a:cubicBezTo>
                  <a:pt x="66" y="6"/>
                  <a:pt x="66" y="6"/>
                  <a:pt x="66" y="6"/>
                </a:cubicBezTo>
                <a:cubicBezTo>
                  <a:pt x="70" y="19"/>
                  <a:pt x="70" y="19"/>
                  <a:pt x="70" y="19"/>
                </a:cubicBezTo>
                <a:cubicBezTo>
                  <a:pt x="62" y="23"/>
                  <a:pt x="55" y="28"/>
                  <a:pt x="50" y="35"/>
                </a:cubicBezTo>
                <a:cubicBezTo>
                  <a:pt x="38" y="28"/>
                  <a:pt x="38" y="28"/>
                  <a:pt x="38" y="28"/>
                </a:cubicBezTo>
                <a:cubicBezTo>
                  <a:pt x="26" y="48"/>
                  <a:pt x="26" y="48"/>
                  <a:pt x="26" y="48"/>
                </a:cubicBezTo>
                <a:cubicBezTo>
                  <a:pt x="39" y="55"/>
                  <a:pt x="39" y="55"/>
                  <a:pt x="39" y="55"/>
                </a:cubicBezTo>
                <a:cubicBezTo>
                  <a:pt x="36" y="63"/>
                  <a:pt x="35" y="72"/>
                  <a:pt x="36" y="80"/>
                </a:cubicBezTo>
                <a:cubicBezTo>
                  <a:pt x="22" y="83"/>
                  <a:pt x="22" y="83"/>
                  <a:pt x="22" y="83"/>
                </a:cubicBezTo>
                <a:cubicBezTo>
                  <a:pt x="29" y="106"/>
                  <a:pt x="29" y="106"/>
                  <a:pt x="29" y="106"/>
                </a:cubicBezTo>
                <a:cubicBezTo>
                  <a:pt x="42" y="102"/>
                  <a:pt x="42" y="102"/>
                  <a:pt x="42" y="102"/>
                </a:cubicBezTo>
                <a:cubicBezTo>
                  <a:pt x="45" y="110"/>
                  <a:pt x="51" y="116"/>
                  <a:pt x="57" y="122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84" y="135"/>
                  <a:pt x="91" y="136"/>
                  <a:pt x="97" y="136"/>
                </a:cubicBezTo>
                <a:cubicBezTo>
                  <a:pt x="99" y="136"/>
                  <a:pt x="101" y="136"/>
                  <a:pt x="102" y="136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5" y="130"/>
                  <a:pt x="125" y="130"/>
                  <a:pt x="125" y="130"/>
                </a:cubicBezTo>
                <a:cubicBezTo>
                  <a:pt x="132" y="126"/>
                  <a:pt x="139" y="121"/>
                  <a:pt x="144" y="114"/>
                </a:cubicBezTo>
                <a:cubicBezTo>
                  <a:pt x="156" y="121"/>
                  <a:pt x="156" y="121"/>
                  <a:pt x="156" y="121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8" y="86"/>
                  <a:pt x="159" y="78"/>
                  <a:pt x="159" y="69"/>
                </a:cubicBezTo>
                <a:cubicBezTo>
                  <a:pt x="172" y="66"/>
                  <a:pt x="172" y="66"/>
                  <a:pt x="172" y="66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52" y="47"/>
                  <a:pt x="152" y="47"/>
                  <a:pt x="152" y="47"/>
                </a:cubicBezTo>
                <a:cubicBezTo>
                  <a:pt x="149" y="40"/>
                  <a:pt x="144" y="33"/>
                  <a:pt x="137" y="27"/>
                </a:cubicBezTo>
                <a:cubicBezTo>
                  <a:pt x="144" y="15"/>
                  <a:pt x="144" y="15"/>
                  <a:pt x="144" y="15"/>
                </a:cubicBezTo>
                <a:cubicBezTo>
                  <a:pt x="123" y="4"/>
                  <a:pt x="123" y="4"/>
                  <a:pt x="123" y="4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0" y="14"/>
                  <a:pt x="104" y="13"/>
                  <a:pt x="97" y="13"/>
                </a:cubicBezTo>
                <a:cubicBezTo>
                  <a:pt x="95" y="13"/>
                  <a:pt x="94" y="13"/>
                  <a:pt x="92" y="13"/>
                </a:cubicBezTo>
                <a:cubicBezTo>
                  <a:pt x="88" y="0"/>
                  <a:pt x="88" y="0"/>
                  <a:pt x="8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2"/>
          <p:cNvSpPr>
            <a:spLocks noEditPoints="1"/>
          </p:cNvSpPr>
          <p:nvPr/>
        </p:nvSpPr>
        <p:spPr bwMode="auto">
          <a:xfrm flipH="1">
            <a:off x="3219075" y="2214597"/>
            <a:ext cx="534837" cy="555730"/>
          </a:xfrm>
          <a:custGeom>
            <a:avLst/>
            <a:gdLst>
              <a:gd name="T0" fmla="*/ 117 w 234"/>
              <a:gd name="T1" fmla="*/ 89 h 243"/>
              <a:gd name="T2" fmla="*/ 85 w 234"/>
              <a:gd name="T3" fmla="*/ 121 h 243"/>
              <a:gd name="T4" fmla="*/ 117 w 234"/>
              <a:gd name="T5" fmla="*/ 153 h 243"/>
              <a:gd name="T6" fmla="*/ 149 w 234"/>
              <a:gd name="T7" fmla="*/ 121 h 243"/>
              <a:gd name="T8" fmla="*/ 117 w 234"/>
              <a:gd name="T9" fmla="*/ 89 h 243"/>
              <a:gd name="T10" fmla="*/ 90 w 234"/>
              <a:gd name="T11" fmla="*/ 7 h 243"/>
              <a:gd name="T12" fmla="*/ 0 w 234"/>
              <a:gd name="T13" fmla="*/ 121 h 243"/>
              <a:gd name="T14" fmla="*/ 34 w 234"/>
              <a:gd name="T15" fmla="*/ 204 h 243"/>
              <a:gd name="T16" fmla="*/ 44 w 234"/>
              <a:gd name="T17" fmla="*/ 213 h 243"/>
              <a:gd name="T18" fmla="*/ 33 w 234"/>
              <a:gd name="T19" fmla="*/ 243 h 243"/>
              <a:gd name="T20" fmla="*/ 117 w 234"/>
              <a:gd name="T21" fmla="*/ 232 h 243"/>
              <a:gd name="T22" fmla="*/ 60 w 234"/>
              <a:gd name="T23" fmla="*/ 169 h 243"/>
              <a:gd name="T24" fmla="*/ 49 w 234"/>
              <a:gd name="T25" fmla="*/ 200 h 243"/>
              <a:gd name="T26" fmla="*/ 44 w 234"/>
              <a:gd name="T27" fmla="*/ 194 h 243"/>
              <a:gd name="T28" fmla="*/ 13 w 234"/>
              <a:gd name="T29" fmla="*/ 121 h 243"/>
              <a:gd name="T30" fmla="*/ 94 w 234"/>
              <a:gd name="T31" fmla="*/ 21 h 243"/>
              <a:gd name="T32" fmla="*/ 90 w 234"/>
              <a:gd name="T33" fmla="*/ 7 h 243"/>
              <a:gd name="T34" fmla="*/ 200 w 234"/>
              <a:gd name="T35" fmla="*/ 0 h 243"/>
              <a:gd name="T36" fmla="*/ 117 w 234"/>
              <a:gd name="T37" fmla="*/ 11 h 243"/>
              <a:gd name="T38" fmla="*/ 173 w 234"/>
              <a:gd name="T39" fmla="*/ 73 h 243"/>
              <a:gd name="T40" fmla="*/ 184 w 234"/>
              <a:gd name="T41" fmla="*/ 43 h 243"/>
              <a:gd name="T42" fmla="*/ 220 w 234"/>
              <a:gd name="T43" fmla="*/ 121 h 243"/>
              <a:gd name="T44" fmla="*/ 190 w 234"/>
              <a:gd name="T45" fmla="*/ 194 h 243"/>
              <a:gd name="T46" fmla="*/ 140 w 234"/>
              <a:gd name="T47" fmla="*/ 222 h 243"/>
              <a:gd name="T48" fmla="*/ 143 w 234"/>
              <a:gd name="T49" fmla="*/ 235 h 243"/>
              <a:gd name="T50" fmla="*/ 200 w 234"/>
              <a:gd name="T51" fmla="*/ 204 h 243"/>
              <a:gd name="T52" fmla="*/ 234 w 234"/>
              <a:gd name="T53" fmla="*/ 121 h 243"/>
              <a:gd name="T54" fmla="*/ 189 w 234"/>
              <a:gd name="T55" fmla="*/ 29 h 243"/>
              <a:gd name="T56" fmla="*/ 200 w 234"/>
              <a:gd name="T5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4" h="243">
                <a:moveTo>
                  <a:pt x="117" y="89"/>
                </a:moveTo>
                <a:cubicBezTo>
                  <a:pt x="99" y="89"/>
                  <a:pt x="85" y="104"/>
                  <a:pt x="85" y="121"/>
                </a:cubicBezTo>
                <a:cubicBezTo>
                  <a:pt x="85" y="139"/>
                  <a:pt x="99" y="153"/>
                  <a:pt x="117" y="153"/>
                </a:cubicBezTo>
                <a:cubicBezTo>
                  <a:pt x="135" y="153"/>
                  <a:pt x="149" y="139"/>
                  <a:pt x="149" y="121"/>
                </a:cubicBezTo>
                <a:cubicBezTo>
                  <a:pt x="149" y="104"/>
                  <a:pt x="135" y="89"/>
                  <a:pt x="117" y="89"/>
                </a:cubicBezTo>
                <a:moveTo>
                  <a:pt x="90" y="7"/>
                </a:moveTo>
                <a:cubicBezTo>
                  <a:pt x="38" y="19"/>
                  <a:pt x="0" y="66"/>
                  <a:pt x="0" y="121"/>
                </a:cubicBezTo>
                <a:cubicBezTo>
                  <a:pt x="0" y="153"/>
                  <a:pt x="12" y="182"/>
                  <a:pt x="34" y="204"/>
                </a:cubicBezTo>
                <a:cubicBezTo>
                  <a:pt x="37" y="207"/>
                  <a:pt x="41" y="210"/>
                  <a:pt x="44" y="213"/>
                </a:cubicBezTo>
                <a:cubicBezTo>
                  <a:pt x="33" y="243"/>
                  <a:pt x="33" y="243"/>
                  <a:pt x="33" y="243"/>
                </a:cubicBezTo>
                <a:cubicBezTo>
                  <a:pt x="117" y="232"/>
                  <a:pt x="117" y="232"/>
                  <a:pt x="117" y="232"/>
                </a:cubicBezTo>
                <a:cubicBezTo>
                  <a:pt x="60" y="169"/>
                  <a:pt x="60" y="169"/>
                  <a:pt x="60" y="169"/>
                </a:cubicBezTo>
                <a:cubicBezTo>
                  <a:pt x="49" y="200"/>
                  <a:pt x="49" y="200"/>
                  <a:pt x="49" y="200"/>
                </a:cubicBezTo>
                <a:cubicBezTo>
                  <a:pt x="47" y="198"/>
                  <a:pt x="46" y="196"/>
                  <a:pt x="44" y="194"/>
                </a:cubicBezTo>
                <a:cubicBezTo>
                  <a:pt x="24" y="175"/>
                  <a:pt x="13" y="149"/>
                  <a:pt x="13" y="121"/>
                </a:cubicBezTo>
                <a:cubicBezTo>
                  <a:pt x="13" y="72"/>
                  <a:pt x="48" y="31"/>
                  <a:pt x="94" y="21"/>
                </a:cubicBezTo>
                <a:cubicBezTo>
                  <a:pt x="90" y="7"/>
                  <a:pt x="90" y="7"/>
                  <a:pt x="90" y="7"/>
                </a:cubicBezTo>
                <a:moveTo>
                  <a:pt x="200" y="0"/>
                </a:moveTo>
                <a:cubicBezTo>
                  <a:pt x="117" y="11"/>
                  <a:pt x="117" y="11"/>
                  <a:pt x="117" y="11"/>
                </a:cubicBezTo>
                <a:cubicBezTo>
                  <a:pt x="173" y="73"/>
                  <a:pt x="173" y="73"/>
                  <a:pt x="173" y="73"/>
                </a:cubicBezTo>
                <a:cubicBezTo>
                  <a:pt x="184" y="43"/>
                  <a:pt x="184" y="43"/>
                  <a:pt x="184" y="43"/>
                </a:cubicBezTo>
                <a:cubicBezTo>
                  <a:pt x="206" y="62"/>
                  <a:pt x="220" y="90"/>
                  <a:pt x="220" y="121"/>
                </a:cubicBezTo>
                <a:cubicBezTo>
                  <a:pt x="220" y="149"/>
                  <a:pt x="209" y="175"/>
                  <a:pt x="190" y="194"/>
                </a:cubicBezTo>
                <a:cubicBezTo>
                  <a:pt x="176" y="208"/>
                  <a:pt x="159" y="218"/>
                  <a:pt x="140" y="222"/>
                </a:cubicBezTo>
                <a:cubicBezTo>
                  <a:pt x="143" y="235"/>
                  <a:pt x="143" y="235"/>
                  <a:pt x="143" y="235"/>
                </a:cubicBezTo>
                <a:cubicBezTo>
                  <a:pt x="164" y="231"/>
                  <a:pt x="184" y="220"/>
                  <a:pt x="200" y="204"/>
                </a:cubicBezTo>
                <a:cubicBezTo>
                  <a:pt x="222" y="182"/>
                  <a:pt x="234" y="153"/>
                  <a:pt x="234" y="121"/>
                </a:cubicBezTo>
                <a:cubicBezTo>
                  <a:pt x="234" y="84"/>
                  <a:pt x="216" y="51"/>
                  <a:pt x="189" y="29"/>
                </a:cubicBezTo>
                <a:cubicBezTo>
                  <a:pt x="200" y="0"/>
                  <a:pt x="200" y="0"/>
                  <a:pt x="20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23"/>
          <p:cNvSpPr>
            <a:spLocks noEditPoints="1"/>
          </p:cNvSpPr>
          <p:nvPr/>
        </p:nvSpPr>
        <p:spPr bwMode="auto">
          <a:xfrm flipH="1">
            <a:off x="3498363" y="3222528"/>
            <a:ext cx="544587" cy="618405"/>
          </a:xfrm>
          <a:custGeom>
            <a:avLst/>
            <a:gdLst>
              <a:gd name="T0" fmla="*/ 122 w 238"/>
              <a:gd name="T1" fmla="*/ 76 h 270"/>
              <a:gd name="T2" fmla="*/ 116 w 238"/>
              <a:gd name="T3" fmla="*/ 76 h 270"/>
              <a:gd name="T4" fmla="*/ 116 w 238"/>
              <a:gd name="T5" fmla="*/ 150 h 270"/>
              <a:gd name="T6" fmla="*/ 110 w 238"/>
              <a:gd name="T7" fmla="*/ 156 h 270"/>
              <a:gd name="T8" fmla="*/ 114 w 238"/>
              <a:gd name="T9" fmla="*/ 160 h 270"/>
              <a:gd name="T10" fmla="*/ 116 w 238"/>
              <a:gd name="T11" fmla="*/ 158 h 270"/>
              <a:gd name="T12" fmla="*/ 116 w 238"/>
              <a:gd name="T13" fmla="*/ 166 h 270"/>
              <a:gd name="T14" fmla="*/ 122 w 238"/>
              <a:gd name="T15" fmla="*/ 166 h 270"/>
              <a:gd name="T16" fmla="*/ 122 w 238"/>
              <a:gd name="T17" fmla="*/ 152 h 270"/>
              <a:gd name="T18" fmla="*/ 163 w 238"/>
              <a:gd name="T19" fmla="*/ 111 h 270"/>
              <a:gd name="T20" fmla="*/ 160 w 238"/>
              <a:gd name="T21" fmla="*/ 107 h 270"/>
              <a:gd name="T22" fmla="*/ 122 w 238"/>
              <a:gd name="T23" fmla="*/ 144 h 270"/>
              <a:gd name="T24" fmla="*/ 122 w 238"/>
              <a:gd name="T25" fmla="*/ 76 h 270"/>
              <a:gd name="T26" fmla="*/ 116 w 238"/>
              <a:gd name="T27" fmla="*/ 70 h 270"/>
              <a:gd name="T28" fmla="*/ 122 w 238"/>
              <a:gd name="T29" fmla="*/ 70 h 270"/>
              <a:gd name="T30" fmla="*/ 122 w 238"/>
              <a:gd name="T31" fmla="*/ 48 h 270"/>
              <a:gd name="T32" fmla="*/ 189 w 238"/>
              <a:gd name="T33" fmla="*/ 76 h 270"/>
              <a:gd name="T34" fmla="*/ 174 w 238"/>
              <a:gd name="T35" fmla="*/ 92 h 270"/>
              <a:gd name="T36" fmla="*/ 179 w 238"/>
              <a:gd name="T37" fmla="*/ 96 h 270"/>
              <a:gd name="T38" fmla="*/ 194 w 238"/>
              <a:gd name="T39" fmla="*/ 81 h 270"/>
              <a:gd name="T40" fmla="*/ 222 w 238"/>
              <a:gd name="T41" fmla="*/ 148 h 270"/>
              <a:gd name="T42" fmla="*/ 200 w 238"/>
              <a:gd name="T43" fmla="*/ 148 h 270"/>
              <a:gd name="T44" fmla="*/ 200 w 238"/>
              <a:gd name="T45" fmla="*/ 154 h 270"/>
              <a:gd name="T46" fmla="*/ 222 w 238"/>
              <a:gd name="T47" fmla="*/ 154 h 270"/>
              <a:gd name="T48" fmla="*/ 194 w 238"/>
              <a:gd name="T49" fmla="*/ 221 h 270"/>
              <a:gd name="T50" fmla="*/ 179 w 238"/>
              <a:gd name="T51" fmla="*/ 206 h 270"/>
              <a:gd name="T52" fmla="*/ 174 w 238"/>
              <a:gd name="T53" fmla="*/ 210 h 270"/>
              <a:gd name="T54" fmla="*/ 189 w 238"/>
              <a:gd name="T55" fmla="*/ 226 h 270"/>
              <a:gd name="T56" fmla="*/ 122 w 238"/>
              <a:gd name="T57" fmla="*/ 254 h 270"/>
              <a:gd name="T58" fmla="*/ 122 w 238"/>
              <a:gd name="T59" fmla="*/ 232 h 270"/>
              <a:gd name="T60" fmla="*/ 116 w 238"/>
              <a:gd name="T61" fmla="*/ 232 h 270"/>
              <a:gd name="T62" fmla="*/ 116 w 238"/>
              <a:gd name="T63" fmla="*/ 254 h 270"/>
              <a:gd name="T64" fmla="*/ 49 w 238"/>
              <a:gd name="T65" fmla="*/ 226 h 270"/>
              <a:gd name="T66" fmla="*/ 64 w 238"/>
              <a:gd name="T67" fmla="*/ 210 h 270"/>
              <a:gd name="T68" fmla="*/ 60 w 238"/>
              <a:gd name="T69" fmla="*/ 206 h 270"/>
              <a:gd name="T70" fmla="*/ 44 w 238"/>
              <a:gd name="T71" fmla="*/ 221 h 270"/>
              <a:gd name="T72" fmla="*/ 17 w 238"/>
              <a:gd name="T73" fmla="*/ 154 h 270"/>
              <a:gd name="T74" fmla="*/ 38 w 238"/>
              <a:gd name="T75" fmla="*/ 154 h 270"/>
              <a:gd name="T76" fmla="*/ 38 w 238"/>
              <a:gd name="T77" fmla="*/ 148 h 270"/>
              <a:gd name="T78" fmla="*/ 17 w 238"/>
              <a:gd name="T79" fmla="*/ 148 h 270"/>
              <a:gd name="T80" fmla="*/ 44 w 238"/>
              <a:gd name="T81" fmla="*/ 81 h 270"/>
              <a:gd name="T82" fmla="*/ 60 w 238"/>
              <a:gd name="T83" fmla="*/ 96 h 270"/>
              <a:gd name="T84" fmla="*/ 64 w 238"/>
              <a:gd name="T85" fmla="*/ 92 h 270"/>
              <a:gd name="T86" fmla="*/ 49 w 238"/>
              <a:gd name="T87" fmla="*/ 76 h 270"/>
              <a:gd name="T88" fmla="*/ 116 w 238"/>
              <a:gd name="T89" fmla="*/ 48 h 270"/>
              <a:gd name="T90" fmla="*/ 116 w 238"/>
              <a:gd name="T91" fmla="*/ 70 h 270"/>
              <a:gd name="T92" fmla="*/ 147 w 238"/>
              <a:gd name="T93" fmla="*/ 0 h 270"/>
              <a:gd name="T94" fmla="*/ 91 w 238"/>
              <a:gd name="T95" fmla="*/ 0 h 270"/>
              <a:gd name="T96" fmla="*/ 91 w 238"/>
              <a:gd name="T97" fmla="*/ 23 h 270"/>
              <a:gd name="T98" fmla="*/ 112 w 238"/>
              <a:gd name="T99" fmla="*/ 23 h 270"/>
              <a:gd name="T100" fmla="*/ 112 w 238"/>
              <a:gd name="T101" fmla="*/ 32 h 270"/>
              <a:gd name="T102" fmla="*/ 0 w 238"/>
              <a:gd name="T103" fmla="*/ 151 h 270"/>
              <a:gd name="T104" fmla="*/ 119 w 238"/>
              <a:gd name="T105" fmla="*/ 270 h 270"/>
              <a:gd name="T106" fmla="*/ 238 w 238"/>
              <a:gd name="T107" fmla="*/ 151 h 270"/>
              <a:gd name="T108" fmla="*/ 126 w 238"/>
              <a:gd name="T109" fmla="*/ 32 h 270"/>
              <a:gd name="T110" fmla="*/ 126 w 238"/>
              <a:gd name="T111" fmla="*/ 23 h 270"/>
              <a:gd name="T112" fmla="*/ 147 w 238"/>
              <a:gd name="T113" fmla="*/ 23 h 270"/>
              <a:gd name="T114" fmla="*/ 147 w 238"/>
              <a:gd name="T11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" h="270">
                <a:moveTo>
                  <a:pt x="122" y="76"/>
                </a:moveTo>
                <a:cubicBezTo>
                  <a:pt x="116" y="76"/>
                  <a:pt x="116" y="76"/>
                  <a:pt x="116" y="76"/>
                </a:cubicBezTo>
                <a:cubicBezTo>
                  <a:pt x="116" y="150"/>
                  <a:pt x="116" y="150"/>
                  <a:pt x="116" y="150"/>
                </a:cubicBezTo>
                <a:cubicBezTo>
                  <a:pt x="110" y="156"/>
                  <a:pt x="110" y="156"/>
                  <a:pt x="110" y="156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16" y="166"/>
                  <a:pt x="116" y="166"/>
                  <a:pt x="116" y="166"/>
                </a:cubicBezTo>
                <a:cubicBezTo>
                  <a:pt x="122" y="166"/>
                  <a:pt x="122" y="166"/>
                  <a:pt x="122" y="166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22" y="144"/>
                  <a:pt x="122" y="144"/>
                  <a:pt x="122" y="144"/>
                </a:cubicBezTo>
                <a:cubicBezTo>
                  <a:pt x="122" y="76"/>
                  <a:pt x="122" y="76"/>
                  <a:pt x="122" y="76"/>
                </a:cubicBezTo>
                <a:moveTo>
                  <a:pt x="116" y="70"/>
                </a:moveTo>
                <a:cubicBezTo>
                  <a:pt x="122" y="70"/>
                  <a:pt x="122" y="70"/>
                  <a:pt x="122" y="70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48" y="49"/>
                  <a:pt x="172" y="60"/>
                  <a:pt x="189" y="76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9" y="96"/>
                  <a:pt x="179" y="96"/>
                  <a:pt x="179" y="96"/>
                </a:cubicBezTo>
                <a:cubicBezTo>
                  <a:pt x="194" y="81"/>
                  <a:pt x="194" y="81"/>
                  <a:pt x="194" y="81"/>
                </a:cubicBezTo>
                <a:cubicBezTo>
                  <a:pt x="210" y="98"/>
                  <a:pt x="221" y="122"/>
                  <a:pt x="222" y="148"/>
                </a:cubicBezTo>
                <a:cubicBezTo>
                  <a:pt x="200" y="148"/>
                  <a:pt x="200" y="148"/>
                  <a:pt x="200" y="148"/>
                </a:cubicBezTo>
                <a:cubicBezTo>
                  <a:pt x="200" y="154"/>
                  <a:pt x="200" y="154"/>
                  <a:pt x="200" y="154"/>
                </a:cubicBezTo>
                <a:cubicBezTo>
                  <a:pt x="222" y="154"/>
                  <a:pt x="222" y="154"/>
                  <a:pt x="222" y="154"/>
                </a:cubicBezTo>
                <a:cubicBezTo>
                  <a:pt x="221" y="180"/>
                  <a:pt x="210" y="204"/>
                  <a:pt x="194" y="221"/>
                </a:cubicBezTo>
                <a:cubicBezTo>
                  <a:pt x="179" y="206"/>
                  <a:pt x="179" y="206"/>
                  <a:pt x="179" y="206"/>
                </a:cubicBezTo>
                <a:cubicBezTo>
                  <a:pt x="174" y="210"/>
                  <a:pt x="174" y="210"/>
                  <a:pt x="174" y="210"/>
                </a:cubicBezTo>
                <a:cubicBezTo>
                  <a:pt x="189" y="226"/>
                  <a:pt x="189" y="226"/>
                  <a:pt x="189" y="226"/>
                </a:cubicBezTo>
                <a:cubicBezTo>
                  <a:pt x="172" y="242"/>
                  <a:pt x="148" y="253"/>
                  <a:pt x="122" y="254"/>
                </a:cubicBezTo>
                <a:cubicBezTo>
                  <a:pt x="122" y="232"/>
                  <a:pt x="122" y="232"/>
                  <a:pt x="122" y="232"/>
                </a:cubicBezTo>
                <a:cubicBezTo>
                  <a:pt x="116" y="232"/>
                  <a:pt x="116" y="232"/>
                  <a:pt x="116" y="232"/>
                </a:cubicBezTo>
                <a:cubicBezTo>
                  <a:pt x="116" y="254"/>
                  <a:pt x="116" y="254"/>
                  <a:pt x="116" y="254"/>
                </a:cubicBezTo>
                <a:cubicBezTo>
                  <a:pt x="90" y="253"/>
                  <a:pt x="67" y="242"/>
                  <a:pt x="49" y="226"/>
                </a:cubicBezTo>
                <a:cubicBezTo>
                  <a:pt x="64" y="210"/>
                  <a:pt x="64" y="210"/>
                  <a:pt x="64" y="210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44" y="221"/>
                  <a:pt x="44" y="221"/>
                  <a:pt x="44" y="221"/>
                </a:cubicBezTo>
                <a:cubicBezTo>
                  <a:pt x="28" y="204"/>
                  <a:pt x="17" y="180"/>
                  <a:pt x="17" y="154"/>
                </a:cubicBezTo>
                <a:cubicBezTo>
                  <a:pt x="38" y="154"/>
                  <a:pt x="38" y="154"/>
                  <a:pt x="38" y="154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17" y="148"/>
                  <a:pt x="17" y="148"/>
                  <a:pt x="17" y="148"/>
                </a:cubicBezTo>
                <a:cubicBezTo>
                  <a:pt x="17" y="122"/>
                  <a:pt x="28" y="98"/>
                  <a:pt x="44" y="81"/>
                </a:cubicBezTo>
                <a:cubicBezTo>
                  <a:pt x="60" y="96"/>
                  <a:pt x="60" y="96"/>
                  <a:pt x="60" y="96"/>
                </a:cubicBezTo>
                <a:cubicBezTo>
                  <a:pt x="64" y="92"/>
                  <a:pt x="64" y="92"/>
                  <a:pt x="64" y="92"/>
                </a:cubicBezTo>
                <a:cubicBezTo>
                  <a:pt x="49" y="76"/>
                  <a:pt x="49" y="76"/>
                  <a:pt x="49" y="76"/>
                </a:cubicBezTo>
                <a:cubicBezTo>
                  <a:pt x="67" y="60"/>
                  <a:pt x="90" y="49"/>
                  <a:pt x="116" y="48"/>
                </a:cubicBezTo>
                <a:cubicBezTo>
                  <a:pt x="116" y="70"/>
                  <a:pt x="116" y="70"/>
                  <a:pt x="116" y="70"/>
                </a:cubicBezTo>
                <a:moveTo>
                  <a:pt x="147" y="0"/>
                </a:moveTo>
                <a:cubicBezTo>
                  <a:pt x="91" y="0"/>
                  <a:pt x="91" y="0"/>
                  <a:pt x="91" y="0"/>
                </a:cubicBezTo>
                <a:cubicBezTo>
                  <a:pt x="91" y="23"/>
                  <a:pt x="91" y="23"/>
                  <a:pt x="9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50" y="36"/>
                  <a:pt x="0" y="88"/>
                  <a:pt x="0" y="151"/>
                </a:cubicBezTo>
                <a:cubicBezTo>
                  <a:pt x="0" y="217"/>
                  <a:pt x="54" y="270"/>
                  <a:pt x="119" y="270"/>
                </a:cubicBezTo>
                <a:cubicBezTo>
                  <a:pt x="185" y="270"/>
                  <a:pt x="238" y="217"/>
                  <a:pt x="238" y="151"/>
                </a:cubicBezTo>
                <a:cubicBezTo>
                  <a:pt x="238" y="88"/>
                  <a:pt x="189" y="36"/>
                  <a:pt x="126" y="32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0"/>
                  <a:pt x="147" y="0"/>
                  <a:pt x="147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Rounded Rectangle 15"/>
          <p:cNvSpPr/>
          <p:nvPr/>
        </p:nvSpPr>
        <p:spPr>
          <a:xfrm>
            <a:off x="6502802" y="1642234"/>
            <a:ext cx="870457" cy="841256"/>
          </a:xfrm>
          <a:prstGeom prst="roundRect">
            <a:avLst/>
          </a:prstGeom>
          <a:solidFill>
            <a:srgbClr val="546E7A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01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3" name="Rounded Rectangle 16"/>
          <p:cNvSpPr/>
          <p:nvPr/>
        </p:nvSpPr>
        <p:spPr>
          <a:xfrm>
            <a:off x="6502802" y="2759834"/>
            <a:ext cx="870457" cy="841256"/>
          </a:xfrm>
          <a:prstGeom prst="roundRect">
            <a:avLst/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64" name="Rounded Rectangle 17"/>
          <p:cNvSpPr/>
          <p:nvPr/>
        </p:nvSpPr>
        <p:spPr>
          <a:xfrm>
            <a:off x="6502802" y="3848978"/>
            <a:ext cx="870457" cy="841256"/>
          </a:xfrm>
          <a:prstGeom prst="roundRect">
            <a:avLst/>
          </a:prstGeom>
          <a:solidFill>
            <a:srgbClr val="F8841D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03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5" name="Rounded Rectangle 18"/>
          <p:cNvSpPr/>
          <p:nvPr/>
        </p:nvSpPr>
        <p:spPr>
          <a:xfrm>
            <a:off x="6502802" y="4966578"/>
            <a:ext cx="870457" cy="841256"/>
          </a:xfrm>
          <a:prstGeom prst="roundRect">
            <a:avLst/>
          </a:prstGeom>
          <a:solidFill>
            <a:srgbClr val="F2685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04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551430" y="164223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46E7A"/>
                </a:solidFill>
              </a:rPr>
              <a:t>添加标题</a:t>
            </a:r>
            <a:endParaRPr lang="en-US" altLang="zh-CN" sz="2400" b="1" dirty="0" smtClean="0">
              <a:solidFill>
                <a:srgbClr val="546E7A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551430" y="2753768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551430" y="3865302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551430" y="4976837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立方体 23"/>
          <p:cNvSpPr/>
          <p:nvPr/>
        </p:nvSpPr>
        <p:spPr>
          <a:xfrm>
            <a:off x="8907926" y="2034536"/>
            <a:ext cx="1963108" cy="1669100"/>
          </a:xfrm>
          <a:prstGeom prst="cube">
            <a:avLst/>
          </a:prstGeom>
          <a:solidFill>
            <a:srgbClr val="F26D64"/>
          </a:solidFill>
          <a:ln w="2540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1275019" y="2035222"/>
            <a:ext cx="1961499" cy="1667731"/>
          </a:xfrm>
          <a:prstGeom prst="cube">
            <a:avLst/>
          </a:prstGeom>
          <a:solidFill>
            <a:srgbClr val="546E7A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6362552" y="2034536"/>
            <a:ext cx="1963107" cy="1669100"/>
          </a:xfrm>
          <a:prstGeom prst="cube">
            <a:avLst/>
          </a:prstGeom>
          <a:solidFill>
            <a:srgbClr val="F8841D"/>
          </a:solidFill>
          <a:ln w="25400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3818785" y="2035222"/>
            <a:ext cx="1961499" cy="1667731"/>
          </a:xfrm>
          <a:prstGeom prst="cube">
            <a:avLst/>
          </a:prstGeom>
          <a:solidFill>
            <a:srgbClr val="5EC6D3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1060735" y="3808349"/>
            <a:ext cx="2011680" cy="2485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50000"/>
                </a:schemeClr>
              </a:gs>
              <a:gs pos="90000">
                <a:schemeClr val="tx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3596023" y="3808349"/>
            <a:ext cx="2011680" cy="2485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50000"/>
                </a:schemeClr>
              </a:gs>
              <a:gs pos="90000">
                <a:schemeClr val="tx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6131311" y="3808349"/>
            <a:ext cx="2011680" cy="2485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50000"/>
                </a:schemeClr>
              </a:gs>
              <a:gs pos="90000">
                <a:schemeClr val="tx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8666599" y="3808349"/>
            <a:ext cx="2011680" cy="2485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50000"/>
                </a:schemeClr>
              </a:gs>
              <a:gs pos="90000">
                <a:schemeClr val="tx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Freeform 24"/>
          <p:cNvSpPr>
            <a:spLocks noEditPoints="1"/>
          </p:cNvSpPr>
          <p:nvPr/>
        </p:nvSpPr>
        <p:spPr bwMode="auto">
          <a:xfrm flipH="1">
            <a:off x="1764336" y="2784727"/>
            <a:ext cx="604477" cy="607263"/>
          </a:xfrm>
          <a:custGeom>
            <a:avLst/>
            <a:gdLst>
              <a:gd name="T0" fmla="*/ 149 w 264"/>
              <a:gd name="T1" fmla="*/ 58 h 265"/>
              <a:gd name="T2" fmla="*/ 116 w 264"/>
              <a:gd name="T3" fmla="*/ 58 h 265"/>
              <a:gd name="T4" fmla="*/ 116 w 264"/>
              <a:gd name="T5" fmla="*/ 116 h 265"/>
              <a:gd name="T6" fmla="*/ 60 w 264"/>
              <a:gd name="T7" fmla="*/ 116 h 265"/>
              <a:gd name="T8" fmla="*/ 60 w 264"/>
              <a:gd name="T9" fmla="*/ 148 h 265"/>
              <a:gd name="T10" fmla="*/ 116 w 264"/>
              <a:gd name="T11" fmla="*/ 148 h 265"/>
              <a:gd name="T12" fmla="*/ 116 w 264"/>
              <a:gd name="T13" fmla="*/ 207 h 265"/>
              <a:gd name="T14" fmla="*/ 149 w 264"/>
              <a:gd name="T15" fmla="*/ 207 h 265"/>
              <a:gd name="T16" fmla="*/ 149 w 264"/>
              <a:gd name="T17" fmla="*/ 148 h 265"/>
              <a:gd name="T18" fmla="*/ 205 w 264"/>
              <a:gd name="T19" fmla="*/ 148 h 265"/>
              <a:gd name="T20" fmla="*/ 205 w 264"/>
              <a:gd name="T21" fmla="*/ 116 h 265"/>
              <a:gd name="T22" fmla="*/ 149 w 264"/>
              <a:gd name="T23" fmla="*/ 116 h 265"/>
              <a:gd name="T24" fmla="*/ 149 w 264"/>
              <a:gd name="T25" fmla="*/ 58 h 265"/>
              <a:gd name="T26" fmla="*/ 132 w 264"/>
              <a:gd name="T27" fmla="*/ 235 h 265"/>
              <a:gd name="T28" fmla="*/ 30 w 264"/>
              <a:gd name="T29" fmla="*/ 133 h 265"/>
              <a:gd name="T30" fmla="*/ 132 w 264"/>
              <a:gd name="T31" fmla="*/ 30 h 265"/>
              <a:gd name="T32" fmla="*/ 235 w 264"/>
              <a:gd name="T33" fmla="*/ 133 h 265"/>
              <a:gd name="T34" fmla="*/ 132 w 264"/>
              <a:gd name="T35" fmla="*/ 235 h 265"/>
              <a:gd name="T36" fmla="*/ 132 w 264"/>
              <a:gd name="T37" fmla="*/ 0 h 265"/>
              <a:gd name="T38" fmla="*/ 0 w 264"/>
              <a:gd name="T39" fmla="*/ 133 h 265"/>
              <a:gd name="T40" fmla="*/ 132 w 264"/>
              <a:gd name="T41" fmla="*/ 265 h 265"/>
              <a:gd name="T42" fmla="*/ 264 w 264"/>
              <a:gd name="T43" fmla="*/ 133 h 265"/>
              <a:gd name="T44" fmla="*/ 132 w 264"/>
              <a:gd name="T45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4" h="265">
                <a:moveTo>
                  <a:pt x="149" y="58"/>
                </a:moveTo>
                <a:cubicBezTo>
                  <a:pt x="116" y="58"/>
                  <a:pt x="116" y="58"/>
                  <a:pt x="116" y="58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116" y="148"/>
                  <a:pt x="116" y="148"/>
                  <a:pt x="116" y="148"/>
                </a:cubicBezTo>
                <a:cubicBezTo>
                  <a:pt x="116" y="207"/>
                  <a:pt x="116" y="207"/>
                  <a:pt x="116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205" y="148"/>
                  <a:pt x="205" y="148"/>
                  <a:pt x="205" y="148"/>
                </a:cubicBezTo>
                <a:cubicBezTo>
                  <a:pt x="205" y="116"/>
                  <a:pt x="205" y="116"/>
                  <a:pt x="205" y="116"/>
                </a:cubicBezTo>
                <a:cubicBezTo>
                  <a:pt x="149" y="116"/>
                  <a:pt x="149" y="116"/>
                  <a:pt x="149" y="116"/>
                </a:cubicBezTo>
                <a:cubicBezTo>
                  <a:pt x="149" y="58"/>
                  <a:pt x="149" y="58"/>
                  <a:pt x="149" y="58"/>
                </a:cubicBezTo>
                <a:moveTo>
                  <a:pt x="132" y="235"/>
                </a:moveTo>
                <a:cubicBezTo>
                  <a:pt x="76" y="235"/>
                  <a:pt x="30" y="189"/>
                  <a:pt x="30" y="133"/>
                </a:cubicBezTo>
                <a:cubicBezTo>
                  <a:pt x="30" y="76"/>
                  <a:pt x="76" y="30"/>
                  <a:pt x="132" y="30"/>
                </a:cubicBezTo>
                <a:cubicBezTo>
                  <a:pt x="189" y="30"/>
                  <a:pt x="235" y="76"/>
                  <a:pt x="235" y="133"/>
                </a:cubicBezTo>
                <a:cubicBezTo>
                  <a:pt x="235" y="189"/>
                  <a:pt x="189" y="235"/>
                  <a:pt x="132" y="235"/>
                </a:cubicBezTo>
                <a:moveTo>
                  <a:pt x="132" y="0"/>
                </a:moveTo>
                <a:cubicBezTo>
                  <a:pt x="59" y="0"/>
                  <a:pt x="0" y="60"/>
                  <a:pt x="0" y="133"/>
                </a:cubicBezTo>
                <a:cubicBezTo>
                  <a:pt x="0" y="206"/>
                  <a:pt x="59" y="265"/>
                  <a:pt x="132" y="265"/>
                </a:cubicBezTo>
                <a:cubicBezTo>
                  <a:pt x="205" y="265"/>
                  <a:pt x="264" y="206"/>
                  <a:pt x="264" y="133"/>
                </a:cubicBezTo>
                <a:cubicBezTo>
                  <a:pt x="264" y="60"/>
                  <a:pt x="205" y="0"/>
                  <a:pt x="13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1"/>
          <p:cNvSpPr>
            <a:spLocks noEditPoints="1"/>
          </p:cNvSpPr>
          <p:nvPr/>
        </p:nvSpPr>
        <p:spPr bwMode="auto">
          <a:xfrm flipH="1">
            <a:off x="4349069" y="2684350"/>
            <a:ext cx="505588" cy="834290"/>
          </a:xfrm>
          <a:custGeom>
            <a:avLst/>
            <a:gdLst>
              <a:gd name="T0" fmla="*/ 76 w 221"/>
              <a:gd name="T1" fmla="*/ 315 h 365"/>
              <a:gd name="T2" fmla="*/ 110 w 221"/>
              <a:gd name="T3" fmla="*/ 186 h 365"/>
              <a:gd name="T4" fmla="*/ 171 w 221"/>
              <a:gd name="T5" fmla="*/ 289 h 365"/>
              <a:gd name="T6" fmla="*/ 97 w 221"/>
              <a:gd name="T7" fmla="*/ 145 h 365"/>
              <a:gd name="T8" fmla="*/ 70 w 221"/>
              <a:gd name="T9" fmla="*/ 174 h 365"/>
              <a:gd name="T10" fmla="*/ 23 w 221"/>
              <a:gd name="T11" fmla="*/ 186 h 365"/>
              <a:gd name="T12" fmla="*/ 24 w 221"/>
              <a:gd name="T13" fmla="*/ 226 h 365"/>
              <a:gd name="T14" fmla="*/ 0 w 221"/>
              <a:gd name="T15" fmla="*/ 268 h 365"/>
              <a:gd name="T16" fmla="*/ 29 w 221"/>
              <a:gd name="T17" fmla="*/ 296 h 365"/>
              <a:gd name="T18" fmla="*/ 42 w 221"/>
              <a:gd name="T19" fmla="*/ 342 h 365"/>
              <a:gd name="T20" fmla="*/ 82 w 221"/>
              <a:gd name="T21" fmla="*/ 341 h 365"/>
              <a:gd name="T22" fmla="*/ 118 w 221"/>
              <a:gd name="T23" fmla="*/ 346 h 365"/>
              <a:gd name="T24" fmla="*/ 156 w 221"/>
              <a:gd name="T25" fmla="*/ 356 h 365"/>
              <a:gd name="T26" fmla="*/ 180 w 221"/>
              <a:gd name="T27" fmla="*/ 314 h 365"/>
              <a:gd name="T28" fmla="*/ 214 w 221"/>
              <a:gd name="T29" fmla="*/ 294 h 365"/>
              <a:gd name="T30" fmla="*/ 201 w 221"/>
              <a:gd name="T31" fmla="*/ 247 h 365"/>
              <a:gd name="T32" fmla="*/ 211 w 221"/>
              <a:gd name="T33" fmla="*/ 209 h 365"/>
              <a:gd name="T34" fmla="*/ 169 w 221"/>
              <a:gd name="T35" fmla="*/ 186 h 365"/>
              <a:gd name="T36" fmla="*/ 149 w 221"/>
              <a:gd name="T37" fmla="*/ 151 h 365"/>
              <a:gd name="T38" fmla="*/ 110 w 221"/>
              <a:gd name="T39" fmla="*/ 164 h 365"/>
              <a:gd name="T40" fmla="*/ 97 w 221"/>
              <a:gd name="T41" fmla="*/ 145 h 365"/>
              <a:gd name="T42" fmla="*/ 74 w 221"/>
              <a:gd name="T43" fmla="*/ 116 h 365"/>
              <a:gd name="T44" fmla="*/ 97 w 221"/>
              <a:gd name="T45" fmla="*/ 27 h 365"/>
              <a:gd name="T46" fmla="*/ 138 w 221"/>
              <a:gd name="T47" fmla="*/ 98 h 365"/>
              <a:gd name="T48" fmla="*/ 88 w 221"/>
              <a:gd name="T49" fmla="*/ 0 h 365"/>
              <a:gd name="T50" fmla="*/ 70 w 221"/>
              <a:gd name="T51" fmla="*/ 19 h 365"/>
              <a:gd name="T52" fmla="*/ 38 w 221"/>
              <a:gd name="T53" fmla="*/ 28 h 365"/>
              <a:gd name="T54" fmla="*/ 39 w 221"/>
              <a:gd name="T55" fmla="*/ 55 h 365"/>
              <a:gd name="T56" fmla="*/ 22 w 221"/>
              <a:gd name="T57" fmla="*/ 83 h 365"/>
              <a:gd name="T58" fmla="*/ 42 w 221"/>
              <a:gd name="T59" fmla="*/ 102 h 365"/>
              <a:gd name="T60" fmla="*/ 50 w 221"/>
              <a:gd name="T61" fmla="*/ 134 h 365"/>
              <a:gd name="T62" fmla="*/ 78 w 221"/>
              <a:gd name="T63" fmla="*/ 133 h 365"/>
              <a:gd name="T64" fmla="*/ 102 w 221"/>
              <a:gd name="T65" fmla="*/ 136 h 365"/>
              <a:gd name="T66" fmla="*/ 128 w 221"/>
              <a:gd name="T67" fmla="*/ 143 h 365"/>
              <a:gd name="T68" fmla="*/ 144 w 221"/>
              <a:gd name="T69" fmla="*/ 114 h 365"/>
              <a:gd name="T70" fmla="*/ 168 w 221"/>
              <a:gd name="T71" fmla="*/ 101 h 365"/>
              <a:gd name="T72" fmla="*/ 159 w 221"/>
              <a:gd name="T73" fmla="*/ 69 h 365"/>
              <a:gd name="T74" fmla="*/ 166 w 221"/>
              <a:gd name="T75" fmla="*/ 43 h 365"/>
              <a:gd name="T76" fmla="*/ 137 w 221"/>
              <a:gd name="T77" fmla="*/ 27 h 365"/>
              <a:gd name="T78" fmla="*/ 123 w 221"/>
              <a:gd name="T79" fmla="*/ 4 h 365"/>
              <a:gd name="T80" fmla="*/ 97 w 221"/>
              <a:gd name="T81" fmla="*/ 13 h 365"/>
              <a:gd name="T82" fmla="*/ 88 w 221"/>
              <a:gd name="T8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1" h="365">
                <a:moveTo>
                  <a:pt x="110" y="324"/>
                </a:moveTo>
                <a:cubicBezTo>
                  <a:pt x="99" y="324"/>
                  <a:pt x="87" y="321"/>
                  <a:pt x="76" y="315"/>
                </a:cubicBezTo>
                <a:cubicBezTo>
                  <a:pt x="43" y="297"/>
                  <a:pt x="31" y="254"/>
                  <a:pt x="50" y="221"/>
                </a:cubicBezTo>
                <a:cubicBezTo>
                  <a:pt x="63" y="198"/>
                  <a:pt x="86" y="186"/>
                  <a:pt x="110" y="186"/>
                </a:cubicBezTo>
                <a:cubicBezTo>
                  <a:pt x="122" y="186"/>
                  <a:pt x="134" y="188"/>
                  <a:pt x="144" y="194"/>
                </a:cubicBezTo>
                <a:cubicBezTo>
                  <a:pt x="178" y="213"/>
                  <a:pt x="190" y="256"/>
                  <a:pt x="171" y="289"/>
                </a:cubicBezTo>
                <a:cubicBezTo>
                  <a:pt x="158" y="312"/>
                  <a:pt x="135" y="324"/>
                  <a:pt x="110" y="324"/>
                </a:cubicBezTo>
                <a:moveTo>
                  <a:pt x="97" y="145"/>
                </a:moveTo>
                <a:cubicBezTo>
                  <a:pt x="64" y="154"/>
                  <a:pt x="64" y="154"/>
                  <a:pt x="64" y="154"/>
                </a:cubicBezTo>
                <a:cubicBezTo>
                  <a:pt x="70" y="174"/>
                  <a:pt x="70" y="174"/>
                  <a:pt x="70" y="174"/>
                </a:cubicBezTo>
                <a:cubicBezTo>
                  <a:pt x="59" y="179"/>
                  <a:pt x="49" y="187"/>
                  <a:pt x="41" y="196"/>
                </a:cubicBezTo>
                <a:cubicBezTo>
                  <a:pt x="23" y="186"/>
                  <a:pt x="23" y="186"/>
                  <a:pt x="23" y="186"/>
                </a:cubicBezTo>
                <a:cubicBezTo>
                  <a:pt x="6" y="216"/>
                  <a:pt x="6" y="216"/>
                  <a:pt x="6" y="216"/>
                </a:cubicBezTo>
                <a:cubicBezTo>
                  <a:pt x="24" y="226"/>
                  <a:pt x="24" y="226"/>
                  <a:pt x="24" y="226"/>
                </a:cubicBezTo>
                <a:cubicBezTo>
                  <a:pt x="20" y="238"/>
                  <a:pt x="19" y="250"/>
                  <a:pt x="20" y="263"/>
                </a:cubicBezTo>
                <a:cubicBezTo>
                  <a:pt x="0" y="268"/>
                  <a:pt x="0" y="268"/>
                  <a:pt x="0" y="268"/>
                </a:cubicBezTo>
                <a:cubicBezTo>
                  <a:pt x="9" y="301"/>
                  <a:pt x="9" y="301"/>
                  <a:pt x="9" y="301"/>
                </a:cubicBezTo>
                <a:cubicBezTo>
                  <a:pt x="29" y="296"/>
                  <a:pt x="29" y="296"/>
                  <a:pt x="29" y="296"/>
                </a:cubicBezTo>
                <a:cubicBezTo>
                  <a:pt x="34" y="306"/>
                  <a:pt x="42" y="316"/>
                  <a:pt x="52" y="324"/>
                </a:cubicBezTo>
                <a:cubicBezTo>
                  <a:pt x="42" y="342"/>
                  <a:pt x="42" y="342"/>
                  <a:pt x="42" y="342"/>
                </a:cubicBezTo>
                <a:cubicBezTo>
                  <a:pt x="72" y="359"/>
                  <a:pt x="72" y="359"/>
                  <a:pt x="72" y="359"/>
                </a:cubicBezTo>
                <a:cubicBezTo>
                  <a:pt x="82" y="341"/>
                  <a:pt x="82" y="341"/>
                  <a:pt x="82" y="341"/>
                </a:cubicBezTo>
                <a:cubicBezTo>
                  <a:pt x="91" y="344"/>
                  <a:pt x="101" y="346"/>
                  <a:pt x="110" y="346"/>
                </a:cubicBezTo>
                <a:cubicBezTo>
                  <a:pt x="113" y="346"/>
                  <a:pt x="115" y="346"/>
                  <a:pt x="118" y="346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56" y="356"/>
                  <a:pt x="156" y="356"/>
                  <a:pt x="156" y="356"/>
                </a:cubicBezTo>
                <a:cubicBezTo>
                  <a:pt x="151" y="336"/>
                  <a:pt x="151" y="336"/>
                  <a:pt x="151" y="336"/>
                </a:cubicBezTo>
                <a:cubicBezTo>
                  <a:pt x="162" y="331"/>
                  <a:pt x="172" y="323"/>
                  <a:pt x="180" y="314"/>
                </a:cubicBezTo>
                <a:cubicBezTo>
                  <a:pt x="198" y="324"/>
                  <a:pt x="198" y="324"/>
                  <a:pt x="198" y="324"/>
                </a:cubicBezTo>
                <a:cubicBezTo>
                  <a:pt x="214" y="294"/>
                  <a:pt x="214" y="294"/>
                  <a:pt x="214" y="294"/>
                </a:cubicBezTo>
                <a:cubicBezTo>
                  <a:pt x="197" y="284"/>
                  <a:pt x="197" y="284"/>
                  <a:pt x="197" y="284"/>
                </a:cubicBezTo>
                <a:cubicBezTo>
                  <a:pt x="201" y="272"/>
                  <a:pt x="202" y="259"/>
                  <a:pt x="201" y="247"/>
                </a:cubicBezTo>
                <a:cubicBezTo>
                  <a:pt x="221" y="242"/>
                  <a:pt x="221" y="242"/>
                  <a:pt x="221" y="242"/>
                </a:cubicBezTo>
                <a:cubicBezTo>
                  <a:pt x="211" y="209"/>
                  <a:pt x="211" y="209"/>
                  <a:pt x="211" y="209"/>
                </a:cubicBezTo>
                <a:cubicBezTo>
                  <a:pt x="192" y="214"/>
                  <a:pt x="192" y="214"/>
                  <a:pt x="192" y="214"/>
                </a:cubicBezTo>
                <a:cubicBezTo>
                  <a:pt x="186" y="203"/>
                  <a:pt x="179" y="194"/>
                  <a:pt x="169" y="186"/>
                </a:cubicBezTo>
                <a:cubicBezTo>
                  <a:pt x="179" y="168"/>
                  <a:pt x="179" y="168"/>
                  <a:pt x="179" y="168"/>
                </a:cubicBezTo>
                <a:cubicBezTo>
                  <a:pt x="149" y="151"/>
                  <a:pt x="149" y="151"/>
                  <a:pt x="149" y="151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30" y="166"/>
                  <a:pt x="120" y="164"/>
                  <a:pt x="110" y="164"/>
                </a:cubicBezTo>
                <a:cubicBezTo>
                  <a:pt x="108" y="164"/>
                  <a:pt x="105" y="164"/>
                  <a:pt x="103" y="164"/>
                </a:cubicBezTo>
                <a:cubicBezTo>
                  <a:pt x="97" y="145"/>
                  <a:pt x="97" y="145"/>
                  <a:pt x="97" y="145"/>
                </a:cubicBezTo>
                <a:moveTo>
                  <a:pt x="97" y="122"/>
                </a:moveTo>
                <a:cubicBezTo>
                  <a:pt x="89" y="122"/>
                  <a:pt x="81" y="120"/>
                  <a:pt x="74" y="116"/>
                </a:cubicBezTo>
                <a:cubicBezTo>
                  <a:pt x="51" y="103"/>
                  <a:pt x="43" y="74"/>
                  <a:pt x="56" y="51"/>
                </a:cubicBezTo>
                <a:cubicBezTo>
                  <a:pt x="65" y="36"/>
                  <a:pt x="81" y="27"/>
                  <a:pt x="97" y="27"/>
                </a:cubicBezTo>
                <a:cubicBezTo>
                  <a:pt x="105" y="27"/>
                  <a:pt x="113" y="29"/>
                  <a:pt x="120" y="34"/>
                </a:cubicBezTo>
                <a:cubicBezTo>
                  <a:pt x="143" y="46"/>
                  <a:pt x="151" y="75"/>
                  <a:pt x="138" y="98"/>
                </a:cubicBezTo>
                <a:cubicBezTo>
                  <a:pt x="130" y="113"/>
                  <a:pt x="114" y="122"/>
                  <a:pt x="97" y="122"/>
                </a:cubicBezTo>
                <a:moveTo>
                  <a:pt x="88" y="0"/>
                </a:moveTo>
                <a:cubicBezTo>
                  <a:pt x="66" y="6"/>
                  <a:pt x="66" y="6"/>
                  <a:pt x="66" y="6"/>
                </a:cubicBezTo>
                <a:cubicBezTo>
                  <a:pt x="70" y="19"/>
                  <a:pt x="70" y="19"/>
                  <a:pt x="70" y="19"/>
                </a:cubicBezTo>
                <a:cubicBezTo>
                  <a:pt x="62" y="23"/>
                  <a:pt x="55" y="28"/>
                  <a:pt x="50" y="35"/>
                </a:cubicBezTo>
                <a:cubicBezTo>
                  <a:pt x="38" y="28"/>
                  <a:pt x="38" y="28"/>
                  <a:pt x="38" y="28"/>
                </a:cubicBezTo>
                <a:cubicBezTo>
                  <a:pt x="26" y="48"/>
                  <a:pt x="26" y="48"/>
                  <a:pt x="26" y="48"/>
                </a:cubicBezTo>
                <a:cubicBezTo>
                  <a:pt x="39" y="55"/>
                  <a:pt x="39" y="55"/>
                  <a:pt x="39" y="55"/>
                </a:cubicBezTo>
                <a:cubicBezTo>
                  <a:pt x="36" y="63"/>
                  <a:pt x="35" y="72"/>
                  <a:pt x="36" y="80"/>
                </a:cubicBezTo>
                <a:cubicBezTo>
                  <a:pt x="22" y="83"/>
                  <a:pt x="22" y="83"/>
                  <a:pt x="22" y="83"/>
                </a:cubicBezTo>
                <a:cubicBezTo>
                  <a:pt x="29" y="106"/>
                  <a:pt x="29" y="106"/>
                  <a:pt x="29" y="106"/>
                </a:cubicBezTo>
                <a:cubicBezTo>
                  <a:pt x="42" y="102"/>
                  <a:pt x="42" y="102"/>
                  <a:pt x="42" y="102"/>
                </a:cubicBezTo>
                <a:cubicBezTo>
                  <a:pt x="45" y="110"/>
                  <a:pt x="51" y="116"/>
                  <a:pt x="57" y="122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84" y="135"/>
                  <a:pt x="91" y="136"/>
                  <a:pt x="97" y="136"/>
                </a:cubicBezTo>
                <a:cubicBezTo>
                  <a:pt x="99" y="136"/>
                  <a:pt x="101" y="136"/>
                  <a:pt x="102" y="136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5" y="130"/>
                  <a:pt x="125" y="130"/>
                  <a:pt x="125" y="130"/>
                </a:cubicBezTo>
                <a:cubicBezTo>
                  <a:pt x="132" y="126"/>
                  <a:pt x="139" y="121"/>
                  <a:pt x="144" y="114"/>
                </a:cubicBezTo>
                <a:cubicBezTo>
                  <a:pt x="156" y="121"/>
                  <a:pt x="156" y="121"/>
                  <a:pt x="156" y="121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8" y="86"/>
                  <a:pt x="159" y="78"/>
                  <a:pt x="159" y="69"/>
                </a:cubicBezTo>
                <a:cubicBezTo>
                  <a:pt x="172" y="66"/>
                  <a:pt x="172" y="66"/>
                  <a:pt x="172" y="66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52" y="47"/>
                  <a:pt x="152" y="47"/>
                  <a:pt x="152" y="47"/>
                </a:cubicBezTo>
                <a:cubicBezTo>
                  <a:pt x="149" y="40"/>
                  <a:pt x="144" y="33"/>
                  <a:pt x="137" y="27"/>
                </a:cubicBezTo>
                <a:cubicBezTo>
                  <a:pt x="144" y="15"/>
                  <a:pt x="144" y="15"/>
                  <a:pt x="144" y="15"/>
                </a:cubicBezTo>
                <a:cubicBezTo>
                  <a:pt x="123" y="4"/>
                  <a:pt x="123" y="4"/>
                  <a:pt x="123" y="4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0" y="14"/>
                  <a:pt x="104" y="13"/>
                  <a:pt x="97" y="13"/>
                </a:cubicBezTo>
                <a:cubicBezTo>
                  <a:pt x="95" y="13"/>
                  <a:pt x="94" y="13"/>
                  <a:pt x="92" y="13"/>
                </a:cubicBezTo>
                <a:cubicBezTo>
                  <a:pt x="88" y="0"/>
                  <a:pt x="88" y="0"/>
                  <a:pt x="8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2"/>
          <p:cNvSpPr>
            <a:spLocks noEditPoints="1"/>
          </p:cNvSpPr>
          <p:nvPr/>
        </p:nvSpPr>
        <p:spPr bwMode="auto">
          <a:xfrm flipH="1">
            <a:off x="6869732" y="2784727"/>
            <a:ext cx="534837" cy="555730"/>
          </a:xfrm>
          <a:custGeom>
            <a:avLst/>
            <a:gdLst>
              <a:gd name="T0" fmla="*/ 117 w 234"/>
              <a:gd name="T1" fmla="*/ 89 h 243"/>
              <a:gd name="T2" fmla="*/ 85 w 234"/>
              <a:gd name="T3" fmla="*/ 121 h 243"/>
              <a:gd name="T4" fmla="*/ 117 w 234"/>
              <a:gd name="T5" fmla="*/ 153 h 243"/>
              <a:gd name="T6" fmla="*/ 149 w 234"/>
              <a:gd name="T7" fmla="*/ 121 h 243"/>
              <a:gd name="T8" fmla="*/ 117 w 234"/>
              <a:gd name="T9" fmla="*/ 89 h 243"/>
              <a:gd name="T10" fmla="*/ 90 w 234"/>
              <a:gd name="T11" fmla="*/ 7 h 243"/>
              <a:gd name="T12" fmla="*/ 0 w 234"/>
              <a:gd name="T13" fmla="*/ 121 h 243"/>
              <a:gd name="T14" fmla="*/ 34 w 234"/>
              <a:gd name="T15" fmla="*/ 204 h 243"/>
              <a:gd name="T16" fmla="*/ 44 w 234"/>
              <a:gd name="T17" fmla="*/ 213 h 243"/>
              <a:gd name="T18" fmla="*/ 33 w 234"/>
              <a:gd name="T19" fmla="*/ 243 h 243"/>
              <a:gd name="T20" fmla="*/ 117 w 234"/>
              <a:gd name="T21" fmla="*/ 232 h 243"/>
              <a:gd name="T22" fmla="*/ 60 w 234"/>
              <a:gd name="T23" fmla="*/ 169 h 243"/>
              <a:gd name="T24" fmla="*/ 49 w 234"/>
              <a:gd name="T25" fmla="*/ 200 h 243"/>
              <a:gd name="T26" fmla="*/ 44 w 234"/>
              <a:gd name="T27" fmla="*/ 194 h 243"/>
              <a:gd name="T28" fmla="*/ 13 w 234"/>
              <a:gd name="T29" fmla="*/ 121 h 243"/>
              <a:gd name="T30" fmla="*/ 94 w 234"/>
              <a:gd name="T31" fmla="*/ 21 h 243"/>
              <a:gd name="T32" fmla="*/ 90 w 234"/>
              <a:gd name="T33" fmla="*/ 7 h 243"/>
              <a:gd name="T34" fmla="*/ 200 w 234"/>
              <a:gd name="T35" fmla="*/ 0 h 243"/>
              <a:gd name="T36" fmla="*/ 117 w 234"/>
              <a:gd name="T37" fmla="*/ 11 h 243"/>
              <a:gd name="T38" fmla="*/ 173 w 234"/>
              <a:gd name="T39" fmla="*/ 73 h 243"/>
              <a:gd name="T40" fmla="*/ 184 w 234"/>
              <a:gd name="T41" fmla="*/ 43 h 243"/>
              <a:gd name="T42" fmla="*/ 220 w 234"/>
              <a:gd name="T43" fmla="*/ 121 h 243"/>
              <a:gd name="T44" fmla="*/ 190 w 234"/>
              <a:gd name="T45" fmla="*/ 194 h 243"/>
              <a:gd name="T46" fmla="*/ 140 w 234"/>
              <a:gd name="T47" fmla="*/ 222 h 243"/>
              <a:gd name="T48" fmla="*/ 143 w 234"/>
              <a:gd name="T49" fmla="*/ 235 h 243"/>
              <a:gd name="T50" fmla="*/ 200 w 234"/>
              <a:gd name="T51" fmla="*/ 204 h 243"/>
              <a:gd name="T52" fmla="*/ 234 w 234"/>
              <a:gd name="T53" fmla="*/ 121 h 243"/>
              <a:gd name="T54" fmla="*/ 189 w 234"/>
              <a:gd name="T55" fmla="*/ 29 h 243"/>
              <a:gd name="T56" fmla="*/ 200 w 234"/>
              <a:gd name="T5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4" h="243">
                <a:moveTo>
                  <a:pt x="117" y="89"/>
                </a:moveTo>
                <a:cubicBezTo>
                  <a:pt x="99" y="89"/>
                  <a:pt x="85" y="104"/>
                  <a:pt x="85" y="121"/>
                </a:cubicBezTo>
                <a:cubicBezTo>
                  <a:pt x="85" y="139"/>
                  <a:pt x="99" y="153"/>
                  <a:pt x="117" y="153"/>
                </a:cubicBezTo>
                <a:cubicBezTo>
                  <a:pt x="135" y="153"/>
                  <a:pt x="149" y="139"/>
                  <a:pt x="149" y="121"/>
                </a:cubicBezTo>
                <a:cubicBezTo>
                  <a:pt x="149" y="104"/>
                  <a:pt x="135" y="89"/>
                  <a:pt x="117" y="89"/>
                </a:cubicBezTo>
                <a:moveTo>
                  <a:pt x="90" y="7"/>
                </a:moveTo>
                <a:cubicBezTo>
                  <a:pt x="38" y="19"/>
                  <a:pt x="0" y="66"/>
                  <a:pt x="0" y="121"/>
                </a:cubicBezTo>
                <a:cubicBezTo>
                  <a:pt x="0" y="153"/>
                  <a:pt x="12" y="182"/>
                  <a:pt x="34" y="204"/>
                </a:cubicBezTo>
                <a:cubicBezTo>
                  <a:pt x="37" y="207"/>
                  <a:pt x="41" y="210"/>
                  <a:pt x="44" y="213"/>
                </a:cubicBezTo>
                <a:cubicBezTo>
                  <a:pt x="33" y="243"/>
                  <a:pt x="33" y="243"/>
                  <a:pt x="33" y="243"/>
                </a:cubicBezTo>
                <a:cubicBezTo>
                  <a:pt x="117" y="232"/>
                  <a:pt x="117" y="232"/>
                  <a:pt x="117" y="232"/>
                </a:cubicBezTo>
                <a:cubicBezTo>
                  <a:pt x="60" y="169"/>
                  <a:pt x="60" y="169"/>
                  <a:pt x="60" y="169"/>
                </a:cubicBezTo>
                <a:cubicBezTo>
                  <a:pt x="49" y="200"/>
                  <a:pt x="49" y="200"/>
                  <a:pt x="49" y="200"/>
                </a:cubicBezTo>
                <a:cubicBezTo>
                  <a:pt x="47" y="198"/>
                  <a:pt x="46" y="196"/>
                  <a:pt x="44" y="194"/>
                </a:cubicBezTo>
                <a:cubicBezTo>
                  <a:pt x="24" y="175"/>
                  <a:pt x="13" y="149"/>
                  <a:pt x="13" y="121"/>
                </a:cubicBezTo>
                <a:cubicBezTo>
                  <a:pt x="13" y="72"/>
                  <a:pt x="48" y="31"/>
                  <a:pt x="94" y="21"/>
                </a:cubicBezTo>
                <a:cubicBezTo>
                  <a:pt x="90" y="7"/>
                  <a:pt x="90" y="7"/>
                  <a:pt x="90" y="7"/>
                </a:cubicBezTo>
                <a:moveTo>
                  <a:pt x="200" y="0"/>
                </a:moveTo>
                <a:cubicBezTo>
                  <a:pt x="117" y="11"/>
                  <a:pt x="117" y="11"/>
                  <a:pt x="117" y="11"/>
                </a:cubicBezTo>
                <a:cubicBezTo>
                  <a:pt x="173" y="73"/>
                  <a:pt x="173" y="73"/>
                  <a:pt x="173" y="73"/>
                </a:cubicBezTo>
                <a:cubicBezTo>
                  <a:pt x="184" y="43"/>
                  <a:pt x="184" y="43"/>
                  <a:pt x="184" y="43"/>
                </a:cubicBezTo>
                <a:cubicBezTo>
                  <a:pt x="206" y="62"/>
                  <a:pt x="220" y="90"/>
                  <a:pt x="220" y="121"/>
                </a:cubicBezTo>
                <a:cubicBezTo>
                  <a:pt x="220" y="149"/>
                  <a:pt x="209" y="175"/>
                  <a:pt x="190" y="194"/>
                </a:cubicBezTo>
                <a:cubicBezTo>
                  <a:pt x="176" y="208"/>
                  <a:pt x="159" y="218"/>
                  <a:pt x="140" y="222"/>
                </a:cubicBezTo>
                <a:cubicBezTo>
                  <a:pt x="143" y="235"/>
                  <a:pt x="143" y="235"/>
                  <a:pt x="143" y="235"/>
                </a:cubicBezTo>
                <a:cubicBezTo>
                  <a:pt x="164" y="231"/>
                  <a:pt x="184" y="220"/>
                  <a:pt x="200" y="204"/>
                </a:cubicBezTo>
                <a:cubicBezTo>
                  <a:pt x="222" y="182"/>
                  <a:pt x="234" y="153"/>
                  <a:pt x="234" y="121"/>
                </a:cubicBezTo>
                <a:cubicBezTo>
                  <a:pt x="234" y="84"/>
                  <a:pt x="216" y="51"/>
                  <a:pt x="189" y="29"/>
                </a:cubicBezTo>
                <a:cubicBezTo>
                  <a:pt x="200" y="0"/>
                  <a:pt x="200" y="0"/>
                  <a:pt x="20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3"/>
          <p:cNvSpPr>
            <a:spLocks noEditPoints="1"/>
          </p:cNvSpPr>
          <p:nvPr/>
        </p:nvSpPr>
        <p:spPr bwMode="auto">
          <a:xfrm flipH="1">
            <a:off x="9400145" y="2792292"/>
            <a:ext cx="544587" cy="618405"/>
          </a:xfrm>
          <a:custGeom>
            <a:avLst/>
            <a:gdLst>
              <a:gd name="T0" fmla="*/ 122 w 238"/>
              <a:gd name="T1" fmla="*/ 76 h 270"/>
              <a:gd name="T2" fmla="*/ 116 w 238"/>
              <a:gd name="T3" fmla="*/ 76 h 270"/>
              <a:gd name="T4" fmla="*/ 116 w 238"/>
              <a:gd name="T5" fmla="*/ 150 h 270"/>
              <a:gd name="T6" fmla="*/ 110 w 238"/>
              <a:gd name="T7" fmla="*/ 156 h 270"/>
              <a:gd name="T8" fmla="*/ 114 w 238"/>
              <a:gd name="T9" fmla="*/ 160 h 270"/>
              <a:gd name="T10" fmla="*/ 116 w 238"/>
              <a:gd name="T11" fmla="*/ 158 h 270"/>
              <a:gd name="T12" fmla="*/ 116 w 238"/>
              <a:gd name="T13" fmla="*/ 166 h 270"/>
              <a:gd name="T14" fmla="*/ 122 w 238"/>
              <a:gd name="T15" fmla="*/ 166 h 270"/>
              <a:gd name="T16" fmla="*/ 122 w 238"/>
              <a:gd name="T17" fmla="*/ 152 h 270"/>
              <a:gd name="T18" fmla="*/ 163 w 238"/>
              <a:gd name="T19" fmla="*/ 111 h 270"/>
              <a:gd name="T20" fmla="*/ 160 w 238"/>
              <a:gd name="T21" fmla="*/ 107 h 270"/>
              <a:gd name="T22" fmla="*/ 122 w 238"/>
              <a:gd name="T23" fmla="*/ 144 h 270"/>
              <a:gd name="T24" fmla="*/ 122 w 238"/>
              <a:gd name="T25" fmla="*/ 76 h 270"/>
              <a:gd name="T26" fmla="*/ 116 w 238"/>
              <a:gd name="T27" fmla="*/ 70 h 270"/>
              <a:gd name="T28" fmla="*/ 122 w 238"/>
              <a:gd name="T29" fmla="*/ 70 h 270"/>
              <a:gd name="T30" fmla="*/ 122 w 238"/>
              <a:gd name="T31" fmla="*/ 48 h 270"/>
              <a:gd name="T32" fmla="*/ 189 w 238"/>
              <a:gd name="T33" fmla="*/ 76 h 270"/>
              <a:gd name="T34" fmla="*/ 174 w 238"/>
              <a:gd name="T35" fmla="*/ 92 h 270"/>
              <a:gd name="T36" fmla="*/ 179 w 238"/>
              <a:gd name="T37" fmla="*/ 96 h 270"/>
              <a:gd name="T38" fmla="*/ 194 w 238"/>
              <a:gd name="T39" fmla="*/ 81 h 270"/>
              <a:gd name="T40" fmla="*/ 222 w 238"/>
              <a:gd name="T41" fmla="*/ 148 h 270"/>
              <a:gd name="T42" fmla="*/ 200 w 238"/>
              <a:gd name="T43" fmla="*/ 148 h 270"/>
              <a:gd name="T44" fmla="*/ 200 w 238"/>
              <a:gd name="T45" fmla="*/ 154 h 270"/>
              <a:gd name="T46" fmla="*/ 222 w 238"/>
              <a:gd name="T47" fmla="*/ 154 h 270"/>
              <a:gd name="T48" fmla="*/ 194 w 238"/>
              <a:gd name="T49" fmla="*/ 221 h 270"/>
              <a:gd name="T50" fmla="*/ 179 w 238"/>
              <a:gd name="T51" fmla="*/ 206 h 270"/>
              <a:gd name="T52" fmla="*/ 174 w 238"/>
              <a:gd name="T53" fmla="*/ 210 h 270"/>
              <a:gd name="T54" fmla="*/ 189 w 238"/>
              <a:gd name="T55" fmla="*/ 226 h 270"/>
              <a:gd name="T56" fmla="*/ 122 w 238"/>
              <a:gd name="T57" fmla="*/ 254 h 270"/>
              <a:gd name="T58" fmla="*/ 122 w 238"/>
              <a:gd name="T59" fmla="*/ 232 h 270"/>
              <a:gd name="T60" fmla="*/ 116 w 238"/>
              <a:gd name="T61" fmla="*/ 232 h 270"/>
              <a:gd name="T62" fmla="*/ 116 w 238"/>
              <a:gd name="T63" fmla="*/ 254 h 270"/>
              <a:gd name="T64" fmla="*/ 49 w 238"/>
              <a:gd name="T65" fmla="*/ 226 h 270"/>
              <a:gd name="T66" fmla="*/ 64 w 238"/>
              <a:gd name="T67" fmla="*/ 210 h 270"/>
              <a:gd name="T68" fmla="*/ 60 w 238"/>
              <a:gd name="T69" fmla="*/ 206 h 270"/>
              <a:gd name="T70" fmla="*/ 44 w 238"/>
              <a:gd name="T71" fmla="*/ 221 h 270"/>
              <a:gd name="T72" fmla="*/ 17 w 238"/>
              <a:gd name="T73" fmla="*/ 154 h 270"/>
              <a:gd name="T74" fmla="*/ 38 w 238"/>
              <a:gd name="T75" fmla="*/ 154 h 270"/>
              <a:gd name="T76" fmla="*/ 38 w 238"/>
              <a:gd name="T77" fmla="*/ 148 h 270"/>
              <a:gd name="T78" fmla="*/ 17 w 238"/>
              <a:gd name="T79" fmla="*/ 148 h 270"/>
              <a:gd name="T80" fmla="*/ 44 w 238"/>
              <a:gd name="T81" fmla="*/ 81 h 270"/>
              <a:gd name="T82" fmla="*/ 60 w 238"/>
              <a:gd name="T83" fmla="*/ 96 h 270"/>
              <a:gd name="T84" fmla="*/ 64 w 238"/>
              <a:gd name="T85" fmla="*/ 92 h 270"/>
              <a:gd name="T86" fmla="*/ 49 w 238"/>
              <a:gd name="T87" fmla="*/ 76 h 270"/>
              <a:gd name="T88" fmla="*/ 116 w 238"/>
              <a:gd name="T89" fmla="*/ 48 h 270"/>
              <a:gd name="T90" fmla="*/ 116 w 238"/>
              <a:gd name="T91" fmla="*/ 70 h 270"/>
              <a:gd name="T92" fmla="*/ 147 w 238"/>
              <a:gd name="T93" fmla="*/ 0 h 270"/>
              <a:gd name="T94" fmla="*/ 91 w 238"/>
              <a:gd name="T95" fmla="*/ 0 h 270"/>
              <a:gd name="T96" fmla="*/ 91 w 238"/>
              <a:gd name="T97" fmla="*/ 23 h 270"/>
              <a:gd name="T98" fmla="*/ 112 w 238"/>
              <a:gd name="T99" fmla="*/ 23 h 270"/>
              <a:gd name="T100" fmla="*/ 112 w 238"/>
              <a:gd name="T101" fmla="*/ 32 h 270"/>
              <a:gd name="T102" fmla="*/ 0 w 238"/>
              <a:gd name="T103" fmla="*/ 151 h 270"/>
              <a:gd name="T104" fmla="*/ 119 w 238"/>
              <a:gd name="T105" fmla="*/ 270 h 270"/>
              <a:gd name="T106" fmla="*/ 238 w 238"/>
              <a:gd name="T107" fmla="*/ 151 h 270"/>
              <a:gd name="T108" fmla="*/ 126 w 238"/>
              <a:gd name="T109" fmla="*/ 32 h 270"/>
              <a:gd name="T110" fmla="*/ 126 w 238"/>
              <a:gd name="T111" fmla="*/ 23 h 270"/>
              <a:gd name="T112" fmla="*/ 147 w 238"/>
              <a:gd name="T113" fmla="*/ 23 h 270"/>
              <a:gd name="T114" fmla="*/ 147 w 238"/>
              <a:gd name="T11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" h="270">
                <a:moveTo>
                  <a:pt x="122" y="76"/>
                </a:moveTo>
                <a:cubicBezTo>
                  <a:pt x="116" y="76"/>
                  <a:pt x="116" y="76"/>
                  <a:pt x="116" y="76"/>
                </a:cubicBezTo>
                <a:cubicBezTo>
                  <a:pt x="116" y="150"/>
                  <a:pt x="116" y="150"/>
                  <a:pt x="116" y="150"/>
                </a:cubicBezTo>
                <a:cubicBezTo>
                  <a:pt x="110" y="156"/>
                  <a:pt x="110" y="156"/>
                  <a:pt x="110" y="156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16" y="166"/>
                  <a:pt x="116" y="166"/>
                  <a:pt x="116" y="166"/>
                </a:cubicBezTo>
                <a:cubicBezTo>
                  <a:pt x="122" y="166"/>
                  <a:pt x="122" y="166"/>
                  <a:pt x="122" y="166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22" y="144"/>
                  <a:pt x="122" y="144"/>
                  <a:pt x="122" y="144"/>
                </a:cubicBezTo>
                <a:cubicBezTo>
                  <a:pt x="122" y="76"/>
                  <a:pt x="122" y="76"/>
                  <a:pt x="122" y="76"/>
                </a:cubicBezTo>
                <a:moveTo>
                  <a:pt x="116" y="70"/>
                </a:moveTo>
                <a:cubicBezTo>
                  <a:pt x="122" y="70"/>
                  <a:pt x="122" y="70"/>
                  <a:pt x="122" y="70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48" y="49"/>
                  <a:pt x="172" y="60"/>
                  <a:pt x="189" y="76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9" y="96"/>
                  <a:pt x="179" y="96"/>
                  <a:pt x="179" y="96"/>
                </a:cubicBezTo>
                <a:cubicBezTo>
                  <a:pt x="194" y="81"/>
                  <a:pt x="194" y="81"/>
                  <a:pt x="194" y="81"/>
                </a:cubicBezTo>
                <a:cubicBezTo>
                  <a:pt x="210" y="98"/>
                  <a:pt x="221" y="122"/>
                  <a:pt x="222" y="148"/>
                </a:cubicBezTo>
                <a:cubicBezTo>
                  <a:pt x="200" y="148"/>
                  <a:pt x="200" y="148"/>
                  <a:pt x="200" y="148"/>
                </a:cubicBezTo>
                <a:cubicBezTo>
                  <a:pt x="200" y="154"/>
                  <a:pt x="200" y="154"/>
                  <a:pt x="200" y="154"/>
                </a:cubicBezTo>
                <a:cubicBezTo>
                  <a:pt x="222" y="154"/>
                  <a:pt x="222" y="154"/>
                  <a:pt x="222" y="154"/>
                </a:cubicBezTo>
                <a:cubicBezTo>
                  <a:pt x="221" y="180"/>
                  <a:pt x="210" y="204"/>
                  <a:pt x="194" y="221"/>
                </a:cubicBezTo>
                <a:cubicBezTo>
                  <a:pt x="179" y="206"/>
                  <a:pt x="179" y="206"/>
                  <a:pt x="179" y="206"/>
                </a:cubicBezTo>
                <a:cubicBezTo>
                  <a:pt x="174" y="210"/>
                  <a:pt x="174" y="210"/>
                  <a:pt x="174" y="210"/>
                </a:cubicBezTo>
                <a:cubicBezTo>
                  <a:pt x="189" y="226"/>
                  <a:pt x="189" y="226"/>
                  <a:pt x="189" y="226"/>
                </a:cubicBezTo>
                <a:cubicBezTo>
                  <a:pt x="172" y="242"/>
                  <a:pt x="148" y="253"/>
                  <a:pt x="122" y="254"/>
                </a:cubicBezTo>
                <a:cubicBezTo>
                  <a:pt x="122" y="232"/>
                  <a:pt x="122" y="232"/>
                  <a:pt x="122" y="232"/>
                </a:cubicBezTo>
                <a:cubicBezTo>
                  <a:pt x="116" y="232"/>
                  <a:pt x="116" y="232"/>
                  <a:pt x="116" y="232"/>
                </a:cubicBezTo>
                <a:cubicBezTo>
                  <a:pt x="116" y="254"/>
                  <a:pt x="116" y="254"/>
                  <a:pt x="116" y="254"/>
                </a:cubicBezTo>
                <a:cubicBezTo>
                  <a:pt x="90" y="253"/>
                  <a:pt x="67" y="242"/>
                  <a:pt x="49" y="226"/>
                </a:cubicBezTo>
                <a:cubicBezTo>
                  <a:pt x="64" y="210"/>
                  <a:pt x="64" y="210"/>
                  <a:pt x="64" y="210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44" y="221"/>
                  <a:pt x="44" y="221"/>
                  <a:pt x="44" y="221"/>
                </a:cubicBezTo>
                <a:cubicBezTo>
                  <a:pt x="28" y="204"/>
                  <a:pt x="17" y="180"/>
                  <a:pt x="17" y="154"/>
                </a:cubicBezTo>
                <a:cubicBezTo>
                  <a:pt x="38" y="154"/>
                  <a:pt x="38" y="154"/>
                  <a:pt x="38" y="154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17" y="148"/>
                  <a:pt x="17" y="148"/>
                  <a:pt x="17" y="148"/>
                </a:cubicBezTo>
                <a:cubicBezTo>
                  <a:pt x="17" y="122"/>
                  <a:pt x="28" y="98"/>
                  <a:pt x="44" y="81"/>
                </a:cubicBezTo>
                <a:cubicBezTo>
                  <a:pt x="60" y="96"/>
                  <a:pt x="60" y="96"/>
                  <a:pt x="60" y="96"/>
                </a:cubicBezTo>
                <a:cubicBezTo>
                  <a:pt x="64" y="92"/>
                  <a:pt x="64" y="92"/>
                  <a:pt x="64" y="92"/>
                </a:cubicBezTo>
                <a:cubicBezTo>
                  <a:pt x="49" y="76"/>
                  <a:pt x="49" y="76"/>
                  <a:pt x="49" y="76"/>
                </a:cubicBezTo>
                <a:cubicBezTo>
                  <a:pt x="67" y="60"/>
                  <a:pt x="90" y="49"/>
                  <a:pt x="116" y="48"/>
                </a:cubicBezTo>
                <a:cubicBezTo>
                  <a:pt x="116" y="70"/>
                  <a:pt x="116" y="70"/>
                  <a:pt x="116" y="70"/>
                </a:cubicBezTo>
                <a:moveTo>
                  <a:pt x="147" y="0"/>
                </a:moveTo>
                <a:cubicBezTo>
                  <a:pt x="91" y="0"/>
                  <a:pt x="91" y="0"/>
                  <a:pt x="91" y="0"/>
                </a:cubicBezTo>
                <a:cubicBezTo>
                  <a:pt x="91" y="23"/>
                  <a:pt x="91" y="23"/>
                  <a:pt x="9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50" y="36"/>
                  <a:pt x="0" y="88"/>
                  <a:pt x="0" y="151"/>
                </a:cubicBezTo>
                <a:cubicBezTo>
                  <a:pt x="0" y="217"/>
                  <a:pt x="54" y="270"/>
                  <a:pt x="119" y="270"/>
                </a:cubicBezTo>
                <a:cubicBezTo>
                  <a:pt x="185" y="270"/>
                  <a:pt x="238" y="217"/>
                  <a:pt x="238" y="151"/>
                </a:cubicBezTo>
                <a:cubicBezTo>
                  <a:pt x="238" y="88"/>
                  <a:pt x="189" y="36"/>
                  <a:pt x="126" y="32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0"/>
                  <a:pt x="147" y="0"/>
                  <a:pt x="147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5198" y="471680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68574" y="4286384"/>
            <a:ext cx="2196000" cy="332148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52" name="矩形 51"/>
          <p:cNvSpPr/>
          <p:nvPr/>
        </p:nvSpPr>
        <p:spPr>
          <a:xfrm>
            <a:off x="3542833" y="471680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76209" y="4286384"/>
            <a:ext cx="219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6150468" y="471680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3844" y="4286384"/>
            <a:ext cx="2196000" cy="332148"/>
          </a:xfrm>
          <a:prstGeom prst="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8758104" y="471680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91480" y="4286384"/>
            <a:ext cx="219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>
          <a:xfrm>
            <a:off x="982130" y="3553878"/>
            <a:ext cx="1766614" cy="1777746"/>
          </a:xfrm>
          <a:prstGeom prst="cube">
            <a:avLst/>
          </a:prstGeom>
          <a:solidFill>
            <a:srgbClr val="546E7A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3632092" y="3553878"/>
            <a:ext cx="1766614" cy="1777746"/>
          </a:xfrm>
          <a:prstGeom prst="cube">
            <a:avLst/>
          </a:prstGeom>
          <a:solidFill>
            <a:srgbClr val="F8841D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2308073" y="2218194"/>
            <a:ext cx="1766614" cy="1777746"/>
          </a:xfrm>
          <a:prstGeom prst="cube">
            <a:avLst/>
          </a:prstGeom>
          <a:solidFill>
            <a:srgbClr val="5EC6D3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4958035" y="2218194"/>
            <a:ext cx="1766614" cy="1777746"/>
          </a:xfrm>
          <a:prstGeom prst="cube">
            <a:avLst/>
          </a:prstGeom>
          <a:solidFill>
            <a:srgbClr val="F26D64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71957" y="1260067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9814" y="545875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46E7A"/>
                </a:solidFill>
              </a:rPr>
              <a:t>添加标题</a:t>
            </a:r>
            <a:endParaRPr lang="en-US" altLang="zh-CN" sz="2400" b="1" dirty="0" smtClean="0">
              <a:solidFill>
                <a:srgbClr val="546E7A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1919" y="124546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9776" y="545875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3" name="Freeform 18"/>
          <p:cNvSpPr>
            <a:spLocks noEditPoints="1"/>
          </p:cNvSpPr>
          <p:nvPr/>
        </p:nvSpPr>
        <p:spPr bwMode="auto">
          <a:xfrm>
            <a:off x="1302097" y="4421009"/>
            <a:ext cx="563340" cy="563340"/>
          </a:xfrm>
          <a:custGeom>
            <a:avLst/>
            <a:gdLst>
              <a:gd name="T0" fmla="*/ 0 w 292"/>
              <a:gd name="T1" fmla="*/ 146 h 292"/>
              <a:gd name="T2" fmla="*/ 292 w 292"/>
              <a:gd name="T3" fmla="*/ 146 h 292"/>
              <a:gd name="T4" fmla="*/ 273 w 292"/>
              <a:gd name="T5" fmla="*/ 141 h 292"/>
              <a:gd name="T6" fmla="*/ 205 w 292"/>
              <a:gd name="T7" fmla="*/ 82 h 292"/>
              <a:gd name="T8" fmla="*/ 273 w 292"/>
              <a:gd name="T9" fmla="*/ 141 h 292"/>
              <a:gd name="T10" fmla="*/ 102 w 292"/>
              <a:gd name="T11" fmla="*/ 223 h 292"/>
              <a:gd name="T12" fmla="*/ 141 w 292"/>
              <a:gd name="T13" fmla="*/ 273 h 292"/>
              <a:gd name="T14" fmla="*/ 151 w 292"/>
              <a:gd name="T15" fmla="*/ 19 h 292"/>
              <a:gd name="T16" fmla="*/ 150 w 292"/>
              <a:gd name="T17" fmla="*/ 84 h 292"/>
              <a:gd name="T18" fmla="*/ 151 w 292"/>
              <a:gd name="T19" fmla="*/ 19 h 292"/>
              <a:gd name="T20" fmla="*/ 234 w 292"/>
              <a:gd name="T21" fmla="*/ 54 h 292"/>
              <a:gd name="T22" fmla="*/ 167 w 292"/>
              <a:gd name="T23" fmla="*/ 20 h 292"/>
              <a:gd name="T24" fmla="*/ 141 w 292"/>
              <a:gd name="T25" fmla="*/ 84 h 292"/>
              <a:gd name="T26" fmla="*/ 141 w 292"/>
              <a:gd name="T27" fmla="*/ 19 h 292"/>
              <a:gd name="T28" fmla="*/ 90 w 292"/>
              <a:gd name="T29" fmla="*/ 73 h 292"/>
              <a:gd name="T30" fmla="*/ 125 w 292"/>
              <a:gd name="T31" fmla="*/ 20 h 292"/>
              <a:gd name="T32" fmla="*/ 95 w 292"/>
              <a:gd name="T33" fmla="*/ 85 h 292"/>
              <a:gd name="T34" fmla="*/ 141 w 292"/>
              <a:gd name="T35" fmla="*/ 141 h 292"/>
              <a:gd name="T36" fmla="*/ 95 w 292"/>
              <a:gd name="T37" fmla="*/ 85 h 292"/>
              <a:gd name="T38" fmla="*/ 141 w 292"/>
              <a:gd name="T39" fmla="*/ 207 h 292"/>
              <a:gd name="T40" fmla="*/ 85 w 292"/>
              <a:gd name="T41" fmla="*/ 150 h 292"/>
              <a:gd name="T42" fmla="*/ 125 w 292"/>
              <a:gd name="T43" fmla="*/ 271 h 292"/>
              <a:gd name="T44" fmla="*/ 93 w 292"/>
              <a:gd name="T45" fmla="*/ 226 h 292"/>
              <a:gd name="T46" fmla="*/ 150 w 292"/>
              <a:gd name="T47" fmla="*/ 273 h 292"/>
              <a:gd name="T48" fmla="*/ 189 w 292"/>
              <a:gd name="T49" fmla="*/ 223 h 292"/>
              <a:gd name="T50" fmla="*/ 150 w 292"/>
              <a:gd name="T51" fmla="*/ 273 h 292"/>
              <a:gd name="T52" fmla="*/ 228 w 292"/>
              <a:gd name="T53" fmla="*/ 242 h 292"/>
              <a:gd name="T54" fmla="*/ 198 w 292"/>
              <a:gd name="T55" fmla="*/ 226 h 292"/>
              <a:gd name="T56" fmla="*/ 150 w 292"/>
              <a:gd name="T57" fmla="*/ 207 h 292"/>
              <a:gd name="T58" fmla="*/ 207 w 292"/>
              <a:gd name="T59" fmla="*/ 150 h 292"/>
              <a:gd name="T60" fmla="*/ 150 w 292"/>
              <a:gd name="T61" fmla="*/ 141 h 292"/>
              <a:gd name="T62" fmla="*/ 197 w 292"/>
              <a:gd name="T63" fmla="*/ 85 h 292"/>
              <a:gd name="T64" fmla="*/ 150 w 292"/>
              <a:gd name="T65" fmla="*/ 141 h 292"/>
              <a:gd name="T66" fmla="*/ 86 w 292"/>
              <a:gd name="T67" fmla="*/ 82 h 292"/>
              <a:gd name="T68" fmla="*/ 19 w 292"/>
              <a:gd name="T69" fmla="*/ 141 h 292"/>
              <a:gd name="T70" fmla="*/ 19 w 292"/>
              <a:gd name="T71" fmla="*/ 150 h 292"/>
              <a:gd name="T72" fmla="*/ 89 w 292"/>
              <a:gd name="T73" fmla="*/ 218 h 292"/>
              <a:gd name="T74" fmla="*/ 19 w 292"/>
              <a:gd name="T75" fmla="*/ 150 h 292"/>
              <a:gd name="T76" fmla="*/ 202 w 292"/>
              <a:gd name="T77" fmla="*/ 218 h 292"/>
              <a:gd name="T78" fmla="*/ 273 w 292"/>
              <a:gd name="T79" fmla="*/ 15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2" h="292">
                <a:moveTo>
                  <a:pt x="146" y="0"/>
                </a:moveTo>
                <a:cubicBezTo>
                  <a:pt x="65" y="0"/>
                  <a:pt x="0" y="65"/>
                  <a:pt x="0" y="146"/>
                </a:cubicBezTo>
                <a:cubicBezTo>
                  <a:pt x="0" y="226"/>
                  <a:pt x="65" y="292"/>
                  <a:pt x="146" y="292"/>
                </a:cubicBezTo>
                <a:cubicBezTo>
                  <a:pt x="226" y="292"/>
                  <a:pt x="292" y="226"/>
                  <a:pt x="292" y="146"/>
                </a:cubicBezTo>
                <a:cubicBezTo>
                  <a:pt x="292" y="65"/>
                  <a:pt x="226" y="0"/>
                  <a:pt x="146" y="0"/>
                </a:cubicBezTo>
                <a:close/>
                <a:moveTo>
                  <a:pt x="273" y="141"/>
                </a:moveTo>
                <a:cubicBezTo>
                  <a:pt x="216" y="141"/>
                  <a:pt x="216" y="141"/>
                  <a:pt x="216" y="141"/>
                </a:cubicBezTo>
                <a:cubicBezTo>
                  <a:pt x="216" y="120"/>
                  <a:pt x="212" y="100"/>
                  <a:pt x="205" y="82"/>
                </a:cubicBezTo>
                <a:cubicBezTo>
                  <a:pt x="218" y="77"/>
                  <a:pt x="230" y="70"/>
                  <a:pt x="241" y="61"/>
                </a:cubicBezTo>
                <a:cubicBezTo>
                  <a:pt x="260" y="83"/>
                  <a:pt x="272" y="110"/>
                  <a:pt x="273" y="141"/>
                </a:cubicBezTo>
                <a:close/>
                <a:moveTo>
                  <a:pt x="141" y="273"/>
                </a:moveTo>
                <a:cubicBezTo>
                  <a:pt x="125" y="260"/>
                  <a:pt x="112" y="243"/>
                  <a:pt x="102" y="223"/>
                </a:cubicBezTo>
                <a:cubicBezTo>
                  <a:pt x="114" y="219"/>
                  <a:pt x="128" y="217"/>
                  <a:pt x="141" y="217"/>
                </a:cubicBezTo>
                <a:cubicBezTo>
                  <a:pt x="141" y="273"/>
                  <a:pt x="141" y="273"/>
                  <a:pt x="141" y="273"/>
                </a:cubicBezTo>
                <a:cubicBezTo>
                  <a:pt x="141" y="273"/>
                  <a:pt x="141" y="273"/>
                  <a:pt x="141" y="273"/>
                </a:cubicBezTo>
                <a:close/>
                <a:moveTo>
                  <a:pt x="151" y="19"/>
                </a:moveTo>
                <a:cubicBezTo>
                  <a:pt x="169" y="34"/>
                  <a:pt x="183" y="53"/>
                  <a:pt x="193" y="77"/>
                </a:cubicBezTo>
                <a:cubicBezTo>
                  <a:pt x="180" y="81"/>
                  <a:pt x="165" y="84"/>
                  <a:pt x="150" y="84"/>
                </a:cubicBezTo>
                <a:cubicBezTo>
                  <a:pt x="150" y="19"/>
                  <a:pt x="150" y="19"/>
                  <a:pt x="150" y="19"/>
                </a:cubicBezTo>
                <a:cubicBezTo>
                  <a:pt x="151" y="19"/>
                  <a:pt x="151" y="19"/>
                  <a:pt x="151" y="19"/>
                </a:cubicBezTo>
                <a:close/>
                <a:moveTo>
                  <a:pt x="167" y="20"/>
                </a:moveTo>
                <a:cubicBezTo>
                  <a:pt x="193" y="25"/>
                  <a:pt x="216" y="37"/>
                  <a:pt x="234" y="54"/>
                </a:cubicBezTo>
                <a:cubicBezTo>
                  <a:pt x="224" y="62"/>
                  <a:pt x="213" y="68"/>
                  <a:pt x="202" y="73"/>
                </a:cubicBezTo>
                <a:cubicBezTo>
                  <a:pt x="193" y="53"/>
                  <a:pt x="181" y="35"/>
                  <a:pt x="167" y="20"/>
                </a:cubicBezTo>
                <a:close/>
                <a:moveTo>
                  <a:pt x="141" y="19"/>
                </a:moveTo>
                <a:cubicBezTo>
                  <a:pt x="141" y="84"/>
                  <a:pt x="141" y="84"/>
                  <a:pt x="141" y="84"/>
                </a:cubicBezTo>
                <a:cubicBezTo>
                  <a:pt x="126" y="84"/>
                  <a:pt x="112" y="81"/>
                  <a:pt x="99" y="77"/>
                </a:cubicBezTo>
                <a:cubicBezTo>
                  <a:pt x="108" y="53"/>
                  <a:pt x="123" y="34"/>
                  <a:pt x="141" y="19"/>
                </a:cubicBezTo>
                <a:cubicBezTo>
                  <a:pt x="141" y="19"/>
                  <a:pt x="141" y="19"/>
                  <a:pt x="141" y="19"/>
                </a:cubicBezTo>
                <a:close/>
                <a:moveTo>
                  <a:pt x="90" y="73"/>
                </a:moveTo>
                <a:cubicBezTo>
                  <a:pt x="78" y="68"/>
                  <a:pt x="67" y="62"/>
                  <a:pt x="57" y="54"/>
                </a:cubicBezTo>
                <a:cubicBezTo>
                  <a:pt x="76" y="37"/>
                  <a:pt x="99" y="25"/>
                  <a:pt x="125" y="20"/>
                </a:cubicBezTo>
                <a:cubicBezTo>
                  <a:pt x="110" y="35"/>
                  <a:pt x="98" y="53"/>
                  <a:pt x="90" y="73"/>
                </a:cubicBezTo>
                <a:close/>
                <a:moveTo>
                  <a:pt x="95" y="85"/>
                </a:moveTo>
                <a:cubicBezTo>
                  <a:pt x="109" y="90"/>
                  <a:pt x="125" y="93"/>
                  <a:pt x="141" y="94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21"/>
                  <a:pt x="89" y="102"/>
                  <a:pt x="95" y="85"/>
                </a:cubicBezTo>
                <a:close/>
                <a:moveTo>
                  <a:pt x="141" y="150"/>
                </a:moveTo>
                <a:cubicBezTo>
                  <a:pt x="141" y="207"/>
                  <a:pt x="141" y="207"/>
                  <a:pt x="141" y="207"/>
                </a:cubicBezTo>
                <a:cubicBezTo>
                  <a:pt x="126" y="208"/>
                  <a:pt x="112" y="210"/>
                  <a:pt x="98" y="214"/>
                </a:cubicBezTo>
                <a:cubicBezTo>
                  <a:pt x="90" y="195"/>
                  <a:pt x="85" y="173"/>
                  <a:pt x="85" y="150"/>
                </a:cubicBezTo>
                <a:lnTo>
                  <a:pt x="141" y="150"/>
                </a:lnTo>
                <a:close/>
                <a:moveTo>
                  <a:pt x="125" y="271"/>
                </a:moveTo>
                <a:cubicBezTo>
                  <a:pt x="102" y="267"/>
                  <a:pt x="80" y="257"/>
                  <a:pt x="63" y="242"/>
                </a:cubicBezTo>
                <a:cubicBezTo>
                  <a:pt x="73" y="236"/>
                  <a:pt x="83" y="230"/>
                  <a:pt x="93" y="226"/>
                </a:cubicBezTo>
                <a:cubicBezTo>
                  <a:pt x="101" y="243"/>
                  <a:pt x="112" y="258"/>
                  <a:pt x="125" y="271"/>
                </a:cubicBezTo>
                <a:close/>
                <a:moveTo>
                  <a:pt x="150" y="273"/>
                </a:moveTo>
                <a:cubicBezTo>
                  <a:pt x="150" y="217"/>
                  <a:pt x="150" y="217"/>
                  <a:pt x="150" y="217"/>
                </a:cubicBezTo>
                <a:cubicBezTo>
                  <a:pt x="164" y="217"/>
                  <a:pt x="177" y="219"/>
                  <a:pt x="189" y="223"/>
                </a:cubicBezTo>
                <a:cubicBezTo>
                  <a:pt x="180" y="243"/>
                  <a:pt x="167" y="260"/>
                  <a:pt x="151" y="273"/>
                </a:cubicBezTo>
                <a:cubicBezTo>
                  <a:pt x="151" y="273"/>
                  <a:pt x="151" y="273"/>
                  <a:pt x="150" y="273"/>
                </a:cubicBezTo>
                <a:close/>
                <a:moveTo>
                  <a:pt x="198" y="226"/>
                </a:moveTo>
                <a:cubicBezTo>
                  <a:pt x="209" y="230"/>
                  <a:pt x="219" y="236"/>
                  <a:pt x="228" y="242"/>
                </a:cubicBezTo>
                <a:cubicBezTo>
                  <a:pt x="211" y="257"/>
                  <a:pt x="190" y="267"/>
                  <a:pt x="167" y="271"/>
                </a:cubicBezTo>
                <a:cubicBezTo>
                  <a:pt x="179" y="258"/>
                  <a:pt x="190" y="243"/>
                  <a:pt x="198" y="226"/>
                </a:cubicBezTo>
                <a:close/>
                <a:moveTo>
                  <a:pt x="193" y="214"/>
                </a:moveTo>
                <a:cubicBezTo>
                  <a:pt x="180" y="210"/>
                  <a:pt x="165" y="208"/>
                  <a:pt x="150" y="207"/>
                </a:cubicBezTo>
                <a:cubicBezTo>
                  <a:pt x="150" y="150"/>
                  <a:pt x="150" y="150"/>
                  <a:pt x="150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6" y="173"/>
                  <a:pt x="201" y="195"/>
                  <a:pt x="193" y="214"/>
                </a:cubicBezTo>
                <a:close/>
                <a:moveTo>
                  <a:pt x="150" y="141"/>
                </a:moveTo>
                <a:cubicBezTo>
                  <a:pt x="150" y="94"/>
                  <a:pt x="150" y="94"/>
                  <a:pt x="150" y="94"/>
                </a:cubicBezTo>
                <a:cubicBezTo>
                  <a:pt x="167" y="93"/>
                  <a:pt x="182" y="90"/>
                  <a:pt x="197" y="85"/>
                </a:cubicBezTo>
                <a:cubicBezTo>
                  <a:pt x="203" y="102"/>
                  <a:pt x="206" y="121"/>
                  <a:pt x="207" y="141"/>
                </a:cubicBezTo>
                <a:cubicBezTo>
                  <a:pt x="150" y="141"/>
                  <a:pt x="150" y="141"/>
                  <a:pt x="150" y="141"/>
                </a:cubicBezTo>
                <a:close/>
                <a:moveTo>
                  <a:pt x="51" y="61"/>
                </a:moveTo>
                <a:cubicBezTo>
                  <a:pt x="62" y="70"/>
                  <a:pt x="73" y="77"/>
                  <a:pt x="86" y="82"/>
                </a:cubicBezTo>
                <a:cubicBezTo>
                  <a:pt x="80" y="100"/>
                  <a:pt x="76" y="120"/>
                  <a:pt x="75" y="141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20" y="110"/>
                  <a:pt x="32" y="83"/>
                  <a:pt x="51" y="61"/>
                </a:cubicBezTo>
                <a:close/>
                <a:moveTo>
                  <a:pt x="19" y="150"/>
                </a:moveTo>
                <a:cubicBezTo>
                  <a:pt x="75" y="150"/>
                  <a:pt x="75" y="150"/>
                  <a:pt x="75" y="150"/>
                </a:cubicBezTo>
                <a:cubicBezTo>
                  <a:pt x="76" y="175"/>
                  <a:pt x="81" y="197"/>
                  <a:pt x="89" y="218"/>
                </a:cubicBezTo>
                <a:cubicBezTo>
                  <a:pt x="78" y="222"/>
                  <a:pt x="66" y="229"/>
                  <a:pt x="56" y="236"/>
                </a:cubicBezTo>
                <a:cubicBezTo>
                  <a:pt x="34" y="214"/>
                  <a:pt x="20" y="184"/>
                  <a:pt x="19" y="150"/>
                </a:cubicBezTo>
                <a:close/>
                <a:moveTo>
                  <a:pt x="235" y="236"/>
                </a:moveTo>
                <a:cubicBezTo>
                  <a:pt x="225" y="229"/>
                  <a:pt x="214" y="222"/>
                  <a:pt x="202" y="218"/>
                </a:cubicBezTo>
                <a:cubicBezTo>
                  <a:pt x="211" y="197"/>
                  <a:pt x="216" y="175"/>
                  <a:pt x="216" y="150"/>
                </a:cubicBezTo>
                <a:cubicBezTo>
                  <a:pt x="273" y="150"/>
                  <a:pt x="273" y="150"/>
                  <a:pt x="273" y="150"/>
                </a:cubicBezTo>
                <a:cubicBezTo>
                  <a:pt x="271" y="184"/>
                  <a:pt x="257" y="214"/>
                  <a:pt x="23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9"/>
          <p:cNvSpPr>
            <a:spLocks noEditPoints="1"/>
          </p:cNvSpPr>
          <p:nvPr/>
        </p:nvSpPr>
        <p:spPr bwMode="auto">
          <a:xfrm>
            <a:off x="4072763" y="4424574"/>
            <a:ext cx="383880" cy="559775"/>
          </a:xfrm>
          <a:custGeom>
            <a:avLst/>
            <a:gdLst>
              <a:gd name="T0" fmla="*/ 91 w 199"/>
              <a:gd name="T1" fmla="*/ 258 h 290"/>
              <a:gd name="T2" fmla="*/ 95 w 199"/>
              <a:gd name="T3" fmla="*/ 253 h 290"/>
              <a:gd name="T4" fmla="*/ 104 w 199"/>
              <a:gd name="T5" fmla="*/ 253 h 290"/>
              <a:gd name="T6" fmla="*/ 109 w 199"/>
              <a:gd name="T7" fmla="*/ 258 h 290"/>
              <a:gd name="T8" fmla="*/ 104 w 199"/>
              <a:gd name="T9" fmla="*/ 262 h 290"/>
              <a:gd name="T10" fmla="*/ 95 w 199"/>
              <a:gd name="T11" fmla="*/ 262 h 290"/>
              <a:gd name="T12" fmla="*/ 91 w 199"/>
              <a:gd name="T13" fmla="*/ 258 h 290"/>
              <a:gd name="T14" fmla="*/ 113 w 199"/>
              <a:gd name="T15" fmla="*/ 27 h 290"/>
              <a:gd name="T16" fmla="*/ 86 w 199"/>
              <a:gd name="T17" fmla="*/ 27 h 290"/>
              <a:gd name="T18" fmla="*/ 81 w 199"/>
              <a:gd name="T19" fmla="*/ 32 h 290"/>
              <a:gd name="T20" fmla="*/ 86 w 199"/>
              <a:gd name="T21" fmla="*/ 36 h 290"/>
              <a:gd name="T22" fmla="*/ 113 w 199"/>
              <a:gd name="T23" fmla="*/ 36 h 290"/>
              <a:gd name="T24" fmla="*/ 118 w 199"/>
              <a:gd name="T25" fmla="*/ 32 h 290"/>
              <a:gd name="T26" fmla="*/ 113 w 199"/>
              <a:gd name="T27" fmla="*/ 27 h 290"/>
              <a:gd name="T28" fmla="*/ 199 w 199"/>
              <a:gd name="T29" fmla="*/ 27 h 290"/>
              <a:gd name="T30" fmla="*/ 199 w 199"/>
              <a:gd name="T31" fmla="*/ 262 h 290"/>
              <a:gd name="T32" fmla="*/ 172 w 199"/>
              <a:gd name="T33" fmla="*/ 290 h 290"/>
              <a:gd name="T34" fmla="*/ 27 w 199"/>
              <a:gd name="T35" fmla="*/ 290 h 290"/>
              <a:gd name="T36" fmla="*/ 0 w 199"/>
              <a:gd name="T37" fmla="*/ 262 h 290"/>
              <a:gd name="T38" fmla="*/ 0 w 199"/>
              <a:gd name="T39" fmla="*/ 27 h 290"/>
              <a:gd name="T40" fmla="*/ 27 w 199"/>
              <a:gd name="T41" fmla="*/ 0 h 290"/>
              <a:gd name="T42" fmla="*/ 172 w 199"/>
              <a:gd name="T43" fmla="*/ 0 h 290"/>
              <a:gd name="T44" fmla="*/ 199 w 199"/>
              <a:gd name="T45" fmla="*/ 27 h 290"/>
              <a:gd name="T46" fmla="*/ 181 w 199"/>
              <a:gd name="T47" fmla="*/ 244 h 290"/>
              <a:gd name="T48" fmla="*/ 18 w 199"/>
              <a:gd name="T49" fmla="*/ 244 h 290"/>
              <a:gd name="T50" fmla="*/ 18 w 199"/>
              <a:gd name="T51" fmla="*/ 262 h 290"/>
              <a:gd name="T52" fmla="*/ 27 w 199"/>
              <a:gd name="T53" fmla="*/ 271 h 290"/>
              <a:gd name="T54" fmla="*/ 172 w 199"/>
              <a:gd name="T55" fmla="*/ 271 h 290"/>
              <a:gd name="T56" fmla="*/ 181 w 199"/>
              <a:gd name="T57" fmla="*/ 262 h 290"/>
              <a:gd name="T58" fmla="*/ 181 w 199"/>
              <a:gd name="T59" fmla="*/ 244 h 290"/>
              <a:gd name="T60" fmla="*/ 181 w 199"/>
              <a:gd name="T61" fmla="*/ 54 h 290"/>
              <a:gd name="T62" fmla="*/ 18 w 199"/>
              <a:gd name="T63" fmla="*/ 54 h 290"/>
              <a:gd name="T64" fmla="*/ 18 w 199"/>
              <a:gd name="T65" fmla="*/ 235 h 290"/>
              <a:gd name="T66" fmla="*/ 181 w 199"/>
              <a:gd name="T67" fmla="*/ 235 h 290"/>
              <a:gd name="T68" fmla="*/ 181 w 199"/>
              <a:gd name="T69" fmla="*/ 54 h 290"/>
              <a:gd name="T70" fmla="*/ 181 w 199"/>
              <a:gd name="T71" fmla="*/ 27 h 290"/>
              <a:gd name="T72" fmla="*/ 172 w 199"/>
              <a:gd name="T73" fmla="*/ 18 h 290"/>
              <a:gd name="T74" fmla="*/ 27 w 199"/>
              <a:gd name="T75" fmla="*/ 18 h 290"/>
              <a:gd name="T76" fmla="*/ 18 w 199"/>
              <a:gd name="T77" fmla="*/ 27 h 290"/>
              <a:gd name="T78" fmla="*/ 18 w 199"/>
              <a:gd name="T79" fmla="*/ 45 h 290"/>
              <a:gd name="T80" fmla="*/ 181 w 199"/>
              <a:gd name="T81" fmla="*/ 45 h 290"/>
              <a:gd name="T82" fmla="*/ 181 w 199"/>
              <a:gd name="T83" fmla="*/ 2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9" h="290">
                <a:moveTo>
                  <a:pt x="91" y="258"/>
                </a:moveTo>
                <a:cubicBezTo>
                  <a:pt x="91" y="255"/>
                  <a:pt x="93" y="253"/>
                  <a:pt x="95" y="253"/>
                </a:cubicBezTo>
                <a:cubicBezTo>
                  <a:pt x="104" y="253"/>
                  <a:pt x="104" y="253"/>
                  <a:pt x="104" y="253"/>
                </a:cubicBezTo>
                <a:cubicBezTo>
                  <a:pt x="107" y="253"/>
                  <a:pt x="109" y="255"/>
                  <a:pt x="109" y="258"/>
                </a:cubicBezTo>
                <a:cubicBezTo>
                  <a:pt x="109" y="260"/>
                  <a:pt x="107" y="262"/>
                  <a:pt x="104" y="262"/>
                </a:cubicBezTo>
                <a:cubicBezTo>
                  <a:pt x="95" y="262"/>
                  <a:pt x="95" y="262"/>
                  <a:pt x="95" y="262"/>
                </a:cubicBezTo>
                <a:cubicBezTo>
                  <a:pt x="93" y="262"/>
                  <a:pt x="91" y="260"/>
                  <a:pt x="91" y="258"/>
                </a:cubicBezTo>
                <a:close/>
                <a:moveTo>
                  <a:pt x="113" y="27"/>
                </a:moveTo>
                <a:cubicBezTo>
                  <a:pt x="86" y="27"/>
                  <a:pt x="86" y="27"/>
                  <a:pt x="86" y="27"/>
                </a:cubicBezTo>
                <a:cubicBezTo>
                  <a:pt x="83" y="27"/>
                  <a:pt x="81" y="29"/>
                  <a:pt x="81" y="32"/>
                </a:cubicBezTo>
                <a:cubicBezTo>
                  <a:pt x="81" y="34"/>
                  <a:pt x="83" y="36"/>
                  <a:pt x="86" y="36"/>
                </a:cubicBezTo>
                <a:cubicBezTo>
                  <a:pt x="113" y="36"/>
                  <a:pt x="113" y="36"/>
                  <a:pt x="113" y="36"/>
                </a:cubicBezTo>
                <a:cubicBezTo>
                  <a:pt x="116" y="36"/>
                  <a:pt x="118" y="34"/>
                  <a:pt x="118" y="32"/>
                </a:cubicBezTo>
                <a:cubicBezTo>
                  <a:pt x="118" y="29"/>
                  <a:pt x="116" y="27"/>
                  <a:pt x="113" y="27"/>
                </a:cubicBezTo>
                <a:close/>
                <a:moveTo>
                  <a:pt x="199" y="27"/>
                </a:moveTo>
                <a:cubicBezTo>
                  <a:pt x="199" y="262"/>
                  <a:pt x="199" y="262"/>
                  <a:pt x="199" y="262"/>
                </a:cubicBezTo>
                <a:cubicBezTo>
                  <a:pt x="199" y="277"/>
                  <a:pt x="187" y="290"/>
                  <a:pt x="172" y="290"/>
                </a:cubicBezTo>
                <a:cubicBezTo>
                  <a:pt x="27" y="290"/>
                  <a:pt x="27" y="290"/>
                  <a:pt x="27" y="290"/>
                </a:cubicBezTo>
                <a:cubicBezTo>
                  <a:pt x="12" y="290"/>
                  <a:pt x="0" y="277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7" y="0"/>
                  <a:pt x="199" y="12"/>
                  <a:pt x="199" y="27"/>
                </a:cubicBezTo>
                <a:close/>
                <a:moveTo>
                  <a:pt x="181" y="244"/>
                </a:moveTo>
                <a:cubicBezTo>
                  <a:pt x="18" y="244"/>
                  <a:pt x="18" y="244"/>
                  <a:pt x="18" y="244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18" y="267"/>
                  <a:pt x="22" y="271"/>
                  <a:pt x="27" y="271"/>
                </a:cubicBezTo>
                <a:cubicBezTo>
                  <a:pt x="172" y="271"/>
                  <a:pt x="172" y="271"/>
                  <a:pt x="172" y="271"/>
                </a:cubicBezTo>
                <a:cubicBezTo>
                  <a:pt x="177" y="271"/>
                  <a:pt x="181" y="267"/>
                  <a:pt x="181" y="262"/>
                </a:cubicBezTo>
                <a:lnTo>
                  <a:pt x="181" y="244"/>
                </a:lnTo>
                <a:close/>
                <a:moveTo>
                  <a:pt x="181" y="54"/>
                </a:moveTo>
                <a:cubicBezTo>
                  <a:pt x="18" y="54"/>
                  <a:pt x="18" y="54"/>
                  <a:pt x="18" y="54"/>
                </a:cubicBezTo>
                <a:cubicBezTo>
                  <a:pt x="18" y="235"/>
                  <a:pt x="18" y="235"/>
                  <a:pt x="18" y="235"/>
                </a:cubicBezTo>
                <a:cubicBezTo>
                  <a:pt x="181" y="235"/>
                  <a:pt x="181" y="235"/>
                  <a:pt x="181" y="235"/>
                </a:cubicBezTo>
                <a:lnTo>
                  <a:pt x="181" y="54"/>
                </a:lnTo>
                <a:close/>
                <a:moveTo>
                  <a:pt x="181" y="27"/>
                </a:moveTo>
                <a:cubicBezTo>
                  <a:pt x="181" y="22"/>
                  <a:pt x="177" y="18"/>
                  <a:pt x="172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2" y="18"/>
                  <a:pt x="18" y="22"/>
                  <a:pt x="18" y="27"/>
                </a:cubicBezTo>
                <a:cubicBezTo>
                  <a:pt x="18" y="45"/>
                  <a:pt x="18" y="45"/>
                  <a:pt x="18" y="45"/>
                </a:cubicBezTo>
                <a:cubicBezTo>
                  <a:pt x="181" y="45"/>
                  <a:pt x="181" y="45"/>
                  <a:pt x="181" y="45"/>
                </a:cubicBezTo>
                <a:lnTo>
                  <a:pt x="181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79725" y="2973898"/>
            <a:ext cx="578791" cy="579979"/>
            <a:chOff x="949325" y="725488"/>
            <a:chExt cx="773113" cy="774700"/>
          </a:xfrm>
          <a:solidFill>
            <a:schemeClr val="bg1"/>
          </a:solidFill>
        </p:grpSpPr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949325" y="725488"/>
              <a:ext cx="773113" cy="774700"/>
            </a:xfrm>
            <a:custGeom>
              <a:avLst/>
              <a:gdLst>
                <a:gd name="T0" fmla="*/ 256 w 300"/>
                <a:gd name="T1" fmla="*/ 113 h 300"/>
                <a:gd name="T2" fmla="*/ 267 w 300"/>
                <a:gd name="T3" fmla="*/ 76 h 300"/>
                <a:gd name="T4" fmla="*/ 247 w 300"/>
                <a:gd name="T5" fmla="*/ 34 h 300"/>
                <a:gd name="T6" fmla="*/ 223 w 300"/>
                <a:gd name="T7" fmla="*/ 32 h 300"/>
                <a:gd name="T8" fmla="*/ 186 w 300"/>
                <a:gd name="T9" fmla="*/ 43 h 300"/>
                <a:gd name="T10" fmla="*/ 162 w 300"/>
                <a:gd name="T11" fmla="*/ 0 h 300"/>
                <a:gd name="T12" fmla="*/ 118 w 300"/>
                <a:gd name="T13" fmla="*/ 15 h 300"/>
                <a:gd name="T14" fmla="*/ 101 w 300"/>
                <a:gd name="T15" fmla="*/ 48 h 300"/>
                <a:gd name="T16" fmla="*/ 66 w 300"/>
                <a:gd name="T17" fmla="*/ 29 h 300"/>
                <a:gd name="T18" fmla="*/ 34 w 300"/>
                <a:gd name="T19" fmla="*/ 52 h 300"/>
                <a:gd name="T20" fmla="*/ 48 w 300"/>
                <a:gd name="T21" fmla="*/ 101 h 300"/>
                <a:gd name="T22" fmla="*/ 15 w 300"/>
                <a:gd name="T23" fmla="*/ 118 h 300"/>
                <a:gd name="T24" fmla="*/ 0 w 300"/>
                <a:gd name="T25" fmla="*/ 162 h 300"/>
                <a:gd name="T26" fmla="*/ 43 w 300"/>
                <a:gd name="T27" fmla="*/ 186 h 300"/>
                <a:gd name="T28" fmla="*/ 32 w 300"/>
                <a:gd name="T29" fmla="*/ 223 h 300"/>
                <a:gd name="T30" fmla="*/ 53 w 300"/>
                <a:gd name="T31" fmla="*/ 265 h 300"/>
                <a:gd name="T32" fmla="*/ 76 w 300"/>
                <a:gd name="T33" fmla="*/ 267 h 300"/>
                <a:gd name="T34" fmla="*/ 113 w 300"/>
                <a:gd name="T35" fmla="*/ 256 h 300"/>
                <a:gd name="T36" fmla="*/ 137 w 300"/>
                <a:gd name="T37" fmla="*/ 300 h 300"/>
                <a:gd name="T38" fmla="*/ 181 w 300"/>
                <a:gd name="T39" fmla="*/ 285 h 300"/>
                <a:gd name="T40" fmla="*/ 199 w 300"/>
                <a:gd name="T41" fmla="*/ 251 h 300"/>
                <a:gd name="T42" fmla="*/ 233 w 300"/>
                <a:gd name="T43" fmla="*/ 270 h 300"/>
                <a:gd name="T44" fmla="*/ 265 w 300"/>
                <a:gd name="T45" fmla="*/ 247 h 300"/>
                <a:gd name="T46" fmla="*/ 251 w 300"/>
                <a:gd name="T47" fmla="*/ 199 h 300"/>
                <a:gd name="T48" fmla="*/ 285 w 300"/>
                <a:gd name="T49" fmla="*/ 181 h 300"/>
                <a:gd name="T50" fmla="*/ 300 w 300"/>
                <a:gd name="T51" fmla="*/ 137 h 300"/>
                <a:gd name="T52" fmla="*/ 252 w 300"/>
                <a:gd name="T53" fmla="*/ 168 h 300"/>
                <a:gd name="T54" fmla="*/ 234 w 300"/>
                <a:gd name="T55" fmla="*/ 190 h 300"/>
                <a:gd name="T56" fmla="*/ 251 w 300"/>
                <a:gd name="T57" fmla="*/ 233 h 300"/>
                <a:gd name="T58" fmla="*/ 209 w 300"/>
                <a:gd name="T59" fmla="*/ 235 h 300"/>
                <a:gd name="T60" fmla="*/ 190 w 300"/>
                <a:gd name="T61" fmla="*/ 234 h 300"/>
                <a:gd name="T62" fmla="*/ 168 w 300"/>
                <a:gd name="T63" fmla="*/ 252 h 300"/>
                <a:gd name="T64" fmla="*/ 137 w 300"/>
                <a:gd name="T65" fmla="*/ 281 h 300"/>
                <a:gd name="T66" fmla="*/ 119 w 300"/>
                <a:gd name="T67" fmla="*/ 238 h 300"/>
                <a:gd name="T68" fmla="*/ 101 w 300"/>
                <a:gd name="T69" fmla="*/ 232 h 300"/>
                <a:gd name="T70" fmla="*/ 66 w 300"/>
                <a:gd name="T71" fmla="*/ 251 h 300"/>
                <a:gd name="T72" fmla="*/ 64 w 300"/>
                <a:gd name="T73" fmla="*/ 209 h 300"/>
                <a:gd name="T74" fmla="*/ 61 w 300"/>
                <a:gd name="T75" fmla="*/ 180 h 300"/>
                <a:gd name="T76" fmla="*/ 18 w 300"/>
                <a:gd name="T77" fmla="*/ 162 h 300"/>
                <a:gd name="T78" fmla="*/ 47 w 300"/>
                <a:gd name="T79" fmla="*/ 131 h 300"/>
                <a:gd name="T80" fmla="*/ 65 w 300"/>
                <a:gd name="T81" fmla="*/ 109 h 300"/>
                <a:gd name="T82" fmla="*/ 48 w 300"/>
                <a:gd name="T83" fmla="*/ 66 h 300"/>
                <a:gd name="T84" fmla="*/ 90 w 300"/>
                <a:gd name="T85" fmla="*/ 64 h 300"/>
                <a:gd name="T86" fmla="*/ 109 w 300"/>
                <a:gd name="T87" fmla="*/ 65 h 300"/>
                <a:gd name="T88" fmla="*/ 131 w 300"/>
                <a:gd name="T89" fmla="*/ 47 h 300"/>
                <a:gd name="T90" fmla="*/ 162 w 300"/>
                <a:gd name="T91" fmla="*/ 18 h 300"/>
                <a:gd name="T92" fmla="*/ 180 w 300"/>
                <a:gd name="T93" fmla="*/ 61 h 300"/>
                <a:gd name="T94" fmla="*/ 199 w 300"/>
                <a:gd name="T95" fmla="*/ 67 h 300"/>
                <a:gd name="T96" fmla="*/ 233 w 300"/>
                <a:gd name="T97" fmla="*/ 48 h 300"/>
                <a:gd name="T98" fmla="*/ 235 w 300"/>
                <a:gd name="T99" fmla="*/ 90 h 300"/>
                <a:gd name="T100" fmla="*/ 238 w 300"/>
                <a:gd name="T101" fmla="*/ 119 h 300"/>
                <a:gd name="T102" fmla="*/ 281 w 300"/>
                <a:gd name="T103" fmla="*/ 137 h 300"/>
                <a:gd name="T104" fmla="*/ 252 w 300"/>
                <a:gd name="T105" fmla="*/ 16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0" h="300">
                  <a:moveTo>
                    <a:pt x="285" y="118"/>
                  </a:moveTo>
                  <a:cubicBezTo>
                    <a:pt x="256" y="113"/>
                    <a:pt x="256" y="113"/>
                    <a:pt x="256" y="113"/>
                  </a:cubicBezTo>
                  <a:cubicBezTo>
                    <a:pt x="254" y="109"/>
                    <a:pt x="253" y="104"/>
                    <a:pt x="251" y="10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72" y="69"/>
                    <a:pt x="271" y="59"/>
                    <a:pt x="265" y="52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3" y="31"/>
                    <a:pt x="238" y="29"/>
                    <a:pt x="233" y="29"/>
                  </a:cubicBezTo>
                  <a:cubicBezTo>
                    <a:pt x="230" y="29"/>
                    <a:pt x="226" y="30"/>
                    <a:pt x="223" y="32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195" y="46"/>
                    <a:pt x="191" y="45"/>
                    <a:pt x="186" y="43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79" y="6"/>
                    <a:pt x="171" y="0"/>
                    <a:pt x="16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0"/>
                    <a:pt x="120" y="6"/>
                    <a:pt x="118" y="1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09" y="45"/>
                    <a:pt x="104" y="46"/>
                    <a:pt x="101" y="48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3" y="30"/>
                    <a:pt x="69" y="29"/>
                    <a:pt x="66" y="29"/>
                  </a:cubicBezTo>
                  <a:cubicBezTo>
                    <a:pt x="61" y="29"/>
                    <a:pt x="56" y="31"/>
                    <a:pt x="53" y="3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28" y="59"/>
                    <a:pt x="27" y="69"/>
                    <a:pt x="32" y="76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7" y="104"/>
                    <a:pt x="45" y="109"/>
                    <a:pt x="43" y="113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6" y="120"/>
                    <a:pt x="0" y="128"/>
                    <a:pt x="0" y="13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1"/>
                    <a:pt x="6" y="179"/>
                    <a:pt x="15" y="181"/>
                  </a:cubicBezTo>
                  <a:cubicBezTo>
                    <a:pt x="43" y="186"/>
                    <a:pt x="43" y="186"/>
                    <a:pt x="43" y="186"/>
                  </a:cubicBezTo>
                  <a:cubicBezTo>
                    <a:pt x="45" y="191"/>
                    <a:pt x="47" y="195"/>
                    <a:pt x="48" y="199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27" y="230"/>
                    <a:pt x="28" y="240"/>
                    <a:pt x="34" y="247"/>
                  </a:cubicBezTo>
                  <a:cubicBezTo>
                    <a:pt x="53" y="265"/>
                    <a:pt x="53" y="265"/>
                    <a:pt x="53" y="265"/>
                  </a:cubicBezTo>
                  <a:cubicBezTo>
                    <a:pt x="56" y="268"/>
                    <a:pt x="61" y="270"/>
                    <a:pt x="66" y="270"/>
                  </a:cubicBezTo>
                  <a:cubicBezTo>
                    <a:pt x="69" y="270"/>
                    <a:pt x="73" y="269"/>
                    <a:pt x="76" y="267"/>
                  </a:cubicBezTo>
                  <a:cubicBezTo>
                    <a:pt x="101" y="251"/>
                    <a:pt x="101" y="251"/>
                    <a:pt x="101" y="251"/>
                  </a:cubicBezTo>
                  <a:cubicBezTo>
                    <a:pt x="105" y="253"/>
                    <a:pt x="109" y="254"/>
                    <a:pt x="113" y="256"/>
                  </a:cubicBezTo>
                  <a:cubicBezTo>
                    <a:pt x="118" y="285"/>
                    <a:pt x="118" y="285"/>
                    <a:pt x="118" y="285"/>
                  </a:cubicBezTo>
                  <a:cubicBezTo>
                    <a:pt x="120" y="293"/>
                    <a:pt x="128" y="300"/>
                    <a:pt x="137" y="300"/>
                  </a:cubicBezTo>
                  <a:cubicBezTo>
                    <a:pt x="162" y="300"/>
                    <a:pt x="162" y="300"/>
                    <a:pt x="162" y="300"/>
                  </a:cubicBezTo>
                  <a:cubicBezTo>
                    <a:pt x="171" y="300"/>
                    <a:pt x="179" y="293"/>
                    <a:pt x="181" y="285"/>
                  </a:cubicBezTo>
                  <a:cubicBezTo>
                    <a:pt x="187" y="256"/>
                    <a:pt x="187" y="256"/>
                    <a:pt x="187" y="256"/>
                  </a:cubicBezTo>
                  <a:cubicBezTo>
                    <a:pt x="191" y="254"/>
                    <a:pt x="195" y="253"/>
                    <a:pt x="199" y="251"/>
                  </a:cubicBezTo>
                  <a:cubicBezTo>
                    <a:pt x="223" y="267"/>
                    <a:pt x="223" y="267"/>
                    <a:pt x="223" y="267"/>
                  </a:cubicBezTo>
                  <a:cubicBezTo>
                    <a:pt x="226" y="269"/>
                    <a:pt x="230" y="270"/>
                    <a:pt x="233" y="270"/>
                  </a:cubicBezTo>
                  <a:cubicBezTo>
                    <a:pt x="238" y="270"/>
                    <a:pt x="243" y="268"/>
                    <a:pt x="247" y="265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71" y="240"/>
                    <a:pt x="272" y="230"/>
                    <a:pt x="267" y="223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53" y="195"/>
                    <a:pt x="254" y="191"/>
                    <a:pt x="256" y="186"/>
                  </a:cubicBezTo>
                  <a:cubicBezTo>
                    <a:pt x="285" y="181"/>
                    <a:pt x="285" y="181"/>
                    <a:pt x="285" y="181"/>
                  </a:cubicBezTo>
                  <a:cubicBezTo>
                    <a:pt x="293" y="179"/>
                    <a:pt x="300" y="171"/>
                    <a:pt x="300" y="162"/>
                  </a:cubicBezTo>
                  <a:cubicBezTo>
                    <a:pt x="300" y="137"/>
                    <a:pt x="300" y="137"/>
                    <a:pt x="300" y="137"/>
                  </a:cubicBezTo>
                  <a:cubicBezTo>
                    <a:pt x="300" y="128"/>
                    <a:pt x="293" y="120"/>
                    <a:pt x="285" y="118"/>
                  </a:cubicBezTo>
                  <a:close/>
                  <a:moveTo>
                    <a:pt x="252" y="168"/>
                  </a:moveTo>
                  <a:cubicBezTo>
                    <a:pt x="246" y="169"/>
                    <a:pt x="240" y="174"/>
                    <a:pt x="238" y="180"/>
                  </a:cubicBezTo>
                  <a:cubicBezTo>
                    <a:pt x="237" y="184"/>
                    <a:pt x="235" y="187"/>
                    <a:pt x="234" y="190"/>
                  </a:cubicBezTo>
                  <a:cubicBezTo>
                    <a:pt x="231" y="196"/>
                    <a:pt x="231" y="203"/>
                    <a:pt x="235" y="209"/>
                  </a:cubicBezTo>
                  <a:cubicBezTo>
                    <a:pt x="251" y="233"/>
                    <a:pt x="251" y="233"/>
                    <a:pt x="251" y="233"/>
                  </a:cubicBezTo>
                  <a:cubicBezTo>
                    <a:pt x="233" y="251"/>
                    <a:pt x="233" y="251"/>
                    <a:pt x="233" y="251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06" y="233"/>
                    <a:pt x="202" y="232"/>
                    <a:pt x="199" y="232"/>
                  </a:cubicBezTo>
                  <a:cubicBezTo>
                    <a:pt x="196" y="232"/>
                    <a:pt x="193" y="233"/>
                    <a:pt x="190" y="234"/>
                  </a:cubicBezTo>
                  <a:cubicBezTo>
                    <a:pt x="187" y="235"/>
                    <a:pt x="184" y="237"/>
                    <a:pt x="180" y="238"/>
                  </a:cubicBezTo>
                  <a:cubicBezTo>
                    <a:pt x="174" y="240"/>
                    <a:pt x="169" y="246"/>
                    <a:pt x="168" y="252"/>
                  </a:cubicBezTo>
                  <a:cubicBezTo>
                    <a:pt x="162" y="281"/>
                    <a:pt x="162" y="281"/>
                    <a:pt x="162" y="281"/>
                  </a:cubicBezTo>
                  <a:cubicBezTo>
                    <a:pt x="137" y="281"/>
                    <a:pt x="137" y="281"/>
                    <a:pt x="137" y="281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0" y="246"/>
                    <a:pt x="125" y="240"/>
                    <a:pt x="119" y="238"/>
                  </a:cubicBezTo>
                  <a:cubicBezTo>
                    <a:pt x="115" y="237"/>
                    <a:pt x="112" y="235"/>
                    <a:pt x="109" y="234"/>
                  </a:cubicBezTo>
                  <a:cubicBezTo>
                    <a:pt x="106" y="233"/>
                    <a:pt x="103" y="232"/>
                    <a:pt x="101" y="232"/>
                  </a:cubicBezTo>
                  <a:cubicBezTo>
                    <a:pt x="97" y="232"/>
                    <a:pt x="93" y="233"/>
                    <a:pt x="90" y="235"/>
                  </a:cubicBezTo>
                  <a:cubicBezTo>
                    <a:pt x="66" y="251"/>
                    <a:pt x="66" y="251"/>
                    <a:pt x="66" y="251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8" y="203"/>
                    <a:pt x="68" y="196"/>
                    <a:pt x="65" y="190"/>
                  </a:cubicBezTo>
                  <a:cubicBezTo>
                    <a:pt x="64" y="187"/>
                    <a:pt x="62" y="184"/>
                    <a:pt x="61" y="180"/>
                  </a:cubicBezTo>
                  <a:cubicBezTo>
                    <a:pt x="59" y="174"/>
                    <a:pt x="54" y="169"/>
                    <a:pt x="47" y="168"/>
                  </a:cubicBezTo>
                  <a:cubicBezTo>
                    <a:pt x="18" y="162"/>
                    <a:pt x="18" y="162"/>
                    <a:pt x="18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54" y="130"/>
                    <a:pt x="59" y="125"/>
                    <a:pt x="61" y="119"/>
                  </a:cubicBezTo>
                  <a:cubicBezTo>
                    <a:pt x="62" y="115"/>
                    <a:pt x="64" y="112"/>
                    <a:pt x="65" y="109"/>
                  </a:cubicBezTo>
                  <a:cubicBezTo>
                    <a:pt x="68" y="103"/>
                    <a:pt x="68" y="96"/>
                    <a:pt x="64" y="9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3" y="66"/>
                    <a:pt x="97" y="67"/>
                    <a:pt x="101" y="67"/>
                  </a:cubicBezTo>
                  <a:cubicBezTo>
                    <a:pt x="103" y="67"/>
                    <a:pt x="106" y="67"/>
                    <a:pt x="109" y="65"/>
                  </a:cubicBezTo>
                  <a:cubicBezTo>
                    <a:pt x="112" y="64"/>
                    <a:pt x="115" y="62"/>
                    <a:pt x="119" y="61"/>
                  </a:cubicBezTo>
                  <a:cubicBezTo>
                    <a:pt x="125" y="59"/>
                    <a:pt x="130" y="54"/>
                    <a:pt x="131" y="47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69" y="54"/>
                    <a:pt x="174" y="59"/>
                    <a:pt x="180" y="61"/>
                  </a:cubicBezTo>
                  <a:cubicBezTo>
                    <a:pt x="184" y="62"/>
                    <a:pt x="187" y="64"/>
                    <a:pt x="190" y="65"/>
                  </a:cubicBezTo>
                  <a:cubicBezTo>
                    <a:pt x="193" y="67"/>
                    <a:pt x="196" y="67"/>
                    <a:pt x="199" y="67"/>
                  </a:cubicBezTo>
                  <a:cubicBezTo>
                    <a:pt x="202" y="67"/>
                    <a:pt x="206" y="66"/>
                    <a:pt x="209" y="64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35" y="90"/>
                    <a:pt x="235" y="90"/>
                    <a:pt x="235" y="90"/>
                  </a:cubicBezTo>
                  <a:cubicBezTo>
                    <a:pt x="231" y="96"/>
                    <a:pt x="231" y="103"/>
                    <a:pt x="234" y="109"/>
                  </a:cubicBezTo>
                  <a:cubicBezTo>
                    <a:pt x="235" y="112"/>
                    <a:pt x="237" y="115"/>
                    <a:pt x="238" y="119"/>
                  </a:cubicBezTo>
                  <a:cubicBezTo>
                    <a:pt x="240" y="125"/>
                    <a:pt x="246" y="130"/>
                    <a:pt x="252" y="131"/>
                  </a:cubicBezTo>
                  <a:cubicBezTo>
                    <a:pt x="281" y="137"/>
                    <a:pt x="281" y="137"/>
                    <a:pt x="281" y="137"/>
                  </a:cubicBezTo>
                  <a:cubicBezTo>
                    <a:pt x="281" y="162"/>
                    <a:pt x="281" y="162"/>
                    <a:pt x="281" y="162"/>
                  </a:cubicBezTo>
                  <a:lnTo>
                    <a:pt x="25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1165225" y="942976"/>
              <a:ext cx="338138" cy="338138"/>
            </a:xfrm>
            <a:custGeom>
              <a:avLst/>
              <a:gdLst>
                <a:gd name="T0" fmla="*/ 66 w 131"/>
                <a:gd name="T1" fmla="*/ 0 h 131"/>
                <a:gd name="T2" fmla="*/ 0 w 131"/>
                <a:gd name="T3" fmla="*/ 66 h 131"/>
                <a:gd name="T4" fmla="*/ 66 w 131"/>
                <a:gd name="T5" fmla="*/ 131 h 131"/>
                <a:gd name="T6" fmla="*/ 131 w 131"/>
                <a:gd name="T7" fmla="*/ 66 h 131"/>
                <a:gd name="T8" fmla="*/ 66 w 131"/>
                <a:gd name="T9" fmla="*/ 0 h 131"/>
                <a:gd name="T10" fmla="*/ 66 w 131"/>
                <a:gd name="T11" fmla="*/ 123 h 131"/>
                <a:gd name="T12" fmla="*/ 8 w 131"/>
                <a:gd name="T13" fmla="*/ 66 h 131"/>
                <a:gd name="T14" fmla="*/ 66 w 131"/>
                <a:gd name="T15" fmla="*/ 8 h 131"/>
                <a:gd name="T16" fmla="*/ 123 w 131"/>
                <a:gd name="T17" fmla="*/ 66 h 131"/>
                <a:gd name="T18" fmla="*/ 66 w 131"/>
                <a:gd name="T19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0"/>
                  </a:moveTo>
                  <a:cubicBezTo>
                    <a:pt x="29" y="0"/>
                    <a:pt x="0" y="29"/>
                    <a:pt x="0" y="66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102" y="131"/>
                    <a:pt x="131" y="102"/>
                    <a:pt x="131" y="66"/>
                  </a:cubicBezTo>
                  <a:cubicBezTo>
                    <a:pt x="131" y="29"/>
                    <a:pt x="102" y="0"/>
                    <a:pt x="66" y="0"/>
                  </a:cubicBezTo>
                  <a:close/>
                  <a:moveTo>
                    <a:pt x="66" y="123"/>
                  </a:moveTo>
                  <a:cubicBezTo>
                    <a:pt x="34" y="123"/>
                    <a:pt x="8" y="97"/>
                    <a:pt x="8" y="66"/>
                  </a:cubicBezTo>
                  <a:cubicBezTo>
                    <a:pt x="8" y="34"/>
                    <a:pt x="34" y="8"/>
                    <a:pt x="66" y="8"/>
                  </a:cubicBezTo>
                  <a:cubicBezTo>
                    <a:pt x="97" y="8"/>
                    <a:pt x="123" y="34"/>
                    <a:pt x="123" y="66"/>
                  </a:cubicBezTo>
                  <a:cubicBezTo>
                    <a:pt x="123" y="97"/>
                    <a:pt x="97" y="123"/>
                    <a:pt x="66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2"/>
            <p:cNvSpPr>
              <a:spLocks noEditPoints="1"/>
            </p:cNvSpPr>
            <p:nvPr/>
          </p:nvSpPr>
          <p:spPr bwMode="auto">
            <a:xfrm>
              <a:off x="1236663" y="1014413"/>
              <a:ext cx="193675" cy="193675"/>
            </a:xfrm>
            <a:custGeom>
              <a:avLst/>
              <a:gdLst>
                <a:gd name="T0" fmla="*/ 38 w 75"/>
                <a:gd name="T1" fmla="*/ 0 h 75"/>
                <a:gd name="T2" fmla="*/ 0 w 75"/>
                <a:gd name="T3" fmla="*/ 38 h 75"/>
                <a:gd name="T4" fmla="*/ 38 w 75"/>
                <a:gd name="T5" fmla="*/ 75 h 75"/>
                <a:gd name="T6" fmla="*/ 75 w 75"/>
                <a:gd name="T7" fmla="*/ 38 h 75"/>
                <a:gd name="T8" fmla="*/ 38 w 75"/>
                <a:gd name="T9" fmla="*/ 0 h 75"/>
                <a:gd name="T10" fmla="*/ 38 w 75"/>
                <a:gd name="T11" fmla="*/ 66 h 75"/>
                <a:gd name="T12" fmla="*/ 9 w 75"/>
                <a:gd name="T13" fmla="*/ 38 h 75"/>
                <a:gd name="T14" fmla="*/ 38 w 75"/>
                <a:gd name="T15" fmla="*/ 9 h 75"/>
                <a:gd name="T16" fmla="*/ 66 w 75"/>
                <a:gd name="T17" fmla="*/ 38 h 75"/>
                <a:gd name="T18" fmla="*/ 38 w 75"/>
                <a:gd name="T19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8" y="75"/>
                    <a:pt x="75" y="5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lose/>
                  <a:moveTo>
                    <a:pt x="38" y="66"/>
                  </a:moveTo>
                  <a:cubicBezTo>
                    <a:pt x="22" y="66"/>
                    <a:pt x="9" y="53"/>
                    <a:pt x="9" y="38"/>
                  </a:cubicBezTo>
                  <a:cubicBezTo>
                    <a:pt x="9" y="22"/>
                    <a:pt x="22" y="9"/>
                    <a:pt x="38" y="9"/>
                  </a:cubicBezTo>
                  <a:cubicBezTo>
                    <a:pt x="53" y="9"/>
                    <a:pt x="66" y="22"/>
                    <a:pt x="66" y="38"/>
                  </a:cubicBezTo>
                  <a:cubicBezTo>
                    <a:pt x="66" y="53"/>
                    <a:pt x="53" y="66"/>
                    <a:pt x="3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15079" y="3004460"/>
            <a:ext cx="534817" cy="534816"/>
            <a:chOff x="6553200" y="754063"/>
            <a:chExt cx="714375" cy="714375"/>
          </a:xfrm>
          <a:solidFill>
            <a:schemeClr val="bg1"/>
          </a:solidFill>
        </p:grpSpPr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6553200" y="754063"/>
              <a:ext cx="714375" cy="714375"/>
            </a:xfrm>
            <a:custGeom>
              <a:avLst/>
              <a:gdLst>
                <a:gd name="T0" fmla="*/ 254 w 277"/>
                <a:gd name="T1" fmla="*/ 26 h 277"/>
                <a:gd name="T2" fmla="*/ 216 w 277"/>
                <a:gd name="T3" fmla="*/ 26 h 277"/>
                <a:gd name="T4" fmla="*/ 216 w 277"/>
                <a:gd name="T5" fmla="*/ 9 h 277"/>
                <a:gd name="T6" fmla="*/ 208 w 277"/>
                <a:gd name="T7" fmla="*/ 0 h 277"/>
                <a:gd name="T8" fmla="*/ 199 w 277"/>
                <a:gd name="T9" fmla="*/ 9 h 277"/>
                <a:gd name="T10" fmla="*/ 199 w 277"/>
                <a:gd name="T11" fmla="*/ 26 h 277"/>
                <a:gd name="T12" fmla="*/ 147 w 277"/>
                <a:gd name="T13" fmla="*/ 26 h 277"/>
                <a:gd name="T14" fmla="*/ 147 w 277"/>
                <a:gd name="T15" fmla="*/ 9 h 277"/>
                <a:gd name="T16" fmla="*/ 139 w 277"/>
                <a:gd name="T17" fmla="*/ 0 h 277"/>
                <a:gd name="T18" fmla="*/ 130 w 277"/>
                <a:gd name="T19" fmla="*/ 9 h 277"/>
                <a:gd name="T20" fmla="*/ 130 w 277"/>
                <a:gd name="T21" fmla="*/ 26 h 277"/>
                <a:gd name="T22" fmla="*/ 78 w 277"/>
                <a:gd name="T23" fmla="*/ 26 h 277"/>
                <a:gd name="T24" fmla="*/ 78 w 277"/>
                <a:gd name="T25" fmla="*/ 9 h 277"/>
                <a:gd name="T26" fmla="*/ 69 w 277"/>
                <a:gd name="T27" fmla="*/ 0 h 277"/>
                <a:gd name="T28" fmla="*/ 61 w 277"/>
                <a:gd name="T29" fmla="*/ 9 h 277"/>
                <a:gd name="T30" fmla="*/ 61 w 277"/>
                <a:gd name="T31" fmla="*/ 26 h 277"/>
                <a:gd name="T32" fmla="*/ 23 w 277"/>
                <a:gd name="T33" fmla="*/ 26 h 277"/>
                <a:gd name="T34" fmla="*/ 0 w 277"/>
                <a:gd name="T35" fmla="*/ 49 h 277"/>
                <a:gd name="T36" fmla="*/ 0 w 277"/>
                <a:gd name="T37" fmla="*/ 254 h 277"/>
                <a:gd name="T38" fmla="*/ 23 w 277"/>
                <a:gd name="T39" fmla="*/ 277 h 277"/>
                <a:gd name="T40" fmla="*/ 254 w 277"/>
                <a:gd name="T41" fmla="*/ 277 h 277"/>
                <a:gd name="T42" fmla="*/ 277 w 277"/>
                <a:gd name="T43" fmla="*/ 254 h 277"/>
                <a:gd name="T44" fmla="*/ 277 w 277"/>
                <a:gd name="T45" fmla="*/ 49 h 277"/>
                <a:gd name="T46" fmla="*/ 254 w 277"/>
                <a:gd name="T47" fmla="*/ 26 h 277"/>
                <a:gd name="T48" fmla="*/ 260 w 277"/>
                <a:gd name="T49" fmla="*/ 254 h 277"/>
                <a:gd name="T50" fmla="*/ 254 w 277"/>
                <a:gd name="T51" fmla="*/ 260 h 277"/>
                <a:gd name="T52" fmla="*/ 23 w 277"/>
                <a:gd name="T53" fmla="*/ 260 h 277"/>
                <a:gd name="T54" fmla="*/ 18 w 277"/>
                <a:gd name="T55" fmla="*/ 254 h 277"/>
                <a:gd name="T56" fmla="*/ 18 w 277"/>
                <a:gd name="T57" fmla="*/ 49 h 277"/>
                <a:gd name="T58" fmla="*/ 23 w 277"/>
                <a:gd name="T59" fmla="*/ 44 h 277"/>
                <a:gd name="T60" fmla="*/ 61 w 277"/>
                <a:gd name="T61" fmla="*/ 44 h 277"/>
                <a:gd name="T62" fmla="*/ 61 w 277"/>
                <a:gd name="T63" fmla="*/ 61 h 277"/>
                <a:gd name="T64" fmla="*/ 69 w 277"/>
                <a:gd name="T65" fmla="*/ 69 h 277"/>
                <a:gd name="T66" fmla="*/ 78 w 277"/>
                <a:gd name="T67" fmla="*/ 61 h 277"/>
                <a:gd name="T68" fmla="*/ 78 w 277"/>
                <a:gd name="T69" fmla="*/ 44 h 277"/>
                <a:gd name="T70" fmla="*/ 130 w 277"/>
                <a:gd name="T71" fmla="*/ 44 h 277"/>
                <a:gd name="T72" fmla="*/ 130 w 277"/>
                <a:gd name="T73" fmla="*/ 61 h 277"/>
                <a:gd name="T74" fmla="*/ 139 w 277"/>
                <a:gd name="T75" fmla="*/ 69 h 277"/>
                <a:gd name="T76" fmla="*/ 147 w 277"/>
                <a:gd name="T77" fmla="*/ 61 h 277"/>
                <a:gd name="T78" fmla="*/ 147 w 277"/>
                <a:gd name="T79" fmla="*/ 44 h 277"/>
                <a:gd name="T80" fmla="*/ 199 w 277"/>
                <a:gd name="T81" fmla="*/ 44 h 277"/>
                <a:gd name="T82" fmla="*/ 199 w 277"/>
                <a:gd name="T83" fmla="*/ 61 h 277"/>
                <a:gd name="T84" fmla="*/ 208 w 277"/>
                <a:gd name="T85" fmla="*/ 69 h 277"/>
                <a:gd name="T86" fmla="*/ 216 w 277"/>
                <a:gd name="T87" fmla="*/ 61 h 277"/>
                <a:gd name="T88" fmla="*/ 216 w 277"/>
                <a:gd name="T89" fmla="*/ 44 h 277"/>
                <a:gd name="T90" fmla="*/ 254 w 277"/>
                <a:gd name="T91" fmla="*/ 44 h 277"/>
                <a:gd name="T92" fmla="*/ 260 w 277"/>
                <a:gd name="T93" fmla="*/ 49 h 277"/>
                <a:gd name="T94" fmla="*/ 260 w 277"/>
                <a:gd name="T95" fmla="*/ 25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7" h="277">
                  <a:moveTo>
                    <a:pt x="254" y="26"/>
                  </a:moveTo>
                  <a:cubicBezTo>
                    <a:pt x="216" y="26"/>
                    <a:pt x="216" y="26"/>
                    <a:pt x="216" y="26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8" y="0"/>
                  </a:cubicBezTo>
                  <a:cubicBezTo>
                    <a:pt x="203" y="0"/>
                    <a:pt x="199" y="4"/>
                    <a:pt x="199" y="9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4"/>
                    <a:pt x="143" y="0"/>
                    <a:pt x="139" y="0"/>
                  </a:cubicBezTo>
                  <a:cubicBezTo>
                    <a:pt x="134" y="0"/>
                    <a:pt x="130" y="4"/>
                    <a:pt x="130" y="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4"/>
                    <a:pt x="74" y="0"/>
                    <a:pt x="69" y="0"/>
                  </a:cubicBezTo>
                  <a:cubicBezTo>
                    <a:pt x="65" y="0"/>
                    <a:pt x="61" y="4"/>
                    <a:pt x="61" y="9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6"/>
                    <a:pt x="0" y="37"/>
                    <a:pt x="0" y="49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67"/>
                    <a:pt x="11" y="277"/>
                    <a:pt x="23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67" y="277"/>
                    <a:pt x="277" y="267"/>
                    <a:pt x="277" y="254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7" y="37"/>
                    <a:pt x="267" y="26"/>
                    <a:pt x="254" y="26"/>
                  </a:cubicBezTo>
                  <a:close/>
                  <a:moveTo>
                    <a:pt x="260" y="254"/>
                  </a:moveTo>
                  <a:cubicBezTo>
                    <a:pt x="260" y="257"/>
                    <a:pt x="257" y="260"/>
                    <a:pt x="254" y="260"/>
                  </a:cubicBezTo>
                  <a:cubicBezTo>
                    <a:pt x="23" y="260"/>
                    <a:pt x="23" y="260"/>
                    <a:pt x="23" y="260"/>
                  </a:cubicBezTo>
                  <a:cubicBezTo>
                    <a:pt x="20" y="260"/>
                    <a:pt x="18" y="257"/>
                    <a:pt x="18" y="254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6"/>
                    <a:pt x="20" y="44"/>
                    <a:pt x="23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6"/>
                    <a:pt x="65" y="69"/>
                    <a:pt x="69" y="69"/>
                  </a:cubicBezTo>
                  <a:cubicBezTo>
                    <a:pt x="74" y="69"/>
                    <a:pt x="78" y="66"/>
                    <a:pt x="78" y="61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30" y="66"/>
                    <a:pt x="134" y="69"/>
                    <a:pt x="139" y="69"/>
                  </a:cubicBezTo>
                  <a:cubicBezTo>
                    <a:pt x="143" y="69"/>
                    <a:pt x="147" y="66"/>
                    <a:pt x="147" y="61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6"/>
                    <a:pt x="203" y="69"/>
                    <a:pt x="208" y="69"/>
                  </a:cubicBezTo>
                  <a:cubicBezTo>
                    <a:pt x="212" y="69"/>
                    <a:pt x="216" y="66"/>
                    <a:pt x="216" y="61"/>
                  </a:cubicBezTo>
                  <a:cubicBezTo>
                    <a:pt x="216" y="44"/>
                    <a:pt x="216" y="44"/>
                    <a:pt x="216" y="44"/>
                  </a:cubicBezTo>
                  <a:cubicBezTo>
                    <a:pt x="254" y="44"/>
                    <a:pt x="254" y="44"/>
                    <a:pt x="254" y="44"/>
                  </a:cubicBezTo>
                  <a:cubicBezTo>
                    <a:pt x="257" y="44"/>
                    <a:pt x="260" y="46"/>
                    <a:pt x="260" y="49"/>
                  </a:cubicBezTo>
                  <a:lnTo>
                    <a:pt x="26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6710363" y="1022351"/>
              <a:ext cx="87313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6710363" y="1133476"/>
              <a:ext cx="87313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6710363" y="1244601"/>
              <a:ext cx="87313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6864350" y="1244601"/>
              <a:ext cx="904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6864350" y="1133476"/>
              <a:ext cx="904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6864350" y="1022351"/>
              <a:ext cx="904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7021513" y="1244601"/>
              <a:ext cx="889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7021513" y="1133476"/>
              <a:ext cx="889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7021513" y="1022351"/>
              <a:ext cx="889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7017712" y="1815472"/>
            <a:ext cx="4773235" cy="392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>
                <a:solidFill>
                  <a:srgbClr val="595959"/>
                </a:solidFill>
              </a:rPr>
              <a:t>PPT</a:t>
            </a:r>
            <a:r>
              <a:rPr lang="zh-CN" altLang="en-US" sz="1600" dirty="0">
                <a:solidFill>
                  <a:srgbClr val="595959"/>
                </a:solidFill>
              </a:rPr>
              <a:t>定制、美化、项目咨询、培训等需求</a:t>
            </a:r>
            <a:r>
              <a:rPr lang="zh-CN" altLang="en-US" sz="1600" dirty="0" smtClean="0">
                <a:solidFill>
                  <a:srgbClr val="595959"/>
                </a:solidFill>
              </a:rPr>
              <a:t>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solidFill>
                  <a:srgbClr val="595959"/>
                </a:solidFill>
              </a:rPr>
              <a:t>再次感谢您对布衣公子的支持！</a:t>
            </a:r>
            <a:endParaRPr lang="en-US" altLang="zh-CN" sz="1600" dirty="0">
              <a:solidFill>
                <a:srgbClr val="59595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14443" y="1360703"/>
            <a:ext cx="4660462" cy="356816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/>
            <a:r>
              <a:rPr lang="zh-CN" altLang="en-US" dirty="0" smtClean="0">
                <a:latin typeface="Impact" panose="020B0806030902050204" pitchFamily="34" charset="0"/>
              </a:rPr>
              <a:t>单击此处，添加标题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二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项对比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62686" y="1843314"/>
            <a:ext cx="3266630" cy="3410116"/>
            <a:chOff x="4032919" y="1394673"/>
            <a:chExt cx="4126154" cy="4307397"/>
          </a:xfrm>
        </p:grpSpPr>
        <p:sp>
          <p:nvSpPr>
            <p:cNvPr id="143" name="矩形 2"/>
            <p:cNvSpPr/>
            <p:nvPr/>
          </p:nvSpPr>
          <p:spPr>
            <a:xfrm rot="2700000">
              <a:off x="5864235" y="2360617"/>
              <a:ext cx="2294839" cy="2294837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rgbClr val="F26D6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2700000">
              <a:off x="4032918" y="2360617"/>
              <a:ext cx="2294839" cy="2294837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 rot="2700000">
              <a:off x="5792099" y="1394673"/>
              <a:ext cx="607801" cy="607801"/>
            </a:xfrm>
            <a:prstGeom prst="rect">
              <a:avLst/>
            </a:prstGeom>
            <a:solidFill>
              <a:srgbClr val="F26D6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 rot="2700000">
              <a:off x="5792100" y="5094269"/>
              <a:ext cx="607801" cy="607801"/>
            </a:xfrm>
            <a:prstGeom prst="rect">
              <a:avLst/>
            </a:prstGeom>
            <a:solidFill>
              <a:srgbClr val="9BBB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47" name="矩形 6"/>
          <p:cNvSpPr>
            <a:spLocks noChangeArrowheads="1"/>
          </p:cNvSpPr>
          <p:nvPr/>
        </p:nvSpPr>
        <p:spPr bwMode="auto">
          <a:xfrm>
            <a:off x="946966" y="2378023"/>
            <a:ext cx="3032112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>
                <a:solidFill>
                  <a:srgbClr val="595959"/>
                </a:solidFill>
              </a:rPr>
              <a:t>PPT</a:t>
            </a:r>
            <a:r>
              <a:rPr lang="zh-CN" altLang="en-US" sz="1600" dirty="0">
                <a:solidFill>
                  <a:srgbClr val="595959"/>
                </a:solidFill>
              </a:rPr>
              <a:t>定制、美化、项目咨询、培训等需求</a:t>
            </a:r>
            <a:r>
              <a:rPr lang="zh-CN" altLang="en-US" sz="1600" dirty="0" smtClean="0">
                <a:solidFill>
                  <a:srgbClr val="595959"/>
                </a:solidFill>
              </a:rPr>
              <a:t>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063077" y="1899621"/>
            <a:ext cx="2916000" cy="332148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151" name="矩形 6"/>
          <p:cNvSpPr>
            <a:spLocks noChangeArrowheads="1"/>
          </p:cNvSpPr>
          <p:nvPr/>
        </p:nvSpPr>
        <p:spPr bwMode="auto">
          <a:xfrm>
            <a:off x="8221093" y="2378023"/>
            <a:ext cx="3032112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>
                <a:solidFill>
                  <a:srgbClr val="595959"/>
                </a:solidFill>
              </a:rPr>
              <a:t>PPT</a:t>
            </a:r>
            <a:r>
              <a:rPr lang="zh-CN" altLang="en-US" sz="1600" dirty="0">
                <a:solidFill>
                  <a:srgbClr val="595959"/>
                </a:solidFill>
              </a:rPr>
              <a:t>定制、美化、项目咨询、培训等需求</a:t>
            </a:r>
            <a:r>
              <a:rPr lang="zh-CN" altLang="en-US" sz="1600" dirty="0" smtClean="0">
                <a:solidFill>
                  <a:srgbClr val="595959"/>
                </a:solidFill>
              </a:rPr>
              <a:t>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337204" y="1899621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155" name="矩形 154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n 6"/>
          <p:cNvSpPr/>
          <p:nvPr/>
        </p:nvSpPr>
        <p:spPr>
          <a:xfrm>
            <a:off x="3621166" y="2716273"/>
            <a:ext cx="1476961" cy="1847535"/>
          </a:xfrm>
          <a:prstGeom prst="can">
            <a:avLst/>
          </a:prstGeom>
          <a:solidFill>
            <a:srgbClr val="546E7A"/>
          </a:solidFill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Can 7"/>
          <p:cNvSpPr/>
          <p:nvPr/>
        </p:nvSpPr>
        <p:spPr>
          <a:xfrm>
            <a:off x="4734072" y="2460842"/>
            <a:ext cx="1476961" cy="2246119"/>
          </a:xfrm>
          <a:prstGeom prst="can">
            <a:avLst/>
          </a:prstGeom>
          <a:solidFill>
            <a:srgbClr val="5EC6D3"/>
          </a:solidFill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Can 8"/>
          <p:cNvSpPr/>
          <p:nvPr/>
        </p:nvSpPr>
        <p:spPr>
          <a:xfrm>
            <a:off x="5841668" y="2011039"/>
            <a:ext cx="1476961" cy="2824352"/>
          </a:xfrm>
          <a:prstGeom prst="can">
            <a:avLst/>
          </a:prstGeom>
          <a:solidFill>
            <a:srgbClr val="F8841D"/>
          </a:solidFill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Can 9"/>
          <p:cNvSpPr/>
          <p:nvPr/>
        </p:nvSpPr>
        <p:spPr>
          <a:xfrm>
            <a:off x="7093874" y="2716273"/>
            <a:ext cx="1476961" cy="2247551"/>
          </a:xfrm>
          <a:prstGeom prst="can">
            <a:avLst/>
          </a:prstGeom>
          <a:solidFill>
            <a:srgbClr val="F26D64"/>
          </a:solidFill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75145" y="166037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3331" y="283509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46E7A"/>
                </a:solidFill>
              </a:rPr>
              <a:t>添加标题</a:t>
            </a:r>
            <a:endParaRPr lang="en-US" altLang="zh-CN" sz="2400" b="1" dirty="0" smtClean="0">
              <a:solidFill>
                <a:srgbClr val="546E7A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18331" y="283509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64135" y="1180437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5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数据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1"/>
          <p:cNvSpPr>
            <a:spLocks noChangeAspect="1"/>
          </p:cNvSpPr>
          <p:nvPr/>
        </p:nvSpPr>
        <p:spPr bwMode="auto">
          <a:xfrm>
            <a:off x="10273905" y="4652805"/>
            <a:ext cx="1332000" cy="710696"/>
          </a:xfrm>
          <a:custGeom>
            <a:avLst/>
            <a:gdLst>
              <a:gd name="T0" fmla="*/ 1303 w 3889"/>
              <a:gd name="T1" fmla="*/ 0 h 2075"/>
              <a:gd name="T2" fmla="*/ 0 w 3889"/>
              <a:gd name="T3" fmla="*/ 698 h 2075"/>
              <a:gd name="T4" fmla="*/ 2605 w 3889"/>
              <a:gd name="T5" fmla="*/ 2075 h 2075"/>
              <a:gd name="T6" fmla="*/ 3889 w 3889"/>
              <a:gd name="T7" fmla="*/ 1395 h 2075"/>
              <a:gd name="T8" fmla="*/ 1303 w 3889"/>
              <a:gd name="T9" fmla="*/ 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9" h="2075">
                <a:moveTo>
                  <a:pt x="1303" y="0"/>
                </a:moveTo>
                <a:lnTo>
                  <a:pt x="0" y="698"/>
                </a:lnTo>
                <a:lnTo>
                  <a:pt x="2605" y="2075"/>
                </a:lnTo>
                <a:lnTo>
                  <a:pt x="3889" y="1395"/>
                </a:lnTo>
                <a:lnTo>
                  <a:pt x="1303" y="0"/>
                </a:lnTo>
                <a:close/>
              </a:path>
            </a:pathLst>
          </a:custGeom>
          <a:gradFill>
            <a:gsLst>
              <a:gs pos="0">
                <a:srgbClr val="C7C2BC">
                  <a:alpha val="90000"/>
                </a:srgbClr>
              </a:gs>
              <a:gs pos="57000">
                <a:srgbClr val="C7C2BC">
                  <a:alpha val="15000"/>
                </a:srgbClr>
              </a:gs>
              <a:gs pos="100000">
                <a:srgbClr val="C7C2BC">
                  <a:lumMod val="0"/>
                  <a:lumOff val="100000"/>
                  <a:alpha val="0"/>
                </a:srgbClr>
              </a:gs>
            </a:gsLst>
            <a:lin ang="3900000" scaled="0"/>
          </a:gradFill>
          <a:ln w="1158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1"/>
          <p:cNvSpPr>
            <a:spLocks noChangeAspect="1"/>
          </p:cNvSpPr>
          <p:nvPr/>
        </p:nvSpPr>
        <p:spPr bwMode="auto">
          <a:xfrm>
            <a:off x="2669824" y="4652805"/>
            <a:ext cx="1332000" cy="710696"/>
          </a:xfrm>
          <a:custGeom>
            <a:avLst/>
            <a:gdLst>
              <a:gd name="T0" fmla="*/ 1303 w 3889"/>
              <a:gd name="T1" fmla="*/ 0 h 2075"/>
              <a:gd name="T2" fmla="*/ 0 w 3889"/>
              <a:gd name="T3" fmla="*/ 698 h 2075"/>
              <a:gd name="T4" fmla="*/ 2605 w 3889"/>
              <a:gd name="T5" fmla="*/ 2075 h 2075"/>
              <a:gd name="T6" fmla="*/ 3889 w 3889"/>
              <a:gd name="T7" fmla="*/ 1395 h 2075"/>
              <a:gd name="T8" fmla="*/ 1303 w 3889"/>
              <a:gd name="T9" fmla="*/ 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9" h="2075">
                <a:moveTo>
                  <a:pt x="1303" y="0"/>
                </a:moveTo>
                <a:lnTo>
                  <a:pt x="0" y="698"/>
                </a:lnTo>
                <a:lnTo>
                  <a:pt x="2605" y="2075"/>
                </a:lnTo>
                <a:lnTo>
                  <a:pt x="3889" y="1395"/>
                </a:lnTo>
                <a:lnTo>
                  <a:pt x="1303" y="0"/>
                </a:lnTo>
                <a:close/>
              </a:path>
            </a:pathLst>
          </a:custGeom>
          <a:gradFill>
            <a:gsLst>
              <a:gs pos="0">
                <a:srgbClr val="C7C2BC">
                  <a:alpha val="90000"/>
                </a:srgbClr>
              </a:gs>
              <a:gs pos="57000">
                <a:srgbClr val="C7C2BC">
                  <a:alpha val="15000"/>
                </a:srgbClr>
              </a:gs>
              <a:gs pos="100000">
                <a:srgbClr val="C7C2BC">
                  <a:lumMod val="0"/>
                  <a:lumOff val="100000"/>
                  <a:alpha val="0"/>
                </a:srgbClr>
              </a:gs>
            </a:gsLst>
            <a:lin ang="3900000" scaled="0"/>
          </a:gradFill>
          <a:ln w="1158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Freeform 21"/>
          <p:cNvSpPr>
            <a:spLocks noChangeAspect="1"/>
          </p:cNvSpPr>
          <p:nvPr/>
        </p:nvSpPr>
        <p:spPr bwMode="auto">
          <a:xfrm>
            <a:off x="5204518" y="4652805"/>
            <a:ext cx="1332000" cy="710696"/>
          </a:xfrm>
          <a:custGeom>
            <a:avLst/>
            <a:gdLst>
              <a:gd name="T0" fmla="*/ 1303 w 3889"/>
              <a:gd name="T1" fmla="*/ 0 h 2075"/>
              <a:gd name="T2" fmla="*/ 0 w 3889"/>
              <a:gd name="T3" fmla="*/ 698 h 2075"/>
              <a:gd name="T4" fmla="*/ 2605 w 3889"/>
              <a:gd name="T5" fmla="*/ 2075 h 2075"/>
              <a:gd name="T6" fmla="*/ 3889 w 3889"/>
              <a:gd name="T7" fmla="*/ 1395 h 2075"/>
              <a:gd name="T8" fmla="*/ 1303 w 3889"/>
              <a:gd name="T9" fmla="*/ 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9" h="2075">
                <a:moveTo>
                  <a:pt x="1303" y="0"/>
                </a:moveTo>
                <a:lnTo>
                  <a:pt x="0" y="698"/>
                </a:lnTo>
                <a:lnTo>
                  <a:pt x="2605" y="2075"/>
                </a:lnTo>
                <a:lnTo>
                  <a:pt x="3889" y="1395"/>
                </a:lnTo>
                <a:lnTo>
                  <a:pt x="1303" y="0"/>
                </a:lnTo>
                <a:close/>
              </a:path>
            </a:pathLst>
          </a:custGeom>
          <a:gradFill>
            <a:gsLst>
              <a:gs pos="0">
                <a:srgbClr val="C7C2BC">
                  <a:alpha val="90000"/>
                </a:srgbClr>
              </a:gs>
              <a:gs pos="57000">
                <a:srgbClr val="C7C2BC">
                  <a:alpha val="15000"/>
                </a:srgbClr>
              </a:gs>
              <a:gs pos="100000">
                <a:srgbClr val="C7C2BC">
                  <a:lumMod val="0"/>
                  <a:lumOff val="100000"/>
                  <a:alpha val="0"/>
                </a:srgbClr>
              </a:gs>
            </a:gsLst>
            <a:lin ang="3900000" scaled="0"/>
          </a:gradFill>
          <a:ln w="1158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Freeform 21"/>
          <p:cNvSpPr>
            <a:spLocks noChangeAspect="1"/>
          </p:cNvSpPr>
          <p:nvPr/>
        </p:nvSpPr>
        <p:spPr bwMode="auto">
          <a:xfrm>
            <a:off x="7739212" y="4652805"/>
            <a:ext cx="1332000" cy="710696"/>
          </a:xfrm>
          <a:custGeom>
            <a:avLst/>
            <a:gdLst>
              <a:gd name="T0" fmla="*/ 1303 w 3889"/>
              <a:gd name="T1" fmla="*/ 0 h 2075"/>
              <a:gd name="T2" fmla="*/ 0 w 3889"/>
              <a:gd name="T3" fmla="*/ 698 h 2075"/>
              <a:gd name="T4" fmla="*/ 2605 w 3889"/>
              <a:gd name="T5" fmla="*/ 2075 h 2075"/>
              <a:gd name="T6" fmla="*/ 3889 w 3889"/>
              <a:gd name="T7" fmla="*/ 1395 h 2075"/>
              <a:gd name="T8" fmla="*/ 1303 w 3889"/>
              <a:gd name="T9" fmla="*/ 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9" h="2075">
                <a:moveTo>
                  <a:pt x="1303" y="0"/>
                </a:moveTo>
                <a:lnTo>
                  <a:pt x="0" y="698"/>
                </a:lnTo>
                <a:lnTo>
                  <a:pt x="2605" y="2075"/>
                </a:lnTo>
                <a:lnTo>
                  <a:pt x="3889" y="1395"/>
                </a:lnTo>
                <a:lnTo>
                  <a:pt x="1303" y="0"/>
                </a:lnTo>
                <a:close/>
              </a:path>
            </a:pathLst>
          </a:custGeom>
          <a:gradFill>
            <a:gsLst>
              <a:gs pos="0">
                <a:srgbClr val="C7C2BC">
                  <a:alpha val="90000"/>
                </a:srgbClr>
              </a:gs>
              <a:gs pos="57000">
                <a:srgbClr val="C7C2BC">
                  <a:alpha val="15000"/>
                </a:srgbClr>
              </a:gs>
              <a:gs pos="100000">
                <a:srgbClr val="C7C2BC">
                  <a:lumMod val="0"/>
                  <a:lumOff val="100000"/>
                  <a:alpha val="0"/>
                </a:srgbClr>
              </a:gs>
            </a:gsLst>
            <a:lin ang="3900000" scaled="0"/>
          </a:gradFill>
          <a:ln w="1158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Cube 23"/>
          <p:cNvSpPr/>
          <p:nvPr/>
        </p:nvSpPr>
        <p:spPr>
          <a:xfrm>
            <a:off x="1103394" y="2507289"/>
            <a:ext cx="2381089" cy="2381089"/>
          </a:xfrm>
          <a:prstGeom prst="cube">
            <a:avLst/>
          </a:prstGeom>
          <a:solidFill>
            <a:srgbClr val="546E7A"/>
          </a:solidFill>
          <a:ln>
            <a:noFill/>
          </a:ln>
          <a:effectLst>
            <a:outerShdw dir="5400000" sx="126000" sy="126000" algn="ctr" rotWithShape="0">
              <a:srgbClr val="000000">
                <a:alpha val="0"/>
              </a:srgb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OPTION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Cube 24"/>
          <p:cNvSpPr/>
          <p:nvPr/>
        </p:nvSpPr>
        <p:spPr>
          <a:xfrm>
            <a:off x="3638103" y="2507289"/>
            <a:ext cx="2381089" cy="2381089"/>
          </a:xfrm>
          <a:prstGeom prst="cube">
            <a:avLst/>
          </a:prstGeom>
          <a:solidFill>
            <a:srgbClr val="5EC6D3"/>
          </a:solidFill>
          <a:ln>
            <a:noFill/>
          </a:ln>
          <a:effectLst>
            <a:outerShdw dir="5400000" sx="126000" sy="126000" algn="ctr" rotWithShape="0">
              <a:srgbClr val="000000">
                <a:alpha val="0"/>
              </a:srgb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OPTION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sz="5400" dirty="0"/>
          </a:p>
        </p:txBody>
      </p:sp>
      <p:sp>
        <p:nvSpPr>
          <p:cNvPr id="22" name="Cube 25"/>
          <p:cNvSpPr/>
          <p:nvPr/>
        </p:nvSpPr>
        <p:spPr>
          <a:xfrm>
            <a:off x="6172812" y="2507289"/>
            <a:ext cx="2381089" cy="2381089"/>
          </a:xfrm>
          <a:prstGeom prst="cube">
            <a:avLst/>
          </a:prstGeom>
          <a:solidFill>
            <a:srgbClr val="F8841D"/>
          </a:solidFill>
          <a:ln>
            <a:noFill/>
          </a:ln>
          <a:effectLst>
            <a:outerShdw dir="5400000" sx="126000" sy="126000" algn="ctr" rotWithShape="0">
              <a:srgbClr val="000000">
                <a:alpha val="0"/>
              </a:srgb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OPTION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5400" dirty="0"/>
          </a:p>
        </p:txBody>
      </p:sp>
      <p:sp>
        <p:nvSpPr>
          <p:cNvPr id="23" name="Cube 26"/>
          <p:cNvSpPr/>
          <p:nvPr/>
        </p:nvSpPr>
        <p:spPr>
          <a:xfrm>
            <a:off x="8707520" y="2507289"/>
            <a:ext cx="2381089" cy="2381089"/>
          </a:xfrm>
          <a:prstGeom prst="cube">
            <a:avLst/>
          </a:prstGeom>
          <a:solidFill>
            <a:srgbClr val="F26D64"/>
          </a:solidFill>
          <a:ln>
            <a:noFill/>
          </a:ln>
          <a:effectLst>
            <a:outerShdw dir="5400000" sx="126000" sy="126000" algn="ctr" rotWithShape="0">
              <a:srgbClr val="000000">
                <a:alpha val="0"/>
              </a:srgb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OPTION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5400" dirty="0"/>
          </a:p>
        </p:txBody>
      </p:sp>
      <p:sp>
        <p:nvSpPr>
          <p:cNvPr id="38" name="矩形 37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050482" y="149376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79306" y="149376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46E7A"/>
                </a:solidFill>
              </a:rPr>
              <a:t>添加标题</a:t>
            </a:r>
            <a:endParaRPr lang="en-US" altLang="zh-CN" sz="2400" b="1" dirty="0" smtClean="0">
              <a:solidFill>
                <a:srgbClr val="546E7A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92834" y="149376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21658" y="149376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947564" y="124550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81119" y="124550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46E7A"/>
                </a:solidFill>
              </a:rPr>
              <a:t>添加标题</a:t>
            </a:r>
            <a:endParaRPr lang="en-US" altLang="zh-CN" sz="2400" b="1" dirty="0" smtClean="0">
              <a:solidFill>
                <a:srgbClr val="546E7A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81119" y="3212606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947564" y="3212606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84" name="Group 65"/>
          <p:cNvGrpSpPr/>
          <p:nvPr/>
        </p:nvGrpSpPr>
        <p:grpSpPr>
          <a:xfrm>
            <a:off x="4559820" y="1355148"/>
            <a:ext cx="1459377" cy="1612995"/>
            <a:chOff x="3419864" y="1304397"/>
            <a:chExt cx="1094533" cy="1209746"/>
          </a:xfrm>
        </p:grpSpPr>
        <p:sp>
          <p:nvSpPr>
            <p:cNvPr id="85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  <p:sp>
          <p:nvSpPr>
            <p:cNvPr id="86" name="Rectangle 47"/>
            <p:cNvSpPr/>
            <p:nvPr/>
          </p:nvSpPr>
          <p:spPr>
            <a:xfrm>
              <a:off x="3689890" y="1468512"/>
              <a:ext cx="554479" cy="561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4267" b="1" dirty="0">
                  <a:solidFill>
                    <a:schemeClr val="bg1"/>
                  </a:solidFill>
                </a:rPr>
                <a:t>01</a:t>
              </a:r>
              <a:endParaRPr lang="en-US" sz="4267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66"/>
          <p:cNvGrpSpPr/>
          <p:nvPr/>
        </p:nvGrpSpPr>
        <p:grpSpPr>
          <a:xfrm>
            <a:off x="6320960" y="1355148"/>
            <a:ext cx="1459377" cy="1612995"/>
            <a:chOff x="4740719" y="1304398"/>
            <a:chExt cx="1094533" cy="1209746"/>
          </a:xfrm>
          <a:solidFill>
            <a:schemeClr val="bg2"/>
          </a:solidFill>
        </p:grpSpPr>
        <p:sp>
          <p:nvSpPr>
            <p:cNvPr id="88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  <p:sp>
          <p:nvSpPr>
            <p:cNvPr id="89" name="Rectangle 54"/>
            <p:cNvSpPr/>
            <p:nvPr/>
          </p:nvSpPr>
          <p:spPr>
            <a:xfrm>
              <a:off x="5010745" y="1468513"/>
              <a:ext cx="554479" cy="561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4267" b="1" dirty="0">
                  <a:solidFill>
                    <a:schemeClr val="bg1"/>
                  </a:solidFill>
                </a:rPr>
                <a:t>02</a:t>
              </a:r>
              <a:endParaRPr lang="en-US" sz="4267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67"/>
          <p:cNvGrpSpPr/>
          <p:nvPr/>
        </p:nvGrpSpPr>
        <p:grpSpPr>
          <a:xfrm>
            <a:off x="4559820" y="3275381"/>
            <a:ext cx="1459377" cy="1612995"/>
            <a:chOff x="3419864" y="1304397"/>
            <a:chExt cx="1094533" cy="1209746"/>
          </a:xfrm>
          <a:solidFill>
            <a:srgbClr val="FF3F3F"/>
          </a:solidFill>
        </p:grpSpPr>
        <p:sp>
          <p:nvSpPr>
            <p:cNvPr id="97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>
                <a:solidFill>
                  <a:srgbClr val="F26D64"/>
                </a:solidFill>
              </a:endParaRPr>
            </a:p>
          </p:txBody>
        </p:sp>
        <p:sp>
          <p:nvSpPr>
            <p:cNvPr id="98" name="Rectangle 69"/>
            <p:cNvSpPr/>
            <p:nvPr/>
          </p:nvSpPr>
          <p:spPr>
            <a:xfrm>
              <a:off x="3689890" y="1468512"/>
              <a:ext cx="554479" cy="561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4267" b="1" dirty="0">
                  <a:solidFill>
                    <a:schemeClr val="bg1"/>
                  </a:solidFill>
                </a:rPr>
                <a:t>03</a:t>
              </a:r>
              <a:endParaRPr lang="en-US" sz="4267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70"/>
          <p:cNvGrpSpPr/>
          <p:nvPr/>
        </p:nvGrpSpPr>
        <p:grpSpPr>
          <a:xfrm>
            <a:off x="6320960" y="3275381"/>
            <a:ext cx="1459377" cy="1612995"/>
            <a:chOff x="4740719" y="1304398"/>
            <a:chExt cx="1094533" cy="1209746"/>
          </a:xfrm>
          <a:solidFill>
            <a:schemeClr val="accent3"/>
          </a:solidFill>
        </p:grpSpPr>
        <p:sp>
          <p:nvSpPr>
            <p:cNvPr id="100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/>
            </a:p>
          </p:txBody>
        </p:sp>
        <p:sp>
          <p:nvSpPr>
            <p:cNvPr id="101" name="Rectangle 73"/>
            <p:cNvSpPr/>
            <p:nvPr/>
          </p:nvSpPr>
          <p:spPr>
            <a:xfrm>
              <a:off x="5010745" y="1468513"/>
              <a:ext cx="554479" cy="561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4267" b="1" dirty="0">
                  <a:solidFill>
                    <a:schemeClr val="bg1"/>
                  </a:solidFill>
                </a:rPr>
                <a:t>04</a:t>
              </a:r>
              <a:endParaRPr lang="en-US" sz="4267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8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22059" y="1328349"/>
            <a:ext cx="3947884" cy="3934270"/>
            <a:chOff x="4458878" y="1929141"/>
            <a:chExt cx="3274245" cy="3262957"/>
          </a:xfrm>
        </p:grpSpPr>
        <p:sp>
          <p:nvSpPr>
            <p:cNvPr id="24" name="矩形 23"/>
            <p:cNvSpPr/>
            <p:nvPr/>
          </p:nvSpPr>
          <p:spPr>
            <a:xfrm>
              <a:off x="6157912" y="3616886"/>
              <a:ext cx="1186317" cy="1131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157912" y="2252209"/>
              <a:ext cx="1186317" cy="12482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847772" y="3616886"/>
              <a:ext cx="1186317" cy="1131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47772" y="2252209"/>
              <a:ext cx="1186317" cy="12521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458878" y="1929141"/>
              <a:ext cx="3274245" cy="3262957"/>
              <a:chOff x="4446484" y="1929141"/>
              <a:chExt cx="3274245" cy="3262957"/>
            </a:xfrm>
          </p:grpSpPr>
          <p:sp>
            <p:nvSpPr>
              <p:cNvPr id="31" name="直角三角形 30"/>
              <p:cNvSpPr/>
              <p:nvPr/>
            </p:nvSpPr>
            <p:spPr>
              <a:xfrm>
                <a:off x="6145518" y="1929142"/>
                <a:ext cx="1575211" cy="1575211"/>
              </a:xfrm>
              <a:prstGeom prst="rtTriangle">
                <a:avLst/>
              </a:prstGeom>
              <a:solidFill>
                <a:srgbClr val="9BBB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rot="5400000">
                <a:off x="6145518" y="3616887"/>
                <a:ext cx="1575211" cy="1575211"/>
              </a:xfrm>
              <a:prstGeom prst="rtTriangle">
                <a:avLst/>
              </a:prstGeom>
              <a:solidFill>
                <a:srgbClr val="F88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直角三角形 32"/>
              <p:cNvSpPr/>
              <p:nvPr/>
            </p:nvSpPr>
            <p:spPr>
              <a:xfrm rot="16200000">
                <a:off x="4446484" y="1929141"/>
                <a:ext cx="1575211" cy="1575211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直角三角形 33"/>
              <p:cNvSpPr/>
              <p:nvPr/>
            </p:nvSpPr>
            <p:spPr>
              <a:xfrm rot="10800000">
                <a:off x="4446484" y="3616886"/>
                <a:ext cx="1575211" cy="1575211"/>
              </a:xfrm>
              <a:prstGeom prst="rtTriangle">
                <a:avLst/>
              </a:prstGeom>
              <a:solidFill>
                <a:srgbClr val="F26D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Freeform 18"/>
          <p:cNvSpPr>
            <a:spLocks noEditPoints="1"/>
          </p:cNvSpPr>
          <p:nvPr/>
        </p:nvSpPr>
        <p:spPr bwMode="auto">
          <a:xfrm>
            <a:off x="5176797" y="3657651"/>
            <a:ext cx="563340" cy="563340"/>
          </a:xfrm>
          <a:custGeom>
            <a:avLst/>
            <a:gdLst>
              <a:gd name="T0" fmla="*/ 0 w 292"/>
              <a:gd name="T1" fmla="*/ 146 h 292"/>
              <a:gd name="T2" fmla="*/ 292 w 292"/>
              <a:gd name="T3" fmla="*/ 146 h 292"/>
              <a:gd name="T4" fmla="*/ 273 w 292"/>
              <a:gd name="T5" fmla="*/ 141 h 292"/>
              <a:gd name="T6" fmla="*/ 205 w 292"/>
              <a:gd name="T7" fmla="*/ 82 h 292"/>
              <a:gd name="T8" fmla="*/ 273 w 292"/>
              <a:gd name="T9" fmla="*/ 141 h 292"/>
              <a:gd name="T10" fmla="*/ 102 w 292"/>
              <a:gd name="T11" fmla="*/ 223 h 292"/>
              <a:gd name="T12" fmla="*/ 141 w 292"/>
              <a:gd name="T13" fmla="*/ 273 h 292"/>
              <a:gd name="T14" fmla="*/ 151 w 292"/>
              <a:gd name="T15" fmla="*/ 19 h 292"/>
              <a:gd name="T16" fmla="*/ 150 w 292"/>
              <a:gd name="T17" fmla="*/ 84 h 292"/>
              <a:gd name="T18" fmla="*/ 151 w 292"/>
              <a:gd name="T19" fmla="*/ 19 h 292"/>
              <a:gd name="T20" fmla="*/ 234 w 292"/>
              <a:gd name="T21" fmla="*/ 54 h 292"/>
              <a:gd name="T22" fmla="*/ 167 w 292"/>
              <a:gd name="T23" fmla="*/ 20 h 292"/>
              <a:gd name="T24" fmla="*/ 141 w 292"/>
              <a:gd name="T25" fmla="*/ 84 h 292"/>
              <a:gd name="T26" fmla="*/ 141 w 292"/>
              <a:gd name="T27" fmla="*/ 19 h 292"/>
              <a:gd name="T28" fmla="*/ 90 w 292"/>
              <a:gd name="T29" fmla="*/ 73 h 292"/>
              <a:gd name="T30" fmla="*/ 125 w 292"/>
              <a:gd name="T31" fmla="*/ 20 h 292"/>
              <a:gd name="T32" fmla="*/ 95 w 292"/>
              <a:gd name="T33" fmla="*/ 85 h 292"/>
              <a:gd name="T34" fmla="*/ 141 w 292"/>
              <a:gd name="T35" fmla="*/ 141 h 292"/>
              <a:gd name="T36" fmla="*/ 95 w 292"/>
              <a:gd name="T37" fmla="*/ 85 h 292"/>
              <a:gd name="T38" fmla="*/ 141 w 292"/>
              <a:gd name="T39" fmla="*/ 207 h 292"/>
              <a:gd name="T40" fmla="*/ 85 w 292"/>
              <a:gd name="T41" fmla="*/ 150 h 292"/>
              <a:gd name="T42" fmla="*/ 125 w 292"/>
              <a:gd name="T43" fmla="*/ 271 h 292"/>
              <a:gd name="T44" fmla="*/ 93 w 292"/>
              <a:gd name="T45" fmla="*/ 226 h 292"/>
              <a:gd name="T46" fmla="*/ 150 w 292"/>
              <a:gd name="T47" fmla="*/ 273 h 292"/>
              <a:gd name="T48" fmla="*/ 189 w 292"/>
              <a:gd name="T49" fmla="*/ 223 h 292"/>
              <a:gd name="T50" fmla="*/ 150 w 292"/>
              <a:gd name="T51" fmla="*/ 273 h 292"/>
              <a:gd name="T52" fmla="*/ 228 w 292"/>
              <a:gd name="T53" fmla="*/ 242 h 292"/>
              <a:gd name="T54" fmla="*/ 198 w 292"/>
              <a:gd name="T55" fmla="*/ 226 h 292"/>
              <a:gd name="T56" fmla="*/ 150 w 292"/>
              <a:gd name="T57" fmla="*/ 207 h 292"/>
              <a:gd name="T58" fmla="*/ 207 w 292"/>
              <a:gd name="T59" fmla="*/ 150 h 292"/>
              <a:gd name="T60" fmla="*/ 150 w 292"/>
              <a:gd name="T61" fmla="*/ 141 h 292"/>
              <a:gd name="T62" fmla="*/ 197 w 292"/>
              <a:gd name="T63" fmla="*/ 85 h 292"/>
              <a:gd name="T64" fmla="*/ 150 w 292"/>
              <a:gd name="T65" fmla="*/ 141 h 292"/>
              <a:gd name="T66" fmla="*/ 86 w 292"/>
              <a:gd name="T67" fmla="*/ 82 h 292"/>
              <a:gd name="T68" fmla="*/ 19 w 292"/>
              <a:gd name="T69" fmla="*/ 141 h 292"/>
              <a:gd name="T70" fmla="*/ 19 w 292"/>
              <a:gd name="T71" fmla="*/ 150 h 292"/>
              <a:gd name="T72" fmla="*/ 89 w 292"/>
              <a:gd name="T73" fmla="*/ 218 h 292"/>
              <a:gd name="T74" fmla="*/ 19 w 292"/>
              <a:gd name="T75" fmla="*/ 150 h 292"/>
              <a:gd name="T76" fmla="*/ 202 w 292"/>
              <a:gd name="T77" fmla="*/ 218 h 292"/>
              <a:gd name="T78" fmla="*/ 273 w 292"/>
              <a:gd name="T79" fmla="*/ 15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2" h="292">
                <a:moveTo>
                  <a:pt x="146" y="0"/>
                </a:moveTo>
                <a:cubicBezTo>
                  <a:pt x="65" y="0"/>
                  <a:pt x="0" y="65"/>
                  <a:pt x="0" y="146"/>
                </a:cubicBezTo>
                <a:cubicBezTo>
                  <a:pt x="0" y="226"/>
                  <a:pt x="65" y="292"/>
                  <a:pt x="146" y="292"/>
                </a:cubicBezTo>
                <a:cubicBezTo>
                  <a:pt x="226" y="292"/>
                  <a:pt x="292" y="226"/>
                  <a:pt x="292" y="146"/>
                </a:cubicBezTo>
                <a:cubicBezTo>
                  <a:pt x="292" y="65"/>
                  <a:pt x="226" y="0"/>
                  <a:pt x="146" y="0"/>
                </a:cubicBezTo>
                <a:close/>
                <a:moveTo>
                  <a:pt x="273" y="141"/>
                </a:moveTo>
                <a:cubicBezTo>
                  <a:pt x="216" y="141"/>
                  <a:pt x="216" y="141"/>
                  <a:pt x="216" y="141"/>
                </a:cubicBezTo>
                <a:cubicBezTo>
                  <a:pt x="216" y="120"/>
                  <a:pt x="212" y="100"/>
                  <a:pt x="205" y="82"/>
                </a:cubicBezTo>
                <a:cubicBezTo>
                  <a:pt x="218" y="77"/>
                  <a:pt x="230" y="70"/>
                  <a:pt x="241" y="61"/>
                </a:cubicBezTo>
                <a:cubicBezTo>
                  <a:pt x="260" y="83"/>
                  <a:pt x="272" y="110"/>
                  <a:pt x="273" y="141"/>
                </a:cubicBezTo>
                <a:close/>
                <a:moveTo>
                  <a:pt x="141" y="273"/>
                </a:moveTo>
                <a:cubicBezTo>
                  <a:pt x="125" y="260"/>
                  <a:pt x="112" y="243"/>
                  <a:pt x="102" y="223"/>
                </a:cubicBezTo>
                <a:cubicBezTo>
                  <a:pt x="114" y="219"/>
                  <a:pt x="128" y="217"/>
                  <a:pt x="141" y="217"/>
                </a:cubicBezTo>
                <a:cubicBezTo>
                  <a:pt x="141" y="273"/>
                  <a:pt x="141" y="273"/>
                  <a:pt x="141" y="273"/>
                </a:cubicBezTo>
                <a:cubicBezTo>
                  <a:pt x="141" y="273"/>
                  <a:pt x="141" y="273"/>
                  <a:pt x="141" y="273"/>
                </a:cubicBezTo>
                <a:close/>
                <a:moveTo>
                  <a:pt x="151" y="19"/>
                </a:moveTo>
                <a:cubicBezTo>
                  <a:pt x="169" y="34"/>
                  <a:pt x="183" y="53"/>
                  <a:pt x="193" y="77"/>
                </a:cubicBezTo>
                <a:cubicBezTo>
                  <a:pt x="180" y="81"/>
                  <a:pt x="165" y="84"/>
                  <a:pt x="150" y="84"/>
                </a:cubicBezTo>
                <a:cubicBezTo>
                  <a:pt x="150" y="19"/>
                  <a:pt x="150" y="19"/>
                  <a:pt x="150" y="19"/>
                </a:cubicBezTo>
                <a:cubicBezTo>
                  <a:pt x="151" y="19"/>
                  <a:pt x="151" y="19"/>
                  <a:pt x="151" y="19"/>
                </a:cubicBezTo>
                <a:close/>
                <a:moveTo>
                  <a:pt x="167" y="20"/>
                </a:moveTo>
                <a:cubicBezTo>
                  <a:pt x="193" y="25"/>
                  <a:pt x="216" y="37"/>
                  <a:pt x="234" y="54"/>
                </a:cubicBezTo>
                <a:cubicBezTo>
                  <a:pt x="224" y="62"/>
                  <a:pt x="213" y="68"/>
                  <a:pt x="202" y="73"/>
                </a:cubicBezTo>
                <a:cubicBezTo>
                  <a:pt x="193" y="53"/>
                  <a:pt x="181" y="35"/>
                  <a:pt x="167" y="20"/>
                </a:cubicBezTo>
                <a:close/>
                <a:moveTo>
                  <a:pt x="141" y="19"/>
                </a:moveTo>
                <a:cubicBezTo>
                  <a:pt x="141" y="84"/>
                  <a:pt x="141" y="84"/>
                  <a:pt x="141" y="84"/>
                </a:cubicBezTo>
                <a:cubicBezTo>
                  <a:pt x="126" y="84"/>
                  <a:pt x="112" y="81"/>
                  <a:pt x="99" y="77"/>
                </a:cubicBezTo>
                <a:cubicBezTo>
                  <a:pt x="108" y="53"/>
                  <a:pt x="123" y="34"/>
                  <a:pt x="141" y="19"/>
                </a:cubicBezTo>
                <a:cubicBezTo>
                  <a:pt x="141" y="19"/>
                  <a:pt x="141" y="19"/>
                  <a:pt x="141" y="19"/>
                </a:cubicBezTo>
                <a:close/>
                <a:moveTo>
                  <a:pt x="90" y="73"/>
                </a:moveTo>
                <a:cubicBezTo>
                  <a:pt x="78" y="68"/>
                  <a:pt x="67" y="62"/>
                  <a:pt x="57" y="54"/>
                </a:cubicBezTo>
                <a:cubicBezTo>
                  <a:pt x="76" y="37"/>
                  <a:pt x="99" y="25"/>
                  <a:pt x="125" y="20"/>
                </a:cubicBezTo>
                <a:cubicBezTo>
                  <a:pt x="110" y="35"/>
                  <a:pt x="98" y="53"/>
                  <a:pt x="90" y="73"/>
                </a:cubicBezTo>
                <a:close/>
                <a:moveTo>
                  <a:pt x="95" y="85"/>
                </a:moveTo>
                <a:cubicBezTo>
                  <a:pt x="109" y="90"/>
                  <a:pt x="125" y="93"/>
                  <a:pt x="141" y="94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21"/>
                  <a:pt x="89" y="102"/>
                  <a:pt x="95" y="85"/>
                </a:cubicBezTo>
                <a:close/>
                <a:moveTo>
                  <a:pt x="141" y="150"/>
                </a:moveTo>
                <a:cubicBezTo>
                  <a:pt x="141" y="207"/>
                  <a:pt x="141" y="207"/>
                  <a:pt x="141" y="207"/>
                </a:cubicBezTo>
                <a:cubicBezTo>
                  <a:pt x="126" y="208"/>
                  <a:pt x="112" y="210"/>
                  <a:pt x="98" y="214"/>
                </a:cubicBezTo>
                <a:cubicBezTo>
                  <a:pt x="90" y="195"/>
                  <a:pt x="85" y="173"/>
                  <a:pt x="85" y="150"/>
                </a:cubicBezTo>
                <a:lnTo>
                  <a:pt x="141" y="150"/>
                </a:lnTo>
                <a:close/>
                <a:moveTo>
                  <a:pt x="125" y="271"/>
                </a:moveTo>
                <a:cubicBezTo>
                  <a:pt x="102" y="267"/>
                  <a:pt x="80" y="257"/>
                  <a:pt x="63" y="242"/>
                </a:cubicBezTo>
                <a:cubicBezTo>
                  <a:pt x="73" y="236"/>
                  <a:pt x="83" y="230"/>
                  <a:pt x="93" y="226"/>
                </a:cubicBezTo>
                <a:cubicBezTo>
                  <a:pt x="101" y="243"/>
                  <a:pt x="112" y="258"/>
                  <a:pt x="125" y="271"/>
                </a:cubicBezTo>
                <a:close/>
                <a:moveTo>
                  <a:pt x="150" y="273"/>
                </a:moveTo>
                <a:cubicBezTo>
                  <a:pt x="150" y="217"/>
                  <a:pt x="150" y="217"/>
                  <a:pt x="150" y="217"/>
                </a:cubicBezTo>
                <a:cubicBezTo>
                  <a:pt x="164" y="217"/>
                  <a:pt x="177" y="219"/>
                  <a:pt x="189" y="223"/>
                </a:cubicBezTo>
                <a:cubicBezTo>
                  <a:pt x="180" y="243"/>
                  <a:pt x="167" y="260"/>
                  <a:pt x="151" y="273"/>
                </a:cubicBezTo>
                <a:cubicBezTo>
                  <a:pt x="151" y="273"/>
                  <a:pt x="151" y="273"/>
                  <a:pt x="150" y="273"/>
                </a:cubicBezTo>
                <a:close/>
                <a:moveTo>
                  <a:pt x="198" y="226"/>
                </a:moveTo>
                <a:cubicBezTo>
                  <a:pt x="209" y="230"/>
                  <a:pt x="219" y="236"/>
                  <a:pt x="228" y="242"/>
                </a:cubicBezTo>
                <a:cubicBezTo>
                  <a:pt x="211" y="257"/>
                  <a:pt x="190" y="267"/>
                  <a:pt x="167" y="271"/>
                </a:cubicBezTo>
                <a:cubicBezTo>
                  <a:pt x="179" y="258"/>
                  <a:pt x="190" y="243"/>
                  <a:pt x="198" y="226"/>
                </a:cubicBezTo>
                <a:close/>
                <a:moveTo>
                  <a:pt x="193" y="214"/>
                </a:moveTo>
                <a:cubicBezTo>
                  <a:pt x="180" y="210"/>
                  <a:pt x="165" y="208"/>
                  <a:pt x="150" y="207"/>
                </a:cubicBezTo>
                <a:cubicBezTo>
                  <a:pt x="150" y="150"/>
                  <a:pt x="150" y="150"/>
                  <a:pt x="150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6" y="173"/>
                  <a:pt x="201" y="195"/>
                  <a:pt x="193" y="214"/>
                </a:cubicBezTo>
                <a:close/>
                <a:moveTo>
                  <a:pt x="150" y="141"/>
                </a:moveTo>
                <a:cubicBezTo>
                  <a:pt x="150" y="94"/>
                  <a:pt x="150" y="94"/>
                  <a:pt x="150" y="94"/>
                </a:cubicBezTo>
                <a:cubicBezTo>
                  <a:pt x="167" y="93"/>
                  <a:pt x="182" y="90"/>
                  <a:pt x="197" y="85"/>
                </a:cubicBezTo>
                <a:cubicBezTo>
                  <a:pt x="203" y="102"/>
                  <a:pt x="206" y="121"/>
                  <a:pt x="207" y="141"/>
                </a:cubicBezTo>
                <a:cubicBezTo>
                  <a:pt x="150" y="141"/>
                  <a:pt x="150" y="141"/>
                  <a:pt x="150" y="141"/>
                </a:cubicBezTo>
                <a:close/>
                <a:moveTo>
                  <a:pt x="51" y="61"/>
                </a:moveTo>
                <a:cubicBezTo>
                  <a:pt x="62" y="70"/>
                  <a:pt x="73" y="77"/>
                  <a:pt x="86" y="82"/>
                </a:cubicBezTo>
                <a:cubicBezTo>
                  <a:pt x="80" y="100"/>
                  <a:pt x="76" y="120"/>
                  <a:pt x="75" y="141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20" y="110"/>
                  <a:pt x="32" y="83"/>
                  <a:pt x="51" y="61"/>
                </a:cubicBezTo>
                <a:close/>
                <a:moveTo>
                  <a:pt x="19" y="150"/>
                </a:moveTo>
                <a:cubicBezTo>
                  <a:pt x="75" y="150"/>
                  <a:pt x="75" y="150"/>
                  <a:pt x="75" y="150"/>
                </a:cubicBezTo>
                <a:cubicBezTo>
                  <a:pt x="76" y="175"/>
                  <a:pt x="81" y="197"/>
                  <a:pt x="89" y="218"/>
                </a:cubicBezTo>
                <a:cubicBezTo>
                  <a:pt x="78" y="222"/>
                  <a:pt x="66" y="229"/>
                  <a:pt x="56" y="236"/>
                </a:cubicBezTo>
                <a:cubicBezTo>
                  <a:pt x="34" y="214"/>
                  <a:pt x="20" y="184"/>
                  <a:pt x="19" y="150"/>
                </a:cubicBezTo>
                <a:close/>
                <a:moveTo>
                  <a:pt x="235" y="236"/>
                </a:moveTo>
                <a:cubicBezTo>
                  <a:pt x="225" y="229"/>
                  <a:pt x="214" y="222"/>
                  <a:pt x="202" y="218"/>
                </a:cubicBezTo>
                <a:cubicBezTo>
                  <a:pt x="211" y="197"/>
                  <a:pt x="216" y="175"/>
                  <a:pt x="216" y="150"/>
                </a:cubicBezTo>
                <a:cubicBezTo>
                  <a:pt x="273" y="150"/>
                  <a:pt x="273" y="150"/>
                  <a:pt x="273" y="150"/>
                </a:cubicBezTo>
                <a:cubicBezTo>
                  <a:pt x="271" y="184"/>
                  <a:pt x="257" y="214"/>
                  <a:pt x="23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9"/>
          <p:cNvSpPr>
            <a:spLocks noEditPoints="1"/>
          </p:cNvSpPr>
          <p:nvPr/>
        </p:nvSpPr>
        <p:spPr bwMode="auto">
          <a:xfrm>
            <a:off x="6501964" y="3661216"/>
            <a:ext cx="383880" cy="559775"/>
          </a:xfrm>
          <a:custGeom>
            <a:avLst/>
            <a:gdLst>
              <a:gd name="T0" fmla="*/ 91 w 199"/>
              <a:gd name="T1" fmla="*/ 258 h 290"/>
              <a:gd name="T2" fmla="*/ 95 w 199"/>
              <a:gd name="T3" fmla="*/ 253 h 290"/>
              <a:gd name="T4" fmla="*/ 104 w 199"/>
              <a:gd name="T5" fmla="*/ 253 h 290"/>
              <a:gd name="T6" fmla="*/ 109 w 199"/>
              <a:gd name="T7" fmla="*/ 258 h 290"/>
              <a:gd name="T8" fmla="*/ 104 w 199"/>
              <a:gd name="T9" fmla="*/ 262 h 290"/>
              <a:gd name="T10" fmla="*/ 95 w 199"/>
              <a:gd name="T11" fmla="*/ 262 h 290"/>
              <a:gd name="T12" fmla="*/ 91 w 199"/>
              <a:gd name="T13" fmla="*/ 258 h 290"/>
              <a:gd name="T14" fmla="*/ 113 w 199"/>
              <a:gd name="T15" fmla="*/ 27 h 290"/>
              <a:gd name="T16" fmla="*/ 86 w 199"/>
              <a:gd name="T17" fmla="*/ 27 h 290"/>
              <a:gd name="T18" fmla="*/ 81 w 199"/>
              <a:gd name="T19" fmla="*/ 32 h 290"/>
              <a:gd name="T20" fmla="*/ 86 w 199"/>
              <a:gd name="T21" fmla="*/ 36 h 290"/>
              <a:gd name="T22" fmla="*/ 113 w 199"/>
              <a:gd name="T23" fmla="*/ 36 h 290"/>
              <a:gd name="T24" fmla="*/ 118 w 199"/>
              <a:gd name="T25" fmla="*/ 32 h 290"/>
              <a:gd name="T26" fmla="*/ 113 w 199"/>
              <a:gd name="T27" fmla="*/ 27 h 290"/>
              <a:gd name="T28" fmla="*/ 199 w 199"/>
              <a:gd name="T29" fmla="*/ 27 h 290"/>
              <a:gd name="T30" fmla="*/ 199 w 199"/>
              <a:gd name="T31" fmla="*/ 262 h 290"/>
              <a:gd name="T32" fmla="*/ 172 w 199"/>
              <a:gd name="T33" fmla="*/ 290 h 290"/>
              <a:gd name="T34" fmla="*/ 27 w 199"/>
              <a:gd name="T35" fmla="*/ 290 h 290"/>
              <a:gd name="T36" fmla="*/ 0 w 199"/>
              <a:gd name="T37" fmla="*/ 262 h 290"/>
              <a:gd name="T38" fmla="*/ 0 w 199"/>
              <a:gd name="T39" fmla="*/ 27 h 290"/>
              <a:gd name="T40" fmla="*/ 27 w 199"/>
              <a:gd name="T41" fmla="*/ 0 h 290"/>
              <a:gd name="T42" fmla="*/ 172 w 199"/>
              <a:gd name="T43" fmla="*/ 0 h 290"/>
              <a:gd name="T44" fmla="*/ 199 w 199"/>
              <a:gd name="T45" fmla="*/ 27 h 290"/>
              <a:gd name="T46" fmla="*/ 181 w 199"/>
              <a:gd name="T47" fmla="*/ 244 h 290"/>
              <a:gd name="T48" fmla="*/ 18 w 199"/>
              <a:gd name="T49" fmla="*/ 244 h 290"/>
              <a:gd name="T50" fmla="*/ 18 w 199"/>
              <a:gd name="T51" fmla="*/ 262 h 290"/>
              <a:gd name="T52" fmla="*/ 27 w 199"/>
              <a:gd name="T53" fmla="*/ 271 h 290"/>
              <a:gd name="T54" fmla="*/ 172 w 199"/>
              <a:gd name="T55" fmla="*/ 271 h 290"/>
              <a:gd name="T56" fmla="*/ 181 w 199"/>
              <a:gd name="T57" fmla="*/ 262 h 290"/>
              <a:gd name="T58" fmla="*/ 181 w 199"/>
              <a:gd name="T59" fmla="*/ 244 h 290"/>
              <a:gd name="T60" fmla="*/ 181 w 199"/>
              <a:gd name="T61" fmla="*/ 54 h 290"/>
              <a:gd name="T62" fmla="*/ 18 w 199"/>
              <a:gd name="T63" fmla="*/ 54 h 290"/>
              <a:gd name="T64" fmla="*/ 18 w 199"/>
              <a:gd name="T65" fmla="*/ 235 h 290"/>
              <a:gd name="T66" fmla="*/ 181 w 199"/>
              <a:gd name="T67" fmla="*/ 235 h 290"/>
              <a:gd name="T68" fmla="*/ 181 w 199"/>
              <a:gd name="T69" fmla="*/ 54 h 290"/>
              <a:gd name="T70" fmla="*/ 181 w 199"/>
              <a:gd name="T71" fmla="*/ 27 h 290"/>
              <a:gd name="T72" fmla="*/ 172 w 199"/>
              <a:gd name="T73" fmla="*/ 18 h 290"/>
              <a:gd name="T74" fmla="*/ 27 w 199"/>
              <a:gd name="T75" fmla="*/ 18 h 290"/>
              <a:gd name="T76" fmla="*/ 18 w 199"/>
              <a:gd name="T77" fmla="*/ 27 h 290"/>
              <a:gd name="T78" fmla="*/ 18 w 199"/>
              <a:gd name="T79" fmla="*/ 45 h 290"/>
              <a:gd name="T80" fmla="*/ 181 w 199"/>
              <a:gd name="T81" fmla="*/ 45 h 290"/>
              <a:gd name="T82" fmla="*/ 181 w 199"/>
              <a:gd name="T83" fmla="*/ 2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9" h="290">
                <a:moveTo>
                  <a:pt x="91" y="258"/>
                </a:moveTo>
                <a:cubicBezTo>
                  <a:pt x="91" y="255"/>
                  <a:pt x="93" y="253"/>
                  <a:pt x="95" y="253"/>
                </a:cubicBezTo>
                <a:cubicBezTo>
                  <a:pt x="104" y="253"/>
                  <a:pt x="104" y="253"/>
                  <a:pt x="104" y="253"/>
                </a:cubicBezTo>
                <a:cubicBezTo>
                  <a:pt x="107" y="253"/>
                  <a:pt x="109" y="255"/>
                  <a:pt x="109" y="258"/>
                </a:cubicBezTo>
                <a:cubicBezTo>
                  <a:pt x="109" y="260"/>
                  <a:pt x="107" y="262"/>
                  <a:pt x="104" y="262"/>
                </a:cubicBezTo>
                <a:cubicBezTo>
                  <a:pt x="95" y="262"/>
                  <a:pt x="95" y="262"/>
                  <a:pt x="95" y="262"/>
                </a:cubicBezTo>
                <a:cubicBezTo>
                  <a:pt x="93" y="262"/>
                  <a:pt x="91" y="260"/>
                  <a:pt x="91" y="258"/>
                </a:cubicBezTo>
                <a:close/>
                <a:moveTo>
                  <a:pt x="113" y="27"/>
                </a:moveTo>
                <a:cubicBezTo>
                  <a:pt x="86" y="27"/>
                  <a:pt x="86" y="27"/>
                  <a:pt x="86" y="27"/>
                </a:cubicBezTo>
                <a:cubicBezTo>
                  <a:pt x="83" y="27"/>
                  <a:pt x="81" y="29"/>
                  <a:pt x="81" y="32"/>
                </a:cubicBezTo>
                <a:cubicBezTo>
                  <a:pt x="81" y="34"/>
                  <a:pt x="83" y="36"/>
                  <a:pt x="86" y="36"/>
                </a:cubicBezTo>
                <a:cubicBezTo>
                  <a:pt x="113" y="36"/>
                  <a:pt x="113" y="36"/>
                  <a:pt x="113" y="36"/>
                </a:cubicBezTo>
                <a:cubicBezTo>
                  <a:pt x="116" y="36"/>
                  <a:pt x="118" y="34"/>
                  <a:pt x="118" y="32"/>
                </a:cubicBezTo>
                <a:cubicBezTo>
                  <a:pt x="118" y="29"/>
                  <a:pt x="116" y="27"/>
                  <a:pt x="113" y="27"/>
                </a:cubicBezTo>
                <a:close/>
                <a:moveTo>
                  <a:pt x="199" y="27"/>
                </a:moveTo>
                <a:cubicBezTo>
                  <a:pt x="199" y="262"/>
                  <a:pt x="199" y="262"/>
                  <a:pt x="199" y="262"/>
                </a:cubicBezTo>
                <a:cubicBezTo>
                  <a:pt x="199" y="277"/>
                  <a:pt x="187" y="290"/>
                  <a:pt x="172" y="290"/>
                </a:cubicBezTo>
                <a:cubicBezTo>
                  <a:pt x="27" y="290"/>
                  <a:pt x="27" y="290"/>
                  <a:pt x="27" y="290"/>
                </a:cubicBezTo>
                <a:cubicBezTo>
                  <a:pt x="12" y="290"/>
                  <a:pt x="0" y="277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7" y="0"/>
                  <a:pt x="199" y="12"/>
                  <a:pt x="199" y="27"/>
                </a:cubicBezTo>
                <a:close/>
                <a:moveTo>
                  <a:pt x="181" y="244"/>
                </a:moveTo>
                <a:cubicBezTo>
                  <a:pt x="18" y="244"/>
                  <a:pt x="18" y="244"/>
                  <a:pt x="18" y="244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18" y="267"/>
                  <a:pt x="22" y="271"/>
                  <a:pt x="27" y="271"/>
                </a:cubicBezTo>
                <a:cubicBezTo>
                  <a:pt x="172" y="271"/>
                  <a:pt x="172" y="271"/>
                  <a:pt x="172" y="271"/>
                </a:cubicBezTo>
                <a:cubicBezTo>
                  <a:pt x="177" y="271"/>
                  <a:pt x="181" y="267"/>
                  <a:pt x="181" y="262"/>
                </a:cubicBezTo>
                <a:lnTo>
                  <a:pt x="181" y="244"/>
                </a:lnTo>
                <a:close/>
                <a:moveTo>
                  <a:pt x="181" y="54"/>
                </a:moveTo>
                <a:cubicBezTo>
                  <a:pt x="18" y="54"/>
                  <a:pt x="18" y="54"/>
                  <a:pt x="18" y="54"/>
                </a:cubicBezTo>
                <a:cubicBezTo>
                  <a:pt x="18" y="235"/>
                  <a:pt x="18" y="235"/>
                  <a:pt x="18" y="235"/>
                </a:cubicBezTo>
                <a:cubicBezTo>
                  <a:pt x="181" y="235"/>
                  <a:pt x="181" y="235"/>
                  <a:pt x="181" y="235"/>
                </a:cubicBezTo>
                <a:lnTo>
                  <a:pt x="181" y="54"/>
                </a:lnTo>
                <a:close/>
                <a:moveTo>
                  <a:pt x="181" y="27"/>
                </a:moveTo>
                <a:cubicBezTo>
                  <a:pt x="181" y="22"/>
                  <a:pt x="177" y="18"/>
                  <a:pt x="172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2" y="18"/>
                  <a:pt x="18" y="22"/>
                  <a:pt x="18" y="27"/>
                </a:cubicBezTo>
                <a:cubicBezTo>
                  <a:pt x="18" y="45"/>
                  <a:pt x="18" y="45"/>
                  <a:pt x="18" y="45"/>
                </a:cubicBezTo>
                <a:cubicBezTo>
                  <a:pt x="181" y="45"/>
                  <a:pt x="181" y="45"/>
                  <a:pt x="181" y="45"/>
                </a:cubicBezTo>
                <a:lnTo>
                  <a:pt x="181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178124" y="2418860"/>
            <a:ext cx="578791" cy="579979"/>
            <a:chOff x="949325" y="725488"/>
            <a:chExt cx="773113" cy="774700"/>
          </a:xfrm>
          <a:solidFill>
            <a:schemeClr val="bg1"/>
          </a:solidFill>
        </p:grpSpPr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949325" y="725488"/>
              <a:ext cx="773113" cy="774700"/>
            </a:xfrm>
            <a:custGeom>
              <a:avLst/>
              <a:gdLst>
                <a:gd name="T0" fmla="*/ 256 w 300"/>
                <a:gd name="T1" fmla="*/ 113 h 300"/>
                <a:gd name="T2" fmla="*/ 267 w 300"/>
                <a:gd name="T3" fmla="*/ 76 h 300"/>
                <a:gd name="T4" fmla="*/ 247 w 300"/>
                <a:gd name="T5" fmla="*/ 34 h 300"/>
                <a:gd name="T6" fmla="*/ 223 w 300"/>
                <a:gd name="T7" fmla="*/ 32 h 300"/>
                <a:gd name="T8" fmla="*/ 186 w 300"/>
                <a:gd name="T9" fmla="*/ 43 h 300"/>
                <a:gd name="T10" fmla="*/ 162 w 300"/>
                <a:gd name="T11" fmla="*/ 0 h 300"/>
                <a:gd name="T12" fmla="*/ 118 w 300"/>
                <a:gd name="T13" fmla="*/ 15 h 300"/>
                <a:gd name="T14" fmla="*/ 101 w 300"/>
                <a:gd name="T15" fmla="*/ 48 h 300"/>
                <a:gd name="T16" fmla="*/ 66 w 300"/>
                <a:gd name="T17" fmla="*/ 29 h 300"/>
                <a:gd name="T18" fmla="*/ 34 w 300"/>
                <a:gd name="T19" fmla="*/ 52 h 300"/>
                <a:gd name="T20" fmla="*/ 48 w 300"/>
                <a:gd name="T21" fmla="*/ 101 h 300"/>
                <a:gd name="T22" fmla="*/ 15 w 300"/>
                <a:gd name="T23" fmla="*/ 118 h 300"/>
                <a:gd name="T24" fmla="*/ 0 w 300"/>
                <a:gd name="T25" fmla="*/ 162 h 300"/>
                <a:gd name="T26" fmla="*/ 43 w 300"/>
                <a:gd name="T27" fmla="*/ 186 h 300"/>
                <a:gd name="T28" fmla="*/ 32 w 300"/>
                <a:gd name="T29" fmla="*/ 223 h 300"/>
                <a:gd name="T30" fmla="*/ 53 w 300"/>
                <a:gd name="T31" fmla="*/ 265 h 300"/>
                <a:gd name="T32" fmla="*/ 76 w 300"/>
                <a:gd name="T33" fmla="*/ 267 h 300"/>
                <a:gd name="T34" fmla="*/ 113 w 300"/>
                <a:gd name="T35" fmla="*/ 256 h 300"/>
                <a:gd name="T36" fmla="*/ 137 w 300"/>
                <a:gd name="T37" fmla="*/ 300 h 300"/>
                <a:gd name="T38" fmla="*/ 181 w 300"/>
                <a:gd name="T39" fmla="*/ 285 h 300"/>
                <a:gd name="T40" fmla="*/ 199 w 300"/>
                <a:gd name="T41" fmla="*/ 251 h 300"/>
                <a:gd name="T42" fmla="*/ 233 w 300"/>
                <a:gd name="T43" fmla="*/ 270 h 300"/>
                <a:gd name="T44" fmla="*/ 265 w 300"/>
                <a:gd name="T45" fmla="*/ 247 h 300"/>
                <a:gd name="T46" fmla="*/ 251 w 300"/>
                <a:gd name="T47" fmla="*/ 199 h 300"/>
                <a:gd name="T48" fmla="*/ 285 w 300"/>
                <a:gd name="T49" fmla="*/ 181 h 300"/>
                <a:gd name="T50" fmla="*/ 300 w 300"/>
                <a:gd name="T51" fmla="*/ 137 h 300"/>
                <a:gd name="T52" fmla="*/ 252 w 300"/>
                <a:gd name="T53" fmla="*/ 168 h 300"/>
                <a:gd name="T54" fmla="*/ 234 w 300"/>
                <a:gd name="T55" fmla="*/ 190 h 300"/>
                <a:gd name="T56" fmla="*/ 251 w 300"/>
                <a:gd name="T57" fmla="*/ 233 h 300"/>
                <a:gd name="T58" fmla="*/ 209 w 300"/>
                <a:gd name="T59" fmla="*/ 235 h 300"/>
                <a:gd name="T60" fmla="*/ 190 w 300"/>
                <a:gd name="T61" fmla="*/ 234 h 300"/>
                <a:gd name="T62" fmla="*/ 168 w 300"/>
                <a:gd name="T63" fmla="*/ 252 h 300"/>
                <a:gd name="T64" fmla="*/ 137 w 300"/>
                <a:gd name="T65" fmla="*/ 281 h 300"/>
                <a:gd name="T66" fmla="*/ 119 w 300"/>
                <a:gd name="T67" fmla="*/ 238 h 300"/>
                <a:gd name="T68" fmla="*/ 101 w 300"/>
                <a:gd name="T69" fmla="*/ 232 h 300"/>
                <a:gd name="T70" fmla="*/ 66 w 300"/>
                <a:gd name="T71" fmla="*/ 251 h 300"/>
                <a:gd name="T72" fmla="*/ 64 w 300"/>
                <a:gd name="T73" fmla="*/ 209 h 300"/>
                <a:gd name="T74" fmla="*/ 61 w 300"/>
                <a:gd name="T75" fmla="*/ 180 h 300"/>
                <a:gd name="T76" fmla="*/ 18 w 300"/>
                <a:gd name="T77" fmla="*/ 162 h 300"/>
                <a:gd name="T78" fmla="*/ 47 w 300"/>
                <a:gd name="T79" fmla="*/ 131 h 300"/>
                <a:gd name="T80" fmla="*/ 65 w 300"/>
                <a:gd name="T81" fmla="*/ 109 h 300"/>
                <a:gd name="T82" fmla="*/ 48 w 300"/>
                <a:gd name="T83" fmla="*/ 66 h 300"/>
                <a:gd name="T84" fmla="*/ 90 w 300"/>
                <a:gd name="T85" fmla="*/ 64 h 300"/>
                <a:gd name="T86" fmla="*/ 109 w 300"/>
                <a:gd name="T87" fmla="*/ 65 h 300"/>
                <a:gd name="T88" fmla="*/ 131 w 300"/>
                <a:gd name="T89" fmla="*/ 47 h 300"/>
                <a:gd name="T90" fmla="*/ 162 w 300"/>
                <a:gd name="T91" fmla="*/ 18 h 300"/>
                <a:gd name="T92" fmla="*/ 180 w 300"/>
                <a:gd name="T93" fmla="*/ 61 h 300"/>
                <a:gd name="T94" fmla="*/ 199 w 300"/>
                <a:gd name="T95" fmla="*/ 67 h 300"/>
                <a:gd name="T96" fmla="*/ 233 w 300"/>
                <a:gd name="T97" fmla="*/ 48 h 300"/>
                <a:gd name="T98" fmla="*/ 235 w 300"/>
                <a:gd name="T99" fmla="*/ 90 h 300"/>
                <a:gd name="T100" fmla="*/ 238 w 300"/>
                <a:gd name="T101" fmla="*/ 119 h 300"/>
                <a:gd name="T102" fmla="*/ 281 w 300"/>
                <a:gd name="T103" fmla="*/ 137 h 300"/>
                <a:gd name="T104" fmla="*/ 252 w 300"/>
                <a:gd name="T105" fmla="*/ 16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0" h="300">
                  <a:moveTo>
                    <a:pt x="285" y="118"/>
                  </a:moveTo>
                  <a:cubicBezTo>
                    <a:pt x="256" y="113"/>
                    <a:pt x="256" y="113"/>
                    <a:pt x="256" y="113"/>
                  </a:cubicBezTo>
                  <a:cubicBezTo>
                    <a:pt x="254" y="109"/>
                    <a:pt x="253" y="104"/>
                    <a:pt x="251" y="10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72" y="69"/>
                    <a:pt x="271" y="59"/>
                    <a:pt x="265" y="52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3" y="31"/>
                    <a:pt x="238" y="29"/>
                    <a:pt x="233" y="29"/>
                  </a:cubicBezTo>
                  <a:cubicBezTo>
                    <a:pt x="230" y="29"/>
                    <a:pt x="226" y="30"/>
                    <a:pt x="223" y="32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195" y="46"/>
                    <a:pt x="191" y="45"/>
                    <a:pt x="186" y="43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79" y="6"/>
                    <a:pt x="171" y="0"/>
                    <a:pt x="16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0"/>
                    <a:pt x="120" y="6"/>
                    <a:pt x="118" y="1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09" y="45"/>
                    <a:pt x="104" y="46"/>
                    <a:pt x="101" y="48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3" y="30"/>
                    <a:pt x="69" y="29"/>
                    <a:pt x="66" y="29"/>
                  </a:cubicBezTo>
                  <a:cubicBezTo>
                    <a:pt x="61" y="29"/>
                    <a:pt x="56" y="31"/>
                    <a:pt x="53" y="3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28" y="59"/>
                    <a:pt x="27" y="69"/>
                    <a:pt x="32" y="76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7" y="104"/>
                    <a:pt x="45" y="109"/>
                    <a:pt x="43" y="113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6" y="120"/>
                    <a:pt x="0" y="128"/>
                    <a:pt x="0" y="13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1"/>
                    <a:pt x="6" y="179"/>
                    <a:pt x="15" y="181"/>
                  </a:cubicBezTo>
                  <a:cubicBezTo>
                    <a:pt x="43" y="186"/>
                    <a:pt x="43" y="186"/>
                    <a:pt x="43" y="186"/>
                  </a:cubicBezTo>
                  <a:cubicBezTo>
                    <a:pt x="45" y="191"/>
                    <a:pt x="47" y="195"/>
                    <a:pt x="48" y="199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27" y="230"/>
                    <a:pt x="28" y="240"/>
                    <a:pt x="34" y="247"/>
                  </a:cubicBezTo>
                  <a:cubicBezTo>
                    <a:pt x="53" y="265"/>
                    <a:pt x="53" y="265"/>
                    <a:pt x="53" y="265"/>
                  </a:cubicBezTo>
                  <a:cubicBezTo>
                    <a:pt x="56" y="268"/>
                    <a:pt x="61" y="270"/>
                    <a:pt x="66" y="270"/>
                  </a:cubicBezTo>
                  <a:cubicBezTo>
                    <a:pt x="69" y="270"/>
                    <a:pt x="73" y="269"/>
                    <a:pt x="76" y="267"/>
                  </a:cubicBezTo>
                  <a:cubicBezTo>
                    <a:pt x="101" y="251"/>
                    <a:pt x="101" y="251"/>
                    <a:pt x="101" y="251"/>
                  </a:cubicBezTo>
                  <a:cubicBezTo>
                    <a:pt x="105" y="253"/>
                    <a:pt x="109" y="254"/>
                    <a:pt x="113" y="256"/>
                  </a:cubicBezTo>
                  <a:cubicBezTo>
                    <a:pt x="118" y="285"/>
                    <a:pt x="118" y="285"/>
                    <a:pt x="118" y="285"/>
                  </a:cubicBezTo>
                  <a:cubicBezTo>
                    <a:pt x="120" y="293"/>
                    <a:pt x="128" y="300"/>
                    <a:pt x="137" y="300"/>
                  </a:cubicBezTo>
                  <a:cubicBezTo>
                    <a:pt x="162" y="300"/>
                    <a:pt x="162" y="300"/>
                    <a:pt x="162" y="300"/>
                  </a:cubicBezTo>
                  <a:cubicBezTo>
                    <a:pt x="171" y="300"/>
                    <a:pt x="179" y="293"/>
                    <a:pt x="181" y="285"/>
                  </a:cubicBezTo>
                  <a:cubicBezTo>
                    <a:pt x="187" y="256"/>
                    <a:pt x="187" y="256"/>
                    <a:pt x="187" y="256"/>
                  </a:cubicBezTo>
                  <a:cubicBezTo>
                    <a:pt x="191" y="254"/>
                    <a:pt x="195" y="253"/>
                    <a:pt x="199" y="251"/>
                  </a:cubicBezTo>
                  <a:cubicBezTo>
                    <a:pt x="223" y="267"/>
                    <a:pt x="223" y="267"/>
                    <a:pt x="223" y="267"/>
                  </a:cubicBezTo>
                  <a:cubicBezTo>
                    <a:pt x="226" y="269"/>
                    <a:pt x="230" y="270"/>
                    <a:pt x="233" y="270"/>
                  </a:cubicBezTo>
                  <a:cubicBezTo>
                    <a:pt x="238" y="270"/>
                    <a:pt x="243" y="268"/>
                    <a:pt x="247" y="265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71" y="240"/>
                    <a:pt x="272" y="230"/>
                    <a:pt x="267" y="223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53" y="195"/>
                    <a:pt x="254" y="191"/>
                    <a:pt x="256" y="186"/>
                  </a:cubicBezTo>
                  <a:cubicBezTo>
                    <a:pt x="285" y="181"/>
                    <a:pt x="285" y="181"/>
                    <a:pt x="285" y="181"/>
                  </a:cubicBezTo>
                  <a:cubicBezTo>
                    <a:pt x="293" y="179"/>
                    <a:pt x="300" y="171"/>
                    <a:pt x="300" y="162"/>
                  </a:cubicBezTo>
                  <a:cubicBezTo>
                    <a:pt x="300" y="137"/>
                    <a:pt x="300" y="137"/>
                    <a:pt x="300" y="137"/>
                  </a:cubicBezTo>
                  <a:cubicBezTo>
                    <a:pt x="300" y="128"/>
                    <a:pt x="293" y="120"/>
                    <a:pt x="285" y="118"/>
                  </a:cubicBezTo>
                  <a:close/>
                  <a:moveTo>
                    <a:pt x="252" y="168"/>
                  </a:moveTo>
                  <a:cubicBezTo>
                    <a:pt x="246" y="169"/>
                    <a:pt x="240" y="174"/>
                    <a:pt x="238" y="180"/>
                  </a:cubicBezTo>
                  <a:cubicBezTo>
                    <a:pt x="237" y="184"/>
                    <a:pt x="235" y="187"/>
                    <a:pt x="234" y="190"/>
                  </a:cubicBezTo>
                  <a:cubicBezTo>
                    <a:pt x="231" y="196"/>
                    <a:pt x="231" y="203"/>
                    <a:pt x="235" y="209"/>
                  </a:cubicBezTo>
                  <a:cubicBezTo>
                    <a:pt x="251" y="233"/>
                    <a:pt x="251" y="233"/>
                    <a:pt x="251" y="233"/>
                  </a:cubicBezTo>
                  <a:cubicBezTo>
                    <a:pt x="233" y="251"/>
                    <a:pt x="233" y="251"/>
                    <a:pt x="233" y="251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06" y="233"/>
                    <a:pt x="202" y="232"/>
                    <a:pt x="199" y="232"/>
                  </a:cubicBezTo>
                  <a:cubicBezTo>
                    <a:pt x="196" y="232"/>
                    <a:pt x="193" y="233"/>
                    <a:pt x="190" y="234"/>
                  </a:cubicBezTo>
                  <a:cubicBezTo>
                    <a:pt x="187" y="235"/>
                    <a:pt x="184" y="237"/>
                    <a:pt x="180" y="238"/>
                  </a:cubicBezTo>
                  <a:cubicBezTo>
                    <a:pt x="174" y="240"/>
                    <a:pt x="169" y="246"/>
                    <a:pt x="168" y="252"/>
                  </a:cubicBezTo>
                  <a:cubicBezTo>
                    <a:pt x="162" y="281"/>
                    <a:pt x="162" y="281"/>
                    <a:pt x="162" y="281"/>
                  </a:cubicBezTo>
                  <a:cubicBezTo>
                    <a:pt x="137" y="281"/>
                    <a:pt x="137" y="281"/>
                    <a:pt x="137" y="281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0" y="246"/>
                    <a:pt x="125" y="240"/>
                    <a:pt x="119" y="238"/>
                  </a:cubicBezTo>
                  <a:cubicBezTo>
                    <a:pt x="115" y="237"/>
                    <a:pt x="112" y="235"/>
                    <a:pt x="109" y="234"/>
                  </a:cubicBezTo>
                  <a:cubicBezTo>
                    <a:pt x="106" y="233"/>
                    <a:pt x="103" y="232"/>
                    <a:pt x="101" y="232"/>
                  </a:cubicBezTo>
                  <a:cubicBezTo>
                    <a:pt x="97" y="232"/>
                    <a:pt x="93" y="233"/>
                    <a:pt x="90" y="235"/>
                  </a:cubicBezTo>
                  <a:cubicBezTo>
                    <a:pt x="66" y="251"/>
                    <a:pt x="66" y="251"/>
                    <a:pt x="66" y="251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8" y="203"/>
                    <a:pt x="68" y="196"/>
                    <a:pt x="65" y="190"/>
                  </a:cubicBezTo>
                  <a:cubicBezTo>
                    <a:pt x="64" y="187"/>
                    <a:pt x="62" y="184"/>
                    <a:pt x="61" y="180"/>
                  </a:cubicBezTo>
                  <a:cubicBezTo>
                    <a:pt x="59" y="174"/>
                    <a:pt x="54" y="169"/>
                    <a:pt x="47" y="168"/>
                  </a:cubicBezTo>
                  <a:cubicBezTo>
                    <a:pt x="18" y="162"/>
                    <a:pt x="18" y="162"/>
                    <a:pt x="18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54" y="130"/>
                    <a:pt x="59" y="125"/>
                    <a:pt x="61" y="119"/>
                  </a:cubicBezTo>
                  <a:cubicBezTo>
                    <a:pt x="62" y="115"/>
                    <a:pt x="64" y="112"/>
                    <a:pt x="65" y="109"/>
                  </a:cubicBezTo>
                  <a:cubicBezTo>
                    <a:pt x="68" y="103"/>
                    <a:pt x="68" y="96"/>
                    <a:pt x="64" y="9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3" y="66"/>
                    <a:pt x="97" y="67"/>
                    <a:pt x="101" y="67"/>
                  </a:cubicBezTo>
                  <a:cubicBezTo>
                    <a:pt x="103" y="67"/>
                    <a:pt x="106" y="67"/>
                    <a:pt x="109" y="65"/>
                  </a:cubicBezTo>
                  <a:cubicBezTo>
                    <a:pt x="112" y="64"/>
                    <a:pt x="115" y="62"/>
                    <a:pt x="119" y="61"/>
                  </a:cubicBezTo>
                  <a:cubicBezTo>
                    <a:pt x="125" y="59"/>
                    <a:pt x="130" y="54"/>
                    <a:pt x="131" y="47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69" y="54"/>
                    <a:pt x="174" y="59"/>
                    <a:pt x="180" y="61"/>
                  </a:cubicBezTo>
                  <a:cubicBezTo>
                    <a:pt x="184" y="62"/>
                    <a:pt x="187" y="64"/>
                    <a:pt x="190" y="65"/>
                  </a:cubicBezTo>
                  <a:cubicBezTo>
                    <a:pt x="193" y="67"/>
                    <a:pt x="196" y="67"/>
                    <a:pt x="199" y="67"/>
                  </a:cubicBezTo>
                  <a:cubicBezTo>
                    <a:pt x="202" y="67"/>
                    <a:pt x="206" y="66"/>
                    <a:pt x="209" y="64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35" y="90"/>
                    <a:pt x="235" y="90"/>
                    <a:pt x="235" y="90"/>
                  </a:cubicBezTo>
                  <a:cubicBezTo>
                    <a:pt x="231" y="96"/>
                    <a:pt x="231" y="103"/>
                    <a:pt x="234" y="109"/>
                  </a:cubicBezTo>
                  <a:cubicBezTo>
                    <a:pt x="235" y="112"/>
                    <a:pt x="237" y="115"/>
                    <a:pt x="238" y="119"/>
                  </a:cubicBezTo>
                  <a:cubicBezTo>
                    <a:pt x="240" y="125"/>
                    <a:pt x="246" y="130"/>
                    <a:pt x="252" y="131"/>
                  </a:cubicBezTo>
                  <a:cubicBezTo>
                    <a:pt x="281" y="137"/>
                    <a:pt x="281" y="137"/>
                    <a:pt x="281" y="137"/>
                  </a:cubicBezTo>
                  <a:cubicBezTo>
                    <a:pt x="281" y="162"/>
                    <a:pt x="281" y="162"/>
                    <a:pt x="281" y="162"/>
                  </a:cubicBezTo>
                  <a:lnTo>
                    <a:pt x="25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1165225" y="942976"/>
              <a:ext cx="338138" cy="338138"/>
            </a:xfrm>
            <a:custGeom>
              <a:avLst/>
              <a:gdLst>
                <a:gd name="T0" fmla="*/ 66 w 131"/>
                <a:gd name="T1" fmla="*/ 0 h 131"/>
                <a:gd name="T2" fmla="*/ 0 w 131"/>
                <a:gd name="T3" fmla="*/ 66 h 131"/>
                <a:gd name="T4" fmla="*/ 66 w 131"/>
                <a:gd name="T5" fmla="*/ 131 h 131"/>
                <a:gd name="T6" fmla="*/ 131 w 131"/>
                <a:gd name="T7" fmla="*/ 66 h 131"/>
                <a:gd name="T8" fmla="*/ 66 w 131"/>
                <a:gd name="T9" fmla="*/ 0 h 131"/>
                <a:gd name="T10" fmla="*/ 66 w 131"/>
                <a:gd name="T11" fmla="*/ 123 h 131"/>
                <a:gd name="T12" fmla="*/ 8 w 131"/>
                <a:gd name="T13" fmla="*/ 66 h 131"/>
                <a:gd name="T14" fmla="*/ 66 w 131"/>
                <a:gd name="T15" fmla="*/ 8 h 131"/>
                <a:gd name="T16" fmla="*/ 123 w 131"/>
                <a:gd name="T17" fmla="*/ 66 h 131"/>
                <a:gd name="T18" fmla="*/ 66 w 131"/>
                <a:gd name="T19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0"/>
                  </a:moveTo>
                  <a:cubicBezTo>
                    <a:pt x="29" y="0"/>
                    <a:pt x="0" y="29"/>
                    <a:pt x="0" y="66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102" y="131"/>
                    <a:pt x="131" y="102"/>
                    <a:pt x="131" y="66"/>
                  </a:cubicBezTo>
                  <a:cubicBezTo>
                    <a:pt x="131" y="29"/>
                    <a:pt x="102" y="0"/>
                    <a:pt x="66" y="0"/>
                  </a:cubicBezTo>
                  <a:close/>
                  <a:moveTo>
                    <a:pt x="66" y="123"/>
                  </a:moveTo>
                  <a:cubicBezTo>
                    <a:pt x="34" y="123"/>
                    <a:pt x="8" y="97"/>
                    <a:pt x="8" y="66"/>
                  </a:cubicBezTo>
                  <a:cubicBezTo>
                    <a:pt x="8" y="34"/>
                    <a:pt x="34" y="8"/>
                    <a:pt x="66" y="8"/>
                  </a:cubicBezTo>
                  <a:cubicBezTo>
                    <a:pt x="97" y="8"/>
                    <a:pt x="123" y="34"/>
                    <a:pt x="123" y="66"/>
                  </a:cubicBezTo>
                  <a:cubicBezTo>
                    <a:pt x="123" y="97"/>
                    <a:pt x="97" y="123"/>
                    <a:pt x="66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2"/>
            <p:cNvSpPr>
              <a:spLocks noEditPoints="1"/>
            </p:cNvSpPr>
            <p:nvPr/>
          </p:nvSpPr>
          <p:spPr bwMode="auto">
            <a:xfrm>
              <a:off x="1236663" y="1014413"/>
              <a:ext cx="193675" cy="193675"/>
            </a:xfrm>
            <a:custGeom>
              <a:avLst/>
              <a:gdLst>
                <a:gd name="T0" fmla="*/ 38 w 75"/>
                <a:gd name="T1" fmla="*/ 0 h 75"/>
                <a:gd name="T2" fmla="*/ 0 w 75"/>
                <a:gd name="T3" fmla="*/ 38 h 75"/>
                <a:gd name="T4" fmla="*/ 38 w 75"/>
                <a:gd name="T5" fmla="*/ 75 h 75"/>
                <a:gd name="T6" fmla="*/ 75 w 75"/>
                <a:gd name="T7" fmla="*/ 38 h 75"/>
                <a:gd name="T8" fmla="*/ 38 w 75"/>
                <a:gd name="T9" fmla="*/ 0 h 75"/>
                <a:gd name="T10" fmla="*/ 38 w 75"/>
                <a:gd name="T11" fmla="*/ 66 h 75"/>
                <a:gd name="T12" fmla="*/ 9 w 75"/>
                <a:gd name="T13" fmla="*/ 38 h 75"/>
                <a:gd name="T14" fmla="*/ 38 w 75"/>
                <a:gd name="T15" fmla="*/ 9 h 75"/>
                <a:gd name="T16" fmla="*/ 66 w 75"/>
                <a:gd name="T17" fmla="*/ 38 h 75"/>
                <a:gd name="T18" fmla="*/ 38 w 75"/>
                <a:gd name="T19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8" y="75"/>
                    <a:pt x="75" y="5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lose/>
                  <a:moveTo>
                    <a:pt x="38" y="66"/>
                  </a:moveTo>
                  <a:cubicBezTo>
                    <a:pt x="22" y="66"/>
                    <a:pt x="9" y="53"/>
                    <a:pt x="9" y="38"/>
                  </a:cubicBezTo>
                  <a:cubicBezTo>
                    <a:pt x="9" y="22"/>
                    <a:pt x="22" y="9"/>
                    <a:pt x="38" y="9"/>
                  </a:cubicBezTo>
                  <a:cubicBezTo>
                    <a:pt x="53" y="9"/>
                    <a:pt x="66" y="22"/>
                    <a:pt x="66" y="38"/>
                  </a:cubicBezTo>
                  <a:cubicBezTo>
                    <a:pt x="66" y="53"/>
                    <a:pt x="53" y="66"/>
                    <a:pt x="3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90257" y="2393918"/>
            <a:ext cx="534817" cy="534816"/>
            <a:chOff x="6553200" y="754063"/>
            <a:chExt cx="714375" cy="714375"/>
          </a:xfrm>
          <a:solidFill>
            <a:schemeClr val="bg1"/>
          </a:solidFill>
        </p:grpSpPr>
        <p:sp>
          <p:nvSpPr>
            <p:cNvPr id="45" name="Freeform 23"/>
            <p:cNvSpPr>
              <a:spLocks noEditPoints="1"/>
            </p:cNvSpPr>
            <p:nvPr/>
          </p:nvSpPr>
          <p:spPr bwMode="auto">
            <a:xfrm>
              <a:off x="6553200" y="754063"/>
              <a:ext cx="714375" cy="714375"/>
            </a:xfrm>
            <a:custGeom>
              <a:avLst/>
              <a:gdLst>
                <a:gd name="T0" fmla="*/ 254 w 277"/>
                <a:gd name="T1" fmla="*/ 26 h 277"/>
                <a:gd name="T2" fmla="*/ 216 w 277"/>
                <a:gd name="T3" fmla="*/ 26 h 277"/>
                <a:gd name="T4" fmla="*/ 216 w 277"/>
                <a:gd name="T5" fmla="*/ 9 h 277"/>
                <a:gd name="T6" fmla="*/ 208 w 277"/>
                <a:gd name="T7" fmla="*/ 0 h 277"/>
                <a:gd name="T8" fmla="*/ 199 w 277"/>
                <a:gd name="T9" fmla="*/ 9 h 277"/>
                <a:gd name="T10" fmla="*/ 199 w 277"/>
                <a:gd name="T11" fmla="*/ 26 h 277"/>
                <a:gd name="T12" fmla="*/ 147 w 277"/>
                <a:gd name="T13" fmla="*/ 26 h 277"/>
                <a:gd name="T14" fmla="*/ 147 w 277"/>
                <a:gd name="T15" fmla="*/ 9 h 277"/>
                <a:gd name="T16" fmla="*/ 139 w 277"/>
                <a:gd name="T17" fmla="*/ 0 h 277"/>
                <a:gd name="T18" fmla="*/ 130 w 277"/>
                <a:gd name="T19" fmla="*/ 9 h 277"/>
                <a:gd name="T20" fmla="*/ 130 w 277"/>
                <a:gd name="T21" fmla="*/ 26 h 277"/>
                <a:gd name="T22" fmla="*/ 78 w 277"/>
                <a:gd name="T23" fmla="*/ 26 h 277"/>
                <a:gd name="T24" fmla="*/ 78 w 277"/>
                <a:gd name="T25" fmla="*/ 9 h 277"/>
                <a:gd name="T26" fmla="*/ 69 w 277"/>
                <a:gd name="T27" fmla="*/ 0 h 277"/>
                <a:gd name="T28" fmla="*/ 61 w 277"/>
                <a:gd name="T29" fmla="*/ 9 h 277"/>
                <a:gd name="T30" fmla="*/ 61 w 277"/>
                <a:gd name="T31" fmla="*/ 26 h 277"/>
                <a:gd name="T32" fmla="*/ 23 w 277"/>
                <a:gd name="T33" fmla="*/ 26 h 277"/>
                <a:gd name="T34" fmla="*/ 0 w 277"/>
                <a:gd name="T35" fmla="*/ 49 h 277"/>
                <a:gd name="T36" fmla="*/ 0 w 277"/>
                <a:gd name="T37" fmla="*/ 254 h 277"/>
                <a:gd name="T38" fmla="*/ 23 w 277"/>
                <a:gd name="T39" fmla="*/ 277 h 277"/>
                <a:gd name="T40" fmla="*/ 254 w 277"/>
                <a:gd name="T41" fmla="*/ 277 h 277"/>
                <a:gd name="T42" fmla="*/ 277 w 277"/>
                <a:gd name="T43" fmla="*/ 254 h 277"/>
                <a:gd name="T44" fmla="*/ 277 w 277"/>
                <a:gd name="T45" fmla="*/ 49 h 277"/>
                <a:gd name="T46" fmla="*/ 254 w 277"/>
                <a:gd name="T47" fmla="*/ 26 h 277"/>
                <a:gd name="T48" fmla="*/ 260 w 277"/>
                <a:gd name="T49" fmla="*/ 254 h 277"/>
                <a:gd name="T50" fmla="*/ 254 w 277"/>
                <a:gd name="T51" fmla="*/ 260 h 277"/>
                <a:gd name="T52" fmla="*/ 23 w 277"/>
                <a:gd name="T53" fmla="*/ 260 h 277"/>
                <a:gd name="T54" fmla="*/ 18 w 277"/>
                <a:gd name="T55" fmla="*/ 254 h 277"/>
                <a:gd name="T56" fmla="*/ 18 w 277"/>
                <a:gd name="T57" fmla="*/ 49 h 277"/>
                <a:gd name="T58" fmla="*/ 23 w 277"/>
                <a:gd name="T59" fmla="*/ 44 h 277"/>
                <a:gd name="T60" fmla="*/ 61 w 277"/>
                <a:gd name="T61" fmla="*/ 44 h 277"/>
                <a:gd name="T62" fmla="*/ 61 w 277"/>
                <a:gd name="T63" fmla="*/ 61 h 277"/>
                <a:gd name="T64" fmla="*/ 69 w 277"/>
                <a:gd name="T65" fmla="*/ 69 h 277"/>
                <a:gd name="T66" fmla="*/ 78 w 277"/>
                <a:gd name="T67" fmla="*/ 61 h 277"/>
                <a:gd name="T68" fmla="*/ 78 w 277"/>
                <a:gd name="T69" fmla="*/ 44 h 277"/>
                <a:gd name="T70" fmla="*/ 130 w 277"/>
                <a:gd name="T71" fmla="*/ 44 h 277"/>
                <a:gd name="T72" fmla="*/ 130 w 277"/>
                <a:gd name="T73" fmla="*/ 61 h 277"/>
                <a:gd name="T74" fmla="*/ 139 w 277"/>
                <a:gd name="T75" fmla="*/ 69 h 277"/>
                <a:gd name="T76" fmla="*/ 147 w 277"/>
                <a:gd name="T77" fmla="*/ 61 h 277"/>
                <a:gd name="T78" fmla="*/ 147 w 277"/>
                <a:gd name="T79" fmla="*/ 44 h 277"/>
                <a:gd name="T80" fmla="*/ 199 w 277"/>
                <a:gd name="T81" fmla="*/ 44 h 277"/>
                <a:gd name="T82" fmla="*/ 199 w 277"/>
                <a:gd name="T83" fmla="*/ 61 h 277"/>
                <a:gd name="T84" fmla="*/ 208 w 277"/>
                <a:gd name="T85" fmla="*/ 69 h 277"/>
                <a:gd name="T86" fmla="*/ 216 w 277"/>
                <a:gd name="T87" fmla="*/ 61 h 277"/>
                <a:gd name="T88" fmla="*/ 216 w 277"/>
                <a:gd name="T89" fmla="*/ 44 h 277"/>
                <a:gd name="T90" fmla="*/ 254 w 277"/>
                <a:gd name="T91" fmla="*/ 44 h 277"/>
                <a:gd name="T92" fmla="*/ 260 w 277"/>
                <a:gd name="T93" fmla="*/ 49 h 277"/>
                <a:gd name="T94" fmla="*/ 260 w 277"/>
                <a:gd name="T95" fmla="*/ 25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7" h="277">
                  <a:moveTo>
                    <a:pt x="254" y="26"/>
                  </a:moveTo>
                  <a:cubicBezTo>
                    <a:pt x="216" y="26"/>
                    <a:pt x="216" y="26"/>
                    <a:pt x="216" y="26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8" y="0"/>
                  </a:cubicBezTo>
                  <a:cubicBezTo>
                    <a:pt x="203" y="0"/>
                    <a:pt x="199" y="4"/>
                    <a:pt x="199" y="9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4"/>
                    <a:pt x="143" y="0"/>
                    <a:pt x="139" y="0"/>
                  </a:cubicBezTo>
                  <a:cubicBezTo>
                    <a:pt x="134" y="0"/>
                    <a:pt x="130" y="4"/>
                    <a:pt x="130" y="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4"/>
                    <a:pt x="74" y="0"/>
                    <a:pt x="69" y="0"/>
                  </a:cubicBezTo>
                  <a:cubicBezTo>
                    <a:pt x="65" y="0"/>
                    <a:pt x="61" y="4"/>
                    <a:pt x="61" y="9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6"/>
                    <a:pt x="0" y="37"/>
                    <a:pt x="0" y="49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67"/>
                    <a:pt x="11" y="277"/>
                    <a:pt x="23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67" y="277"/>
                    <a:pt x="277" y="267"/>
                    <a:pt x="277" y="254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7" y="37"/>
                    <a:pt x="267" y="26"/>
                    <a:pt x="254" y="26"/>
                  </a:cubicBezTo>
                  <a:close/>
                  <a:moveTo>
                    <a:pt x="260" y="254"/>
                  </a:moveTo>
                  <a:cubicBezTo>
                    <a:pt x="260" y="257"/>
                    <a:pt x="257" y="260"/>
                    <a:pt x="254" y="260"/>
                  </a:cubicBezTo>
                  <a:cubicBezTo>
                    <a:pt x="23" y="260"/>
                    <a:pt x="23" y="260"/>
                    <a:pt x="23" y="260"/>
                  </a:cubicBezTo>
                  <a:cubicBezTo>
                    <a:pt x="20" y="260"/>
                    <a:pt x="18" y="257"/>
                    <a:pt x="18" y="254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6"/>
                    <a:pt x="20" y="44"/>
                    <a:pt x="23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6"/>
                    <a:pt x="65" y="69"/>
                    <a:pt x="69" y="69"/>
                  </a:cubicBezTo>
                  <a:cubicBezTo>
                    <a:pt x="74" y="69"/>
                    <a:pt x="78" y="66"/>
                    <a:pt x="78" y="61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30" y="66"/>
                    <a:pt x="134" y="69"/>
                    <a:pt x="139" y="69"/>
                  </a:cubicBezTo>
                  <a:cubicBezTo>
                    <a:pt x="143" y="69"/>
                    <a:pt x="147" y="66"/>
                    <a:pt x="147" y="61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6"/>
                    <a:pt x="203" y="69"/>
                    <a:pt x="208" y="69"/>
                  </a:cubicBezTo>
                  <a:cubicBezTo>
                    <a:pt x="212" y="69"/>
                    <a:pt x="216" y="66"/>
                    <a:pt x="216" y="61"/>
                  </a:cubicBezTo>
                  <a:cubicBezTo>
                    <a:pt x="216" y="44"/>
                    <a:pt x="216" y="44"/>
                    <a:pt x="216" y="44"/>
                  </a:cubicBezTo>
                  <a:cubicBezTo>
                    <a:pt x="254" y="44"/>
                    <a:pt x="254" y="44"/>
                    <a:pt x="254" y="44"/>
                  </a:cubicBezTo>
                  <a:cubicBezTo>
                    <a:pt x="257" y="44"/>
                    <a:pt x="260" y="46"/>
                    <a:pt x="260" y="49"/>
                  </a:cubicBezTo>
                  <a:lnTo>
                    <a:pt x="26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6710363" y="1022351"/>
              <a:ext cx="87313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25"/>
            <p:cNvSpPr>
              <a:spLocks noChangeArrowheads="1"/>
            </p:cNvSpPr>
            <p:nvPr/>
          </p:nvSpPr>
          <p:spPr bwMode="auto">
            <a:xfrm>
              <a:off x="6710363" y="1133476"/>
              <a:ext cx="87313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710363" y="1244601"/>
              <a:ext cx="87313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864350" y="1244601"/>
              <a:ext cx="904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6864350" y="1133476"/>
              <a:ext cx="904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6864350" y="1022351"/>
              <a:ext cx="904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7021513" y="1244601"/>
              <a:ext cx="889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7021513" y="1133476"/>
              <a:ext cx="889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7021513" y="1022351"/>
              <a:ext cx="889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矩形 6"/>
          <p:cNvSpPr>
            <a:spLocks noChangeArrowheads="1"/>
          </p:cNvSpPr>
          <p:nvPr/>
        </p:nvSpPr>
        <p:spPr bwMode="auto">
          <a:xfrm>
            <a:off x="617737" y="2102321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0" name="矩形 6"/>
          <p:cNvSpPr>
            <a:spLocks noChangeArrowheads="1"/>
          </p:cNvSpPr>
          <p:nvPr/>
        </p:nvSpPr>
        <p:spPr bwMode="auto">
          <a:xfrm>
            <a:off x="617737" y="3975515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1" name="矩形 60"/>
          <p:cNvSpPr/>
          <p:nvPr/>
        </p:nvSpPr>
        <p:spPr>
          <a:xfrm>
            <a:off x="733849" y="3635337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62" name="矩形 61"/>
          <p:cNvSpPr/>
          <p:nvPr/>
        </p:nvSpPr>
        <p:spPr>
          <a:xfrm>
            <a:off x="733849" y="1741808"/>
            <a:ext cx="291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63" name="矩形 6"/>
          <p:cNvSpPr>
            <a:spLocks noChangeArrowheads="1"/>
          </p:cNvSpPr>
          <p:nvPr/>
        </p:nvSpPr>
        <p:spPr bwMode="auto">
          <a:xfrm>
            <a:off x="8239812" y="2102321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4" name="矩形 6"/>
          <p:cNvSpPr>
            <a:spLocks noChangeArrowheads="1"/>
          </p:cNvSpPr>
          <p:nvPr/>
        </p:nvSpPr>
        <p:spPr bwMode="auto">
          <a:xfrm>
            <a:off x="8239812" y="3975515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5" name="矩形 64"/>
          <p:cNvSpPr/>
          <p:nvPr/>
        </p:nvSpPr>
        <p:spPr>
          <a:xfrm>
            <a:off x="8355924" y="3635337"/>
            <a:ext cx="2916000" cy="332148"/>
          </a:xfrm>
          <a:prstGeom prst="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66" name="矩形 65"/>
          <p:cNvSpPr/>
          <p:nvPr/>
        </p:nvSpPr>
        <p:spPr>
          <a:xfrm>
            <a:off x="8355924" y="1741808"/>
            <a:ext cx="2916000" cy="332148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6945" y="179603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46945" y="4220991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056680" y="179603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56680" y="4220991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92706" y="1471280"/>
            <a:ext cx="3406588" cy="3417780"/>
            <a:chOff x="3486495" y="848453"/>
            <a:chExt cx="4430312" cy="4444866"/>
          </a:xfrm>
        </p:grpSpPr>
        <p:sp>
          <p:nvSpPr>
            <p:cNvPr id="51" name="对角圆角矩形 50"/>
            <p:cNvSpPr/>
            <p:nvPr/>
          </p:nvSpPr>
          <p:spPr>
            <a:xfrm>
              <a:off x="5764220" y="848453"/>
              <a:ext cx="2152587" cy="2152587"/>
            </a:xfrm>
            <a:prstGeom prst="round2DiagRect">
              <a:avLst>
                <a:gd name="adj1" fmla="val 36221"/>
                <a:gd name="adj2" fmla="val 0"/>
              </a:avLst>
            </a:pr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对角圆角矩形 51"/>
            <p:cNvSpPr/>
            <p:nvPr/>
          </p:nvSpPr>
          <p:spPr>
            <a:xfrm flipH="1">
              <a:off x="3486495" y="848453"/>
              <a:ext cx="2152587" cy="2152587"/>
            </a:xfrm>
            <a:prstGeom prst="round2DiagRect">
              <a:avLst>
                <a:gd name="adj1" fmla="val 36221"/>
                <a:gd name="adj2" fmla="val 0"/>
              </a:avLst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对角圆角矩形 52"/>
            <p:cNvSpPr/>
            <p:nvPr/>
          </p:nvSpPr>
          <p:spPr>
            <a:xfrm>
              <a:off x="3486495" y="3140732"/>
              <a:ext cx="2152587" cy="2152587"/>
            </a:xfrm>
            <a:prstGeom prst="round2DiagRect">
              <a:avLst>
                <a:gd name="adj1" fmla="val 36221"/>
                <a:gd name="adj2" fmla="val 0"/>
              </a:avLst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对角圆角矩形 53"/>
            <p:cNvSpPr/>
            <p:nvPr/>
          </p:nvSpPr>
          <p:spPr>
            <a:xfrm flipH="1">
              <a:off x="5753006" y="3140732"/>
              <a:ext cx="2152587" cy="2152587"/>
            </a:xfrm>
            <a:prstGeom prst="round2DiagRect">
              <a:avLst>
                <a:gd name="adj1" fmla="val 36221"/>
                <a:gd name="adj2" fmla="val 0"/>
              </a:avLst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矩形 6"/>
          <p:cNvSpPr>
            <a:spLocks noChangeArrowheads="1"/>
          </p:cNvSpPr>
          <p:nvPr/>
        </p:nvSpPr>
        <p:spPr bwMode="auto">
          <a:xfrm>
            <a:off x="617737" y="2102321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71" name="矩形 6"/>
          <p:cNvSpPr>
            <a:spLocks noChangeArrowheads="1"/>
          </p:cNvSpPr>
          <p:nvPr/>
        </p:nvSpPr>
        <p:spPr bwMode="auto">
          <a:xfrm>
            <a:off x="617737" y="3975515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72" name="矩形 71"/>
          <p:cNvSpPr/>
          <p:nvPr/>
        </p:nvSpPr>
        <p:spPr>
          <a:xfrm>
            <a:off x="733849" y="3635337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73" name="矩形 72"/>
          <p:cNvSpPr/>
          <p:nvPr/>
        </p:nvSpPr>
        <p:spPr>
          <a:xfrm>
            <a:off x="733849" y="1741808"/>
            <a:ext cx="291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74" name="矩形 6"/>
          <p:cNvSpPr>
            <a:spLocks noChangeArrowheads="1"/>
          </p:cNvSpPr>
          <p:nvPr/>
        </p:nvSpPr>
        <p:spPr bwMode="auto">
          <a:xfrm>
            <a:off x="8239812" y="2102321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75" name="矩形 6"/>
          <p:cNvSpPr>
            <a:spLocks noChangeArrowheads="1"/>
          </p:cNvSpPr>
          <p:nvPr/>
        </p:nvSpPr>
        <p:spPr bwMode="auto">
          <a:xfrm>
            <a:off x="8239812" y="3975515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76" name="矩形 75"/>
          <p:cNvSpPr/>
          <p:nvPr/>
        </p:nvSpPr>
        <p:spPr>
          <a:xfrm>
            <a:off x="8355924" y="3635337"/>
            <a:ext cx="2916000" cy="332148"/>
          </a:xfrm>
          <a:prstGeom prst="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77" name="矩形 76"/>
          <p:cNvSpPr/>
          <p:nvPr/>
        </p:nvSpPr>
        <p:spPr>
          <a:xfrm>
            <a:off x="8355924" y="1741808"/>
            <a:ext cx="2916000" cy="332148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78" name="Freeform 18"/>
          <p:cNvSpPr>
            <a:spLocks noEditPoints="1"/>
          </p:cNvSpPr>
          <p:nvPr/>
        </p:nvSpPr>
        <p:spPr bwMode="auto">
          <a:xfrm>
            <a:off x="5176797" y="3416718"/>
            <a:ext cx="563340" cy="563340"/>
          </a:xfrm>
          <a:custGeom>
            <a:avLst/>
            <a:gdLst>
              <a:gd name="T0" fmla="*/ 0 w 292"/>
              <a:gd name="T1" fmla="*/ 146 h 292"/>
              <a:gd name="T2" fmla="*/ 292 w 292"/>
              <a:gd name="T3" fmla="*/ 146 h 292"/>
              <a:gd name="T4" fmla="*/ 273 w 292"/>
              <a:gd name="T5" fmla="*/ 141 h 292"/>
              <a:gd name="T6" fmla="*/ 205 w 292"/>
              <a:gd name="T7" fmla="*/ 82 h 292"/>
              <a:gd name="T8" fmla="*/ 273 w 292"/>
              <a:gd name="T9" fmla="*/ 141 h 292"/>
              <a:gd name="T10" fmla="*/ 102 w 292"/>
              <a:gd name="T11" fmla="*/ 223 h 292"/>
              <a:gd name="T12" fmla="*/ 141 w 292"/>
              <a:gd name="T13" fmla="*/ 273 h 292"/>
              <a:gd name="T14" fmla="*/ 151 w 292"/>
              <a:gd name="T15" fmla="*/ 19 h 292"/>
              <a:gd name="T16" fmla="*/ 150 w 292"/>
              <a:gd name="T17" fmla="*/ 84 h 292"/>
              <a:gd name="T18" fmla="*/ 151 w 292"/>
              <a:gd name="T19" fmla="*/ 19 h 292"/>
              <a:gd name="T20" fmla="*/ 234 w 292"/>
              <a:gd name="T21" fmla="*/ 54 h 292"/>
              <a:gd name="T22" fmla="*/ 167 w 292"/>
              <a:gd name="T23" fmla="*/ 20 h 292"/>
              <a:gd name="T24" fmla="*/ 141 w 292"/>
              <a:gd name="T25" fmla="*/ 84 h 292"/>
              <a:gd name="T26" fmla="*/ 141 w 292"/>
              <a:gd name="T27" fmla="*/ 19 h 292"/>
              <a:gd name="T28" fmla="*/ 90 w 292"/>
              <a:gd name="T29" fmla="*/ 73 h 292"/>
              <a:gd name="T30" fmla="*/ 125 w 292"/>
              <a:gd name="T31" fmla="*/ 20 h 292"/>
              <a:gd name="T32" fmla="*/ 95 w 292"/>
              <a:gd name="T33" fmla="*/ 85 h 292"/>
              <a:gd name="T34" fmla="*/ 141 w 292"/>
              <a:gd name="T35" fmla="*/ 141 h 292"/>
              <a:gd name="T36" fmla="*/ 95 w 292"/>
              <a:gd name="T37" fmla="*/ 85 h 292"/>
              <a:gd name="T38" fmla="*/ 141 w 292"/>
              <a:gd name="T39" fmla="*/ 207 h 292"/>
              <a:gd name="T40" fmla="*/ 85 w 292"/>
              <a:gd name="T41" fmla="*/ 150 h 292"/>
              <a:gd name="T42" fmla="*/ 125 w 292"/>
              <a:gd name="T43" fmla="*/ 271 h 292"/>
              <a:gd name="T44" fmla="*/ 93 w 292"/>
              <a:gd name="T45" fmla="*/ 226 h 292"/>
              <a:gd name="T46" fmla="*/ 150 w 292"/>
              <a:gd name="T47" fmla="*/ 273 h 292"/>
              <a:gd name="T48" fmla="*/ 189 w 292"/>
              <a:gd name="T49" fmla="*/ 223 h 292"/>
              <a:gd name="T50" fmla="*/ 150 w 292"/>
              <a:gd name="T51" fmla="*/ 273 h 292"/>
              <a:gd name="T52" fmla="*/ 228 w 292"/>
              <a:gd name="T53" fmla="*/ 242 h 292"/>
              <a:gd name="T54" fmla="*/ 198 w 292"/>
              <a:gd name="T55" fmla="*/ 226 h 292"/>
              <a:gd name="T56" fmla="*/ 150 w 292"/>
              <a:gd name="T57" fmla="*/ 207 h 292"/>
              <a:gd name="T58" fmla="*/ 207 w 292"/>
              <a:gd name="T59" fmla="*/ 150 h 292"/>
              <a:gd name="T60" fmla="*/ 150 w 292"/>
              <a:gd name="T61" fmla="*/ 141 h 292"/>
              <a:gd name="T62" fmla="*/ 197 w 292"/>
              <a:gd name="T63" fmla="*/ 85 h 292"/>
              <a:gd name="T64" fmla="*/ 150 w 292"/>
              <a:gd name="T65" fmla="*/ 141 h 292"/>
              <a:gd name="T66" fmla="*/ 86 w 292"/>
              <a:gd name="T67" fmla="*/ 82 h 292"/>
              <a:gd name="T68" fmla="*/ 19 w 292"/>
              <a:gd name="T69" fmla="*/ 141 h 292"/>
              <a:gd name="T70" fmla="*/ 19 w 292"/>
              <a:gd name="T71" fmla="*/ 150 h 292"/>
              <a:gd name="T72" fmla="*/ 89 w 292"/>
              <a:gd name="T73" fmla="*/ 218 h 292"/>
              <a:gd name="T74" fmla="*/ 19 w 292"/>
              <a:gd name="T75" fmla="*/ 150 h 292"/>
              <a:gd name="T76" fmla="*/ 202 w 292"/>
              <a:gd name="T77" fmla="*/ 218 h 292"/>
              <a:gd name="T78" fmla="*/ 273 w 292"/>
              <a:gd name="T79" fmla="*/ 15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2" h="292">
                <a:moveTo>
                  <a:pt x="146" y="0"/>
                </a:moveTo>
                <a:cubicBezTo>
                  <a:pt x="65" y="0"/>
                  <a:pt x="0" y="65"/>
                  <a:pt x="0" y="146"/>
                </a:cubicBezTo>
                <a:cubicBezTo>
                  <a:pt x="0" y="226"/>
                  <a:pt x="65" y="292"/>
                  <a:pt x="146" y="292"/>
                </a:cubicBezTo>
                <a:cubicBezTo>
                  <a:pt x="226" y="292"/>
                  <a:pt x="292" y="226"/>
                  <a:pt x="292" y="146"/>
                </a:cubicBezTo>
                <a:cubicBezTo>
                  <a:pt x="292" y="65"/>
                  <a:pt x="226" y="0"/>
                  <a:pt x="146" y="0"/>
                </a:cubicBezTo>
                <a:close/>
                <a:moveTo>
                  <a:pt x="273" y="141"/>
                </a:moveTo>
                <a:cubicBezTo>
                  <a:pt x="216" y="141"/>
                  <a:pt x="216" y="141"/>
                  <a:pt x="216" y="141"/>
                </a:cubicBezTo>
                <a:cubicBezTo>
                  <a:pt x="216" y="120"/>
                  <a:pt x="212" y="100"/>
                  <a:pt x="205" y="82"/>
                </a:cubicBezTo>
                <a:cubicBezTo>
                  <a:pt x="218" y="77"/>
                  <a:pt x="230" y="70"/>
                  <a:pt x="241" y="61"/>
                </a:cubicBezTo>
                <a:cubicBezTo>
                  <a:pt x="260" y="83"/>
                  <a:pt x="272" y="110"/>
                  <a:pt x="273" y="141"/>
                </a:cubicBezTo>
                <a:close/>
                <a:moveTo>
                  <a:pt x="141" y="273"/>
                </a:moveTo>
                <a:cubicBezTo>
                  <a:pt x="125" y="260"/>
                  <a:pt x="112" y="243"/>
                  <a:pt x="102" y="223"/>
                </a:cubicBezTo>
                <a:cubicBezTo>
                  <a:pt x="114" y="219"/>
                  <a:pt x="128" y="217"/>
                  <a:pt x="141" y="217"/>
                </a:cubicBezTo>
                <a:cubicBezTo>
                  <a:pt x="141" y="273"/>
                  <a:pt x="141" y="273"/>
                  <a:pt x="141" y="273"/>
                </a:cubicBezTo>
                <a:cubicBezTo>
                  <a:pt x="141" y="273"/>
                  <a:pt x="141" y="273"/>
                  <a:pt x="141" y="273"/>
                </a:cubicBezTo>
                <a:close/>
                <a:moveTo>
                  <a:pt x="151" y="19"/>
                </a:moveTo>
                <a:cubicBezTo>
                  <a:pt x="169" y="34"/>
                  <a:pt x="183" y="53"/>
                  <a:pt x="193" y="77"/>
                </a:cubicBezTo>
                <a:cubicBezTo>
                  <a:pt x="180" y="81"/>
                  <a:pt x="165" y="84"/>
                  <a:pt x="150" y="84"/>
                </a:cubicBezTo>
                <a:cubicBezTo>
                  <a:pt x="150" y="19"/>
                  <a:pt x="150" y="19"/>
                  <a:pt x="150" y="19"/>
                </a:cubicBezTo>
                <a:cubicBezTo>
                  <a:pt x="151" y="19"/>
                  <a:pt x="151" y="19"/>
                  <a:pt x="151" y="19"/>
                </a:cubicBezTo>
                <a:close/>
                <a:moveTo>
                  <a:pt x="167" y="20"/>
                </a:moveTo>
                <a:cubicBezTo>
                  <a:pt x="193" y="25"/>
                  <a:pt x="216" y="37"/>
                  <a:pt x="234" y="54"/>
                </a:cubicBezTo>
                <a:cubicBezTo>
                  <a:pt x="224" y="62"/>
                  <a:pt x="213" y="68"/>
                  <a:pt x="202" y="73"/>
                </a:cubicBezTo>
                <a:cubicBezTo>
                  <a:pt x="193" y="53"/>
                  <a:pt x="181" y="35"/>
                  <a:pt x="167" y="20"/>
                </a:cubicBezTo>
                <a:close/>
                <a:moveTo>
                  <a:pt x="141" y="19"/>
                </a:moveTo>
                <a:cubicBezTo>
                  <a:pt x="141" y="84"/>
                  <a:pt x="141" y="84"/>
                  <a:pt x="141" y="84"/>
                </a:cubicBezTo>
                <a:cubicBezTo>
                  <a:pt x="126" y="84"/>
                  <a:pt x="112" y="81"/>
                  <a:pt x="99" y="77"/>
                </a:cubicBezTo>
                <a:cubicBezTo>
                  <a:pt x="108" y="53"/>
                  <a:pt x="123" y="34"/>
                  <a:pt x="141" y="19"/>
                </a:cubicBezTo>
                <a:cubicBezTo>
                  <a:pt x="141" y="19"/>
                  <a:pt x="141" y="19"/>
                  <a:pt x="141" y="19"/>
                </a:cubicBezTo>
                <a:close/>
                <a:moveTo>
                  <a:pt x="90" y="73"/>
                </a:moveTo>
                <a:cubicBezTo>
                  <a:pt x="78" y="68"/>
                  <a:pt x="67" y="62"/>
                  <a:pt x="57" y="54"/>
                </a:cubicBezTo>
                <a:cubicBezTo>
                  <a:pt x="76" y="37"/>
                  <a:pt x="99" y="25"/>
                  <a:pt x="125" y="20"/>
                </a:cubicBezTo>
                <a:cubicBezTo>
                  <a:pt x="110" y="35"/>
                  <a:pt x="98" y="53"/>
                  <a:pt x="90" y="73"/>
                </a:cubicBezTo>
                <a:close/>
                <a:moveTo>
                  <a:pt x="95" y="85"/>
                </a:moveTo>
                <a:cubicBezTo>
                  <a:pt x="109" y="90"/>
                  <a:pt x="125" y="93"/>
                  <a:pt x="141" y="94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21"/>
                  <a:pt x="89" y="102"/>
                  <a:pt x="95" y="85"/>
                </a:cubicBezTo>
                <a:close/>
                <a:moveTo>
                  <a:pt x="141" y="150"/>
                </a:moveTo>
                <a:cubicBezTo>
                  <a:pt x="141" y="207"/>
                  <a:pt x="141" y="207"/>
                  <a:pt x="141" y="207"/>
                </a:cubicBezTo>
                <a:cubicBezTo>
                  <a:pt x="126" y="208"/>
                  <a:pt x="112" y="210"/>
                  <a:pt x="98" y="214"/>
                </a:cubicBezTo>
                <a:cubicBezTo>
                  <a:pt x="90" y="195"/>
                  <a:pt x="85" y="173"/>
                  <a:pt x="85" y="150"/>
                </a:cubicBezTo>
                <a:lnTo>
                  <a:pt x="141" y="150"/>
                </a:lnTo>
                <a:close/>
                <a:moveTo>
                  <a:pt x="125" y="271"/>
                </a:moveTo>
                <a:cubicBezTo>
                  <a:pt x="102" y="267"/>
                  <a:pt x="80" y="257"/>
                  <a:pt x="63" y="242"/>
                </a:cubicBezTo>
                <a:cubicBezTo>
                  <a:pt x="73" y="236"/>
                  <a:pt x="83" y="230"/>
                  <a:pt x="93" y="226"/>
                </a:cubicBezTo>
                <a:cubicBezTo>
                  <a:pt x="101" y="243"/>
                  <a:pt x="112" y="258"/>
                  <a:pt x="125" y="271"/>
                </a:cubicBezTo>
                <a:close/>
                <a:moveTo>
                  <a:pt x="150" y="273"/>
                </a:moveTo>
                <a:cubicBezTo>
                  <a:pt x="150" y="217"/>
                  <a:pt x="150" y="217"/>
                  <a:pt x="150" y="217"/>
                </a:cubicBezTo>
                <a:cubicBezTo>
                  <a:pt x="164" y="217"/>
                  <a:pt x="177" y="219"/>
                  <a:pt x="189" y="223"/>
                </a:cubicBezTo>
                <a:cubicBezTo>
                  <a:pt x="180" y="243"/>
                  <a:pt x="167" y="260"/>
                  <a:pt x="151" y="273"/>
                </a:cubicBezTo>
                <a:cubicBezTo>
                  <a:pt x="151" y="273"/>
                  <a:pt x="151" y="273"/>
                  <a:pt x="150" y="273"/>
                </a:cubicBezTo>
                <a:close/>
                <a:moveTo>
                  <a:pt x="198" y="226"/>
                </a:moveTo>
                <a:cubicBezTo>
                  <a:pt x="209" y="230"/>
                  <a:pt x="219" y="236"/>
                  <a:pt x="228" y="242"/>
                </a:cubicBezTo>
                <a:cubicBezTo>
                  <a:pt x="211" y="257"/>
                  <a:pt x="190" y="267"/>
                  <a:pt x="167" y="271"/>
                </a:cubicBezTo>
                <a:cubicBezTo>
                  <a:pt x="179" y="258"/>
                  <a:pt x="190" y="243"/>
                  <a:pt x="198" y="226"/>
                </a:cubicBezTo>
                <a:close/>
                <a:moveTo>
                  <a:pt x="193" y="214"/>
                </a:moveTo>
                <a:cubicBezTo>
                  <a:pt x="180" y="210"/>
                  <a:pt x="165" y="208"/>
                  <a:pt x="150" y="207"/>
                </a:cubicBezTo>
                <a:cubicBezTo>
                  <a:pt x="150" y="150"/>
                  <a:pt x="150" y="150"/>
                  <a:pt x="150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6" y="173"/>
                  <a:pt x="201" y="195"/>
                  <a:pt x="193" y="214"/>
                </a:cubicBezTo>
                <a:close/>
                <a:moveTo>
                  <a:pt x="150" y="141"/>
                </a:moveTo>
                <a:cubicBezTo>
                  <a:pt x="150" y="94"/>
                  <a:pt x="150" y="94"/>
                  <a:pt x="150" y="94"/>
                </a:cubicBezTo>
                <a:cubicBezTo>
                  <a:pt x="167" y="93"/>
                  <a:pt x="182" y="90"/>
                  <a:pt x="197" y="85"/>
                </a:cubicBezTo>
                <a:cubicBezTo>
                  <a:pt x="203" y="102"/>
                  <a:pt x="206" y="121"/>
                  <a:pt x="207" y="141"/>
                </a:cubicBezTo>
                <a:cubicBezTo>
                  <a:pt x="150" y="141"/>
                  <a:pt x="150" y="141"/>
                  <a:pt x="150" y="141"/>
                </a:cubicBezTo>
                <a:close/>
                <a:moveTo>
                  <a:pt x="51" y="61"/>
                </a:moveTo>
                <a:cubicBezTo>
                  <a:pt x="62" y="70"/>
                  <a:pt x="73" y="77"/>
                  <a:pt x="86" y="82"/>
                </a:cubicBezTo>
                <a:cubicBezTo>
                  <a:pt x="80" y="100"/>
                  <a:pt x="76" y="120"/>
                  <a:pt x="75" y="141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20" y="110"/>
                  <a:pt x="32" y="83"/>
                  <a:pt x="51" y="61"/>
                </a:cubicBezTo>
                <a:close/>
                <a:moveTo>
                  <a:pt x="19" y="150"/>
                </a:moveTo>
                <a:cubicBezTo>
                  <a:pt x="75" y="150"/>
                  <a:pt x="75" y="150"/>
                  <a:pt x="75" y="150"/>
                </a:cubicBezTo>
                <a:cubicBezTo>
                  <a:pt x="76" y="175"/>
                  <a:pt x="81" y="197"/>
                  <a:pt x="89" y="218"/>
                </a:cubicBezTo>
                <a:cubicBezTo>
                  <a:pt x="78" y="222"/>
                  <a:pt x="66" y="229"/>
                  <a:pt x="56" y="236"/>
                </a:cubicBezTo>
                <a:cubicBezTo>
                  <a:pt x="34" y="214"/>
                  <a:pt x="20" y="184"/>
                  <a:pt x="19" y="150"/>
                </a:cubicBezTo>
                <a:close/>
                <a:moveTo>
                  <a:pt x="235" y="236"/>
                </a:moveTo>
                <a:cubicBezTo>
                  <a:pt x="225" y="229"/>
                  <a:pt x="214" y="222"/>
                  <a:pt x="202" y="218"/>
                </a:cubicBezTo>
                <a:cubicBezTo>
                  <a:pt x="211" y="197"/>
                  <a:pt x="216" y="175"/>
                  <a:pt x="216" y="150"/>
                </a:cubicBezTo>
                <a:cubicBezTo>
                  <a:pt x="273" y="150"/>
                  <a:pt x="273" y="150"/>
                  <a:pt x="273" y="150"/>
                </a:cubicBezTo>
                <a:cubicBezTo>
                  <a:pt x="271" y="184"/>
                  <a:pt x="257" y="214"/>
                  <a:pt x="23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9"/>
          <p:cNvSpPr>
            <a:spLocks noEditPoints="1"/>
          </p:cNvSpPr>
          <p:nvPr/>
        </p:nvSpPr>
        <p:spPr bwMode="auto">
          <a:xfrm>
            <a:off x="6501964" y="3432617"/>
            <a:ext cx="383880" cy="559775"/>
          </a:xfrm>
          <a:custGeom>
            <a:avLst/>
            <a:gdLst>
              <a:gd name="T0" fmla="*/ 91 w 199"/>
              <a:gd name="T1" fmla="*/ 258 h 290"/>
              <a:gd name="T2" fmla="*/ 95 w 199"/>
              <a:gd name="T3" fmla="*/ 253 h 290"/>
              <a:gd name="T4" fmla="*/ 104 w 199"/>
              <a:gd name="T5" fmla="*/ 253 h 290"/>
              <a:gd name="T6" fmla="*/ 109 w 199"/>
              <a:gd name="T7" fmla="*/ 258 h 290"/>
              <a:gd name="T8" fmla="*/ 104 w 199"/>
              <a:gd name="T9" fmla="*/ 262 h 290"/>
              <a:gd name="T10" fmla="*/ 95 w 199"/>
              <a:gd name="T11" fmla="*/ 262 h 290"/>
              <a:gd name="T12" fmla="*/ 91 w 199"/>
              <a:gd name="T13" fmla="*/ 258 h 290"/>
              <a:gd name="T14" fmla="*/ 113 w 199"/>
              <a:gd name="T15" fmla="*/ 27 h 290"/>
              <a:gd name="T16" fmla="*/ 86 w 199"/>
              <a:gd name="T17" fmla="*/ 27 h 290"/>
              <a:gd name="T18" fmla="*/ 81 w 199"/>
              <a:gd name="T19" fmla="*/ 32 h 290"/>
              <a:gd name="T20" fmla="*/ 86 w 199"/>
              <a:gd name="T21" fmla="*/ 36 h 290"/>
              <a:gd name="T22" fmla="*/ 113 w 199"/>
              <a:gd name="T23" fmla="*/ 36 h 290"/>
              <a:gd name="T24" fmla="*/ 118 w 199"/>
              <a:gd name="T25" fmla="*/ 32 h 290"/>
              <a:gd name="T26" fmla="*/ 113 w 199"/>
              <a:gd name="T27" fmla="*/ 27 h 290"/>
              <a:gd name="T28" fmla="*/ 199 w 199"/>
              <a:gd name="T29" fmla="*/ 27 h 290"/>
              <a:gd name="T30" fmla="*/ 199 w 199"/>
              <a:gd name="T31" fmla="*/ 262 h 290"/>
              <a:gd name="T32" fmla="*/ 172 w 199"/>
              <a:gd name="T33" fmla="*/ 290 h 290"/>
              <a:gd name="T34" fmla="*/ 27 w 199"/>
              <a:gd name="T35" fmla="*/ 290 h 290"/>
              <a:gd name="T36" fmla="*/ 0 w 199"/>
              <a:gd name="T37" fmla="*/ 262 h 290"/>
              <a:gd name="T38" fmla="*/ 0 w 199"/>
              <a:gd name="T39" fmla="*/ 27 h 290"/>
              <a:gd name="T40" fmla="*/ 27 w 199"/>
              <a:gd name="T41" fmla="*/ 0 h 290"/>
              <a:gd name="T42" fmla="*/ 172 w 199"/>
              <a:gd name="T43" fmla="*/ 0 h 290"/>
              <a:gd name="T44" fmla="*/ 199 w 199"/>
              <a:gd name="T45" fmla="*/ 27 h 290"/>
              <a:gd name="T46" fmla="*/ 181 w 199"/>
              <a:gd name="T47" fmla="*/ 244 h 290"/>
              <a:gd name="T48" fmla="*/ 18 w 199"/>
              <a:gd name="T49" fmla="*/ 244 h 290"/>
              <a:gd name="T50" fmla="*/ 18 w 199"/>
              <a:gd name="T51" fmla="*/ 262 h 290"/>
              <a:gd name="T52" fmla="*/ 27 w 199"/>
              <a:gd name="T53" fmla="*/ 271 h 290"/>
              <a:gd name="T54" fmla="*/ 172 w 199"/>
              <a:gd name="T55" fmla="*/ 271 h 290"/>
              <a:gd name="T56" fmla="*/ 181 w 199"/>
              <a:gd name="T57" fmla="*/ 262 h 290"/>
              <a:gd name="T58" fmla="*/ 181 w 199"/>
              <a:gd name="T59" fmla="*/ 244 h 290"/>
              <a:gd name="T60" fmla="*/ 181 w 199"/>
              <a:gd name="T61" fmla="*/ 54 h 290"/>
              <a:gd name="T62" fmla="*/ 18 w 199"/>
              <a:gd name="T63" fmla="*/ 54 h 290"/>
              <a:gd name="T64" fmla="*/ 18 w 199"/>
              <a:gd name="T65" fmla="*/ 235 h 290"/>
              <a:gd name="T66" fmla="*/ 181 w 199"/>
              <a:gd name="T67" fmla="*/ 235 h 290"/>
              <a:gd name="T68" fmla="*/ 181 w 199"/>
              <a:gd name="T69" fmla="*/ 54 h 290"/>
              <a:gd name="T70" fmla="*/ 181 w 199"/>
              <a:gd name="T71" fmla="*/ 27 h 290"/>
              <a:gd name="T72" fmla="*/ 172 w 199"/>
              <a:gd name="T73" fmla="*/ 18 h 290"/>
              <a:gd name="T74" fmla="*/ 27 w 199"/>
              <a:gd name="T75" fmla="*/ 18 h 290"/>
              <a:gd name="T76" fmla="*/ 18 w 199"/>
              <a:gd name="T77" fmla="*/ 27 h 290"/>
              <a:gd name="T78" fmla="*/ 18 w 199"/>
              <a:gd name="T79" fmla="*/ 45 h 290"/>
              <a:gd name="T80" fmla="*/ 181 w 199"/>
              <a:gd name="T81" fmla="*/ 45 h 290"/>
              <a:gd name="T82" fmla="*/ 181 w 199"/>
              <a:gd name="T83" fmla="*/ 2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9" h="290">
                <a:moveTo>
                  <a:pt x="91" y="258"/>
                </a:moveTo>
                <a:cubicBezTo>
                  <a:pt x="91" y="255"/>
                  <a:pt x="93" y="253"/>
                  <a:pt x="95" y="253"/>
                </a:cubicBezTo>
                <a:cubicBezTo>
                  <a:pt x="104" y="253"/>
                  <a:pt x="104" y="253"/>
                  <a:pt x="104" y="253"/>
                </a:cubicBezTo>
                <a:cubicBezTo>
                  <a:pt x="107" y="253"/>
                  <a:pt x="109" y="255"/>
                  <a:pt x="109" y="258"/>
                </a:cubicBezTo>
                <a:cubicBezTo>
                  <a:pt x="109" y="260"/>
                  <a:pt x="107" y="262"/>
                  <a:pt x="104" y="262"/>
                </a:cubicBezTo>
                <a:cubicBezTo>
                  <a:pt x="95" y="262"/>
                  <a:pt x="95" y="262"/>
                  <a:pt x="95" y="262"/>
                </a:cubicBezTo>
                <a:cubicBezTo>
                  <a:pt x="93" y="262"/>
                  <a:pt x="91" y="260"/>
                  <a:pt x="91" y="258"/>
                </a:cubicBezTo>
                <a:close/>
                <a:moveTo>
                  <a:pt x="113" y="27"/>
                </a:moveTo>
                <a:cubicBezTo>
                  <a:pt x="86" y="27"/>
                  <a:pt x="86" y="27"/>
                  <a:pt x="86" y="27"/>
                </a:cubicBezTo>
                <a:cubicBezTo>
                  <a:pt x="83" y="27"/>
                  <a:pt x="81" y="29"/>
                  <a:pt x="81" y="32"/>
                </a:cubicBezTo>
                <a:cubicBezTo>
                  <a:pt x="81" y="34"/>
                  <a:pt x="83" y="36"/>
                  <a:pt x="86" y="36"/>
                </a:cubicBezTo>
                <a:cubicBezTo>
                  <a:pt x="113" y="36"/>
                  <a:pt x="113" y="36"/>
                  <a:pt x="113" y="36"/>
                </a:cubicBezTo>
                <a:cubicBezTo>
                  <a:pt x="116" y="36"/>
                  <a:pt x="118" y="34"/>
                  <a:pt x="118" y="32"/>
                </a:cubicBezTo>
                <a:cubicBezTo>
                  <a:pt x="118" y="29"/>
                  <a:pt x="116" y="27"/>
                  <a:pt x="113" y="27"/>
                </a:cubicBezTo>
                <a:close/>
                <a:moveTo>
                  <a:pt x="199" y="27"/>
                </a:moveTo>
                <a:cubicBezTo>
                  <a:pt x="199" y="262"/>
                  <a:pt x="199" y="262"/>
                  <a:pt x="199" y="262"/>
                </a:cubicBezTo>
                <a:cubicBezTo>
                  <a:pt x="199" y="277"/>
                  <a:pt x="187" y="290"/>
                  <a:pt x="172" y="290"/>
                </a:cubicBezTo>
                <a:cubicBezTo>
                  <a:pt x="27" y="290"/>
                  <a:pt x="27" y="290"/>
                  <a:pt x="27" y="290"/>
                </a:cubicBezTo>
                <a:cubicBezTo>
                  <a:pt x="12" y="290"/>
                  <a:pt x="0" y="277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7" y="0"/>
                  <a:pt x="199" y="12"/>
                  <a:pt x="199" y="27"/>
                </a:cubicBezTo>
                <a:close/>
                <a:moveTo>
                  <a:pt x="181" y="244"/>
                </a:moveTo>
                <a:cubicBezTo>
                  <a:pt x="18" y="244"/>
                  <a:pt x="18" y="244"/>
                  <a:pt x="18" y="244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18" y="267"/>
                  <a:pt x="22" y="271"/>
                  <a:pt x="27" y="271"/>
                </a:cubicBezTo>
                <a:cubicBezTo>
                  <a:pt x="172" y="271"/>
                  <a:pt x="172" y="271"/>
                  <a:pt x="172" y="271"/>
                </a:cubicBezTo>
                <a:cubicBezTo>
                  <a:pt x="177" y="271"/>
                  <a:pt x="181" y="267"/>
                  <a:pt x="181" y="262"/>
                </a:cubicBezTo>
                <a:lnTo>
                  <a:pt x="181" y="244"/>
                </a:lnTo>
                <a:close/>
                <a:moveTo>
                  <a:pt x="181" y="54"/>
                </a:moveTo>
                <a:cubicBezTo>
                  <a:pt x="18" y="54"/>
                  <a:pt x="18" y="54"/>
                  <a:pt x="18" y="54"/>
                </a:cubicBezTo>
                <a:cubicBezTo>
                  <a:pt x="18" y="235"/>
                  <a:pt x="18" y="235"/>
                  <a:pt x="18" y="235"/>
                </a:cubicBezTo>
                <a:cubicBezTo>
                  <a:pt x="181" y="235"/>
                  <a:pt x="181" y="235"/>
                  <a:pt x="181" y="235"/>
                </a:cubicBezTo>
                <a:lnTo>
                  <a:pt x="181" y="54"/>
                </a:lnTo>
                <a:close/>
                <a:moveTo>
                  <a:pt x="181" y="27"/>
                </a:moveTo>
                <a:cubicBezTo>
                  <a:pt x="181" y="22"/>
                  <a:pt x="177" y="18"/>
                  <a:pt x="172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2" y="18"/>
                  <a:pt x="18" y="22"/>
                  <a:pt x="18" y="27"/>
                </a:cubicBezTo>
                <a:cubicBezTo>
                  <a:pt x="18" y="45"/>
                  <a:pt x="18" y="45"/>
                  <a:pt x="18" y="45"/>
                </a:cubicBezTo>
                <a:cubicBezTo>
                  <a:pt x="181" y="45"/>
                  <a:pt x="181" y="45"/>
                  <a:pt x="181" y="45"/>
                </a:cubicBezTo>
                <a:lnTo>
                  <a:pt x="181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5178124" y="2418860"/>
            <a:ext cx="578791" cy="579979"/>
            <a:chOff x="949325" y="725488"/>
            <a:chExt cx="773113" cy="774700"/>
          </a:xfrm>
          <a:solidFill>
            <a:schemeClr val="bg1"/>
          </a:solidFill>
        </p:grpSpPr>
        <p:sp>
          <p:nvSpPr>
            <p:cNvPr id="81" name="Freeform 20"/>
            <p:cNvSpPr>
              <a:spLocks noEditPoints="1"/>
            </p:cNvSpPr>
            <p:nvPr/>
          </p:nvSpPr>
          <p:spPr bwMode="auto">
            <a:xfrm>
              <a:off x="949325" y="725488"/>
              <a:ext cx="773113" cy="774700"/>
            </a:xfrm>
            <a:custGeom>
              <a:avLst/>
              <a:gdLst>
                <a:gd name="T0" fmla="*/ 256 w 300"/>
                <a:gd name="T1" fmla="*/ 113 h 300"/>
                <a:gd name="T2" fmla="*/ 267 w 300"/>
                <a:gd name="T3" fmla="*/ 76 h 300"/>
                <a:gd name="T4" fmla="*/ 247 w 300"/>
                <a:gd name="T5" fmla="*/ 34 h 300"/>
                <a:gd name="T6" fmla="*/ 223 w 300"/>
                <a:gd name="T7" fmla="*/ 32 h 300"/>
                <a:gd name="T8" fmla="*/ 186 w 300"/>
                <a:gd name="T9" fmla="*/ 43 h 300"/>
                <a:gd name="T10" fmla="*/ 162 w 300"/>
                <a:gd name="T11" fmla="*/ 0 h 300"/>
                <a:gd name="T12" fmla="*/ 118 w 300"/>
                <a:gd name="T13" fmla="*/ 15 h 300"/>
                <a:gd name="T14" fmla="*/ 101 w 300"/>
                <a:gd name="T15" fmla="*/ 48 h 300"/>
                <a:gd name="T16" fmla="*/ 66 w 300"/>
                <a:gd name="T17" fmla="*/ 29 h 300"/>
                <a:gd name="T18" fmla="*/ 34 w 300"/>
                <a:gd name="T19" fmla="*/ 52 h 300"/>
                <a:gd name="T20" fmla="*/ 48 w 300"/>
                <a:gd name="T21" fmla="*/ 101 h 300"/>
                <a:gd name="T22" fmla="*/ 15 w 300"/>
                <a:gd name="T23" fmla="*/ 118 h 300"/>
                <a:gd name="T24" fmla="*/ 0 w 300"/>
                <a:gd name="T25" fmla="*/ 162 h 300"/>
                <a:gd name="T26" fmla="*/ 43 w 300"/>
                <a:gd name="T27" fmla="*/ 186 h 300"/>
                <a:gd name="T28" fmla="*/ 32 w 300"/>
                <a:gd name="T29" fmla="*/ 223 h 300"/>
                <a:gd name="T30" fmla="*/ 53 w 300"/>
                <a:gd name="T31" fmla="*/ 265 h 300"/>
                <a:gd name="T32" fmla="*/ 76 w 300"/>
                <a:gd name="T33" fmla="*/ 267 h 300"/>
                <a:gd name="T34" fmla="*/ 113 w 300"/>
                <a:gd name="T35" fmla="*/ 256 h 300"/>
                <a:gd name="T36" fmla="*/ 137 w 300"/>
                <a:gd name="T37" fmla="*/ 300 h 300"/>
                <a:gd name="T38" fmla="*/ 181 w 300"/>
                <a:gd name="T39" fmla="*/ 285 h 300"/>
                <a:gd name="T40" fmla="*/ 199 w 300"/>
                <a:gd name="T41" fmla="*/ 251 h 300"/>
                <a:gd name="T42" fmla="*/ 233 w 300"/>
                <a:gd name="T43" fmla="*/ 270 h 300"/>
                <a:gd name="T44" fmla="*/ 265 w 300"/>
                <a:gd name="T45" fmla="*/ 247 h 300"/>
                <a:gd name="T46" fmla="*/ 251 w 300"/>
                <a:gd name="T47" fmla="*/ 199 h 300"/>
                <a:gd name="T48" fmla="*/ 285 w 300"/>
                <a:gd name="T49" fmla="*/ 181 h 300"/>
                <a:gd name="T50" fmla="*/ 300 w 300"/>
                <a:gd name="T51" fmla="*/ 137 h 300"/>
                <a:gd name="T52" fmla="*/ 252 w 300"/>
                <a:gd name="T53" fmla="*/ 168 h 300"/>
                <a:gd name="T54" fmla="*/ 234 w 300"/>
                <a:gd name="T55" fmla="*/ 190 h 300"/>
                <a:gd name="T56" fmla="*/ 251 w 300"/>
                <a:gd name="T57" fmla="*/ 233 h 300"/>
                <a:gd name="T58" fmla="*/ 209 w 300"/>
                <a:gd name="T59" fmla="*/ 235 h 300"/>
                <a:gd name="T60" fmla="*/ 190 w 300"/>
                <a:gd name="T61" fmla="*/ 234 h 300"/>
                <a:gd name="T62" fmla="*/ 168 w 300"/>
                <a:gd name="T63" fmla="*/ 252 h 300"/>
                <a:gd name="T64" fmla="*/ 137 w 300"/>
                <a:gd name="T65" fmla="*/ 281 h 300"/>
                <a:gd name="T66" fmla="*/ 119 w 300"/>
                <a:gd name="T67" fmla="*/ 238 h 300"/>
                <a:gd name="T68" fmla="*/ 101 w 300"/>
                <a:gd name="T69" fmla="*/ 232 h 300"/>
                <a:gd name="T70" fmla="*/ 66 w 300"/>
                <a:gd name="T71" fmla="*/ 251 h 300"/>
                <a:gd name="T72" fmla="*/ 64 w 300"/>
                <a:gd name="T73" fmla="*/ 209 h 300"/>
                <a:gd name="T74" fmla="*/ 61 w 300"/>
                <a:gd name="T75" fmla="*/ 180 h 300"/>
                <a:gd name="T76" fmla="*/ 18 w 300"/>
                <a:gd name="T77" fmla="*/ 162 h 300"/>
                <a:gd name="T78" fmla="*/ 47 w 300"/>
                <a:gd name="T79" fmla="*/ 131 h 300"/>
                <a:gd name="T80" fmla="*/ 65 w 300"/>
                <a:gd name="T81" fmla="*/ 109 h 300"/>
                <a:gd name="T82" fmla="*/ 48 w 300"/>
                <a:gd name="T83" fmla="*/ 66 h 300"/>
                <a:gd name="T84" fmla="*/ 90 w 300"/>
                <a:gd name="T85" fmla="*/ 64 h 300"/>
                <a:gd name="T86" fmla="*/ 109 w 300"/>
                <a:gd name="T87" fmla="*/ 65 h 300"/>
                <a:gd name="T88" fmla="*/ 131 w 300"/>
                <a:gd name="T89" fmla="*/ 47 h 300"/>
                <a:gd name="T90" fmla="*/ 162 w 300"/>
                <a:gd name="T91" fmla="*/ 18 h 300"/>
                <a:gd name="T92" fmla="*/ 180 w 300"/>
                <a:gd name="T93" fmla="*/ 61 h 300"/>
                <a:gd name="T94" fmla="*/ 199 w 300"/>
                <a:gd name="T95" fmla="*/ 67 h 300"/>
                <a:gd name="T96" fmla="*/ 233 w 300"/>
                <a:gd name="T97" fmla="*/ 48 h 300"/>
                <a:gd name="T98" fmla="*/ 235 w 300"/>
                <a:gd name="T99" fmla="*/ 90 h 300"/>
                <a:gd name="T100" fmla="*/ 238 w 300"/>
                <a:gd name="T101" fmla="*/ 119 h 300"/>
                <a:gd name="T102" fmla="*/ 281 w 300"/>
                <a:gd name="T103" fmla="*/ 137 h 300"/>
                <a:gd name="T104" fmla="*/ 252 w 300"/>
                <a:gd name="T105" fmla="*/ 16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0" h="300">
                  <a:moveTo>
                    <a:pt x="285" y="118"/>
                  </a:moveTo>
                  <a:cubicBezTo>
                    <a:pt x="256" y="113"/>
                    <a:pt x="256" y="113"/>
                    <a:pt x="256" y="113"/>
                  </a:cubicBezTo>
                  <a:cubicBezTo>
                    <a:pt x="254" y="109"/>
                    <a:pt x="253" y="104"/>
                    <a:pt x="251" y="10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72" y="69"/>
                    <a:pt x="271" y="59"/>
                    <a:pt x="265" y="52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3" y="31"/>
                    <a:pt x="238" y="29"/>
                    <a:pt x="233" y="29"/>
                  </a:cubicBezTo>
                  <a:cubicBezTo>
                    <a:pt x="230" y="29"/>
                    <a:pt x="226" y="30"/>
                    <a:pt x="223" y="32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195" y="46"/>
                    <a:pt x="191" y="45"/>
                    <a:pt x="186" y="43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79" y="6"/>
                    <a:pt x="171" y="0"/>
                    <a:pt x="16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0"/>
                    <a:pt x="120" y="6"/>
                    <a:pt x="118" y="1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09" y="45"/>
                    <a:pt x="104" y="46"/>
                    <a:pt x="101" y="48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3" y="30"/>
                    <a:pt x="69" y="29"/>
                    <a:pt x="66" y="29"/>
                  </a:cubicBezTo>
                  <a:cubicBezTo>
                    <a:pt x="61" y="29"/>
                    <a:pt x="56" y="31"/>
                    <a:pt x="53" y="3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28" y="59"/>
                    <a:pt x="27" y="69"/>
                    <a:pt x="32" y="76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7" y="104"/>
                    <a:pt x="45" y="109"/>
                    <a:pt x="43" y="113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6" y="120"/>
                    <a:pt x="0" y="128"/>
                    <a:pt x="0" y="13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1"/>
                    <a:pt x="6" y="179"/>
                    <a:pt x="15" y="181"/>
                  </a:cubicBezTo>
                  <a:cubicBezTo>
                    <a:pt x="43" y="186"/>
                    <a:pt x="43" y="186"/>
                    <a:pt x="43" y="186"/>
                  </a:cubicBezTo>
                  <a:cubicBezTo>
                    <a:pt x="45" y="191"/>
                    <a:pt x="47" y="195"/>
                    <a:pt x="48" y="199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27" y="230"/>
                    <a:pt x="28" y="240"/>
                    <a:pt x="34" y="247"/>
                  </a:cubicBezTo>
                  <a:cubicBezTo>
                    <a:pt x="53" y="265"/>
                    <a:pt x="53" y="265"/>
                    <a:pt x="53" y="265"/>
                  </a:cubicBezTo>
                  <a:cubicBezTo>
                    <a:pt x="56" y="268"/>
                    <a:pt x="61" y="270"/>
                    <a:pt x="66" y="270"/>
                  </a:cubicBezTo>
                  <a:cubicBezTo>
                    <a:pt x="69" y="270"/>
                    <a:pt x="73" y="269"/>
                    <a:pt x="76" y="267"/>
                  </a:cubicBezTo>
                  <a:cubicBezTo>
                    <a:pt x="101" y="251"/>
                    <a:pt x="101" y="251"/>
                    <a:pt x="101" y="251"/>
                  </a:cubicBezTo>
                  <a:cubicBezTo>
                    <a:pt x="105" y="253"/>
                    <a:pt x="109" y="254"/>
                    <a:pt x="113" y="256"/>
                  </a:cubicBezTo>
                  <a:cubicBezTo>
                    <a:pt x="118" y="285"/>
                    <a:pt x="118" y="285"/>
                    <a:pt x="118" y="285"/>
                  </a:cubicBezTo>
                  <a:cubicBezTo>
                    <a:pt x="120" y="293"/>
                    <a:pt x="128" y="300"/>
                    <a:pt x="137" y="300"/>
                  </a:cubicBezTo>
                  <a:cubicBezTo>
                    <a:pt x="162" y="300"/>
                    <a:pt x="162" y="300"/>
                    <a:pt x="162" y="300"/>
                  </a:cubicBezTo>
                  <a:cubicBezTo>
                    <a:pt x="171" y="300"/>
                    <a:pt x="179" y="293"/>
                    <a:pt x="181" y="285"/>
                  </a:cubicBezTo>
                  <a:cubicBezTo>
                    <a:pt x="187" y="256"/>
                    <a:pt x="187" y="256"/>
                    <a:pt x="187" y="256"/>
                  </a:cubicBezTo>
                  <a:cubicBezTo>
                    <a:pt x="191" y="254"/>
                    <a:pt x="195" y="253"/>
                    <a:pt x="199" y="251"/>
                  </a:cubicBezTo>
                  <a:cubicBezTo>
                    <a:pt x="223" y="267"/>
                    <a:pt x="223" y="267"/>
                    <a:pt x="223" y="267"/>
                  </a:cubicBezTo>
                  <a:cubicBezTo>
                    <a:pt x="226" y="269"/>
                    <a:pt x="230" y="270"/>
                    <a:pt x="233" y="270"/>
                  </a:cubicBezTo>
                  <a:cubicBezTo>
                    <a:pt x="238" y="270"/>
                    <a:pt x="243" y="268"/>
                    <a:pt x="247" y="265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71" y="240"/>
                    <a:pt x="272" y="230"/>
                    <a:pt x="267" y="223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53" y="195"/>
                    <a:pt x="254" y="191"/>
                    <a:pt x="256" y="186"/>
                  </a:cubicBezTo>
                  <a:cubicBezTo>
                    <a:pt x="285" y="181"/>
                    <a:pt x="285" y="181"/>
                    <a:pt x="285" y="181"/>
                  </a:cubicBezTo>
                  <a:cubicBezTo>
                    <a:pt x="293" y="179"/>
                    <a:pt x="300" y="171"/>
                    <a:pt x="300" y="162"/>
                  </a:cubicBezTo>
                  <a:cubicBezTo>
                    <a:pt x="300" y="137"/>
                    <a:pt x="300" y="137"/>
                    <a:pt x="300" y="137"/>
                  </a:cubicBezTo>
                  <a:cubicBezTo>
                    <a:pt x="300" y="128"/>
                    <a:pt x="293" y="120"/>
                    <a:pt x="285" y="118"/>
                  </a:cubicBezTo>
                  <a:close/>
                  <a:moveTo>
                    <a:pt x="252" y="168"/>
                  </a:moveTo>
                  <a:cubicBezTo>
                    <a:pt x="246" y="169"/>
                    <a:pt x="240" y="174"/>
                    <a:pt x="238" y="180"/>
                  </a:cubicBezTo>
                  <a:cubicBezTo>
                    <a:pt x="237" y="184"/>
                    <a:pt x="235" y="187"/>
                    <a:pt x="234" y="190"/>
                  </a:cubicBezTo>
                  <a:cubicBezTo>
                    <a:pt x="231" y="196"/>
                    <a:pt x="231" y="203"/>
                    <a:pt x="235" y="209"/>
                  </a:cubicBezTo>
                  <a:cubicBezTo>
                    <a:pt x="251" y="233"/>
                    <a:pt x="251" y="233"/>
                    <a:pt x="251" y="233"/>
                  </a:cubicBezTo>
                  <a:cubicBezTo>
                    <a:pt x="233" y="251"/>
                    <a:pt x="233" y="251"/>
                    <a:pt x="233" y="251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06" y="233"/>
                    <a:pt x="202" y="232"/>
                    <a:pt x="199" y="232"/>
                  </a:cubicBezTo>
                  <a:cubicBezTo>
                    <a:pt x="196" y="232"/>
                    <a:pt x="193" y="233"/>
                    <a:pt x="190" y="234"/>
                  </a:cubicBezTo>
                  <a:cubicBezTo>
                    <a:pt x="187" y="235"/>
                    <a:pt x="184" y="237"/>
                    <a:pt x="180" y="238"/>
                  </a:cubicBezTo>
                  <a:cubicBezTo>
                    <a:pt x="174" y="240"/>
                    <a:pt x="169" y="246"/>
                    <a:pt x="168" y="252"/>
                  </a:cubicBezTo>
                  <a:cubicBezTo>
                    <a:pt x="162" y="281"/>
                    <a:pt x="162" y="281"/>
                    <a:pt x="162" y="281"/>
                  </a:cubicBezTo>
                  <a:cubicBezTo>
                    <a:pt x="137" y="281"/>
                    <a:pt x="137" y="281"/>
                    <a:pt x="137" y="281"/>
                  </a:cubicBezTo>
                  <a:cubicBezTo>
                    <a:pt x="131" y="252"/>
                    <a:pt x="131" y="252"/>
                    <a:pt x="131" y="252"/>
                  </a:cubicBezTo>
                  <a:cubicBezTo>
                    <a:pt x="130" y="246"/>
                    <a:pt x="125" y="240"/>
                    <a:pt x="119" y="238"/>
                  </a:cubicBezTo>
                  <a:cubicBezTo>
                    <a:pt x="115" y="237"/>
                    <a:pt x="112" y="235"/>
                    <a:pt x="109" y="234"/>
                  </a:cubicBezTo>
                  <a:cubicBezTo>
                    <a:pt x="106" y="233"/>
                    <a:pt x="103" y="232"/>
                    <a:pt x="101" y="232"/>
                  </a:cubicBezTo>
                  <a:cubicBezTo>
                    <a:pt x="97" y="232"/>
                    <a:pt x="93" y="233"/>
                    <a:pt x="90" y="235"/>
                  </a:cubicBezTo>
                  <a:cubicBezTo>
                    <a:pt x="66" y="251"/>
                    <a:pt x="66" y="251"/>
                    <a:pt x="66" y="251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8" y="203"/>
                    <a:pt x="68" y="196"/>
                    <a:pt x="65" y="190"/>
                  </a:cubicBezTo>
                  <a:cubicBezTo>
                    <a:pt x="64" y="187"/>
                    <a:pt x="62" y="184"/>
                    <a:pt x="61" y="180"/>
                  </a:cubicBezTo>
                  <a:cubicBezTo>
                    <a:pt x="59" y="174"/>
                    <a:pt x="54" y="169"/>
                    <a:pt x="47" y="168"/>
                  </a:cubicBezTo>
                  <a:cubicBezTo>
                    <a:pt x="18" y="162"/>
                    <a:pt x="18" y="162"/>
                    <a:pt x="18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54" y="130"/>
                    <a:pt x="59" y="125"/>
                    <a:pt x="61" y="119"/>
                  </a:cubicBezTo>
                  <a:cubicBezTo>
                    <a:pt x="62" y="115"/>
                    <a:pt x="64" y="112"/>
                    <a:pt x="65" y="109"/>
                  </a:cubicBezTo>
                  <a:cubicBezTo>
                    <a:pt x="68" y="103"/>
                    <a:pt x="68" y="96"/>
                    <a:pt x="64" y="9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3" y="66"/>
                    <a:pt x="97" y="67"/>
                    <a:pt x="101" y="67"/>
                  </a:cubicBezTo>
                  <a:cubicBezTo>
                    <a:pt x="103" y="67"/>
                    <a:pt x="106" y="67"/>
                    <a:pt x="109" y="65"/>
                  </a:cubicBezTo>
                  <a:cubicBezTo>
                    <a:pt x="112" y="64"/>
                    <a:pt x="115" y="62"/>
                    <a:pt x="119" y="61"/>
                  </a:cubicBezTo>
                  <a:cubicBezTo>
                    <a:pt x="125" y="59"/>
                    <a:pt x="130" y="54"/>
                    <a:pt x="131" y="47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69" y="54"/>
                    <a:pt x="174" y="59"/>
                    <a:pt x="180" y="61"/>
                  </a:cubicBezTo>
                  <a:cubicBezTo>
                    <a:pt x="184" y="62"/>
                    <a:pt x="187" y="64"/>
                    <a:pt x="190" y="65"/>
                  </a:cubicBezTo>
                  <a:cubicBezTo>
                    <a:pt x="193" y="67"/>
                    <a:pt x="196" y="67"/>
                    <a:pt x="199" y="67"/>
                  </a:cubicBezTo>
                  <a:cubicBezTo>
                    <a:pt x="202" y="67"/>
                    <a:pt x="206" y="66"/>
                    <a:pt x="209" y="64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35" y="90"/>
                    <a:pt x="235" y="90"/>
                    <a:pt x="235" y="90"/>
                  </a:cubicBezTo>
                  <a:cubicBezTo>
                    <a:pt x="231" y="96"/>
                    <a:pt x="231" y="103"/>
                    <a:pt x="234" y="109"/>
                  </a:cubicBezTo>
                  <a:cubicBezTo>
                    <a:pt x="235" y="112"/>
                    <a:pt x="237" y="115"/>
                    <a:pt x="238" y="119"/>
                  </a:cubicBezTo>
                  <a:cubicBezTo>
                    <a:pt x="240" y="125"/>
                    <a:pt x="246" y="130"/>
                    <a:pt x="252" y="131"/>
                  </a:cubicBezTo>
                  <a:cubicBezTo>
                    <a:pt x="281" y="137"/>
                    <a:pt x="281" y="137"/>
                    <a:pt x="281" y="137"/>
                  </a:cubicBezTo>
                  <a:cubicBezTo>
                    <a:pt x="281" y="162"/>
                    <a:pt x="281" y="162"/>
                    <a:pt x="281" y="162"/>
                  </a:cubicBezTo>
                  <a:lnTo>
                    <a:pt x="25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1"/>
            <p:cNvSpPr>
              <a:spLocks noEditPoints="1"/>
            </p:cNvSpPr>
            <p:nvPr/>
          </p:nvSpPr>
          <p:spPr bwMode="auto">
            <a:xfrm>
              <a:off x="1165225" y="942976"/>
              <a:ext cx="338138" cy="338138"/>
            </a:xfrm>
            <a:custGeom>
              <a:avLst/>
              <a:gdLst>
                <a:gd name="T0" fmla="*/ 66 w 131"/>
                <a:gd name="T1" fmla="*/ 0 h 131"/>
                <a:gd name="T2" fmla="*/ 0 w 131"/>
                <a:gd name="T3" fmla="*/ 66 h 131"/>
                <a:gd name="T4" fmla="*/ 66 w 131"/>
                <a:gd name="T5" fmla="*/ 131 h 131"/>
                <a:gd name="T6" fmla="*/ 131 w 131"/>
                <a:gd name="T7" fmla="*/ 66 h 131"/>
                <a:gd name="T8" fmla="*/ 66 w 131"/>
                <a:gd name="T9" fmla="*/ 0 h 131"/>
                <a:gd name="T10" fmla="*/ 66 w 131"/>
                <a:gd name="T11" fmla="*/ 123 h 131"/>
                <a:gd name="T12" fmla="*/ 8 w 131"/>
                <a:gd name="T13" fmla="*/ 66 h 131"/>
                <a:gd name="T14" fmla="*/ 66 w 131"/>
                <a:gd name="T15" fmla="*/ 8 h 131"/>
                <a:gd name="T16" fmla="*/ 123 w 131"/>
                <a:gd name="T17" fmla="*/ 66 h 131"/>
                <a:gd name="T18" fmla="*/ 66 w 131"/>
                <a:gd name="T19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0"/>
                  </a:moveTo>
                  <a:cubicBezTo>
                    <a:pt x="29" y="0"/>
                    <a:pt x="0" y="29"/>
                    <a:pt x="0" y="66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102" y="131"/>
                    <a:pt x="131" y="102"/>
                    <a:pt x="131" y="66"/>
                  </a:cubicBezTo>
                  <a:cubicBezTo>
                    <a:pt x="131" y="29"/>
                    <a:pt x="102" y="0"/>
                    <a:pt x="66" y="0"/>
                  </a:cubicBezTo>
                  <a:close/>
                  <a:moveTo>
                    <a:pt x="66" y="123"/>
                  </a:moveTo>
                  <a:cubicBezTo>
                    <a:pt x="34" y="123"/>
                    <a:pt x="8" y="97"/>
                    <a:pt x="8" y="66"/>
                  </a:cubicBezTo>
                  <a:cubicBezTo>
                    <a:pt x="8" y="34"/>
                    <a:pt x="34" y="8"/>
                    <a:pt x="66" y="8"/>
                  </a:cubicBezTo>
                  <a:cubicBezTo>
                    <a:pt x="97" y="8"/>
                    <a:pt x="123" y="34"/>
                    <a:pt x="123" y="66"/>
                  </a:cubicBezTo>
                  <a:cubicBezTo>
                    <a:pt x="123" y="97"/>
                    <a:pt x="97" y="123"/>
                    <a:pt x="66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1236663" y="1014413"/>
              <a:ext cx="193675" cy="193675"/>
            </a:xfrm>
            <a:custGeom>
              <a:avLst/>
              <a:gdLst>
                <a:gd name="T0" fmla="*/ 38 w 75"/>
                <a:gd name="T1" fmla="*/ 0 h 75"/>
                <a:gd name="T2" fmla="*/ 0 w 75"/>
                <a:gd name="T3" fmla="*/ 38 h 75"/>
                <a:gd name="T4" fmla="*/ 38 w 75"/>
                <a:gd name="T5" fmla="*/ 75 h 75"/>
                <a:gd name="T6" fmla="*/ 75 w 75"/>
                <a:gd name="T7" fmla="*/ 38 h 75"/>
                <a:gd name="T8" fmla="*/ 38 w 75"/>
                <a:gd name="T9" fmla="*/ 0 h 75"/>
                <a:gd name="T10" fmla="*/ 38 w 75"/>
                <a:gd name="T11" fmla="*/ 66 h 75"/>
                <a:gd name="T12" fmla="*/ 9 w 75"/>
                <a:gd name="T13" fmla="*/ 38 h 75"/>
                <a:gd name="T14" fmla="*/ 38 w 75"/>
                <a:gd name="T15" fmla="*/ 9 h 75"/>
                <a:gd name="T16" fmla="*/ 66 w 75"/>
                <a:gd name="T17" fmla="*/ 38 h 75"/>
                <a:gd name="T18" fmla="*/ 38 w 75"/>
                <a:gd name="T19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8" y="75"/>
                    <a:pt x="75" y="5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lose/>
                  <a:moveTo>
                    <a:pt x="38" y="66"/>
                  </a:moveTo>
                  <a:cubicBezTo>
                    <a:pt x="22" y="66"/>
                    <a:pt x="9" y="53"/>
                    <a:pt x="9" y="38"/>
                  </a:cubicBezTo>
                  <a:cubicBezTo>
                    <a:pt x="9" y="22"/>
                    <a:pt x="22" y="9"/>
                    <a:pt x="38" y="9"/>
                  </a:cubicBezTo>
                  <a:cubicBezTo>
                    <a:pt x="53" y="9"/>
                    <a:pt x="66" y="22"/>
                    <a:pt x="66" y="38"/>
                  </a:cubicBezTo>
                  <a:cubicBezTo>
                    <a:pt x="66" y="53"/>
                    <a:pt x="53" y="66"/>
                    <a:pt x="3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490257" y="2393918"/>
            <a:ext cx="534817" cy="534816"/>
            <a:chOff x="6553200" y="754063"/>
            <a:chExt cx="714375" cy="714375"/>
          </a:xfrm>
          <a:solidFill>
            <a:schemeClr val="bg1"/>
          </a:solidFill>
        </p:grpSpPr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553200" y="754063"/>
              <a:ext cx="714375" cy="714375"/>
            </a:xfrm>
            <a:custGeom>
              <a:avLst/>
              <a:gdLst>
                <a:gd name="T0" fmla="*/ 254 w 277"/>
                <a:gd name="T1" fmla="*/ 26 h 277"/>
                <a:gd name="T2" fmla="*/ 216 w 277"/>
                <a:gd name="T3" fmla="*/ 26 h 277"/>
                <a:gd name="T4" fmla="*/ 216 w 277"/>
                <a:gd name="T5" fmla="*/ 9 h 277"/>
                <a:gd name="T6" fmla="*/ 208 w 277"/>
                <a:gd name="T7" fmla="*/ 0 h 277"/>
                <a:gd name="T8" fmla="*/ 199 w 277"/>
                <a:gd name="T9" fmla="*/ 9 h 277"/>
                <a:gd name="T10" fmla="*/ 199 w 277"/>
                <a:gd name="T11" fmla="*/ 26 h 277"/>
                <a:gd name="T12" fmla="*/ 147 w 277"/>
                <a:gd name="T13" fmla="*/ 26 h 277"/>
                <a:gd name="T14" fmla="*/ 147 w 277"/>
                <a:gd name="T15" fmla="*/ 9 h 277"/>
                <a:gd name="T16" fmla="*/ 139 w 277"/>
                <a:gd name="T17" fmla="*/ 0 h 277"/>
                <a:gd name="T18" fmla="*/ 130 w 277"/>
                <a:gd name="T19" fmla="*/ 9 h 277"/>
                <a:gd name="T20" fmla="*/ 130 w 277"/>
                <a:gd name="T21" fmla="*/ 26 h 277"/>
                <a:gd name="T22" fmla="*/ 78 w 277"/>
                <a:gd name="T23" fmla="*/ 26 h 277"/>
                <a:gd name="T24" fmla="*/ 78 w 277"/>
                <a:gd name="T25" fmla="*/ 9 h 277"/>
                <a:gd name="T26" fmla="*/ 69 w 277"/>
                <a:gd name="T27" fmla="*/ 0 h 277"/>
                <a:gd name="T28" fmla="*/ 61 w 277"/>
                <a:gd name="T29" fmla="*/ 9 h 277"/>
                <a:gd name="T30" fmla="*/ 61 w 277"/>
                <a:gd name="T31" fmla="*/ 26 h 277"/>
                <a:gd name="T32" fmla="*/ 23 w 277"/>
                <a:gd name="T33" fmla="*/ 26 h 277"/>
                <a:gd name="T34" fmla="*/ 0 w 277"/>
                <a:gd name="T35" fmla="*/ 49 h 277"/>
                <a:gd name="T36" fmla="*/ 0 w 277"/>
                <a:gd name="T37" fmla="*/ 254 h 277"/>
                <a:gd name="T38" fmla="*/ 23 w 277"/>
                <a:gd name="T39" fmla="*/ 277 h 277"/>
                <a:gd name="T40" fmla="*/ 254 w 277"/>
                <a:gd name="T41" fmla="*/ 277 h 277"/>
                <a:gd name="T42" fmla="*/ 277 w 277"/>
                <a:gd name="T43" fmla="*/ 254 h 277"/>
                <a:gd name="T44" fmla="*/ 277 w 277"/>
                <a:gd name="T45" fmla="*/ 49 h 277"/>
                <a:gd name="T46" fmla="*/ 254 w 277"/>
                <a:gd name="T47" fmla="*/ 26 h 277"/>
                <a:gd name="T48" fmla="*/ 260 w 277"/>
                <a:gd name="T49" fmla="*/ 254 h 277"/>
                <a:gd name="T50" fmla="*/ 254 w 277"/>
                <a:gd name="T51" fmla="*/ 260 h 277"/>
                <a:gd name="T52" fmla="*/ 23 w 277"/>
                <a:gd name="T53" fmla="*/ 260 h 277"/>
                <a:gd name="T54" fmla="*/ 18 w 277"/>
                <a:gd name="T55" fmla="*/ 254 h 277"/>
                <a:gd name="T56" fmla="*/ 18 w 277"/>
                <a:gd name="T57" fmla="*/ 49 h 277"/>
                <a:gd name="T58" fmla="*/ 23 w 277"/>
                <a:gd name="T59" fmla="*/ 44 h 277"/>
                <a:gd name="T60" fmla="*/ 61 w 277"/>
                <a:gd name="T61" fmla="*/ 44 h 277"/>
                <a:gd name="T62" fmla="*/ 61 w 277"/>
                <a:gd name="T63" fmla="*/ 61 h 277"/>
                <a:gd name="T64" fmla="*/ 69 w 277"/>
                <a:gd name="T65" fmla="*/ 69 h 277"/>
                <a:gd name="T66" fmla="*/ 78 w 277"/>
                <a:gd name="T67" fmla="*/ 61 h 277"/>
                <a:gd name="T68" fmla="*/ 78 w 277"/>
                <a:gd name="T69" fmla="*/ 44 h 277"/>
                <a:gd name="T70" fmla="*/ 130 w 277"/>
                <a:gd name="T71" fmla="*/ 44 h 277"/>
                <a:gd name="T72" fmla="*/ 130 w 277"/>
                <a:gd name="T73" fmla="*/ 61 h 277"/>
                <a:gd name="T74" fmla="*/ 139 w 277"/>
                <a:gd name="T75" fmla="*/ 69 h 277"/>
                <a:gd name="T76" fmla="*/ 147 w 277"/>
                <a:gd name="T77" fmla="*/ 61 h 277"/>
                <a:gd name="T78" fmla="*/ 147 w 277"/>
                <a:gd name="T79" fmla="*/ 44 h 277"/>
                <a:gd name="T80" fmla="*/ 199 w 277"/>
                <a:gd name="T81" fmla="*/ 44 h 277"/>
                <a:gd name="T82" fmla="*/ 199 w 277"/>
                <a:gd name="T83" fmla="*/ 61 h 277"/>
                <a:gd name="T84" fmla="*/ 208 w 277"/>
                <a:gd name="T85" fmla="*/ 69 h 277"/>
                <a:gd name="T86" fmla="*/ 216 w 277"/>
                <a:gd name="T87" fmla="*/ 61 h 277"/>
                <a:gd name="T88" fmla="*/ 216 w 277"/>
                <a:gd name="T89" fmla="*/ 44 h 277"/>
                <a:gd name="T90" fmla="*/ 254 w 277"/>
                <a:gd name="T91" fmla="*/ 44 h 277"/>
                <a:gd name="T92" fmla="*/ 260 w 277"/>
                <a:gd name="T93" fmla="*/ 49 h 277"/>
                <a:gd name="T94" fmla="*/ 260 w 277"/>
                <a:gd name="T95" fmla="*/ 25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7" h="277">
                  <a:moveTo>
                    <a:pt x="254" y="26"/>
                  </a:moveTo>
                  <a:cubicBezTo>
                    <a:pt x="216" y="26"/>
                    <a:pt x="216" y="26"/>
                    <a:pt x="216" y="26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8" y="0"/>
                  </a:cubicBezTo>
                  <a:cubicBezTo>
                    <a:pt x="203" y="0"/>
                    <a:pt x="199" y="4"/>
                    <a:pt x="199" y="9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4"/>
                    <a:pt x="143" y="0"/>
                    <a:pt x="139" y="0"/>
                  </a:cubicBezTo>
                  <a:cubicBezTo>
                    <a:pt x="134" y="0"/>
                    <a:pt x="130" y="4"/>
                    <a:pt x="130" y="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4"/>
                    <a:pt x="74" y="0"/>
                    <a:pt x="69" y="0"/>
                  </a:cubicBezTo>
                  <a:cubicBezTo>
                    <a:pt x="65" y="0"/>
                    <a:pt x="61" y="4"/>
                    <a:pt x="61" y="9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6"/>
                    <a:pt x="0" y="37"/>
                    <a:pt x="0" y="49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67"/>
                    <a:pt x="11" y="277"/>
                    <a:pt x="23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67" y="277"/>
                    <a:pt x="277" y="267"/>
                    <a:pt x="277" y="254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7" y="37"/>
                    <a:pt x="267" y="26"/>
                    <a:pt x="254" y="26"/>
                  </a:cubicBezTo>
                  <a:close/>
                  <a:moveTo>
                    <a:pt x="260" y="254"/>
                  </a:moveTo>
                  <a:cubicBezTo>
                    <a:pt x="260" y="257"/>
                    <a:pt x="257" y="260"/>
                    <a:pt x="254" y="260"/>
                  </a:cubicBezTo>
                  <a:cubicBezTo>
                    <a:pt x="23" y="260"/>
                    <a:pt x="23" y="260"/>
                    <a:pt x="23" y="260"/>
                  </a:cubicBezTo>
                  <a:cubicBezTo>
                    <a:pt x="20" y="260"/>
                    <a:pt x="18" y="257"/>
                    <a:pt x="18" y="254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6"/>
                    <a:pt x="20" y="44"/>
                    <a:pt x="23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6"/>
                    <a:pt x="65" y="69"/>
                    <a:pt x="69" y="69"/>
                  </a:cubicBezTo>
                  <a:cubicBezTo>
                    <a:pt x="74" y="69"/>
                    <a:pt x="78" y="66"/>
                    <a:pt x="78" y="61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30" y="66"/>
                    <a:pt x="134" y="69"/>
                    <a:pt x="139" y="69"/>
                  </a:cubicBezTo>
                  <a:cubicBezTo>
                    <a:pt x="143" y="69"/>
                    <a:pt x="147" y="66"/>
                    <a:pt x="147" y="61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6"/>
                    <a:pt x="203" y="69"/>
                    <a:pt x="208" y="69"/>
                  </a:cubicBezTo>
                  <a:cubicBezTo>
                    <a:pt x="212" y="69"/>
                    <a:pt x="216" y="66"/>
                    <a:pt x="216" y="61"/>
                  </a:cubicBezTo>
                  <a:cubicBezTo>
                    <a:pt x="216" y="44"/>
                    <a:pt x="216" y="44"/>
                    <a:pt x="216" y="44"/>
                  </a:cubicBezTo>
                  <a:cubicBezTo>
                    <a:pt x="254" y="44"/>
                    <a:pt x="254" y="44"/>
                    <a:pt x="254" y="44"/>
                  </a:cubicBezTo>
                  <a:cubicBezTo>
                    <a:pt x="257" y="44"/>
                    <a:pt x="260" y="46"/>
                    <a:pt x="260" y="49"/>
                  </a:cubicBezTo>
                  <a:lnTo>
                    <a:pt x="260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6710363" y="1022351"/>
              <a:ext cx="87313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25"/>
            <p:cNvSpPr>
              <a:spLocks noChangeArrowheads="1"/>
            </p:cNvSpPr>
            <p:nvPr/>
          </p:nvSpPr>
          <p:spPr bwMode="auto">
            <a:xfrm>
              <a:off x="6710363" y="1133476"/>
              <a:ext cx="87313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6710363" y="1244601"/>
              <a:ext cx="87313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27"/>
            <p:cNvSpPr>
              <a:spLocks noChangeArrowheads="1"/>
            </p:cNvSpPr>
            <p:nvPr/>
          </p:nvSpPr>
          <p:spPr bwMode="auto">
            <a:xfrm>
              <a:off x="6864350" y="1244601"/>
              <a:ext cx="904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6864350" y="1133476"/>
              <a:ext cx="904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6864350" y="1022351"/>
              <a:ext cx="90488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7021513" y="1244601"/>
              <a:ext cx="889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31"/>
            <p:cNvSpPr>
              <a:spLocks noChangeArrowheads="1"/>
            </p:cNvSpPr>
            <p:nvPr/>
          </p:nvSpPr>
          <p:spPr bwMode="auto">
            <a:xfrm>
              <a:off x="7021513" y="1133476"/>
              <a:ext cx="889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7021513" y="1022351"/>
              <a:ext cx="889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571503" y="18425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19780" y="18425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571503" y="4122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419780" y="4122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95490" y="1953951"/>
            <a:ext cx="10001020" cy="3088123"/>
            <a:chOff x="1816608" y="2035968"/>
            <a:chExt cx="8259322" cy="25503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组合 27"/>
            <p:cNvGrpSpPr/>
            <p:nvPr/>
          </p:nvGrpSpPr>
          <p:grpSpPr>
            <a:xfrm>
              <a:off x="1816608" y="2035968"/>
              <a:ext cx="2064830" cy="2550320"/>
              <a:chOff x="1816608" y="2035968"/>
              <a:chExt cx="2064830" cy="2550320"/>
            </a:xfrm>
          </p:grpSpPr>
          <p:sp>
            <p:nvSpPr>
              <p:cNvPr id="30" name="梯形 29"/>
              <p:cNvSpPr/>
              <p:nvPr/>
            </p:nvSpPr>
            <p:spPr>
              <a:xfrm rot="5400000" flipV="1">
                <a:off x="730424" y="3122152"/>
                <a:ext cx="2550320" cy="377952"/>
              </a:xfrm>
              <a:prstGeom prst="trapezoid">
                <a:avLst>
                  <a:gd name="adj" fmla="val 113760"/>
                </a:avLst>
              </a:prstGeom>
              <a:solidFill>
                <a:srgbClr val="54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梯形 40"/>
              <p:cNvSpPr/>
              <p:nvPr/>
            </p:nvSpPr>
            <p:spPr>
              <a:xfrm rot="5400000">
                <a:off x="1762839" y="2467689"/>
                <a:ext cx="2550320" cy="1686878"/>
              </a:xfrm>
              <a:prstGeom prst="trapezoid">
                <a:avLst>
                  <a:gd name="adj" fmla="val 25440"/>
                </a:avLst>
              </a:prstGeom>
              <a:solidFill>
                <a:srgbClr val="5EC6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881439" y="2035968"/>
              <a:ext cx="2064830" cy="2550320"/>
              <a:chOff x="1816608" y="2035968"/>
              <a:chExt cx="2064830" cy="2550320"/>
            </a:xfrm>
          </p:grpSpPr>
          <p:sp>
            <p:nvSpPr>
              <p:cNvPr id="44" name="梯形 43"/>
              <p:cNvSpPr/>
              <p:nvPr/>
            </p:nvSpPr>
            <p:spPr>
              <a:xfrm rot="5400000" flipV="1">
                <a:off x="730424" y="3122152"/>
                <a:ext cx="2550320" cy="377952"/>
              </a:xfrm>
              <a:prstGeom prst="trapezoid">
                <a:avLst>
                  <a:gd name="adj" fmla="val 113760"/>
                </a:avLst>
              </a:prstGeom>
              <a:solidFill>
                <a:srgbClr val="54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梯形 44"/>
              <p:cNvSpPr/>
              <p:nvPr/>
            </p:nvSpPr>
            <p:spPr>
              <a:xfrm rot="5400000">
                <a:off x="1762839" y="2467689"/>
                <a:ext cx="2550320" cy="1686878"/>
              </a:xfrm>
              <a:prstGeom prst="trapezoid">
                <a:avLst>
                  <a:gd name="adj" fmla="val 25440"/>
                </a:avLst>
              </a:prstGeom>
              <a:solidFill>
                <a:srgbClr val="9BBB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946269" y="2035968"/>
              <a:ext cx="2064830" cy="2550320"/>
              <a:chOff x="1816608" y="2035968"/>
              <a:chExt cx="2064830" cy="2550320"/>
            </a:xfrm>
          </p:grpSpPr>
          <p:sp>
            <p:nvSpPr>
              <p:cNvPr id="47" name="梯形 46"/>
              <p:cNvSpPr/>
              <p:nvPr/>
            </p:nvSpPr>
            <p:spPr>
              <a:xfrm rot="5400000" flipV="1">
                <a:off x="730424" y="3122152"/>
                <a:ext cx="2550320" cy="377952"/>
              </a:xfrm>
              <a:prstGeom prst="trapezoid">
                <a:avLst>
                  <a:gd name="adj" fmla="val 113760"/>
                </a:avLst>
              </a:prstGeom>
              <a:solidFill>
                <a:srgbClr val="54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梯形 47"/>
              <p:cNvSpPr/>
              <p:nvPr/>
            </p:nvSpPr>
            <p:spPr>
              <a:xfrm rot="5400000">
                <a:off x="1762839" y="2467689"/>
                <a:ext cx="2550320" cy="1686878"/>
              </a:xfrm>
              <a:prstGeom prst="trapezoid">
                <a:avLst>
                  <a:gd name="adj" fmla="val 25440"/>
                </a:avLst>
              </a:prstGeom>
              <a:solidFill>
                <a:srgbClr val="F88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011100" y="2035968"/>
              <a:ext cx="2064830" cy="2550320"/>
              <a:chOff x="1816608" y="2035968"/>
              <a:chExt cx="2064830" cy="2550320"/>
            </a:xfrm>
          </p:grpSpPr>
          <p:sp>
            <p:nvSpPr>
              <p:cNvPr id="50" name="梯形 49"/>
              <p:cNvSpPr/>
              <p:nvPr/>
            </p:nvSpPr>
            <p:spPr>
              <a:xfrm rot="5400000" flipV="1">
                <a:off x="730424" y="3122152"/>
                <a:ext cx="2550320" cy="377952"/>
              </a:xfrm>
              <a:prstGeom prst="trapezoid">
                <a:avLst>
                  <a:gd name="adj" fmla="val 113760"/>
                </a:avLst>
              </a:prstGeom>
              <a:solidFill>
                <a:srgbClr val="54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梯形 50"/>
              <p:cNvSpPr/>
              <p:nvPr/>
            </p:nvSpPr>
            <p:spPr>
              <a:xfrm rot="5400000">
                <a:off x="1762839" y="2467689"/>
                <a:ext cx="2550320" cy="1686878"/>
              </a:xfrm>
              <a:prstGeom prst="trapezoid">
                <a:avLst>
                  <a:gd name="adj" fmla="val 25440"/>
                </a:avLst>
              </a:prstGeom>
              <a:solidFill>
                <a:srgbClr val="F26D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631433" y="2731647"/>
            <a:ext cx="192081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0700" y="2938884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添加标题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60955" y="2938884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添加标题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61210" y="2938884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添加标题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61464" y="2938884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添加标题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25889" y="2731647"/>
            <a:ext cx="192081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4" name="矩形 23"/>
          <p:cNvSpPr/>
          <p:nvPr/>
        </p:nvSpPr>
        <p:spPr>
          <a:xfrm>
            <a:off x="6620345" y="2731647"/>
            <a:ext cx="192081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6" name="矩形 25"/>
          <p:cNvSpPr/>
          <p:nvPr/>
        </p:nvSpPr>
        <p:spPr>
          <a:xfrm>
            <a:off x="9114800" y="2731647"/>
            <a:ext cx="192081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9" name="矩形 28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33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9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071015" y="2188750"/>
            <a:ext cx="1024985" cy="0"/>
          </a:xfrm>
          <a:prstGeom prst="line">
            <a:avLst/>
          </a:prstGeom>
          <a:ln w="12700">
            <a:solidFill>
              <a:srgbClr val="546E7A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71015" y="2945641"/>
            <a:ext cx="1024985" cy="0"/>
          </a:xfrm>
          <a:prstGeom prst="line">
            <a:avLst/>
          </a:prstGeom>
          <a:ln w="12700">
            <a:solidFill>
              <a:srgbClr val="5EC6D3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071015" y="3702531"/>
            <a:ext cx="1024985" cy="0"/>
          </a:xfrm>
          <a:prstGeom prst="line">
            <a:avLst/>
          </a:prstGeom>
          <a:ln w="12700">
            <a:solidFill>
              <a:srgbClr val="F8841D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071015" y="4459422"/>
            <a:ext cx="1024985" cy="0"/>
          </a:xfrm>
          <a:prstGeom prst="line">
            <a:avLst/>
          </a:prstGeom>
          <a:ln w="12700">
            <a:solidFill>
              <a:srgbClr val="F26D64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/>
          <p:cNvSpPr/>
          <p:nvPr/>
        </p:nvSpPr>
        <p:spPr>
          <a:xfrm rot="1249303">
            <a:off x="2983482" y="3984662"/>
            <a:ext cx="2477053" cy="1002161"/>
          </a:xfrm>
          <a:prstGeom prst="parallelogram">
            <a:avLst>
              <a:gd name="adj" fmla="val 104747"/>
            </a:avLst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249303">
            <a:off x="2983483" y="3229103"/>
            <a:ext cx="2477053" cy="1002161"/>
          </a:xfrm>
          <a:prstGeom prst="parallelogram">
            <a:avLst>
              <a:gd name="adj" fmla="val 104747"/>
            </a:avLst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249303">
            <a:off x="2983483" y="2473543"/>
            <a:ext cx="2477053" cy="1002161"/>
          </a:xfrm>
          <a:prstGeom prst="parallelogram">
            <a:avLst>
              <a:gd name="adj" fmla="val 104747"/>
            </a:avLst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 rot="1249303">
            <a:off x="2983483" y="1717983"/>
            <a:ext cx="2477053" cy="1002161"/>
          </a:xfrm>
          <a:prstGeom prst="parallelogram">
            <a:avLst>
              <a:gd name="adj" fmla="val 104747"/>
            </a:avLst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Oval 62"/>
          <p:cNvSpPr>
            <a:spLocks noChangeAspect="1"/>
          </p:cNvSpPr>
          <p:nvPr/>
        </p:nvSpPr>
        <p:spPr>
          <a:xfrm>
            <a:off x="6286093" y="2659695"/>
            <a:ext cx="612000" cy="594479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65" name="Freeform 285"/>
          <p:cNvSpPr>
            <a:spLocks noEditPoints="1"/>
          </p:cNvSpPr>
          <p:nvPr/>
        </p:nvSpPr>
        <p:spPr bwMode="auto">
          <a:xfrm>
            <a:off x="6387554" y="2749850"/>
            <a:ext cx="409078" cy="414167"/>
          </a:xfrm>
          <a:custGeom>
            <a:avLst/>
            <a:gdLst>
              <a:gd name="T0" fmla="*/ 101 w 201"/>
              <a:gd name="T1" fmla="*/ 60 h 203"/>
              <a:gd name="T2" fmla="*/ 58 w 201"/>
              <a:gd name="T3" fmla="*/ 103 h 203"/>
              <a:gd name="T4" fmla="*/ 101 w 201"/>
              <a:gd name="T5" fmla="*/ 147 h 203"/>
              <a:gd name="T6" fmla="*/ 144 w 201"/>
              <a:gd name="T7" fmla="*/ 103 h 203"/>
              <a:gd name="T8" fmla="*/ 101 w 201"/>
              <a:gd name="T9" fmla="*/ 60 h 203"/>
              <a:gd name="T10" fmla="*/ 180 w 201"/>
              <a:gd name="T11" fmla="*/ 101 h 203"/>
              <a:gd name="T12" fmla="*/ 180 w 201"/>
              <a:gd name="T13" fmla="*/ 95 h 203"/>
              <a:gd name="T14" fmla="*/ 201 w 201"/>
              <a:gd name="T15" fmla="*/ 90 h 203"/>
              <a:gd name="T16" fmla="*/ 193 w 201"/>
              <a:gd name="T17" fmla="*/ 61 h 203"/>
              <a:gd name="T18" fmla="*/ 172 w 201"/>
              <a:gd name="T19" fmla="*/ 67 h 203"/>
              <a:gd name="T20" fmla="*/ 162 w 201"/>
              <a:gd name="T21" fmla="*/ 51 h 203"/>
              <a:gd name="T22" fmla="*/ 176 w 201"/>
              <a:gd name="T23" fmla="*/ 34 h 203"/>
              <a:gd name="T24" fmla="*/ 153 w 201"/>
              <a:gd name="T25" fmla="*/ 15 h 203"/>
              <a:gd name="T26" fmla="*/ 139 w 201"/>
              <a:gd name="T27" fmla="*/ 32 h 203"/>
              <a:gd name="T28" fmla="*/ 115 w 201"/>
              <a:gd name="T29" fmla="*/ 23 h 203"/>
              <a:gd name="T30" fmla="*/ 115 w 201"/>
              <a:gd name="T31" fmla="*/ 1 h 203"/>
              <a:gd name="T32" fmla="*/ 101 w 201"/>
              <a:gd name="T33" fmla="*/ 0 h 203"/>
              <a:gd name="T34" fmla="*/ 86 w 201"/>
              <a:gd name="T35" fmla="*/ 1 h 203"/>
              <a:gd name="T36" fmla="*/ 86 w 201"/>
              <a:gd name="T37" fmla="*/ 23 h 203"/>
              <a:gd name="T38" fmla="*/ 68 w 201"/>
              <a:gd name="T39" fmla="*/ 29 h 203"/>
              <a:gd name="T40" fmla="*/ 55 w 201"/>
              <a:gd name="T41" fmla="*/ 11 h 203"/>
              <a:gd name="T42" fmla="*/ 31 w 201"/>
              <a:gd name="T43" fmla="*/ 28 h 203"/>
              <a:gd name="T44" fmla="*/ 43 w 201"/>
              <a:gd name="T45" fmla="*/ 46 h 203"/>
              <a:gd name="T46" fmla="*/ 32 w 201"/>
              <a:gd name="T47" fmla="*/ 60 h 203"/>
              <a:gd name="T48" fmla="*/ 12 w 201"/>
              <a:gd name="T49" fmla="*/ 53 h 203"/>
              <a:gd name="T50" fmla="*/ 1 w 201"/>
              <a:gd name="T51" fmla="*/ 81 h 203"/>
              <a:gd name="T52" fmla="*/ 22 w 201"/>
              <a:gd name="T53" fmla="*/ 88 h 203"/>
              <a:gd name="T54" fmla="*/ 21 w 201"/>
              <a:gd name="T55" fmla="*/ 101 h 203"/>
              <a:gd name="T56" fmla="*/ 21 w 201"/>
              <a:gd name="T57" fmla="*/ 107 h 203"/>
              <a:gd name="T58" fmla="*/ 0 w 201"/>
              <a:gd name="T59" fmla="*/ 113 h 203"/>
              <a:gd name="T60" fmla="*/ 7 w 201"/>
              <a:gd name="T61" fmla="*/ 142 h 203"/>
              <a:gd name="T62" fmla="*/ 28 w 201"/>
              <a:gd name="T63" fmla="*/ 136 h 203"/>
              <a:gd name="T64" fmla="*/ 39 w 201"/>
              <a:gd name="T65" fmla="*/ 152 h 203"/>
              <a:gd name="T66" fmla="*/ 25 w 201"/>
              <a:gd name="T67" fmla="*/ 169 h 203"/>
              <a:gd name="T68" fmla="*/ 47 w 201"/>
              <a:gd name="T69" fmla="*/ 188 h 203"/>
              <a:gd name="T70" fmla="*/ 61 w 201"/>
              <a:gd name="T71" fmla="*/ 171 h 203"/>
              <a:gd name="T72" fmla="*/ 86 w 201"/>
              <a:gd name="T73" fmla="*/ 180 h 203"/>
              <a:gd name="T74" fmla="*/ 86 w 201"/>
              <a:gd name="T75" fmla="*/ 202 h 203"/>
              <a:gd name="T76" fmla="*/ 101 w 201"/>
              <a:gd name="T77" fmla="*/ 203 h 203"/>
              <a:gd name="T78" fmla="*/ 115 w 201"/>
              <a:gd name="T79" fmla="*/ 202 h 203"/>
              <a:gd name="T80" fmla="*/ 115 w 201"/>
              <a:gd name="T81" fmla="*/ 180 h 203"/>
              <a:gd name="T82" fmla="*/ 134 w 201"/>
              <a:gd name="T83" fmla="*/ 174 h 203"/>
              <a:gd name="T84" fmla="*/ 146 w 201"/>
              <a:gd name="T85" fmla="*/ 192 h 203"/>
              <a:gd name="T86" fmla="*/ 170 w 201"/>
              <a:gd name="T87" fmla="*/ 175 h 203"/>
              <a:gd name="T88" fmla="*/ 158 w 201"/>
              <a:gd name="T89" fmla="*/ 157 h 203"/>
              <a:gd name="T90" fmla="*/ 169 w 201"/>
              <a:gd name="T91" fmla="*/ 142 h 203"/>
              <a:gd name="T92" fmla="*/ 190 w 201"/>
              <a:gd name="T93" fmla="*/ 150 h 203"/>
              <a:gd name="T94" fmla="*/ 200 w 201"/>
              <a:gd name="T95" fmla="*/ 121 h 203"/>
              <a:gd name="T96" fmla="*/ 179 w 201"/>
              <a:gd name="T97" fmla="*/ 114 h 203"/>
              <a:gd name="T98" fmla="*/ 180 w 201"/>
              <a:gd name="T99" fmla="*/ 101 h 203"/>
              <a:gd name="T100" fmla="*/ 101 w 201"/>
              <a:gd name="T101" fmla="*/ 158 h 203"/>
              <a:gd name="T102" fmla="*/ 47 w 201"/>
              <a:gd name="T103" fmla="*/ 103 h 203"/>
              <a:gd name="T104" fmla="*/ 101 w 201"/>
              <a:gd name="T105" fmla="*/ 49 h 203"/>
              <a:gd name="T106" fmla="*/ 155 w 201"/>
              <a:gd name="T107" fmla="*/ 103 h 203"/>
              <a:gd name="T108" fmla="*/ 101 w 201"/>
              <a:gd name="T109" fmla="*/ 15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1" h="203">
                <a:moveTo>
                  <a:pt x="101" y="60"/>
                </a:moveTo>
                <a:cubicBezTo>
                  <a:pt x="77" y="60"/>
                  <a:pt x="58" y="80"/>
                  <a:pt x="58" y="103"/>
                </a:cubicBezTo>
                <a:cubicBezTo>
                  <a:pt x="58" y="127"/>
                  <a:pt x="77" y="147"/>
                  <a:pt x="101" y="147"/>
                </a:cubicBezTo>
                <a:cubicBezTo>
                  <a:pt x="125" y="147"/>
                  <a:pt x="144" y="127"/>
                  <a:pt x="144" y="103"/>
                </a:cubicBezTo>
                <a:cubicBezTo>
                  <a:pt x="144" y="80"/>
                  <a:pt x="125" y="60"/>
                  <a:pt x="101" y="60"/>
                </a:cubicBezTo>
                <a:close/>
                <a:moveTo>
                  <a:pt x="180" y="101"/>
                </a:moveTo>
                <a:cubicBezTo>
                  <a:pt x="180" y="99"/>
                  <a:pt x="180" y="97"/>
                  <a:pt x="180" y="95"/>
                </a:cubicBezTo>
                <a:cubicBezTo>
                  <a:pt x="201" y="90"/>
                  <a:pt x="201" y="90"/>
                  <a:pt x="201" y="90"/>
                </a:cubicBezTo>
                <a:cubicBezTo>
                  <a:pt x="200" y="80"/>
                  <a:pt x="197" y="70"/>
                  <a:pt x="193" y="61"/>
                </a:cubicBezTo>
                <a:cubicBezTo>
                  <a:pt x="172" y="67"/>
                  <a:pt x="172" y="67"/>
                  <a:pt x="172" y="67"/>
                </a:cubicBezTo>
                <a:cubicBezTo>
                  <a:pt x="170" y="61"/>
                  <a:pt x="166" y="56"/>
                  <a:pt x="162" y="51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0" y="27"/>
                  <a:pt x="162" y="20"/>
                  <a:pt x="153" y="15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2" y="28"/>
                  <a:pt x="124" y="25"/>
                  <a:pt x="115" y="23"/>
                </a:cubicBezTo>
                <a:cubicBezTo>
                  <a:pt x="115" y="1"/>
                  <a:pt x="115" y="1"/>
                  <a:pt x="115" y="1"/>
                </a:cubicBezTo>
                <a:cubicBezTo>
                  <a:pt x="111" y="1"/>
                  <a:pt x="106" y="0"/>
                  <a:pt x="101" y="0"/>
                </a:cubicBezTo>
                <a:cubicBezTo>
                  <a:pt x="95" y="0"/>
                  <a:pt x="91" y="1"/>
                  <a:pt x="86" y="1"/>
                </a:cubicBezTo>
                <a:cubicBezTo>
                  <a:pt x="86" y="23"/>
                  <a:pt x="86" y="23"/>
                  <a:pt x="86" y="23"/>
                </a:cubicBezTo>
                <a:cubicBezTo>
                  <a:pt x="79" y="24"/>
                  <a:pt x="73" y="26"/>
                  <a:pt x="68" y="29"/>
                </a:cubicBezTo>
                <a:cubicBezTo>
                  <a:pt x="55" y="11"/>
                  <a:pt x="55" y="11"/>
                  <a:pt x="55" y="11"/>
                </a:cubicBezTo>
                <a:cubicBezTo>
                  <a:pt x="46" y="15"/>
                  <a:pt x="38" y="21"/>
                  <a:pt x="31" y="28"/>
                </a:cubicBezTo>
                <a:cubicBezTo>
                  <a:pt x="43" y="46"/>
                  <a:pt x="43" y="46"/>
                  <a:pt x="43" y="46"/>
                </a:cubicBezTo>
                <a:cubicBezTo>
                  <a:pt x="39" y="50"/>
                  <a:pt x="35" y="55"/>
                  <a:pt x="32" y="60"/>
                </a:cubicBezTo>
                <a:cubicBezTo>
                  <a:pt x="12" y="53"/>
                  <a:pt x="12" y="53"/>
                  <a:pt x="12" y="53"/>
                </a:cubicBezTo>
                <a:cubicBezTo>
                  <a:pt x="7" y="62"/>
                  <a:pt x="3" y="71"/>
                  <a:pt x="1" y="81"/>
                </a:cubicBezTo>
                <a:cubicBezTo>
                  <a:pt x="22" y="88"/>
                  <a:pt x="22" y="88"/>
                  <a:pt x="22" y="88"/>
                </a:cubicBezTo>
                <a:cubicBezTo>
                  <a:pt x="21" y="93"/>
                  <a:pt x="21" y="97"/>
                  <a:pt x="21" y="101"/>
                </a:cubicBezTo>
                <a:cubicBezTo>
                  <a:pt x="21" y="103"/>
                  <a:pt x="21" y="105"/>
                  <a:pt x="21" y="107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23"/>
                  <a:pt x="4" y="133"/>
                  <a:pt x="7" y="142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1" y="142"/>
                  <a:pt x="35" y="147"/>
                  <a:pt x="39" y="152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31" y="176"/>
                  <a:pt x="39" y="182"/>
                  <a:pt x="47" y="188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175"/>
                  <a:pt x="77" y="178"/>
                  <a:pt x="86" y="180"/>
                </a:cubicBezTo>
                <a:cubicBezTo>
                  <a:pt x="86" y="202"/>
                  <a:pt x="86" y="202"/>
                  <a:pt x="86" y="202"/>
                </a:cubicBezTo>
                <a:cubicBezTo>
                  <a:pt x="91" y="202"/>
                  <a:pt x="95" y="203"/>
                  <a:pt x="101" y="203"/>
                </a:cubicBezTo>
                <a:cubicBezTo>
                  <a:pt x="106" y="203"/>
                  <a:pt x="111" y="202"/>
                  <a:pt x="115" y="202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22" y="179"/>
                  <a:pt x="128" y="177"/>
                  <a:pt x="134" y="174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88"/>
                  <a:pt x="163" y="182"/>
                  <a:pt x="170" y="175"/>
                </a:cubicBezTo>
                <a:cubicBezTo>
                  <a:pt x="158" y="157"/>
                  <a:pt x="158" y="157"/>
                  <a:pt x="158" y="157"/>
                </a:cubicBezTo>
                <a:cubicBezTo>
                  <a:pt x="162" y="153"/>
                  <a:pt x="166" y="148"/>
                  <a:pt x="169" y="142"/>
                </a:cubicBezTo>
                <a:cubicBezTo>
                  <a:pt x="190" y="150"/>
                  <a:pt x="190" y="150"/>
                  <a:pt x="190" y="150"/>
                </a:cubicBezTo>
                <a:cubicBezTo>
                  <a:pt x="194" y="141"/>
                  <a:pt x="198" y="131"/>
                  <a:pt x="200" y="121"/>
                </a:cubicBezTo>
                <a:cubicBezTo>
                  <a:pt x="179" y="114"/>
                  <a:pt x="179" y="114"/>
                  <a:pt x="179" y="114"/>
                </a:cubicBezTo>
                <a:cubicBezTo>
                  <a:pt x="180" y="110"/>
                  <a:pt x="180" y="106"/>
                  <a:pt x="180" y="101"/>
                </a:cubicBezTo>
                <a:close/>
                <a:moveTo>
                  <a:pt x="101" y="158"/>
                </a:moveTo>
                <a:cubicBezTo>
                  <a:pt x="71" y="158"/>
                  <a:pt x="47" y="133"/>
                  <a:pt x="47" y="103"/>
                </a:cubicBezTo>
                <a:cubicBezTo>
                  <a:pt x="47" y="73"/>
                  <a:pt x="71" y="49"/>
                  <a:pt x="101" y="49"/>
                </a:cubicBezTo>
                <a:cubicBezTo>
                  <a:pt x="131" y="49"/>
                  <a:pt x="155" y="73"/>
                  <a:pt x="155" y="103"/>
                </a:cubicBezTo>
                <a:cubicBezTo>
                  <a:pt x="155" y="133"/>
                  <a:pt x="131" y="158"/>
                  <a:pt x="101" y="1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040766" y="2591813"/>
            <a:ext cx="3456000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4" name="Oval 96"/>
          <p:cNvSpPr>
            <a:spLocks noChangeAspect="1"/>
          </p:cNvSpPr>
          <p:nvPr/>
        </p:nvSpPr>
        <p:spPr>
          <a:xfrm>
            <a:off x="6286093" y="4186359"/>
            <a:ext cx="612000" cy="594479"/>
          </a:xfrm>
          <a:prstGeom prst="ellipse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74" name="Freeform 10"/>
          <p:cNvSpPr>
            <a:spLocks noEditPoints="1"/>
          </p:cNvSpPr>
          <p:nvPr/>
        </p:nvSpPr>
        <p:spPr bwMode="auto">
          <a:xfrm>
            <a:off x="6380635" y="4317030"/>
            <a:ext cx="407872" cy="383317"/>
          </a:xfrm>
          <a:custGeom>
            <a:avLst/>
            <a:gdLst>
              <a:gd name="T0" fmla="*/ 401 w 415"/>
              <a:gd name="T1" fmla="*/ 70 h 390"/>
              <a:gd name="T2" fmla="*/ 102 w 415"/>
              <a:gd name="T3" fmla="*/ 70 h 390"/>
              <a:gd name="T4" fmla="*/ 82 w 415"/>
              <a:gd name="T5" fmla="*/ 27 h 390"/>
              <a:gd name="T6" fmla="*/ 3 w 415"/>
              <a:gd name="T7" fmla="*/ 10 h 390"/>
              <a:gd name="T8" fmla="*/ 66 w 415"/>
              <a:gd name="T9" fmla="*/ 49 h 390"/>
              <a:gd name="T10" fmla="*/ 128 w 415"/>
              <a:gd name="T11" fmla="*/ 254 h 390"/>
              <a:gd name="T12" fmla="*/ 110 w 415"/>
              <a:gd name="T13" fmla="*/ 319 h 390"/>
              <a:gd name="T14" fmla="*/ 129 w 415"/>
              <a:gd name="T15" fmla="*/ 324 h 390"/>
              <a:gd name="T16" fmla="*/ 159 w 415"/>
              <a:gd name="T17" fmla="*/ 390 h 390"/>
              <a:gd name="T18" fmla="*/ 188 w 415"/>
              <a:gd name="T19" fmla="*/ 324 h 390"/>
              <a:gd name="T20" fmla="*/ 265 w 415"/>
              <a:gd name="T21" fmla="*/ 351 h 390"/>
              <a:gd name="T22" fmla="*/ 344 w 415"/>
              <a:gd name="T23" fmla="*/ 351 h 390"/>
              <a:gd name="T24" fmla="*/ 346 w 415"/>
              <a:gd name="T25" fmla="*/ 324 h 390"/>
              <a:gd name="T26" fmla="*/ 346 w 415"/>
              <a:gd name="T27" fmla="*/ 302 h 390"/>
              <a:gd name="T28" fmla="*/ 147 w 415"/>
              <a:gd name="T29" fmla="*/ 268 h 390"/>
              <a:gd name="T30" fmla="*/ 346 w 415"/>
              <a:gd name="T31" fmla="*/ 269 h 390"/>
              <a:gd name="T32" fmla="*/ 414 w 415"/>
              <a:gd name="T33" fmla="*/ 87 h 390"/>
              <a:gd name="T34" fmla="*/ 159 w 415"/>
              <a:gd name="T35" fmla="*/ 368 h 390"/>
              <a:gd name="T36" fmla="*/ 159 w 415"/>
              <a:gd name="T37" fmla="*/ 333 h 390"/>
              <a:gd name="T38" fmla="*/ 159 w 415"/>
              <a:gd name="T39" fmla="*/ 368 h 390"/>
              <a:gd name="T40" fmla="*/ 287 w 415"/>
              <a:gd name="T41" fmla="*/ 351 h 390"/>
              <a:gd name="T42" fmla="*/ 322 w 415"/>
              <a:gd name="T43" fmla="*/ 351 h 390"/>
              <a:gd name="T44" fmla="*/ 374 w 415"/>
              <a:gd name="T45" fmla="*/ 126 h 390"/>
              <a:gd name="T46" fmla="*/ 306 w 415"/>
              <a:gd name="T47" fmla="*/ 97 h 390"/>
              <a:gd name="T48" fmla="*/ 374 w 415"/>
              <a:gd name="T49" fmla="*/ 126 h 390"/>
              <a:gd name="T50" fmla="*/ 306 w 415"/>
              <a:gd name="T51" fmla="*/ 187 h 390"/>
              <a:gd name="T52" fmla="*/ 365 w 415"/>
              <a:gd name="T53" fmla="*/ 153 h 390"/>
              <a:gd name="T54" fmla="*/ 219 w 415"/>
              <a:gd name="T55" fmla="*/ 153 h 390"/>
              <a:gd name="T56" fmla="*/ 280 w 415"/>
              <a:gd name="T57" fmla="*/ 187 h 390"/>
              <a:gd name="T58" fmla="*/ 219 w 415"/>
              <a:gd name="T59" fmla="*/ 153 h 390"/>
              <a:gd name="T60" fmla="*/ 219 w 415"/>
              <a:gd name="T61" fmla="*/ 242 h 390"/>
              <a:gd name="T62" fmla="*/ 280 w 415"/>
              <a:gd name="T63" fmla="*/ 214 h 390"/>
              <a:gd name="T64" fmla="*/ 130 w 415"/>
              <a:gd name="T65" fmla="*/ 153 h 390"/>
              <a:gd name="T66" fmla="*/ 192 w 415"/>
              <a:gd name="T67" fmla="*/ 187 h 390"/>
              <a:gd name="T68" fmla="*/ 130 w 415"/>
              <a:gd name="T69" fmla="*/ 153 h 390"/>
              <a:gd name="T70" fmla="*/ 280 w 415"/>
              <a:gd name="T71" fmla="*/ 97 h 390"/>
              <a:gd name="T72" fmla="*/ 219 w 415"/>
              <a:gd name="T73" fmla="*/ 126 h 390"/>
              <a:gd name="T74" fmla="*/ 192 w 415"/>
              <a:gd name="T75" fmla="*/ 97 h 390"/>
              <a:gd name="T76" fmla="*/ 121 w 415"/>
              <a:gd name="T77" fmla="*/ 126 h 390"/>
              <a:gd name="T78" fmla="*/ 192 w 415"/>
              <a:gd name="T79" fmla="*/ 97 h 390"/>
              <a:gd name="T80" fmla="*/ 192 w 415"/>
              <a:gd name="T81" fmla="*/ 214 h 390"/>
              <a:gd name="T82" fmla="*/ 161 w 415"/>
              <a:gd name="T83" fmla="*/ 242 h 390"/>
              <a:gd name="T84" fmla="*/ 306 w 415"/>
              <a:gd name="T85" fmla="*/ 242 h 390"/>
              <a:gd name="T86" fmla="*/ 346 w 415"/>
              <a:gd name="T87" fmla="*/ 214 h 390"/>
              <a:gd name="T88" fmla="*/ 306 w 415"/>
              <a:gd name="T89" fmla="*/ 24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5" h="390">
                <a:moveTo>
                  <a:pt x="412" y="76"/>
                </a:moveTo>
                <a:cubicBezTo>
                  <a:pt x="410" y="72"/>
                  <a:pt x="406" y="70"/>
                  <a:pt x="401" y="70"/>
                </a:cubicBezTo>
                <a:cubicBezTo>
                  <a:pt x="103" y="70"/>
                  <a:pt x="103" y="70"/>
                  <a:pt x="103" y="70"/>
                </a:cubicBezTo>
                <a:cubicBezTo>
                  <a:pt x="103" y="70"/>
                  <a:pt x="102" y="70"/>
                  <a:pt x="102" y="70"/>
                </a:cubicBezTo>
                <a:cubicBezTo>
                  <a:pt x="89" y="35"/>
                  <a:pt x="89" y="35"/>
                  <a:pt x="89" y="35"/>
                </a:cubicBezTo>
                <a:cubicBezTo>
                  <a:pt x="88" y="31"/>
                  <a:pt x="85" y="28"/>
                  <a:pt x="82" y="27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0"/>
                  <a:pt x="5" y="3"/>
                  <a:pt x="3" y="10"/>
                </a:cubicBezTo>
                <a:cubicBezTo>
                  <a:pt x="0" y="17"/>
                  <a:pt x="3" y="25"/>
                  <a:pt x="10" y="27"/>
                </a:cubicBezTo>
                <a:cubicBezTo>
                  <a:pt x="66" y="49"/>
                  <a:pt x="66" y="49"/>
                  <a:pt x="66" y="49"/>
                </a:cubicBezTo>
                <a:cubicBezTo>
                  <a:pt x="135" y="247"/>
                  <a:pt x="135" y="247"/>
                  <a:pt x="135" y="247"/>
                </a:cubicBezTo>
                <a:cubicBezTo>
                  <a:pt x="132" y="248"/>
                  <a:pt x="130" y="251"/>
                  <a:pt x="128" y="254"/>
                </a:cubicBezTo>
                <a:cubicBezTo>
                  <a:pt x="109" y="309"/>
                  <a:pt x="109" y="309"/>
                  <a:pt x="109" y="309"/>
                </a:cubicBezTo>
                <a:cubicBezTo>
                  <a:pt x="107" y="313"/>
                  <a:pt x="108" y="316"/>
                  <a:pt x="110" y="319"/>
                </a:cubicBezTo>
                <a:cubicBezTo>
                  <a:pt x="112" y="322"/>
                  <a:pt x="115" y="324"/>
                  <a:pt x="119" y="324"/>
                </a:cubicBezTo>
                <a:cubicBezTo>
                  <a:pt x="129" y="324"/>
                  <a:pt x="129" y="324"/>
                  <a:pt x="129" y="324"/>
                </a:cubicBezTo>
                <a:cubicBezTo>
                  <a:pt x="123" y="331"/>
                  <a:pt x="119" y="340"/>
                  <a:pt x="119" y="351"/>
                </a:cubicBezTo>
                <a:cubicBezTo>
                  <a:pt x="119" y="372"/>
                  <a:pt x="137" y="390"/>
                  <a:pt x="159" y="390"/>
                </a:cubicBezTo>
                <a:cubicBezTo>
                  <a:pt x="181" y="390"/>
                  <a:pt x="198" y="372"/>
                  <a:pt x="198" y="351"/>
                </a:cubicBezTo>
                <a:cubicBezTo>
                  <a:pt x="198" y="340"/>
                  <a:pt x="194" y="331"/>
                  <a:pt x="188" y="324"/>
                </a:cubicBezTo>
                <a:cubicBezTo>
                  <a:pt x="275" y="324"/>
                  <a:pt x="275" y="324"/>
                  <a:pt x="275" y="324"/>
                </a:cubicBezTo>
                <a:cubicBezTo>
                  <a:pt x="268" y="331"/>
                  <a:pt x="265" y="340"/>
                  <a:pt x="265" y="351"/>
                </a:cubicBezTo>
                <a:cubicBezTo>
                  <a:pt x="265" y="372"/>
                  <a:pt x="282" y="390"/>
                  <a:pt x="304" y="390"/>
                </a:cubicBezTo>
                <a:cubicBezTo>
                  <a:pt x="326" y="390"/>
                  <a:pt x="344" y="372"/>
                  <a:pt x="344" y="351"/>
                </a:cubicBezTo>
                <a:cubicBezTo>
                  <a:pt x="344" y="340"/>
                  <a:pt x="340" y="331"/>
                  <a:pt x="334" y="324"/>
                </a:cubicBezTo>
                <a:cubicBezTo>
                  <a:pt x="346" y="324"/>
                  <a:pt x="346" y="324"/>
                  <a:pt x="346" y="324"/>
                </a:cubicBezTo>
                <a:cubicBezTo>
                  <a:pt x="352" y="324"/>
                  <a:pt x="357" y="319"/>
                  <a:pt x="357" y="313"/>
                </a:cubicBezTo>
                <a:cubicBezTo>
                  <a:pt x="357" y="307"/>
                  <a:pt x="352" y="302"/>
                  <a:pt x="346" y="302"/>
                </a:cubicBezTo>
                <a:cubicBezTo>
                  <a:pt x="135" y="302"/>
                  <a:pt x="135" y="302"/>
                  <a:pt x="135" y="302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48" y="268"/>
                  <a:pt x="150" y="269"/>
                  <a:pt x="152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52" y="269"/>
                  <a:pt x="357" y="265"/>
                  <a:pt x="359" y="260"/>
                </a:cubicBezTo>
                <a:cubicBezTo>
                  <a:pt x="414" y="87"/>
                  <a:pt x="414" y="87"/>
                  <a:pt x="414" y="87"/>
                </a:cubicBezTo>
                <a:cubicBezTo>
                  <a:pt x="415" y="83"/>
                  <a:pt x="415" y="79"/>
                  <a:pt x="412" y="76"/>
                </a:cubicBezTo>
                <a:moveTo>
                  <a:pt x="159" y="368"/>
                </a:moveTo>
                <a:cubicBezTo>
                  <a:pt x="149" y="368"/>
                  <a:pt x="141" y="360"/>
                  <a:pt x="141" y="351"/>
                </a:cubicBezTo>
                <a:cubicBezTo>
                  <a:pt x="141" y="341"/>
                  <a:pt x="149" y="333"/>
                  <a:pt x="159" y="333"/>
                </a:cubicBezTo>
                <a:cubicBezTo>
                  <a:pt x="168" y="333"/>
                  <a:pt x="176" y="341"/>
                  <a:pt x="176" y="351"/>
                </a:cubicBezTo>
                <a:cubicBezTo>
                  <a:pt x="176" y="360"/>
                  <a:pt x="168" y="368"/>
                  <a:pt x="159" y="368"/>
                </a:cubicBezTo>
                <a:moveTo>
                  <a:pt x="304" y="368"/>
                </a:moveTo>
                <a:cubicBezTo>
                  <a:pt x="295" y="368"/>
                  <a:pt x="287" y="360"/>
                  <a:pt x="287" y="351"/>
                </a:cubicBezTo>
                <a:cubicBezTo>
                  <a:pt x="287" y="341"/>
                  <a:pt x="295" y="333"/>
                  <a:pt x="304" y="333"/>
                </a:cubicBezTo>
                <a:cubicBezTo>
                  <a:pt x="314" y="333"/>
                  <a:pt x="322" y="341"/>
                  <a:pt x="322" y="351"/>
                </a:cubicBezTo>
                <a:cubicBezTo>
                  <a:pt x="322" y="360"/>
                  <a:pt x="314" y="368"/>
                  <a:pt x="304" y="368"/>
                </a:cubicBezTo>
                <a:moveTo>
                  <a:pt x="374" y="126"/>
                </a:moveTo>
                <a:cubicBezTo>
                  <a:pt x="306" y="126"/>
                  <a:pt x="306" y="126"/>
                  <a:pt x="306" y="126"/>
                </a:cubicBezTo>
                <a:cubicBezTo>
                  <a:pt x="306" y="97"/>
                  <a:pt x="306" y="97"/>
                  <a:pt x="306" y="97"/>
                </a:cubicBezTo>
                <a:cubicBezTo>
                  <a:pt x="383" y="97"/>
                  <a:pt x="383" y="97"/>
                  <a:pt x="383" y="97"/>
                </a:cubicBezTo>
                <a:lnTo>
                  <a:pt x="374" y="126"/>
                </a:lnTo>
                <a:close/>
                <a:moveTo>
                  <a:pt x="354" y="187"/>
                </a:moveTo>
                <a:cubicBezTo>
                  <a:pt x="306" y="187"/>
                  <a:pt x="306" y="187"/>
                  <a:pt x="306" y="18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65" y="153"/>
                  <a:pt x="365" y="153"/>
                  <a:pt x="365" y="153"/>
                </a:cubicBezTo>
                <a:lnTo>
                  <a:pt x="354" y="187"/>
                </a:lnTo>
                <a:close/>
                <a:moveTo>
                  <a:pt x="219" y="153"/>
                </a:moveTo>
                <a:cubicBezTo>
                  <a:pt x="280" y="153"/>
                  <a:pt x="280" y="153"/>
                  <a:pt x="280" y="153"/>
                </a:cubicBezTo>
                <a:cubicBezTo>
                  <a:pt x="280" y="187"/>
                  <a:pt x="280" y="187"/>
                  <a:pt x="280" y="187"/>
                </a:cubicBezTo>
                <a:cubicBezTo>
                  <a:pt x="219" y="187"/>
                  <a:pt x="219" y="187"/>
                  <a:pt x="219" y="187"/>
                </a:cubicBezTo>
                <a:lnTo>
                  <a:pt x="219" y="153"/>
                </a:lnTo>
                <a:close/>
                <a:moveTo>
                  <a:pt x="280" y="242"/>
                </a:moveTo>
                <a:cubicBezTo>
                  <a:pt x="219" y="242"/>
                  <a:pt x="219" y="242"/>
                  <a:pt x="219" y="242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280" y="214"/>
                  <a:pt x="280" y="214"/>
                  <a:pt x="280" y="214"/>
                </a:cubicBezTo>
                <a:lnTo>
                  <a:pt x="280" y="242"/>
                </a:lnTo>
                <a:close/>
                <a:moveTo>
                  <a:pt x="130" y="153"/>
                </a:moveTo>
                <a:cubicBezTo>
                  <a:pt x="192" y="153"/>
                  <a:pt x="192" y="153"/>
                  <a:pt x="192" y="153"/>
                </a:cubicBezTo>
                <a:cubicBezTo>
                  <a:pt x="192" y="187"/>
                  <a:pt x="192" y="187"/>
                  <a:pt x="192" y="187"/>
                </a:cubicBezTo>
                <a:cubicBezTo>
                  <a:pt x="142" y="187"/>
                  <a:pt x="142" y="187"/>
                  <a:pt x="142" y="187"/>
                </a:cubicBezTo>
                <a:lnTo>
                  <a:pt x="130" y="153"/>
                </a:lnTo>
                <a:close/>
                <a:moveTo>
                  <a:pt x="219" y="97"/>
                </a:moveTo>
                <a:cubicBezTo>
                  <a:pt x="280" y="97"/>
                  <a:pt x="280" y="97"/>
                  <a:pt x="280" y="97"/>
                </a:cubicBezTo>
                <a:cubicBezTo>
                  <a:pt x="280" y="126"/>
                  <a:pt x="280" y="126"/>
                  <a:pt x="280" y="126"/>
                </a:cubicBezTo>
                <a:cubicBezTo>
                  <a:pt x="219" y="126"/>
                  <a:pt x="219" y="126"/>
                  <a:pt x="219" y="126"/>
                </a:cubicBezTo>
                <a:lnTo>
                  <a:pt x="219" y="97"/>
                </a:lnTo>
                <a:close/>
                <a:moveTo>
                  <a:pt x="192" y="97"/>
                </a:moveTo>
                <a:cubicBezTo>
                  <a:pt x="192" y="126"/>
                  <a:pt x="192" y="126"/>
                  <a:pt x="192" y="126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11" y="97"/>
                  <a:pt x="111" y="97"/>
                  <a:pt x="111" y="97"/>
                </a:cubicBezTo>
                <a:lnTo>
                  <a:pt x="192" y="97"/>
                </a:lnTo>
                <a:close/>
                <a:moveTo>
                  <a:pt x="151" y="214"/>
                </a:moveTo>
                <a:cubicBezTo>
                  <a:pt x="192" y="214"/>
                  <a:pt x="192" y="214"/>
                  <a:pt x="192" y="214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161" y="242"/>
                  <a:pt x="161" y="242"/>
                  <a:pt x="161" y="242"/>
                </a:cubicBezTo>
                <a:lnTo>
                  <a:pt x="151" y="214"/>
                </a:lnTo>
                <a:close/>
                <a:moveTo>
                  <a:pt x="306" y="242"/>
                </a:moveTo>
                <a:cubicBezTo>
                  <a:pt x="306" y="214"/>
                  <a:pt x="306" y="214"/>
                  <a:pt x="306" y="214"/>
                </a:cubicBezTo>
                <a:cubicBezTo>
                  <a:pt x="346" y="214"/>
                  <a:pt x="346" y="214"/>
                  <a:pt x="346" y="214"/>
                </a:cubicBezTo>
                <a:cubicBezTo>
                  <a:pt x="337" y="242"/>
                  <a:pt x="337" y="242"/>
                  <a:pt x="337" y="242"/>
                </a:cubicBezTo>
                <a:lnTo>
                  <a:pt x="306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7040766" y="4138164"/>
            <a:ext cx="3456000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3" name="Oval 77"/>
          <p:cNvSpPr>
            <a:spLocks noChangeAspect="1"/>
          </p:cNvSpPr>
          <p:nvPr/>
        </p:nvSpPr>
        <p:spPr>
          <a:xfrm>
            <a:off x="6286093" y="3418108"/>
            <a:ext cx="612000" cy="594479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66" name="Freeform 910"/>
          <p:cNvSpPr>
            <a:spLocks/>
          </p:cNvSpPr>
          <p:nvPr/>
        </p:nvSpPr>
        <p:spPr bwMode="auto">
          <a:xfrm>
            <a:off x="6425897" y="3530738"/>
            <a:ext cx="365912" cy="369218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7040766" y="3364989"/>
            <a:ext cx="3456000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2" name="Oval 67"/>
          <p:cNvSpPr>
            <a:spLocks noChangeAspect="1"/>
          </p:cNvSpPr>
          <p:nvPr/>
        </p:nvSpPr>
        <p:spPr>
          <a:xfrm>
            <a:off x="6286093" y="1881598"/>
            <a:ext cx="612000" cy="594479"/>
          </a:xfrm>
          <a:prstGeom prst="ellipse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grpSp>
        <p:nvGrpSpPr>
          <p:cNvPr id="67" name="组合 66"/>
          <p:cNvGrpSpPr>
            <a:grpSpLocks noChangeAspect="1"/>
          </p:cNvGrpSpPr>
          <p:nvPr/>
        </p:nvGrpSpPr>
        <p:grpSpPr>
          <a:xfrm>
            <a:off x="6387554" y="1990595"/>
            <a:ext cx="407446" cy="309643"/>
            <a:chOff x="10004425" y="1971676"/>
            <a:chExt cx="1593850" cy="1211262"/>
          </a:xfrm>
          <a:solidFill>
            <a:schemeClr val="bg1"/>
          </a:solidFill>
        </p:grpSpPr>
        <p:sp>
          <p:nvSpPr>
            <p:cNvPr id="68" name="Freeform 267"/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0"/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71"/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72"/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040766" y="1818637"/>
            <a:ext cx="3456000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919988" y="1773844"/>
            <a:ext cx="1863173" cy="3159654"/>
            <a:chOff x="7856825" y="2588958"/>
            <a:chExt cx="841694" cy="1427383"/>
          </a:xfrm>
          <a:solidFill>
            <a:srgbClr val="546E7A"/>
          </a:solidFill>
        </p:grpSpPr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7856825" y="2762542"/>
              <a:ext cx="841694" cy="1253799"/>
            </a:xfrm>
            <a:custGeom>
              <a:avLst/>
              <a:gdLst>
                <a:gd name="T0" fmla="*/ 779 w 904"/>
                <a:gd name="T1" fmla="*/ 173 h 1347"/>
                <a:gd name="T2" fmla="*/ 811 w 904"/>
                <a:gd name="T3" fmla="*/ 151 h 1347"/>
                <a:gd name="T4" fmla="*/ 880 w 904"/>
                <a:gd name="T5" fmla="*/ 98 h 1347"/>
                <a:gd name="T6" fmla="*/ 885 w 904"/>
                <a:gd name="T7" fmla="*/ 24 h 1347"/>
                <a:gd name="T8" fmla="*/ 811 w 904"/>
                <a:gd name="T9" fmla="*/ 18 h 1347"/>
                <a:gd name="T10" fmla="*/ 811 w 904"/>
                <a:gd name="T11" fmla="*/ 19 h 1347"/>
                <a:gd name="T12" fmla="*/ 779 w 904"/>
                <a:gd name="T13" fmla="*/ 45 h 1347"/>
                <a:gd name="T14" fmla="*/ 469 w 904"/>
                <a:gd name="T15" fmla="*/ 169 h 1347"/>
                <a:gd name="T16" fmla="*/ 459 w 904"/>
                <a:gd name="T17" fmla="*/ 168 h 1347"/>
                <a:gd name="T18" fmla="*/ 423 w 904"/>
                <a:gd name="T19" fmla="*/ 168 h 1347"/>
                <a:gd name="T20" fmla="*/ 206 w 904"/>
                <a:gd name="T21" fmla="*/ 168 h 1347"/>
                <a:gd name="T22" fmla="*/ 197 w 904"/>
                <a:gd name="T23" fmla="*/ 169 h 1347"/>
                <a:gd name="T24" fmla="*/ 151 w 904"/>
                <a:gd name="T25" fmla="*/ 177 h 1347"/>
                <a:gd name="T26" fmla="*/ 49 w 904"/>
                <a:gd name="T27" fmla="*/ 260 h 1347"/>
                <a:gd name="T28" fmla="*/ 0 w 904"/>
                <a:gd name="T29" fmla="*/ 474 h 1347"/>
                <a:gd name="T30" fmla="*/ 33 w 904"/>
                <a:gd name="T31" fmla="*/ 736 h 1347"/>
                <a:gd name="T32" fmla="*/ 84 w 904"/>
                <a:gd name="T33" fmla="*/ 777 h 1347"/>
                <a:gd name="T34" fmla="*/ 95 w 904"/>
                <a:gd name="T35" fmla="*/ 776 h 1347"/>
                <a:gd name="T36" fmla="*/ 136 w 904"/>
                <a:gd name="T37" fmla="*/ 713 h 1347"/>
                <a:gd name="T38" fmla="*/ 105 w 904"/>
                <a:gd name="T39" fmla="*/ 474 h 1347"/>
                <a:gd name="T40" fmla="*/ 122 w 904"/>
                <a:gd name="T41" fmla="*/ 350 h 1347"/>
                <a:gd name="T42" fmla="*/ 155 w 904"/>
                <a:gd name="T43" fmla="*/ 294 h 1347"/>
                <a:gd name="T44" fmla="*/ 155 w 904"/>
                <a:gd name="T45" fmla="*/ 543 h 1347"/>
                <a:gd name="T46" fmla="*/ 155 w 904"/>
                <a:gd name="T47" fmla="*/ 667 h 1347"/>
                <a:gd name="T48" fmla="*/ 155 w 904"/>
                <a:gd name="T49" fmla="*/ 1266 h 1347"/>
                <a:gd name="T50" fmla="*/ 236 w 904"/>
                <a:gd name="T51" fmla="*/ 1347 h 1347"/>
                <a:gd name="T52" fmla="*/ 317 w 904"/>
                <a:gd name="T53" fmla="*/ 1266 h 1347"/>
                <a:gd name="T54" fmla="*/ 317 w 904"/>
                <a:gd name="T55" fmla="*/ 718 h 1347"/>
                <a:gd name="T56" fmla="*/ 347 w 904"/>
                <a:gd name="T57" fmla="*/ 718 h 1347"/>
                <a:gd name="T58" fmla="*/ 347 w 904"/>
                <a:gd name="T59" fmla="*/ 1266 h 1347"/>
                <a:gd name="T60" fmla="*/ 429 w 904"/>
                <a:gd name="T61" fmla="*/ 1347 h 1347"/>
                <a:gd name="T62" fmla="*/ 510 w 904"/>
                <a:gd name="T63" fmla="*/ 1266 h 1347"/>
                <a:gd name="T64" fmla="*/ 510 w 904"/>
                <a:gd name="T65" fmla="*/ 667 h 1347"/>
                <a:gd name="T66" fmla="*/ 510 w 904"/>
                <a:gd name="T67" fmla="*/ 543 h 1347"/>
                <a:gd name="T68" fmla="*/ 510 w 904"/>
                <a:gd name="T69" fmla="*/ 284 h 1347"/>
                <a:gd name="T70" fmla="*/ 510 w 904"/>
                <a:gd name="T71" fmla="*/ 271 h 1347"/>
                <a:gd name="T72" fmla="*/ 779 w 904"/>
                <a:gd name="T73" fmla="*/ 1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1347">
                  <a:moveTo>
                    <a:pt x="779" y="173"/>
                  </a:moveTo>
                  <a:cubicBezTo>
                    <a:pt x="789" y="166"/>
                    <a:pt x="800" y="159"/>
                    <a:pt x="811" y="151"/>
                  </a:cubicBezTo>
                  <a:cubicBezTo>
                    <a:pt x="834" y="136"/>
                    <a:pt x="857" y="118"/>
                    <a:pt x="880" y="98"/>
                  </a:cubicBezTo>
                  <a:cubicBezTo>
                    <a:pt x="902" y="79"/>
                    <a:pt x="904" y="46"/>
                    <a:pt x="885" y="24"/>
                  </a:cubicBezTo>
                  <a:cubicBezTo>
                    <a:pt x="866" y="2"/>
                    <a:pt x="833" y="0"/>
                    <a:pt x="811" y="18"/>
                  </a:cubicBezTo>
                  <a:cubicBezTo>
                    <a:pt x="811" y="19"/>
                    <a:pt x="811" y="19"/>
                    <a:pt x="811" y="19"/>
                  </a:cubicBezTo>
                  <a:cubicBezTo>
                    <a:pt x="800" y="28"/>
                    <a:pt x="789" y="37"/>
                    <a:pt x="779" y="45"/>
                  </a:cubicBezTo>
                  <a:cubicBezTo>
                    <a:pt x="627" y="163"/>
                    <a:pt x="494" y="169"/>
                    <a:pt x="469" y="169"/>
                  </a:cubicBezTo>
                  <a:cubicBezTo>
                    <a:pt x="465" y="168"/>
                    <a:pt x="462" y="168"/>
                    <a:pt x="459" y="168"/>
                  </a:cubicBezTo>
                  <a:cubicBezTo>
                    <a:pt x="423" y="168"/>
                    <a:pt x="423" y="168"/>
                    <a:pt x="423" y="168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3" y="168"/>
                    <a:pt x="200" y="168"/>
                    <a:pt x="197" y="169"/>
                  </a:cubicBezTo>
                  <a:cubicBezTo>
                    <a:pt x="187" y="169"/>
                    <a:pt x="171" y="170"/>
                    <a:pt x="151" y="177"/>
                  </a:cubicBezTo>
                  <a:cubicBezTo>
                    <a:pt x="119" y="187"/>
                    <a:pt x="78" y="212"/>
                    <a:pt x="49" y="260"/>
                  </a:cubicBezTo>
                  <a:cubicBezTo>
                    <a:pt x="19" y="308"/>
                    <a:pt x="0" y="377"/>
                    <a:pt x="0" y="474"/>
                  </a:cubicBezTo>
                  <a:cubicBezTo>
                    <a:pt x="0" y="544"/>
                    <a:pt x="10" y="630"/>
                    <a:pt x="33" y="736"/>
                  </a:cubicBezTo>
                  <a:cubicBezTo>
                    <a:pt x="38" y="760"/>
                    <a:pt x="60" y="777"/>
                    <a:pt x="84" y="777"/>
                  </a:cubicBezTo>
                  <a:cubicBezTo>
                    <a:pt x="88" y="777"/>
                    <a:pt x="92" y="776"/>
                    <a:pt x="95" y="776"/>
                  </a:cubicBezTo>
                  <a:cubicBezTo>
                    <a:pt x="124" y="769"/>
                    <a:pt x="142" y="741"/>
                    <a:pt x="136" y="713"/>
                  </a:cubicBezTo>
                  <a:cubicBezTo>
                    <a:pt x="114" y="613"/>
                    <a:pt x="105" y="534"/>
                    <a:pt x="105" y="474"/>
                  </a:cubicBezTo>
                  <a:cubicBezTo>
                    <a:pt x="105" y="418"/>
                    <a:pt x="112" y="378"/>
                    <a:pt x="122" y="350"/>
                  </a:cubicBezTo>
                  <a:cubicBezTo>
                    <a:pt x="132" y="321"/>
                    <a:pt x="144" y="304"/>
                    <a:pt x="155" y="294"/>
                  </a:cubicBezTo>
                  <a:cubicBezTo>
                    <a:pt x="155" y="543"/>
                    <a:pt x="155" y="543"/>
                    <a:pt x="155" y="543"/>
                  </a:cubicBezTo>
                  <a:cubicBezTo>
                    <a:pt x="155" y="667"/>
                    <a:pt x="155" y="667"/>
                    <a:pt x="155" y="667"/>
                  </a:cubicBezTo>
                  <a:cubicBezTo>
                    <a:pt x="155" y="1266"/>
                    <a:pt x="155" y="1266"/>
                    <a:pt x="155" y="1266"/>
                  </a:cubicBezTo>
                  <a:cubicBezTo>
                    <a:pt x="155" y="1310"/>
                    <a:pt x="191" y="1347"/>
                    <a:pt x="236" y="1347"/>
                  </a:cubicBezTo>
                  <a:cubicBezTo>
                    <a:pt x="281" y="1347"/>
                    <a:pt x="317" y="1310"/>
                    <a:pt x="317" y="1266"/>
                  </a:cubicBezTo>
                  <a:cubicBezTo>
                    <a:pt x="317" y="718"/>
                    <a:pt x="317" y="718"/>
                    <a:pt x="317" y="718"/>
                  </a:cubicBezTo>
                  <a:cubicBezTo>
                    <a:pt x="347" y="718"/>
                    <a:pt x="347" y="718"/>
                    <a:pt x="347" y="718"/>
                  </a:cubicBezTo>
                  <a:cubicBezTo>
                    <a:pt x="347" y="1266"/>
                    <a:pt x="347" y="1266"/>
                    <a:pt x="347" y="1266"/>
                  </a:cubicBezTo>
                  <a:cubicBezTo>
                    <a:pt x="347" y="1310"/>
                    <a:pt x="384" y="1347"/>
                    <a:pt x="429" y="1347"/>
                  </a:cubicBezTo>
                  <a:cubicBezTo>
                    <a:pt x="473" y="1347"/>
                    <a:pt x="510" y="1310"/>
                    <a:pt x="510" y="1266"/>
                  </a:cubicBezTo>
                  <a:cubicBezTo>
                    <a:pt x="510" y="667"/>
                    <a:pt x="510" y="667"/>
                    <a:pt x="510" y="667"/>
                  </a:cubicBezTo>
                  <a:cubicBezTo>
                    <a:pt x="510" y="543"/>
                    <a:pt x="510" y="543"/>
                    <a:pt x="510" y="543"/>
                  </a:cubicBezTo>
                  <a:cubicBezTo>
                    <a:pt x="510" y="284"/>
                    <a:pt x="510" y="284"/>
                    <a:pt x="510" y="284"/>
                  </a:cubicBezTo>
                  <a:cubicBezTo>
                    <a:pt x="510" y="271"/>
                    <a:pt x="510" y="271"/>
                    <a:pt x="510" y="271"/>
                  </a:cubicBezTo>
                  <a:cubicBezTo>
                    <a:pt x="567" y="265"/>
                    <a:pt x="667" y="243"/>
                    <a:pt x="779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1"/>
            <p:cNvSpPr>
              <a:spLocks/>
            </p:cNvSpPr>
            <p:nvPr/>
          </p:nvSpPr>
          <p:spPr bwMode="auto">
            <a:xfrm>
              <a:off x="8006681" y="2588958"/>
              <a:ext cx="300962" cy="302211"/>
            </a:xfrm>
            <a:custGeom>
              <a:avLst/>
              <a:gdLst>
                <a:gd name="T0" fmla="*/ 196 w 324"/>
                <a:gd name="T1" fmla="*/ 19 h 324"/>
                <a:gd name="T2" fmla="*/ 19 w 324"/>
                <a:gd name="T3" fmla="*/ 129 h 324"/>
                <a:gd name="T4" fmla="*/ 129 w 324"/>
                <a:gd name="T5" fmla="*/ 306 h 324"/>
                <a:gd name="T6" fmla="*/ 306 w 324"/>
                <a:gd name="T7" fmla="*/ 196 h 324"/>
                <a:gd name="T8" fmla="*/ 196 w 324"/>
                <a:gd name="T9" fmla="*/ 1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24">
                  <a:moveTo>
                    <a:pt x="196" y="19"/>
                  </a:moveTo>
                  <a:cubicBezTo>
                    <a:pt x="116" y="0"/>
                    <a:pt x="37" y="49"/>
                    <a:pt x="19" y="129"/>
                  </a:cubicBezTo>
                  <a:cubicBezTo>
                    <a:pt x="0" y="208"/>
                    <a:pt x="49" y="288"/>
                    <a:pt x="129" y="306"/>
                  </a:cubicBezTo>
                  <a:cubicBezTo>
                    <a:pt x="208" y="324"/>
                    <a:pt x="287" y="275"/>
                    <a:pt x="306" y="196"/>
                  </a:cubicBezTo>
                  <a:cubicBezTo>
                    <a:pt x="324" y="116"/>
                    <a:pt x="275" y="37"/>
                    <a:pt x="19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538544" y="1153238"/>
            <a:ext cx="4764039" cy="3965668"/>
            <a:chOff x="713123" y="1503614"/>
            <a:chExt cx="5923633" cy="4930934"/>
          </a:xfrm>
        </p:grpSpPr>
        <p:sp>
          <p:nvSpPr>
            <p:cNvPr id="42" name="Freeform 127"/>
            <p:cNvSpPr>
              <a:spLocks/>
            </p:cNvSpPr>
            <p:nvPr/>
          </p:nvSpPr>
          <p:spPr bwMode="auto">
            <a:xfrm flipH="1">
              <a:off x="1973387" y="1503614"/>
              <a:ext cx="4663369" cy="1055687"/>
            </a:xfrm>
            <a:custGeom>
              <a:avLst/>
              <a:gdLst>
                <a:gd name="T0" fmla="*/ 1818 w 1818"/>
                <a:gd name="T1" fmla="*/ 132 h 665"/>
                <a:gd name="T2" fmla="*/ 1676 w 1818"/>
                <a:gd name="T3" fmla="*/ 71 h 665"/>
                <a:gd name="T4" fmla="*/ 1676 w 1818"/>
                <a:gd name="T5" fmla="*/ 0 h 665"/>
                <a:gd name="T6" fmla="*/ 0 w 1818"/>
                <a:gd name="T7" fmla="*/ 0 h 665"/>
                <a:gd name="T8" fmla="*/ 0 w 1818"/>
                <a:gd name="T9" fmla="*/ 665 h 665"/>
                <a:gd name="T10" fmla="*/ 1676 w 1818"/>
                <a:gd name="T11" fmla="*/ 665 h 665"/>
                <a:gd name="T12" fmla="*/ 1676 w 1818"/>
                <a:gd name="T13" fmla="*/ 191 h 665"/>
                <a:gd name="T14" fmla="*/ 1818 w 1818"/>
                <a:gd name="T15" fmla="*/ 132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8" h="665">
                  <a:moveTo>
                    <a:pt x="1818" y="132"/>
                  </a:moveTo>
                  <a:lnTo>
                    <a:pt x="1676" y="71"/>
                  </a:lnTo>
                  <a:lnTo>
                    <a:pt x="1676" y="0"/>
                  </a:lnTo>
                  <a:lnTo>
                    <a:pt x="0" y="0"/>
                  </a:lnTo>
                  <a:lnTo>
                    <a:pt x="0" y="665"/>
                  </a:lnTo>
                  <a:lnTo>
                    <a:pt x="1676" y="665"/>
                  </a:lnTo>
                  <a:lnTo>
                    <a:pt x="1676" y="191"/>
                  </a:lnTo>
                  <a:lnTo>
                    <a:pt x="1818" y="132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128"/>
            <p:cNvSpPr>
              <a:spLocks noChangeArrowheads="1"/>
            </p:cNvSpPr>
            <p:nvPr/>
          </p:nvSpPr>
          <p:spPr bwMode="auto">
            <a:xfrm>
              <a:off x="713123" y="1504845"/>
              <a:ext cx="1060609" cy="1053226"/>
            </a:xfrm>
            <a:prstGeom prst="rect">
              <a:avLst/>
            </a:pr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9"/>
            <p:cNvSpPr>
              <a:spLocks/>
            </p:cNvSpPr>
            <p:nvPr/>
          </p:nvSpPr>
          <p:spPr bwMode="auto">
            <a:xfrm>
              <a:off x="1084706" y="1854280"/>
              <a:ext cx="689026" cy="703791"/>
            </a:xfrm>
            <a:custGeom>
              <a:avLst/>
              <a:gdLst>
                <a:gd name="T0" fmla="*/ 118 w 118"/>
                <a:gd name="T1" fmla="*/ 45 h 121"/>
                <a:gd name="T2" fmla="*/ 73 w 118"/>
                <a:gd name="T3" fmla="*/ 0 h 121"/>
                <a:gd name="T4" fmla="*/ 57 w 118"/>
                <a:gd name="T5" fmla="*/ 15 h 121"/>
                <a:gd name="T6" fmla="*/ 56 w 118"/>
                <a:gd name="T7" fmla="*/ 35 h 121"/>
                <a:gd name="T8" fmla="*/ 56 w 118"/>
                <a:gd name="T9" fmla="*/ 45 h 121"/>
                <a:gd name="T10" fmla="*/ 13 w 118"/>
                <a:gd name="T11" fmla="*/ 57 h 121"/>
                <a:gd name="T12" fmla="*/ 0 w 118"/>
                <a:gd name="T13" fmla="*/ 73 h 121"/>
                <a:gd name="T14" fmla="*/ 49 w 118"/>
                <a:gd name="T15" fmla="*/ 121 h 121"/>
                <a:gd name="T16" fmla="*/ 118 w 118"/>
                <a:gd name="T17" fmla="*/ 121 h 121"/>
                <a:gd name="T18" fmla="*/ 118 w 118"/>
                <a:gd name="T19" fmla="*/ 4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21">
                  <a:moveTo>
                    <a:pt x="118" y="45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6" y="34"/>
                    <a:pt x="56" y="35"/>
                  </a:cubicBezTo>
                  <a:cubicBezTo>
                    <a:pt x="56" y="35"/>
                    <a:pt x="56" y="39"/>
                    <a:pt x="56" y="45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118" y="121"/>
                    <a:pt x="118" y="121"/>
                    <a:pt x="118" y="121"/>
                  </a:cubicBezTo>
                  <a:lnTo>
                    <a:pt x="118" y="45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30"/>
            <p:cNvSpPr>
              <a:spLocks noEditPoints="1"/>
            </p:cNvSpPr>
            <p:nvPr/>
          </p:nvSpPr>
          <p:spPr bwMode="auto">
            <a:xfrm>
              <a:off x="946901" y="1714013"/>
              <a:ext cx="593055" cy="593056"/>
            </a:xfrm>
            <a:custGeom>
              <a:avLst/>
              <a:gdLst>
                <a:gd name="T0" fmla="*/ 92 w 102"/>
                <a:gd name="T1" fmla="*/ 42 h 102"/>
                <a:gd name="T2" fmla="*/ 102 w 102"/>
                <a:gd name="T3" fmla="*/ 38 h 102"/>
                <a:gd name="T4" fmla="*/ 97 w 102"/>
                <a:gd name="T5" fmla="*/ 24 h 102"/>
                <a:gd name="T6" fmla="*/ 87 w 102"/>
                <a:gd name="T7" fmla="*/ 28 h 102"/>
                <a:gd name="T8" fmla="*/ 74 w 102"/>
                <a:gd name="T9" fmla="*/ 16 h 102"/>
                <a:gd name="T10" fmla="*/ 78 w 102"/>
                <a:gd name="T11" fmla="*/ 5 h 102"/>
                <a:gd name="T12" fmla="*/ 65 w 102"/>
                <a:gd name="T13" fmla="*/ 0 h 102"/>
                <a:gd name="T14" fmla="*/ 60 w 102"/>
                <a:gd name="T15" fmla="*/ 10 h 102"/>
                <a:gd name="T16" fmla="*/ 42 w 102"/>
                <a:gd name="T17" fmla="*/ 9 h 102"/>
                <a:gd name="T18" fmla="*/ 38 w 102"/>
                <a:gd name="T19" fmla="*/ 0 h 102"/>
                <a:gd name="T20" fmla="*/ 24 w 102"/>
                <a:gd name="T21" fmla="*/ 5 h 102"/>
                <a:gd name="T22" fmla="*/ 28 w 102"/>
                <a:gd name="T23" fmla="*/ 15 h 102"/>
                <a:gd name="T24" fmla="*/ 15 w 102"/>
                <a:gd name="T25" fmla="*/ 28 h 102"/>
                <a:gd name="T26" fmla="*/ 5 w 102"/>
                <a:gd name="T27" fmla="*/ 24 h 102"/>
                <a:gd name="T28" fmla="*/ 0 w 102"/>
                <a:gd name="T29" fmla="*/ 37 h 102"/>
                <a:gd name="T30" fmla="*/ 10 w 102"/>
                <a:gd name="T31" fmla="*/ 42 h 102"/>
                <a:gd name="T32" fmla="*/ 9 w 102"/>
                <a:gd name="T33" fmla="*/ 60 h 102"/>
                <a:gd name="T34" fmla="*/ 0 w 102"/>
                <a:gd name="T35" fmla="*/ 64 h 102"/>
                <a:gd name="T36" fmla="*/ 5 w 102"/>
                <a:gd name="T37" fmla="*/ 78 h 102"/>
                <a:gd name="T38" fmla="*/ 15 w 102"/>
                <a:gd name="T39" fmla="*/ 74 h 102"/>
                <a:gd name="T40" fmla="*/ 28 w 102"/>
                <a:gd name="T41" fmla="*/ 86 h 102"/>
                <a:gd name="T42" fmla="*/ 24 w 102"/>
                <a:gd name="T43" fmla="*/ 97 h 102"/>
                <a:gd name="T44" fmla="*/ 37 w 102"/>
                <a:gd name="T45" fmla="*/ 102 h 102"/>
                <a:gd name="T46" fmla="*/ 42 w 102"/>
                <a:gd name="T47" fmla="*/ 92 h 102"/>
                <a:gd name="T48" fmla="*/ 60 w 102"/>
                <a:gd name="T49" fmla="*/ 92 h 102"/>
                <a:gd name="T50" fmla="*/ 64 w 102"/>
                <a:gd name="T51" fmla="*/ 102 h 102"/>
                <a:gd name="T52" fmla="*/ 78 w 102"/>
                <a:gd name="T53" fmla="*/ 97 h 102"/>
                <a:gd name="T54" fmla="*/ 74 w 102"/>
                <a:gd name="T55" fmla="*/ 87 h 102"/>
                <a:gd name="T56" fmla="*/ 86 w 102"/>
                <a:gd name="T57" fmla="*/ 74 h 102"/>
                <a:gd name="T58" fmla="*/ 97 w 102"/>
                <a:gd name="T59" fmla="*/ 78 h 102"/>
                <a:gd name="T60" fmla="*/ 102 w 102"/>
                <a:gd name="T61" fmla="*/ 65 h 102"/>
                <a:gd name="T62" fmla="*/ 92 w 102"/>
                <a:gd name="T63" fmla="*/ 60 h 102"/>
                <a:gd name="T64" fmla="*/ 92 w 102"/>
                <a:gd name="T65" fmla="*/ 42 h 102"/>
                <a:gd name="T66" fmla="*/ 51 w 102"/>
                <a:gd name="T67" fmla="*/ 71 h 102"/>
                <a:gd name="T68" fmla="*/ 31 w 102"/>
                <a:gd name="T69" fmla="*/ 51 h 102"/>
                <a:gd name="T70" fmla="*/ 46 w 102"/>
                <a:gd name="T71" fmla="*/ 32 h 102"/>
                <a:gd name="T72" fmla="*/ 46 w 102"/>
                <a:gd name="T73" fmla="*/ 28 h 102"/>
                <a:gd name="T74" fmla="*/ 56 w 102"/>
                <a:gd name="T75" fmla="*/ 28 h 102"/>
                <a:gd name="T76" fmla="*/ 56 w 102"/>
                <a:gd name="T77" fmla="*/ 32 h 102"/>
                <a:gd name="T78" fmla="*/ 71 w 102"/>
                <a:gd name="T79" fmla="*/ 51 h 102"/>
                <a:gd name="T80" fmla="*/ 51 w 102"/>
                <a:gd name="T81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" h="102">
                  <a:moveTo>
                    <a:pt x="92" y="42"/>
                  </a:moveTo>
                  <a:cubicBezTo>
                    <a:pt x="102" y="38"/>
                    <a:pt x="102" y="38"/>
                    <a:pt x="102" y="38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3" y="23"/>
                    <a:pt x="79" y="19"/>
                    <a:pt x="74" y="1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54" y="8"/>
                    <a:pt x="48" y="8"/>
                    <a:pt x="42" y="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3" y="19"/>
                    <a:pt x="19" y="23"/>
                    <a:pt x="15" y="2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8" y="48"/>
                    <a:pt x="8" y="54"/>
                    <a:pt x="9" y="6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9" y="79"/>
                    <a:pt x="23" y="83"/>
                    <a:pt x="28" y="86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8" y="94"/>
                    <a:pt x="54" y="94"/>
                    <a:pt x="60" y="92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9" y="83"/>
                    <a:pt x="83" y="79"/>
                    <a:pt x="86" y="74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4" y="54"/>
                    <a:pt x="94" y="48"/>
                    <a:pt x="92" y="42"/>
                  </a:cubicBezTo>
                  <a:close/>
                  <a:moveTo>
                    <a:pt x="51" y="71"/>
                  </a:moveTo>
                  <a:cubicBezTo>
                    <a:pt x="40" y="71"/>
                    <a:pt x="31" y="62"/>
                    <a:pt x="31" y="51"/>
                  </a:cubicBezTo>
                  <a:cubicBezTo>
                    <a:pt x="31" y="42"/>
                    <a:pt x="38" y="34"/>
                    <a:pt x="46" y="32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4" y="34"/>
                    <a:pt x="71" y="42"/>
                    <a:pt x="71" y="51"/>
                  </a:cubicBezTo>
                  <a:cubicBezTo>
                    <a:pt x="71" y="62"/>
                    <a:pt x="62" y="71"/>
                    <a:pt x="51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2"/>
            <p:cNvSpPr>
              <a:spLocks/>
            </p:cNvSpPr>
            <p:nvPr/>
          </p:nvSpPr>
          <p:spPr bwMode="auto">
            <a:xfrm flipH="1">
              <a:off x="1973388" y="2795839"/>
              <a:ext cx="4663368" cy="1052513"/>
            </a:xfrm>
            <a:custGeom>
              <a:avLst/>
              <a:gdLst>
                <a:gd name="T0" fmla="*/ 1818 w 1818"/>
                <a:gd name="T1" fmla="*/ 130 h 663"/>
                <a:gd name="T2" fmla="*/ 1676 w 1818"/>
                <a:gd name="T3" fmla="*/ 71 h 663"/>
                <a:gd name="T4" fmla="*/ 1676 w 1818"/>
                <a:gd name="T5" fmla="*/ 0 h 663"/>
                <a:gd name="T6" fmla="*/ 0 w 1818"/>
                <a:gd name="T7" fmla="*/ 0 h 663"/>
                <a:gd name="T8" fmla="*/ 0 w 1818"/>
                <a:gd name="T9" fmla="*/ 663 h 663"/>
                <a:gd name="T10" fmla="*/ 1676 w 1818"/>
                <a:gd name="T11" fmla="*/ 663 h 663"/>
                <a:gd name="T12" fmla="*/ 1676 w 1818"/>
                <a:gd name="T13" fmla="*/ 192 h 663"/>
                <a:gd name="T14" fmla="*/ 1818 w 1818"/>
                <a:gd name="T15" fmla="*/ 13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8" h="663">
                  <a:moveTo>
                    <a:pt x="1818" y="130"/>
                  </a:moveTo>
                  <a:lnTo>
                    <a:pt x="1676" y="71"/>
                  </a:lnTo>
                  <a:lnTo>
                    <a:pt x="1676" y="0"/>
                  </a:lnTo>
                  <a:lnTo>
                    <a:pt x="0" y="0"/>
                  </a:lnTo>
                  <a:lnTo>
                    <a:pt x="0" y="663"/>
                  </a:lnTo>
                  <a:lnTo>
                    <a:pt x="1676" y="663"/>
                  </a:lnTo>
                  <a:lnTo>
                    <a:pt x="1676" y="192"/>
                  </a:lnTo>
                  <a:lnTo>
                    <a:pt x="1818" y="130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133"/>
            <p:cNvSpPr>
              <a:spLocks noChangeArrowheads="1"/>
            </p:cNvSpPr>
            <p:nvPr/>
          </p:nvSpPr>
          <p:spPr bwMode="auto">
            <a:xfrm>
              <a:off x="713123" y="2795838"/>
              <a:ext cx="1060609" cy="1055687"/>
            </a:xfrm>
            <a:prstGeom prst="rect">
              <a:avLst/>
            </a:pr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4"/>
            <p:cNvSpPr>
              <a:spLocks/>
            </p:cNvSpPr>
            <p:nvPr/>
          </p:nvSpPr>
          <p:spPr bwMode="auto">
            <a:xfrm>
              <a:off x="892763" y="3209254"/>
              <a:ext cx="880969" cy="642271"/>
            </a:xfrm>
            <a:custGeom>
              <a:avLst/>
              <a:gdLst>
                <a:gd name="T0" fmla="*/ 151 w 151"/>
                <a:gd name="T1" fmla="*/ 53 h 110"/>
                <a:gd name="T2" fmla="*/ 98 w 151"/>
                <a:gd name="T3" fmla="*/ 0 h 110"/>
                <a:gd name="T4" fmla="*/ 84 w 151"/>
                <a:gd name="T5" fmla="*/ 38 h 110"/>
                <a:gd name="T6" fmla="*/ 0 w 151"/>
                <a:gd name="T7" fmla="*/ 45 h 110"/>
                <a:gd name="T8" fmla="*/ 65 w 151"/>
                <a:gd name="T9" fmla="*/ 110 h 110"/>
                <a:gd name="T10" fmla="*/ 151 w 151"/>
                <a:gd name="T11" fmla="*/ 110 h 110"/>
                <a:gd name="T12" fmla="*/ 151 w 151"/>
                <a:gd name="T13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10">
                  <a:moveTo>
                    <a:pt x="151" y="53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89" y="24"/>
                    <a:pt x="84" y="3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151" y="110"/>
                    <a:pt x="151" y="110"/>
                    <a:pt x="151" y="110"/>
                  </a:cubicBezTo>
                  <a:lnTo>
                    <a:pt x="151" y="53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35"/>
            <p:cNvSpPr>
              <a:spLocks/>
            </p:cNvSpPr>
            <p:nvPr/>
          </p:nvSpPr>
          <p:spPr bwMode="auto">
            <a:xfrm>
              <a:off x="875536" y="3098516"/>
              <a:ext cx="693948" cy="425720"/>
            </a:xfrm>
            <a:custGeom>
              <a:avLst/>
              <a:gdLst>
                <a:gd name="T0" fmla="*/ 109 w 119"/>
                <a:gd name="T1" fmla="*/ 36 h 73"/>
                <a:gd name="T2" fmla="*/ 87 w 119"/>
                <a:gd name="T3" fmla="*/ 14 h 73"/>
                <a:gd name="T4" fmla="*/ 85 w 119"/>
                <a:gd name="T5" fmla="*/ 15 h 73"/>
                <a:gd name="T6" fmla="*/ 60 w 119"/>
                <a:gd name="T7" fmla="*/ 0 h 73"/>
                <a:gd name="T8" fmla="*/ 32 w 119"/>
                <a:gd name="T9" fmla="*/ 23 h 73"/>
                <a:gd name="T10" fmla="*/ 30 w 119"/>
                <a:gd name="T11" fmla="*/ 22 h 73"/>
                <a:gd name="T12" fmla="*/ 14 w 119"/>
                <a:gd name="T13" fmla="*/ 34 h 73"/>
                <a:gd name="T14" fmla="*/ 0 w 119"/>
                <a:gd name="T15" fmla="*/ 53 h 73"/>
                <a:gd name="T16" fmla="*/ 19 w 119"/>
                <a:gd name="T17" fmla="*/ 73 h 73"/>
                <a:gd name="T18" fmla="*/ 100 w 119"/>
                <a:gd name="T19" fmla="*/ 73 h 73"/>
                <a:gd name="T20" fmla="*/ 119 w 119"/>
                <a:gd name="T21" fmla="*/ 53 h 73"/>
                <a:gd name="T22" fmla="*/ 109 w 119"/>
                <a:gd name="T23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73">
                  <a:moveTo>
                    <a:pt x="109" y="36"/>
                  </a:moveTo>
                  <a:cubicBezTo>
                    <a:pt x="109" y="24"/>
                    <a:pt x="99" y="14"/>
                    <a:pt x="87" y="14"/>
                  </a:cubicBezTo>
                  <a:cubicBezTo>
                    <a:pt x="86" y="14"/>
                    <a:pt x="85" y="14"/>
                    <a:pt x="85" y="15"/>
                  </a:cubicBezTo>
                  <a:cubicBezTo>
                    <a:pt x="80" y="6"/>
                    <a:pt x="70" y="0"/>
                    <a:pt x="60" y="0"/>
                  </a:cubicBezTo>
                  <a:cubicBezTo>
                    <a:pt x="46" y="0"/>
                    <a:pt x="35" y="10"/>
                    <a:pt x="32" y="23"/>
                  </a:cubicBezTo>
                  <a:cubicBezTo>
                    <a:pt x="31" y="22"/>
                    <a:pt x="30" y="22"/>
                    <a:pt x="30" y="22"/>
                  </a:cubicBezTo>
                  <a:cubicBezTo>
                    <a:pt x="22" y="22"/>
                    <a:pt x="16" y="28"/>
                    <a:pt x="14" y="34"/>
                  </a:cubicBezTo>
                  <a:cubicBezTo>
                    <a:pt x="6" y="37"/>
                    <a:pt x="0" y="44"/>
                    <a:pt x="0" y="53"/>
                  </a:cubicBezTo>
                  <a:cubicBezTo>
                    <a:pt x="0" y="64"/>
                    <a:pt x="8" y="73"/>
                    <a:pt x="19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11" y="73"/>
                    <a:pt x="119" y="64"/>
                    <a:pt x="119" y="53"/>
                  </a:cubicBezTo>
                  <a:cubicBezTo>
                    <a:pt x="119" y="46"/>
                    <a:pt x="115" y="40"/>
                    <a:pt x="10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37"/>
            <p:cNvSpPr>
              <a:spLocks/>
            </p:cNvSpPr>
            <p:nvPr/>
          </p:nvSpPr>
          <p:spPr bwMode="auto">
            <a:xfrm flipH="1">
              <a:off x="1973388" y="4084889"/>
              <a:ext cx="4663368" cy="1055687"/>
            </a:xfrm>
            <a:custGeom>
              <a:avLst/>
              <a:gdLst>
                <a:gd name="T0" fmla="*/ 1818 w 1818"/>
                <a:gd name="T1" fmla="*/ 133 h 665"/>
                <a:gd name="T2" fmla="*/ 1676 w 1818"/>
                <a:gd name="T3" fmla="*/ 71 h 665"/>
                <a:gd name="T4" fmla="*/ 1676 w 1818"/>
                <a:gd name="T5" fmla="*/ 0 h 665"/>
                <a:gd name="T6" fmla="*/ 0 w 1818"/>
                <a:gd name="T7" fmla="*/ 0 h 665"/>
                <a:gd name="T8" fmla="*/ 0 w 1818"/>
                <a:gd name="T9" fmla="*/ 665 h 665"/>
                <a:gd name="T10" fmla="*/ 1676 w 1818"/>
                <a:gd name="T11" fmla="*/ 665 h 665"/>
                <a:gd name="T12" fmla="*/ 1676 w 1818"/>
                <a:gd name="T13" fmla="*/ 192 h 665"/>
                <a:gd name="T14" fmla="*/ 1818 w 1818"/>
                <a:gd name="T15" fmla="*/ 133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8" h="665">
                  <a:moveTo>
                    <a:pt x="1818" y="133"/>
                  </a:moveTo>
                  <a:lnTo>
                    <a:pt x="1676" y="71"/>
                  </a:lnTo>
                  <a:lnTo>
                    <a:pt x="1676" y="0"/>
                  </a:lnTo>
                  <a:lnTo>
                    <a:pt x="0" y="0"/>
                  </a:lnTo>
                  <a:lnTo>
                    <a:pt x="0" y="665"/>
                  </a:lnTo>
                  <a:lnTo>
                    <a:pt x="1676" y="665"/>
                  </a:lnTo>
                  <a:lnTo>
                    <a:pt x="1676" y="192"/>
                  </a:lnTo>
                  <a:lnTo>
                    <a:pt x="1818" y="13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138"/>
            <p:cNvSpPr>
              <a:spLocks noChangeArrowheads="1"/>
            </p:cNvSpPr>
            <p:nvPr/>
          </p:nvSpPr>
          <p:spPr bwMode="auto">
            <a:xfrm>
              <a:off x="713123" y="4084889"/>
              <a:ext cx="1060610" cy="1055688"/>
            </a:xfrm>
            <a:prstGeom prst="rect">
              <a:avLst/>
            </a:pr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39"/>
            <p:cNvSpPr>
              <a:spLocks/>
            </p:cNvSpPr>
            <p:nvPr/>
          </p:nvSpPr>
          <p:spPr bwMode="auto">
            <a:xfrm>
              <a:off x="993655" y="4340813"/>
              <a:ext cx="780078" cy="799764"/>
            </a:xfrm>
            <a:custGeom>
              <a:avLst/>
              <a:gdLst>
                <a:gd name="T0" fmla="*/ 317 w 317"/>
                <a:gd name="T1" fmla="*/ 325 h 325"/>
                <a:gd name="T2" fmla="*/ 317 w 317"/>
                <a:gd name="T3" fmla="*/ 154 h 325"/>
                <a:gd name="T4" fmla="*/ 215 w 317"/>
                <a:gd name="T5" fmla="*/ 52 h 325"/>
                <a:gd name="T6" fmla="*/ 201 w 317"/>
                <a:gd name="T7" fmla="*/ 83 h 325"/>
                <a:gd name="T8" fmla="*/ 203 w 317"/>
                <a:gd name="T9" fmla="*/ 71 h 325"/>
                <a:gd name="T10" fmla="*/ 184 w 317"/>
                <a:gd name="T11" fmla="*/ 33 h 325"/>
                <a:gd name="T12" fmla="*/ 141 w 317"/>
                <a:gd name="T13" fmla="*/ 0 h 325"/>
                <a:gd name="T14" fmla="*/ 158 w 317"/>
                <a:gd name="T15" fmla="*/ 38 h 325"/>
                <a:gd name="T16" fmla="*/ 160 w 317"/>
                <a:gd name="T17" fmla="*/ 69 h 325"/>
                <a:gd name="T18" fmla="*/ 153 w 317"/>
                <a:gd name="T19" fmla="*/ 97 h 325"/>
                <a:gd name="T20" fmla="*/ 132 w 317"/>
                <a:gd name="T21" fmla="*/ 121 h 325"/>
                <a:gd name="T22" fmla="*/ 42 w 317"/>
                <a:gd name="T23" fmla="*/ 138 h 325"/>
                <a:gd name="T24" fmla="*/ 0 w 317"/>
                <a:gd name="T25" fmla="*/ 178 h 325"/>
                <a:gd name="T26" fmla="*/ 146 w 317"/>
                <a:gd name="T27" fmla="*/ 325 h 325"/>
                <a:gd name="T28" fmla="*/ 312 w 317"/>
                <a:gd name="T29" fmla="*/ 325 h 325"/>
                <a:gd name="T30" fmla="*/ 317 w 317"/>
                <a:gd name="T31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325">
                  <a:moveTo>
                    <a:pt x="317" y="325"/>
                  </a:moveTo>
                  <a:lnTo>
                    <a:pt x="317" y="154"/>
                  </a:lnTo>
                  <a:lnTo>
                    <a:pt x="215" y="52"/>
                  </a:lnTo>
                  <a:lnTo>
                    <a:pt x="201" y="83"/>
                  </a:lnTo>
                  <a:lnTo>
                    <a:pt x="203" y="71"/>
                  </a:lnTo>
                  <a:lnTo>
                    <a:pt x="184" y="33"/>
                  </a:lnTo>
                  <a:lnTo>
                    <a:pt x="141" y="0"/>
                  </a:lnTo>
                  <a:lnTo>
                    <a:pt x="158" y="38"/>
                  </a:lnTo>
                  <a:lnTo>
                    <a:pt x="160" y="69"/>
                  </a:lnTo>
                  <a:lnTo>
                    <a:pt x="153" y="97"/>
                  </a:lnTo>
                  <a:lnTo>
                    <a:pt x="132" y="121"/>
                  </a:lnTo>
                  <a:lnTo>
                    <a:pt x="42" y="138"/>
                  </a:lnTo>
                  <a:lnTo>
                    <a:pt x="0" y="178"/>
                  </a:lnTo>
                  <a:lnTo>
                    <a:pt x="146" y="325"/>
                  </a:lnTo>
                  <a:lnTo>
                    <a:pt x="312" y="325"/>
                  </a:lnTo>
                  <a:lnTo>
                    <a:pt x="317" y="325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0"/>
            <p:cNvSpPr>
              <a:spLocks noEditPoints="1"/>
            </p:cNvSpPr>
            <p:nvPr/>
          </p:nvSpPr>
          <p:spPr bwMode="auto">
            <a:xfrm>
              <a:off x="905066" y="4289135"/>
              <a:ext cx="674262" cy="570908"/>
            </a:xfrm>
            <a:custGeom>
              <a:avLst/>
              <a:gdLst>
                <a:gd name="T0" fmla="*/ 89 w 116"/>
                <a:gd name="T1" fmla="*/ 35 h 98"/>
                <a:gd name="T2" fmla="*/ 45 w 116"/>
                <a:gd name="T3" fmla="*/ 0 h 98"/>
                <a:gd name="T4" fmla="*/ 0 w 116"/>
                <a:gd name="T5" fmla="*/ 35 h 98"/>
                <a:gd name="T6" fmla="*/ 14 w 116"/>
                <a:gd name="T7" fmla="*/ 61 h 98"/>
                <a:gd name="T8" fmla="*/ 15 w 116"/>
                <a:gd name="T9" fmla="*/ 84 h 98"/>
                <a:gd name="T10" fmla="*/ 33 w 116"/>
                <a:gd name="T11" fmla="*/ 70 h 98"/>
                <a:gd name="T12" fmla="*/ 45 w 116"/>
                <a:gd name="T13" fmla="*/ 71 h 98"/>
                <a:gd name="T14" fmla="*/ 89 w 116"/>
                <a:gd name="T15" fmla="*/ 35 h 98"/>
                <a:gd name="T16" fmla="*/ 45 w 116"/>
                <a:gd name="T17" fmla="*/ 64 h 98"/>
                <a:gd name="T18" fmla="*/ 32 w 116"/>
                <a:gd name="T19" fmla="*/ 62 h 98"/>
                <a:gd name="T20" fmla="*/ 20 w 116"/>
                <a:gd name="T21" fmla="*/ 73 h 98"/>
                <a:gd name="T22" fmla="*/ 20 w 116"/>
                <a:gd name="T23" fmla="*/ 57 h 98"/>
                <a:gd name="T24" fmla="*/ 7 w 116"/>
                <a:gd name="T25" fmla="*/ 35 h 98"/>
                <a:gd name="T26" fmla="*/ 45 w 116"/>
                <a:gd name="T27" fmla="*/ 7 h 98"/>
                <a:gd name="T28" fmla="*/ 82 w 116"/>
                <a:gd name="T29" fmla="*/ 35 h 98"/>
                <a:gd name="T30" fmla="*/ 45 w 116"/>
                <a:gd name="T31" fmla="*/ 64 h 98"/>
                <a:gd name="T32" fmla="*/ 93 w 116"/>
                <a:gd name="T33" fmla="*/ 23 h 98"/>
                <a:gd name="T34" fmla="*/ 96 w 116"/>
                <a:gd name="T35" fmla="*/ 37 h 98"/>
                <a:gd name="T36" fmla="*/ 82 w 116"/>
                <a:gd name="T37" fmla="*/ 66 h 98"/>
                <a:gd name="T38" fmla="*/ 48 w 116"/>
                <a:gd name="T39" fmla="*/ 77 h 98"/>
                <a:gd name="T40" fmla="*/ 47 w 116"/>
                <a:gd name="T41" fmla="*/ 77 h 98"/>
                <a:gd name="T42" fmla="*/ 75 w 116"/>
                <a:gd name="T43" fmla="*/ 86 h 98"/>
                <a:gd name="T44" fmla="*/ 86 w 116"/>
                <a:gd name="T45" fmla="*/ 85 h 98"/>
                <a:gd name="T46" fmla="*/ 103 w 116"/>
                <a:gd name="T47" fmla="*/ 98 h 98"/>
                <a:gd name="T48" fmla="*/ 104 w 116"/>
                <a:gd name="T49" fmla="*/ 77 h 98"/>
                <a:gd name="T50" fmla="*/ 116 w 116"/>
                <a:gd name="T51" fmla="*/ 53 h 98"/>
                <a:gd name="T52" fmla="*/ 93 w 116"/>
                <a:gd name="T53" fmla="*/ 2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98">
                  <a:moveTo>
                    <a:pt x="89" y="35"/>
                  </a:moveTo>
                  <a:cubicBezTo>
                    <a:pt x="89" y="16"/>
                    <a:pt x="69" y="0"/>
                    <a:pt x="45" y="0"/>
                  </a:cubicBezTo>
                  <a:cubicBezTo>
                    <a:pt x="20" y="0"/>
                    <a:pt x="0" y="16"/>
                    <a:pt x="0" y="35"/>
                  </a:cubicBezTo>
                  <a:cubicBezTo>
                    <a:pt x="0" y="45"/>
                    <a:pt x="5" y="55"/>
                    <a:pt x="14" y="61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1"/>
                    <a:pt x="41" y="71"/>
                    <a:pt x="45" y="71"/>
                  </a:cubicBezTo>
                  <a:cubicBezTo>
                    <a:pt x="69" y="71"/>
                    <a:pt x="89" y="55"/>
                    <a:pt x="89" y="35"/>
                  </a:cubicBezTo>
                  <a:close/>
                  <a:moveTo>
                    <a:pt x="45" y="64"/>
                  </a:moveTo>
                  <a:cubicBezTo>
                    <a:pt x="40" y="64"/>
                    <a:pt x="36" y="63"/>
                    <a:pt x="32" y="62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2" y="52"/>
                    <a:pt x="7" y="44"/>
                    <a:pt x="7" y="35"/>
                  </a:cubicBezTo>
                  <a:cubicBezTo>
                    <a:pt x="7" y="20"/>
                    <a:pt x="24" y="7"/>
                    <a:pt x="45" y="7"/>
                  </a:cubicBezTo>
                  <a:cubicBezTo>
                    <a:pt x="65" y="7"/>
                    <a:pt x="82" y="20"/>
                    <a:pt x="82" y="35"/>
                  </a:cubicBezTo>
                  <a:cubicBezTo>
                    <a:pt x="82" y="51"/>
                    <a:pt x="65" y="64"/>
                    <a:pt x="45" y="64"/>
                  </a:cubicBezTo>
                  <a:close/>
                  <a:moveTo>
                    <a:pt x="93" y="23"/>
                  </a:moveTo>
                  <a:cubicBezTo>
                    <a:pt x="95" y="28"/>
                    <a:pt x="96" y="32"/>
                    <a:pt x="96" y="37"/>
                  </a:cubicBezTo>
                  <a:cubicBezTo>
                    <a:pt x="96" y="49"/>
                    <a:pt x="90" y="59"/>
                    <a:pt x="82" y="66"/>
                  </a:cubicBezTo>
                  <a:cubicBezTo>
                    <a:pt x="73" y="73"/>
                    <a:pt x="61" y="77"/>
                    <a:pt x="48" y="77"/>
                  </a:cubicBezTo>
                  <a:cubicBezTo>
                    <a:pt x="48" y="77"/>
                    <a:pt x="47" y="77"/>
                    <a:pt x="47" y="77"/>
                  </a:cubicBezTo>
                  <a:cubicBezTo>
                    <a:pt x="54" y="82"/>
                    <a:pt x="64" y="86"/>
                    <a:pt x="75" y="86"/>
                  </a:cubicBezTo>
                  <a:cubicBezTo>
                    <a:pt x="79" y="86"/>
                    <a:pt x="82" y="86"/>
                    <a:pt x="86" y="85"/>
                  </a:cubicBezTo>
                  <a:cubicBezTo>
                    <a:pt x="103" y="98"/>
                    <a:pt x="103" y="98"/>
                    <a:pt x="103" y="98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12" y="71"/>
                    <a:pt x="116" y="62"/>
                    <a:pt x="116" y="53"/>
                  </a:cubicBezTo>
                  <a:cubicBezTo>
                    <a:pt x="116" y="40"/>
                    <a:pt x="107" y="29"/>
                    <a:pt x="9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2"/>
            <p:cNvSpPr>
              <a:spLocks/>
            </p:cNvSpPr>
            <p:nvPr/>
          </p:nvSpPr>
          <p:spPr bwMode="auto">
            <a:xfrm flipH="1">
              <a:off x="1973388" y="5377114"/>
              <a:ext cx="4663368" cy="1052513"/>
            </a:xfrm>
            <a:custGeom>
              <a:avLst/>
              <a:gdLst>
                <a:gd name="T0" fmla="*/ 1818 w 1818"/>
                <a:gd name="T1" fmla="*/ 131 h 663"/>
                <a:gd name="T2" fmla="*/ 1676 w 1818"/>
                <a:gd name="T3" fmla="*/ 72 h 663"/>
                <a:gd name="T4" fmla="*/ 1676 w 1818"/>
                <a:gd name="T5" fmla="*/ 0 h 663"/>
                <a:gd name="T6" fmla="*/ 0 w 1818"/>
                <a:gd name="T7" fmla="*/ 0 h 663"/>
                <a:gd name="T8" fmla="*/ 0 w 1818"/>
                <a:gd name="T9" fmla="*/ 663 h 663"/>
                <a:gd name="T10" fmla="*/ 1676 w 1818"/>
                <a:gd name="T11" fmla="*/ 663 h 663"/>
                <a:gd name="T12" fmla="*/ 1676 w 1818"/>
                <a:gd name="T13" fmla="*/ 192 h 663"/>
                <a:gd name="T14" fmla="*/ 1818 w 1818"/>
                <a:gd name="T15" fmla="*/ 131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8" h="663">
                  <a:moveTo>
                    <a:pt x="1818" y="131"/>
                  </a:moveTo>
                  <a:lnTo>
                    <a:pt x="1676" y="72"/>
                  </a:lnTo>
                  <a:lnTo>
                    <a:pt x="1676" y="0"/>
                  </a:lnTo>
                  <a:lnTo>
                    <a:pt x="0" y="0"/>
                  </a:lnTo>
                  <a:lnTo>
                    <a:pt x="0" y="663"/>
                  </a:lnTo>
                  <a:lnTo>
                    <a:pt x="1676" y="663"/>
                  </a:lnTo>
                  <a:lnTo>
                    <a:pt x="1676" y="192"/>
                  </a:lnTo>
                  <a:lnTo>
                    <a:pt x="1818" y="131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143"/>
            <p:cNvSpPr>
              <a:spLocks noChangeArrowheads="1"/>
            </p:cNvSpPr>
            <p:nvPr/>
          </p:nvSpPr>
          <p:spPr bwMode="auto">
            <a:xfrm>
              <a:off x="716297" y="5377113"/>
              <a:ext cx="1057435" cy="1057435"/>
            </a:xfrm>
            <a:prstGeom prst="rect">
              <a:avLst/>
            </a:pr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4"/>
            <p:cNvSpPr>
              <a:spLocks/>
            </p:cNvSpPr>
            <p:nvPr/>
          </p:nvSpPr>
          <p:spPr bwMode="auto">
            <a:xfrm>
              <a:off x="1113144" y="5670433"/>
              <a:ext cx="660588" cy="764113"/>
            </a:xfrm>
            <a:custGeom>
              <a:avLst/>
              <a:gdLst>
                <a:gd name="T0" fmla="*/ 268 w 268"/>
                <a:gd name="T1" fmla="*/ 104 h 310"/>
                <a:gd name="T2" fmla="*/ 163 w 268"/>
                <a:gd name="T3" fmla="*/ 0 h 310"/>
                <a:gd name="T4" fmla="*/ 121 w 268"/>
                <a:gd name="T5" fmla="*/ 128 h 310"/>
                <a:gd name="T6" fmla="*/ 109 w 268"/>
                <a:gd name="T7" fmla="*/ 118 h 310"/>
                <a:gd name="T8" fmla="*/ 0 w 268"/>
                <a:gd name="T9" fmla="*/ 173 h 310"/>
                <a:gd name="T10" fmla="*/ 137 w 268"/>
                <a:gd name="T11" fmla="*/ 310 h 310"/>
                <a:gd name="T12" fmla="*/ 268 w 268"/>
                <a:gd name="T13" fmla="*/ 310 h 310"/>
                <a:gd name="T14" fmla="*/ 268 w 268"/>
                <a:gd name="T15" fmla="*/ 10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310">
                  <a:moveTo>
                    <a:pt x="268" y="104"/>
                  </a:moveTo>
                  <a:lnTo>
                    <a:pt x="163" y="0"/>
                  </a:lnTo>
                  <a:lnTo>
                    <a:pt x="121" y="128"/>
                  </a:lnTo>
                  <a:lnTo>
                    <a:pt x="109" y="118"/>
                  </a:lnTo>
                  <a:lnTo>
                    <a:pt x="0" y="173"/>
                  </a:lnTo>
                  <a:lnTo>
                    <a:pt x="137" y="310"/>
                  </a:lnTo>
                  <a:lnTo>
                    <a:pt x="268" y="310"/>
                  </a:lnTo>
                  <a:lnTo>
                    <a:pt x="268" y="10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45"/>
            <p:cNvSpPr>
              <a:spLocks/>
            </p:cNvSpPr>
            <p:nvPr/>
          </p:nvSpPr>
          <p:spPr bwMode="auto">
            <a:xfrm>
              <a:off x="1090959" y="5665503"/>
              <a:ext cx="359873" cy="308111"/>
            </a:xfrm>
            <a:custGeom>
              <a:avLst/>
              <a:gdLst>
                <a:gd name="T0" fmla="*/ 146 w 146"/>
                <a:gd name="T1" fmla="*/ 104 h 125"/>
                <a:gd name="T2" fmla="*/ 42 w 146"/>
                <a:gd name="T3" fmla="*/ 0 h 125"/>
                <a:gd name="T4" fmla="*/ 0 w 146"/>
                <a:gd name="T5" fmla="*/ 125 h 125"/>
                <a:gd name="T6" fmla="*/ 146 w 146"/>
                <a:gd name="T7" fmla="*/ 10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25">
                  <a:moveTo>
                    <a:pt x="146" y="104"/>
                  </a:moveTo>
                  <a:lnTo>
                    <a:pt x="42" y="0"/>
                  </a:lnTo>
                  <a:lnTo>
                    <a:pt x="0" y="125"/>
                  </a:lnTo>
                  <a:lnTo>
                    <a:pt x="146" y="10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6"/>
            <p:cNvSpPr>
              <a:spLocks/>
            </p:cNvSpPr>
            <p:nvPr/>
          </p:nvSpPr>
          <p:spPr bwMode="auto">
            <a:xfrm>
              <a:off x="915953" y="5542259"/>
              <a:ext cx="653194" cy="648265"/>
            </a:xfrm>
            <a:custGeom>
              <a:avLst/>
              <a:gdLst>
                <a:gd name="T0" fmla="*/ 56 w 112"/>
                <a:gd name="T1" fmla="*/ 37 h 111"/>
                <a:gd name="T2" fmla="*/ 56 w 112"/>
                <a:gd name="T3" fmla="*/ 37 h 111"/>
                <a:gd name="T4" fmla="*/ 56 w 112"/>
                <a:gd name="T5" fmla="*/ 37 h 111"/>
                <a:gd name="T6" fmla="*/ 0 w 112"/>
                <a:gd name="T7" fmla="*/ 44 h 111"/>
                <a:gd name="T8" fmla="*/ 56 w 112"/>
                <a:gd name="T9" fmla="*/ 111 h 111"/>
                <a:gd name="T10" fmla="*/ 56 w 112"/>
                <a:gd name="T11" fmla="*/ 111 h 111"/>
                <a:gd name="T12" fmla="*/ 56 w 112"/>
                <a:gd name="T13" fmla="*/ 111 h 111"/>
                <a:gd name="T14" fmla="*/ 112 w 112"/>
                <a:gd name="T15" fmla="*/ 44 h 111"/>
                <a:gd name="T16" fmla="*/ 56 w 112"/>
                <a:gd name="T17" fmla="*/ 3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1">
                  <a:moveTo>
                    <a:pt x="56" y="37"/>
                  </a:move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48" y="0"/>
                    <a:pt x="0" y="11"/>
                    <a:pt x="0" y="44"/>
                  </a:cubicBezTo>
                  <a:cubicBezTo>
                    <a:pt x="0" y="78"/>
                    <a:pt x="56" y="111"/>
                    <a:pt x="56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1"/>
                    <a:pt x="112" y="78"/>
                    <a:pt x="112" y="44"/>
                  </a:cubicBezTo>
                  <a:cubicBezTo>
                    <a:pt x="112" y="11"/>
                    <a:pt x="64" y="0"/>
                    <a:pt x="5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08464" y="1322450"/>
            <a:ext cx="5674839" cy="3691009"/>
            <a:chOff x="8226426" y="3833813"/>
            <a:chExt cx="3810000" cy="2478087"/>
          </a:xfrm>
          <a:solidFill>
            <a:srgbClr val="595959"/>
          </a:solidFill>
        </p:grpSpPr>
        <p:sp>
          <p:nvSpPr>
            <p:cNvPr id="123" name="Freeform 211"/>
            <p:cNvSpPr>
              <a:spLocks noEditPoints="1"/>
            </p:cNvSpPr>
            <p:nvPr/>
          </p:nvSpPr>
          <p:spPr bwMode="auto">
            <a:xfrm>
              <a:off x="10152063" y="3906838"/>
              <a:ext cx="836613" cy="2400300"/>
            </a:xfrm>
            <a:custGeom>
              <a:avLst/>
              <a:gdLst>
                <a:gd name="T0" fmla="*/ 461 w 511"/>
                <a:gd name="T1" fmla="*/ 509 h 1467"/>
                <a:gd name="T2" fmla="*/ 447 w 511"/>
                <a:gd name="T3" fmla="*/ 461 h 1467"/>
                <a:gd name="T4" fmla="*/ 411 w 511"/>
                <a:gd name="T5" fmla="*/ 425 h 1467"/>
                <a:gd name="T6" fmla="*/ 511 w 511"/>
                <a:gd name="T7" fmla="*/ 237 h 1467"/>
                <a:gd name="T8" fmla="*/ 25 w 511"/>
                <a:gd name="T9" fmla="*/ 232 h 1467"/>
                <a:gd name="T10" fmla="*/ 324 w 511"/>
                <a:gd name="T11" fmla="*/ 353 h 1467"/>
                <a:gd name="T12" fmla="*/ 328 w 511"/>
                <a:gd name="T13" fmla="*/ 659 h 1467"/>
                <a:gd name="T14" fmla="*/ 282 w 511"/>
                <a:gd name="T15" fmla="*/ 720 h 1467"/>
                <a:gd name="T16" fmla="*/ 123 w 511"/>
                <a:gd name="T17" fmla="*/ 721 h 1467"/>
                <a:gd name="T18" fmla="*/ 89 w 511"/>
                <a:gd name="T19" fmla="*/ 730 h 1467"/>
                <a:gd name="T20" fmla="*/ 0 w 511"/>
                <a:gd name="T21" fmla="*/ 997 h 1467"/>
                <a:gd name="T22" fmla="*/ 35 w 511"/>
                <a:gd name="T23" fmla="*/ 1104 h 1467"/>
                <a:gd name="T24" fmla="*/ 67 w 511"/>
                <a:gd name="T25" fmla="*/ 1070 h 1467"/>
                <a:gd name="T26" fmla="*/ 92 w 511"/>
                <a:gd name="T27" fmla="*/ 818 h 1467"/>
                <a:gd name="T28" fmla="*/ 142 w 511"/>
                <a:gd name="T29" fmla="*/ 1467 h 1467"/>
                <a:gd name="T30" fmla="*/ 191 w 511"/>
                <a:gd name="T31" fmla="*/ 1057 h 1467"/>
                <a:gd name="T32" fmla="*/ 210 w 511"/>
                <a:gd name="T33" fmla="*/ 1418 h 1467"/>
                <a:gd name="T34" fmla="*/ 308 w 511"/>
                <a:gd name="T35" fmla="*/ 1418 h 1467"/>
                <a:gd name="T36" fmla="*/ 311 w 511"/>
                <a:gd name="T37" fmla="*/ 776 h 1467"/>
                <a:gd name="T38" fmla="*/ 411 w 511"/>
                <a:gd name="T39" fmla="*/ 622 h 1467"/>
                <a:gd name="T40" fmla="*/ 188 w 511"/>
                <a:gd name="T41" fmla="*/ 414 h 1467"/>
                <a:gd name="T42" fmla="*/ 357 w 511"/>
                <a:gd name="T43" fmla="*/ 39 h 1467"/>
                <a:gd name="T44" fmla="*/ 188 w 511"/>
                <a:gd name="T45" fmla="*/ 414 h 1467"/>
                <a:gd name="T46" fmla="*/ 200 w 511"/>
                <a:gd name="T47" fmla="*/ 754 h 1467"/>
                <a:gd name="T48" fmla="*/ 223 w 511"/>
                <a:gd name="T49" fmla="*/ 784 h 1467"/>
                <a:gd name="T50" fmla="*/ 200 w 511"/>
                <a:gd name="T51" fmla="*/ 794 h 1467"/>
                <a:gd name="T52" fmla="*/ 177 w 511"/>
                <a:gd name="T53" fmla="*/ 784 h 1467"/>
                <a:gd name="T54" fmla="*/ 200 w 511"/>
                <a:gd name="T55" fmla="*/ 1012 h 1467"/>
                <a:gd name="T56" fmla="*/ 184 w 511"/>
                <a:gd name="T57" fmla="*/ 803 h 1467"/>
                <a:gd name="T58" fmla="*/ 200 w 511"/>
                <a:gd name="T59" fmla="*/ 806 h 1467"/>
                <a:gd name="T60" fmla="*/ 216 w 511"/>
                <a:gd name="T61" fmla="*/ 803 h 1467"/>
                <a:gd name="T62" fmla="*/ 200 w 511"/>
                <a:gd name="T63" fmla="*/ 1012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1" h="1467">
                  <a:moveTo>
                    <a:pt x="437" y="524"/>
                  </a:moveTo>
                  <a:cubicBezTo>
                    <a:pt x="461" y="509"/>
                    <a:pt x="461" y="509"/>
                    <a:pt x="461" y="509"/>
                  </a:cubicBezTo>
                  <a:cubicBezTo>
                    <a:pt x="444" y="480"/>
                    <a:pt x="444" y="480"/>
                    <a:pt x="444" y="480"/>
                  </a:cubicBezTo>
                  <a:cubicBezTo>
                    <a:pt x="445" y="474"/>
                    <a:pt x="446" y="467"/>
                    <a:pt x="447" y="461"/>
                  </a:cubicBezTo>
                  <a:cubicBezTo>
                    <a:pt x="449" y="443"/>
                    <a:pt x="437" y="427"/>
                    <a:pt x="419" y="425"/>
                  </a:cubicBezTo>
                  <a:cubicBezTo>
                    <a:pt x="417" y="424"/>
                    <a:pt x="414" y="425"/>
                    <a:pt x="411" y="425"/>
                  </a:cubicBezTo>
                  <a:cubicBezTo>
                    <a:pt x="356" y="333"/>
                    <a:pt x="356" y="333"/>
                    <a:pt x="356" y="333"/>
                  </a:cubicBezTo>
                  <a:cubicBezTo>
                    <a:pt x="511" y="237"/>
                    <a:pt x="511" y="237"/>
                    <a:pt x="511" y="237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25" y="232"/>
                    <a:pt x="25" y="232"/>
                    <a:pt x="25" y="232"/>
                  </a:cubicBezTo>
                  <a:cubicBezTo>
                    <a:pt x="178" y="445"/>
                    <a:pt x="178" y="445"/>
                    <a:pt x="178" y="445"/>
                  </a:cubicBezTo>
                  <a:cubicBezTo>
                    <a:pt x="324" y="353"/>
                    <a:pt x="324" y="353"/>
                    <a:pt x="324" y="3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72" y="541"/>
                    <a:pt x="351" y="612"/>
                    <a:pt x="328" y="659"/>
                  </a:cubicBezTo>
                  <a:cubicBezTo>
                    <a:pt x="316" y="683"/>
                    <a:pt x="304" y="700"/>
                    <a:pt x="294" y="710"/>
                  </a:cubicBezTo>
                  <a:cubicBezTo>
                    <a:pt x="289" y="715"/>
                    <a:pt x="285" y="718"/>
                    <a:pt x="282" y="720"/>
                  </a:cubicBezTo>
                  <a:cubicBezTo>
                    <a:pt x="280" y="721"/>
                    <a:pt x="278" y="721"/>
                    <a:pt x="278" y="721"/>
                  </a:cubicBezTo>
                  <a:cubicBezTo>
                    <a:pt x="123" y="721"/>
                    <a:pt x="123" y="721"/>
                    <a:pt x="123" y="721"/>
                  </a:cubicBezTo>
                  <a:cubicBezTo>
                    <a:pt x="123" y="721"/>
                    <a:pt x="122" y="721"/>
                    <a:pt x="122" y="721"/>
                  </a:cubicBezTo>
                  <a:cubicBezTo>
                    <a:pt x="115" y="721"/>
                    <a:pt x="103" y="723"/>
                    <a:pt x="89" y="730"/>
                  </a:cubicBezTo>
                  <a:cubicBezTo>
                    <a:pt x="67" y="740"/>
                    <a:pt x="44" y="764"/>
                    <a:pt x="28" y="805"/>
                  </a:cubicBezTo>
                  <a:cubicBezTo>
                    <a:pt x="11" y="847"/>
                    <a:pt x="0" y="907"/>
                    <a:pt x="0" y="997"/>
                  </a:cubicBezTo>
                  <a:cubicBezTo>
                    <a:pt x="0" y="1021"/>
                    <a:pt x="1" y="1046"/>
                    <a:pt x="3" y="1074"/>
                  </a:cubicBezTo>
                  <a:cubicBezTo>
                    <a:pt x="4" y="1091"/>
                    <a:pt x="18" y="1104"/>
                    <a:pt x="35" y="1104"/>
                  </a:cubicBezTo>
                  <a:cubicBezTo>
                    <a:pt x="35" y="1104"/>
                    <a:pt x="36" y="1104"/>
                    <a:pt x="36" y="1104"/>
                  </a:cubicBezTo>
                  <a:cubicBezTo>
                    <a:pt x="54" y="1103"/>
                    <a:pt x="68" y="1088"/>
                    <a:pt x="67" y="1070"/>
                  </a:cubicBezTo>
                  <a:cubicBezTo>
                    <a:pt x="65" y="1044"/>
                    <a:pt x="64" y="1019"/>
                    <a:pt x="64" y="997"/>
                  </a:cubicBezTo>
                  <a:cubicBezTo>
                    <a:pt x="64" y="900"/>
                    <a:pt x="78" y="846"/>
                    <a:pt x="92" y="818"/>
                  </a:cubicBezTo>
                  <a:cubicBezTo>
                    <a:pt x="92" y="1418"/>
                    <a:pt x="92" y="1418"/>
                    <a:pt x="92" y="1418"/>
                  </a:cubicBezTo>
                  <a:cubicBezTo>
                    <a:pt x="92" y="1445"/>
                    <a:pt x="114" y="1467"/>
                    <a:pt x="142" y="1467"/>
                  </a:cubicBezTo>
                  <a:cubicBezTo>
                    <a:pt x="169" y="1467"/>
                    <a:pt x="191" y="1445"/>
                    <a:pt x="191" y="1418"/>
                  </a:cubicBezTo>
                  <a:cubicBezTo>
                    <a:pt x="191" y="1057"/>
                    <a:pt x="191" y="1057"/>
                    <a:pt x="191" y="1057"/>
                  </a:cubicBezTo>
                  <a:cubicBezTo>
                    <a:pt x="210" y="1057"/>
                    <a:pt x="210" y="1057"/>
                    <a:pt x="210" y="1057"/>
                  </a:cubicBezTo>
                  <a:cubicBezTo>
                    <a:pt x="210" y="1418"/>
                    <a:pt x="210" y="1418"/>
                    <a:pt x="210" y="1418"/>
                  </a:cubicBezTo>
                  <a:cubicBezTo>
                    <a:pt x="210" y="1445"/>
                    <a:pt x="232" y="1467"/>
                    <a:pt x="259" y="1467"/>
                  </a:cubicBezTo>
                  <a:cubicBezTo>
                    <a:pt x="286" y="1467"/>
                    <a:pt x="308" y="1445"/>
                    <a:pt x="308" y="1418"/>
                  </a:cubicBezTo>
                  <a:cubicBezTo>
                    <a:pt x="308" y="778"/>
                    <a:pt x="308" y="778"/>
                    <a:pt x="308" y="778"/>
                  </a:cubicBezTo>
                  <a:cubicBezTo>
                    <a:pt x="309" y="777"/>
                    <a:pt x="310" y="777"/>
                    <a:pt x="311" y="776"/>
                  </a:cubicBezTo>
                  <a:cubicBezTo>
                    <a:pt x="330" y="767"/>
                    <a:pt x="344" y="752"/>
                    <a:pt x="358" y="733"/>
                  </a:cubicBezTo>
                  <a:cubicBezTo>
                    <a:pt x="378" y="705"/>
                    <a:pt x="396" y="668"/>
                    <a:pt x="411" y="622"/>
                  </a:cubicBezTo>
                  <a:cubicBezTo>
                    <a:pt x="421" y="593"/>
                    <a:pt x="430" y="560"/>
                    <a:pt x="437" y="524"/>
                  </a:cubicBezTo>
                  <a:close/>
                  <a:moveTo>
                    <a:pt x="188" y="414"/>
                  </a:moveTo>
                  <a:cubicBezTo>
                    <a:pt x="57" y="239"/>
                    <a:pt x="57" y="239"/>
                    <a:pt x="57" y="239"/>
                  </a:cubicBezTo>
                  <a:cubicBezTo>
                    <a:pt x="357" y="39"/>
                    <a:pt x="357" y="39"/>
                    <a:pt x="357" y="39"/>
                  </a:cubicBezTo>
                  <a:cubicBezTo>
                    <a:pt x="471" y="231"/>
                    <a:pt x="471" y="231"/>
                    <a:pt x="471" y="231"/>
                  </a:cubicBezTo>
                  <a:lnTo>
                    <a:pt x="188" y="414"/>
                  </a:lnTo>
                  <a:close/>
                  <a:moveTo>
                    <a:pt x="185" y="754"/>
                  </a:moveTo>
                  <a:cubicBezTo>
                    <a:pt x="200" y="754"/>
                    <a:pt x="200" y="754"/>
                    <a:pt x="200" y="754"/>
                  </a:cubicBezTo>
                  <a:cubicBezTo>
                    <a:pt x="215" y="754"/>
                    <a:pt x="215" y="754"/>
                    <a:pt x="215" y="754"/>
                  </a:cubicBezTo>
                  <a:cubicBezTo>
                    <a:pt x="223" y="784"/>
                    <a:pt x="223" y="784"/>
                    <a:pt x="223" y="784"/>
                  </a:cubicBezTo>
                  <a:cubicBezTo>
                    <a:pt x="222" y="786"/>
                    <a:pt x="222" y="786"/>
                    <a:pt x="222" y="786"/>
                  </a:cubicBezTo>
                  <a:cubicBezTo>
                    <a:pt x="216" y="791"/>
                    <a:pt x="208" y="794"/>
                    <a:pt x="200" y="794"/>
                  </a:cubicBezTo>
                  <a:cubicBezTo>
                    <a:pt x="193" y="794"/>
                    <a:pt x="185" y="791"/>
                    <a:pt x="179" y="786"/>
                  </a:cubicBezTo>
                  <a:cubicBezTo>
                    <a:pt x="177" y="784"/>
                    <a:pt x="177" y="784"/>
                    <a:pt x="177" y="784"/>
                  </a:cubicBezTo>
                  <a:lnTo>
                    <a:pt x="185" y="754"/>
                  </a:lnTo>
                  <a:close/>
                  <a:moveTo>
                    <a:pt x="200" y="1012"/>
                  </a:moveTo>
                  <a:cubicBezTo>
                    <a:pt x="162" y="964"/>
                    <a:pt x="162" y="964"/>
                    <a:pt x="162" y="964"/>
                  </a:cubicBezTo>
                  <a:cubicBezTo>
                    <a:pt x="184" y="803"/>
                    <a:pt x="184" y="803"/>
                    <a:pt x="184" y="803"/>
                  </a:cubicBezTo>
                  <a:cubicBezTo>
                    <a:pt x="189" y="805"/>
                    <a:pt x="195" y="806"/>
                    <a:pt x="200" y="806"/>
                  </a:cubicBezTo>
                  <a:cubicBezTo>
                    <a:pt x="200" y="806"/>
                    <a:pt x="200" y="806"/>
                    <a:pt x="200" y="806"/>
                  </a:cubicBezTo>
                  <a:cubicBezTo>
                    <a:pt x="200" y="806"/>
                    <a:pt x="200" y="806"/>
                    <a:pt x="200" y="806"/>
                  </a:cubicBezTo>
                  <a:cubicBezTo>
                    <a:pt x="206" y="806"/>
                    <a:pt x="211" y="805"/>
                    <a:pt x="216" y="803"/>
                  </a:cubicBezTo>
                  <a:cubicBezTo>
                    <a:pt x="238" y="964"/>
                    <a:pt x="238" y="964"/>
                    <a:pt x="238" y="964"/>
                  </a:cubicBezTo>
                  <a:lnTo>
                    <a:pt x="200" y="10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212"/>
            <p:cNvSpPr>
              <a:spLocks noChangeArrowheads="1"/>
            </p:cNvSpPr>
            <p:nvPr/>
          </p:nvSpPr>
          <p:spPr bwMode="auto">
            <a:xfrm>
              <a:off x="10333038" y="4754563"/>
              <a:ext cx="293688" cy="295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27"/>
            <p:cNvSpPr>
              <a:spLocks noEditPoints="1"/>
            </p:cNvSpPr>
            <p:nvPr/>
          </p:nvSpPr>
          <p:spPr bwMode="auto">
            <a:xfrm>
              <a:off x="9329738" y="3946525"/>
              <a:ext cx="889000" cy="2365375"/>
            </a:xfrm>
            <a:custGeom>
              <a:avLst/>
              <a:gdLst>
                <a:gd name="T0" fmla="*/ 513 w 543"/>
                <a:gd name="T1" fmla="*/ 635 h 1446"/>
                <a:gd name="T2" fmla="*/ 455 w 543"/>
                <a:gd name="T3" fmla="*/ 754 h 1446"/>
                <a:gd name="T4" fmla="*/ 415 w 543"/>
                <a:gd name="T5" fmla="*/ 731 h 1446"/>
                <a:gd name="T6" fmla="*/ 358 w 543"/>
                <a:gd name="T7" fmla="*/ 700 h 1446"/>
                <a:gd name="T8" fmla="*/ 204 w 543"/>
                <a:gd name="T9" fmla="*/ 700 h 1446"/>
                <a:gd name="T10" fmla="*/ 135 w 543"/>
                <a:gd name="T11" fmla="*/ 521 h 1446"/>
                <a:gd name="T12" fmla="*/ 179 w 543"/>
                <a:gd name="T13" fmla="*/ 342 h 1446"/>
                <a:gd name="T14" fmla="*/ 483 w 543"/>
                <a:gd name="T15" fmla="*/ 206 h 1446"/>
                <a:gd name="T16" fmla="*/ 0 w 543"/>
                <a:gd name="T17" fmla="*/ 232 h 1446"/>
                <a:gd name="T18" fmla="*/ 130 w 543"/>
                <a:gd name="T19" fmla="*/ 348 h 1446"/>
                <a:gd name="T20" fmla="*/ 87 w 543"/>
                <a:gd name="T21" fmla="*/ 372 h 1446"/>
                <a:gd name="T22" fmla="*/ 36 w 543"/>
                <a:gd name="T23" fmla="*/ 494 h 1446"/>
                <a:gd name="T24" fmla="*/ 72 w 543"/>
                <a:gd name="T25" fmla="*/ 509 h 1446"/>
                <a:gd name="T26" fmla="*/ 126 w 543"/>
                <a:gd name="T27" fmla="*/ 715 h 1446"/>
                <a:gd name="T28" fmla="*/ 166 w 543"/>
                <a:gd name="T29" fmla="*/ 1396 h 1446"/>
                <a:gd name="T30" fmla="*/ 265 w 543"/>
                <a:gd name="T31" fmla="*/ 1396 h 1446"/>
                <a:gd name="T32" fmla="*/ 284 w 543"/>
                <a:gd name="T33" fmla="*/ 1035 h 1446"/>
                <a:gd name="T34" fmla="*/ 333 w 543"/>
                <a:gd name="T35" fmla="*/ 1446 h 1446"/>
                <a:gd name="T36" fmla="*/ 383 w 543"/>
                <a:gd name="T37" fmla="*/ 788 h 1446"/>
                <a:gd name="T38" fmla="*/ 416 w 543"/>
                <a:gd name="T39" fmla="*/ 815 h 1446"/>
                <a:gd name="T40" fmla="*/ 454 w 543"/>
                <a:gd name="T41" fmla="*/ 827 h 1446"/>
                <a:gd name="T42" fmla="*/ 521 w 543"/>
                <a:gd name="T43" fmla="*/ 761 h 1446"/>
                <a:gd name="T44" fmla="*/ 32 w 543"/>
                <a:gd name="T45" fmla="*/ 227 h 1446"/>
                <a:gd name="T46" fmla="*/ 443 w 543"/>
                <a:gd name="T47" fmla="*/ 212 h 1446"/>
                <a:gd name="T48" fmla="*/ 32 w 543"/>
                <a:gd name="T49" fmla="*/ 227 h 1446"/>
                <a:gd name="T50" fmla="*/ 274 w 543"/>
                <a:gd name="T51" fmla="*/ 732 h 1446"/>
                <a:gd name="T52" fmla="*/ 297 w 543"/>
                <a:gd name="T53" fmla="*/ 762 h 1446"/>
                <a:gd name="T54" fmla="*/ 274 w 543"/>
                <a:gd name="T55" fmla="*/ 772 h 1446"/>
                <a:gd name="T56" fmla="*/ 252 w 543"/>
                <a:gd name="T57" fmla="*/ 762 h 1446"/>
                <a:gd name="T58" fmla="*/ 274 w 543"/>
                <a:gd name="T59" fmla="*/ 990 h 1446"/>
                <a:gd name="T60" fmla="*/ 258 w 543"/>
                <a:gd name="T61" fmla="*/ 781 h 1446"/>
                <a:gd name="T62" fmla="*/ 274 w 543"/>
                <a:gd name="T63" fmla="*/ 784 h 1446"/>
                <a:gd name="T64" fmla="*/ 291 w 543"/>
                <a:gd name="T65" fmla="*/ 781 h 1446"/>
                <a:gd name="T66" fmla="*/ 274 w 543"/>
                <a:gd name="T67" fmla="*/ 99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3" h="1446">
                  <a:moveTo>
                    <a:pt x="540" y="671"/>
                  </a:moveTo>
                  <a:cubicBezTo>
                    <a:pt x="543" y="654"/>
                    <a:pt x="531" y="637"/>
                    <a:pt x="513" y="635"/>
                  </a:cubicBezTo>
                  <a:cubicBezTo>
                    <a:pt x="496" y="632"/>
                    <a:pt x="480" y="644"/>
                    <a:pt x="477" y="662"/>
                  </a:cubicBezTo>
                  <a:cubicBezTo>
                    <a:pt x="470" y="710"/>
                    <a:pt x="462" y="740"/>
                    <a:pt x="455" y="754"/>
                  </a:cubicBezTo>
                  <a:cubicBezTo>
                    <a:pt x="453" y="757"/>
                    <a:pt x="452" y="760"/>
                    <a:pt x="451" y="761"/>
                  </a:cubicBezTo>
                  <a:cubicBezTo>
                    <a:pt x="443" y="757"/>
                    <a:pt x="430" y="744"/>
                    <a:pt x="415" y="731"/>
                  </a:cubicBezTo>
                  <a:cubicBezTo>
                    <a:pt x="407" y="724"/>
                    <a:pt x="398" y="717"/>
                    <a:pt x="388" y="711"/>
                  </a:cubicBezTo>
                  <a:cubicBezTo>
                    <a:pt x="380" y="706"/>
                    <a:pt x="370" y="702"/>
                    <a:pt x="358" y="700"/>
                  </a:cubicBezTo>
                  <a:cubicBezTo>
                    <a:pt x="356" y="700"/>
                    <a:pt x="354" y="700"/>
                    <a:pt x="352" y="700"/>
                  </a:cubicBezTo>
                  <a:cubicBezTo>
                    <a:pt x="204" y="700"/>
                    <a:pt x="204" y="700"/>
                    <a:pt x="204" y="700"/>
                  </a:cubicBezTo>
                  <a:cubicBezTo>
                    <a:pt x="198" y="697"/>
                    <a:pt x="185" y="689"/>
                    <a:pt x="172" y="670"/>
                  </a:cubicBezTo>
                  <a:cubicBezTo>
                    <a:pt x="155" y="646"/>
                    <a:pt x="135" y="602"/>
                    <a:pt x="135" y="521"/>
                  </a:cubicBezTo>
                  <a:cubicBezTo>
                    <a:pt x="135" y="485"/>
                    <a:pt x="139" y="440"/>
                    <a:pt x="150" y="387"/>
                  </a:cubicBezTo>
                  <a:cubicBezTo>
                    <a:pt x="179" y="342"/>
                    <a:pt x="179" y="342"/>
                    <a:pt x="179" y="342"/>
                  </a:cubicBezTo>
                  <a:cubicBezTo>
                    <a:pt x="333" y="438"/>
                    <a:pt x="333" y="438"/>
                    <a:pt x="333" y="438"/>
                  </a:cubicBezTo>
                  <a:cubicBezTo>
                    <a:pt x="483" y="206"/>
                    <a:pt x="483" y="206"/>
                    <a:pt x="483" y="206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146" y="322"/>
                    <a:pt x="146" y="322"/>
                    <a:pt x="146" y="322"/>
                  </a:cubicBezTo>
                  <a:cubicBezTo>
                    <a:pt x="130" y="348"/>
                    <a:pt x="130" y="348"/>
                    <a:pt x="130" y="348"/>
                  </a:cubicBezTo>
                  <a:cubicBezTo>
                    <a:pt x="128" y="348"/>
                    <a:pt x="127" y="347"/>
                    <a:pt x="125" y="347"/>
                  </a:cubicBezTo>
                  <a:cubicBezTo>
                    <a:pt x="108" y="344"/>
                    <a:pt x="91" y="355"/>
                    <a:pt x="87" y="372"/>
                  </a:cubicBezTo>
                  <a:cubicBezTo>
                    <a:pt x="84" y="392"/>
                    <a:pt x="81" y="411"/>
                    <a:pt x="78" y="428"/>
                  </a:cubicBezTo>
                  <a:cubicBezTo>
                    <a:pt x="36" y="494"/>
                    <a:pt x="36" y="494"/>
                    <a:pt x="36" y="494"/>
                  </a:cubicBezTo>
                  <a:cubicBezTo>
                    <a:pt x="68" y="515"/>
                    <a:pt x="68" y="515"/>
                    <a:pt x="68" y="515"/>
                  </a:cubicBezTo>
                  <a:cubicBezTo>
                    <a:pt x="72" y="509"/>
                    <a:pt x="72" y="509"/>
                    <a:pt x="72" y="509"/>
                  </a:cubicBezTo>
                  <a:cubicBezTo>
                    <a:pt x="71" y="513"/>
                    <a:pt x="71" y="517"/>
                    <a:pt x="71" y="521"/>
                  </a:cubicBezTo>
                  <a:cubicBezTo>
                    <a:pt x="71" y="618"/>
                    <a:pt x="97" y="679"/>
                    <a:pt x="126" y="715"/>
                  </a:cubicBezTo>
                  <a:cubicBezTo>
                    <a:pt x="140" y="733"/>
                    <a:pt x="155" y="744"/>
                    <a:pt x="166" y="752"/>
                  </a:cubicBezTo>
                  <a:cubicBezTo>
                    <a:pt x="166" y="1396"/>
                    <a:pt x="166" y="1396"/>
                    <a:pt x="166" y="1396"/>
                  </a:cubicBezTo>
                  <a:cubicBezTo>
                    <a:pt x="166" y="1423"/>
                    <a:pt x="188" y="1446"/>
                    <a:pt x="216" y="1446"/>
                  </a:cubicBezTo>
                  <a:cubicBezTo>
                    <a:pt x="243" y="1446"/>
                    <a:pt x="265" y="1423"/>
                    <a:pt x="265" y="1396"/>
                  </a:cubicBezTo>
                  <a:cubicBezTo>
                    <a:pt x="265" y="1035"/>
                    <a:pt x="265" y="1035"/>
                    <a:pt x="265" y="1035"/>
                  </a:cubicBezTo>
                  <a:cubicBezTo>
                    <a:pt x="284" y="1035"/>
                    <a:pt x="284" y="1035"/>
                    <a:pt x="284" y="1035"/>
                  </a:cubicBezTo>
                  <a:cubicBezTo>
                    <a:pt x="284" y="1396"/>
                    <a:pt x="284" y="1396"/>
                    <a:pt x="284" y="1396"/>
                  </a:cubicBezTo>
                  <a:cubicBezTo>
                    <a:pt x="284" y="1423"/>
                    <a:pt x="306" y="1446"/>
                    <a:pt x="333" y="1446"/>
                  </a:cubicBezTo>
                  <a:cubicBezTo>
                    <a:pt x="360" y="1446"/>
                    <a:pt x="383" y="1423"/>
                    <a:pt x="383" y="1396"/>
                  </a:cubicBezTo>
                  <a:cubicBezTo>
                    <a:pt x="383" y="788"/>
                    <a:pt x="383" y="788"/>
                    <a:pt x="383" y="788"/>
                  </a:cubicBezTo>
                  <a:cubicBezTo>
                    <a:pt x="385" y="790"/>
                    <a:pt x="387" y="792"/>
                    <a:pt x="390" y="794"/>
                  </a:cubicBezTo>
                  <a:cubicBezTo>
                    <a:pt x="398" y="801"/>
                    <a:pt x="406" y="808"/>
                    <a:pt x="416" y="815"/>
                  </a:cubicBezTo>
                  <a:cubicBezTo>
                    <a:pt x="425" y="821"/>
                    <a:pt x="437" y="827"/>
                    <a:pt x="453" y="827"/>
                  </a:cubicBezTo>
                  <a:cubicBezTo>
                    <a:pt x="454" y="827"/>
                    <a:pt x="454" y="827"/>
                    <a:pt x="454" y="827"/>
                  </a:cubicBezTo>
                  <a:cubicBezTo>
                    <a:pt x="467" y="827"/>
                    <a:pt x="480" y="822"/>
                    <a:pt x="490" y="813"/>
                  </a:cubicBezTo>
                  <a:cubicBezTo>
                    <a:pt x="505" y="800"/>
                    <a:pt x="513" y="783"/>
                    <a:pt x="521" y="761"/>
                  </a:cubicBezTo>
                  <a:cubicBezTo>
                    <a:pt x="528" y="738"/>
                    <a:pt x="535" y="710"/>
                    <a:pt x="540" y="671"/>
                  </a:cubicBezTo>
                  <a:close/>
                  <a:moveTo>
                    <a:pt x="32" y="227"/>
                  </a:moveTo>
                  <a:cubicBezTo>
                    <a:pt x="130" y="32"/>
                    <a:pt x="130" y="32"/>
                    <a:pt x="130" y="32"/>
                  </a:cubicBezTo>
                  <a:cubicBezTo>
                    <a:pt x="443" y="212"/>
                    <a:pt x="443" y="212"/>
                    <a:pt x="443" y="212"/>
                  </a:cubicBezTo>
                  <a:cubicBezTo>
                    <a:pt x="321" y="399"/>
                    <a:pt x="321" y="399"/>
                    <a:pt x="321" y="399"/>
                  </a:cubicBezTo>
                  <a:lnTo>
                    <a:pt x="32" y="227"/>
                  </a:lnTo>
                  <a:close/>
                  <a:moveTo>
                    <a:pt x="259" y="732"/>
                  </a:moveTo>
                  <a:cubicBezTo>
                    <a:pt x="274" y="732"/>
                    <a:pt x="274" y="732"/>
                    <a:pt x="274" y="732"/>
                  </a:cubicBezTo>
                  <a:cubicBezTo>
                    <a:pt x="290" y="732"/>
                    <a:pt x="290" y="732"/>
                    <a:pt x="290" y="732"/>
                  </a:cubicBezTo>
                  <a:cubicBezTo>
                    <a:pt x="297" y="762"/>
                    <a:pt x="297" y="762"/>
                    <a:pt x="297" y="762"/>
                  </a:cubicBezTo>
                  <a:cubicBezTo>
                    <a:pt x="296" y="764"/>
                    <a:pt x="296" y="764"/>
                    <a:pt x="296" y="764"/>
                  </a:cubicBezTo>
                  <a:cubicBezTo>
                    <a:pt x="290" y="769"/>
                    <a:pt x="282" y="772"/>
                    <a:pt x="274" y="772"/>
                  </a:cubicBezTo>
                  <a:cubicBezTo>
                    <a:pt x="267" y="772"/>
                    <a:pt x="259" y="769"/>
                    <a:pt x="253" y="764"/>
                  </a:cubicBezTo>
                  <a:cubicBezTo>
                    <a:pt x="252" y="762"/>
                    <a:pt x="252" y="762"/>
                    <a:pt x="252" y="762"/>
                  </a:cubicBezTo>
                  <a:lnTo>
                    <a:pt x="259" y="732"/>
                  </a:lnTo>
                  <a:close/>
                  <a:moveTo>
                    <a:pt x="274" y="990"/>
                  </a:moveTo>
                  <a:cubicBezTo>
                    <a:pt x="236" y="942"/>
                    <a:pt x="236" y="942"/>
                    <a:pt x="236" y="942"/>
                  </a:cubicBezTo>
                  <a:cubicBezTo>
                    <a:pt x="258" y="781"/>
                    <a:pt x="258" y="781"/>
                    <a:pt x="258" y="781"/>
                  </a:cubicBezTo>
                  <a:cubicBezTo>
                    <a:pt x="263" y="783"/>
                    <a:pt x="269" y="784"/>
                    <a:pt x="274" y="784"/>
                  </a:cubicBezTo>
                  <a:cubicBezTo>
                    <a:pt x="274" y="784"/>
                    <a:pt x="274" y="784"/>
                    <a:pt x="274" y="784"/>
                  </a:cubicBezTo>
                  <a:cubicBezTo>
                    <a:pt x="274" y="784"/>
                    <a:pt x="274" y="784"/>
                    <a:pt x="274" y="784"/>
                  </a:cubicBezTo>
                  <a:cubicBezTo>
                    <a:pt x="280" y="784"/>
                    <a:pt x="285" y="783"/>
                    <a:pt x="291" y="781"/>
                  </a:cubicBezTo>
                  <a:cubicBezTo>
                    <a:pt x="312" y="942"/>
                    <a:pt x="312" y="942"/>
                    <a:pt x="312" y="942"/>
                  </a:cubicBezTo>
                  <a:lnTo>
                    <a:pt x="274" y="9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Oval 228"/>
            <p:cNvSpPr>
              <a:spLocks noChangeArrowheads="1"/>
            </p:cNvSpPr>
            <p:nvPr/>
          </p:nvSpPr>
          <p:spPr bwMode="auto">
            <a:xfrm>
              <a:off x="9631363" y="4759325"/>
              <a:ext cx="293688" cy="295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Oval 229"/>
            <p:cNvSpPr>
              <a:spLocks noChangeArrowheads="1"/>
            </p:cNvSpPr>
            <p:nvPr/>
          </p:nvSpPr>
          <p:spPr bwMode="auto">
            <a:xfrm>
              <a:off x="9952038" y="4629150"/>
              <a:ext cx="293688" cy="2936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30"/>
            <p:cNvSpPr>
              <a:spLocks noEditPoints="1"/>
            </p:cNvSpPr>
            <p:nvPr/>
          </p:nvSpPr>
          <p:spPr bwMode="auto">
            <a:xfrm>
              <a:off x="8299451" y="4337050"/>
              <a:ext cx="1220788" cy="1970088"/>
            </a:xfrm>
            <a:custGeom>
              <a:avLst/>
              <a:gdLst>
                <a:gd name="T0" fmla="*/ 624 w 746"/>
                <a:gd name="T1" fmla="*/ 458 h 1204"/>
                <a:gd name="T2" fmla="*/ 468 w 746"/>
                <a:gd name="T3" fmla="*/ 458 h 1204"/>
                <a:gd name="T4" fmla="*/ 450 w 746"/>
                <a:gd name="T5" fmla="*/ 462 h 1204"/>
                <a:gd name="T6" fmla="*/ 407 w 746"/>
                <a:gd name="T7" fmla="*/ 484 h 1204"/>
                <a:gd name="T8" fmla="*/ 368 w 746"/>
                <a:gd name="T9" fmla="*/ 396 h 1204"/>
                <a:gd name="T10" fmla="*/ 340 w 746"/>
                <a:gd name="T11" fmla="*/ 358 h 1204"/>
                <a:gd name="T12" fmla="*/ 485 w 746"/>
                <a:gd name="T13" fmla="*/ 244 h 1204"/>
                <a:gd name="T14" fmla="*/ 0 w 746"/>
                <a:gd name="T15" fmla="*/ 216 h 1204"/>
                <a:gd name="T16" fmla="*/ 293 w 746"/>
                <a:gd name="T17" fmla="*/ 352 h 1204"/>
                <a:gd name="T18" fmla="*/ 305 w 746"/>
                <a:gd name="T19" fmla="*/ 384 h 1204"/>
                <a:gd name="T20" fmla="*/ 312 w 746"/>
                <a:gd name="T21" fmla="*/ 537 h 1204"/>
                <a:gd name="T22" fmla="*/ 364 w 746"/>
                <a:gd name="T23" fmla="*/ 564 h 1204"/>
                <a:gd name="T24" fmla="*/ 403 w 746"/>
                <a:gd name="T25" fmla="*/ 556 h 1204"/>
                <a:gd name="T26" fmla="*/ 438 w 746"/>
                <a:gd name="T27" fmla="*/ 1154 h 1204"/>
                <a:gd name="T28" fmla="*/ 536 w 746"/>
                <a:gd name="T29" fmla="*/ 1154 h 1204"/>
                <a:gd name="T30" fmla="*/ 555 w 746"/>
                <a:gd name="T31" fmla="*/ 793 h 1204"/>
                <a:gd name="T32" fmla="*/ 604 w 746"/>
                <a:gd name="T33" fmla="*/ 1204 h 1204"/>
                <a:gd name="T34" fmla="*/ 654 w 746"/>
                <a:gd name="T35" fmla="*/ 555 h 1204"/>
                <a:gd name="T36" fmla="*/ 682 w 746"/>
                <a:gd name="T37" fmla="*/ 734 h 1204"/>
                <a:gd name="T38" fmla="*/ 710 w 746"/>
                <a:gd name="T39" fmla="*/ 841 h 1204"/>
                <a:gd name="T40" fmla="*/ 743 w 746"/>
                <a:gd name="T41" fmla="*/ 811 h 1204"/>
                <a:gd name="T42" fmla="*/ 700 w 746"/>
                <a:gd name="T43" fmla="*/ 506 h 1204"/>
                <a:gd name="T44" fmla="*/ 154 w 746"/>
                <a:gd name="T45" fmla="*/ 406 h 1204"/>
                <a:gd name="T46" fmla="*/ 341 w 746"/>
                <a:gd name="T47" fmla="*/ 39 h 1204"/>
                <a:gd name="T48" fmla="*/ 154 w 746"/>
                <a:gd name="T49" fmla="*/ 406 h 1204"/>
                <a:gd name="T50" fmla="*/ 546 w 746"/>
                <a:gd name="T51" fmla="*/ 491 h 1204"/>
                <a:gd name="T52" fmla="*/ 569 w 746"/>
                <a:gd name="T53" fmla="*/ 521 h 1204"/>
                <a:gd name="T54" fmla="*/ 546 w 746"/>
                <a:gd name="T55" fmla="*/ 530 h 1204"/>
                <a:gd name="T56" fmla="*/ 523 w 746"/>
                <a:gd name="T57" fmla="*/ 521 h 1204"/>
                <a:gd name="T58" fmla="*/ 364 w 746"/>
                <a:gd name="T59" fmla="*/ 500 h 1204"/>
                <a:gd name="T60" fmla="*/ 360 w 746"/>
                <a:gd name="T61" fmla="*/ 476 h 1204"/>
                <a:gd name="T62" fmla="*/ 364 w 746"/>
                <a:gd name="T63" fmla="*/ 500 h 1204"/>
                <a:gd name="T64" fmla="*/ 508 w 746"/>
                <a:gd name="T65" fmla="*/ 701 h 1204"/>
                <a:gd name="T66" fmla="*/ 546 w 746"/>
                <a:gd name="T67" fmla="*/ 542 h 1204"/>
                <a:gd name="T68" fmla="*/ 546 w 746"/>
                <a:gd name="T69" fmla="*/ 542 h 1204"/>
                <a:gd name="T70" fmla="*/ 584 w 746"/>
                <a:gd name="T71" fmla="*/ 701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6" h="1204">
                  <a:moveTo>
                    <a:pt x="657" y="467"/>
                  </a:moveTo>
                  <a:cubicBezTo>
                    <a:pt x="644" y="460"/>
                    <a:pt x="631" y="458"/>
                    <a:pt x="624" y="458"/>
                  </a:cubicBezTo>
                  <a:cubicBezTo>
                    <a:pt x="624" y="458"/>
                    <a:pt x="623" y="458"/>
                    <a:pt x="623" y="458"/>
                  </a:cubicBezTo>
                  <a:cubicBezTo>
                    <a:pt x="468" y="458"/>
                    <a:pt x="468" y="458"/>
                    <a:pt x="468" y="458"/>
                  </a:cubicBezTo>
                  <a:cubicBezTo>
                    <a:pt x="466" y="458"/>
                    <a:pt x="464" y="458"/>
                    <a:pt x="462" y="459"/>
                  </a:cubicBezTo>
                  <a:cubicBezTo>
                    <a:pt x="457" y="459"/>
                    <a:pt x="454" y="461"/>
                    <a:pt x="450" y="462"/>
                  </a:cubicBezTo>
                  <a:cubicBezTo>
                    <a:pt x="441" y="465"/>
                    <a:pt x="434" y="469"/>
                    <a:pt x="425" y="473"/>
                  </a:cubicBezTo>
                  <a:cubicBezTo>
                    <a:pt x="419" y="477"/>
                    <a:pt x="413" y="480"/>
                    <a:pt x="407" y="484"/>
                  </a:cubicBezTo>
                  <a:cubicBezTo>
                    <a:pt x="366" y="408"/>
                    <a:pt x="366" y="408"/>
                    <a:pt x="366" y="408"/>
                  </a:cubicBezTo>
                  <a:cubicBezTo>
                    <a:pt x="367" y="404"/>
                    <a:pt x="368" y="400"/>
                    <a:pt x="368" y="396"/>
                  </a:cubicBezTo>
                  <a:cubicBezTo>
                    <a:pt x="372" y="379"/>
                    <a:pt x="360" y="362"/>
                    <a:pt x="343" y="359"/>
                  </a:cubicBezTo>
                  <a:cubicBezTo>
                    <a:pt x="342" y="359"/>
                    <a:pt x="341" y="358"/>
                    <a:pt x="340" y="358"/>
                  </a:cubicBezTo>
                  <a:cubicBezTo>
                    <a:pt x="326" y="333"/>
                    <a:pt x="326" y="333"/>
                    <a:pt x="326" y="333"/>
                  </a:cubicBezTo>
                  <a:cubicBezTo>
                    <a:pt x="485" y="244"/>
                    <a:pt x="485" y="244"/>
                    <a:pt x="485" y="244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143" y="436"/>
                    <a:pt x="143" y="436"/>
                    <a:pt x="143" y="436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307" y="378"/>
                    <a:pt x="307" y="378"/>
                    <a:pt x="307" y="378"/>
                  </a:cubicBezTo>
                  <a:cubicBezTo>
                    <a:pt x="306" y="380"/>
                    <a:pt x="306" y="382"/>
                    <a:pt x="305" y="384"/>
                  </a:cubicBezTo>
                  <a:cubicBezTo>
                    <a:pt x="299" y="419"/>
                    <a:pt x="296" y="447"/>
                    <a:pt x="296" y="470"/>
                  </a:cubicBezTo>
                  <a:cubicBezTo>
                    <a:pt x="296" y="497"/>
                    <a:pt x="300" y="518"/>
                    <a:pt x="312" y="537"/>
                  </a:cubicBezTo>
                  <a:cubicBezTo>
                    <a:pt x="318" y="546"/>
                    <a:pt x="326" y="553"/>
                    <a:pt x="336" y="558"/>
                  </a:cubicBezTo>
                  <a:cubicBezTo>
                    <a:pt x="345" y="563"/>
                    <a:pt x="355" y="564"/>
                    <a:pt x="364" y="564"/>
                  </a:cubicBezTo>
                  <a:cubicBezTo>
                    <a:pt x="364" y="564"/>
                    <a:pt x="364" y="564"/>
                    <a:pt x="364" y="564"/>
                  </a:cubicBezTo>
                  <a:cubicBezTo>
                    <a:pt x="379" y="564"/>
                    <a:pt x="391" y="561"/>
                    <a:pt x="403" y="556"/>
                  </a:cubicBezTo>
                  <a:cubicBezTo>
                    <a:pt x="438" y="621"/>
                    <a:pt x="438" y="621"/>
                    <a:pt x="438" y="621"/>
                  </a:cubicBezTo>
                  <a:cubicBezTo>
                    <a:pt x="438" y="1154"/>
                    <a:pt x="438" y="1154"/>
                    <a:pt x="438" y="1154"/>
                  </a:cubicBezTo>
                  <a:cubicBezTo>
                    <a:pt x="438" y="1182"/>
                    <a:pt x="460" y="1204"/>
                    <a:pt x="487" y="1204"/>
                  </a:cubicBezTo>
                  <a:cubicBezTo>
                    <a:pt x="514" y="1204"/>
                    <a:pt x="536" y="1182"/>
                    <a:pt x="536" y="1154"/>
                  </a:cubicBezTo>
                  <a:cubicBezTo>
                    <a:pt x="536" y="793"/>
                    <a:pt x="536" y="793"/>
                    <a:pt x="536" y="793"/>
                  </a:cubicBezTo>
                  <a:cubicBezTo>
                    <a:pt x="555" y="793"/>
                    <a:pt x="555" y="793"/>
                    <a:pt x="555" y="793"/>
                  </a:cubicBezTo>
                  <a:cubicBezTo>
                    <a:pt x="555" y="1154"/>
                    <a:pt x="555" y="1154"/>
                    <a:pt x="555" y="1154"/>
                  </a:cubicBezTo>
                  <a:cubicBezTo>
                    <a:pt x="555" y="1182"/>
                    <a:pt x="577" y="1204"/>
                    <a:pt x="604" y="1204"/>
                  </a:cubicBezTo>
                  <a:cubicBezTo>
                    <a:pt x="632" y="1204"/>
                    <a:pt x="654" y="1182"/>
                    <a:pt x="654" y="1154"/>
                  </a:cubicBezTo>
                  <a:cubicBezTo>
                    <a:pt x="654" y="555"/>
                    <a:pt x="654" y="555"/>
                    <a:pt x="654" y="555"/>
                  </a:cubicBezTo>
                  <a:cubicBezTo>
                    <a:pt x="656" y="559"/>
                    <a:pt x="659" y="565"/>
                    <a:pt x="661" y="572"/>
                  </a:cubicBezTo>
                  <a:cubicBezTo>
                    <a:pt x="672" y="603"/>
                    <a:pt x="682" y="654"/>
                    <a:pt x="682" y="734"/>
                  </a:cubicBezTo>
                  <a:cubicBezTo>
                    <a:pt x="682" y="756"/>
                    <a:pt x="681" y="780"/>
                    <a:pt x="679" y="807"/>
                  </a:cubicBezTo>
                  <a:cubicBezTo>
                    <a:pt x="678" y="825"/>
                    <a:pt x="692" y="840"/>
                    <a:pt x="710" y="841"/>
                  </a:cubicBezTo>
                  <a:cubicBezTo>
                    <a:pt x="710" y="841"/>
                    <a:pt x="711" y="841"/>
                    <a:pt x="711" y="841"/>
                  </a:cubicBezTo>
                  <a:cubicBezTo>
                    <a:pt x="728" y="841"/>
                    <a:pt x="742" y="828"/>
                    <a:pt x="743" y="811"/>
                  </a:cubicBezTo>
                  <a:cubicBezTo>
                    <a:pt x="745" y="783"/>
                    <a:pt x="746" y="758"/>
                    <a:pt x="746" y="734"/>
                  </a:cubicBezTo>
                  <a:cubicBezTo>
                    <a:pt x="746" y="613"/>
                    <a:pt x="726" y="547"/>
                    <a:pt x="700" y="506"/>
                  </a:cubicBezTo>
                  <a:cubicBezTo>
                    <a:pt x="687" y="486"/>
                    <a:pt x="672" y="474"/>
                    <a:pt x="657" y="467"/>
                  </a:cubicBezTo>
                  <a:close/>
                  <a:moveTo>
                    <a:pt x="154" y="406"/>
                  </a:moveTo>
                  <a:cubicBezTo>
                    <a:pt x="31" y="225"/>
                    <a:pt x="31" y="225"/>
                    <a:pt x="31" y="225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445" y="236"/>
                    <a:pt x="445" y="236"/>
                    <a:pt x="445" y="236"/>
                  </a:cubicBezTo>
                  <a:lnTo>
                    <a:pt x="154" y="406"/>
                  </a:lnTo>
                  <a:close/>
                  <a:moveTo>
                    <a:pt x="531" y="491"/>
                  </a:moveTo>
                  <a:cubicBezTo>
                    <a:pt x="546" y="491"/>
                    <a:pt x="546" y="491"/>
                    <a:pt x="546" y="491"/>
                  </a:cubicBezTo>
                  <a:cubicBezTo>
                    <a:pt x="561" y="491"/>
                    <a:pt x="561" y="491"/>
                    <a:pt x="561" y="491"/>
                  </a:cubicBezTo>
                  <a:cubicBezTo>
                    <a:pt x="569" y="521"/>
                    <a:pt x="569" y="521"/>
                    <a:pt x="569" y="521"/>
                  </a:cubicBezTo>
                  <a:cubicBezTo>
                    <a:pt x="567" y="523"/>
                    <a:pt x="567" y="523"/>
                    <a:pt x="567" y="523"/>
                  </a:cubicBezTo>
                  <a:cubicBezTo>
                    <a:pt x="561" y="528"/>
                    <a:pt x="553" y="530"/>
                    <a:pt x="546" y="530"/>
                  </a:cubicBezTo>
                  <a:cubicBezTo>
                    <a:pt x="538" y="530"/>
                    <a:pt x="530" y="528"/>
                    <a:pt x="524" y="523"/>
                  </a:cubicBezTo>
                  <a:cubicBezTo>
                    <a:pt x="523" y="521"/>
                    <a:pt x="523" y="521"/>
                    <a:pt x="523" y="521"/>
                  </a:cubicBezTo>
                  <a:lnTo>
                    <a:pt x="531" y="491"/>
                  </a:lnTo>
                  <a:close/>
                  <a:moveTo>
                    <a:pt x="364" y="500"/>
                  </a:moveTo>
                  <a:cubicBezTo>
                    <a:pt x="364" y="500"/>
                    <a:pt x="364" y="500"/>
                    <a:pt x="364" y="500"/>
                  </a:cubicBezTo>
                  <a:cubicBezTo>
                    <a:pt x="363" y="498"/>
                    <a:pt x="360" y="490"/>
                    <a:pt x="360" y="476"/>
                  </a:cubicBezTo>
                  <a:cubicBezTo>
                    <a:pt x="372" y="499"/>
                    <a:pt x="372" y="499"/>
                    <a:pt x="372" y="499"/>
                  </a:cubicBezTo>
                  <a:cubicBezTo>
                    <a:pt x="369" y="500"/>
                    <a:pt x="366" y="500"/>
                    <a:pt x="364" y="500"/>
                  </a:cubicBezTo>
                  <a:close/>
                  <a:moveTo>
                    <a:pt x="546" y="749"/>
                  </a:moveTo>
                  <a:cubicBezTo>
                    <a:pt x="508" y="701"/>
                    <a:pt x="508" y="701"/>
                    <a:pt x="508" y="701"/>
                  </a:cubicBezTo>
                  <a:cubicBezTo>
                    <a:pt x="530" y="539"/>
                    <a:pt x="530" y="539"/>
                    <a:pt x="530" y="539"/>
                  </a:cubicBezTo>
                  <a:cubicBezTo>
                    <a:pt x="535" y="541"/>
                    <a:pt x="540" y="542"/>
                    <a:pt x="546" y="542"/>
                  </a:cubicBezTo>
                  <a:cubicBezTo>
                    <a:pt x="546" y="542"/>
                    <a:pt x="546" y="542"/>
                    <a:pt x="546" y="542"/>
                  </a:cubicBezTo>
                  <a:cubicBezTo>
                    <a:pt x="546" y="542"/>
                    <a:pt x="546" y="542"/>
                    <a:pt x="546" y="542"/>
                  </a:cubicBezTo>
                  <a:cubicBezTo>
                    <a:pt x="551" y="542"/>
                    <a:pt x="557" y="541"/>
                    <a:pt x="562" y="539"/>
                  </a:cubicBezTo>
                  <a:cubicBezTo>
                    <a:pt x="584" y="701"/>
                    <a:pt x="584" y="701"/>
                    <a:pt x="584" y="701"/>
                  </a:cubicBezTo>
                  <a:lnTo>
                    <a:pt x="546" y="7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Oval 231"/>
            <p:cNvSpPr>
              <a:spLocks noChangeArrowheads="1"/>
            </p:cNvSpPr>
            <p:nvPr/>
          </p:nvSpPr>
          <p:spPr bwMode="auto">
            <a:xfrm>
              <a:off x="9045576" y="4754563"/>
              <a:ext cx="293688" cy="295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32"/>
            <p:cNvSpPr>
              <a:spLocks noEditPoints="1"/>
            </p:cNvSpPr>
            <p:nvPr/>
          </p:nvSpPr>
          <p:spPr bwMode="auto">
            <a:xfrm>
              <a:off x="10739438" y="4337050"/>
              <a:ext cx="1220788" cy="1970088"/>
            </a:xfrm>
            <a:custGeom>
              <a:avLst/>
              <a:gdLst>
                <a:gd name="T0" fmla="*/ 420 w 746"/>
                <a:gd name="T1" fmla="*/ 333 h 1204"/>
                <a:gd name="T2" fmla="*/ 403 w 746"/>
                <a:gd name="T3" fmla="*/ 359 h 1204"/>
                <a:gd name="T4" fmla="*/ 380 w 746"/>
                <a:gd name="T5" fmla="*/ 408 h 1204"/>
                <a:gd name="T6" fmla="*/ 324 w 746"/>
                <a:gd name="T7" fmla="*/ 475 h 1204"/>
                <a:gd name="T8" fmla="*/ 285 w 746"/>
                <a:gd name="T9" fmla="*/ 459 h 1204"/>
                <a:gd name="T10" fmla="*/ 123 w 746"/>
                <a:gd name="T11" fmla="*/ 458 h 1204"/>
                <a:gd name="T12" fmla="*/ 89 w 746"/>
                <a:gd name="T13" fmla="*/ 467 h 1204"/>
                <a:gd name="T14" fmla="*/ 0 w 746"/>
                <a:gd name="T15" fmla="*/ 734 h 1204"/>
                <a:gd name="T16" fmla="*/ 34 w 746"/>
                <a:gd name="T17" fmla="*/ 841 h 1204"/>
                <a:gd name="T18" fmla="*/ 66 w 746"/>
                <a:gd name="T19" fmla="*/ 807 h 1204"/>
                <a:gd name="T20" fmla="*/ 92 w 746"/>
                <a:gd name="T21" fmla="*/ 554 h 1204"/>
                <a:gd name="T22" fmla="*/ 141 w 746"/>
                <a:gd name="T23" fmla="*/ 1204 h 1204"/>
                <a:gd name="T24" fmla="*/ 191 w 746"/>
                <a:gd name="T25" fmla="*/ 793 h 1204"/>
                <a:gd name="T26" fmla="*/ 209 w 746"/>
                <a:gd name="T27" fmla="*/ 1154 h 1204"/>
                <a:gd name="T28" fmla="*/ 308 w 746"/>
                <a:gd name="T29" fmla="*/ 1154 h 1204"/>
                <a:gd name="T30" fmla="*/ 343 w 746"/>
                <a:gd name="T31" fmla="*/ 556 h 1204"/>
                <a:gd name="T32" fmla="*/ 382 w 746"/>
                <a:gd name="T33" fmla="*/ 564 h 1204"/>
                <a:gd name="T34" fmla="*/ 442 w 746"/>
                <a:gd name="T35" fmla="*/ 522 h 1204"/>
                <a:gd name="T36" fmla="*/ 441 w 746"/>
                <a:gd name="T37" fmla="*/ 384 h 1204"/>
                <a:gd name="T38" fmla="*/ 453 w 746"/>
                <a:gd name="T39" fmla="*/ 352 h 1204"/>
                <a:gd name="T40" fmla="*/ 746 w 746"/>
                <a:gd name="T41" fmla="*/ 216 h 1204"/>
                <a:gd name="T42" fmla="*/ 261 w 746"/>
                <a:gd name="T43" fmla="*/ 244 h 1204"/>
                <a:gd name="T44" fmla="*/ 200 w 746"/>
                <a:gd name="T45" fmla="*/ 491 h 1204"/>
                <a:gd name="T46" fmla="*/ 223 w 746"/>
                <a:gd name="T47" fmla="*/ 521 h 1204"/>
                <a:gd name="T48" fmla="*/ 200 w 746"/>
                <a:gd name="T49" fmla="*/ 530 h 1204"/>
                <a:gd name="T50" fmla="*/ 177 w 746"/>
                <a:gd name="T51" fmla="*/ 521 h 1204"/>
                <a:gd name="T52" fmla="*/ 162 w 746"/>
                <a:gd name="T53" fmla="*/ 701 h 1204"/>
                <a:gd name="T54" fmla="*/ 200 w 746"/>
                <a:gd name="T55" fmla="*/ 542 h 1204"/>
                <a:gd name="T56" fmla="*/ 200 w 746"/>
                <a:gd name="T57" fmla="*/ 542 h 1204"/>
                <a:gd name="T58" fmla="*/ 238 w 746"/>
                <a:gd name="T59" fmla="*/ 701 h 1204"/>
                <a:gd name="T60" fmla="*/ 162 w 746"/>
                <a:gd name="T61" fmla="*/ 701 h 1204"/>
                <a:gd name="T62" fmla="*/ 374 w 746"/>
                <a:gd name="T63" fmla="*/ 499 h 1204"/>
                <a:gd name="T64" fmla="*/ 382 w 746"/>
                <a:gd name="T65" fmla="*/ 500 h 1204"/>
                <a:gd name="T66" fmla="*/ 592 w 746"/>
                <a:gd name="T67" fmla="*/ 406 h 1204"/>
                <a:gd name="T68" fmla="*/ 405 w 746"/>
                <a:gd name="T69" fmla="*/ 39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6" h="1204">
                  <a:moveTo>
                    <a:pt x="261" y="244"/>
                  </a:moveTo>
                  <a:cubicBezTo>
                    <a:pt x="420" y="333"/>
                    <a:pt x="420" y="333"/>
                    <a:pt x="420" y="333"/>
                  </a:cubicBezTo>
                  <a:cubicBezTo>
                    <a:pt x="406" y="358"/>
                    <a:pt x="406" y="358"/>
                    <a:pt x="406" y="358"/>
                  </a:cubicBezTo>
                  <a:cubicBezTo>
                    <a:pt x="405" y="358"/>
                    <a:pt x="404" y="359"/>
                    <a:pt x="403" y="359"/>
                  </a:cubicBezTo>
                  <a:cubicBezTo>
                    <a:pt x="386" y="362"/>
                    <a:pt x="374" y="379"/>
                    <a:pt x="378" y="396"/>
                  </a:cubicBezTo>
                  <a:cubicBezTo>
                    <a:pt x="378" y="400"/>
                    <a:pt x="379" y="404"/>
                    <a:pt x="380" y="408"/>
                  </a:cubicBezTo>
                  <a:cubicBezTo>
                    <a:pt x="339" y="484"/>
                    <a:pt x="339" y="484"/>
                    <a:pt x="339" y="484"/>
                  </a:cubicBezTo>
                  <a:cubicBezTo>
                    <a:pt x="334" y="481"/>
                    <a:pt x="329" y="478"/>
                    <a:pt x="324" y="475"/>
                  </a:cubicBezTo>
                  <a:cubicBezTo>
                    <a:pt x="317" y="472"/>
                    <a:pt x="310" y="468"/>
                    <a:pt x="303" y="465"/>
                  </a:cubicBezTo>
                  <a:cubicBezTo>
                    <a:pt x="297" y="462"/>
                    <a:pt x="292" y="460"/>
                    <a:pt x="285" y="459"/>
                  </a:cubicBezTo>
                  <a:cubicBezTo>
                    <a:pt x="282" y="458"/>
                    <a:pt x="280" y="458"/>
                    <a:pt x="277" y="458"/>
                  </a:cubicBezTo>
                  <a:cubicBezTo>
                    <a:pt x="123" y="458"/>
                    <a:pt x="123" y="458"/>
                    <a:pt x="123" y="458"/>
                  </a:cubicBezTo>
                  <a:cubicBezTo>
                    <a:pt x="122" y="458"/>
                    <a:pt x="122" y="458"/>
                    <a:pt x="122" y="458"/>
                  </a:cubicBezTo>
                  <a:cubicBezTo>
                    <a:pt x="114" y="458"/>
                    <a:pt x="102" y="460"/>
                    <a:pt x="89" y="467"/>
                  </a:cubicBezTo>
                  <a:cubicBezTo>
                    <a:pt x="67" y="477"/>
                    <a:pt x="44" y="501"/>
                    <a:pt x="28" y="542"/>
                  </a:cubicBezTo>
                  <a:cubicBezTo>
                    <a:pt x="11" y="583"/>
                    <a:pt x="0" y="643"/>
                    <a:pt x="0" y="734"/>
                  </a:cubicBezTo>
                  <a:cubicBezTo>
                    <a:pt x="0" y="758"/>
                    <a:pt x="1" y="783"/>
                    <a:pt x="2" y="811"/>
                  </a:cubicBezTo>
                  <a:cubicBezTo>
                    <a:pt x="3" y="828"/>
                    <a:pt x="18" y="841"/>
                    <a:pt x="34" y="841"/>
                  </a:cubicBezTo>
                  <a:cubicBezTo>
                    <a:pt x="35" y="841"/>
                    <a:pt x="36" y="841"/>
                    <a:pt x="36" y="841"/>
                  </a:cubicBezTo>
                  <a:cubicBezTo>
                    <a:pt x="54" y="840"/>
                    <a:pt x="67" y="825"/>
                    <a:pt x="66" y="807"/>
                  </a:cubicBezTo>
                  <a:cubicBezTo>
                    <a:pt x="65" y="780"/>
                    <a:pt x="64" y="756"/>
                    <a:pt x="64" y="734"/>
                  </a:cubicBezTo>
                  <a:cubicBezTo>
                    <a:pt x="64" y="637"/>
                    <a:pt x="78" y="583"/>
                    <a:pt x="92" y="554"/>
                  </a:cubicBezTo>
                  <a:cubicBezTo>
                    <a:pt x="92" y="1154"/>
                    <a:pt x="92" y="1154"/>
                    <a:pt x="92" y="1154"/>
                  </a:cubicBezTo>
                  <a:cubicBezTo>
                    <a:pt x="92" y="1182"/>
                    <a:pt x="114" y="1204"/>
                    <a:pt x="141" y="1204"/>
                  </a:cubicBezTo>
                  <a:cubicBezTo>
                    <a:pt x="169" y="1204"/>
                    <a:pt x="191" y="1182"/>
                    <a:pt x="191" y="1154"/>
                  </a:cubicBezTo>
                  <a:cubicBezTo>
                    <a:pt x="191" y="793"/>
                    <a:pt x="191" y="793"/>
                    <a:pt x="191" y="793"/>
                  </a:cubicBezTo>
                  <a:cubicBezTo>
                    <a:pt x="209" y="793"/>
                    <a:pt x="209" y="793"/>
                    <a:pt x="209" y="793"/>
                  </a:cubicBezTo>
                  <a:cubicBezTo>
                    <a:pt x="209" y="1154"/>
                    <a:pt x="209" y="1154"/>
                    <a:pt x="209" y="1154"/>
                  </a:cubicBezTo>
                  <a:cubicBezTo>
                    <a:pt x="209" y="1182"/>
                    <a:pt x="232" y="1204"/>
                    <a:pt x="259" y="1204"/>
                  </a:cubicBezTo>
                  <a:cubicBezTo>
                    <a:pt x="286" y="1204"/>
                    <a:pt x="308" y="1182"/>
                    <a:pt x="308" y="1154"/>
                  </a:cubicBezTo>
                  <a:cubicBezTo>
                    <a:pt x="308" y="621"/>
                    <a:pt x="308" y="621"/>
                    <a:pt x="308" y="621"/>
                  </a:cubicBezTo>
                  <a:cubicBezTo>
                    <a:pt x="343" y="556"/>
                    <a:pt x="343" y="556"/>
                    <a:pt x="343" y="556"/>
                  </a:cubicBezTo>
                  <a:cubicBezTo>
                    <a:pt x="355" y="561"/>
                    <a:pt x="367" y="564"/>
                    <a:pt x="382" y="564"/>
                  </a:cubicBezTo>
                  <a:cubicBezTo>
                    <a:pt x="382" y="564"/>
                    <a:pt x="382" y="564"/>
                    <a:pt x="382" y="564"/>
                  </a:cubicBezTo>
                  <a:cubicBezTo>
                    <a:pt x="391" y="564"/>
                    <a:pt x="401" y="563"/>
                    <a:pt x="410" y="558"/>
                  </a:cubicBezTo>
                  <a:cubicBezTo>
                    <a:pt x="425" y="551"/>
                    <a:pt x="436" y="537"/>
                    <a:pt x="442" y="522"/>
                  </a:cubicBezTo>
                  <a:cubicBezTo>
                    <a:pt x="448" y="507"/>
                    <a:pt x="450" y="490"/>
                    <a:pt x="450" y="470"/>
                  </a:cubicBezTo>
                  <a:cubicBezTo>
                    <a:pt x="450" y="447"/>
                    <a:pt x="447" y="419"/>
                    <a:pt x="441" y="384"/>
                  </a:cubicBezTo>
                  <a:cubicBezTo>
                    <a:pt x="440" y="382"/>
                    <a:pt x="439" y="380"/>
                    <a:pt x="439" y="378"/>
                  </a:cubicBezTo>
                  <a:cubicBezTo>
                    <a:pt x="453" y="352"/>
                    <a:pt x="453" y="352"/>
                    <a:pt x="453" y="352"/>
                  </a:cubicBezTo>
                  <a:cubicBezTo>
                    <a:pt x="603" y="436"/>
                    <a:pt x="603" y="436"/>
                    <a:pt x="603" y="436"/>
                  </a:cubicBezTo>
                  <a:cubicBezTo>
                    <a:pt x="746" y="216"/>
                    <a:pt x="746" y="216"/>
                    <a:pt x="746" y="216"/>
                  </a:cubicBezTo>
                  <a:cubicBezTo>
                    <a:pt x="391" y="0"/>
                    <a:pt x="391" y="0"/>
                    <a:pt x="391" y="0"/>
                  </a:cubicBezTo>
                  <a:lnTo>
                    <a:pt x="261" y="244"/>
                  </a:lnTo>
                  <a:close/>
                  <a:moveTo>
                    <a:pt x="185" y="491"/>
                  </a:moveTo>
                  <a:cubicBezTo>
                    <a:pt x="200" y="491"/>
                    <a:pt x="200" y="491"/>
                    <a:pt x="200" y="491"/>
                  </a:cubicBezTo>
                  <a:cubicBezTo>
                    <a:pt x="215" y="491"/>
                    <a:pt x="215" y="491"/>
                    <a:pt x="215" y="491"/>
                  </a:cubicBezTo>
                  <a:cubicBezTo>
                    <a:pt x="223" y="521"/>
                    <a:pt x="223" y="521"/>
                    <a:pt x="223" y="521"/>
                  </a:cubicBezTo>
                  <a:cubicBezTo>
                    <a:pt x="222" y="523"/>
                    <a:pt x="222" y="523"/>
                    <a:pt x="222" y="523"/>
                  </a:cubicBezTo>
                  <a:cubicBezTo>
                    <a:pt x="216" y="528"/>
                    <a:pt x="208" y="530"/>
                    <a:pt x="200" y="530"/>
                  </a:cubicBezTo>
                  <a:cubicBezTo>
                    <a:pt x="192" y="530"/>
                    <a:pt x="185" y="528"/>
                    <a:pt x="179" y="523"/>
                  </a:cubicBezTo>
                  <a:cubicBezTo>
                    <a:pt x="177" y="521"/>
                    <a:pt x="177" y="521"/>
                    <a:pt x="177" y="521"/>
                  </a:cubicBezTo>
                  <a:lnTo>
                    <a:pt x="185" y="491"/>
                  </a:lnTo>
                  <a:close/>
                  <a:moveTo>
                    <a:pt x="162" y="701"/>
                  </a:moveTo>
                  <a:cubicBezTo>
                    <a:pt x="184" y="539"/>
                    <a:pt x="184" y="539"/>
                    <a:pt x="184" y="539"/>
                  </a:cubicBezTo>
                  <a:cubicBezTo>
                    <a:pt x="189" y="541"/>
                    <a:pt x="195" y="542"/>
                    <a:pt x="200" y="542"/>
                  </a:cubicBezTo>
                  <a:cubicBezTo>
                    <a:pt x="200" y="542"/>
                    <a:pt x="200" y="542"/>
                    <a:pt x="200" y="542"/>
                  </a:cubicBezTo>
                  <a:cubicBezTo>
                    <a:pt x="200" y="542"/>
                    <a:pt x="200" y="542"/>
                    <a:pt x="200" y="542"/>
                  </a:cubicBezTo>
                  <a:cubicBezTo>
                    <a:pt x="206" y="542"/>
                    <a:pt x="211" y="541"/>
                    <a:pt x="216" y="539"/>
                  </a:cubicBezTo>
                  <a:cubicBezTo>
                    <a:pt x="238" y="701"/>
                    <a:pt x="238" y="701"/>
                    <a:pt x="238" y="701"/>
                  </a:cubicBezTo>
                  <a:cubicBezTo>
                    <a:pt x="200" y="749"/>
                    <a:pt x="200" y="749"/>
                    <a:pt x="200" y="749"/>
                  </a:cubicBezTo>
                  <a:lnTo>
                    <a:pt x="162" y="701"/>
                  </a:lnTo>
                  <a:close/>
                  <a:moveTo>
                    <a:pt x="382" y="500"/>
                  </a:moveTo>
                  <a:cubicBezTo>
                    <a:pt x="380" y="500"/>
                    <a:pt x="377" y="500"/>
                    <a:pt x="374" y="499"/>
                  </a:cubicBezTo>
                  <a:cubicBezTo>
                    <a:pt x="386" y="476"/>
                    <a:pt x="386" y="476"/>
                    <a:pt x="386" y="476"/>
                  </a:cubicBezTo>
                  <a:cubicBezTo>
                    <a:pt x="385" y="490"/>
                    <a:pt x="383" y="498"/>
                    <a:pt x="382" y="500"/>
                  </a:cubicBezTo>
                  <a:close/>
                  <a:moveTo>
                    <a:pt x="714" y="225"/>
                  </a:moveTo>
                  <a:cubicBezTo>
                    <a:pt x="592" y="406"/>
                    <a:pt x="592" y="406"/>
                    <a:pt x="592" y="40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405" y="39"/>
                    <a:pt x="405" y="39"/>
                    <a:pt x="405" y="39"/>
                  </a:cubicBezTo>
                  <a:lnTo>
                    <a:pt x="714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Oval 233"/>
            <p:cNvSpPr>
              <a:spLocks noChangeArrowheads="1"/>
            </p:cNvSpPr>
            <p:nvPr/>
          </p:nvSpPr>
          <p:spPr bwMode="auto">
            <a:xfrm>
              <a:off x="10918826" y="4754563"/>
              <a:ext cx="295275" cy="295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236"/>
            <p:cNvSpPr>
              <a:spLocks/>
            </p:cNvSpPr>
            <p:nvPr/>
          </p:nvSpPr>
          <p:spPr bwMode="auto">
            <a:xfrm>
              <a:off x="9121776" y="4465638"/>
              <a:ext cx="76200" cy="120650"/>
            </a:xfrm>
            <a:custGeom>
              <a:avLst/>
              <a:gdLst>
                <a:gd name="T0" fmla="*/ 13 w 46"/>
                <a:gd name="T1" fmla="*/ 73 h 74"/>
                <a:gd name="T2" fmla="*/ 44 w 46"/>
                <a:gd name="T3" fmla="*/ 28 h 74"/>
                <a:gd name="T4" fmla="*/ 33 w 46"/>
                <a:gd name="T5" fmla="*/ 3 h 74"/>
                <a:gd name="T6" fmla="*/ 23 w 46"/>
                <a:gd name="T7" fmla="*/ 3 h 74"/>
                <a:gd name="T8" fmla="*/ 33 w 46"/>
                <a:gd name="T9" fmla="*/ 22 h 74"/>
                <a:gd name="T10" fmla="*/ 4 w 46"/>
                <a:gd name="T11" fmla="*/ 68 h 74"/>
                <a:gd name="T12" fmla="*/ 13 w 46"/>
                <a:gd name="T13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4">
                  <a:moveTo>
                    <a:pt x="13" y="73"/>
                  </a:moveTo>
                  <a:cubicBezTo>
                    <a:pt x="30" y="63"/>
                    <a:pt x="46" y="49"/>
                    <a:pt x="44" y="28"/>
                  </a:cubicBezTo>
                  <a:cubicBezTo>
                    <a:pt x="44" y="19"/>
                    <a:pt x="39" y="10"/>
                    <a:pt x="33" y="3"/>
                  </a:cubicBezTo>
                  <a:cubicBezTo>
                    <a:pt x="31" y="1"/>
                    <a:pt x="20" y="0"/>
                    <a:pt x="23" y="3"/>
                  </a:cubicBezTo>
                  <a:cubicBezTo>
                    <a:pt x="28" y="9"/>
                    <a:pt x="31" y="15"/>
                    <a:pt x="33" y="22"/>
                  </a:cubicBezTo>
                  <a:cubicBezTo>
                    <a:pt x="38" y="43"/>
                    <a:pt x="20" y="59"/>
                    <a:pt x="4" y="68"/>
                  </a:cubicBezTo>
                  <a:cubicBezTo>
                    <a:pt x="0" y="71"/>
                    <a:pt x="11" y="74"/>
                    <a:pt x="13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237"/>
            <p:cNvSpPr>
              <a:spLocks/>
            </p:cNvSpPr>
            <p:nvPr/>
          </p:nvSpPr>
          <p:spPr bwMode="auto">
            <a:xfrm>
              <a:off x="9205913" y="4446588"/>
              <a:ext cx="115888" cy="85725"/>
            </a:xfrm>
            <a:custGeom>
              <a:avLst/>
              <a:gdLst>
                <a:gd name="T0" fmla="*/ 65 w 71"/>
                <a:gd name="T1" fmla="*/ 41 h 52"/>
                <a:gd name="T2" fmla="*/ 58 w 71"/>
                <a:gd name="T3" fmla="*/ 35 h 52"/>
                <a:gd name="T4" fmla="*/ 15 w 71"/>
                <a:gd name="T5" fmla="*/ 27 h 52"/>
                <a:gd name="T6" fmla="*/ 11 w 71"/>
                <a:gd name="T7" fmla="*/ 6 h 52"/>
                <a:gd name="T8" fmla="*/ 0 w 71"/>
                <a:gd name="T9" fmla="*/ 4 h 52"/>
                <a:gd name="T10" fmla="*/ 9 w 71"/>
                <a:gd name="T11" fmla="*/ 33 h 52"/>
                <a:gd name="T12" fmla="*/ 65 w 71"/>
                <a:gd name="T13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52">
                  <a:moveTo>
                    <a:pt x="65" y="41"/>
                  </a:moveTo>
                  <a:cubicBezTo>
                    <a:pt x="71" y="39"/>
                    <a:pt x="62" y="34"/>
                    <a:pt x="58" y="35"/>
                  </a:cubicBezTo>
                  <a:cubicBezTo>
                    <a:pt x="42" y="42"/>
                    <a:pt x="24" y="45"/>
                    <a:pt x="15" y="27"/>
                  </a:cubicBezTo>
                  <a:cubicBezTo>
                    <a:pt x="12" y="21"/>
                    <a:pt x="11" y="13"/>
                    <a:pt x="11" y="6"/>
                  </a:cubicBezTo>
                  <a:cubicBezTo>
                    <a:pt x="11" y="2"/>
                    <a:pt x="0" y="0"/>
                    <a:pt x="0" y="4"/>
                  </a:cubicBezTo>
                  <a:cubicBezTo>
                    <a:pt x="0" y="14"/>
                    <a:pt x="3" y="25"/>
                    <a:pt x="9" y="33"/>
                  </a:cubicBezTo>
                  <a:cubicBezTo>
                    <a:pt x="22" y="52"/>
                    <a:pt x="47" y="48"/>
                    <a:pt x="6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238"/>
            <p:cNvSpPr>
              <a:spLocks/>
            </p:cNvSpPr>
            <p:nvPr/>
          </p:nvSpPr>
          <p:spPr bwMode="auto">
            <a:xfrm>
              <a:off x="9259888" y="4535488"/>
              <a:ext cx="71438" cy="122238"/>
            </a:xfrm>
            <a:custGeom>
              <a:avLst/>
              <a:gdLst>
                <a:gd name="T0" fmla="*/ 34 w 44"/>
                <a:gd name="T1" fmla="*/ 1 h 75"/>
                <a:gd name="T2" fmla="*/ 12 w 44"/>
                <a:gd name="T3" fmla="*/ 17 h 75"/>
                <a:gd name="T4" fmla="*/ 12 w 44"/>
                <a:gd name="T5" fmla="*/ 69 h 75"/>
                <a:gd name="T6" fmla="*/ 18 w 44"/>
                <a:gd name="T7" fmla="*/ 68 h 75"/>
                <a:gd name="T8" fmla="*/ 41 w 44"/>
                <a:gd name="T9" fmla="*/ 11 h 75"/>
                <a:gd name="T10" fmla="*/ 34 w 44"/>
                <a:gd name="T11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5">
                  <a:moveTo>
                    <a:pt x="34" y="1"/>
                  </a:moveTo>
                  <a:cubicBezTo>
                    <a:pt x="26" y="4"/>
                    <a:pt x="18" y="10"/>
                    <a:pt x="12" y="17"/>
                  </a:cubicBezTo>
                  <a:cubicBezTo>
                    <a:pt x="0" y="32"/>
                    <a:pt x="4" y="53"/>
                    <a:pt x="12" y="69"/>
                  </a:cubicBezTo>
                  <a:cubicBezTo>
                    <a:pt x="15" y="73"/>
                    <a:pt x="22" y="75"/>
                    <a:pt x="18" y="68"/>
                  </a:cubicBezTo>
                  <a:cubicBezTo>
                    <a:pt x="6" y="44"/>
                    <a:pt x="15" y="20"/>
                    <a:pt x="41" y="11"/>
                  </a:cubicBezTo>
                  <a:cubicBezTo>
                    <a:pt x="44" y="9"/>
                    <a:pt x="38" y="0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239"/>
            <p:cNvSpPr>
              <a:spLocks/>
            </p:cNvSpPr>
            <p:nvPr/>
          </p:nvSpPr>
          <p:spPr bwMode="auto">
            <a:xfrm>
              <a:off x="9131301" y="4592638"/>
              <a:ext cx="115888" cy="80963"/>
            </a:xfrm>
            <a:custGeom>
              <a:avLst/>
              <a:gdLst>
                <a:gd name="T0" fmla="*/ 6 w 71"/>
                <a:gd name="T1" fmla="*/ 13 h 49"/>
                <a:gd name="T2" fmla="*/ 13 w 71"/>
                <a:gd name="T3" fmla="*/ 21 h 49"/>
                <a:gd name="T4" fmla="*/ 55 w 71"/>
                <a:gd name="T5" fmla="*/ 25 h 49"/>
                <a:gd name="T6" fmla="*/ 60 w 71"/>
                <a:gd name="T7" fmla="*/ 43 h 49"/>
                <a:gd name="T8" fmla="*/ 71 w 71"/>
                <a:gd name="T9" fmla="*/ 43 h 49"/>
                <a:gd name="T10" fmla="*/ 62 w 71"/>
                <a:gd name="T11" fmla="*/ 17 h 49"/>
                <a:gd name="T12" fmla="*/ 6 w 71"/>
                <a:gd name="T13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9">
                  <a:moveTo>
                    <a:pt x="6" y="13"/>
                  </a:moveTo>
                  <a:cubicBezTo>
                    <a:pt x="0" y="16"/>
                    <a:pt x="8" y="23"/>
                    <a:pt x="13" y="21"/>
                  </a:cubicBezTo>
                  <a:cubicBezTo>
                    <a:pt x="27" y="15"/>
                    <a:pt x="46" y="9"/>
                    <a:pt x="55" y="25"/>
                  </a:cubicBezTo>
                  <a:cubicBezTo>
                    <a:pt x="59" y="30"/>
                    <a:pt x="60" y="37"/>
                    <a:pt x="60" y="43"/>
                  </a:cubicBezTo>
                  <a:cubicBezTo>
                    <a:pt x="60" y="49"/>
                    <a:pt x="71" y="49"/>
                    <a:pt x="71" y="43"/>
                  </a:cubicBezTo>
                  <a:cubicBezTo>
                    <a:pt x="71" y="34"/>
                    <a:pt x="68" y="24"/>
                    <a:pt x="62" y="17"/>
                  </a:cubicBezTo>
                  <a:cubicBezTo>
                    <a:pt x="48" y="0"/>
                    <a:pt x="23" y="6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240"/>
            <p:cNvSpPr>
              <a:spLocks/>
            </p:cNvSpPr>
            <p:nvPr/>
          </p:nvSpPr>
          <p:spPr bwMode="auto">
            <a:xfrm>
              <a:off x="10942638" y="4397375"/>
              <a:ext cx="122238" cy="96838"/>
            </a:xfrm>
            <a:custGeom>
              <a:avLst/>
              <a:gdLst>
                <a:gd name="T0" fmla="*/ 5 w 75"/>
                <a:gd name="T1" fmla="*/ 46 h 59"/>
                <a:gd name="T2" fmla="*/ 9 w 75"/>
                <a:gd name="T3" fmla="*/ 56 h 59"/>
                <a:gd name="T4" fmla="*/ 66 w 75"/>
                <a:gd name="T5" fmla="*/ 40 h 59"/>
                <a:gd name="T6" fmla="*/ 74 w 75"/>
                <a:gd name="T7" fmla="*/ 11 h 59"/>
                <a:gd name="T8" fmla="*/ 65 w 75"/>
                <a:gd name="T9" fmla="*/ 5 h 59"/>
                <a:gd name="T10" fmla="*/ 61 w 75"/>
                <a:gd name="T11" fmla="*/ 27 h 59"/>
                <a:gd name="T12" fmla="*/ 5 w 75"/>
                <a:gd name="T13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9">
                  <a:moveTo>
                    <a:pt x="5" y="46"/>
                  </a:moveTo>
                  <a:cubicBezTo>
                    <a:pt x="0" y="45"/>
                    <a:pt x="6" y="56"/>
                    <a:pt x="9" y="56"/>
                  </a:cubicBezTo>
                  <a:cubicBezTo>
                    <a:pt x="30" y="59"/>
                    <a:pt x="53" y="59"/>
                    <a:pt x="66" y="40"/>
                  </a:cubicBezTo>
                  <a:cubicBezTo>
                    <a:pt x="72" y="32"/>
                    <a:pt x="75" y="21"/>
                    <a:pt x="74" y="11"/>
                  </a:cubicBezTo>
                  <a:cubicBezTo>
                    <a:pt x="74" y="8"/>
                    <a:pt x="65" y="0"/>
                    <a:pt x="65" y="5"/>
                  </a:cubicBezTo>
                  <a:cubicBezTo>
                    <a:pt x="66" y="12"/>
                    <a:pt x="64" y="20"/>
                    <a:pt x="61" y="27"/>
                  </a:cubicBezTo>
                  <a:cubicBezTo>
                    <a:pt x="51" y="48"/>
                    <a:pt x="25" y="49"/>
                    <a:pt x="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241"/>
            <p:cNvSpPr>
              <a:spLocks/>
            </p:cNvSpPr>
            <p:nvPr/>
          </p:nvSpPr>
          <p:spPr bwMode="auto">
            <a:xfrm>
              <a:off x="11074401" y="4418013"/>
              <a:ext cx="84138" cy="131763"/>
            </a:xfrm>
            <a:custGeom>
              <a:avLst/>
              <a:gdLst>
                <a:gd name="T0" fmla="*/ 42 w 51"/>
                <a:gd name="T1" fmla="*/ 70 h 81"/>
                <a:gd name="T2" fmla="*/ 12 w 51"/>
                <a:gd name="T3" fmla="*/ 33 h 81"/>
                <a:gd name="T4" fmla="*/ 22 w 51"/>
                <a:gd name="T5" fmla="*/ 12 h 81"/>
                <a:gd name="T6" fmla="*/ 15 w 51"/>
                <a:gd name="T7" fmla="*/ 3 h 81"/>
                <a:gd name="T8" fmla="*/ 2 w 51"/>
                <a:gd name="T9" fmla="*/ 34 h 81"/>
                <a:gd name="T10" fmla="*/ 44 w 51"/>
                <a:gd name="T11" fmla="*/ 79 h 81"/>
                <a:gd name="T12" fmla="*/ 42 w 51"/>
                <a:gd name="T13" fmla="*/ 7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81">
                  <a:moveTo>
                    <a:pt x="42" y="70"/>
                  </a:moveTo>
                  <a:cubicBezTo>
                    <a:pt x="24" y="64"/>
                    <a:pt x="7" y="54"/>
                    <a:pt x="12" y="33"/>
                  </a:cubicBezTo>
                  <a:cubicBezTo>
                    <a:pt x="14" y="26"/>
                    <a:pt x="18" y="18"/>
                    <a:pt x="22" y="12"/>
                  </a:cubicBezTo>
                  <a:cubicBezTo>
                    <a:pt x="25" y="9"/>
                    <a:pt x="17" y="0"/>
                    <a:pt x="15" y="3"/>
                  </a:cubicBezTo>
                  <a:cubicBezTo>
                    <a:pt x="8" y="11"/>
                    <a:pt x="3" y="23"/>
                    <a:pt x="2" y="34"/>
                  </a:cubicBezTo>
                  <a:cubicBezTo>
                    <a:pt x="0" y="58"/>
                    <a:pt x="24" y="73"/>
                    <a:pt x="44" y="79"/>
                  </a:cubicBezTo>
                  <a:cubicBezTo>
                    <a:pt x="51" y="81"/>
                    <a:pt x="46" y="71"/>
                    <a:pt x="4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242"/>
            <p:cNvSpPr>
              <a:spLocks/>
            </p:cNvSpPr>
            <p:nvPr/>
          </p:nvSpPr>
          <p:spPr bwMode="auto">
            <a:xfrm>
              <a:off x="11025188" y="4564063"/>
              <a:ext cx="115888" cy="92075"/>
            </a:xfrm>
            <a:custGeom>
              <a:avLst/>
              <a:gdLst>
                <a:gd name="T0" fmla="*/ 1 w 70"/>
                <a:gd name="T1" fmla="*/ 45 h 57"/>
                <a:gd name="T2" fmla="*/ 6 w 70"/>
                <a:gd name="T3" fmla="*/ 49 h 57"/>
                <a:gd name="T4" fmla="*/ 65 w 70"/>
                <a:gd name="T5" fmla="*/ 16 h 57"/>
                <a:gd name="T6" fmla="*/ 66 w 70"/>
                <a:gd name="T7" fmla="*/ 3 h 57"/>
                <a:gd name="T8" fmla="*/ 37 w 70"/>
                <a:gd name="T9" fmla="*/ 2 h 57"/>
                <a:gd name="T10" fmla="*/ 1 w 70"/>
                <a:gd name="T1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57">
                  <a:moveTo>
                    <a:pt x="1" y="45"/>
                  </a:moveTo>
                  <a:cubicBezTo>
                    <a:pt x="0" y="50"/>
                    <a:pt x="5" y="57"/>
                    <a:pt x="6" y="49"/>
                  </a:cubicBezTo>
                  <a:cubicBezTo>
                    <a:pt x="13" y="20"/>
                    <a:pt x="37" y="6"/>
                    <a:pt x="65" y="16"/>
                  </a:cubicBezTo>
                  <a:cubicBezTo>
                    <a:pt x="68" y="17"/>
                    <a:pt x="70" y="5"/>
                    <a:pt x="66" y="3"/>
                  </a:cubicBezTo>
                  <a:cubicBezTo>
                    <a:pt x="57" y="0"/>
                    <a:pt x="46" y="0"/>
                    <a:pt x="37" y="2"/>
                  </a:cubicBezTo>
                  <a:cubicBezTo>
                    <a:pt x="16" y="6"/>
                    <a:pt x="5" y="26"/>
                    <a:pt x="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43"/>
            <p:cNvSpPr>
              <a:spLocks/>
            </p:cNvSpPr>
            <p:nvPr/>
          </p:nvSpPr>
          <p:spPr bwMode="auto">
            <a:xfrm>
              <a:off x="10920413" y="4510088"/>
              <a:ext cx="85725" cy="125413"/>
            </a:xfrm>
            <a:custGeom>
              <a:avLst/>
              <a:gdLst>
                <a:gd name="T0" fmla="*/ 8 w 52"/>
                <a:gd name="T1" fmla="*/ 13 h 77"/>
                <a:gd name="T2" fmla="*/ 41 w 52"/>
                <a:gd name="T3" fmla="*/ 46 h 77"/>
                <a:gd name="T4" fmla="*/ 32 w 52"/>
                <a:gd name="T5" fmla="*/ 64 h 77"/>
                <a:gd name="T6" fmla="*/ 42 w 52"/>
                <a:gd name="T7" fmla="*/ 72 h 77"/>
                <a:gd name="T8" fmla="*/ 52 w 52"/>
                <a:gd name="T9" fmla="*/ 43 h 77"/>
                <a:gd name="T10" fmla="*/ 8 w 52"/>
                <a:gd name="T11" fmla="*/ 2 h 77"/>
                <a:gd name="T12" fmla="*/ 8 w 52"/>
                <a:gd name="T13" fmla="*/ 1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7">
                  <a:moveTo>
                    <a:pt x="8" y="13"/>
                  </a:moveTo>
                  <a:cubicBezTo>
                    <a:pt x="24" y="18"/>
                    <a:pt x="44" y="26"/>
                    <a:pt x="41" y="46"/>
                  </a:cubicBezTo>
                  <a:cubicBezTo>
                    <a:pt x="40" y="53"/>
                    <a:pt x="37" y="59"/>
                    <a:pt x="32" y="64"/>
                  </a:cubicBezTo>
                  <a:cubicBezTo>
                    <a:pt x="29" y="69"/>
                    <a:pt x="38" y="77"/>
                    <a:pt x="42" y="72"/>
                  </a:cubicBezTo>
                  <a:cubicBezTo>
                    <a:pt x="48" y="64"/>
                    <a:pt x="52" y="54"/>
                    <a:pt x="52" y="43"/>
                  </a:cubicBezTo>
                  <a:cubicBezTo>
                    <a:pt x="52" y="20"/>
                    <a:pt x="27" y="8"/>
                    <a:pt x="8" y="2"/>
                  </a:cubicBezTo>
                  <a:cubicBezTo>
                    <a:pt x="0" y="0"/>
                    <a:pt x="3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244"/>
            <p:cNvSpPr>
              <a:spLocks/>
            </p:cNvSpPr>
            <p:nvPr/>
          </p:nvSpPr>
          <p:spPr bwMode="auto">
            <a:xfrm>
              <a:off x="10047288" y="3967163"/>
              <a:ext cx="115888" cy="92075"/>
            </a:xfrm>
            <a:custGeom>
              <a:avLst/>
              <a:gdLst>
                <a:gd name="T0" fmla="*/ 9 w 70"/>
                <a:gd name="T1" fmla="*/ 53 h 56"/>
                <a:gd name="T2" fmla="*/ 62 w 70"/>
                <a:gd name="T3" fmla="*/ 38 h 56"/>
                <a:gd name="T4" fmla="*/ 69 w 70"/>
                <a:gd name="T5" fmla="*/ 11 h 56"/>
                <a:gd name="T6" fmla="*/ 61 w 70"/>
                <a:gd name="T7" fmla="*/ 5 h 56"/>
                <a:gd name="T8" fmla="*/ 57 w 70"/>
                <a:gd name="T9" fmla="*/ 26 h 56"/>
                <a:gd name="T10" fmla="*/ 4 w 70"/>
                <a:gd name="T11" fmla="*/ 44 h 56"/>
                <a:gd name="T12" fmla="*/ 9 w 70"/>
                <a:gd name="T13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6">
                  <a:moveTo>
                    <a:pt x="9" y="53"/>
                  </a:moveTo>
                  <a:cubicBezTo>
                    <a:pt x="28" y="56"/>
                    <a:pt x="50" y="56"/>
                    <a:pt x="62" y="38"/>
                  </a:cubicBezTo>
                  <a:cubicBezTo>
                    <a:pt x="67" y="30"/>
                    <a:pt x="70" y="20"/>
                    <a:pt x="69" y="11"/>
                  </a:cubicBezTo>
                  <a:cubicBezTo>
                    <a:pt x="69" y="8"/>
                    <a:pt x="61" y="0"/>
                    <a:pt x="61" y="5"/>
                  </a:cubicBezTo>
                  <a:cubicBezTo>
                    <a:pt x="62" y="12"/>
                    <a:pt x="60" y="19"/>
                    <a:pt x="57" y="26"/>
                  </a:cubicBezTo>
                  <a:cubicBezTo>
                    <a:pt x="47" y="46"/>
                    <a:pt x="23" y="47"/>
                    <a:pt x="4" y="44"/>
                  </a:cubicBezTo>
                  <a:cubicBezTo>
                    <a:pt x="0" y="43"/>
                    <a:pt x="6" y="53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245"/>
            <p:cNvSpPr>
              <a:spLocks/>
            </p:cNvSpPr>
            <p:nvPr/>
          </p:nvSpPr>
          <p:spPr bwMode="auto">
            <a:xfrm>
              <a:off x="10172701" y="3986213"/>
              <a:ext cx="76200" cy="125413"/>
            </a:xfrm>
            <a:custGeom>
              <a:avLst/>
              <a:gdLst>
                <a:gd name="T0" fmla="*/ 39 w 47"/>
                <a:gd name="T1" fmla="*/ 66 h 77"/>
                <a:gd name="T2" fmla="*/ 11 w 47"/>
                <a:gd name="T3" fmla="*/ 32 h 77"/>
                <a:gd name="T4" fmla="*/ 21 w 47"/>
                <a:gd name="T5" fmla="*/ 12 h 77"/>
                <a:gd name="T6" fmla="*/ 14 w 47"/>
                <a:gd name="T7" fmla="*/ 3 h 77"/>
                <a:gd name="T8" fmla="*/ 2 w 47"/>
                <a:gd name="T9" fmla="*/ 33 h 77"/>
                <a:gd name="T10" fmla="*/ 41 w 47"/>
                <a:gd name="T11" fmla="*/ 75 h 77"/>
                <a:gd name="T12" fmla="*/ 39 w 47"/>
                <a:gd name="T13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77">
                  <a:moveTo>
                    <a:pt x="39" y="66"/>
                  </a:moveTo>
                  <a:cubicBezTo>
                    <a:pt x="22" y="61"/>
                    <a:pt x="6" y="52"/>
                    <a:pt x="11" y="32"/>
                  </a:cubicBezTo>
                  <a:cubicBezTo>
                    <a:pt x="13" y="25"/>
                    <a:pt x="16" y="18"/>
                    <a:pt x="21" y="12"/>
                  </a:cubicBezTo>
                  <a:cubicBezTo>
                    <a:pt x="24" y="9"/>
                    <a:pt x="16" y="0"/>
                    <a:pt x="14" y="3"/>
                  </a:cubicBezTo>
                  <a:cubicBezTo>
                    <a:pt x="7" y="12"/>
                    <a:pt x="2" y="22"/>
                    <a:pt x="2" y="33"/>
                  </a:cubicBezTo>
                  <a:cubicBezTo>
                    <a:pt x="0" y="55"/>
                    <a:pt x="22" y="69"/>
                    <a:pt x="41" y="75"/>
                  </a:cubicBezTo>
                  <a:cubicBezTo>
                    <a:pt x="47" y="77"/>
                    <a:pt x="43" y="67"/>
                    <a:pt x="39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246"/>
            <p:cNvSpPr>
              <a:spLocks/>
            </p:cNvSpPr>
            <p:nvPr/>
          </p:nvSpPr>
          <p:spPr bwMode="auto">
            <a:xfrm>
              <a:off x="10126663" y="4122738"/>
              <a:ext cx="107950" cy="87313"/>
            </a:xfrm>
            <a:custGeom>
              <a:avLst/>
              <a:gdLst>
                <a:gd name="T0" fmla="*/ 61 w 66"/>
                <a:gd name="T1" fmla="*/ 15 h 53"/>
                <a:gd name="T2" fmla="*/ 62 w 66"/>
                <a:gd name="T3" fmla="*/ 3 h 53"/>
                <a:gd name="T4" fmla="*/ 34 w 66"/>
                <a:gd name="T5" fmla="*/ 2 h 53"/>
                <a:gd name="T6" fmla="*/ 1 w 66"/>
                <a:gd name="T7" fmla="*/ 42 h 53"/>
                <a:gd name="T8" fmla="*/ 6 w 66"/>
                <a:gd name="T9" fmla="*/ 46 h 53"/>
                <a:gd name="T10" fmla="*/ 61 w 66"/>
                <a:gd name="T11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3">
                  <a:moveTo>
                    <a:pt x="61" y="15"/>
                  </a:moveTo>
                  <a:cubicBezTo>
                    <a:pt x="64" y="16"/>
                    <a:pt x="66" y="5"/>
                    <a:pt x="62" y="3"/>
                  </a:cubicBezTo>
                  <a:cubicBezTo>
                    <a:pt x="53" y="0"/>
                    <a:pt x="43" y="0"/>
                    <a:pt x="34" y="2"/>
                  </a:cubicBezTo>
                  <a:cubicBezTo>
                    <a:pt x="14" y="5"/>
                    <a:pt x="5" y="24"/>
                    <a:pt x="1" y="42"/>
                  </a:cubicBezTo>
                  <a:cubicBezTo>
                    <a:pt x="0" y="47"/>
                    <a:pt x="4" y="53"/>
                    <a:pt x="6" y="46"/>
                  </a:cubicBezTo>
                  <a:cubicBezTo>
                    <a:pt x="12" y="19"/>
                    <a:pt x="35" y="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247"/>
            <p:cNvSpPr>
              <a:spLocks/>
            </p:cNvSpPr>
            <p:nvPr/>
          </p:nvSpPr>
          <p:spPr bwMode="auto">
            <a:xfrm>
              <a:off x="10028238" y="4071938"/>
              <a:ext cx="80963" cy="119063"/>
            </a:xfrm>
            <a:custGeom>
              <a:avLst/>
              <a:gdLst>
                <a:gd name="T0" fmla="*/ 8 w 49"/>
                <a:gd name="T1" fmla="*/ 12 h 72"/>
                <a:gd name="T2" fmla="*/ 38 w 49"/>
                <a:gd name="T3" fmla="*/ 43 h 72"/>
                <a:gd name="T4" fmla="*/ 30 w 49"/>
                <a:gd name="T5" fmla="*/ 61 h 72"/>
                <a:gd name="T6" fmla="*/ 39 w 49"/>
                <a:gd name="T7" fmla="*/ 68 h 72"/>
                <a:gd name="T8" fmla="*/ 49 w 49"/>
                <a:gd name="T9" fmla="*/ 41 h 72"/>
                <a:gd name="T10" fmla="*/ 7 w 49"/>
                <a:gd name="T11" fmla="*/ 2 h 72"/>
                <a:gd name="T12" fmla="*/ 8 w 49"/>
                <a:gd name="T13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2">
                  <a:moveTo>
                    <a:pt x="8" y="12"/>
                  </a:moveTo>
                  <a:cubicBezTo>
                    <a:pt x="22" y="17"/>
                    <a:pt x="41" y="25"/>
                    <a:pt x="38" y="43"/>
                  </a:cubicBezTo>
                  <a:cubicBezTo>
                    <a:pt x="37" y="50"/>
                    <a:pt x="34" y="56"/>
                    <a:pt x="30" y="61"/>
                  </a:cubicBezTo>
                  <a:cubicBezTo>
                    <a:pt x="27" y="65"/>
                    <a:pt x="35" y="72"/>
                    <a:pt x="39" y="68"/>
                  </a:cubicBezTo>
                  <a:cubicBezTo>
                    <a:pt x="45" y="60"/>
                    <a:pt x="49" y="50"/>
                    <a:pt x="49" y="41"/>
                  </a:cubicBezTo>
                  <a:cubicBezTo>
                    <a:pt x="49" y="19"/>
                    <a:pt x="25" y="8"/>
                    <a:pt x="7" y="2"/>
                  </a:cubicBezTo>
                  <a:cubicBezTo>
                    <a:pt x="0" y="0"/>
                    <a:pt x="2" y="11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250"/>
            <p:cNvSpPr>
              <a:spLocks/>
            </p:cNvSpPr>
            <p:nvPr/>
          </p:nvSpPr>
          <p:spPr bwMode="auto">
            <a:xfrm>
              <a:off x="11966576" y="4648200"/>
              <a:ext cx="38100" cy="68263"/>
            </a:xfrm>
            <a:custGeom>
              <a:avLst/>
              <a:gdLst>
                <a:gd name="T0" fmla="*/ 15 w 24"/>
                <a:gd name="T1" fmla="*/ 6 h 42"/>
                <a:gd name="T2" fmla="*/ 5 w 24"/>
                <a:gd name="T3" fmla="*/ 0 h 42"/>
                <a:gd name="T4" fmla="*/ 0 w 24"/>
                <a:gd name="T5" fmla="*/ 3 h 42"/>
                <a:gd name="T6" fmla="*/ 3 w 24"/>
                <a:gd name="T7" fmla="*/ 8 h 42"/>
                <a:gd name="T8" fmla="*/ 3 w 24"/>
                <a:gd name="T9" fmla="*/ 8 h 42"/>
                <a:gd name="T10" fmla="*/ 5 w 24"/>
                <a:gd name="T11" fmla="*/ 9 h 42"/>
                <a:gd name="T12" fmla="*/ 16 w 24"/>
                <a:gd name="T13" fmla="*/ 26 h 42"/>
                <a:gd name="T14" fmla="*/ 14 w 24"/>
                <a:gd name="T15" fmla="*/ 36 h 42"/>
                <a:gd name="T16" fmla="*/ 16 w 24"/>
                <a:gd name="T17" fmla="*/ 41 h 42"/>
                <a:gd name="T18" fmla="*/ 18 w 24"/>
                <a:gd name="T19" fmla="*/ 42 h 42"/>
                <a:gd name="T20" fmla="*/ 21 w 24"/>
                <a:gd name="T21" fmla="*/ 39 h 42"/>
                <a:gd name="T22" fmla="*/ 24 w 24"/>
                <a:gd name="T23" fmla="*/ 26 h 42"/>
                <a:gd name="T24" fmla="*/ 15 w 24"/>
                <a:gd name="T25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2">
                  <a:moveTo>
                    <a:pt x="15" y="6"/>
                  </a:moveTo>
                  <a:cubicBezTo>
                    <a:pt x="10" y="2"/>
                    <a:pt x="6" y="1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5" y="9"/>
                  </a:cubicBezTo>
                  <a:cubicBezTo>
                    <a:pt x="9" y="11"/>
                    <a:pt x="16" y="16"/>
                    <a:pt x="16" y="26"/>
                  </a:cubicBezTo>
                  <a:cubicBezTo>
                    <a:pt x="16" y="29"/>
                    <a:pt x="16" y="32"/>
                    <a:pt x="14" y="36"/>
                  </a:cubicBezTo>
                  <a:cubicBezTo>
                    <a:pt x="13" y="38"/>
                    <a:pt x="14" y="41"/>
                    <a:pt x="16" y="41"/>
                  </a:cubicBezTo>
                  <a:cubicBezTo>
                    <a:pt x="17" y="42"/>
                    <a:pt x="17" y="42"/>
                    <a:pt x="18" y="42"/>
                  </a:cubicBezTo>
                  <a:cubicBezTo>
                    <a:pt x="19" y="42"/>
                    <a:pt x="21" y="41"/>
                    <a:pt x="21" y="39"/>
                  </a:cubicBezTo>
                  <a:cubicBezTo>
                    <a:pt x="23" y="34"/>
                    <a:pt x="24" y="30"/>
                    <a:pt x="24" y="26"/>
                  </a:cubicBezTo>
                  <a:cubicBezTo>
                    <a:pt x="24" y="16"/>
                    <a:pt x="19" y="10"/>
                    <a:pt x="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251"/>
            <p:cNvSpPr>
              <a:spLocks/>
            </p:cNvSpPr>
            <p:nvPr/>
          </p:nvSpPr>
          <p:spPr bwMode="auto">
            <a:xfrm>
              <a:off x="11985626" y="4624388"/>
              <a:ext cx="50800" cy="100013"/>
            </a:xfrm>
            <a:custGeom>
              <a:avLst/>
              <a:gdLst>
                <a:gd name="T0" fmla="*/ 19 w 31"/>
                <a:gd name="T1" fmla="*/ 9 h 61"/>
                <a:gd name="T2" fmla="*/ 6 w 31"/>
                <a:gd name="T3" fmla="*/ 1 h 61"/>
                <a:gd name="T4" fmla="*/ 1 w 31"/>
                <a:gd name="T5" fmla="*/ 3 h 61"/>
                <a:gd name="T6" fmla="*/ 3 w 31"/>
                <a:gd name="T7" fmla="*/ 8 h 61"/>
                <a:gd name="T8" fmla="*/ 6 w 31"/>
                <a:gd name="T9" fmla="*/ 10 h 61"/>
                <a:gd name="T10" fmla="*/ 23 w 31"/>
                <a:gd name="T11" fmla="*/ 38 h 61"/>
                <a:gd name="T12" fmla="*/ 19 w 31"/>
                <a:gd name="T13" fmla="*/ 56 h 61"/>
                <a:gd name="T14" fmla="*/ 21 w 31"/>
                <a:gd name="T15" fmla="*/ 61 h 61"/>
                <a:gd name="T16" fmla="*/ 23 w 31"/>
                <a:gd name="T17" fmla="*/ 61 h 61"/>
                <a:gd name="T18" fmla="*/ 27 w 31"/>
                <a:gd name="T19" fmla="*/ 59 h 61"/>
                <a:gd name="T20" fmla="*/ 31 w 31"/>
                <a:gd name="T21" fmla="*/ 38 h 61"/>
                <a:gd name="T22" fmla="*/ 19 w 31"/>
                <a:gd name="T23" fmla="*/ 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61">
                  <a:moveTo>
                    <a:pt x="19" y="9"/>
                  </a:moveTo>
                  <a:cubicBezTo>
                    <a:pt x="12" y="4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8"/>
                    <a:pt x="3" y="8"/>
                  </a:cubicBezTo>
                  <a:cubicBezTo>
                    <a:pt x="3" y="8"/>
                    <a:pt x="4" y="9"/>
                    <a:pt x="6" y="10"/>
                  </a:cubicBezTo>
                  <a:cubicBezTo>
                    <a:pt x="12" y="14"/>
                    <a:pt x="24" y="22"/>
                    <a:pt x="23" y="38"/>
                  </a:cubicBezTo>
                  <a:cubicBezTo>
                    <a:pt x="23" y="43"/>
                    <a:pt x="22" y="49"/>
                    <a:pt x="19" y="56"/>
                  </a:cubicBezTo>
                  <a:cubicBezTo>
                    <a:pt x="18" y="58"/>
                    <a:pt x="19" y="60"/>
                    <a:pt x="21" y="61"/>
                  </a:cubicBezTo>
                  <a:cubicBezTo>
                    <a:pt x="22" y="61"/>
                    <a:pt x="22" y="61"/>
                    <a:pt x="23" y="61"/>
                  </a:cubicBezTo>
                  <a:cubicBezTo>
                    <a:pt x="24" y="61"/>
                    <a:pt x="26" y="60"/>
                    <a:pt x="27" y="59"/>
                  </a:cubicBezTo>
                  <a:cubicBezTo>
                    <a:pt x="30" y="51"/>
                    <a:pt x="31" y="44"/>
                    <a:pt x="31" y="38"/>
                  </a:cubicBezTo>
                  <a:cubicBezTo>
                    <a:pt x="31" y="25"/>
                    <a:pt x="25" y="15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252"/>
            <p:cNvSpPr>
              <a:spLocks/>
            </p:cNvSpPr>
            <p:nvPr/>
          </p:nvSpPr>
          <p:spPr bwMode="auto">
            <a:xfrm>
              <a:off x="11688763" y="5065713"/>
              <a:ext cx="73025" cy="31750"/>
            </a:xfrm>
            <a:custGeom>
              <a:avLst/>
              <a:gdLst>
                <a:gd name="T0" fmla="*/ 20 w 45"/>
                <a:gd name="T1" fmla="*/ 20 h 20"/>
                <a:gd name="T2" fmla="*/ 44 w 45"/>
                <a:gd name="T3" fmla="*/ 7 h 20"/>
                <a:gd name="T4" fmla="*/ 42 w 45"/>
                <a:gd name="T5" fmla="*/ 1 h 20"/>
                <a:gd name="T6" fmla="*/ 37 w 45"/>
                <a:gd name="T7" fmla="*/ 2 h 20"/>
                <a:gd name="T8" fmla="*/ 37 w 45"/>
                <a:gd name="T9" fmla="*/ 2 h 20"/>
                <a:gd name="T10" fmla="*/ 36 w 45"/>
                <a:gd name="T11" fmla="*/ 4 h 20"/>
                <a:gd name="T12" fmla="*/ 20 w 45"/>
                <a:gd name="T13" fmla="*/ 12 h 20"/>
                <a:gd name="T14" fmla="*/ 7 w 45"/>
                <a:gd name="T15" fmla="*/ 8 h 20"/>
                <a:gd name="T16" fmla="*/ 1 w 45"/>
                <a:gd name="T17" fmla="*/ 9 h 20"/>
                <a:gd name="T18" fmla="*/ 3 w 45"/>
                <a:gd name="T19" fmla="*/ 15 h 20"/>
                <a:gd name="T20" fmla="*/ 20 w 45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0">
                  <a:moveTo>
                    <a:pt x="20" y="20"/>
                  </a:moveTo>
                  <a:cubicBezTo>
                    <a:pt x="36" y="20"/>
                    <a:pt x="43" y="7"/>
                    <a:pt x="44" y="7"/>
                  </a:cubicBezTo>
                  <a:cubicBezTo>
                    <a:pt x="45" y="5"/>
                    <a:pt x="44" y="2"/>
                    <a:pt x="42" y="1"/>
                  </a:cubicBezTo>
                  <a:cubicBezTo>
                    <a:pt x="40" y="0"/>
                    <a:pt x="38" y="1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6" y="3"/>
                    <a:pt x="36" y="4"/>
                  </a:cubicBezTo>
                  <a:cubicBezTo>
                    <a:pt x="33" y="7"/>
                    <a:pt x="28" y="13"/>
                    <a:pt x="20" y="12"/>
                  </a:cubicBezTo>
                  <a:cubicBezTo>
                    <a:pt x="17" y="12"/>
                    <a:pt x="12" y="11"/>
                    <a:pt x="7" y="8"/>
                  </a:cubicBezTo>
                  <a:cubicBezTo>
                    <a:pt x="5" y="7"/>
                    <a:pt x="3" y="7"/>
                    <a:pt x="1" y="9"/>
                  </a:cubicBezTo>
                  <a:cubicBezTo>
                    <a:pt x="0" y="11"/>
                    <a:pt x="1" y="13"/>
                    <a:pt x="3" y="15"/>
                  </a:cubicBezTo>
                  <a:cubicBezTo>
                    <a:pt x="9" y="19"/>
                    <a:pt x="15" y="20"/>
                    <a:pt x="2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253"/>
            <p:cNvSpPr>
              <a:spLocks/>
            </p:cNvSpPr>
            <p:nvPr/>
          </p:nvSpPr>
          <p:spPr bwMode="auto">
            <a:xfrm>
              <a:off x="11674476" y="5089525"/>
              <a:ext cx="104775" cy="41275"/>
            </a:xfrm>
            <a:custGeom>
              <a:avLst/>
              <a:gdLst>
                <a:gd name="T0" fmla="*/ 62 w 64"/>
                <a:gd name="T1" fmla="*/ 1 h 25"/>
                <a:gd name="T2" fmla="*/ 57 w 64"/>
                <a:gd name="T3" fmla="*/ 2 h 25"/>
                <a:gd name="T4" fmla="*/ 57 w 64"/>
                <a:gd name="T5" fmla="*/ 2 h 25"/>
                <a:gd name="T6" fmla="*/ 55 w 64"/>
                <a:gd name="T7" fmla="*/ 5 h 25"/>
                <a:gd name="T8" fmla="*/ 30 w 64"/>
                <a:gd name="T9" fmla="*/ 17 h 25"/>
                <a:gd name="T10" fmla="*/ 7 w 64"/>
                <a:gd name="T11" fmla="*/ 9 h 25"/>
                <a:gd name="T12" fmla="*/ 1 w 64"/>
                <a:gd name="T13" fmla="*/ 10 h 25"/>
                <a:gd name="T14" fmla="*/ 2 w 64"/>
                <a:gd name="T15" fmla="*/ 16 h 25"/>
                <a:gd name="T16" fmla="*/ 30 w 64"/>
                <a:gd name="T17" fmla="*/ 25 h 25"/>
                <a:gd name="T18" fmla="*/ 63 w 64"/>
                <a:gd name="T19" fmla="*/ 7 h 25"/>
                <a:gd name="T20" fmla="*/ 62 w 64"/>
                <a:gd name="T21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5">
                  <a:moveTo>
                    <a:pt x="62" y="1"/>
                  </a:moveTo>
                  <a:cubicBezTo>
                    <a:pt x="60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6" y="3"/>
                    <a:pt x="55" y="5"/>
                  </a:cubicBezTo>
                  <a:cubicBezTo>
                    <a:pt x="51" y="9"/>
                    <a:pt x="42" y="17"/>
                    <a:pt x="30" y="17"/>
                  </a:cubicBezTo>
                  <a:cubicBezTo>
                    <a:pt x="23" y="17"/>
                    <a:pt x="16" y="15"/>
                    <a:pt x="7" y="9"/>
                  </a:cubicBezTo>
                  <a:cubicBezTo>
                    <a:pt x="5" y="8"/>
                    <a:pt x="3" y="8"/>
                    <a:pt x="1" y="10"/>
                  </a:cubicBezTo>
                  <a:cubicBezTo>
                    <a:pt x="0" y="12"/>
                    <a:pt x="1" y="14"/>
                    <a:pt x="2" y="16"/>
                  </a:cubicBezTo>
                  <a:cubicBezTo>
                    <a:pt x="12" y="23"/>
                    <a:pt x="22" y="25"/>
                    <a:pt x="30" y="25"/>
                  </a:cubicBezTo>
                  <a:cubicBezTo>
                    <a:pt x="51" y="25"/>
                    <a:pt x="63" y="7"/>
                    <a:pt x="63" y="7"/>
                  </a:cubicBezTo>
                  <a:cubicBezTo>
                    <a:pt x="64" y="5"/>
                    <a:pt x="64" y="3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254"/>
            <p:cNvSpPr>
              <a:spLocks/>
            </p:cNvSpPr>
            <p:nvPr/>
          </p:nvSpPr>
          <p:spPr bwMode="auto">
            <a:xfrm>
              <a:off x="11309351" y="4281488"/>
              <a:ext cx="63500" cy="47625"/>
            </a:xfrm>
            <a:custGeom>
              <a:avLst/>
              <a:gdLst>
                <a:gd name="T0" fmla="*/ 28 w 39"/>
                <a:gd name="T1" fmla="*/ 1 h 29"/>
                <a:gd name="T2" fmla="*/ 5 w 39"/>
                <a:gd name="T3" fmla="*/ 12 h 29"/>
                <a:gd name="T4" fmla="*/ 1 w 39"/>
                <a:gd name="T5" fmla="*/ 24 h 29"/>
                <a:gd name="T6" fmla="*/ 4 w 39"/>
                <a:gd name="T7" fmla="*/ 29 h 29"/>
                <a:gd name="T8" fmla="*/ 5 w 39"/>
                <a:gd name="T9" fmla="*/ 29 h 29"/>
                <a:gd name="T10" fmla="*/ 9 w 39"/>
                <a:gd name="T11" fmla="*/ 25 h 29"/>
                <a:gd name="T12" fmla="*/ 9 w 39"/>
                <a:gd name="T13" fmla="*/ 23 h 29"/>
                <a:gd name="T14" fmla="*/ 28 w 39"/>
                <a:gd name="T15" fmla="*/ 9 h 29"/>
                <a:gd name="T16" fmla="*/ 34 w 39"/>
                <a:gd name="T17" fmla="*/ 9 h 29"/>
                <a:gd name="T18" fmla="*/ 39 w 39"/>
                <a:gd name="T19" fmla="*/ 6 h 29"/>
                <a:gd name="T20" fmla="*/ 36 w 39"/>
                <a:gd name="T21" fmla="*/ 1 h 29"/>
                <a:gd name="T22" fmla="*/ 28 w 39"/>
                <a:gd name="T2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9">
                  <a:moveTo>
                    <a:pt x="28" y="1"/>
                  </a:moveTo>
                  <a:cubicBezTo>
                    <a:pt x="16" y="0"/>
                    <a:pt x="9" y="7"/>
                    <a:pt x="5" y="12"/>
                  </a:cubicBezTo>
                  <a:cubicBezTo>
                    <a:pt x="2" y="18"/>
                    <a:pt x="1" y="24"/>
                    <a:pt x="1" y="24"/>
                  </a:cubicBezTo>
                  <a:cubicBezTo>
                    <a:pt x="0" y="26"/>
                    <a:pt x="2" y="28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7" y="29"/>
                    <a:pt x="8" y="27"/>
                    <a:pt x="9" y="25"/>
                  </a:cubicBezTo>
                  <a:cubicBezTo>
                    <a:pt x="9" y="25"/>
                    <a:pt x="9" y="24"/>
                    <a:pt x="9" y="23"/>
                  </a:cubicBezTo>
                  <a:cubicBezTo>
                    <a:pt x="11" y="18"/>
                    <a:pt x="15" y="9"/>
                    <a:pt x="28" y="9"/>
                  </a:cubicBezTo>
                  <a:cubicBezTo>
                    <a:pt x="30" y="9"/>
                    <a:pt x="32" y="9"/>
                    <a:pt x="34" y="9"/>
                  </a:cubicBezTo>
                  <a:cubicBezTo>
                    <a:pt x="36" y="10"/>
                    <a:pt x="38" y="8"/>
                    <a:pt x="39" y="6"/>
                  </a:cubicBezTo>
                  <a:cubicBezTo>
                    <a:pt x="39" y="4"/>
                    <a:pt x="38" y="2"/>
                    <a:pt x="36" y="1"/>
                  </a:cubicBezTo>
                  <a:cubicBezTo>
                    <a:pt x="33" y="1"/>
                    <a:pt x="30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255"/>
            <p:cNvSpPr>
              <a:spLocks/>
            </p:cNvSpPr>
            <p:nvPr/>
          </p:nvSpPr>
          <p:spPr bwMode="auto">
            <a:xfrm>
              <a:off x="11282363" y="4252913"/>
              <a:ext cx="93663" cy="60325"/>
            </a:xfrm>
            <a:custGeom>
              <a:avLst/>
              <a:gdLst>
                <a:gd name="T0" fmla="*/ 56 w 57"/>
                <a:gd name="T1" fmla="*/ 6 h 37"/>
                <a:gd name="T2" fmla="*/ 53 w 57"/>
                <a:gd name="T3" fmla="*/ 2 h 37"/>
                <a:gd name="T4" fmla="*/ 40 w 57"/>
                <a:gd name="T5" fmla="*/ 0 h 37"/>
                <a:gd name="T6" fmla="*/ 8 w 57"/>
                <a:gd name="T7" fmla="*/ 16 h 37"/>
                <a:gd name="T8" fmla="*/ 0 w 57"/>
                <a:gd name="T9" fmla="*/ 32 h 37"/>
                <a:gd name="T10" fmla="*/ 3 w 57"/>
                <a:gd name="T11" fmla="*/ 37 h 37"/>
                <a:gd name="T12" fmla="*/ 4 w 57"/>
                <a:gd name="T13" fmla="*/ 37 h 37"/>
                <a:gd name="T14" fmla="*/ 8 w 57"/>
                <a:gd name="T15" fmla="*/ 34 h 37"/>
                <a:gd name="T16" fmla="*/ 8 w 57"/>
                <a:gd name="T17" fmla="*/ 34 h 37"/>
                <a:gd name="T18" fmla="*/ 9 w 57"/>
                <a:gd name="T19" fmla="*/ 30 h 37"/>
                <a:gd name="T20" fmla="*/ 40 w 57"/>
                <a:gd name="T21" fmla="*/ 8 h 37"/>
                <a:gd name="T22" fmla="*/ 52 w 57"/>
                <a:gd name="T23" fmla="*/ 9 h 37"/>
                <a:gd name="T24" fmla="*/ 56 w 57"/>
                <a:gd name="T25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7">
                  <a:moveTo>
                    <a:pt x="56" y="6"/>
                  </a:moveTo>
                  <a:cubicBezTo>
                    <a:pt x="57" y="4"/>
                    <a:pt x="56" y="2"/>
                    <a:pt x="53" y="2"/>
                  </a:cubicBezTo>
                  <a:cubicBezTo>
                    <a:pt x="49" y="0"/>
                    <a:pt x="44" y="0"/>
                    <a:pt x="40" y="0"/>
                  </a:cubicBezTo>
                  <a:cubicBezTo>
                    <a:pt x="24" y="0"/>
                    <a:pt x="13" y="8"/>
                    <a:pt x="8" y="16"/>
                  </a:cubicBezTo>
                  <a:cubicBezTo>
                    <a:pt x="2" y="24"/>
                    <a:pt x="0" y="32"/>
                    <a:pt x="0" y="32"/>
                  </a:cubicBezTo>
                  <a:cubicBezTo>
                    <a:pt x="0" y="34"/>
                    <a:pt x="1" y="36"/>
                    <a:pt x="3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37"/>
                    <a:pt x="8" y="36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2"/>
                    <a:pt x="9" y="30"/>
                  </a:cubicBezTo>
                  <a:cubicBezTo>
                    <a:pt x="12" y="22"/>
                    <a:pt x="20" y="8"/>
                    <a:pt x="40" y="8"/>
                  </a:cubicBezTo>
                  <a:cubicBezTo>
                    <a:pt x="43" y="8"/>
                    <a:pt x="47" y="8"/>
                    <a:pt x="52" y="9"/>
                  </a:cubicBezTo>
                  <a:cubicBezTo>
                    <a:pt x="54" y="10"/>
                    <a:pt x="56" y="9"/>
                    <a:pt x="5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256"/>
            <p:cNvSpPr>
              <a:spLocks/>
            </p:cNvSpPr>
            <p:nvPr/>
          </p:nvSpPr>
          <p:spPr bwMode="auto">
            <a:xfrm>
              <a:off x="8856663" y="4294188"/>
              <a:ext cx="71438" cy="36513"/>
            </a:xfrm>
            <a:custGeom>
              <a:avLst/>
              <a:gdLst>
                <a:gd name="T0" fmla="*/ 18 w 44"/>
                <a:gd name="T1" fmla="*/ 0 h 23"/>
                <a:gd name="T2" fmla="*/ 3 w 44"/>
                <a:gd name="T3" fmla="*/ 4 h 23"/>
                <a:gd name="T4" fmla="*/ 1 w 44"/>
                <a:gd name="T5" fmla="*/ 9 h 23"/>
                <a:gd name="T6" fmla="*/ 7 w 44"/>
                <a:gd name="T7" fmla="*/ 11 h 23"/>
                <a:gd name="T8" fmla="*/ 8 w 44"/>
                <a:gd name="T9" fmla="*/ 10 h 23"/>
                <a:gd name="T10" fmla="*/ 18 w 44"/>
                <a:gd name="T11" fmla="*/ 8 h 23"/>
                <a:gd name="T12" fmla="*/ 35 w 44"/>
                <a:gd name="T13" fmla="*/ 20 h 23"/>
                <a:gd name="T14" fmla="*/ 39 w 44"/>
                <a:gd name="T15" fmla="*/ 23 h 23"/>
                <a:gd name="T16" fmla="*/ 41 w 44"/>
                <a:gd name="T17" fmla="*/ 22 h 23"/>
                <a:gd name="T18" fmla="*/ 43 w 44"/>
                <a:gd name="T19" fmla="*/ 17 h 23"/>
                <a:gd name="T20" fmla="*/ 18 w 4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3">
                  <a:moveTo>
                    <a:pt x="18" y="0"/>
                  </a:moveTo>
                  <a:cubicBezTo>
                    <a:pt x="9" y="0"/>
                    <a:pt x="3" y="3"/>
                    <a:pt x="3" y="4"/>
                  </a:cubicBezTo>
                  <a:cubicBezTo>
                    <a:pt x="1" y="5"/>
                    <a:pt x="0" y="7"/>
                    <a:pt x="1" y="9"/>
                  </a:cubicBezTo>
                  <a:cubicBezTo>
                    <a:pt x="2" y="11"/>
                    <a:pt x="5" y="12"/>
                    <a:pt x="7" y="11"/>
                  </a:cubicBezTo>
                  <a:cubicBezTo>
                    <a:pt x="7" y="11"/>
                    <a:pt x="7" y="10"/>
                    <a:pt x="8" y="10"/>
                  </a:cubicBezTo>
                  <a:cubicBezTo>
                    <a:pt x="9" y="9"/>
                    <a:pt x="13" y="8"/>
                    <a:pt x="18" y="8"/>
                  </a:cubicBezTo>
                  <a:cubicBezTo>
                    <a:pt x="23" y="8"/>
                    <a:pt x="30" y="10"/>
                    <a:pt x="35" y="20"/>
                  </a:cubicBezTo>
                  <a:cubicBezTo>
                    <a:pt x="36" y="22"/>
                    <a:pt x="38" y="23"/>
                    <a:pt x="39" y="23"/>
                  </a:cubicBezTo>
                  <a:cubicBezTo>
                    <a:pt x="40" y="23"/>
                    <a:pt x="40" y="22"/>
                    <a:pt x="41" y="22"/>
                  </a:cubicBezTo>
                  <a:cubicBezTo>
                    <a:pt x="43" y="21"/>
                    <a:pt x="44" y="19"/>
                    <a:pt x="43" y="17"/>
                  </a:cubicBezTo>
                  <a:cubicBezTo>
                    <a:pt x="36" y="4"/>
                    <a:pt x="26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257"/>
            <p:cNvSpPr>
              <a:spLocks/>
            </p:cNvSpPr>
            <p:nvPr/>
          </p:nvSpPr>
          <p:spPr bwMode="auto">
            <a:xfrm>
              <a:off x="8851901" y="4260850"/>
              <a:ext cx="98425" cy="53975"/>
            </a:xfrm>
            <a:custGeom>
              <a:avLst/>
              <a:gdLst>
                <a:gd name="T0" fmla="*/ 56 w 60"/>
                <a:gd name="T1" fmla="*/ 33 h 33"/>
                <a:gd name="T2" fmla="*/ 58 w 60"/>
                <a:gd name="T3" fmla="*/ 32 h 33"/>
                <a:gd name="T4" fmla="*/ 59 w 60"/>
                <a:gd name="T5" fmla="*/ 27 h 33"/>
                <a:gd name="T6" fmla="*/ 22 w 60"/>
                <a:gd name="T7" fmla="*/ 0 h 33"/>
                <a:gd name="T8" fmla="*/ 2 w 60"/>
                <a:gd name="T9" fmla="*/ 5 h 33"/>
                <a:gd name="T10" fmla="*/ 1 w 60"/>
                <a:gd name="T11" fmla="*/ 10 h 33"/>
                <a:gd name="T12" fmla="*/ 6 w 60"/>
                <a:gd name="T13" fmla="*/ 12 h 33"/>
                <a:gd name="T14" fmla="*/ 6 w 60"/>
                <a:gd name="T15" fmla="*/ 12 h 33"/>
                <a:gd name="T16" fmla="*/ 7 w 60"/>
                <a:gd name="T17" fmla="*/ 11 h 33"/>
                <a:gd name="T18" fmla="*/ 22 w 60"/>
                <a:gd name="T19" fmla="*/ 8 h 33"/>
                <a:gd name="T20" fmla="*/ 52 w 60"/>
                <a:gd name="T21" fmla="*/ 30 h 33"/>
                <a:gd name="T22" fmla="*/ 56 w 60"/>
                <a:gd name="T2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3">
                  <a:moveTo>
                    <a:pt x="56" y="33"/>
                  </a:moveTo>
                  <a:cubicBezTo>
                    <a:pt x="56" y="33"/>
                    <a:pt x="57" y="33"/>
                    <a:pt x="58" y="32"/>
                  </a:cubicBezTo>
                  <a:cubicBezTo>
                    <a:pt x="60" y="31"/>
                    <a:pt x="60" y="29"/>
                    <a:pt x="59" y="27"/>
                  </a:cubicBezTo>
                  <a:cubicBezTo>
                    <a:pt x="50" y="6"/>
                    <a:pt x="34" y="0"/>
                    <a:pt x="22" y="0"/>
                  </a:cubicBezTo>
                  <a:cubicBezTo>
                    <a:pt x="11" y="0"/>
                    <a:pt x="3" y="4"/>
                    <a:pt x="2" y="5"/>
                  </a:cubicBezTo>
                  <a:cubicBezTo>
                    <a:pt x="0" y="6"/>
                    <a:pt x="0" y="8"/>
                    <a:pt x="1" y="10"/>
                  </a:cubicBezTo>
                  <a:cubicBezTo>
                    <a:pt x="2" y="12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1"/>
                    <a:pt x="7" y="11"/>
                  </a:cubicBezTo>
                  <a:cubicBezTo>
                    <a:pt x="9" y="10"/>
                    <a:pt x="15" y="8"/>
                    <a:pt x="22" y="8"/>
                  </a:cubicBezTo>
                  <a:cubicBezTo>
                    <a:pt x="32" y="8"/>
                    <a:pt x="43" y="12"/>
                    <a:pt x="52" y="30"/>
                  </a:cubicBezTo>
                  <a:cubicBezTo>
                    <a:pt x="53" y="32"/>
                    <a:pt x="54" y="33"/>
                    <a:pt x="5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258"/>
            <p:cNvSpPr>
              <a:spLocks/>
            </p:cNvSpPr>
            <p:nvPr/>
          </p:nvSpPr>
          <p:spPr bwMode="auto">
            <a:xfrm>
              <a:off x="10726738" y="3865563"/>
              <a:ext cx="71438" cy="36513"/>
            </a:xfrm>
            <a:custGeom>
              <a:avLst/>
              <a:gdLst>
                <a:gd name="T0" fmla="*/ 18 w 44"/>
                <a:gd name="T1" fmla="*/ 8 h 23"/>
                <a:gd name="T2" fmla="*/ 35 w 44"/>
                <a:gd name="T3" fmla="*/ 21 h 23"/>
                <a:gd name="T4" fmla="*/ 39 w 44"/>
                <a:gd name="T5" fmla="*/ 23 h 23"/>
                <a:gd name="T6" fmla="*/ 41 w 44"/>
                <a:gd name="T7" fmla="*/ 23 h 23"/>
                <a:gd name="T8" fmla="*/ 43 w 44"/>
                <a:gd name="T9" fmla="*/ 17 h 23"/>
                <a:gd name="T10" fmla="*/ 18 w 44"/>
                <a:gd name="T11" fmla="*/ 0 h 23"/>
                <a:gd name="T12" fmla="*/ 3 w 44"/>
                <a:gd name="T13" fmla="*/ 4 h 23"/>
                <a:gd name="T14" fmla="*/ 1 w 44"/>
                <a:gd name="T15" fmla="*/ 10 h 23"/>
                <a:gd name="T16" fmla="*/ 7 w 44"/>
                <a:gd name="T17" fmla="*/ 11 h 23"/>
                <a:gd name="T18" fmla="*/ 7 w 44"/>
                <a:gd name="T19" fmla="*/ 11 h 23"/>
                <a:gd name="T20" fmla="*/ 8 w 44"/>
                <a:gd name="T21" fmla="*/ 11 h 23"/>
                <a:gd name="T22" fmla="*/ 18 w 44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23">
                  <a:moveTo>
                    <a:pt x="18" y="8"/>
                  </a:moveTo>
                  <a:cubicBezTo>
                    <a:pt x="23" y="9"/>
                    <a:pt x="30" y="10"/>
                    <a:pt x="35" y="21"/>
                  </a:cubicBezTo>
                  <a:cubicBezTo>
                    <a:pt x="36" y="22"/>
                    <a:pt x="38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43" y="22"/>
                    <a:pt x="44" y="19"/>
                    <a:pt x="43" y="17"/>
                  </a:cubicBezTo>
                  <a:cubicBezTo>
                    <a:pt x="36" y="4"/>
                    <a:pt x="26" y="0"/>
                    <a:pt x="18" y="0"/>
                  </a:cubicBezTo>
                  <a:cubicBezTo>
                    <a:pt x="9" y="1"/>
                    <a:pt x="3" y="4"/>
                    <a:pt x="3" y="4"/>
                  </a:cubicBezTo>
                  <a:cubicBezTo>
                    <a:pt x="1" y="5"/>
                    <a:pt x="0" y="8"/>
                    <a:pt x="1" y="10"/>
                  </a:cubicBezTo>
                  <a:cubicBezTo>
                    <a:pt x="2" y="12"/>
                    <a:pt x="5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9" y="10"/>
                    <a:pt x="13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259"/>
            <p:cNvSpPr>
              <a:spLocks/>
            </p:cNvSpPr>
            <p:nvPr/>
          </p:nvSpPr>
          <p:spPr bwMode="auto">
            <a:xfrm>
              <a:off x="10723563" y="3833813"/>
              <a:ext cx="98425" cy="52388"/>
            </a:xfrm>
            <a:custGeom>
              <a:avLst/>
              <a:gdLst>
                <a:gd name="T0" fmla="*/ 56 w 60"/>
                <a:gd name="T1" fmla="*/ 32 h 32"/>
                <a:gd name="T2" fmla="*/ 58 w 60"/>
                <a:gd name="T3" fmla="*/ 32 h 32"/>
                <a:gd name="T4" fmla="*/ 59 w 60"/>
                <a:gd name="T5" fmla="*/ 27 h 32"/>
                <a:gd name="T6" fmla="*/ 22 w 60"/>
                <a:gd name="T7" fmla="*/ 0 h 32"/>
                <a:gd name="T8" fmla="*/ 2 w 60"/>
                <a:gd name="T9" fmla="*/ 4 h 32"/>
                <a:gd name="T10" fmla="*/ 1 w 60"/>
                <a:gd name="T11" fmla="*/ 10 h 32"/>
                <a:gd name="T12" fmla="*/ 6 w 60"/>
                <a:gd name="T13" fmla="*/ 11 h 32"/>
                <a:gd name="T14" fmla="*/ 6 w 60"/>
                <a:gd name="T15" fmla="*/ 11 h 32"/>
                <a:gd name="T16" fmla="*/ 7 w 60"/>
                <a:gd name="T17" fmla="*/ 11 h 32"/>
                <a:gd name="T18" fmla="*/ 22 w 60"/>
                <a:gd name="T19" fmla="*/ 8 h 32"/>
                <a:gd name="T20" fmla="*/ 52 w 60"/>
                <a:gd name="T21" fmla="*/ 30 h 32"/>
                <a:gd name="T22" fmla="*/ 56 w 60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2">
                  <a:moveTo>
                    <a:pt x="56" y="32"/>
                  </a:moveTo>
                  <a:cubicBezTo>
                    <a:pt x="56" y="32"/>
                    <a:pt x="57" y="32"/>
                    <a:pt x="58" y="32"/>
                  </a:cubicBezTo>
                  <a:cubicBezTo>
                    <a:pt x="60" y="31"/>
                    <a:pt x="60" y="29"/>
                    <a:pt x="59" y="27"/>
                  </a:cubicBezTo>
                  <a:cubicBezTo>
                    <a:pt x="50" y="6"/>
                    <a:pt x="34" y="0"/>
                    <a:pt x="22" y="0"/>
                  </a:cubicBezTo>
                  <a:cubicBezTo>
                    <a:pt x="11" y="0"/>
                    <a:pt x="3" y="4"/>
                    <a:pt x="2" y="4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2" y="12"/>
                    <a:pt x="4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7" y="11"/>
                  </a:cubicBezTo>
                  <a:cubicBezTo>
                    <a:pt x="9" y="10"/>
                    <a:pt x="15" y="8"/>
                    <a:pt x="22" y="8"/>
                  </a:cubicBezTo>
                  <a:cubicBezTo>
                    <a:pt x="32" y="8"/>
                    <a:pt x="43" y="12"/>
                    <a:pt x="52" y="30"/>
                  </a:cubicBezTo>
                  <a:cubicBezTo>
                    <a:pt x="53" y="31"/>
                    <a:pt x="54" y="32"/>
                    <a:pt x="5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60"/>
            <p:cNvSpPr>
              <a:spLocks/>
            </p:cNvSpPr>
            <p:nvPr/>
          </p:nvSpPr>
          <p:spPr bwMode="auto">
            <a:xfrm>
              <a:off x="9485313" y="3898900"/>
              <a:ext cx="61913" cy="47625"/>
            </a:xfrm>
            <a:custGeom>
              <a:avLst/>
              <a:gdLst>
                <a:gd name="T0" fmla="*/ 28 w 38"/>
                <a:gd name="T1" fmla="*/ 8 h 29"/>
                <a:gd name="T2" fmla="*/ 33 w 38"/>
                <a:gd name="T3" fmla="*/ 9 h 29"/>
                <a:gd name="T4" fmla="*/ 38 w 38"/>
                <a:gd name="T5" fmla="*/ 6 h 29"/>
                <a:gd name="T6" fmla="*/ 35 w 38"/>
                <a:gd name="T7" fmla="*/ 1 h 29"/>
                <a:gd name="T8" fmla="*/ 28 w 38"/>
                <a:gd name="T9" fmla="*/ 0 h 29"/>
                <a:gd name="T10" fmla="*/ 5 w 38"/>
                <a:gd name="T11" fmla="*/ 13 h 29"/>
                <a:gd name="T12" fmla="*/ 0 w 38"/>
                <a:gd name="T13" fmla="*/ 25 h 29"/>
                <a:gd name="T14" fmla="*/ 4 w 38"/>
                <a:gd name="T15" fmla="*/ 29 h 29"/>
                <a:gd name="T16" fmla="*/ 4 w 38"/>
                <a:gd name="T17" fmla="*/ 29 h 29"/>
                <a:gd name="T18" fmla="*/ 8 w 38"/>
                <a:gd name="T19" fmla="*/ 26 h 29"/>
                <a:gd name="T20" fmla="*/ 8 w 38"/>
                <a:gd name="T21" fmla="*/ 26 h 29"/>
                <a:gd name="T22" fmla="*/ 9 w 38"/>
                <a:gd name="T23" fmla="*/ 23 h 29"/>
                <a:gd name="T24" fmla="*/ 28 w 38"/>
                <a:gd name="T25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29">
                  <a:moveTo>
                    <a:pt x="28" y="8"/>
                  </a:moveTo>
                  <a:cubicBezTo>
                    <a:pt x="29" y="8"/>
                    <a:pt x="31" y="8"/>
                    <a:pt x="33" y="9"/>
                  </a:cubicBezTo>
                  <a:cubicBezTo>
                    <a:pt x="35" y="9"/>
                    <a:pt x="38" y="8"/>
                    <a:pt x="38" y="6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16" y="0"/>
                    <a:pt x="8" y="7"/>
                    <a:pt x="5" y="13"/>
                  </a:cubicBezTo>
                  <a:cubicBezTo>
                    <a:pt x="1" y="19"/>
                    <a:pt x="0" y="24"/>
                    <a:pt x="0" y="25"/>
                  </a:cubicBezTo>
                  <a:cubicBezTo>
                    <a:pt x="0" y="27"/>
                    <a:pt x="1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6" y="29"/>
                    <a:pt x="8" y="28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5"/>
                    <a:pt x="9" y="23"/>
                  </a:cubicBezTo>
                  <a:cubicBezTo>
                    <a:pt x="10" y="18"/>
                    <a:pt x="14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261"/>
            <p:cNvSpPr>
              <a:spLocks/>
            </p:cNvSpPr>
            <p:nvPr/>
          </p:nvSpPr>
          <p:spPr bwMode="auto">
            <a:xfrm>
              <a:off x="9458326" y="3870325"/>
              <a:ext cx="90488" cy="61913"/>
            </a:xfrm>
            <a:custGeom>
              <a:avLst/>
              <a:gdLst>
                <a:gd name="T0" fmla="*/ 56 w 56"/>
                <a:gd name="T1" fmla="*/ 6 h 38"/>
                <a:gd name="T2" fmla="*/ 53 w 56"/>
                <a:gd name="T3" fmla="*/ 1 h 38"/>
                <a:gd name="T4" fmla="*/ 40 w 56"/>
                <a:gd name="T5" fmla="*/ 0 h 38"/>
                <a:gd name="T6" fmla="*/ 8 w 56"/>
                <a:gd name="T7" fmla="*/ 16 h 38"/>
                <a:gd name="T8" fmla="*/ 0 w 56"/>
                <a:gd name="T9" fmla="*/ 33 h 38"/>
                <a:gd name="T10" fmla="*/ 4 w 56"/>
                <a:gd name="T11" fmla="*/ 38 h 38"/>
                <a:gd name="T12" fmla="*/ 4 w 56"/>
                <a:gd name="T13" fmla="*/ 38 h 38"/>
                <a:gd name="T14" fmla="*/ 8 w 56"/>
                <a:gd name="T15" fmla="*/ 34 h 38"/>
                <a:gd name="T16" fmla="*/ 8 w 56"/>
                <a:gd name="T17" fmla="*/ 34 h 38"/>
                <a:gd name="T18" fmla="*/ 9 w 56"/>
                <a:gd name="T19" fmla="*/ 30 h 38"/>
                <a:gd name="T20" fmla="*/ 40 w 56"/>
                <a:gd name="T21" fmla="*/ 8 h 38"/>
                <a:gd name="T22" fmla="*/ 51 w 56"/>
                <a:gd name="T23" fmla="*/ 9 h 38"/>
                <a:gd name="T24" fmla="*/ 56 w 56"/>
                <a:gd name="T2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38">
                  <a:moveTo>
                    <a:pt x="56" y="6"/>
                  </a:moveTo>
                  <a:cubicBezTo>
                    <a:pt x="56" y="4"/>
                    <a:pt x="55" y="2"/>
                    <a:pt x="53" y="1"/>
                  </a:cubicBezTo>
                  <a:cubicBezTo>
                    <a:pt x="48" y="0"/>
                    <a:pt x="44" y="0"/>
                    <a:pt x="40" y="0"/>
                  </a:cubicBezTo>
                  <a:cubicBezTo>
                    <a:pt x="24" y="0"/>
                    <a:pt x="13" y="8"/>
                    <a:pt x="8" y="16"/>
                  </a:cubicBezTo>
                  <a:cubicBezTo>
                    <a:pt x="2" y="25"/>
                    <a:pt x="0" y="33"/>
                    <a:pt x="0" y="33"/>
                  </a:cubicBezTo>
                  <a:cubicBezTo>
                    <a:pt x="0" y="35"/>
                    <a:pt x="1" y="37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6" y="38"/>
                    <a:pt x="8" y="36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3"/>
                    <a:pt x="9" y="30"/>
                  </a:cubicBezTo>
                  <a:cubicBezTo>
                    <a:pt x="12" y="22"/>
                    <a:pt x="20" y="8"/>
                    <a:pt x="40" y="8"/>
                  </a:cubicBezTo>
                  <a:cubicBezTo>
                    <a:pt x="44" y="8"/>
                    <a:pt x="47" y="8"/>
                    <a:pt x="51" y="9"/>
                  </a:cubicBezTo>
                  <a:cubicBezTo>
                    <a:pt x="53" y="9"/>
                    <a:pt x="56" y="8"/>
                    <a:pt x="5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62"/>
            <p:cNvSpPr>
              <a:spLocks/>
            </p:cNvSpPr>
            <p:nvPr/>
          </p:nvSpPr>
          <p:spPr bwMode="auto">
            <a:xfrm>
              <a:off x="9272588" y="4295775"/>
              <a:ext cx="46038" cy="63500"/>
            </a:xfrm>
            <a:custGeom>
              <a:avLst/>
              <a:gdLst>
                <a:gd name="T0" fmla="*/ 6 w 28"/>
                <a:gd name="T1" fmla="*/ 1 h 39"/>
                <a:gd name="T2" fmla="*/ 1 w 28"/>
                <a:gd name="T3" fmla="*/ 4 h 39"/>
                <a:gd name="T4" fmla="*/ 0 w 28"/>
                <a:gd name="T5" fmla="*/ 12 h 39"/>
                <a:gd name="T6" fmla="*/ 12 w 28"/>
                <a:gd name="T7" fmla="*/ 34 h 39"/>
                <a:gd name="T8" fmla="*/ 23 w 28"/>
                <a:gd name="T9" fmla="*/ 39 h 39"/>
                <a:gd name="T10" fmla="*/ 24 w 28"/>
                <a:gd name="T11" fmla="*/ 39 h 39"/>
                <a:gd name="T12" fmla="*/ 28 w 28"/>
                <a:gd name="T13" fmla="*/ 36 h 39"/>
                <a:gd name="T14" fmla="*/ 25 w 28"/>
                <a:gd name="T15" fmla="*/ 31 h 39"/>
                <a:gd name="T16" fmla="*/ 25 w 28"/>
                <a:gd name="T17" fmla="*/ 31 h 39"/>
                <a:gd name="T18" fmla="*/ 22 w 28"/>
                <a:gd name="T19" fmla="*/ 31 h 39"/>
                <a:gd name="T20" fmla="*/ 8 w 28"/>
                <a:gd name="T21" fmla="*/ 12 h 39"/>
                <a:gd name="T22" fmla="*/ 9 w 28"/>
                <a:gd name="T23" fmla="*/ 5 h 39"/>
                <a:gd name="T24" fmla="*/ 6 w 28"/>
                <a:gd name="T2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39">
                  <a:moveTo>
                    <a:pt x="6" y="1"/>
                  </a:moveTo>
                  <a:cubicBezTo>
                    <a:pt x="4" y="0"/>
                    <a:pt x="2" y="1"/>
                    <a:pt x="1" y="4"/>
                  </a:cubicBezTo>
                  <a:cubicBezTo>
                    <a:pt x="1" y="7"/>
                    <a:pt x="0" y="10"/>
                    <a:pt x="0" y="12"/>
                  </a:cubicBezTo>
                  <a:cubicBezTo>
                    <a:pt x="0" y="23"/>
                    <a:pt x="6" y="31"/>
                    <a:pt x="12" y="34"/>
                  </a:cubicBezTo>
                  <a:cubicBezTo>
                    <a:pt x="18" y="38"/>
                    <a:pt x="23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9"/>
                    <a:pt x="28" y="38"/>
                    <a:pt x="28" y="36"/>
                  </a:cubicBezTo>
                  <a:cubicBezTo>
                    <a:pt x="28" y="34"/>
                    <a:pt x="27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4" y="31"/>
                    <a:pt x="22" y="31"/>
                  </a:cubicBezTo>
                  <a:cubicBezTo>
                    <a:pt x="17" y="29"/>
                    <a:pt x="8" y="24"/>
                    <a:pt x="8" y="12"/>
                  </a:cubicBezTo>
                  <a:cubicBezTo>
                    <a:pt x="8" y="10"/>
                    <a:pt x="9" y="8"/>
                    <a:pt x="9" y="5"/>
                  </a:cubicBezTo>
                  <a:cubicBezTo>
                    <a:pt x="10" y="3"/>
                    <a:pt x="8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63"/>
            <p:cNvSpPr>
              <a:spLocks/>
            </p:cNvSpPr>
            <p:nvPr/>
          </p:nvSpPr>
          <p:spPr bwMode="auto">
            <a:xfrm>
              <a:off x="9244013" y="4291013"/>
              <a:ext cx="58738" cy="95250"/>
            </a:xfrm>
            <a:custGeom>
              <a:avLst/>
              <a:gdLst>
                <a:gd name="T0" fmla="*/ 6 w 36"/>
                <a:gd name="T1" fmla="*/ 1 h 58"/>
                <a:gd name="T2" fmla="*/ 2 w 36"/>
                <a:gd name="T3" fmla="*/ 4 h 58"/>
                <a:gd name="T4" fmla="*/ 0 w 36"/>
                <a:gd name="T5" fmla="*/ 18 h 58"/>
                <a:gd name="T6" fmla="*/ 15 w 36"/>
                <a:gd name="T7" fmla="*/ 50 h 58"/>
                <a:gd name="T8" fmla="*/ 31 w 36"/>
                <a:gd name="T9" fmla="*/ 57 h 58"/>
                <a:gd name="T10" fmla="*/ 32 w 36"/>
                <a:gd name="T11" fmla="*/ 58 h 58"/>
                <a:gd name="T12" fmla="*/ 36 w 36"/>
                <a:gd name="T13" fmla="*/ 54 h 58"/>
                <a:gd name="T14" fmla="*/ 33 w 36"/>
                <a:gd name="T15" fmla="*/ 50 h 58"/>
                <a:gd name="T16" fmla="*/ 29 w 36"/>
                <a:gd name="T17" fmla="*/ 48 h 58"/>
                <a:gd name="T18" fmla="*/ 8 w 36"/>
                <a:gd name="T19" fmla="*/ 18 h 58"/>
                <a:gd name="T20" fmla="*/ 9 w 36"/>
                <a:gd name="T21" fmla="*/ 6 h 58"/>
                <a:gd name="T22" fmla="*/ 6 w 36"/>
                <a:gd name="T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58">
                  <a:moveTo>
                    <a:pt x="6" y="1"/>
                  </a:moveTo>
                  <a:cubicBezTo>
                    <a:pt x="4" y="0"/>
                    <a:pt x="2" y="1"/>
                    <a:pt x="2" y="4"/>
                  </a:cubicBezTo>
                  <a:cubicBezTo>
                    <a:pt x="0" y="9"/>
                    <a:pt x="0" y="14"/>
                    <a:pt x="0" y="18"/>
                  </a:cubicBezTo>
                  <a:cubicBezTo>
                    <a:pt x="0" y="34"/>
                    <a:pt x="8" y="44"/>
                    <a:pt x="15" y="50"/>
                  </a:cubicBezTo>
                  <a:cubicBezTo>
                    <a:pt x="23" y="56"/>
                    <a:pt x="31" y="57"/>
                    <a:pt x="31" y="57"/>
                  </a:cubicBezTo>
                  <a:cubicBezTo>
                    <a:pt x="31" y="58"/>
                    <a:pt x="32" y="58"/>
                    <a:pt x="32" y="58"/>
                  </a:cubicBezTo>
                  <a:cubicBezTo>
                    <a:pt x="34" y="58"/>
                    <a:pt x="35" y="56"/>
                    <a:pt x="36" y="54"/>
                  </a:cubicBezTo>
                  <a:cubicBezTo>
                    <a:pt x="36" y="52"/>
                    <a:pt x="35" y="50"/>
                    <a:pt x="33" y="50"/>
                  </a:cubicBezTo>
                  <a:cubicBezTo>
                    <a:pt x="33" y="50"/>
                    <a:pt x="31" y="49"/>
                    <a:pt x="29" y="48"/>
                  </a:cubicBezTo>
                  <a:cubicBezTo>
                    <a:pt x="22" y="45"/>
                    <a:pt x="8" y="38"/>
                    <a:pt x="8" y="18"/>
                  </a:cubicBezTo>
                  <a:cubicBezTo>
                    <a:pt x="8" y="15"/>
                    <a:pt x="8" y="10"/>
                    <a:pt x="9" y="6"/>
                  </a:cubicBezTo>
                  <a:cubicBezTo>
                    <a:pt x="10" y="4"/>
                    <a:pt x="9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64"/>
            <p:cNvSpPr>
              <a:spLocks/>
            </p:cNvSpPr>
            <p:nvPr/>
          </p:nvSpPr>
          <p:spPr bwMode="auto">
            <a:xfrm>
              <a:off x="8770938" y="5241925"/>
              <a:ext cx="57150" cy="52388"/>
            </a:xfrm>
            <a:custGeom>
              <a:avLst/>
              <a:gdLst>
                <a:gd name="T0" fmla="*/ 30 w 35"/>
                <a:gd name="T1" fmla="*/ 24 h 32"/>
                <a:gd name="T2" fmla="*/ 29 w 35"/>
                <a:gd name="T3" fmla="*/ 24 h 32"/>
                <a:gd name="T4" fmla="*/ 17 w 35"/>
                <a:gd name="T5" fmla="*/ 21 h 32"/>
                <a:gd name="T6" fmla="*/ 8 w 35"/>
                <a:gd name="T7" fmla="*/ 3 h 32"/>
                <a:gd name="T8" fmla="*/ 4 w 35"/>
                <a:gd name="T9" fmla="*/ 0 h 32"/>
                <a:gd name="T10" fmla="*/ 0 w 35"/>
                <a:gd name="T11" fmla="*/ 4 h 32"/>
                <a:gd name="T12" fmla="*/ 13 w 35"/>
                <a:gd name="T13" fmla="*/ 28 h 32"/>
                <a:gd name="T14" fmla="*/ 29 w 35"/>
                <a:gd name="T15" fmla="*/ 32 h 32"/>
                <a:gd name="T16" fmla="*/ 31 w 35"/>
                <a:gd name="T17" fmla="*/ 32 h 32"/>
                <a:gd name="T18" fmla="*/ 34 w 35"/>
                <a:gd name="T19" fmla="*/ 28 h 32"/>
                <a:gd name="T20" fmla="*/ 30 w 35"/>
                <a:gd name="T2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30" y="24"/>
                  </a:moveTo>
                  <a:cubicBezTo>
                    <a:pt x="30" y="24"/>
                    <a:pt x="30" y="24"/>
                    <a:pt x="29" y="24"/>
                  </a:cubicBezTo>
                  <a:cubicBezTo>
                    <a:pt x="27" y="24"/>
                    <a:pt x="22" y="24"/>
                    <a:pt x="17" y="21"/>
                  </a:cubicBezTo>
                  <a:cubicBezTo>
                    <a:pt x="13" y="19"/>
                    <a:pt x="9" y="14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16"/>
                    <a:pt x="6" y="24"/>
                    <a:pt x="13" y="28"/>
                  </a:cubicBezTo>
                  <a:cubicBezTo>
                    <a:pt x="19" y="32"/>
                    <a:pt x="26" y="32"/>
                    <a:pt x="29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3" y="32"/>
                    <a:pt x="35" y="30"/>
                    <a:pt x="34" y="28"/>
                  </a:cubicBezTo>
                  <a:cubicBezTo>
                    <a:pt x="34" y="26"/>
                    <a:pt x="32" y="24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265"/>
            <p:cNvSpPr>
              <a:spLocks/>
            </p:cNvSpPr>
            <p:nvPr/>
          </p:nvSpPr>
          <p:spPr bwMode="auto">
            <a:xfrm>
              <a:off x="8742363" y="5245100"/>
              <a:ext cx="76200" cy="80963"/>
            </a:xfrm>
            <a:custGeom>
              <a:avLst/>
              <a:gdLst>
                <a:gd name="T0" fmla="*/ 42 w 46"/>
                <a:gd name="T1" fmla="*/ 41 h 49"/>
                <a:gd name="T2" fmla="*/ 42 w 46"/>
                <a:gd name="T3" fmla="*/ 41 h 49"/>
                <a:gd name="T4" fmla="*/ 41 w 46"/>
                <a:gd name="T5" fmla="*/ 41 h 49"/>
                <a:gd name="T6" fmla="*/ 23 w 46"/>
                <a:gd name="T7" fmla="*/ 36 h 49"/>
                <a:gd name="T8" fmla="*/ 8 w 46"/>
                <a:gd name="T9" fmla="*/ 4 h 49"/>
                <a:gd name="T10" fmla="*/ 4 w 46"/>
                <a:gd name="T11" fmla="*/ 0 h 49"/>
                <a:gd name="T12" fmla="*/ 0 w 46"/>
                <a:gd name="T13" fmla="*/ 4 h 49"/>
                <a:gd name="T14" fmla="*/ 19 w 46"/>
                <a:gd name="T15" fmla="*/ 43 h 49"/>
                <a:gd name="T16" fmla="*/ 41 w 46"/>
                <a:gd name="T17" fmla="*/ 49 h 49"/>
                <a:gd name="T18" fmla="*/ 42 w 46"/>
                <a:gd name="T19" fmla="*/ 49 h 49"/>
                <a:gd name="T20" fmla="*/ 46 w 46"/>
                <a:gd name="T21" fmla="*/ 45 h 49"/>
                <a:gd name="T22" fmla="*/ 42 w 46"/>
                <a:gd name="T23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9"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1" y="41"/>
                  </a:cubicBezTo>
                  <a:cubicBezTo>
                    <a:pt x="40" y="41"/>
                    <a:pt x="31" y="40"/>
                    <a:pt x="23" y="36"/>
                  </a:cubicBezTo>
                  <a:cubicBezTo>
                    <a:pt x="15" y="31"/>
                    <a:pt x="8" y="23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5"/>
                    <a:pt x="9" y="37"/>
                    <a:pt x="19" y="43"/>
                  </a:cubicBezTo>
                  <a:cubicBezTo>
                    <a:pt x="29" y="49"/>
                    <a:pt x="39" y="49"/>
                    <a:pt x="41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4" y="49"/>
                    <a:pt x="46" y="47"/>
                    <a:pt x="46" y="45"/>
                  </a:cubicBezTo>
                  <a:cubicBezTo>
                    <a:pt x="46" y="43"/>
                    <a:pt x="44" y="41"/>
                    <a:pt x="4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48"/>
            <p:cNvSpPr>
              <a:spLocks/>
            </p:cNvSpPr>
            <p:nvPr/>
          </p:nvSpPr>
          <p:spPr bwMode="auto">
            <a:xfrm>
              <a:off x="8259763" y="4648200"/>
              <a:ext cx="36513" cy="69850"/>
            </a:xfrm>
            <a:custGeom>
              <a:avLst/>
              <a:gdLst>
                <a:gd name="T0" fmla="*/ 16 w 23"/>
                <a:gd name="T1" fmla="*/ 1 h 43"/>
                <a:gd name="T2" fmla="*/ 0 w 23"/>
                <a:gd name="T3" fmla="*/ 26 h 43"/>
                <a:gd name="T4" fmla="*/ 4 w 23"/>
                <a:gd name="T5" fmla="*/ 41 h 43"/>
                <a:gd name="T6" fmla="*/ 7 w 23"/>
                <a:gd name="T7" fmla="*/ 43 h 43"/>
                <a:gd name="T8" fmla="*/ 9 w 23"/>
                <a:gd name="T9" fmla="*/ 42 h 43"/>
                <a:gd name="T10" fmla="*/ 11 w 23"/>
                <a:gd name="T11" fmla="*/ 37 h 43"/>
                <a:gd name="T12" fmla="*/ 10 w 23"/>
                <a:gd name="T13" fmla="*/ 36 h 43"/>
                <a:gd name="T14" fmla="*/ 8 w 23"/>
                <a:gd name="T15" fmla="*/ 26 h 43"/>
                <a:gd name="T16" fmla="*/ 20 w 23"/>
                <a:gd name="T17" fmla="*/ 8 h 43"/>
                <a:gd name="T18" fmla="*/ 22 w 23"/>
                <a:gd name="T19" fmla="*/ 3 h 43"/>
                <a:gd name="T20" fmla="*/ 16 w 23"/>
                <a:gd name="T21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43">
                  <a:moveTo>
                    <a:pt x="16" y="1"/>
                  </a:moveTo>
                  <a:cubicBezTo>
                    <a:pt x="4" y="8"/>
                    <a:pt x="0" y="18"/>
                    <a:pt x="0" y="26"/>
                  </a:cubicBezTo>
                  <a:cubicBezTo>
                    <a:pt x="0" y="34"/>
                    <a:pt x="4" y="41"/>
                    <a:pt x="4" y="41"/>
                  </a:cubicBezTo>
                  <a:cubicBezTo>
                    <a:pt x="5" y="42"/>
                    <a:pt x="6" y="43"/>
                    <a:pt x="7" y="43"/>
                  </a:cubicBezTo>
                  <a:cubicBezTo>
                    <a:pt x="8" y="43"/>
                    <a:pt x="9" y="43"/>
                    <a:pt x="9" y="42"/>
                  </a:cubicBezTo>
                  <a:cubicBezTo>
                    <a:pt x="11" y="41"/>
                    <a:pt x="12" y="39"/>
                    <a:pt x="11" y="37"/>
                  </a:cubicBezTo>
                  <a:cubicBezTo>
                    <a:pt x="11" y="37"/>
                    <a:pt x="11" y="37"/>
                    <a:pt x="10" y="36"/>
                  </a:cubicBezTo>
                  <a:cubicBezTo>
                    <a:pt x="9" y="34"/>
                    <a:pt x="8" y="30"/>
                    <a:pt x="8" y="26"/>
                  </a:cubicBezTo>
                  <a:cubicBezTo>
                    <a:pt x="8" y="20"/>
                    <a:pt x="10" y="14"/>
                    <a:pt x="20" y="8"/>
                  </a:cubicBezTo>
                  <a:cubicBezTo>
                    <a:pt x="22" y="7"/>
                    <a:pt x="23" y="4"/>
                    <a:pt x="22" y="3"/>
                  </a:cubicBezTo>
                  <a:cubicBezTo>
                    <a:pt x="20" y="1"/>
                    <a:pt x="18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249"/>
            <p:cNvSpPr>
              <a:spLocks/>
            </p:cNvSpPr>
            <p:nvPr/>
          </p:nvSpPr>
          <p:spPr bwMode="auto">
            <a:xfrm>
              <a:off x="8226426" y="4624388"/>
              <a:ext cx="52388" cy="100013"/>
            </a:xfrm>
            <a:custGeom>
              <a:avLst/>
              <a:gdLst>
                <a:gd name="T0" fmla="*/ 30 w 32"/>
                <a:gd name="T1" fmla="*/ 8 h 61"/>
                <a:gd name="T2" fmla="*/ 31 w 32"/>
                <a:gd name="T3" fmla="*/ 3 h 61"/>
                <a:gd name="T4" fmla="*/ 26 w 32"/>
                <a:gd name="T5" fmla="*/ 1 h 61"/>
                <a:gd name="T6" fmla="*/ 0 w 32"/>
                <a:gd name="T7" fmla="*/ 39 h 61"/>
                <a:gd name="T8" fmla="*/ 5 w 32"/>
                <a:gd name="T9" fmla="*/ 59 h 61"/>
                <a:gd name="T10" fmla="*/ 8 w 32"/>
                <a:gd name="T11" fmla="*/ 61 h 61"/>
                <a:gd name="T12" fmla="*/ 10 w 32"/>
                <a:gd name="T13" fmla="*/ 61 h 61"/>
                <a:gd name="T14" fmla="*/ 12 w 32"/>
                <a:gd name="T15" fmla="*/ 55 h 61"/>
                <a:gd name="T16" fmla="*/ 12 w 32"/>
                <a:gd name="T17" fmla="*/ 55 h 61"/>
                <a:gd name="T18" fmla="*/ 11 w 32"/>
                <a:gd name="T19" fmla="*/ 54 h 61"/>
                <a:gd name="T20" fmla="*/ 8 w 32"/>
                <a:gd name="T21" fmla="*/ 39 h 61"/>
                <a:gd name="T22" fmla="*/ 30 w 32"/>
                <a:gd name="T2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61">
                  <a:moveTo>
                    <a:pt x="30" y="8"/>
                  </a:moveTo>
                  <a:cubicBezTo>
                    <a:pt x="32" y="7"/>
                    <a:pt x="32" y="5"/>
                    <a:pt x="31" y="3"/>
                  </a:cubicBezTo>
                  <a:cubicBezTo>
                    <a:pt x="30" y="1"/>
                    <a:pt x="28" y="0"/>
                    <a:pt x="26" y="1"/>
                  </a:cubicBezTo>
                  <a:cubicBezTo>
                    <a:pt x="6" y="11"/>
                    <a:pt x="0" y="27"/>
                    <a:pt x="0" y="39"/>
                  </a:cubicBezTo>
                  <a:cubicBezTo>
                    <a:pt x="0" y="50"/>
                    <a:pt x="5" y="59"/>
                    <a:pt x="5" y="59"/>
                  </a:cubicBezTo>
                  <a:cubicBezTo>
                    <a:pt x="5" y="60"/>
                    <a:pt x="7" y="61"/>
                    <a:pt x="8" y="61"/>
                  </a:cubicBezTo>
                  <a:cubicBezTo>
                    <a:pt x="9" y="61"/>
                    <a:pt x="10" y="61"/>
                    <a:pt x="10" y="61"/>
                  </a:cubicBezTo>
                  <a:cubicBezTo>
                    <a:pt x="12" y="59"/>
                    <a:pt x="13" y="57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1" y="54"/>
                  </a:cubicBezTo>
                  <a:cubicBezTo>
                    <a:pt x="10" y="52"/>
                    <a:pt x="8" y="46"/>
                    <a:pt x="8" y="39"/>
                  </a:cubicBezTo>
                  <a:cubicBezTo>
                    <a:pt x="8" y="29"/>
                    <a:pt x="12" y="18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7917568" y="1265247"/>
            <a:ext cx="327574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7917568" y="2271115"/>
            <a:ext cx="327574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7917568" y="3327643"/>
            <a:ext cx="327574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81" name="文本框 180"/>
          <p:cNvSpPr txBox="1"/>
          <p:nvPr/>
        </p:nvSpPr>
        <p:spPr>
          <a:xfrm>
            <a:off x="7917568" y="4345012"/>
            <a:ext cx="327574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70" name="Freeform 130"/>
          <p:cNvSpPr>
            <a:spLocks noEditPoints="1"/>
          </p:cNvSpPr>
          <p:nvPr/>
        </p:nvSpPr>
        <p:spPr bwMode="auto">
          <a:xfrm>
            <a:off x="990768" y="2385842"/>
            <a:ext cx="476960" cy="476961"/>
          </a:xfrm>
          <a:custGeom>
            <a:avLst/>
            <a:gdLst>
              <a:gd name="T0" fmla="*/ 92 w 102"/>
              <a:gd name="T1" fmla="*/ 42 h 102"/>
              <a:gd name="T2" fmla="*/ 102 w 102"/>
              <a:gd name="T3" fmla="*/ 38 h 102"/>
              <a:gd name="T4" fmla="*/ 97 w 102"/>
              <a:gd name="T5" fmla="*/ 24 h 102"/>
              <a:gd name="T6" fmla="*/ 87 w 102"/>
              <a:gd name="T7" fmla="*/ 28 h 102"/>
              <a:gd name="T8" fmla="*/ 74 w 102"/>
              <a:gd name="T9" fmla="*/ 16 h 102"/>
              <a:gd name="T10" fmla="*/ 78 w 102"/>
              <a:gd name="T11" fmla="*/ 5 h 102"/>
              <a:gd name="T12" fmla="*/ 65 w 102"/>
              <a:gd name="T13" fmla="*/ 0 h 102"/>
              <a:gd name="T14" fmla="*/ 60 w 102"/>
              <a:gd name="T15" fmla="*/ 10 h 102"/>
              <a:gd name="T16" fmla="*/ 42 w 102"/>
              <a:gd name="T17" fmla="*/ 9 h 102"/>
              <a:gd name="T18" fmla="*/ 38 w 102"/>
              <a:gd name="T19" fmla="*/ 0 h 102"/>
              <a:gd name="T20" fmla="*/ 24 w 102"/>
              <a:gd name="T21" fmla="*/ 5 h 102"/>
              <a:gd name="T22" fmla="*/ 28 w 102"/>
              <a:gd name="T23" fmla="*/ 15 h 102"/>
              <a:gd name="T24" fmla="*/ 15 w 102"/>
              <a:gd name="T25" fmla="*/ 28 h 102"/>
              <a:gd name="T26" fmla="*/ 5 w 102"/>
              <a:gd name="T27" fmla="*/ 24 h 102"/>
              <a:gd name="T28" fmla="*/ 0 w 102"/>
              <a:gd name="T29" fmla="*/ 37 h 102"/>
              <a:gd name="T30" fmla="*/ 10 w 102"/>
              <a:gd name="T31" fmla="*/ 42 h 102"/>
              <a:gd name="T32" fmla="*/ 9 w 102"/>
              <a:gd name="T33" fmla="*/ 60 h 102"/>
              <a:gd name="T34" fmla="*/ 0 w 102"/>
              <a:gd name="T35" fmla="*/ 64 h 102"/>
              <a:gd name="T36" fmla="*/ 5 w 102"/>
              <a:gd name="T37" fmla="*/ 78 h 102"/>
              <a:gd name="T38" fmla="*/ 15 w 102"/>
              <a:gd name="T39" fmla="*/ 74 h 102"/>
              <a:gd name="T40" fmla="*/ 28 w 102"/>
              <a:gd name="T41" fmla="*/ 86 h 102"/>
              <a:gd name="T42" fmla="*/ 24 w 102"/>
              <a:gd name="T43" fmla="*/ 97 h 102"/>
              <a:gd name="T44" fmla="*/ 37 w 102"/>
              <a:gd name="T45" fmla="*/ 102 h 102"/>
              <a:gd name="T46" fmla="*/ 42 w 102"/>
              <a:gd name="T47" fmla="*/ 92 h 102"/>
              <a:gd name="T48" fmla="*/ 60 w 102"/>
              <a:gd name="T49" fmla="*/ 92 h 102"/>
              <a:gd name="T50" fmla="*/ 64 w 102"/>
              <a:gd name="T51" fmla="*/ 102 h 102"/>
              <a:gd name="T52" fmla="*/ 78 w 102"/>
              <a:gd name="T53" fmla="*/ 97 h 102"/>
              <a:gd name="T54" fmla="*/ 74 w 102"/>
              <a:gd name="T55" fmla="*/ 87 h 102"/>
              <a:gd name="T56" fmla="*/ 86 w 102"/>
              <a:gd name="T57" fmla="*/ 74 h 102"/>
              <a:gd name="T58" fmla="*/ 97 w 102"/>
              <a:gd name="T59" fmla="*/ 78 h 102"/>
              <a:gd name="T60" fmla="*/ 102 w 102"/>
              <a:gd name="T61" fmla="*/ 65 h 102"/>
              <a:gd name="T62" fmla="*/ 92 w 102"/>
              <a:gd name="T63" fmla="*/ 60 h 102"/>
              <a:gd name="T64" fmla="*/ 92 w 102"/>
              <a:gd name="T65" fmla="*/ 42 h 102"/>
              <a:gd name="T66" fmla="*/ 51 w 102"/>
              <a:gd name="T67" fmla="*/ 71 h 102"/>
              <a:gd name="T68" fmla="*/ 31 w 102"/>
              <a:gd name="T69" fmla="*/ 51 h 102"/>
              <a:gd name="T70" fmla="*/ 46 w 102"/>
              <a:gd name="T71" fmla="*/ 32 h 102"/>
              <a:gd name="T72" fmla="*/ 46 w 102"/>
              <a:gd name="T73" fmla="*/ 28 h 102"/>
              <a:gd name="T74" fmla="*/ 56 w 102"/>
              <a:gd name="T75" fmla="*/ 28 h 102"/>
              <a:gd name="T76" fmla="*/ 56 w 102"/>
              <a:gd name="T77" fmla="*/ 32 h 102"/>
              <a:gd name="T78" fmla="*/ 71 w 102"/>
              <a:gd name="T79" fmla="*/ 51 h 102"/>
              <a:gd name="T80" fmla="*/ 51 w 102"/>
              <a:gd name="T81" fmla="*/ 7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2" h="102">
                <a:moveTo>
                  <a:pt x="92" y="42"/>
                </a:moveTo>
                <a:cubicBezTo>
                  <a:pt x="102" y="38"/>
                  <a:pt x="102" y="38"/>
                  <a:pt x="102" y="38"/>
                </a:cubicBezTo>
                <a:cubicBezTo>
                  <a:pt x="97" y="24"/>
                  <a:pt x="97" y="24"/>
                  <a:pt x="97" y="24"/>
                </a:cubicBezTo>
                <a:cubicBezTo>
                  <a:pt x="87" y="28"/>
                  <a:pt x="87" y="28"/>
                  <a:pt x="87" y="28"/>
                </a:cubicBezTo>
                <a:cubicBezTo>
                  <a:pt x="83" y="23"/>
                  <a:pt x="79" y="19"/>
                  <a:pt x="74" y="16"/>
                </a:cubicBezTo>
                <a:cubicBezTo>
                  <a:pt x="78" y="5"/>
                  <a:pt x="78" y="5"/>
                  <a:pt x="78" y="5"/>
                </a:cubicBezTo>
                <a:cubicBezTo>
                  <a:pt x="65" y="0"/>
                  <a:pt x="65" y="0"/>
                  <a:pt x="65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4" y="8"/>
                  <a:pt x="48" y="8"/>
                  <a:pt x="42" y="9"/>
                </a:cubicBezTo>
                <a:cubicBezTo>
                  <a:pt x="38" y="0"/>
                  <a:pt x="38" y="0"/>
                  <a:pt x="38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28" y="15"/>
                  <a:pt x="28" y="15"/>
                  <a:pt x="28" y="15"/>
                </a:cubicBezTo>
                <a:cubicBezTo>
                  <a:pt x="23" y="19"/>
                  <a:pt x="19" y="23"/>
                  <a:pt x="15" y="28"/>
                </a:cubicBezTo>
                <a:cubicBezTo>
                  <a:pt x="5" y="24"/>
                  <a:pt x="5" y="24"/>
                  <a:pt x="5" y="24"/>
                </a:cubicBezTo>
                <a:cubicBezTo>
                  <a:pt x="0" y="37"/>
                  <a:pt x="0" y="37"/>
                  <a:pt x="0" y="37"/>
                </a:cubicBezTo>
                <a:cubicBezTo>
                  <a:pt x="10" y="42"/>
                  <a:pt x="10" y="42"/>
                  <a:pt x="10" y="42"/>
                </a:cubicBezTo>
                <a:cubicBezTo>
                  <a:pt x="8" y="48"/>
                  <a:pt x="8" y="54"/>
                  <a:pt x="9" y="60"/>
                </a:cubicBezTo>
                <a:cubicBezTo>
                  <a:pt x="0" y="64"/>
                  <a:pt x="0" y="64"/>
                  <a:pt x="0" y="64"/>
                </a:cubicBezTo>
                <a:cubicBezTo>
                  <a:pt x="5" y="78"/>
                  <a:pt x="5" y="78"/>
                  <a:pt x="5" y="78"/>
                </a:cubicBezTo>
                <a:cubicBezTo>
                  <a:pt x="15" y="74"/>
                  <a:pt x="15" y="74"/>
                  <a:pt x="15" y="74"/>
                </a:cubicBezTo>
                <a:cubicBezTo>
                  <a:pt x="19" y="79"/>
                  <a:pt x="23" y="83"/>
                  <a:pt x="28" y="86"/>
                </a:cubicBezTo>
                <a:cubicBezTo>
                  <a:pt x="24" y="97"/>
                  <a:pt x="24" y="97"/>
                  <a:pt x="24" y="97"/>
                </a:cubicBezTo>
                <a:cubicBezTo>
                  <a:pt x="37" y="102"/>
                  <a:pt x="37" y="102"/>
                  <a:pt x="37" y="102"/>
                </a:cubicBezTo>
                <a:cubicBezTo>
                  <a:pt x="42" y="92"/>
                  <a:pt x="42" y="92"/>
                  <a:pt x="42" y="92"/>
                </a:cubicBezTo>
                <a:cubicBezTo>
                  <a:pt x="48" y="94"/>
                  <a:pt x="54" y="94"/>
                  <a:pt x="60" y="92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78" y="97"/>
                  <a:pt x="78" y="97"/>
                  <a:pt x="78" y="97"/>
                </a:cubicBezTo>
                <a:cubicBezTo>
                  <a:pt x="74" y="87"/>
                  <a:pt x="74" y="87"/>
                  <a:pt x="74" y="87"/>
                </a:cubicBezTo>
                <a:cubicBezTo>
                  <a:pt x="79" y="83"/>
                  <a:pt x="83" y="79"/>
                  <a:pt x="86" y="74"/>
                </a:cubicBezTo>
                <a:cubicBezTo>
                  <a:pt x="97" y="78"/>
                  <a:pt x="97" y="78"/>
                  <a:pt x="97" y="78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92" y="60"/>
                  <a:pt x="92" y="60"/>
                  <a:pt x="92" y="60"/>
                </a:cubicBezTo>
                <a:cubicBezTo>
                  <a:pt x="94" y="54"/>
                  <a:pt x="94" y="48"/>
                  <a:pt x="92" y="42"/>
                </a:cubicBezTo>
                <a:close/>
                <a:moveTo>
                  <a:pt x="51" y="71"/>
                </a:moveTo>
                <a:cubicBezTo>
                  <a:pt x="40" y="71"/>
                  <a:pt x="31" y="62"/>
                  <a:pt x="31" y="51"/>
                </a:cubicBezTo>
                <a:cubicBezTo>
                  <a:pt x="31" y="42"/>
                  <a:pt x="38" y="34"/>
                  <a:pt x="46" y="32"/>
                </a:cubicBezTo>
                <a:cubicBezTo>
                  <a:pt x="46" y="28"/>
                  <a:pt x="46" y="28"/>
                  <a:pt x="4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4"/>
                  <a:pt x="71" y="42"/>
                  <a:pt x="71" y="51"/>
                </a:cubicBezTo>
                <a:cubicBezTo>
                  <a:pt x="71" y="62"/>
                  <a:pt x="62" y="71"/>
                  <a:pt x="51" y="71"/>
                </a:cubicBezTo>
                <a:close/>
              </a:path>
            </a:pathLst>
          </a:cu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135"/>
          <p:cNvSpPr>
            <a:spLocks/>
          </p:cNvSpPr>
          <p:nvPr/>
        </p:nvSpPr>
        <p:spPr bwMode="auto">
          <a:xfrm rot="1502859">
            <a:off x="2476718" y="1840140"/>
            <a:ext cx="558103" cy="342382"/>
          </a:xfrm>
          <a:custGeom>
            <a:avLst/>
            <a:gdLst>
              <a:gd name="T0" fmla="*/ 109 w 119"/>
              <a:gd name="T1" fmla="*/ 36 h 73"/>
              <a:gd name="T2" fmla="*/ 87 w 119"/>
              <a:gd name="T3" fmla="*/ 14 h 73"/>
              <a:gd name="T4" fmla="*/ 85 w 119"/>
              <a:gd name="T5" fmla="*/ 15 h 73"/>
              <a:gd name="T6" fmla="*/ 60 w 119"/>
              <a:gd name="T7" fmla="*/ 0 h 73"/>
              <a:gd name="T8" fmla="*/ 32 w 119"/>
              <a:gd name="T9" fmla="*/ 23 h 73"/>
              <a:gd name="T10" fmla="*/ 30 w 119"/>
              <a:gd name="T11" fmla="*/ 22 h 73"/>
              <a:gd name="T12" fmla="*/ 14 w 119"/>
              <a:gd name="T13" fmla="*/ 34 h 73"/>
              <a:gd name="T14" fmla="*/ 0 w 119"/>
              <a:gd name="T15" fmla="*/ 53 h 73"/>
              <a:gd name="T16" fmla="*/ 19 w 119"/>
              <a:gd name="T17" fmla="*/ 73 h 73"/>
              <a:gd name="T18" fmla="*/ 100 w 119"/>
              <a:gd name="T19" fmla="*/ 73 h 73"/>
              <a:gd name="T20" fmla="*/ 119 w 119"/>
              <a:gd name="T21" fmla="*/ 53 h 73"/>
              <a:gd name="T22" fmla="*/ 109 w 119"/>
              <a:gd name="T23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73">
                <a:moveTo>
                  <a:pt x="109" y="36"/>
                </a:moveTo>
                <a:cubicBezTo>
                  <a:pt x="109" y="24"/>
                  <a:pt x="99" y="14"/>
                  <a:pt x="87" y="14"/>
                </a:cubicBezTo>
                <a:cubicBezTo>
                  <a:pt x="86" y="14"/>
                  <a:pt x="85" y="14"/>
                  <a:pt x="85" y="15"/>
                </a:cubicBezTo>
                <a:cubicBezTo>
                  <a:pt x="80" y="6"/>
                  <a:pt x="70" y="0"/>
                  <a:pt x="60" y="0"/>
                </a:cubicBezTo>
                <a:cubicBezTo>
                  <a:pt x="46" y="0"/>
                  <a:pt x="35" y="10"/>
                  <a:pt x="32" y="23"/>
                </a:cubicBezTo>
                <a:cubicBezTo>
                  <a:pt x="31" y="22"/>
                  <a:pt x="30" y="22"/>
                  <a:pt x="30" y="22"/>
                </a:cubicBezTo>
                <a:cubicBezTo>
                  <a:pt x="22" y="22"/>
                  <a:pt x="16" y="28"/>
                  <a:pt x="14" y="34"/>
                </a:cubicBezTo>
                <a:cubicBezTo>
                  <a:pt x="6" y="37"/>
                  <a:pt x="0" y="44"/>
                  <a:pt x="0" y="53"/>
                </a:cubicBezTo>
                <a:cubicBezTo>
                  <a:pt x="0" y="64"/>
                  <a:pt x="8" y="73"/>
                  <a:pt x="19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11" y="73"/>
                  <a:pt x="119" y="64"/>
                  <a:pt x="119" y="53"/>
                </a:cubicBezTo>
                <a:cubicBezTo>
                  <a:pt x="119" y="46"/>
                  <a:pt x="115" y="40"/>
                  <a:pt x="109" y="36"/>
                </a:cubicBezTo>
                <a:close/>
              </a:path>
            </a:pathLst>
          </a:custGeom>
          <a:solidFill>
            <a:srgbClr val="5EC6D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40"/>
          <p:cNvSpPr>
            <a:spLocks noEditPoints="1"/>
          </p:cNvSpPr>
          <p:nvPr/>
        </p:nvSpPr>
        <p:spPr bwMode="auto">
          <a:xfrm rot="19714315">
            <a:off x="3771946" y="1783839"/>
            <a:ext cx="542270" cy="459149"/>
          </a:xfrm>
          <a:custGeom>
            <a:avLst/>
            <a:gdLst>
              <a:gd name="T0" fmla="*/ 89 w 116"/>
              <a:gd name="T1" fmla="*/ 35 h 98"/>
              <a:gd name="T2" fmla="*/ 45 w 116"/>
              <a:gd name="T3" fmla="*/ 0 h 98"/>
              <a:gd name="T4" fmla="*/ 0 w 116"/>
              <a:gd name="T5" fmla="*/ 35 h 98"/>
              <a:gd name="T6" fmla="*/ 14 w 116"/>
              <a:gd name="T7" fmla="*/ 61 h 98"/>
              <a:gd name="T8" fmla="*/ 15 w 116"/>
              <a:gd name="T9" fmla="*/ 84 h 98"/>
              <a:gd name="T10" fmla="*/ 33 w 116"/>
              <a:gd name="T11" fmla="*/ 70 h 98"/>
              <a:gd name="T12" fmla="*/ 45 w 116"/>
              <a:gd name="T13" fmla="*/ 71 h 98"/>
              <a:gd name="T14" fmla="*/ 89 w 116"/>
              <a:gd name="T15" fmla="*/ 35 h 98"/>
              <a:gd name="T16" fmla="*/ 45 w 116"/>
              <a:gd name="T17" fmla="*/ 64 h 98"/>
              <a:gd name="T18" fmla="*/ 32 w 116"/>
              <a:gd name="T19" fmla="*/ 62 h 98"/>
              <a:gd name="T20" fmla="*/ 20 w 116"/>
              <a:gd name="T21" fmla="*/ 73 h 98"/>
              <a:gd name="T22" fmla="*/ 20 w 116"/>
              <a:gd name="T23" fmla="*/ 57 h 98"/>
              <a:gd name="T24" fmla="*/ 7 w 116"/>
              <a:gd name="T25" fmla="*/ 35 h 98"/>
              <a:gd name="T26" fmla="*/ 45 w 116"/>
              <a:gd name="T27" fmla="*/ 7 h 98"/>
              <a:gd name="T28" fmla="*/ 82 w 116"/>
              <a:gd name="T29" fmla="*/ 35 h 98"/>
              <a:gd name="T30" fmla="*/ 45 w 116"/>
              <a:gd name="T31" fmla="*/ 64 h 98"/>
              <a:gd name="T32" fmla="*/ 93 w 116"/>
              <a:gd name="T33" fmla="*/ 23 h 98"/>
              <a:gd name="T34" fmla="*/ 96 w 116"/>
              <a:gd name="T35" fmla="*/ 37 h 98"/>
              <a:gd name="T36" fmla="*/ 82 w 116"/>
              <a:gd name="T37" fmla="*/ 66 h 98"/>
              <a:gd name="T38" fmla="*/ 48 w 116"/>
              <a:gd name="T39" fmla="*/ 77 h 98"/>
              <a:gd name="T40" fmla="*/ 47 w 116"/>
              <a:gd name="T41" fmla="*/ 77 h 98"/>
              <a:gd name="T42" fmla="*/ 75 w 116"/>
              <a:gd name="T43" fmla="*/ 86 h 98"/>
              <a:gd name="T44" fmla="*/ 86 w 116"/>
              <a:gd name="T45" fmla="*/ 85 h 98"/>
              <a:gd name="T46" fmla="*/ 103 w 116"/>
              <a:gd name="T47" fmla="*/ 98 h 98"/>
              <a:gd name="T48" fmla="*/ 104 w 116"/>
              <a:gd name="T49" fmla="*/ 77 h 98"/>
              <a:gd name="T50" fmla="*/ 116 w 116"/>
              <a:gd name="T51" fmla="*/ 53 h 98"/>
              <a:gd name="T52" fmla="*/ 93 w 116"/>
              <a:gd name="T53" fmla="*/ 2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6" h="98">
                <a:moveTo>
                  <a:pt x="89" y="35"/>
                </a:moveTo>
                <a:cubicBezTo>
                  <a:pt x="89" y="16"/>
                  <a:pt x="69" y="0"/>
                  <a:pt x="45" y="0"/>
                </a:cubicBezTo>
                <a:cubicBezTo>
                  <a:pt x="20" y="0"/>
                  <a:pt x="0" y="16"/>
                  <a:pt x="0" y="35"/>
                </a:cubicBezTo>
                <a:cubicBezTo>
                  <a:pt x="0" y="45"/>
                  <a:pt x="5" y="55"/>
                  <a:pt x="14" y="61"/>
                </a:cubicBezTo>
                <a:cubicBezTo>
                  <a:pt x="15" y="84"/>
                  <a:pt x="15" y="84"/>
                  <a:pt x="15" y="84"/>
                </a:cubicBezTo>
                <a:cubicBezTo>
                  <a:pt x="33" y="70"/>
                  <a:pt x="33" y="70"/>
                  <a:pt x="33" y="70"/>
                </a:cubicBezTo>
                <a:cubicBezTo>
                  <a:pt x="37" y="71"/>
                  <a:pt x="41" y="71"/>
                  <a:pt x="45" y="71"/>
                </a:cubicBezTo>
                <a:cubicBezTo>
                  <a:pt x="69" y="71"/>
                  <a:pt x="89" y="55"/>
                  <a:pt x="89" y="35"/>
                </a:cubicBezTo>
                <a:close/>
                <a:moveTo>
                  <a:pt x="45" y="64"/>
                </a:moveTo>
                <a:cubicBezTo>
                  <a:pt x="40" y="64"/>
                  <a:pt x="36" y="63"/>
                  <a:pt x="32" y="62"/>
                </a:cubicBezTo>
                <a:cubicBezTo>
                  <a:pt x="20" y="73"/>
                  <a:pt x="20" y="73"/>
                  <a:pt x="20" y="73"/>
                </a:cubicBezTo>
                <a:cubicBezTo>
                  <a:pt x="20" y="57"/>
                  <a:pt x="20" y="57"/>
                  <a:pt x="20" y="57"/>
                </a:cubicBezTo>
                <a:cubicBezTo>
                  <a:pt x="12" y="52"/>
                  <a:pt x="7" y="44"/>
                  <a:pt x="7" y="35"/>
                </a:cubicBezTo>
                <a:cubicBezTo>
                  <a:pt x="7" y="20"/>
                  <a:pt x="24" y="7"/>
                  <a:pt x="45" y="7"/>
                </a:cubicBezTo>
                <a:cubicBezTo>
                  <a:pt x="65" y="7"/>
                  <a:pt x="82" y="20"/>
                  <a:pt x="82" y="35"/>
                </a:cubicBezTo>
                <a:cubicBezTo>
                  <a:pt x="82" y="51"/>
                  <a:pt x="65" y="64"/>
                  <a:pt x="45" y="64"/>
                </a:cubicBezTo>
                <a:close/>
                <a:moveTo>
                  <a:pt x="93" y="23"/>
                </a:moveTo>
                <a:cubicBezTo>
                  <a:pt x="95" y="28"/>
                  <a:pt x="96" y="32"/>
                  <a:pt x="96" y="37"/>
                </a:cubicBezTo>
                <a:cubicBezTo>
                  <a:pt x="96" y="49"/>
                  <a:pt x="90" y="59"/>
                  <a:pt x="82" y="66"/>
                </a:cubicBezTo>
                <a:cubicBezTo>
                  <a:pt x="73" y="73"/>
                  <a:pt x="61" y="77"/>
                  <a:pt x="48" y="77"/>
                </a:cubicBezTo>
                <a:cubicBezTo>
                  <a:pt x="48" y="77"/>
                  <a:pt x="47" y="77"/>
                  <a:pt x="47" y="77"/>
                </a:cubicBezTo>
                <a:cubicBezTo>
                  <a:pt x="54" y="82"/>
                  <a:pt x="64" y="86"/>
                  <a:pt x="75" y="86"/>
                </a:cubicBezTo>
                <a:cubicBezTo>
                  <a:pt x="79" y="86"/>
                  <a:pt x="82" y="86"/>
                  <a:pt x="86" y="85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12" y="71"/>
                  <a:pt x="116" y="62"/>
                  <a:pt x="116" y="53"/>
                </a:cubicBezTo>
                <a:cubicBezTo>
                  <a:pt x="116" y="40"/>
                  <a:pt x="107" y="29"/>
                  <a:pt x="93" y="23"/>
                </a:cubicBezTo>
                <a:close/>
              </a:path>
            </a:pathLst>
          </a:custGeom>
          <a:solidFill>
            <a:srgbClr val="F8841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46"/>
          <p:cNvSpPr>
            <a:spLocks/>
          </p:cNvSpPr>
          <p:nvPr/>
        </p:nvSpPr>
        <p:spPr bwMode="auto">
          <a:xfrm rot="1888600">
            <a:off x="5221021" y="2353762"/>
            <a:ext cx="525327" cy="521362"/>
          </a:xfrm>
          <a:custGeom>
            <a:avLst/>
            <a:gdLst>
              <a:gd name="T0" fmla="*/ 56 w 112"/>
              <a:gd name="T1" fmla="*/ 37 h 111"/>
              <a:gd name="T2" fmla="*/ 56 w 112"/>
              <a:gd name="T3" fmla="*/ 37 h 111"/>
              <a:gd name="T4" fmla="*/ 56 w 112"/>
              <a:gd name="T5" fmla="*/ 37 h 111"/>
              <a:gd name="T6" fmla="*/ 0 w 112"/>
              <a:gd name="T7" fmla="*/ 44 h 111"/>
              <a:gd name="T8" fmla="*/ 56 w 112"/>
              <a:gd name="T9" fmla="*/ 111 h 111"/>
              <a:gd name="T10" fmla="*/ 56 w 112"/>
              <a:gd name="T11" fmla="*/ 111 h 111"/>
              <a:gd name="T12" fmla="*/ 56 w 112"/>
              <a:gd name="T13" fmla="*/ 111 h 111"/>
              <a:gd name="T14" fmla="*/ 112 w 112"/>
              <a:gd name="T15" fmla="*/ 44 h 111"/>
              <a:gd name="T16" fmla="*/ 56 w 112"/>
              <a:gd name="T17" fmla="*/ 3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1">
                <a:moveTo>
                  <a:pt x="56" y="37"/>
                </a:move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48" y="0"/>
                  <a:pt x="0" y="11"/>
                  <a:pt x="0" y="44"/>
                </a:cubicBezTo>
                <a:cubicBezTo>
                  <a:pt x="0" y="78"/>
                  <a:pt x="56" y="111"/>
                  <a:pt x="56" y="111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111"/>
                  <a:pt x="112" y="78"/>
                  <a:pt x="112" y="44"/>
                </a:cubicBezTo>
                <a:cubicBezTo>
                  <a:pt x="112" y="11"/>
                  <a:pt x="64" y="0"/>
                  <a:pt x="56" y="37"/>
                </a:cubicBezTo>
                <a:close/>
              </a:path>
            </a:pathLst>
          </a:custGeom>
          <a:solidFill>
            <a:srgbClr val="F26D6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4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4458" y="1384928"/>
            <a:ext cx="1760281" cy="1760281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207262" y="1384928"/>
            <a:ext cx="1760281" cy="17602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224458" y="3386723"/>
            <a:ext cx="1760281" cy="1760281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6">
              <a:solidFill>
                <a:srgbClr val="F26D64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07262" y="3386723"/>
            <a:ext cx="1760281" cy="17602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64480" y="2524950"/>
            <a:ext cx="620259" cy="6202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4" name="矩形 33"/>
          <p:cNvSpPr/>
          <p:nvPr/>
        </p:nvSpPr>
        <p:spPr>
          <a:xfrm>
            <a:off x="6207262" y="2524950"/>
            <a:ext cx="620259" cy="6202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5" name="矩形 34"/>
          <p:cNvSpPr/>
          <p:nvPr/>
        </p:nvSpPr>
        <p:spPr>
          <a:xfrm>
            <a:off x="5364480" y="3386723"/>
            <a:ext cx="620259" cy="6202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6" name="矩形 35"/>
          <p:cNvSpPr/>
          <p:nvPr/>
        </p:nvSpPr>
        <p:spPr>
          <a:xfrm>
            <a:off x="6207262" y="3386723"/>
            <a:ext cx="620259" cy="6202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7" name="矩形 36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041229" y="1329614"/>
            <a:ext cx="2856518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69203" y="1329614"/>
            <a:ext cx="2856518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69203" y="3296715"/>
            <a:ext cx="2856518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41229" y="3296715"/>
            <a:ext cx="2856518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88020" y="1771607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50445" y="3765307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49875" y="3750093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041229" y="1833855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0" name="Freeform 24"/>
          <p:cNvSpPr>
            <a:spLocks noEditPoints="1"/>
          </p:cNvSpPr>
          <p:nvPr/>
        </p:nvSpPr>
        <p:spPr bwMode="auto">
          <a:xfrm flipH="1">
            <a:off x="4403523" y="4149120"/>
            <a:ext cx="650570" cy="653569"/>
          </a:xfrm>
          <a:custGeom>
            <a:avLst/>
            <a:gdLst>
              <a:gd name="T0" fmla="*/ 149 w 264"/>
              <a:gd name="T1" fmla="*/ 58 h 265"/>
              <a:gd name="T2" fmla="*/ 116 w 264"/>
              <a:gd name="T3" fmla="*/ 58 h 265"/>
              <a:gd name="T4" fmla="*/ 116 w 264"/>
              <a:gd name="T5" fmla="*/ 116 h 265"/>
              <a:gd name="T6" fmla="*/ 60 w 264"/>
              <a:gd name="T7" fmla="*/ 116 h 265"/>
              <a:gd name="T8" fmla="*/ 60 w 264"/>
              <a:gd name="T9" fmla="*/ 148 h 265"/>
              <a:gd name="T10" fmla="*/ 116 w 264"/>
              <a:gd name="T11" fmla="*/ 148 h 265"/>
              <a:gd name="T12" fmla="*/ 116 w 264"/>
              <a:gd name="T13" fmla="*/ 207 h 265"/>
              <a:gd name="T14" fmla="*/ 149 w 264"/>
              <a:gd name="T15" fmla="*/ 207 h 265"/>
              <a:gd name="T16" fmla="*/ 149 w 264"/>
              <a:gd name="T17" fmla="*/ 148 h 265"/>
              <a:gd name="T18" fmla="*/ 205 w 264"/>
              <a:gd name="T19" fmla="*/ 148 h 265"/>
              <a:gd name="T20" fmla="*/ 205 w 264"/>
              <a:gd name="T21" fmla="*/ 116 h 265"/>
              <a:gd name="T22" fmla="*/ 149 w 264"/>
              <a:gd name="T23" fmla="*/ 116 h 265"/>
              <a:gd name="T24" fmla="*/ 149 w 264"/>
              <a:gd name="T25" fmla="*/ 58 h 265"/>
              <a:gd name="T26" fmla="*/ 132 w 264"/>
              <a:gd name="T27" fmla="*/ 235 h 265"/>
              <a:gd name="T28" fmla="*/ 30 w 264"/>
              <a:gd name="T29" fmla="*/ 133 h 265"/>
              <a:gd name="T30" fmla="*/ 132 w 264"/>
              <a:gd name="T31" fmla="*/ 30 h 265"/>
              <a:gd name="T32" fmla="*/ 235 w 264"/>
              <a:gd name="T33" fmla="*/ 133 h 265"/>
              <a:gd name="T34" fmla="*/ 132 w 264"/>
              <a:gd name="T35" fmla="*/ 235 h 265"/>
              <a:gd name="T36" fmla="*/ 132 w 264"/>
              <a:gd name="T37" fmla="*/ 0 h 265"/>
              <a:gd name="T38" fmla="*/ 0 w 264"/>
              <a:gd name="T39" fmla="*/ 133 h 265"/>
              <a:gd name="T40" fmla="*/ 132 w 264"/>
              <a:gd name="T41" fmla="*/ 265 h 265"/>
              <a:gd name="T42" fmla="*/ 264 w 264"/>
              <a:gd name="T43" fmla="*/ 133 h 265"/>
              <a:gd name="T44" fmla="*/ 132 w 264"/>
              <a:gd name="T45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4" h="265">
                <a:moveTo>
                  <a:pt x="149" y="58"/>
                </a:moveTo>
                <a:cubicBezTo>
                  <a:pt x="116" y="58"/>
                  <a:pt x="116" y="58"/>
                  <a:pt x="116" y="58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116" y="148"/>
                  <a:pt x="116" y="148"/>
                  <a:pt x="116" y="148"/>
                </a:cubicBezTo>
                <a:cubicBezTo>
                  <a:pt x="116" y="207"/>
                  <a:pt x="116" y="207"/>
                  <a:pt x="116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205" y="148"/>
                  <a:pt x="205" y="148"/>
                  <a:pt x="205" y="148"/>
                </a:cubicBezTo>
                <a:cubicBezTo>
                  <a:pt x="205" y="116"/>
                  <a:pt x="205" y="116"/>
                  <a:pt x="205" y="116"/>
                </a:cubicBezTo>
                <a:cubicBezTo>
                  <a:pt x="149" y="116"/>
                  <a:pt x="149" y="116"/>
                  <a:pt x="149" y="116"/>
                </a:cubicBezTo>
                <a:cubicBezTo>
                  <a:pt x="149" y="58"/>
                  <a:pt x="149" y="58"/>
                  <a:pt x="149" y="58"/>
                </a:cubicBezTo>
                <a:moveTo>
                  <a:pt x="132" y="235"/>
                </a:moveTo>
                <a:cubicBezTo>
                  <a:pt x="76" y="235"/>
                  <a:pt x="30" y="189"/>
                  <a:pt x="30" y="133"/>
                </a:cubicBezTo>
                <a:cubicBezTo>
                  <a:pt x="30" y="76"/>
                  <a:pt x="76" y="30"/>
                  <a:pt x="132" y="30"/>
                </a:cubicBezTo>
                <a:cubicBezTo>
                  <a:pt x="189" y="30"/>
                  <a:pt x="235" y="76"/>
                  <a:pt x="235" y="133"/>
                </a:cubicBezTo>
                <a:cubicBezTo>
                  <a:pt x="235" y="189"/>
                  <a:pt x="189" y="235"/>
                  <a:pt x="132" y="235"/>
                </a:cubicBezTo>
                <a:moveTo>
                  <a:pt x="132" y="0"/>
                </a:moveTo>
                <a:cubicBezTo>
                  <a:pt x="59" y="0"/>
                  <a:pt x="0" y="60"/>
                  <a:pt x="0" y="133"/>
                </a:cubicBezTo>
                <a:cubicBezTo>
                  <a:pt x="0" y="206"/>
                  <a:pt x="59" y="265"/>
                  <a:pt x="132" y="265"/>
                </a:cubicBezTo>
                <a:cubicBezTo>
                  <a:pt x="205" y="265"/>
                  <a:pt x="264" y="206"/>
                  <a:pt x="264" y="133"/>
                </a:cubicBezTo>
                <a:cubicBezTo>
                  <a:pt x="264" y="60"/>
                  <a:pt x="205" y="0"/>
                  <a:pt x="13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1"/>
          <p:cNvSpPr>
            <a:spLocks noEditPoints="1"/>
          </p:cNvSpPr>
          <p:nvPr/>
        </p:nvSpPr>
        <p:spPr bwMode="auto">
          <a:xfrm flipH="1">
            <a:off x="4439381" y="1601895"/>
            <a:ext cx="544141" cy="897907"/>
          </a:xfrm>
          <a:custGeom>
            <a:avLst/>
            <a:gdLst>
              <a:gd name="T0" fmla="*/ 76 w 221"/>
              <a:gd name="T1" fmla="*/ 315 h 365"/>
              <a:gd name="T2" fmla="*/ 110 w 221"/>
              <a:gd name="T3" fmla="*/ 186 h 365"/>
              <a:gd name="T4" fmla="*/ 171 w 221"/>
              <a:gd name="T5" fmla="*/ 289 h 365"/>
              <a:gd name="T6" fmla="*/ 97 w 221"/>
              <a:gd name="T7" fmla="*/ 145 h 365"/>
              <a:gd name="T8" fmla="*/ 70 w 221"/>
              <a:gd name="T9" fmla="*/ 174 h 365"/>
              <a:gd name="T10" fmla="*/ 23 w 221"/>
              <a:gd name="T11" fmla="*/ 186 h 365"/>
              <a:gd name="T12" fmla="*/ 24 w 221"/>
              <a:gd name="T13" fmla="*/ 226 h 365"/>
              <a:gd name="T14" fmla="*/ 0 w 221"/>
              <a:gd name="T15" fmla="*/ 268 h 365"/>
              <a:gd name="T16" fmla="*/ 29 w 221"/>
              <a:gd name="T17" fmla="*/ 296 h 365"/>
              <a:gd name="T18" fmla="*/ 42 w 221"/>
              <a:gd name="T19" fmla="*/ 342 h 365"/>
              <a:gd name="T20" fmla="*/ 82 w 221"/>
              <a:gd name="T21" fmla="*/ 341 h 365"/>
              <a:gd name="T22" fmla="*/ 118 w 221"/>
              <a:gd name="T23" fmla="*/ 346 h 365"/>
              <a:gd name="T24" fmla="*/ 156 w 221"/>
              <a:gd name="T25" fmla="*/ 356 h 365"/>
              <a:gd name="T26" fmla="*/ 180 w 221"/>
              <a:gd name="T27" fmla="*/ 314 h 365"/>
              <a:gd name="T28" fmla="*/ 214 w 221"/>
              <a:gd name="T29" fmla="*/ 294 h 365"/>
              <a:gd name="T30" fmla="*/ 201 w 221"/>
              <a:gd name="T31" fmla="*/ 247 h 365"/>
              <a:gd name="T32" fmla="*/ 211 w 221"/>
              <a:gd name="T33" fmla="*/ 209 h 365"/>
              <a:gd name="T34" fmla="*/ 169 w 221"/>
              <a:gd name="T35" fmla="*/ 186 h 365"/>
              <a:gd name="T36" fmla="*/ 149 w 221"/>
              <a:gd name="T37" fmla="*/ 151 h 365"/>
              <a:gd name="T38" fmla="*/ 110 w 221"/>
              <a:gd name="T39" fmla="*/ 164 h 365"/>
              <a:gd name="T40" fmla="*/ 97 w 221"/>
              <a:gd name="T41" fmla="*/ 145 h 365"/>
              <a:gd name="T42" fmla="*/ 74 w 221"/>
              <a:gd name="T43" fmla="*/ 116 h 365"/>
              <a:gd name="T44" fmla="*/ 97 w 221"/>
              <a:gd name="T45" fmla="*/ 27 h 365"/>
              <a:gd name="T46" fmla="*/ 138 w 221"/>
              <a:gd name="T47" fmla="*/ 98 h 365"/>
              <a:gd name="T48" fmla="*/ 88 w 221"/>
              <a:gd name="T49" fmla="*/ 0 h 365"/>
              <a:gd name="T50" fmla="*/ 70 w 221"/>
              <a:gd name="T51" fmla="*/ 19 h 365"/>
              <a:gd name="T52" fmla="*/ 38 w 221"/>
              <a:gd name="T53" fmla="*/ 28 h 365"/>
              <a:gd name="T54" fmla="*/ 39 w 221"/>
              <a:gd name="T55" fmla="*/ 55 h 365"/>
              <a:gd name="T56" fmla="*/ 22 w 221"/>
              <a:gd name="T57" fmla="*/ 83 h 365"/>
              <a:gd name="T58" fmla="*/ 42 w 221"/>
              <a:gd name="T59" fmla="*/ 102 h 365"/>
              <a:gd name="T60" fmla="*/ 50 w 221"/>
              <a:gd name="T61" fmla="*/ 134 h 365"/>
              <a:gd name="T62" fmla="*/ 78 w 221"/>
              <a:gd name="T63" fmla="*/ 133 h 365"/>
              <a:gd name="T64" fmla="*/ 102 w 221"/>
              <a:gd name="T65" fmla="*/ 136 h 365"/>
              <a:gd name="T66" fmla="*/ 128 w 221"/>
              <a:gd name="T67" fmla="*/ 143 h 365"/>
              <a:gd name="T68" fmla="*/ 144 w 221"/>
              <a:gd name="T69" fmla="*/ 114 h 365"/>
              <a:gd name="T70" fmla="*/ 168 w 221"/>
              <a:gd name="T71" fmla="*/ 101 h 365"/>
              <a:gd name="T72" fmla="*/ 159 w 221"/>
              <a:gd name="T73" fmla="*/ 69 h 365"/>
              <a:gd name="T74" fmla="*/ 166 w 221"/>
              <a:gd name="T75" fmla="*/ 43 h 365"/>
              <a:gd name="T76" fmla="*/ 137 w 221"/>
              <a:gd name="T77" fmla="*/ 27 h 365"/>
              <a:gd name="T78" fmla="*/ 123 w 221"/>
              <a:gd name="T79" fmla="*/ 4 h 365"/>
              <a:gd name="T80" fmla="*/ 97 w 221"/>
              <a:gd name="T81" fmla="*/ 13 h 365"/>
              <a:gd name="T82" fmla="*/ 88 w 221"/>
              <a:gd name="T8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1" h="365">
                <a:moveTo>
                  <a:pt x="110" y="324"/>
                </a:moveTo>
                <a:cubicBezTo>
                  <a:pt x="99" y="324"/>
                  <a:pt x="87" y="321"/>
                  <a:pt x="76" y="315"/>
                </a:cubicBezTo>
                <a:cubicBezTo>
                  <a:pt x="43" y="297"/>
                  <a:pt x="31" y="254"/>
                  <a:pt x="50" y="221"/>
                </a:cubicBezTo>
                <a:cubicBezTo>
                  <a:pt x="63" y="198"/>
                  <a:pt x="86" y="186"/>
                  <a:pt x="110" y="186"/>
                </a:cubicBezTo>
                <a:cubicBezTo>
                  <a:pt x="122" y="186"/>
                  <a:pt x="134" y="188"/>
                  <a:pt x="144" y="194"/>
                </a:cubicBezTo>
                <a:cubicBezTo>
                  <a:pt x="178" y="213"/>
                  <a:pt x="190" y="256"/>
                  <a:pt x="171" y="289"/>
                </a:cubicBezTo>
                <a:cubicBezTo>
                  <a:pt x="158" y="312"/>
                  <a:pt x="135" y="324"/>
                  <a:pt x="110" y="324"/>
                </a:cubicBezTo>
                <a:moveTo>
                  <a:pt x="97" y="145"/>
                </a:moveTo>
                <a:cubicBezTo>
                  <a:pt x="64" y="154"/>
                  <a:pt x="64" y="154"/>
                  <a:pt x="64" y="154"/>
                </a:cubicBezTo>
                <a:cubicBezTo>
                  <a:pt x="70" y="174"/>
                  <a:pt x="70" y="174"/>
                  <a:pt x="70" y="174"/>
                </a:cubicBezTo>
                <a:cubicBezTo>
                  <a:pt x="59" y="179"/>
                  <a:pt x="49" y="187"/>
                  <a:pt x="41" y="196"/>
                </a:cubicBezTo>
                <a:cubicBezTo>
                  <a:pt x="23" y="186"/>
                  <a:pt x="23" y="186"/>
                  <a:pt x="23" y="186"/>
                </a:cubicBezTo>
                <a:cubicBezTo>
                  <a:pt x="6" y="216"/>
                  <a:pt x="6" y="216"/>
                  <a:pt x="6" y="216"/>
                </a:cubicBezTo>
                <a:cubicBezTo>
                  <a:pt x="24" y="226"/>
                  <a:pt x="24" y="226"/>
                  <a:pt x="24" y="226"/>
                </a:cubicBezTo>
                <a:cubicBezTo>
                  <a:pt x="20" y="238"/>
                  <a:pt x="19" y="250"/>
                  <a:pt x="20" y="263"/>
                </a:cubicBezTo>
                <a:cubicBezTo>
                  <a:pt x="0" y="268"/>
                  <a:pt x="0" y="268"/>
                  <a:pt x="0" y="268"/>
                </a:cubicBezTo>
                <a:cubicBezTo>
                  <a:pt x="9" y="301"/>
                  <a:pt x="9" y="301"/>
                  <a:pt x="9" y="301"/>
                </a:cubicBezTo>
                <a:cubicBezTo>
                  <a:pt x="29" y="296"/>
                  <a:pt x="29" y="296"/>
                  <a:pt x="29" y="296"/>
                </a:cubicBezTo>
                <a:cubicBezTo>
                  <a:pt x="34" y="306"/>
                  <a:pt x="42" y="316"/>
                  <a:pt x="52" y="324"/>
                </a:cubicBezTo>
                <a:cubicBezTo>
                  <a:pt x="42" y="342"/>
                  <a:pt x="42" y="342"/>
                  <a:pt x="42" y="342"/>
                </a:cubicBezTo>
                <a:cubicBezTo>
                  <a:pt x="72" y="359"/>
                  <a:pt x="72" y="359"/>
                  <a:pt x="72" y="359"/>
                </a:cubicBezTo>
                <a:cubicBezTo>
                  <a:pt x="82" y="341"/>
                  <a:pt x="82" y="341"/>
                  <a:pt x="82" y="341"/>
                </a:cubicBezTo>
                <a:cubicBezTo>
                  <a:pt x="91" y="344"/>
                  <a:pt x="101" y="346"/>
                  <a:pt x="110" y="346"/>
                </a:cubicBezTo>
                <a:cubicBezTo>
                  <a:pt x="113" y="346"/>
                  <a:pt x="115" y="346"/>
                  <a:pt x="118" y="346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56" y="356"/>
                  <a:pt x="156" y="356"/>
                  <a:pt x="156" y="356"/>
                </a:cubicBezTo>
                <a:cubicBezTo>
                  <a:pt x="151" y="336"/>
                  <a:pt x="151" y="336"/>
                  <a:pt x="151" y="336"/>
                </a:cubicBezTo>
                <a:cubicBezTo>
                  <a:pt x="162" y="331"/>
                  <a:pt x="172" y="323"/>
                  <a:pt x="180" y="314"/>
                </a:cubicBezTo>
                <a:cubicBezTo>
                  <a:pt x="198" y="324"/>
                  <a:pt x="198" y="324"/>
                  <a:pt x="198" y="324"/>
                </a:cubicBezTo>
                <a:cubicBezTo>
                  <a:pt x="214" y="294"/>
                  <a:pt x="214" y="294"/>
                  <a:pt x="214" y="294"/>
                </a:cubicBezTo>
                <a:cubicBezTo>
                  <a:pt x="197" y="284"/>
                  <a:pt x="197" y="284"/>
                  <a:pt x="197" y="284"/>
                </a:cubicBezTo>
                <a:cubicBezTo>
                  <a:pt x="201" y="272"/>
                  <a:pt x="202" y="259"/>
                  <a:pt x="201" y="247"/>
                </a:cubicBezTo>
                <a:cubicBezTo>
                  <a:pt x="221" y="242"/>
                  <a:pt x="221" y="242"/>
                  <a:pt x="221" y="242"/>
                </a:cubicBezTo>
                <a:cubicBezTo>
                  <a:pt x="211" y="209"/>
                  <a:pt x="211" y="209"/>
                  <a:pt x="211" y="209"/>
                </a:cubicBezTo>
                <a:cubicBezTo>
                  <a:pt x="192" y="214"/>
                  <a:pt x="192" y="214"/>
                  <a:pt x="192" y="214"/>
                </a:cubicBezTo>
                <a:cubicBezTo>
                  <a:pt x="186" y="203"/>
                  <a:pt x="179" y="194"/>
                  <a:pt x="169" y="186"/>
                </a:cubicBezTo>
                <a:cubicBezTo>
                  <a:pt x="179" y="168"/>
                  <a:pt x="179" y="168"/>
                  <a:pt x="179" y="168"/>
                </a:cubicBezTo>
                <a:cubicBezTo>
                  <a:pt x="149" y="151"/>
                  <a:pt x="149" y="151"/>
                  <a:pt x="149" y="151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30" y="166"/>
                  <a:pt x="120" y="164"/>
                  <a:pt x="110" y="164"/>
                </a:cubicBezTo>
                <a:cubicBezTo>
                  <a:pt x="108" y="164"/>
                  <a:pt x="105" y="164"/>
                  <a:pt x="103" y="164"/>
                </a:cubicBezTo>
                <a:cubicBezTo>
                  <a:pt x="97" y="145"/>
                  <a:pt x="97" y="145"/>
                  <a:pt x="97" y="145"/>
                </a:cubicBezTo>
                <a:moveTo>
                  <a:pt x="97" y="122"/>
                </a:moveTo>
                <a:cubicBezTo>
                  <a:pt x="89" y="122"/>
                  <a:pt x="81" y="120"/>
                  <a:pt x="74" y="116"/>
                </a:cubicBezTo>
                <a:cubicBezTo>
                  <a:pt x="51" y="103"/>
                  <a:pt x="43" y="74"/>
                  <a:pt x="56" y="51"/>
                </a:cubicBezTo>
                <a:cubicBezTo>
                  <a:pt x="65" y="36"/>
                  <a:pt x="81" y="27"/>
                  <a:pt x="97" y="27"/>
                </a:cubicBezTo>
                <a:cubicBezTo>
                  <a:pt x="105" y="27"/>
                  <a:pt x="113" y="29"/>
                  <a:pt x="120" y="34"/>
                </a:cubicBezTo>
                <a:cubicBezTo>
                  <a:pt x="143" y="46"/>
                  <a:pt x="151" y="75"/>
                  <a:pt x="138" y="98"/>
                </a:cubicBezTo>
                <a:cubicBezTo>
                  <a:pt x="130" y="113"/>
                  <a:pt x="114" y="122"/>
                  <a:pt x="97" y="122"/>
                </a:cubicBezTo>
                <a:moveTo>
                  <a:pt x="88" y="0"/>
                </a:moveTo>
                <a:cubicBezTo>
                  <a:pt x="66" y="6"/>
                  <a:pt x="66" y="6"/>
                  <a:pt x="66" y="6"/>
                </a:cubicBezTo>
                <a:cubicBezTo>
                  <a:pt x="70" y="19"/>
                  <a:pt x="70" y="19"/>
                  <a:pt x="70" y="19"/>
                </a:cubicBezTo>
                <a:cubicBezTo>
                  <a:pt x="62" y="23"/>
                  <a:pt x="55" y="28"/>
                  <a:pt x="50" y="35"/>
                </a:cubicBezTo>
                <a:cubicBezTo>
                  <a:pt x="38" y="28"/>
                  <a:pt x="38" y="28"/>
                  <a:pt x="38" y="28"/>
                </a:cubicBezTo>
                <a:cubicBezTo>
                  <a:pt x="26" y="48"/>
                  <a:pt x="26" y="48"/>
                  <a:pt x="26" y="48"/>
                </a:cubicBezTo>
                <a:cubicBezTo>
                  <a:pt x="39" y="55"/>
                  <a:pt x="39" y="55"/>
                  <a:pt x="39" y="55"/>
                </a:cubicBezTo>
                <a:cubicBezTo>
                  <a:pt x="36" y="63"/>
                  <a:pt x="35" y="72"/>
                  <a:pt x="36" y="80"/>
                </a:cubicBezTo>
                <a:cubicBezTo>
                  <a:pt x="22" y="83"/>
                  <a:pt x="22" y="83"/>
                  <a:pt x="22" y="83"/>
                </a:cubicBezTo>
                <a:cubicBezTo>
                  <a:pt x="29" y="106"/>
                  <a:pt x="29" y="106"/>
                  <a:pt x="29" y="106"/>
                </a:cubicBezTo>
                <a:cubicBezTo>
                  <a:pt x="42" y="102"/>
                  <a:pt x="42" y="102"/>
                  <a:pt x="42" y="102"/>
                </a:cubicBezTo>
                <a:cubicBezTo>
                  <a:pt x="45" y="110"/>
                  <a:pt x="51" y="116"/>
                  <a:pt x="57" y="122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84" y="135"/>
                  <a:pt x="91" y="136"/>
                  <a:pt x="97" y="136"/>
                </a:cubicBezTo>
                <a:cubicBezTo>
                  <a:pt x="99" y="136"/>
                  <a:pt x="101" y="136"/>
                  <a:pt x="102" y="136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5" y="130"/>
                  <a:pt x="125" y="130"/>
                  <a:pt x="125" y="130"/>
                </a:cubicBezTo>
                <a:cubicBezTo>
                  <a:pt x="132" y="126"/>
                  <a:pt x="139" y="121"/>
                  <a:pt x="144" y="114"/>
                </a:cubicBezTo>
                <a:cubicBezTo>
                  <a:pt x="156" y="121"/>
                  <a:pt x="156" y="121"/>
                  <a:pt x="156" y="121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8" y="86"/>
                  <a:pt x="159" y="78"/>
                  <a:pt x="159" y="69"/>
                </a:cubicBezTo>
                <a:cubicBezTo>
                  <a:pt x="172" y="66"/>
                  <a:pt x="172" y="66"/>
                  <a:pt x="172" y="66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52" y="47"/>
                  <a:pt x="152" y="47"/>
                  <a:pt x="152" y="47"/>
                </a:cubicBezTo>
                <a:cubicBezTo>
                  <a:pt x="149" y="40"/>
                  <a:pt x="144" y="33"/>
                  <a:pt x="137" y="27"/>
                </a:cubicBezTo>
                <a:cubicBezTo>
                  <a:pt x="144" y="15"/>
                  <a:pt x="144" y="15"/>
                  <a:pt x="144" y="15"/>
                </a:cubicBezTo>
                <a:cubicBezTo>
                  <a:pt x="123" y="4"/>
                  <a:pt x="123" y="4"/>
                  <a:pt x="123" y="4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0" y="14"/>
                  <a:pt x="104" y="13"/>
                  <a:pt x="97" y="13"/>
                </a:cubicBezTo>
                <a:cubicBezTo>
                  <a:pt x="95" y="13"/>
                  <a:pt x="94" y="13"/>
                  <a:pt x="92" y="13"/>
                </a:cubicBezTo>
                <a:cubicBezTo>
                  <a:pt x="88" y="0"/>
                  <a:pt x="88" y="0"/>
                  <a:pt x="8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2"/>
          <p:cNvSpPr>
            <a:spLocks noEditPoints="1"/>
          </p:cNvSpPr>
          <p:nvPr/>
        </p:nvSpPr>
        <p:spPr bwMode="auto">
          <a:xfrm flipH="1">
            <a:off x="7001996" y="1672617"/>
            <a:ext cx="575620" cy="598106"/>
          </a:xfrm>
          <a:custGeom>
            <a:avLst/>
            <a:gdLst>
              <a:gd name="T0" fmla="*/ 117 w 234"/>
              <a:gd name="T1" fmla="*/ 89 h 243"/>
              <a:gd name="T2" fmla="*/ 85 w 234"/>
              <a:gd name="T3" fmla="*/ 121 h 243"/>
              <a:gd name="T4" fmla="*/ 117 w 234"/>
              <a:gd name="T5" fmla="*/ 153 h 243"/>
              <a:gd name="T6" fmla="*/ 149 w 234"/>
              <a:gd name="T7" fmla="*/ 121 h 243"/>
              <a:gd name="T8" fmla="*/ 117 w 234"/>
              <a:gd name="T9" fmla="*/ 89 h 243"/>
              <a:gd name="T10" fmla="*/ 90 w 234"/>
              <a:gd name="T11" fmla="*/ 7 h 243"/>
              <a:gd name="T12" fmla="*/ 0 w 234"/>
              <a:gd name="T13" fmla="*/ 121 h 243"/>
              <a:gd name="T14" fmla="*/ 34 w 234"/>
              <a:gd name="T15" fmla="*/ 204 h 243"/>
              <a:gd name="T16" fmla="*/ 44 w 234"/>
              <a:gd name="T17" fmla="*/ 213 h 243"/>
              <a:gd name="T18" fmla="*/ 33 w 234"/>
              <a:gd name="T19" fmla="*/ 243 h 243"/>
              <a:gd name="T20" fmla="*/ 117 w 234"/>
              <a:gd name="T21" fmla="*/ 232 h 243"/>
              <a:gd name="T22" fmla="*/ 60 w 234"/>
              <a:gd name="T23" fmla="*/ 169 h 243"/>
              <a:gd name="T24" fmla="*/ 49 w 234"/>
              <a:gd name="T25" fmla="*/ 200 h 243"/>
              <a:gd name="T26" fmla="*/ 44 w 234"/>
              <a:gd name="T27" fmla="*/ 194 h 243"/>
              <a:gd name="T28" fmla="*/ 13 w 234"/>
              <a:gd name="T29" fmla="*/ 121 h 243"/>
              <a:gd name="T30" fmla="*/ 94 w 234"/>
              <a:gd name="T31" fmla="*/ 21 h 243"/>
              <a:gd name="T32" fmla="*/ 90 w 234"/>
              <a:gd name="T33" fmla="*/ 7 h 243"/>
              <a:gd name="T34" fmla="*/ 200 w 234"/>
              <a:gd name="T35" fmla="*/ 0 h 243"/>
              <a:gd name="T36" fmla="*/ 117 w 234"/>
              <a:gd name="T37" fmla="*/ 11 h 243"/>
              <a:gd name="T38" fmla="*/ 173 w 234"/>
              <a:gd name="T39" fmla="*/ 73 h 243"/>
              <a:gd name="T40" fmla="*/ 184 w 234"/>
              <a:gd name="T41" fmla="*/ 43 h 243"/>
              <a:gd name="T42" fmla="*/ 220 w 234"/>
              <a:gd name="T43" fmla="*/ 121 h 243"/>
              <a:gd name="T44" fmla="*/ 190 w 234"/>
              <a:gd name="T45" fmla="*/ 194 h 243"/>
              <a:gd name="T46" fmla="*/ 140 w 234"/>
              <a:gd name="T47" fmla="*/ 222 h 243"/>
              <a:gd name="T48" fmla="*/ 143 w 234"/>
              <a:gd name="T49" fmla="*/ 235 h 243"/>
              <a:gd name="T50" fmla="*/ 200 w 234"/>
              <a:gd name="T51" fmla="*/ 204 h 243"/>
              <a:gd name="T52" fmla="*/ 234 w 234"/>
              <a:gd name="T53" fmla="*/ 121 h 243"/>
              <a:gd name="T54" fmla="*/ 189 w 234"/>
              <a:gd name="T55" fmla="*/ 29 h 243"/>
              <a:gd name="T56" fmla="*/ 200 w 234"/>
              <a:gd name="T5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4" h="243">
                <a:moveTo>
                  <a:pt x="117" y="89"/>
                </a:moveTo>
                <a:cubicBezTo>
                  <a:pt x="99" y="89"/>
                  <a:pt x="85" y="104"/>
                  <a:pt x="85" y="121"/>
                </a:cubicBezTo>
                <a:cubicBezTo>
                  <a:pt x="85" y="139"/>
                  <a:pt x="99" y="153"/>
                  <a:pt x="117" y="153"/>
                </a:cubicBezTo>
                <a:cubicBezTo>
                  <a:pt x="135" y="153"/>
                  <a:pt x="149" y="139"/>
                  <a:pt x="149" y="121"/>
                </a:cubicBezTo>
                <a:cubicBezTo>
                  <a:pt x="149" y="104"/>
                  <a:pt x="135" y="89"/>
                  <a:pt x="117" y="89"/>
                </a:cubicBezTo>
                <a:moveTo>
                  <a:pt x="90" y="7"/>
                </a:moveTo>
                <a:cubicBezTo>
                  <a:pt x="38" y="19"/>
                  <a:pt x="0" y="66"/>
                  <a:pt x="0" y="121"/>
                </a:cubicBezTo>
                <a:cubicBezTo>
                  <a:pt x="0" y="153"/>
                  <a:pt x="12" y="182"/>
                  <a:pt x="34" y="204"/>
                </a:cubicBezTo>
                <a:cubicBezTo>
                  <a:pt x="37" y="207"/>
                  <a:pt x="41" y="210"/>
                  <a:pt x="44" y="213"/>
                </a:cubicBezTo>
                <a:cubicBezTo>
                  <a:pt x="33" y="243"/>
                  <a:pt x="33" y="243"/>
                  <a:pt x="33" y="243"/>
                </a:cubicBezTo>
                <a:cubicBezTo>
                  <a:pt x="117" y="232"/>
                  <a:pt x="117" y="232"/>
                  <a:pt x="117" y="232"/>
                </a:cubicBezTo>
                <a:cubicBezTo>
                  <a:pt x="60" y="169"/>
                  <a:pt x="60" y="169"/>
                  <a:pt x="60" y="169"/>
                </a:cubicBezTo>
                <a:cubicBezTo>
                  <a:pt x="49" y="200"/>
                  <a:pt x="49" y="200"/>
                  <a:pt x="49" y="200"/>
                </a:cubicBezTo>
                <a:cubicBezTo>
                  <a:pt x="47" y="198"/>
                  <a:pt x="46" y="196"/>
                  <a:pt x="44" y="194"/>
                </a:cubicBezTo>
                <a:cubicBezTo>
                  <a:pt x="24" y="175"/>
                  <a:pt x="13" y="149"/>
                  <a:pt x="13" y="121"/>
                </a:cubicBezTo>
                <a:cubicBezTo>
                  <a:pt x="13" y="72"/>
                  <a:pt x="48" y="31"/>
                  <a:pt x="94" y="21"/>
                </a:cubicBezTo>
                <a:cubicBezTo>
                  <a:pt x="90" y="7"/>
                  <a:pt x="90" y="7"/>
                  <a:pt x="90" y="7"/>
                </a:cubicBezTo>
                <a:moveTo>
                  <a:pt x="200" y="0"/>
                </a:moveTo>
                <a:cubicBezTo>
                  <a:pt x="117" y="11"/>
                  <a:pt x="117" y="11"/>
                  <a:pt x="117" y="11"/>
                </a:cubicBezTo>
                <a:cubicBezTo>
                  <a:pt x="173" y="73"/>
                  <a:pt x="173" y="73"/>
                  <a:pt x="173" y="73"/>
                </a:cubicBezTo>
                <a:cubicBezTo>
                  <a:pt x="184" y="43"/>
                  <a:pt x="184" y="43"/>
                  <a:pt x="184" y="43"/>
                </a:cubicBezTo>
                <a:cubicBezTo>
                  <a:pt x="206" y="62"/>
                  <a:pt x="220" y="90"/>
                  <a:pt x="220" y="121"/>
                </a:cubicBezTo>
                <a:cubicBezTo>
                  <a:pt x="220" y="149"/>
                  <a:pt x="209" y="175"/>
                  <a:pt x="190" y="194"/>
                </a:cubicBezTo>
                <a:cubicBezTo>
                  <a:pt x="176" y="208"/>
                  <a:pt x="159" y="218"/>
                  <a:pt x="140" y="222"/>
                </a:cubicBezTo>
                <a:cubicBezTo>
                  <a:pt x="143" y="235"/>
                  <a:pt x="143" y="235"/>
                  <a:pt x="143" y="235"/>
                </a:cubicBezTo>
                <a:cubicBezTo>
                  <a:pt x="164" y="231"/>
                  <a:pt x="184" y="220"/>
                  <a:pt x="200" y="204"/>
                </a:cubicBezTo>
                <a:cubicBezTo>
                  <a:pt x="222" y="182"/>
                  <a:pt x="234" y="153"/>
                  <a:pt x="234" y="121"/>
                </a:cubicBezTo>
                <a:cubicBezTo>
                  <a:pt x="234" y="84"/>
                  <a:pt x="216" y="51"/>
                  <a:pt x="189" y="29"/>
                </a:cubicBezTo>
                <a:cubicBezTo>
                  <a:pt x="200" y="0"/>
                  <a:pt x="200" y="0"/>
                  <a:pt x="20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3"/>
          <p:cNvSpPr>
            <a:spLocks noEditPoints="1"/>
          </p:cNvSpPr>
          <p:nvPr/>
        </p:nvSpPr>
        <p:spPr bwMode="auto">
          <a:xfrm flipH="1">
            <a:off x="6991503" y="4106791"/>
            <a:ext cx="586113" cy="665560"/>
          </a:xfrm>
          <a:custGeom>
            <a:avLst/>
            <a:gdLst>
              <a:gd name="T0" fmla="*/ 122 w 238"/>
              <a:gd name="T1" fmla="*/ 76 h 270"/>
              <a:gd name="T2" fmla="*/ 116 w 238"/>
              <a:gd name="T3" fmla="*/ 76 h 270"/>
              <a:gd name="T4" fmla="*/ 116 w 238"/>
              <a:gd name="T5" fmla="*/ 150 h 270"/>
              <a:gd name="T6" fmla="*/ 110 w 238"/>
              <a:gd name="T7" fmla="*/ 156 h 270"/>
              <a:gd name="T8" fmla="*/ 114 w 238"/>
              <a:gd name="T9" fmla="*/ 160 h 270"/>
              <a:gd name="T10" fmla="*/ 116 w 238"/>
              <a:gd name="T11" fmla="*/ 158 h 270"/>
              <a:gd name="T12" fmla="*/ 116 w 238"/>
              <a:gd name="T13" fmla="*/ 166 h 270"/>
              <a:gd name="T14" fmla="*/ 122 w 238"/>
              <a:gd name="T15" fmla="*/ 166 h 270"/>
              <a:gd name="T16" fmla="*/ 122 w 238"/>
              <a:gd name="T17" fmla="*/ 152 h 270"/>
              <a:gd name="T18" fmla="*/ 163 w 238"/>
              <a:gd name="T19" fmla="*/ 111 h 270"/>
              <a:gd name="T20" fmla="*/ 160 w 238"/>
              <a:gd name="T21" fmla="*/ 107 h 270"/>
              <a:gd name="T22" fmla="*/ 122 w 238"/>
              <a:gd name="T23" fmla="*/ 144 h 270"/>
              <a:gd name="T24" fmla="*/ 122 w 238"/>
              <a:gd name="T25" fmla="*/ 76 h 270"/>
              <a:gd name="T26" fmla="*/ 116 w 238"/>
              <a:gd name="T27" fmla="*/ 70 h 270"/>
              <a:gd name="T28" fmla="*/ 122 w 238"/>
              <a:gd name="T29" fmla="*/ 70 h 270"/>
              <a:gd name="T30" fmla="*/ 122 w 238"/>
              <a:gd name="T31" fmla="*/ 48 h 270"/>
              <a:gd name="T32" fmla="*/ 189 w 238"/>
              <a:gd name="T33" fmla="*/ 76 h 270"/>
              <a:gd name="T34" fmla="*/ 174 w 238"/>
              <a:gd name="T35" fmla="*/ 92 h 270"/>
              <a:gd name="T36" fmla="*/ 179 w 238"/>
              <a:gd name="T37" fmla="*/ 96 h 270"/>
              <a:gd name="T38" fmla="*/ 194 w 238"/>
              <a:gd name="T39" fmla="*/ 81 h 270"/>
              <a:gd name="T40" fmla="*/ 222 w 238"/>
              <a:gd name="T41" fmla="*/ 148 h 270"/>
              <a:gd name="T42" fmla="*/ 200 w 238"/>
              <a:gd name="T43" fmla="*/ 148 h 270"/>
              <a:gd name="T44" fmla="*/ 200 w 238"/>
              <a:gd name="T45" fmla="*/ 154 h 270"/>
              <a:gd name="T46" fmla="*/ 222 w 238"/>
              <a:gd name="T47" fmla="*/ 154 h 270"/>
              <a:gd name="T48" fmla="*/ 194 w 238"/>
              <a:gd name="T49" fmla="*/ 221 h 270"/>
              <a:gd name="T50" fmla="*/ 179 w 238"/>
              <a:gd name="T51" fmla="*/ 206 h 270"/>
              <a:gd name="T52" fmla="*/ 174 w 238"/>
              <a:gd name="T53" fmla="*/ 210 h 270"/>
              <a:gd name="T54" fmla="*/ 189 w 238"/>
              <a:gd name="T55" fmla="*/ 226 h 270"/>
              <a:gd name="T56" fmla="*/ 122 w 238"/>
              <a:gd name="T57" fmla="*/ 254 h 270"/>
              <a:gd name="T58" fmla="*/ 122 w 238"/>
              <a:gd name="T59" fmla="*/ 232 h 270"/>
              <a:gd name="T60" fmla="*/ 116 w 238"/>
              <a:gd name="T61" fmla="*/ 232 h 270"/>
              <a:gd name="T62" fmla="*/ 116 w 238"/>
              <a:gd name="T63" fmla="*/ 254 h 270"/>
              <a:gd name="T64" fmla="*/ 49 w 238"/>
              <a:gd name="T65" fmla="*/ 226 h 270"/>
              <a:gd name="T66" fmla="*/ 64 w 238"/>
              <a:gd name="T67" fmla="*/ 210 h 270"/>
              <a:gd name="T68" fmla="*/ 60 w 238"/>
              <a:gd name="T69" fmla="*/ 206 h 270"/>
              <a:gd name="T70" fmla="*/ 44 w 238"/>
              <a:gd name="T71" fmla="*/ 221 h 270"/>
              <a:gd name="T72" fmla="*/ 17 w 238"/>
              <a:gd name="T73" fmla="*/ 154 h 270"/>
              <a:gd name="T74" fmla="*/ 38 w 238"/>
              <a:gd name="T75" fmla="*/ 154 h 270"/>
              <a:gd name="T76" fmla="*/ 38 w 238"/>
              <a:gd name="T77" fmla="*/ 148 h 270"/>
              <a:gd name="T78" fmla="*/ 17 w 238"/>
              <a:gd name="T79" fmla="*/ 148 h 270"/>
              <a:gd name="T80" fmla="*/ 44 w 238"/>
              <a:gd name="T81" fmla="*/ 81 h 270"/>
              <a:gd name="T82" fmla="*/ 60 w 238"/>
              <a:gd name="T83" fmla="*/ 96 h 270"/>
              <a:gd name="T84" fmla="*/ 64 w 238"/>
              <a:gd name="T85" fmla="*/ 92 h 270"/>
              <a:gd name="T86" fmla="*/ 49 w 238"/>
              <a:gd name="T87" fmla="*/ 76 h 270"/>
              <a:gd name="T88" fmla="*/ 116 w 238"/>
              <a:gd name="T89" fmla="*/ 48 h 270"/>
              <a:gd name="T90" fmla="*/ 116 w 238"/>
              <a:gd name="T91" fmla="*/ 70 h 270"/>
              <a:gd name="T92" fmla="*/ 147 w 238"/>
              <a:gd name="T93" fmla="*/ 0 h 270"/>
              <a:gd name="T94" fmla="*/ 91 w 238"/>
              <a:gd name="T95" fmla="*/ 0 h 270"/>
              <a:gd name="T96" fmla="*/ 91 w 238"/>
              <a:gd name="T97" fmla="*/ 23 h 270"/>
              <a:gd name="T98" fmla="*/ 112 w 238"/>
              <a:gd name="T99" fmla="*/ 23 h 270"/>
              <a:gd name="T100" fmla="*/ 112 w 238"/>
              <a:gd name="T101" fmla="*/ 32 h 270"/>
              <a:gd name="T102" fmla="*/ 0 w 238"/>
              <a:gd name="T103" fmla="*/ 151 h 270"/>
              <a:gd name="T104" fmla="*/ 119 w 238"/>
              <a:gd name="T105" fmla="*/ 270 h 270"/>
              <a:gd name="T106" fmla="*/ 238 w 238"/>
              <a:gd name="T107" fmla="*/ 151 h 270"/>
              <a:gd name="T108" fmla="*/ 126 w 238"/>
              <a:gd name="T109" fmla="*/ 32 h 270"/>
              <a:gd name="T110" fmla="*/ 126 w 238"/>
              <a:gd name="T111" fmla="*/ 23 h 270"/>
              <a:gd name="T112" fmla="*/ 147 w 238"/>
              <a:gd name="T113" fmla="*/ 23 h 270"/>
              <a:gd name="T114" fmla="*/ 147 w 238"/>
              <a:gd name="T11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" h="270">
                <a:moveTo>
                  <a:pt x="122" y="76"/>
                </a:moveTo>
                <a:cubicBezTo>
                  <a:pt x="116" y="76"/>
                  <a:pt x="116" y="76"/>
                  <a:pt x="116" y="76"/>
                </a:cubicBezTo>
                <a:cubicBezTo>
                  <a:pt x="116" y="150"/>
                  <a:pt x="116" y="150"/>
                  <a:pt x="116" y="150"/>
                </a:cubicBezTo>
                <a:cubicBezTo>
                  <a:pt x="110" y="156"/>
                  <a:pt x="110" y="156"/>
                  <a:pt x="110" y="156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16" y="166"/>
                  <a:pt x="116" y="166"/>
                  <a:pt x="116" y="166"/>
                </a:cubicBezTo>
                <a:cubicBezTo>
                  <a:pt x="122" y="166"/>
                  <a:pt x="122" y="166"/>
                  <a:pt x="122" y="166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22" y="144"/>
                  <a:pt x="122" y="144"/>
                  <a:pt x="122" y="144"/>
                </a:cubicBezTo>
                <a:cubicBezTo>
                  <a:pt x="122" y="76"/>
                  <a:pt x="122" y="76"/>
                  <a:pt x="122" y="76"/>
                </a:cubicBezTo>
                <a:moveTo>
                  <a:pt x="116" y="70"/>
                </a:moveTo>
                <a:cubicBezTo>
                  <a:pt x="122" y="70"/>
                  <a:pt x="122" y="70"/>
                  <a:pt x="122" y="70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48" y="49"/>
                  <a:pt x="172" y="60"/>
                  <a:pt x="189" y="76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9" y="96"/>
                  <a:pt x="179" y="96"/>
                  <a:pt x="179" y="96"/>
                </a:cubicBezTo>
                <a:cubicBezTo>
                  <a:pt x="194" y="81"/>
                  <a:pt x="194" y="81"/>
                  <a:pt x="194" y="81"/>
                </a:cubicBezTo>
                <a:cubicBezTo>
                  <a:pt x="210" y="98"/>
                  <a:pt x="221" y="122"/>
                  <a:pt x="222" y="148"/>
                </a:cubicBezTo>
                <a:cubicBezTo>
                  <a:pt x="200" y="148"/>
                  <a:pt x="200" y="148"/>
                  <a:pt x="200" y="148"/>
                </a:cubicBezTo>
                <a:cubicBezTo>
                  <a:pt x="200" y="154"/>
                  <a:pt x="200" y="154"/>
                  <a:pt x="200" y="154"/>
                </a:cubicBezTo>
                <a:cubicBezTo>
                  <a:pt x="222" y="154"/>
                  <a:pt x="222" y="154"/>
                  <a:pt x="222" y="154"/>
                </a:cubicBezTo>
                <a:cubicBezTo>
                  <a:pt x="221" y="180"/>
                  <a:pt x="210" y="204"/>
                  <a:pt x="194" y="221"/>
                </a:cubicBezTo>
                <a:cubicBezTo>
                  <a:pt x="179" y="206"/>
                  <a:pt x="179" y="206"/>
                  <a:pt x="179" y="206"/>
                </a:cubicBezTo>
                <a:cubicBezTo>
                  <a:pt x="174" y="210"/>
                  <a:pt x="174" y="210"/>
                  <a:pt x="174" y="210"/>
                </a:cubicBezTo>
                <a:cubicBezTo>
                  <a:pt x="189" y="226"/>
                  <a:pt x="189" y="226"/>
                  <a:pt x="189" y="226"/>
                </a:cubicBezTo>
                <a:cubicBezTo>
                  <a:pt x="172" y="242"/>
                  <a:pt x="148" y="253"/>
                  <a:pt x="122" y="254"/>
                </a:cubicBezTo>
                <a:cubicBezTo>
                  <a:pt x="122" y="232"/>
                  <a:pt x="122" y="232"/>
                  <a:pt x="122" y="232"/>
                </a:cubicBezTo>
                <a:cubicBezTo>
                  <a:pt x="116" y="232"/>
                  <a:pt x="116" y="232"/>
                  <a:pt x="116" y="232"/>
                </a:cubicBezTo>
                <a:cubicBezTo>
                  <a:pt x="116" y="254"/>
                  <a:pt x="116" y="254"/>
                  <a:pt x="116" y="254"/>
                </a:cubicBezTo>
                <a:cubicBezTo>
                  <a:pt x="90" y="253"/>
                  <a:pt x="67" y="242"/>
                  <a:pt x="49" y="226"/>
                </a:cubicBezTo>
                <a:cubicBezTo>
                  <a:pt x="64" y="210"/>
                  <a:pt x="64" y="210"/>
                  <a:pt x="64" y="210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44" y="221"/>
                  <a:pt x="44" y="221"/>
                  <a:pt x="44" y="221"/>
                </a:cubicBezTo>
                <a:cubicBezTo>
                  <a:pt x="28" y="204"/>
                  <a:pt x="17" y="180"/>
                  <a:pt x="17" y="154"/>
                </a:cubicBezTo>
                <a:cubicBezTo>
                  <a:pt x="38" y="154"/>
                  <a:pt x="38" y="154"/>
                  <a:pt x="38" y="154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17" y="148"/>
                  <a:pt x="17" y="148"/>
                  <a:pt x="17" y="148"/>
                </a:cubicBezTo>
                <a:cubicBezTo>
                  <a:pt x="17" y="122"/>
                  <a:pt x="28" y="98"/>
                  <a:pt x="44" y="81"/>
                </a:cubicBezTo>
                <a:cubicBezTo>
                  <a:pt x="60" y="96"/>
                  <a:pt x="60" y="96"/>
                  <a:pt x="60" y="96"/>
                </a:cubicBezTo>
                <a:cubicBezTo>
                  <a:pt x="64" y="92"/>
                  <a:pt x="64" y="92"/>
                  <a:pt x="64" y="92"/>
                </a:cubicBezTo>
                <a:cubicBezTo>
                  <a:pt x="49" y="76"/>
                  <a:pt x="49" y="76"/>
                  <a:pt x="49" y="76"/>
                </a:cubicBezTo>
                <a:cubicBezTo>
                  <a:pt x="67" y="60"/>
                  <a:pt x="90" y="49"/>
                  <a:pt x="116" y="48"/>
                </a:cubicBezTo>
                <a:cubicBezTo>
                  <a:pt x="116" y="70"/>
                  <a:pt x="116" y="70"/>
                  <a:pt x="116" y="70"/>
                </a:cubicBezTo>
                <a:moveTo>
                  <a:pt x="147" y="0"/>
                </a:moveTo>
                <a:cubicBezTo>
                  <a:pt x="91" y="0"/>
                  <a:pt x="91" y="0"/>
                  <a:pt x="91" y="0"/>
                </a:cubicBezTo>
                <a:cubicBezTo>
                  <a:pt x="91" y="23"/>
                  <a:pt x="91" y="23"/>
                  <a:pt x="9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50" y="36"/>
                  <a:pt x="0" y="88"/>
                  <a:pt x="0" y="151"/>
                </a:cubicBezTo>
                <a:cubicBezTo>
                  <a:pt x="0" y="217"/>
                  <a:pt x="54" y="270"/>
                  <a:pt x="119" y="270"/>
                </a:cubicBezTo>
                <a:cubicBezTo>
                  <a:pt x="185" y="270"/>
                  <a:pt x="238" y="217"/>
                  <a:pt x="238" y="151"/>
                </a:cubicBezTo>
                <a:cubicBezTo>
                  <a:pt x="238" y="88"/>
                  <a:pt x="189" y="36"/>
                  <a:pt x="126" y="32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0"/>
                  <a:pt x="147" y="0"/>
                  <a:pt x="147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Freeform 5"/>
          <p:cNvSpPr>
            <a:spLocks noChangeAspect="1"/>
          </p:cNvSpPr>
          <p:nvPr/>
        </p:nvSpPr>
        <p:spPr bwMode="auto">
          <a:xfrm>
            <a:off x="8730197" y="3497903"/>
            <a:ext cx="2538000" cy="1269000"/>
          </a:xfrm>
          <a:custGeom>
            <a:avLst/>
            <a:gdLst>
              <a:gd name="T0" fmla="*/ 11241 w 22483"/>
              <a:gd name="T1" fmla="*/ 0 h 11242"/>
              <a:gd name="T2" fmla="*/ 0 w 22483"/>
              <a:gd name="T3" fmla="*/ 0 h 11242"/>
              <a:gd name="T4" fmla="*/ 11241 w 22483"/>
              <a:gd name="T5" fmla="*/ 11242 h 11242"/>
              <a:gd name="T6" fmla="*/ 22483 w 22483"/>
              <a:gd name="T7" fmla="*/ 0 h 11242"/>
              <a:gd name="T8" fmla="*/ 22483 w 22483"/>
              <a:gd name="T9" fmla="*/ 0 h 11242"/>
              <a:gd name="T10" fmla="*/ 11241 w 22483"/>
              <a:gd name="T11" fmla="*/ 0 h 1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83" h="11242">
                <a:moveTo>
                  <a:pt x="11241" y="0"/>
                </a:moveTo>
                <a:lnTo>
                  <a:pt x="0" y="0"/>
                </a:lnTo>
                <a:cubicBezTo>
                  <a:pt x="0" y="6209"/>
                  <a:pt x="5033" y="11242"/>
                  <a:pt x="11241" y="11242"/>
                </a:cubicBezTo>
                <a:cubicBezTo>
                  <a:pt x="17450" y="11242"/>
                  <a:pt x="22483" y="6209"/>
                  <a:pt x="22483" y="0"/>
                </a:cubicBezTo>
                <a:cubicBezTo>
                  <a:pt x="22483" y="0"/>
                  <a:pt x="22483" y="0"/>
                  <a:pt x="22483" y="0"/>
                </a:cubicBezTo>
                <a:lnTo>
                  <a:pt x="11241" y="0"/>
                </a:lnTo>
                <a:close/>
              </a:path>
            </a:pathLst>
          </a:custGeom>
          <a:solidFill>
            <a:srgbClr val="F26D6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7" name="Freeform 7"/>
          <p:cNvSpPr>
            <a:spLocks noChangeAspect="1"/>
          </p:cNvSpPr>
          <p:nvPr/>
        </p:nvSpPr>
        <p:spPr bwMode="auto">
          <a:xfrm>
            <a:off x="1047135" y="2179100"/>
            <a:ext cx="2538000" cy="1269941"/>
          </a:xfrm>
          <a:custGeom>
            <a:avLst/>
            <a:gdLst>
              <a:gd name="T0" fmla="*/ 11241 w 22483"/>
              <a:gd name="T1" fmla="*/ 11242 h 11242"/>
              <a:gd name="T2" fmla="*/ 22483 w 22483"/>
              <a:gd name="T3" fmla="*/ 11242 h 11242"/>
              <a:gd name="T4" fmla="*/ 11241 w 22483"/>
              <a:gd name="T5" fmla="*/ 0 h 11242"/>
              <a:gd name="T6" fmla="*/ 0 w 22483"/>
              <a:gd name="T7" fmla="*/ 11242 h 11242"/>
              <a:gd name="T8" fmla="*/ 0 w 22483"/>
              <a:gd name="T9" fmla="*/ 11242 h 11242"/>
              <a:gd name="T10" fmla="*/ 11241 w 22483"/>
              <a:gd name="T11" fmla="*/ 11242 h 1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83" h="11242">
                <a:moveTo>
                  <a:pt x="11241" y="11242"/>
                </a:moveTo>
                <a:lnTo>
                  <a:pt x="22483" y="11242"/>
                </a:lnTo>
                <a:cubicBezTo>
                  <a:pt x="22483" y="5033"/>
                  <a:pt x="17450" y="0"/>
                  <a:pt x="11241" y="0"/>
                </a:cubicBezTo>
                <a:cubicBezTo>
                  <a:pt x="5033" y="0"/>
                  <a:pt x="0" y="5033"/>
                  <a:pt x="0" y="11242"/>
                </a:cubicBezTo>
                <a:cubicBezTo>
                  <a:pt x="0" y="11242"/>
                  <a:pt x="0" y="11242"/>
                  <a:pt x="0" y="11242"/>
                </a:cubicBezTo>
                <a:lnTo>
                  <a:pt x="11241" y="11242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chemeClr val="lt1"/>
              </a:solidFill>
            </a:endParaRPr>
          </a:p>
        </p:txBody>
      </p:sp>
      <p:sp>
        <p:nvSpPr>
          <p:cNvPr id="48" name="Freeform 5"/>
          <p:cNvSpPr>
            <a:spLocks noChangeAspect="1"/>
          </p:cNvSpPr>
          <p:nvPr/>
        </p:nvSpPr>
        <p:spPr bwMode="auto">
          <a:xfrm>
            <a:off x="3608156" y="3497903"/>
            <a:ext cx="2538000" cy="1269000"/>
          </a:xfrm>
          <a:custGeom>
            <a:avLst/>
            <a:gdLst>
              <a:gd name="T0" fmla="*/ 11241 w 22483"/>
              <a:gd name="T1" fmla="*/ 0 h 11242"/>
              <a:gd name="T2" fmla="*/ 0 w 22483"/>
              <a:gd name="T3" fmla="*/ 0 h 11242"/>
              <a:gd name="T4" fmla="*/ 11241 w 22483"/>
              <a:gd name="T5" fmla="*/ 11242 h 11242"/>
              <a:gd name="T6" fmla="*/ 22483 w 22483"/>
              <a:gd name="T7" fmla="*/ 0 h 11242"/>
              <a:gd name="T8" fmla="*/ 22483 w 22483"/>
              <a:gd name="T9" fmla="*/ 0 h 11242"/>
              <a:gd name="T10" fmla="*/ 11241 w 22483"/>
              <a:gd name="T11" fmla="*/ 0 h 1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83" h="11242">
                <a:moveTo>
                  <a:pt x="11241" y="0"/>
                </a:moveTo>
                <a:lnTo>
                  <a:pt x="0" y="0"/>
                </a:lnTo>
                <a:cubicBezTo>
                  <a:pt x="0" y="6209"/>
                  <a:pt x="5033" y="11242"/>
                  <a:pt x="11241" y="11242"/>
                </a:cubicBezTo>
                <a:cubicBezTo>
                  <a:pt x="17450" y="11242"/>
                  <a:pt x="22483" y="6209"/>
                  <a:pt x="22483" y="0"/>
                </a:cubicBezTo>
                <a:cubicBezTo>
                  <a:pt x="22483" y="0"/>
                  <a:pt x="22483" y="0"/>
                  <a:pt x="22483" y="0"/>
                </a:cubicBezTo>
                <a:lnTo>
                  <a:pt x="11241" y="0"/>
                </a:ln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9" name="Freeform 7"/>
          <p:cNvSpPr>
            <a:spLocks noChangeAspect="1"/>
          </p:cNvSpPr>
          <p:nvPr/>
        </p:nvSpPr>
        <p:spPr bwMode="auto">
          <a:xfrm>
            <a:off x="6169177" y="2179100"/>
            <a:ext cx="2538000" cy="1269941"/>
          </a:xfrm>
          <a:custGeom>
            <a:avLst/>
            <a:gdLst>
              <a:gd name="T0" fmla="*/ 11241 w 22483"/>
              <a:gd name="T1" fmla="*/ 11242 h 11242"/>
              <a:gd name="T2" fmla="*/ 22483 w 22483"/>
              <a:gd name="T3" fmla="*/ 11242 h 11242"/>
              <a:gd name="T4" fmla="*/ 11241 w 22483"/>
              <a:gd name="T5" fmla="*/ 0 h 11242"/>
              <a:gd name="T6" fmla="*/ 0 w 22483"/>
              <a:gd name="T7" fmla="*/ 11242 h 11242"/>
              <a:gd name="T8" fmla="*/ 0 w 22483"/>
              <a:gd name="T9" fmla="*/ 11242 h 11242"/>
              <a:gd name="T10" fmla="*/ 11241 w 22483"/>
              <a:gd name="T11" fmla="*/ 11242 h 1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83" h="11242">
                <a:moveTo>
                  <a:pt x="11241" y="11242"/>
                </a:moveTo>
                <a:lnTo>
                  <a:pt x="22483" y="11242"/>
                </a:lnTo>
                <a:cubicBezTo>
                  <a:pt x="22483" y="5033"/>
                  <a:pt x="17450" y="0"/>
                  <a:pt x="11241" y="0"/>
                </a:cubicBezTo>
                <a:cubicBezTo>
                  <a:pt x="5033" y="0"/>
                  <a:pt x="0" y="5033"/>
                  <a:pt x="0" y="11242"/>
                </a:cubicBezTo>
                <a:cubicBezTo>
                  <a:pt x="0" y="11242"/>
                  <a:pt x="0" y="11242"/>
                  <a:pt x="0" y="11242"/>
                </a:cubicBezTo>
                <a:lnTo>
                  <a:pt x="11241" y="11242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chemeClr val="lt1"/>
              </a:solidFill>
            </a:endParaRPr>
          </a:p>
        </p:txBody>
      </p:sp>
      <p:grpSp>
        <p:nvGrpSpPr>
          <p:cNvPr id="54" name="Group 19"/>
          <p:cNvGrpSpPr/>
          <p:nvPr/>
        </p:nvGrpSpPr>
        <p:grpSpPr>
          <a:xfrm>
            <a:off x="9718597" y="3948350"/>
            <a:ext cx="675772" cy="368105"/>
            <a:chOff x="6750050" y="3321051"/>
            <a:chExt cx="195263" cy="106363"/>
          </a:xfrm>
          <a:solidFill>
            <a:schemeClr val="bg1"/>
          </a:solidFill>
        </p:grpSpPr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2" name="Freeform 21"/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3" name="Freeform 22"/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64" name="Group 23"/>
          <p:cNvGrpSpPr/>
          <p:nvPr/>
        </p:nvGrpSpPr>
        <p:grpSpPr>
          <a:xfrm>
            <a:off x="2103745" y="2571442"/>
            <a:ext cx="424779" cy="530973"/>
            <a:chOff x="6751638" y="2265363"/>
            <a:chExt cx="158750" cy="198438"/>
          </a:xfrm>
          <a:solidFill>
            <a:schemeClr val="bg1"/>
          </a:solidFill>
        </p:grpSpPr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6751638" y="2349501"/>
              <a:ext cx="158750" cy="65088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6751638" y="2397126"/>
              <a:ext cx="158750" cy="66675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20"/>
            <p:cNvSpPr>
              <a:spLocks/>
            </p:cNvSpPr>
            <p:nvPr/>
          </p:nvSpPr>
          <p:spPr bwMode="auto">
            <a:xfrm>
              <a:off x="6751638" y="2300288"/>
              <a:ext cx="158750" cy="65088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19 h 40"/>
                <a:gd name="T10" fmla="*/ 49 w 98"/>
                <a:gd name="T11" fmla="*/ 40 h 40"/>
                <a:gd name="T12" fmla="*/ 98 w 98"/>
                <a:gd name="T13" fmla="*/ 19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8"/>
                    <a:pt x="75" y="15"/>
                    <a:pt x="49" y="15"/>
                  </a:cubicBezTo>
                  <a:cubicBezTo>
                    <a:pt x="23" y="15"/>
                    <a:pt x="3" y="8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6754813" y="2265363"/>
              <a:ext cx="1524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81" name="Group 28"/>
          <p:cNvGrpSpPr/>
          <p:nvPr/>
        </p:nvGrpSpPr>
        <p:grpSpPr>
          <a:xfrm>
            <a:off x="7018398" y="2532715"/>
            <a:ext cx="839557" cy="574695"/>
            <a:chOff x="2324100" y="1814513"/>
            <a:chExt cx="266700" cy="182563"/>
          </a:xfrm>
          <a:solidFill>
            <a:schemeClr val="bg1"/>
          </a:solidFill>
        </p:grpSpPr>
        <p:sp>
          <p:nvSpPr>
            <p:cNvPr id="82" name="Freeform 55"/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3" name="Freeform 56"/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84" name="Freeform 31"/>
          <p:cNvSpPr>
            <a:spLocks/>
          </p:cNvSpPr>
          <p:nvPr/>
        </p:nvSpPr>
        <p:spPr bwMode="auto">
          <a:xfrm>
            <a:off x="4568624" y="3840605"/>
            <a:ext cx="617064" cy="545135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5" name="文本框 84"/>
          <p:cNvSpPr txBox="1"/>
          <p:nvPr/>
        </p:nvSpPr>
        <p:spPr>
          <a:xfrm>
            <a:off x="3758214" y="1892204"/>
            <a:ext cx="2237884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758214" y="2396445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880256" y="1892204"/>
            <a:ext cx="2237884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880256" y="2396445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185495" y="3583265"/>
            <a:ext cx="2237884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85495" y="4087506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307537" y="3583265"/>
            <a:ext cx="2237884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307537" y="4087506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二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项对比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90484" y="780052"/>
            <a:ext cx="2811032" cy="5440772"/>
            <a:chOff x="4616968" y="952768"/>
            <a:chExt cx="2811032" cy="5440772"/>
          </a:xfrm>
        </p:grpSpPr>
        <p:sp>
          <p:nvSpPr>
            <p:cNvPr id="25" name="任意多边形 24"/>
            <p:cNvSpPr/>
            <p:nvPr/>
          </p:nvSpPr>
          <p:spPr>
            <a:xfrm flipH="1">
              <a:off x="4616968" y="952768"/>
              <a:ext cx="1332000" cy="3357139"/>
            </a:xfrm>
            <a:custGeom>
              <a:avLst/>
              <a:gdLst>
                <a:gd name="connsiteX0" fmla="*/ 666000 w 1332000"/>
                <a:gd name="connsiteY0" fmla="*/ 0 h 3357139"/>
                <a:gd name="connsiteX1" fmla="*/ 0 w 1332000"/>
                <a:gd name="connsiteY1" fmla="*/ 666000 h 3357139"/>
                <a:gd name="connsiteX2" fmla="*/ 0 w 1332000"/>
                <a:gd name="connsiteY2" fmla="*/ 2017841 h 3357139"/>
                <a:gd name="connsiteX3" fmla="*/ 0 w 1332000"/>
                <a:gd name="connsiteY3" fmla="*/ 2203724 h 3357139"/>
                <a:gd name="connsiteX4" fmla="*/ 0 w 1332000"/>
                <a:gd name="connsiteY4" fmla="*/ 3357139 h 3357139"/>
                <a:gd name="connsiteX5" fmla="*/ 669876 w 1332000"/>
                <a:gd name="connsiteY5" fmla="*/ 3357139 h 3357139"/>
                <a:gd name="connsiteX6" fmla="*/ 1332000 w 1332000"/>
                <a:gd name="connsiteY6" fmla="*/ 2695015 h 3357139"/>
                <a:gd name="connsiteX7" fmla="*/ 1332000 w 1332000"/>
                <a:gd name="connsiteY7" fmla="*/ 2203724 h 3357139"/>
                <a:gd name="connsiteX8" fmla="*/ 1332000 w 1332000"/>
                <a:gd name="connsiteY8" fmla="*/ 1355717 h 3357139"/>
                <a:gd name="connsiteX9" fmla="*/ 1332000 w 1332000"/>
                <a:gd name="connsiteY9" fmla="*/ 666000 h 3357139"/>
                <a:gd name="connsiteX10" fmla="*/ 666000 w 1332000"/>
                <a:gd name="connsiteY10" fmla="*/ 0 h 33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2000" h="3357139">
                  <a:moveTo>
                    <a:pt x="666000" y="0"/>
                  </a:moveTo>
                  <a:cubicBezTo>
                    <a:pt x="298178" y="0"/>
                    <a:pt x="0" y="298178"/>
                    <a:pt x="0" y="666000"/>
                  </a:cubicBezTo>
                  <a:lnTo>
                    <a:pt x="0" y="2017841"/>
                  </a:lnTo>
                  <a:lnTo>
                    <a:pt x="0" y="2203724"/>
                  </a:lnTo>
                  <a:lnTo>
                    <a:pt x="0" y="3357139"/>
                  </a:lnTo>
                  <a:lnTo>
                    <a:pt x="669876" y="3357139"/>
                  </a:lnTo>
                  <a:cubicBezTo>
                    <a:pt x="1035557" y="3357139"/>
                    <a:pt x="1332000" y="3060696"/>
                    <a:pt x="1332000" y="2695015"/>
                  </a:cubicBezTo>
                  <a:lnTo>
                    <a:pt x="1332000" y="2203724"/>
                  </a:lnTo>
                  <a:lnTo>
                    <a:pt x="1332000" y="1355717"/>
                  </a:lnTo>
                  <a:lnTo>
                    <a:pt x="1332000" y="666000"/>
                  </a:lnTo>
                  <a:cubicBezTo>
                    <a:pt x="1332000" y="298178"/>
                    <a:pt x="1033822" y="0"/>
                    <a:pt x="666000" y="0"/>
                  </a:cubicBezTo>
                  <a:close/>
                </a:path>
              </a:pathLst>
            </a:cu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6096000" y="3036401"/>
              <a:ext cx="1332000" cy="3357139"/>
            </a:xfrm>
            <a:custGeom>
              <a:avLst/>
              <a:gdLst>
                <a:gd name="connsiteX0" fmla="*/ 666000 w 1332000"/>
                <a:gd name="connsiteY0" fmla="*/ 0 h 3357139"/>
                <a:gd name="connsiteX1" fmla="*/ 0 w 1332000"/>
                <a:gd name="connsiteY1" fmla="*/ 666000 h 3357139"/>
                <a:gd name="connsiteX2" fmla="*/ 0 w 1332000"/>
                <a:gd name="connsiteY2" fmla="*/ 2017841 h 3357139"/>
                <a:gd name="connsiteX3" fmla="*/ 0 w 1332000"/>
                <a:gd name="connsiteY3" fmla="*/ 2203724 h 3357139"/>
                <a:gd name="connsiteX4" fmla="*/ 0 w 1332000"/>
                <a:gd name="connsiteY4" fmla="*/ 3357139 h 3357139"/>
                <a:gd name="connsiteX5" fmla="*/ 669876 w 1332000"/>
                <a:gd name="connsiteY5" fmla="*/ 3357139 h 3357139"/>
                <a:gd name="connsiteX6" fmla="*/ 1332000 w 1332000"/>
                <a:gd name="connsiteY6" fmla="*/ 2695015 h 3357139"/>
                <a:gd name="connsiteX7" fmla="*/ 1332000 w 1332000"/>
                <a:gd name="connsiteY7" fmla="*/ 2203724 h 3357139"/>
                <a:gd name="connsiteX8" fmla="*/ 1332000 w 1332000"/>
                <a:gd name="connsiteY8" fmla="*/ 1355717 h 3357139"/>
                <a:gd name="connsiteX9" fmla="*/ 1332000 w 1332000"/>
                <a:gd name="connsiteY9" fmla="*/ 666000 h 3357139"/>
                <a:gd name="connsiteX10" fmla="*/ 666000 w 1332000"/>
                <a:gd name="connsiteY10" fmla="*/ 0 h 33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2000" h="3357139">
                  <a:moveTo>
                    <a:pt x="666000" y="0"/>
                  </a:moveTo>
                  <a:cubicBezTo>
                    <a:pt x="298178" y="0"/>
                    <a:pt x="0" y="298178"/>
                    <a:pt x="0" y="666000"/>
                  </a:cubicBezTo>
                  <a:lnTo>
                    <a:pt x="0" y="2017841"/>
                  </a:lnTo>
                  <a:lnTo>
                    <a:pt x="0" y="2203724"/>
                  </a:lnTo>
                  <a:lnTo>
                    <a:pt x="0" y="3357139"/>
                  </a:lnTo>
                  <a:lnTo>
                    <a:pt x="669876" y="3357139"/>
                  </a:lnTo>
                  <a:cubicBezTo>
                    <a:pt x="1035557" y="3357139"/>
                    <a:pt x="1332000" y="3060696"/>
                    <a:pt x="1332000" y="2695015"/>
                  </a:cubicBezTo>
                  <a:lnTo>
                    <a:pt x="1332000" y="2203724"/>
                  </a:lnTo>
                  <a:lnTo>
                    <a:pt x="1332000" y="1355717"/>
                  </a:lnTo>
                  <a:lnTo>
                    <a:pt x="1332000" y="666000"/>
                  </a:lnTo>
                  <a:cubicBezTo>
                    <a:pt x="1332000" y="298178"/>
                    <a:pt x="1033822" y="0"/>
                    <a:pt x="666000" y="0"/>
                  </a:cubicBez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" name="Freeform 9"/>
          <p:cNvSpPr>
            <a:spLocks noEditPoints="1"/>
          </p:cNvSpPr>
          <p:nvPr/>
        </p:nvSpPr>
        <p:spPr bwMode="auto">
          <a:xfrm>
            <a:off x="6244966" y="3555586"/>
            <a:ext cx="1181100" cy="1360488"/>
          </a:xfrm>
          <a:custGeom>
            <a:avLst/>
            <a:gdLst>
              <a:gd name="T0" fmla="*/ 317 w 633"/>
              <a:gd name="T1" fmla="*/ 0 h 727"/>
              <a:gd name="T2" fmla="*/ 472 w 633"/>
              <a:gd name="T3" fmla="*/ 413 h 727"/>
              <a:gd name="T4" fmla="*/ 479 w 633"/>
              <a:gd name="T5" fmla="*/ 407 h 727"/>
              <a:gd name="T6" fmla="*/ 505 w 633"/>
              <a:gd name="T7" fmla="*/ 543 h 727"/>
              <a:gd name="T8" fmla="*/ 508 w 633"/>
              <a:gd name="T9" fmla="*/ 550 h 727"/>
              <a:gd name="T10" fmla="*/ 631 w 633"/>
              <a:gd name="T11" fmla="*/ 664 h 727"/>
              <a:gd name="T12" fmla="*/ 610 w 633"/>
              <a:gd name="T13" fmla="*/ 727 h 727"/>
              <a:gd name="T14" fmla="*/ 317 w 633"/>
              <a:gd name="T15" fmla="*/ 727 h 727"/>
              <a:gd name="T16" fmla="*/ 317 w 633"/>
              <a:gd name="T17" fmla="*/ 726 h 727"/>
              <a:gd name="T18" fmla="*/ 588 w 633"/>
              <a:gd name="T19" fmla="*/ 727 h 727"/>
              <a:gd name="T20" fmla="*/ 589 w 633"/>
              <a:gd name="T21" fmla="*/ 725 h 727"/>
              <a:gd name="T22" fmla="*/ 317 w 633"/>
              <a:gd name="T23" fmla="*/ 725 h 727"/>
              <a:gd name="T24" fmla="*/ 317 w 633"/>
              <a:gd name="T25" fmla="*/ 674 h 727"/>
              <a:gd name="T26" fmla="*/ 587 w 633"/>
              <a:gd name="T27" fmla="*/ 612 h 727"/>
              <a:gd name="T28" fmla="*/ 583 w 633"/>
              <a:gd name="T29" fmla="*/ 608 h 727"/>
              <a:gd name="T30" fmla="*/ 517 w 633"/>
              <a:gd name="T31" fmla="*/ 577 h 727"/>
              <a:gd name="T32" fmla="*/ 491 w 633"/>
              <a:gd name="T33" fmla="*/ 638 h 727"/>
              <a:gd name="T34" fmla="*/ 384 w 633"/>
              <a:gd name="T35" fmla="*/ 481 h 727"/>
              <a:gd name="T36" fmla="*/ 317 w 633"/>
              <a:gd name="T37" fmla="*/ 499 h 727"/>
              <a:gd name="T38" fmla="*/ 317 w 633"/>
              <a:gd name="T39" fmla="*/ 478 h 727"/>
              <a:gd name="T40" fmla="*/ 445 w 633"/>
              <a:gd name="T41" fmla="*/ 380 h 727"/>
              <a:gd name="T42" fmla="*/ 466 w 633"/>
              <a:gd name="T43" fmla="*/ 255 h 727"/>
              <a:gd name="T44" fmla="*/ 448 w 633"/>
              <a:gd name="T45" fmla="*/ 278 h 727"/>
              <a:gd name="T46" fmla="*/ 440 w 633"/>
              <a:gd name="T47" fmla="*/ 269 h 727"/>
              <a:gd name="T48" fmla="*/ 440 w 633"/>
              <a:gd name="T49" fmla="*/ 261 h 727"/>
              <a:gd name="T50" fmla="*/ 317 w 633"/>
              <a:gd name="T51" fmla="*/ 267 h 727"/>
              <a:gd name="T52" fmla="*/ 317 w 633"/>
              <a:gd name="T53" fmla="*/ 76 h 727"/>
              <a:gd name="T54" fmla="*/ 431 w 633"/>
              <a:gd name="T55" fmla="*/ 123 h 727"/>
              <a:gd name="T56" fmla="*/ 480 w 633"/>
              <a:gd name="T57" fmla="*/ 230 h 727"/>
              <a:gd name="T58" fmla="*/ 317 w 633"/>
              <a:gd name="T59" fmla="*/ 36 h 727"/>
              <a:gd name="T60" fmla="*/ 317 w 633"/>
              <a:gd name="T61" fmla="*/ 0 h 727"/>
              <a:gd name="T62" fmla="*/ 176 w 633"/>
              <a:gd name="T63" fmla="*/ 433 h 727"/>
              <a:gd name="T64" fmla="*/ 317 w 633"/>
              <a:gd name="T65" fmla="*/ 0 h 727"/>
              <a:gd name="T66" fmla="*/ 317 w 633"/>
              <a:gd name="T67" fmla="*/ 36 h 727"/>
              <a:gd name="T68" fmla="*/ 154 w 633"/>
              <a:gd name="T69" fmla="*/ 230 h 727"/>
              <a:gd name="T70" fmla="*/ 203 w 633"/>
              <a:gd name="T71" fmla="*/ 123 h 727"/>
              <a:gd name="T72" fmla="*/ 317 w 633"/>
              <a:gd name="T73" fmla="*/ 76 h 727"/>
              <a:gd name="T74" fmla="*/ 317 w 633"/>
              <a:gd name="T75" fmla="*/ 267 h 727"/>
              <a:gd name="T76" fmla="*/ 298 w 633"/>
              <a:gd name="T77" fmla="*/ 261 h 727"/>
              <a:gd name="T78" fmla="*/ 209 w 633"/>
              <a:gd name="T79" fmla="*/ 192 h 727"/>
              <a:gd name="T80" fmla="*/ 195 w 633"/>
              <a:gd name="T81" fmla="*/ 269 h 727"/>
              <a:gd name="T82" fmla="*/ 186 w 633"/>
              <a:gd name="T83" fmla="*/ 278 h 727"/>
              <a:gd name="T84" fmla="*/ 168 w 633"/>
              <a:gd name="T85" fmla="*/ 255 h 727"/>
              <a:gd name="T86" fmla="*/ 189 w 633"/>
              <a:gd name="T87" fmla="*/ 380 h 727"/>
              <a:gd name="T88" fmla="*/ 317 w 633"/>
              <a:gd name="T89" fmla="*/ 478 h 727"/>
              <a:gd name="T90" fmla="*/ 317 w 633"/>
              <a:gd name="T91" fmla="*/ 499 h 727"/>
              <a:gd name="T92" fmla="*/ 248 w 633"/>
              <a:gd name="T93" fmla="*/ 480 h 727"/>
              <a:gd name="T94" fmla="*/ 197 w 633"/>
              <a:gd name="T95" fmla="*/ 548 h 727"/>
              <a:gd name="T96" fmla="*/ 51 w 633"/>
              <a:gd name="T97" fmla="*/ 610 h 727"/>
              <a:gd name="T98" fmla="*/ 47 w 633"/>
              <a:gd name="T99" fmla="*/ 615 h 727"/>
              <a:gd name="T100" fmla="*/ 317 w 633"/>
              <a:gd name="T101" fmla="*/ 674 h 727"/>
              <a:gd name="T102" fmla="*/ 317 w 633"/>
              <a:gd name="T103" fmla="*/ 725 h 727"/>
              <a:gd name="T104" fmla="*/ 47 w 633"/>
              <a:gd name="T105" fmla="*/ 725 h 727"/>
              <a:gd name="T106" fmla="*/ 47 w 633"/>
              <a:gd name="T107" fmla="*/ 726 h 727"/>
              <a:gd name="T108" fmla="*/ 317 w 633"/>
              <a:gd name="T109" fmla="*/ 726 h 727"/>
              <a:gd name="T110" fmla="*/ 317 w 633"/>
              <a:gd name="T111" fmla="*/ 727 h 727"/>
              <a:gd name="T112" fmla="*/ 24 w 633"/>
              <a:gd name="T113" fmla="*/ 727 h 727"/>
              <a:gd name="T114" fmla="*/ 3 w 633"/>
              <a:gd name="T115" fmla="*/ 664 h 727"/>
              <a:gd name="T116" fmla="*/ 181 w 633"/>
              <a:gd name="T117" fmla="*/ 530 h 727"/>
              <a:gd name="T118" fmla="*/ 227 w 633"/>
              <a:gd name="T119" fmla="*/ 474 h 727"/>
              <a:gd name="T120" fmla="*/ 176 w 633"/>
              <a:gd name="T121" fmla="*/ 43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33" h="727">
                <a:moveTo>
                  <a:pt x="317" y="0"/>
                </a:moveTo>
                <a:cubicBezTo>
                  <a:pt x="471" y="0"/>
                  <a:pt x="586" y="271"/>
                  <a:pt x="472" y="413"/>
                </a:cubicBezTo>
                <a:cubicBezTo>
                  <a:pt x="476" y="410"/>
                  <a:pt x="479" y="408"/>
                  <a:pt x="479" y="407"/>
                </a:cubicBezTo>
                <a:cubicBezTo>
                  <a:pt x="414" y="481"/>
                  <a:pt x="477" y="501"/>
                  <a:pt x="505" y="543"/>
                </a:cubicBezTo>
                <a:cubicBezTo>
                  <a:pt x="506" y="545"/>
                  <a:pt x="507" y="547"/>
                  <a:pt x="508" y="550"/>
                </a:cubicBezTo>
                <a:cubicBezTo>
                  <a:pt x="571" y="570"/>
                  <a:pt x="633" y="592"/>
                  <a:pt x="631" y="664"/>
                </a:cubicBezTo>
                <a:cubicBezTo>
                  <a:pt x="630" y="684"/>
                  <a:pt x="622" y="706"/>
                  <a:pt x="610" y="727"/>
                </a:cubicBezTo>
                <a:cubicBezTo>
                  <a:pt x="317" y="727"/>
                  <a:pt x="317" y="727"/>
                  <a:pt x="317" y="727"/>
                </a:cubicBezTo>
                <a:cubicBezTo>
                  <a:pt x="317" y="726"/>
                  <a:pt x="317" y="726"/>
                  <a:pt x="317" y="726"/>
                </a:cubicBezTo>
                <a:cubicBezTo>
                  <a:pt x="588" y="727"/>
                  <a:pt x="588" y="727"/>
                  <a:pt x="588" y="727"/>
                </a:cubicBezTo>
                <a:cubicBezTo>
                  <a:pt x="589" y="725"/>
                  <a:pt x="589" y="725"/>
                  <a:pt x="589" y="725"/>
                </a:cubicBezTo>
                <a:cubicBezTo>
                  <a:pt x="317" y="725"/>
                  <a:pt x="317" y="725"/>
                  <a:pt x="317" y="725"/>
                </a:cubicBezTo>
                <a:cubicBezTo>
                  <a:pt x="317" y="674"/>
                  <a:pt x="317" y="674"/>
                  <a:pt x="317" y="674"/>
                </a:cubicBezTo>
                <a:cubicBezTo>
                  <a:pt x="430" y="674"/>
                  <a:pt x="543" y="654"/>
                  <a:pt x="587" y="612"/>
                </a:cubicBezTo>
                <a:cubicBezTo>
                  <a:pt x="586" y="611"/>
                  <a:pt x="584" y="609"/>
                  <a:pt x="583" y="608"/>
                </a:cubicBezTo>
                <a:cubicBezTo>
                  <a:pt x="567" y="594"/>
                  <a:pt x="543" y="585"/>
                  <a:pt x="517" y="577"/>
                </a:cubicBezTo>
                <a:cubicBezTo>
                  <a:pt x="520" y="598"/>
                  <a:pt x="514" y="621"/>
                  <a:pt x="491" y="638"/>
                </a:cubicBezTo>
                <a:cubicBezTo>
                  <a:pt x="502" y="559"/>
                  <a:pt x="379" y="600"/>
                  <a:pt x="384" y="481"/>
                </a:cubicBezTo>
                <a:cubicBezTo>
                  <a:pt x="364" y="492"/>
                  <a:pt x="342" y="499"/>
                  <a:pt x="317" y="499"/>
                </a:cubicBezTo>
                <a:cubicBezTo>
                  <a:pt x="317" y="478"/>
                  <a:pt x="317" y="478"/>
                  <a:pt x="317" y="478"/>
                </a:cubicBezTo>
                <a:cubicBezTo>
                  <a:pt x="377" y="478"/>
                  <a:pt x="421" y="436"/>
                  <a:pt x="445" y="380"/>
                </a:cubicBezTo>
                <a:cubicBezTo>
                  <a:pt x="486" y="373"/>
                  <a:pt x="498" y="285"/>
                  <a:pt x="466" y="255"/>
                </a:cubicBezTo>
                <a:cubicBezTo>
                  <a:pt x="458" y="255"/>
                  <a:pt x="452" y="267"/>
                  <a:pt x="448" y="278"/>
                </a:cubicBezTo>
                <a:cubicBezTo>
                  <a:pt x="441" y="300"/>
                  <a:pt x="438" y="311"/>
                  <a:pt x="440" y="269"/>
                </a:cubicBezTo>
                <a:cubicBezTo>
                  <a:pt x="440" y="267"/>
                  <a:pt x="440" y="264"/>
                  <a:pt x="440" y="261"/>
                </a:cubicBezTo>
                <a:cubicBezTo>
                  <a:pt x="412" y="278"/>
                  <a:pt x="365" y="281"/>
                  <a:pt x="317" y="267"/>
                </a:cubicBezTo>
                <a:cubicBezTo>
                  <a:pt x="317" y="76"/>
                  <a:pt x="317" y="76"/>
                  <a:pt x="317" y="76"/>
                </a:cubicBezTo>
                <a:cubicBezTo>
                  <a:pt x="366" y="76"/>
                  <a:pt x="404" y="95"/>
                  <a:pt x="431" y="123"/>
                </a:cubicBezTo>
                <a:cubicBezTo>
                  <a:pt x="457" y="151"/>
                  <a:pt x="473" y="189"/>
                  <a:pt x="480" y="230"/>
                </a:cubicBezTo>
                <a:cubicBezTo>
                  <a:pt x="478" y="122"/>
                  <a:pt x="406" y="36"/>
                  <a:pt x="317" y="36"/>
                </a:cubicBezTo>
                <a:lnTo>
                  <a:pt x="317" y="0"/>
                </a:lnTo>
                <a:close/>
                <a:moveTo>
                  <a:pt x="176" y="433"/>
                </a:moveTo>
                <a:cubicBezTo>
                  <a:pt x="32" y="298"/>
                  <a:pt x="154" y="0"/>
                  <a:pt x="317" y="0"/>
                </a:cubicBezTo>
                <a:cubicBezTo>
                  <a:pt x="317" y="36"/>
                  <a:pt x="317" y="36"/>
                  <a:pt x="317" y="36"/>
                </a:cubicBezTo>
                <a:cubicBezTo>
                  <a:pt x="228" y="36"/>
                  <a:pt x="156" y="122"/>
                  <a:pt x="154" y="230"/>
                </a:cubicBezTo>
                <a:cubicBezTo>
                  <a:pt x="160" y="189"/>
                  <a:pt x="177" y="151"/>
                  <a:pt x="203" y="123"/>
                </a:cubicBezTo>
                <a:cubicBezTo>
                  <a:pt x="230" y="95"/>
                  <a:pt x="268" y="76"/>
                  <a:pt x="317" y="76"/>
                </a:cubicBezTo>
                <a:cubicBezTo>
                  <a:pt x="317" y="267"/>
                  <a:pt x="317" y="267"/>
                  <a:pt x="317" y="267"/>
                </a:cubicBezTo>
                <a:cubicBezTo>
                  <a:pt x="311" y="265"/>
                  <a:pt x="305" y="263"/>
                  <a:pt x="298" y="261"/>
                </a:cubicBezTo>
                <a:cubicBezTo>
                  <a:pt x="256" y="244"/>
                  <a:pt x="223" y="218"/>
                  <a:pt x="209" y="192"/>
                </a:cubicBezTo>
                <a:cubicBezTo>
                  <a:pt x="199" y="217"/>
                  <a:pt x="194" y="244"/>
                  <a:pt x="195" y="269"/>
                </a:cubicBezTo>
                <a:cubicBezTo>
                  <a:pt x="197" y="311"/>
                  <a:pt x="193" y="300"/>
                  <a:pt x="186" y="278"/>
                </a:cubicBezTo>
                <a:cubicBezTo>
                  <a:pt x="182" y="266"/>
                  <a:pt x="176" y="255"/>
                  <a:pt x="168" y="255"/>
                </a:cubicBezTo>
                <a:cubicBezTo>
                  <a:pt x="136" y="285"/>
                  <a:pt x="148" y="373"/>
                  <a:pt x="189" y="380"/>
                </a:cubicBezTo>
                <a:cubicBezTo>
                  <a:pt x="213" y="436"/>
                  <a:pt x="257" y="478"/>
                  <a:pt x="317" y="478"/>
                </a:cubicBezTo>
                <a:cubicBezTo>
                  <a:pt x="317" y="499"/>
                  <a:pt x="317" y="499"/>
                  <a:pt x="317" y="499"/>
                </a:cubicBezTo>
                <a:cubicBezTo>
                  <a:pt x="291" y="499"/>
                  <a:pt x="268" y="492"/>
                  <a:pt x="248" y="480"/>
                </a:cubicBezTo>
                <a:cubicBezTo>
                  <a:pt x="240" y="511"/>
                  <a:pt x="224" y="538"/>
                  <a:pt x="197" y="548"/>
                </a:cubicBezTo>
                <a:cubicBezTo>
                  <a:pt x="142" y="569"/>
                  <a:pt x="80" y="580"/>
                  <a:pt x="51" y="610"/>
                </a:cubicBezTo>
                <a:cubicBezTo>
                  <a:pt x="49" y="612"/>
                  <a:pt x="48" y="613"/>
                  <a:pt x="47" y="615"/>
                </a:cubicBezTo>
                <a:cubicBezTo>
                  <a:pt x="94" y="655"/>
                  <a:pt x="205" y="675"/>
                  <a:pt x="317" y="674"/>
                </a:cubicBezTo>
                <a:cubicBezTo>
                  <a:pt x="317" y="725"/>
                  <a:pt x="317" y="725"/>
                  <a:pt x="317" y="725"/>
                </a:cubicBezTo>
                <a:cubicBezTo>
                  <a:pt x="47" y="725"/>
                  <a:pt x="47" y="725"/>
                  <a:pt x="47" y="725"/>
                </a:cubicBezTo>
                <a:cubicBezTo>
                  <a:pt x="47" y="726"/>
                  <a:pt x="47" y="726"/>
                  <a:pt x="47" y="726"/>
                </a:cubicBezTo>
                <a:cubicBezTo>
                  <a:pt x="317" y="726"/>
                  <a:pt x="317" y="726"/>
                  <a:pt x="317" y="726"/>
                </a:cubicBezTo>
                <a:cubicBezTo>
                  <a:pt x="317" y="727"/>
                  <a:pt x="317" y="727"/>
                  <a:pt x="317" y="727"/>
                </a:cubicBezTo>
                <a:cubicBezTo>
                  <a:pt x="24" y="727"/>
                  <a:pt x="24" y="727"/>
                  <a:pt x="24" y="727"/>
                </a:cubicBezTo>
                <a:cubicBezTo>
                  <a:pt x="11" y="706"/>
                  <a:pt x="3" y="684"/>
                  <a:pt x="3" y="664"/>
                </a:cubicBezTo>
                <a:cubicBezTo>
                  <a:pt x="0" y="570"/>
                  <a:pt x="106" y="561"/>
                  <a:pt x="181" y="530"/>
                </a:cubicBezTo>
                <a:cubicBezTo>
                  <a:pt x="211" y="518"/>
                  <a:pt x="223" y="498"/>
                  <a:pt x="227" y="474"/>
                </a:cubicBezTo>
                <a:cubicBezTo>
                  <a:pt x="211" y="463"/>
                  <a:pt x="193" y="449"/>
                  <a:pt x="176" y="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4765688" y="1641310"/>
            <a:ext cx="1181100" cy="1222375"/>
          </a:xfrm>
          <a:custGeom>
            <a:avLst/>
            <a:gdLst>
              <a:gd name="T0" fmla="*/ 481 w 633"/>
              <a:gd name="T1" fmla="*/ 171 h 653"/>
              <a:gd name="T2" fmla="*/ 482 w 633"/>
              <a:gd name="T3" fmla="*/ 302 h 653"/>
              <a:gd name="T4" fmla="*/ 483 w 633"/>
              <a:gd name="T5" fmla="*/ 226 h 653"/>
              <a:gd name="T6" fmla="*/ 465 w 633"/>
              <a:gd name="T7" fmla="*/ 461 h 653"/>
              <a:gd name="T8" fmla="*/ 465 w 633"/>
              <a:gd name="T9" fmla="*/ 653 h 653"/>
              <a:gd name="T10" fmla="*/ 465 w 633"/>
              <a:gd name="T11" fmla="*/ 535 h 653"/>
              <a:gd name="T12" fmla="*/ 465 w 633"/>
              <a:gd name="T13" fmla="*/ 94 h 653"/>
              <a:gd name="T14" fmla="*/ 447 w 633"/>
              <a:gd name="T15" fmla="*/ 305 h 653"/>
              <a:gd name="T16" fmla="*/ 458 w 633"/>
              <a:gd name="T17" fmla="*/ 321 h 653"/>
              <a:gd name="T18" fmla="*/ 437 w 633"/>
              <a:gd name="T19" fmla="*/ 185 h 653"/>
              <a:gd name="T20" fmla="*/ 408 w 633"/>
              <a:gd name="T21" fmla="*/ 25 h 653"/>
              <a:gd name="T22" fmla="*/ 465 w 633"/>
              <a:gd name="T23" fmla="*/ 461 h 653"/>
              <a:gd name="T24" fmla="*/ 465 w 633"/>
              <a:gd name="T25" fmla="*/ 571 h 653"/>
              <a:gd name="T26" fmla="*/ 411 w 633"/>
              <a:gd name="T27" fmla="*/ 459 h 653"/>
              <a:gd name="T28" fmla="*/ 465 w 633"/>
              <a:gd name="T29" fmla="*/ 653 h 653"/>
              <a:gd name="T30" fmla="*/ 418 w 633"/>
              <a:gd name="T31" fmla="*/ 652 h 653"/>
              <a:gd name="T32" fmla="*/ 465 w 633"/>
              <a:gd name="T33" fmla="*/ 653 h 653"/>
              <a:gd name="T34" fmla="*/ 408 w 633"/>
              <a:gd name="T35" fmla="*/ 125 h 653"/>
              <a:gd name="T36" fmla="*/ 316 w 633"/>
              <a:gd name="T37" fmla="*/ 0 h 653"/>
              <a:gd name="T38" fmla="*/ 406 w 633"/>
              <a:gd name="T39" fmla="*/ 392 h 653"/>
              <a:gd name="T40" fmla="*/ 408 w 633"/>
              <a:gd name="T41" fmla="*/ 456 h 653"/>
              <a:gd name="T42" fmla="*/ 316 w 633"/>
              <a:gd name="T43" fmla="*/ 371 h 653"/>
              <a:gd name="T44" fmla="*/ 408 w 633"/>
              <a:gd name="T45" fmla="*/ 340 h 653"/>
              <a:gd name="T46" fmla="*/ 316 w 633"/>
              <a:gd name="T47" fmla="*/ 653 h 653"/>
              <a:gd name="T48" fmla="*/ 331 w 633"/>
              <a:gd name="T49" fmla="*/ 652 h 653"/>
              <a:gd name="T50" fmla="*/ 370 w 633"/>
              <a:gd name="T51" fmla="*/ 549 h 653"/>
              <a:gd name="T52" fmla="*/ 330 w 633"/>
              <a:gd name="T53" fmla="*/ 562 h 653"/>
              <a:gd name="T54" fmla="*/ 408 w 633"/>
              <a:gd name="T55" fmla="*/ 473 h 653"/>
              <a:gd name="T56" fmla="*/ 408 w 633"/>
              <a:gd name="T57" fmla="*/ 604 h 653"/>
              <a:gd name="T58" fmla="*/ 227 w 633"/>
              <a:gd name="T59" fmla="*/ 395 h 653"/>
              <a:gd name="T60" fmla="*/ 225 w 633"/>
              <a:gd name="T61" fmla="*/ 343 h 653"/>
              <a:gd name="T62" fmla="*/ 315 w 633"/>
              <a:gd name="T63" fmla="*/ 371 h 653"/>
              <a:gd name="T64" fmla="*/ 245 w 633"/>
              <a:gd name="T65" fmla="*/ 415 h 653"/>
              <a:gd name="T66" fmla="*/ 225 w 633"/>
              <a:gd name="T67" fmla="*/ 28 h 653"/>
              <a:gd name="T68" fmla="*/ 225 w 633"/>
              <a:gd name="T69" fmla="*/ 136 h 653"/>
              <a:gd name="T70" fmla="*/ 225 w 633"/>
              <a:gd name="T71" fmla="*/ 653 h 653"/>
              <a:gd name="T72" fmla="*/ 225 w 633"/>
              <a:gd name="T73" fmla="*/ 589 h 653"/>
              <a:gd name="T74" fmla="*/ 299 w 633"/>
              <a:gd name="T75" fmla="*/ 598 h 653"/>
              <a:gd name="T76" fmla="*/ 263 w 633"/>
              <a:gd name="T77" fmla="*/ 551 h 653"/>
              <a:gd name="T78" fmla="*/ 316 w 633"/>
              <a:gd name="T79" fmla="*/ 464 h 653"/>
              <a:gd name="T80" fmla="*/ 302 w 633"/>
              <a:gd name="T81" fmla="*/ 652 h 653"/>
              <a:gd name="T82" fmla="*/ 166 w 633"/>
              <a:gd name="T83" fmla="*/ 462 h 653"/>
              <a:gd name="T84" fmla="*/ 225 w 633"/>
              <a:gd name="T85" fmla="*/ 454 h 653"/>
              <a:gd name="T86" fmla="*/ 225 w 633"/>
              <a:gd name="T87" fmla="*/ 589 h 653"/>
              <a:gd name="T88" fmla="*/ 166 w 633"/>
              <a:gd name="T89" fmla="*/ 540 h 653"/>
              <a:gd name="T90" fmla="*/ 221 w 633"/>
              <a:gd name="T91" fmla="*/ 386 h 653"/>
              <a:gd name="T92" fmla="*/ 166 w 633"/>
              <a:gd name="T93" fmla="*/ 291 h 653"/>
              <a:gd name="T94" fmla="*/ 166 w 633"/>
              <a:gd name="T95" fmla="*/ 194 h 653"/>
              <a:gd name="T96" fmla="*/ 225 w 633"/>
              <a:gd name="T97" fmla="*/ 136 h 653"/>
              <a:gd name="T98" fmla="*/ 194 w 633"/>
              <a:gd name="T99" fmla="*/ 179 h 653"/>
              <a:gd name="T100" fmla="*/ 225 w 633"/>
              <a:gd name="T101" fmla="*/ 343 h 653"/>
              <a:gd name="T102" fmla="*/ 225 w 633"/>
              <a:gd name="T103" fmla="*/ 605 h 653"/>
              <a:gd name="T104" fmla="*/ 166 w 633"/>
              <a:gd name="T105" fmla="*/ 585 h 653"/>
              <a:gd name="T106" fmla="*/ 23 w 633"/>
              <a:gd name="T107" fmla="*/ 653 h 653"/>
              <a:gd name="T108" fmla="*/ 166 w 633"/>
              <a:gd name="T109" fmla="*/ 540 h 653"/>
              <a:gd name="T110" fmla="*/ 166 w 633"/>
              <a:gd name="T111" fmla="*/ 653 h 653"/>
              <a:gd name="T112" fmla="*/ 150 w 633"/>
              <a:gd name="T113" fmla="*/ 302 h 653"/>
              <a:gd name="T114" fmla="*/ 151 w 633"/>
              <a:gd name="T115" fmla="*/ 171 h 653"/>
              <a:gd name="T116" fmla="*/ 166 w 633"/>
              <a:gd name="T117" fmla="*/ 194 h 653"/>
              <a:gd name="T118" fmla="*/ 166 w 633"/>
              <a:gd name="T119" fmla="*/ 31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" h="653">
                <a:moveTo>
                  <a:pt x="465" y="94"/>
                </a:moveTo>
                <a:cubicBezTo>
                  <a:pt x="471" y="108"/>
                  <a:pt x="475" y="123"/>
                  <a:pt x="476" y="141"/>
                </a:cubicBezTo>
                <a:cubicBezTo>
                  <a:pt x="479" y="151"/>
                  <a:pt x="480" y="161"/>
                  <a:pt x="481" y="171"/>
                </a:cubicBezTo>
                <a:cubicBezTo>
                  <a:pt x="492" y="182"/>
                  <a:pt x="498" y="198"/>
                  <a:pt x="501" y="215"/>
                </a:cubicBezTo>
                <a:cubicBezTo>
                  <a:pt x="503" y="230"/>
                  <a:pt x="503" y="246"/>
                  <a:pt x="500" y="261"/>
                </a:cubicBezTo>
                <a:cubicBezTo>
                  <a:pt x="497" y="277"/>
                  <a:pt x="491" y="291"/>
                  <a:pt x="482" y="302"/>
                </a:cubicBezTo>
                <a:cubicBezTo>
                  <a:pt x="478" y="309"/>
                  <a:pt x="472" y="314"/>
                  <a:pt x="465" y="318"/>
                </a:cubicBezTo>
                <a:cubicBezTo>
                  <a:pt x="465" y="293"/>
                  <a:pt x="465" y="293"/>
                  <a:pt x="465" y="293"/>
                </a:cubicBezTo>
                <a:cubicBezTo>
                  <a:pt x="479" y="278"/>
                  <a:pt x="485" y="251"/>
                  <a:pt x="483" y="226"/>
                </a:cubicBezTo>
                <a:cubicBezTo>
                  <a:pt x="482" y="203"/>
                  <a:pt x="472" y="192"/>
                  <a:pt x="465" y="198"/>
                </a:cubicBezTo>
                <a:cubicBezTo>
                  <a:pt x="465" y="94"/>
                  <a:pt x="465" y="94"/>
                  <a:pt x="465" y="94"/>
                </a:cubicBezTo>
                <a:close/>
                <a:moveTo>
                  <a:pt x="465" y="461"/>
                </a:moveTo>
                <a:cubicBezTo>
                  <a:pt x="539" y="489"/>
                  <a:pt x="633" y="501"/>
                  <a:pt x="631" y="590"/>
                </a:cubicBezTo>
                <a:cubicBezTo>
                  <a:pt x="630" y="610"/>
                  <a:pt x="622" y="632"/>
                  <a:pt x="609" y="653"/>
                </a:cubicBezTo>
                <a:cubicBezTo>
                  <a:pt x="465" y="653"/>
                  <a:pt x="465" y="653"/>
                  <a:pt x="465" y="653"/>
                </a:cubicBezTo>
                <a:cubicBezTo>
                  <a:pt x="465" y="586"/>
                  <a:pt x="465" y="586"/>
                  <a:pt x="465" y="586"/>
                </a:cubicBezTo>
                <a:cubicBezTo>
                  <a:pt x="479" y="581"/>
                  <a:pt x="479" y="581"/>
                  <a:pt x="479" y="581"/>
                </a:cubicBezTo>
                <a:cubicBezTo>
                  <a:pt x="465" y="535"/>
                  <a:pt x="465" y="535"/>
                  <a:pt x="465" y="535"/>
                </a:cubicBezTo>
                <a:lnTo>
                  <a:pt x="465" y="461"/>
                </a:lnTo>
                <a:close/>
                <a:moveTo>
                  <a:pt x="408" y="25"/>
                </a:moveTo>
                <a:cubicBezTo>
                  <a:pt x="433" y="41"/>
                  <a:pt x="453" y="64"/>
                  <a:pt x="465" y="94"/>
                </a:cubicBezTo>
                <a:cubicBezTo>
                  <a:pt x="465" y="198"/>
                  <a:pt x="465" y="198"/>
                  <a:pt x="465" y="198"/>
                </a:cubicBezTo>
                <a:cubicBezTo>
                  <a:pt x="461" y="202"/>
                  <a:pt x="458" y="211"/>
                  <a:pt x="458" y="227"/>
                </a:cubicBezTo>
                <a:cubicBezTo>
                  <a:pt x="459" y="256"/>
                  <a:pt x="453" y="282"/>
                  <a:pt x="447" y="305"/>
                </a:cubicBezTo>
                <a:cubicBezTo>
                  <a:pt x="454" y="304"/>
                  <a:pt x="460" y="299"/>
                  <a:pt x="465" y="293"/>
                </a:cubicBezTo>
                <a:cubicBezTo>
                  <a:pt x="465" y="318"/>
                  <a:pt x="465" y="318"/>
                  <a:pt x="465" y="318"/>
                </a:cubicBezTo>
                <a:cubicBezTo>
                  <a:pt x="463" y="319"/>
                  <a:pt x="460" y="320"/>
                  <a:pt x="458" y="321"/>
                </a:cubicBezTo>
                <a:cubicBezTo>
                  <a:pt x="445" y="348"/>
                  <a:pt x="429" y="372"/>
                  <a:pt x="408" y="390"/>
                </a:cubicBezTo>
                <a:cubicBezTo>
                  <a:pt x="408" y="340"/>
                  <a:pt x="408" y="340"/>
                  <a:pt x="408" y="340"/>
                </a:cubicBezTo>
                <a:cubicBezTo>
                  <a:pt x="437" y="287"/>
                  <a:pt x="436" y="210"/>
                  <a:pt x="437" y="185"/>
                </a:cubicBezTo>
                <a:cubicBezTo>
                  <a:pt x="437" y="183"/>
                  <a:pt x="437" y="182"/>
                  <a:pt x="437" y="180"/>
                </a:cubicBezTo>
                <a:cubicBezTo>
                  <a:pt x="434" y="161"/>
                  <a:pt x="423" y="142"/>
                  <a:pt x="408" y="125"/>
                </a:cubicBezTo>
                <a:cubicBezTo>
                  <a:pt x="408" y="25"/>
                  <a:pt x="408" y="25"/>
                  <a:pt x="408" y="25"/>
                </a:cubicBezTo>
                <a:close/>
                <a:moveTo>
                  <a:pt x="408" y="409"/>
                </a:moveTo>
                <a:cubicBezTo>
                  <a:pt x="414" y="429"/>
                  <a:pt x="426" y="445"/>
                  <a:pt x="453" y="456"/>
                </a:cubicBezTo>
                <a:cubicBezTo>
                  <a:pt x="457" y="458"/>
                  <a:pt x="461" y="460"/>
                  <a:pt x="465" y="461"/>
                </a:cubicBezTo>
                <a:cubicBezTo>
                  <a:pt x="465" y="535"/>
                  <a:pt x="465" y="535"/>
                  <a:pt x="465" y="535"/>
                </a:cubicBezTo>
                <a:cubicBezTo>
                  <a:pt x="446" y="472"/>
                  <a:pt x="446" y="472"/>
                  <a:pt x="446" y="472"/>
                </a:cubicBezTo>
                <a:cubicBezTo>
                  <a:pt x="465" y="571"/>
                  <a:pt x="465" y="571"/>
                  <a:pt x="465" y="571"/>
                </a:cubicBezTo>
                <a:cubicBezTo>
                  <a:pt x="408" y="589"/>
                  <a:pt x="408" y="589"/>
                  <a:pt x="408" y="589"/>
                </a:cubicBezTo>
                <a:cubicBezTo>
                  <a:pt x="408" y="473"/>
                  <a:pt x="408" y="473"/>
                  <a:pt x="408" y="473"/>
                </a:cubicBezTo>
                <a:cubicBezTo>
                  <a:pt x="409" y="468"/>
                  <a:pt x="410" y="464"/>
                  <a:pt x="411" y="459"/>
                </a:cubicBezTo>
                <a:cubicBezTo>
                  <a:pt x="410" y="458"/>
                  <a:pt x="409" y="457"/>
                  <a:pt x="408" y="456"/>
                </a:cubicBezTo>
                <a:cubicBezTo>
                  <a:pt x="408" y="409"/>
                  <a:pt x="408" y="409"/>
                  <a:pt x="408" y="409"/>
                </a:cubicBezTo>
                <a:close/>
                <a:moveTo>
                  <a:pt x="465" y="653"/>
                </a:moveTo>
                <a:cubicBezTo>
                  <a:pt x="465" y="586"/>
                  <a:pt x="465" y="586"/>
                  <a:pt x="465" y="586"/>
                </a:cubicBezTo>
                <a:cubicBezTo>
                  <a:pt x="420" y="601"/>
                  <a:pt x="420" y="601"/>
                  <a:pt x="420" y="601"/>
                </a:cubicBezTo>
                <a:cubicBezTo>
                  <a:pt x="418" y="652"/>
                  <a:pt x="418" y="652"/>
                  <a:pt x="418" y="652"/>
                </a:cubicBezTo>
                <a:cubicBezTo>
                  <a:pt x="408" y="604"/>
                  <a:pt x="408" y="604"/>
                  <a:pt x="408" y="604"/>
                </a:cubicBezTo>
                <a:cubicBezTo>
                  <a:pt x="408" y="653"/>
                  <a:pt x="408" y="653"/>
                  <a:pt x="408" y="653"/>
                </a:cubicBezTo>
                <a:lnTo>
                  <a:pt x="465" y="653"/>
                </a:lnTo>
                <a:close/>
                <a:moveTo>
                  <a:pt x="316" y="0"/>
                </a:moveTo>
                <a:cubicBezTo>
                  <a:pt x="349" y="0"/>
                  <a:pt x="381" y="8"/>
                  <a:pt x="408" y="25"/>
                </a:cubicBezTo>
                <a:cubicBezTo>
                  <a:pt x="408" y="125"/>
                  <a:pt x="408" y="125"/>
                  <a:pt x="408" y="125"/>
                </a:cubicBezTo>
                <a:cubicBezTo>
                  <a:pt x="398" y="114"/>
                  <a:pt x="386" y="104"/>
                  <a:pt x="373" y="96"/>
                </a:cubicBezTo>
                <a:cubicBezTo>
                  <a:pt x="356" y="110"/>
                  <a:pt x="336" y="118"/>
                  <a:pt x="316" y="123"/>
                </a:cubicBezTo>
                <a:cubicBezTo>
                  <a:pt x="316" y="0"/>
                  <a:pt x="316" y="0"/>
                  <a:pt x="316" y="0"/>
                </a:cubicBezTo>
                <a:close/>
                <a:moveTo>
                  <a:pt x="408" y="390"/>
                </a:moveTo>
                <a:cubicBezTo>
                  <a:pt x="406" y="392"/>
                  <a:pt x="406" y="392"/>
                  <a:pt x="406" y="392"/>
                </a:cubicBezTo>
                <a:cubicBezTo>
                  <a:pt x="406" y="392"/>
                  <a:pt x="406" y="392"/>
                  <a:pt x="406" y="392"/>
                </a:cubicBezTo>
                <a:cubicBezTo>
                  <a:pt x="405" y="393"/>
                  <a:pt x="405" y="393"/>
                  <a:pt x="405" y="393"/>
                </a:cubicBezTo>
                <a:cubicBezTo>
                  <a:pt x="406" y="398"/>
                  <a:pt x="407" y="404"/>
                  <a:pt x="408" y="409"/>
                </a:cubicBezTo>
                <a:cubicBezTo>
                  <a:pt x="408" y="456"/>
                  <a:pt x="408" y="456"/>
                  <a:pt x="408" y="456"/>
                </a:cubicBezTo>
                <a:cubicBezTo>
                  <a:pt x="398" y="444"/>
                  <a:pt x="392" y="431"/>
                  <a:pt x="387" y="415"/>
                </a:cubicBezTo>
                <a:cubicBezTo>
                  <a:pt x="366" y="437"/>
                  <a:pt x="340" y="447"/>
                  <a:pt x="316" y="447"/>
                </a:cubicBezTo>
                <a:cubicBezTo>
                  <a:pt x="316" y="371"/>
                  <a:pt x="316" y="371"/>
                  <a:pt x="316" y="371"/>
                </a:cubicBezTo>
                <a:cubicBezTo>
                  <a:pt x="329" y="372"/>
                  <a:pt x="331" y="393"/>
                  <a:pt x="339" y="394"/>
                </a:cubicBezTo>
                <a:cubicBezTo>
                  <a:pt x="356" y="393"/>
                  <a:pt x="379" y="376"/>
                  <a:pt x="391" y="364"/>
                </a:cubicBezTo>
                <a:cubicBezTo>
                  <a:pt x="398" y="357"/>
                  <a:pt x="403" y="349"/>
                  <a:pt x="408" y="340"/>
                </a:cubicBezTo>
                <a:cubicBezTo>
                  <a:pt x="408" y="390"/>
                  <a:pt x="408" y="390"/>
                  <a:pt x="408" y="390"/>
                </a:cubicBezTo>
                <a:close/>
                <a:moveTo>
                  <a:pt x="408" y="653"/>
                </a:moveTo>
                <a:cubicBezTo>
                  <a:pt x="316" y="653"/>
                  <a:pt x="316" y="653"/>
                  <a:pt x="316" y="653"/>
                </a:cubicBezTo>
                <a:cubicBezTo>
                  <a:pt x="316" y="652"/>
                  <a:pt x="316" y="652"/>
                  <a:pt x="316" y="652"/>
                </a:cubicBezTo>
                <a:cubicBezTo>
                  <a:pt x="331" y="652"/>
                  <a:pt x="331" y="652"/>
                  <a:pt x="331" y="652"/>
                </a:cubicBezTo>
                <a:cubicBezTo>
                  <a:pt x="331" y="652"/>
                  <a:pt x="331" y="652"/>
                  <a:pt x="331" y="652"/>
                </a:cubicBezTo>
                <a:cubicBezTo>
                  <a:pt x="316" y="652"/>
                  <a:pt x="316" y="652"/>
                  <a:pt x="316" y="652"/>
                </a:cubicBezTo>
                <a:cubicBezTo>
                  <a:pt x="316" y="464"/>
                  <a:pt x="316" y="464"/>
                  <a:pt x="316" y="464"/>
                </a:cubicBezTo>
                <a:cubicBezTo>
                  <a:pt x="370" y="549"/>
                  <a:pt x="370" y="549"/>
                  <a:pt x="370" y="549"/>
                </a:cubicBezTo>
                <a:cubicBezTo>
                  <a:pt x="370" y="550"/>
                  <a:pt x="369" y="550"/>
                  <a:pt x="369" y="548"/>
                </a:cubicBezTo>
                <a:cubicBezTo>
                  <a:pt x="361" y="537"/>
                  <a:pt x="354" y="533"/>
                  <a:pt x="348" y="534"/>
                </a:cubicBezTo>
                <a:cubicBezTo>
                  <a:pt x="341" y="548"/>
                  <a:pt x="335" y="557"/>
                  <a:pt x="330" y="562"/>
                </a:cubicBezTo>
                <a:cubicBezTo>
                  <a:pt x="336" y="567"/>
                  <a:pt x="338" y="588"/>
                  <a:pt x="331" y="598"/>
                </a:cubicBezTo>
                <a:cubicBezTo>
                  <a:pt x="334" y="610"/>
                  <a:pt x="341" y="620"/>
                  <a:pt x="343" y="641"/>
                </a:cubicBezTo>
                <a:cubicBezTo>
                  <a:pt x="376" y="600"/>
                  <a:pt x="397" y="527"/>
                  <a:pt x="408" y="473"/>
                </a:cubicBezTo>
                <a:cubicBezTo>
                  <a:pt x="408" y="589"/>
                  <a:pt x="408" y="589"/>
                  <a:pt x="408" y="589"/>
                </a:cubicBezTo>
                <a:cubicBezTo>
                  <a:pt x="405" y="590"/>
                  <a:pt x="405" y="590"/>
                  <a:pt x="405" y="590"/>
                </a:cubicBezTo>
                <a:cubicBezTo>
                  <a:pt x="408" y="604"/>
                  <a:pt x="408" y="604"/>
                  <a:pt x="408" y="604"/>
                </a:cubicBezTo>
                <a:lnTo>
                  <a:pt x="408" y="653"/>
                </a:lnTo>
                <a:close/>
                <a:moveTo>
                  <a:pt x="225" y="409"/>
                </a:moveTo>
                <a:cubicBezTo>
                  <a:pt x="226" y="405"/>
                  <a:pt x="227" y="400"/>
                  <a:pt x="227" y="395"/>
                </a:cubicBezTo>
                <a:cubicBezTo>
                  <a:pt x="227" y="394"/>
                  <a:pt x="226" y="393"/>
                  <a:pt x="225" y="392"/>
                </a:cubicBezTo>
                <a:cubicBezTo>
                  <a:pt x="225" y="392"/>
                  <a:pt x="225" y="392"/>
                  <a:pt x="225" y="392"/>
                </a:cubicBezTo>
                <a:cubicBezTo>
                  <a:pt x="225" y="343"/>
                  <a:pt x="225" y="343"/>
                  <a:pt x="225" y="343"/>
                </a:cubicBezTo>
                <a:cubicBezTo>
                  <a:pt x="229" y="351"/>
                  <a:pt x="234" y="358"/>
                  <a:pt x="240" y="364"/>
                </a:cubicBezTo>
                <a:cubicBezTo>
                  <a:pt x="251" y="376"/>
                  <a:pt x="274" y="393"/>
                  <a:pt x="292" y="394"/>
                </a:cubicBezTo>
                <a:cubicBezTo>
                  <a:pt x="300" y="393"/>
                  <a:pt x="302" y="371"/>
                  <a:pt x="315" y="371"/>
                </a:cubicBezTo>
                <a:cubicBezTo>
                  <a:pt x="316" y="371"/>
                  <a:pt x="316" y="371"/>
                  <a:pt x="316" y="371"/>
                </a:cubicBezTo>
                <a:cubicBezTo>
                  <a:pt x="316" y="447"/>
                  <a:pt x="316" y="447"/>
                  <a:pt x="316" y="447"/>
                </a:cubicBezTo>
                <a:cubicBezTo>
                  <a:pt x="288" y="447"/>
                  <a:pt x="262" y="435"/>
                  <a:pt x="245" y="415"/>
                </a:cubicBezTo>
                <a:cubicBezTo>
                  <a:pt x="241" y="430"/>
                  <a:pt x="235" y="442"/>
                  <a:pt x="225" y="454"/>
                </a:cubicBezTo>
                <a:cubicBezTo>
                  <a:pt x="225" y="409"/>
                  <a:pt x="225" y="409"/>
                  <a:pt x="225" y="409"/>
                </a:cubicBezTo>
                <a:close/>
                <a:moveTo>
                  <a:pt x="225" y="28"/>
                </a:moveTo>
                <a:cubicBezTo>
                  <a:pt x="252" y="10"/>
                  <a:pt x="284" y="1"/>
                  <a:pt x="316" y="0"/>
                </a:cubicBezTo>
                <a:cubicBezTo>
                  <a:pt x="316" y="123"/>
                  <a:pt x="316" y="123"/>
                  <a:pt x="316" y="123"/>
                </a:cubicBezTo>
                <a:cubicBezTo>
                  <a:pt x="282" y="132"/>
                  <a:pt x="248" y="130"/>
                  <a:pt x="225" y="136"/>
                </a:cubicBezTo>
                <a:cubicBezTo>
                  <a:pt x="225" y="28"/>
                  <a:pt x="225" y="28"/>
                  <a:pt x="225" y="28"/>
                </a:cubicBezTo>
                <a:close/>
                <a:moveTo>
                  <a:pt x="316" y="653"/>
                </a:moveTo>
                <a:cubicBezTo>
                  <a:pt x="225" y="653"/>
                  <a:pt x="225" y="653"/>
                  <a:pt x="225" y="653"/>
                </a:cubicBezTo>
                <a:cubicBezTo>
                  <a:pt x="225" y="605"/>
                  <a:pt x="225" y="605"/>
                  <a:pt x="225" y="605"/>
                </a:cubicBezTo>
                <a:cubicBezTo>
                  <a:pt x="228" y="590"/>
                  <a:pt x="228" y="590"/>
                  <a:pt x="228" y="590"/>
                </a:cubicBezTo>
                <a:cubicBezTo>
                  <a:pt x="225" y="589"/>
                  <a:pt x="225" y="589"/>
                  <a:pt x="225" y="589"/>
                </a:cubicBezTo>
                <a:cubicBezTo>
                  <a:pt x="225" y="472"/>
                  <a:pt x="225" y="472"/>
                  <a:pt x="225" y="472"/>
                </a:cubicBezTo>
                <a:cubicBezTo>
                  <a:pt x="236" y="525"/>
                  <a:pt x="255" y="596"/>
                  <a:pt x="288" y="637"/>
                </a:cubicBezTo>
                <a:cubicBezTo>
                  <a:pt x="290" y="619"/>
                  <a:pt x="296" y="609"/>
                  <a:pt x="299" y="598"/>
                </a:cubicBezTo>
                <a:cubicBezTo>
                  <a:pt x="292" y="588"/>
                  <a:pt x="294" y="567"/>
                  <a:pt x="300" y="562"/>
                </a:cubicBezTo>
                <a:cubicBezTo>
                  <a:pt x="295" y="555"/>
                  <a:pt x="288" y="547"/>
                  <a:pt x="283" y="536"/>
                </a:cubicBezTo>
                <a:cubicBezTo>
                  <a:pt x="277" y="536"/>
                  <a:pt x="270" y="540"/>
                  <a:pt x="263" y="551"/>
                </a:cubicBezTo>
                <a:cubicBezTo>
                  <a:pt x="263" y="551"/>
                  <a:pt x="262" y="552"/>
                  <a:pt x="262" y="552"/>
                </a:cubicBezTo>
                <a:cubicBezTo>
                  <a:pt x="314" y="460"/>
                  <a:pt x="314" y="460"/>
                  <a:pt x="314" y="460"/>
                </a:cubicBezTo>
                <a:cubicBezTo>
                  <a:pt x="316" y="464"/>
                  <a:pt x="316" y="464"/>
                  <a:pt x="316" y="464"/>
                </a:cubicBezTo>
                <a:cubicBezTo>
                  <a:pt x="316" y="652"/>
                  <a:pt x="316" y="652"/>
                  <a:pt x="316" y="652"/>
                </a:cubicBezTo>
                <a:cubicBezTo>
                  <a:pt x="301" y="652"/>
                  <a:pt x="301" y="652"/>
                  <a:pt x="301" y="652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16" y="652"/>
                  <a:pt x="316" y="652"/>
                  <a:pt x="316" y="652"/>
                </a:cubicBezTo>
                <a:lnTo>
                  <a:pt x="316" y="653"/>
                </a:lnTo>
                <a:close/>
                <a:moveTo>
                  <a:pt x="166" y="462"/>
                </a:moveTo>
                <a:cubicBezTo>
                  <a:pt x="171" y="460"/>
                  <a:pt x="175" y="458"/>
                  <a:pt x="180" y="456"/>
                </a:cubicBezTo>
                <a:cubicBezTo>
                  <a:pt x="206" y="445"/>
                  <a:pt x="219" y="429"/>
                  <a:pt x="225" y="409"/>
                </a:cubicBezTo>
                <a:cubicBezTo>
                  <a:pt x="225" y="454"/>
                  <a:pt x="225" y="454"/>
                  <a:pt x="225" y="454"/>
                </a:cubicBezTo>
                <a:cubicBezTo>
                  <a:pt x="224" y="455"/>
                  <a:pt x="223" y="456"/>
                  <a:pt x="222" y="457"/>
                </a:cubicBezTo>
                <a:cubicBezTo>
                  <a:pt x="223" y="462"/>
                  <a:pt x="224" y="467"/>
                  <a:pt x="225" y="472"/>
                </a:cubicBezTo>
                <a:cubicBezTo>
                  <a:pt x="225" y="589"/>
                  <a:pt x="225" y="589"/>
                  <a:pt x="225" y="589"/>
                </a:cubicBezTo>
                <a:cubicBezTo>
                  <a:pt x="168" y="571"/>
                  <a:pt x="168" y="571"/>
                  <a:pt x="168" y="571"/>
                </a:cubicBezTo>
                <a:cubicBezTo>
                  <a:pt x="183" y="478"/>
                  <a:pt x="183" y="478"/>
                  <a:pt x="183" y="478"/>
                </a:cubicBezTo>
                <a:cubicBezTo>
                  <a:pt x="166" y="540"/>
                  <a:pt x="166" y="540"/>
                  <a:pt x="166" y="540"/>
                </a:cubicBezTo>
                <a:cubicBezTo>
                  <a:pt x="166" y="462"/>
                  <a:pt x="166" y="462"/>
                  <a:pt x="166" y="462"/>
                </a:cubicBezTo>
                <a:close/>
                <a:moveTo>
                  <a:pt x="225" y="392"/>
                </a:moveTo>
                <a:cubicBezTo>
                  <a:pt x="223" y="390"/>
                  <a:pt x="222" y="388"/>
                  <a:pt x="221" y="386"/>
                </a:cubicBezTo>
                <a:cubicBezTo>
                  <a:pt x="202" y="369"/>
                  <a:pt x="187" y="346"/>
                  <a:pt x="175" y="321"/>
                </a:cubicBezTo>
                <a:cubicBezTo>
                  <a:pt x="172" y="320"/>
                  <a:pt x="169" y="318"/>
                  <a:pt x="166" y="316"/>
                </a:cubicBezTo>
                <a:cubicBezTo>
                  <a:pt x="166" y="291"/>
                  <a:pt x="166" y="291"/>
                  <a:pt x="166" y="291"/>
                </a:cubicBezTo>
                <a:cubicBezTo>
                  <a:pt x="170" y="297"/>
                  <a:pt x="176" y="301"/>
                  <a:pt x="182" y="304"/>
                </a:cubicBezTo>
                <a:cubicBezTo>
                  <a:pt x="177" y="281"/>
                  <a:pt x="176" y="255"/>
                  <a:pt x="176" y="225"/>
                </a:cubicBezTo>
                <a:cubicBezTo>
                  <a:pt x="177" y="200"/>
                  <a:pt x="171" y="192"/>
                  <a:pt x="166" y="194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78" y="68"/>
                  <a:pt x="199" y="44"/>
                  <a:pt x="225" y="28"/>
                </a:cubicBezTo>
                <a:cubicBezTo>
                  <a:pt x="225" y="136"/>
                  <a:pt x="225" y="136"/>
                  <a:pt x="225" y="136"/>
                </a:cubicBezTo>
                <a:cubicBezTo>
                  <a:pt x="207" y="141"/>
                  <a:pt x="196" y="149"/>
                  <a:pt x="194" y="168"/>
                </a:cubicBezTo>
                <a:cubicBezTo>
                  <a:pt x="194" y="170"/>
                  <a:pt x="194" y="173"/>
                  <a:pt x="193" y="175"/>
                </a:cubicBezTo>
                <a:cubicBezTo>
                  <a:pt x="193" y="177"/>
                  <a:pt x="194" y="178"/>
                  <a:pt x="194" y="179"/>
                </a:cubicBezTo>
                <a:cubicBezTo>
                  <a:pt x="193" y="178"/>
                  <a:pt x="193" y="178"/>
                  <a:pt x="193" y="178"/>
                </a:cubicBezTo>
                <a:cubicBezTo>
                  <a:pt x="193" y="181"/>
                  <a:pt x="193" y="183"/>
                  <a:pt x="193" y="185"/>
                </a:cubicBezTo>
                <a:cubicBezTo>
                  <a:pt x="194" y="211"/>
                  <a:pt x="193" y="290"/>
                  <a:pt x="225" y="343"/>
                </a:cubicBezTo>
                <a:cubicBezTo>
                  <a:pt x="225" y="392"/>
                  <a:pt x="225" y="392"/>
                  <a:pt x="225" y="392"/>
                </a:cubicBezTo>
                <a:close/>
                <a:moveTo>
                  <a:pt x="225" y="653"/>
                </a:moveTo>
                <a:cubicBezTo>
                  <a:pt x="225" y="605"/>
                  <a:pt x="225" y="605"/>
                  <a:pt x="225" y="605"/>
                </a:cubicBezTo>
                <a:cubicBezTo>
                  <a:pt x="215" y="652"/>
                  <a:pt x="215" y="652"/>
                  <a:pt x="215" y="652"/>
                </a:cubicBezTo>
                <a:cubicBezTo>
                  <a:pt x="213" y="601"/>
                  <a:pt x="213" y="601"/>
                  <a:pt x="213" y="601"/>
                </a:cubicBezTo>
                <a:cubicBezTo>
                  <a:pt x="166" y="585"/>
                  <a:pt x="166" y="585"/>
                  <a:pt x="166" y="585"/>
                </a:cubicBezTo>
                <a:cubicBezTo>
                  <a:pt x="166" y="653"/>
                  <a:pt x="166" y="653"/>
                  <a:pt x="166" y="653"/>
                </a:cubicBezTo>
                <a:lnTo>
                  <a:pt x="225" y="653"/>
                </a:lnTo>
                <a:close/>
                <a:moveTo>
                  <a:pt x="23" y="653"/>
                </a:moveTo>
                <a:cubicBezTo>
                  <a:pt x="11" y="632"/>
                  <a:pt x="3" y="610"/>
                  <a:pt x="2" y="590"/>
                </a:cubicBezTo>
                <a:cubicBezTo>
                  <a:pt x="0" y="502"/>
                  <a:pt x="92" y="489"/>
                  <a:pt x="166" y="462"/>
                </a:cubicBezTo>
                <a:cubicBezTo>
                  <a:pt x="166" y="540"/>
                  <a:pt x="166" y="540"/>
                  <a:pt x="166" y="540"/>
                </a:cubicBezTo>
                <a:cubicBezTo>
                  <a:pt x="154" y="581"/>
                  <a:pt x="154" y="581"/>
                  <a:pt x="154" y="581"/>
                </a:cubicBezTo>
                <a:cubicBezTo>
                  <a:pt x="166" y="585"/>
                  <a:pt x="166" y="585"/>
                  <a:pt x="166" y="585"/>
                </a:cubicBezTo>
                <a:cubicBezTo>
                  <a:pt x="166" y="653"/>
                  <a:pt x="166" y="653"/>
                  <a:pt x="166" y="653"/>
                </a:cubicBezTo>
                <a:cubicBezTo>
                  <a:pt x="23" y="653"/>
                  <a:pt x="23" y="653"/>
                  <a:pt x="23" y="653"/>
                </a:cubicBezTo>
                <a:close/>
                <a:moveTo>
                  <a:pt x="166" y="316"/>
                </a:moveTo>
                <a:cubicBezTo>
                  <a:pt x="160" y="313"/>
                  <a:pt x="155" y="308"/>
                  <a:pt x="150" y="302"/>
                </a:cubicBezTo>
                <a:cubicBezTo>
                  <a:pt x="142" y="291"/>
                  <a:pt x="136" y="277"/>
                  <a:pt x="133" y="261"/>
                </a:cubicBezTo>
                <a:cubicBezTo>
                  <a:pt x="130" y="246"/>
                  <a:pt x="129" y="230"/>
                  <a:pt x="132" y="215"/>
                </a:cubicBezTo>
                <a:cubicBezTo>
                  <a:pt x="134" y="198"/>
                  <a:pt x="141" y="182"/>
                  <a:pt x="151" y="171"/>
                </a:cubicBezTo>
                <a:cubicBezTo>
                  <a:pt x="152" y="168"/>
                  <a:pt x="152" y="165"/>
                  <a:pt x="152" y="163"/>
                </a:cubicBezTo>
                <a:cubicBezTo>
                  <a:pt x="153" y="139"/>
                  <a:pt x="158" y="118"/>
                  <a:pt x="166" y="99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59" y="196"/>
                  <a:pt x="151" y="211"/>
                  <a:pt x="150" y="225"/>
                </a:cubicBezTo>
                <a:cubicBezTo>
                  <a:pt x="147" y="251"/>
                  <a:pt x="153" y="276"/>
                  <a:pt x="166" y="291"/>
                </a:cubicBezTo>
                <a:lnTo>
                  <a:pt x="166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750944" y="299276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添加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10112" y="50275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添加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矩形 6"/>
          <p:cNvSpPr>
            <a:spLocks noChangeArrowheads="1"/>
          </p:cNvSpPr>
          <p:nvPr/>
        </p:nvSpPr>
        <p:spPr bwMode="auto">
          <a:xfrm>
            <a:off x="946965" y="3944558"/>
            <a:ext cx="3571235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>
                <a:solidFill>
                  <a:srgbClr val="595959"/>
                </a:solidFill>
              </a:rPr>
              <a:t>PPT</a:t>
            </a:r>
            <a:r>
              <a:rPr lang="zh-CN" altLang="en-US" sz="1600" dirty="0">
                <a:solidFill>
                  <a:srgbClr val="595959"/>
                </a:solidFill>
              </a:rPr>
              <a:t>定制、美化、项目咨询、培训等需求</a:t>
            </a:r>
            <a:r>
              <a:rPr lang="zh-CN" altLang="en-US" sz="1600" dirty="0" smtClean="0">
                <a:solidFill>
                  <a:srgbClr val="595959"/>
                </a:solidFill>
              </a:rPr>
              <a:t>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2" name="矩形 6"/>
          <p:cNvSpPr>
            <a:spLocks noChangeArrowheads="1"/>
          </p:cNvSpPr>
          <p:nvPr/>
        </p:nvSpPr>
        <p:spPr bwMode="auto">
          <a:xfrm>
            <a:off x="7665584" y="1144843"/>
            <a:ext cx="3571235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>
                <a:solidFill>
                  <a:srgbClr val="595959"/>
                </a:solidFill>
              </a:rPr>
              <a:t>PPT</a:t>
            </a:r>
            <a:r>
              <a:rPr lang="zh-CN" altLang="en-US" sz="1600" dirty="0">
                <a:solidFill>
                  <a:srgbClr val="595959"/>
                </a:solidFill>
              </a:rPr>
              <a:t>定制、美化、项目咨询、培训等需求</a:t>
            </a:r>
            <a:r>
              <a:rPr lang="zh-CN" altLang="en-US" sz="1600" dirty="0" smtClean="0">
                <a:solidFill>
                  <a:srgbClr val="595959"/>
                </a:solidFill>
              </a:rPr>
              <a:t>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90292" y="3437128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1063077" y="3437128"/>
            <a:ext cx="2916000" cy="332148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1108143" y="1307593"/>
            <a:ext cx="2880000" cy="1889808"/>
            <a:chOff x="1329788" y="1556568"/>
            <a:chExt cx="2180328" cy="1430695"/>
          </a:xfrm>
        </p:grpSpPr>
        <p:grpSp>
          <p:nvGrpSpPr>
            <p:cNvPr id="41" name="组合 40"/>
            <p:cNvGrpSpPr>
              <a:grpSpLocks noChangeAspect="1"/>
            </p:cNvGrpSpPr>
            <p:nvPr/>
          </p:nvGrpSpPr>
          <p:grpSpPr>
            <a:xfrm>
              <a:off x="3236516" y="2285857"/>
              <a:ext cx="273600" cy="701406"/>
              <a:chOff x="4364037" y="4620418"/>
              <a:chExt cx="261938" cy="671513"/>
            </a:xfrm>
            <a:solidFill>
              <a:srgbClr val="D9D9D9"/>
            </a:solidFill>
          </p:grpSpPr>
          <p:sp>
            <p:nvSpPr>
              <p:cNvPr id="87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" name="组合 41"/>
            <p:cNvGrpSpPr>
              <a:grpSpLocks noChangeAspect="1"/>
            </p:cNvGrpSpPr>
            <p:nvPr/>
          </p:nvGrpSpPr>
          <p:grpSpPr>
            <a:xfrm>
              <a:off x="2759834" y="2285857"/>
              <a:ext cx="273600" cy="701406"/>
              <a:chOff x="4364037" y="4620418"/>
              <a:chExt cx="261938" cy="671513"/>
            </a:xfrm>
            <a:solidFill>
              <a:srgbClr val="D9D9D9"/>
            </a:solidFill>
          </p:grpSpPr>
          <p:sp>
            <p:nvSpPr>
              <p:cNvPr id="83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" name="组合 42"/>
            <p:cNvGrpSpPr>
              <a:grpSpLocks noChangeAspect="1"/>
            </p:cNvGrpSpPr>
            <p:nvPr/>
          </p:nvGrpSpPr>
          <p:grpSpPr>
            <a:xfrm>
              <a:off x="2283152" y="2285857"/>
              <a:ext cx="273600" cy="701406"/>
              <a:chOff x="4364037" y="4620418"/>
              <a:chExt cx="261938" cy="671513"/>
            </a:xfrm>
            <a:solidFill>
              <a:srgbClr val="D9D9D9"/>
            </a:solidFill>
          </p:grpSpPr>
          <p:sp>
            <p:nvSpPr>
              <p:cNvPr id="79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" name="组合 43"/>
            <p:cNvGrpSpPr>
              <a:grpSpLocks noChangeAspect="1"/>
            </p:cNvGrpSpPr>
            <p:nvPr/>
          </p:nvGrpSpPr>
          <p:grpSpPr>
            <a:xfrm>
              <a:off x="1806470" y="2285857"/>
              <a:ext cx="273600" cy="701406"/>
              <a:chOff x="4364037" y="4620418"/>
              <a:chExt cx="261938" cy="671513"/>
            </a:xfrm>
            <a:solidFill>
              <a:srgbClr val="D9D9D9"/>
            </a:solidFill>
          </p:grpSpPr>
          <p:sp>
            <p:nvSpPr>
              <p:cNvPr id="75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>
              <a:off x="1329788" y="2285857"/>
              <a:ext cx="273600" cy="701406"/>
              <a:chOff x="4364037" y="4620418"/>
              <a:chExt cx="261938" cy="671513"/>
            </a:xfrm>
            <a:solidFill>
              <a:srgbClr val="D9D9D9"/>
            </a:solidFill>
          </p:grpSpPr>
          <p:sp>
            <p:nvSpPr>
              <p:cNvPr id="71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组合 45"/>
            <p:cNvGrpSpPr>
              <a:grpSpLocks noChangeAspect="1"/>
            </p:cNvGrpSpPr>
            <p:nvPr/>
          </p:nvGrpSpPr>
          <p:grpSpPr>
            <a:xfrm>
              <a:off x="3236516" y="1556568"/>
              <a:ext cx="273600" cy="701406"/>
              <a:chOff x="4364037" y="4620418"/>
              <a:chExt cx="261938" cy="671513"/>
            </a:xfrm>
            <a:solidFill>
              <a:srgbClr val="D9D9D9"/>
            </a:solidFill>
          </p:grpSpPr>
          <p:sp>
            <p:nvSpPr>
              <p:cNvPr id="67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2759834" y="1556568"/>
              <a:ext cx="273600" cy="701406"/>
              <a:chOff x="4364037" y="4620418"/>
              <a:chExt cx="261938" cy="671513"/>
            </a:xfrm>
            <a:solidFill>
              <a:srgbClr val="9BBB40"/>
            </a:solidFill>
          </p:grpSpPr>
          <p:sp>
            <p:nvSpPr>
              <p:cNvPr id="63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>
              <a:grpSpLocks noChangeAspect="1"/>
            </p:cNvGrpSpPr>
            <p:nvPr/>
          </p:nvGrpSpPr>
          <p:grpSpPr>
            <a:xfrm>
              <a:off x="2283152" y="1556568"/>
              <a:ext cx="273600" cy="701406"/>
              <a:chOff x="4364037" y="4620418"/>
              <a:chExt cx="261938" cy="671513"/>
            </a:xfrm>
            <a:solidFill>
              <a:srgbClr val="9BBB40"/>
            </a:solidFill>
          </p:grpSpPr>
          <p:sp>
            <p:nvSpPr>
              <p:cNvPr id="59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1806470" y="1556568"/>
              <a:ext cx="273600" cy="701406"/>
              <a:chOff x="4364037" y="4620418"/>
              <a:chExt cx="261938" cy="671513"/>
            </a:xfrm>
            <a:solidFill>
              <a:srgbClr val="9BBB40"/>
            </a:solidFill>
          </p:grpSpPr>
          <p:sp>
            <p:nvSpPr>
              <p:cNvPr id="55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1329788" y="1556568"/>
              <a:ext cx="273600" cy="701406"/>
              <a:chOff x="4364037" y="4620418"/>
              <a:chExt cx="261938" cy="671513"/>
            </a:xfrm>
            <a:solidFill>
              <a:srgbClr val="9BBB40"/>
            </a:solidFill>
          </p:grpSpPr>
          <p:sp>
            <p:nvSpPr>
              <p:cNvPr id="51" name="Oval 390"/>
              <p:cNvSpPr>
                <a:spLocks noChangeArrowheads="1"/>
              </p:cNvSpPr>
              <p:nvPr/>
            </p:nvSpPr>
            <p:spPr bwMode="auto">
              <a:xfrm>
                <a:off x="4438650" y="4620418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391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Line 392"/>
              <p:cNvSpPr>
                <a:spLocks noChangeShapeType="1"/>
              </p:cNvSpPr>
              <p:nvPr/>
            </p:nvSpPr>
            <p:spPr bwMode="auto">
              <a:xfrm>
                <a:off x="4495800" y="467280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93"/>
              <p:cNvSpPr>
                <a:spLocks/>
              </p:cNvSpPr>
              <p:nvPr/>
            </p:nvSpPr>
            <p:spPr bwMode="auto">
              <a:xfrm>
                <a:off x="4364037" y="4741068"/>
                <a:ext cx="261938" cy="550863"/>
              </a:xfrm>
              <a:custGeom>
                <a:avLst/>
                <a:gdLst>
                  <a:gd name="T0" fmla="*/ 51 w 70"/>
                  <a:gd name="T1" fmla="*/ 0 h 147"/>
                  <a:gd name="T2" fmla="*/ 35 w 70"/>
                  <a:gd name="T3" fmla="*/ 0 h 147"/>
                  <a:gd name="T4" fmla="*/ 19 w 70"/>
                  <a:gd name="T5" fmla="*/ 0 h 147"/>
                  <a:gd name="T6" fmla="*/ 0 w 70"/>
                  <a:gd name="T7" fmla="*/ 19 h 147"/>
                  <a:gd name="T8" fmla="*/ 0 w 70"/>
                  <a:gd name="T9" fmla="*/ 64 h 147"/>
                  <a:gd name="T10" fmla="*/ 12 w 70"/>
                  <a:gd name="T11" fmla="*/ 64 h 147"/>
                  <a:gd name="T12" fmla="*/ 13 w 70"/>
                  <a:gd name="T13" fmla="*/ 23 h 147"/>
                  <a:gd name="T14" fmla="*/ 16 w 70"/>
                  <a:gd name="T15" fmla="*/ 23 h 147"/>
                  <a:gd name="T16" fmla="*/ 16 w 70"/>
                  <a:gd name="T17" fmla="*/ 136 h 147"/>
                  <a:gd name="T18" fmla="*/ 32 w 70"/>
                  <a:gd name="T19" fmla="*/ 136 h 147"/>
                  <a:gd name="T20" fmla="*/ 33 w 70"/>
                  <a:gd name="T21" fmla="*/ 70 h 147"/>
                  <a:gd name="T22" fmla="*/ 37 w 70"/>
                  <a:gd name="T23" fmla="*/ 70 h 147"/>
                  <a:gd name="T24" fmla="*/ 38 w 70"/>
                  <a:gd name="T25" fmla="*/ 136 h 147"/>
                  <a:gd name="T26" fmla="*/ 54 w 70"/>
                  <a:gd name="T27" fmla="*/ 136 h 147"/>
                  <a:gd name="T28" fmla="*/ 54 w 70"/>
                  <a:gd name="T29" fmla="*/ 23 h 147"/>
                  <a:gd name="T30" fmla="*/ 57 w 70"/>
                  <a:gd name="T31" fmla="*/ 23 h 147"/>
                  <a:gd name="T32" fmla="*/ 58 w 70"/>
                  <a:gd name="T33" fmla="*/ 64 h 147"/>
                  <a:gd name="T34" fmla="*/ 70 w 70"/>
                  <a:gd name="T35" fmla="*/ 64 h 147"/>
                  <a:gd name="T36" fmla="*/ 70 w 70"/>
                  <a:gd name="T37" fmla="*/ 19 h 147"/>
                  <a:gd name="T38" fmla="*/ 51 w 70"/>
                  <a:gd name="T3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147">
                    <a:moveTo>
                      <a:pt x="5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" y="0"/>
                      <a:pt x="0" y="4"/>
                      <a:pt x="0" y="1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3"/>
                      <a:pt x="12" y="73"/>
                      <a:pt x="12" y="64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47"/>
                      <a:pt x="32" y="147"/>
                      <a:pt x="32" y="136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47"/>
                      <a:pt x="54" y="147"/>
                      <a:pt x="54" y="136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8" y="73"/>
                      <a:pt x="70" y="73"/>
                      <a:pt x="70" y="6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4"/>
                      <a:pt x="65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8226292" y="4063333"/>
            <a:ext cx="2880000" cy="1867025"/>
            <a:chOff x="8364083" y="4096712"/>
            <a:chExt cx="2234330" cy="1448455"/>
          </a:xfrm>
        </p:grpSpPr>
        <p:grpSp>
          <p:nvGrpSpPr>
            <p:cNvPr id="92" name="组合 91"/>
            <p:cNvGrpSpPr>
              <a:grpSpLocks noChangeAspect="1"/>
            </p:cNvGrpSpPr>
            <p:nvPr/>
          </p:nvGrpSpPr>
          <p:grpSpPr>
            <a:xfrm>
              <a:off x="9316951" y="4843167"/>
              <a:ext cx="328595" cy="702000"/>
              <a:chOff x="5373687" y="4634705"/>
              <a:chExt cx="314325" cy="671513"/>
            </a:xfrm>
            <a:solidFill>
              <a:srgbClr val="F26D64"/>
            </a:solidFill>
          </p:grpSpPr>
          <p:sp>
            <p:nvSpPr>
              <p:cNvPr id="138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3" name="组合 92"/>
            <p:cNvGrpSpPr>
              <a:grpSpLocks noChangeAspect="1"/>
            </p:cNvGrpSpPr>
            <p:nvPr/>
          </p:nvGrpSpPr>
          <p:grpSpPr>
            <a:xfrm>
              <a:off x="8840517" y="4843167"/>
              <a:ext cx="328595" cy="702000"/>
              <a:chOff x="5373687" y="4634705"/>
              <a:chExt cx="314325" cy="671513"/>
            </a:xfrm>
            <a:solidFill>
              <a:srgbClr val="F26D64"/>
            </a:solidFill>
          </p:grpSpPr>
          <p:sp>
            <p:nvSpPr>
              <p:cNvPr id="134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4" name="组合 93"/>
            <p:cNvGrpSpPr>
              <a:grpSpLocks noChangeAspect="1"/>
            </p:cNvGrpSpPr>
            <p:nvPr/>
          </p:nvGrpSpPr>
          <p:grpSpPr>
            <a:xfrm>
              <a:off x="8364083" y="4843167"/>
              <a:ext cx="328595" cy="702000"/>
              <a:chOff x="5373687" y="4634705"/>
              <a:chExt cx="314325" cy="671513"/>
            </a:xfrm>
            <a:solidFill>
              <a:srgbClr val="F26D64"/>
            </a:solidFill>
          </p:grpSpPr>
          <p:sp>
            <p:nvSpPr>
              <p:cNvPr id="130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5" name="组合 94"/>
            <p:cNvGrpSpPr>
              <a:grpSpLocks noChangeAspect="1"/>
            </p:cNvGrpSpPr>
            <p:nvPr/>
          </p:nvGrpSpPr>
          <p:grpSpPr>
            <a:xfrm>
              <a:off x="9793385" y="4843167"/>
              <a:ext cx="328595" cy="702000"/>
              <a:chOff x="5373687" y="4634705"/>
              <a:chExt cx="314325" cy="671513"/>
            </a:xfrm>
            <a:solidFill>
              <a:srgbClr val="F26D64"/>
            </a:solidFill>
          </p:grpSpPr>
          <p:sp>
            <p:nvSpPr>
              <p:cNvPr id="126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6" name="组合 95"/>
            <p:cNvGrpSpPr>
              <a:grpSpLocks noChangeAspect="1"/>
            </p:cNvGrpSpPr>
            <p:nvPr/>
          </p:nvGrpSpPr>
          <p:grpSpPr>
            <a:xfrm>
              <a:off x="10269818" y="4843167"/>
              <a:ext cx="328595" cy="702000"/>
              <a:chOff x="5373687" y="4634705"/>
              <a:chExt cx="314325" cy="671513"/>
            </a:xfrm>
            <a:solidFill>
              <a:srgbClr val="F26D64"/>
            </a:solidFill>
          </p:grpSpPr>
          <p:sp>
            <p:nvSpPr>
              <p:cNvPr id="122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7" name="组合 96"/>
            <p:cNvGrpSpPr>
              <a:grpSpLocks noChangeAspect="1"/>
            </p:cNvGrpSpPr>
            <p:nvPr/>
          </p:nvGrpSpPr>
          <p:grpSpPr>
            <a:xfrm>
              <a:off x="9316951" y="4096712"/>
              <a:ext cx="328595" cy="702000"/>
              <a:chOff x="5373687" y="4634705"/>
              <a:chExt cx="314325" cy="671513"/>
            </a:xfrm>
            <a:solidFill>
              <a:srgbClr val="D9D9D9"/>
            </a:solidFill>
          </p:grpSpPr>
          <p:sp>
            <p:nvSpPr>
              <p:cNvPr id="118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>
              <a:grpSpLocks noChangeAspect="1"/>
            </p:cNvGrpSpPr>
            <p:nvPr/>
          </p:nvGrpSpPr>
          <p:grpSpPr>
            <a:xfrm>
              <a:off x="8840517" y="4096712"/>
              <a:ext cx="328595" cy="702000"/>
              <a:chOff x="5373687" y="4634705"/>
              <a:chExt cx="314325" cy="671513"/>
            </a:xfrm>
            <a:solidFill>
              <a:srgbClr val="D9D9D9"/>
            </a:solidFill>
          </p:grpSpPr>
          <p:sp>
            <p:nvSpPr>
              <p:cNvPr id="114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9" name="组合 98"/>
            <p:cNvGrpSpPr>
              <a:grpSpLocks noChangeAspect="1"/>
            </p:cNvGrpSpPr>
            <p:nvPr/>
          </p:nvGrpSpPr>
          <p:grpSpPr>
            <a:xfrm>
              <a:off x="8364083" y="4096712"/>
              <a:ext cx="328595" cy="702000"/>
              <a:chOff x="5373687" y="4634705"/>
              <a:chExt cx="314325" cy="671513"/>
            </a:xfrm>
            <a:solidFill>
              <a:srgbClr val="D9D9D9"/>
            </a:solidFill>
          </p:grpSpPr>
          <p:sp>
            <p:nvSpPr>
              <p:cNvPr id="110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0" name="组合 99"/>
            <p:cNvGrpSpPr>
              <a:grpSpLocks noChangeAspect="1"/>
            </p:cNvGrpSpPr>
            <p:nvPr/>
          </p:nvGrpSpPr>
          <p:grpSpPr>
            <a:xfrm>
              <a:off x="9793385" y="4096712"/>
              <a:ext cx="328595" cy="702000"/>
              <a:chOff x="5373687" y="4634705"/>
              <a:chExt cx="314325" cy="671513"/>
            </a:xfrm>
            <a:solidFill>
              <a:srgbClr val="D9D9D9"/>
            </a:solidFill>
          </p:grpSpPr>
          <p:sp>
            <p:nvSpPr>
              <p:cNvPr id="106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1" name="组合 100"/>
            <p:cNvGrpSpPr>
              <a:grpSpLocks noChangeAspect="1"/>
            </p:cNvGrpSpPr>
            <p:nvPr/>
          </p:nvGrpSpPr>
          <p:grpSpPr>
            <a:xfrm>
              <a:off x="10269818" y="4096712"/>
              <a:ext cx="328595" cy="702000"/>
              <a:chOff x="5373687" y="4634705"/>
              <a:chExt cx="314325" cy="671513"/>
            </a:xfrm>
            <a:solidFill>
              <a:srgbClr val="F26D64"/>
            </a:solidFill>
          </p:grpSpPr>
          <p:sp>
            <p:nvSpPr>
              <p:cNvPr id="102" name="Oval 394"/>
              <p:cNvSpPr>
                <a:spLocks noChangeArrowheads="1"/>
              </p:cNvSpPr>
              <p:nvPr/>
            </p:nvSpPr>
            <p:spPr bwMode="auto">
              <a:xfrm>
                <a:off x="5475287" y="4634705"/>
                <a:ext cx="112713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395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396"/>
              <p:cNvSpPr>
                <a:spLocks noChangeShapeType="1"/>
              </p:cNvSpPr>
              <p:nvPr/>
            </p:nvSpPr>
            <p:spPr bwMode="auto">
              <a:xfrm>
                <a:off x="5530850" y="4688680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97"/>
              <p:cNvSpPr>
                <a:spLocks/>
              </p:cNvSpPr>
              <p:nvPr/>
            </p:nvSpPr>
            <p:spPr bwMode="auto">
              <a:xfrm>
                <a:off x="5373687" y="4755355"/>
                <a:ext cx="314325" cy="550863"/>
              </a:xfrm>
              <a:custGeom>
                <a:avLst/>
                <a:gdLst>
                  <a:gd name="T0" fmla="*/ 82 w 84"/>
                  <a:gd name="T1" fmla="*/ 54 h 147"/>
                  <a:gd name="T2" fmla="*/ 69 w 84"/>
                  <a:gd name="T3" fmla="*/ 13 h 147"/>
                  <a:gd name="T4" fmla="*/ 49 w 84"/>
                  <a:gd name="T5" fmla="*/ 0 h 147"/>
                  <a:gd name="T6" fmla="*/ 35 w 84"/>
                  <a:gd name="T7" fmla="*/ 0 h 147"/>
                  <a:gd name="T8" fmla="*/ 15 w 84"/>
                  <a:gd name="T9" fmla="*/ 13 h 147"/>
                  <a:gd name="T10" fmla="*/ 2 w 84"/>
                  <a:gd name="T11" fmla="*/ 54 h 147"/>
                  <a:gd name="T12" fmla="*/ 13 w 84"/>
                  <a:gd name="T13" fmla="*/ 58 h 147"/>
                  <a:gd name="T14" fmla="*/ 26 w 84"/>
                  <a:gd name="T15" fmla="*/ 20 h 147"/>
                  <a:gd name="T16" fmla="*/ 27 w 84"/>
                  <a:gd name="T17" fmla="*/ 20 h 147"/>
                  <a:gd name="T18" fmla="*/ 9 w 84"/>
                  <a:gd name="T19" fmla="*/ 91 h 147"/>
                  <a:gd name="T20" fmla="*/ 11 w 84"/>
                  <a:gd name="T21" fmla="*/ 93 h 147"/>
                  <a:gd name="T22" fmla="*/ 26 w 84"/>
                  <a:gd name="T23" fmla="*/ 93 h 147"/>
                  <a:gd name="T24" fmla="*/ 26 w 84"/>
                  <a:gd name="T25" fmla="*/ 137 h 147"/>
                  <a:gd name="T26" fmla="*/ 39 w 84"/>
                  <a:gd name="T27" fmla="*/ 137 h 147"/>
                  <a:gd name="T28" fmla="*/ 39 w 84"/>
                  <a:gd name="T29" fmla="*/ 93 h 147"/>
                  <a:gd name="T30" fmla="*/ 45 w 84"/>
                  <a:gd name="T31" fmla="*/ 93 h 147"/>
                  <a:gd name="T32" fmla="*/ 45 w 84"/>
                  <a:gd name="T33" fmla="*/ 137 h 147"/>
                  <a:gd name="T34" fmla="*/ 58 w 84"/>
                  <a:gd name="T35" fmla="*/ 137 h 147"/>
                  <a:gd name="T36" fmla="*/ 58 w 84"/>
                  <a:gd name="T37" fmla="*/ 93 h 147"/>
                  <a:gd name="T38" fmla="*/ 73 w 84"/>
                  <a:gd name="T39" fmla="*/ 93 h 147"/>
                  <a:gd name="T40" fmla="*/ 75 w 84"/>
                  <a:gd name="T41" fmla="*/ 91 h 147"/>
                  <a:gd name="T42" fmla="*/ 57 w 84"/>
                  <a:gd name="T43" fmla="*/ 20 h 147"/>
                  <a:gd name="T44" fmla="*/ 58 w 84"/>
                  <a:gd name="T45" fmla="*/ 20 h 147"/>
                  <a:gd name="T46" fmla="*/ 71 w 84"/>
                  <a:gd name="T47" fmla="*/ 58 h 147"/>
                  <a:gd name="T48" fmla="*/ 82 w 84"/>
                  <a:gd name="T49" fmla="*/ 5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147">
                    <a:moveTo>
                      <a:pt x="82" y="54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7" y="6"/>
                      <a:pt x="59" y="0"/>
                      <a:pt x="4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5" y="0"/>
                      <a:pt x="17" y="6"/>
                      <a:pt x="15" y="1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63"/>
                      <a:pt x="10" y="67"/>
                      <a:pt x="13" y="5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10" y="88"/>
                      <a:pt x="9" y="91"/>
                    </a:cubicBezTo>
                    <a:cubicBezTo>
                      <a:pt x="9" y="92"/>
                      <a:pt x="9" y="93"/>
                      <a:pt x="11" y="93"/>
                    </a:cubicBezTo>
                    <a:cubicBezTo>
                      <a:pt x="12" y="93"/>
                      <a:pt x="26" y="93"/>
                      <a:pt x="26" y="93"/>
                    </a:cubicBezTo>
                    <a:cubicBezTo>
                      <a:pt x="26" y="137"/>
                      <a:pt x="26" y="137"/>
                      <a:pt x="26" y="137"/>
                    </a:cubicBezTo>
                    <a:cubicBezTo>
                      <a:pt x="26" y="147"/>
                      <a:pt x="39" y="147"/>
                      <a:pt x="39" y="137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37"/>
                      <a:pt x="45" y="137"/>
                      <a:pt x="45" y="137"/>
                    </a:cubicBezTo>
                    <a:cubicBezTo>
                      <a:pt x="45" y="147"/>
                      <a:pt x="58" y="147"/>
                      <a:pt x="58" y="137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8" y="93"/>
                      <a:pt x="72" y="93"/>
                      <a:pt x="73" y="93"/>
                    </a:cubicBezTo>
                    <a:cubicBezTo>
                      <a:pt x="75" y="93"/>
                      <a:pt x="75" y="92"/>
                      <a:pt x="75" y="91"/>
                    </a:cubicBezTo>
                    <a:cubicBezTo>
                      <a:pt x="74" y="88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4" y="67"/>
                      <a:pt x="84" y="63"/>
                      <a:pt x="8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Rectangle 13"/>
          <p:cNvSpPr/>
          <p:nvPr/>
        </p:nvSpPr>
        <p:spPr>
          <a:xfrm>
            <a:off x="746697" y="5011821"/>
            <a:ext cx="2455599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2" name="Rectangle 14"/>
          <p:cNvSpPr/>
          <p:nvPr/>
        </p:nvSpPr>
        <p:spPr>
          <a:xfrm>
            <a:off x="3494366" y="5011821"/>
            <a:ext cx="2455599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3" name="Rectangle 15"/>
          <p:cNvSpPr/>
          <p:nvPr/>
        </p:nvSpPr>
        <p:spPr>
          <a:xfrm>
            <a:off x="6242035" y="5011821"/>
            <a:ext cx="2455599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4" name="Rectangle 16"/>
          <p:cNvSpPr/>
          <p:nvPr/>
        </p:nvSpPr>
        <p:spPr>
          <a:xfrm>
            <a:off x="8989704" y="5011821"/>
            <a:ext cx="2455599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23059" y="2267861"/>
            <a:ext cx="2293551" cy="2538267"/>
            <a:chOff x="6395145" y="2108202"/>
            <a:chExt cx="2293551" cy="2538267"/>
          </a:xfrm>
        </p:grpSpPr>
        <p:sp>
          <p:nvSpPr>
            <p:cNvPr id="37" name="Rectangle 9"/>
            <p:cNvSpPr/>
            <p:nvPr/>
          </p:nvSpPr>
          <p:spPr>
            <a:xfrm>
              <a:off x="6395145" y="2108202"/>
              <a:ext cx="2293551" cy="2068217"/>
            </a:xfrm>
            <a:prstGeom prst="rect">
              <a:avLst/>
            </a:prstGeom>
            <a:noFill/>
            <a:ln w="19050">
              <a:solidFill>
                <a:srgbClr val="F884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38" name="Rounded Rectangle 10"/>
            <p:cNvSpPr/>
            <p:nvPr/>
          </p:nvSpPr>
          <p:spPr>
            <a:xfrm>
              <a:off x="6812372" y="3236321"/>
              <a:ext cx="1459097" cy="1410148"/>
            </a:xfrm>
            <a:prstGeom prst="roundRect">
              <a:avLst>
                <a:gd name="adj" fmla="val 7442"/>
              </a:avLst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45" name="Group 17"/>
            <p:cNvGrpSpPr/>
            <p:nvPr/>
          </p:nvGrpSpPr>
          <p:grpSpPr>
            <a:xfrm>
              <a:off x="7204928" y="3488578"/>
              <a:ext cx="519507" cy="905631"/>
              <a:chOff x="5734050" y="3273426"/>
              <a:chExt cx="117475" cy="204788"/>
            </a:xfrm>
            <a:solidFill>
              <a:schemeClr val="bg1"/>
            </a:solidFill>
          </p:grpSpPr>
          <p:sp>
            <p:nvSpPr>
              <p:cNvPr id="50" name="Freeform 22"/>
              <p:cNvSpPr>
                <a:spLocks/>
              </p:cNvSpPr>
              <p:nvPr/>
            </p:nvSpPr>
            <p:spPr bwMode="auto">
              <a:xfrm>
                <a:off x="5756275" y="3273426"/>
                <a:ext cx="95250" cy="204788"/>
              </a:xfrm>
              <a:custGeom>
                <a:avLst/>
                <a:gdLst>
                  <a:gd name="T0" fmla="*/ 53 w 59"/>
                  <a:gd name="T1" fmla="*/ 6 h 126"/>
                  <a:gd name="T2" fmla="*/ 9 w 59"/>
                  <a:gd name="T3" fmla="*/ 38 h 126"/>
                  <a:gd name="T4" fmla="*/ 0 w 59"/>
                  <a:gd name="T5" fmla="*/ 40 h 126"/>
                  <a:gd name="T6" fmla="*/ 0 w 59"/>
                  <a:gd name="T7" fmla="*/ 87 h 126"/>
                  <a:gd name="T8" fmla="*/ 9 w 59"/>
                  <a:gd name="T9" fmla="*/ 88 h 126"/>
                  <a:gd name="T10" fmla="*/ 52 w 59"/>
                  <a:gd name="T11" fmla="*/ 120 h 126"/>
                  <a:gd name="T12" fmla="*/ 59 w 59"/>
                  <a:gd name="T13" fmla="*/ 120 h 126"/>
                  <a:gd name="T14" fmla="*/ 59 w 59"/>
                  <a:gd name="T15" fmla="*/ 6 h 126"/>
                  <a:gd name="T16" fmla="*/ 53 w 59"/>
                  <a:gd name="T17" fmla="*/ 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3" y="6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4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5" y="88"/>
                      <a:pt x="9" y="88"/>
                      <a:pt x="9" y="88"/>
                    </a:cubicBezTo>
                    <a:cubicBezTo>
                      <a:pt x="52" y="120"/>
                      <a:pt x="52" y="120"/>
                      <a:pt x="52" y="120"/>
                    </a:cubicBezTo>
                    <a:cubicBezTo>
                      <a:pt x="52" y="120"/>
                      <a:pt x="59" y="126"/>
                      <a:pt x="59" y="120"/>
                    </a:cubicBezTo>
                    <a:cubicBezTo>
                      <a:pt x="59" y="113"/>
                      <a:pt x="59" y="12"/>
                      <a:pt x="59" y="6"/>
                    </a:cubicBezTo>
                    <a:cubicBezTo>
                      <a:pt x="59" y="0"/>
                      <a:pt x="53" y="6"/>
                      <a:pt x="5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5734050" y="3341688"/>
                <a:ext cx="11113" cy="69850"/>
              </a:xfrm>
              <a:custGeom>
                <a:avLst/>
                <a:gdLst>
                  <a:gd name="T0" fmla="*/ 0 w 7"/>
                  <a:gd name="T1" fmla="*/ 7 h 43"/>
                  <a:gd name="T2" fmla="*/ 0 w 7"/>
                  <a:gd name="T3" fmla="*/ 37 h 43"/>
                  <a:gd name="T4" fmla="*/ 7 w 7"/>
                  <a:gd name="T5" fmla="*/ 43 h 43"/>
                  <a:gd name="T6" fmla="*/ 7 w 7"/>
                  <a:gd name="T7" fmla="*/ 0 h 43"/>
                  <a:gd name="T8" fmla="*/ 0 w 7"/>
                  <a:gd name="T9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3">
                    <a:moveTo>
                      <a:pt x="0" y="7"/>
                    </a:moveTo>
                    <a:cubicBezTo>
                      <a:pt x="0" y="16"/>
                      <a:pt x="0" y="31"/>
                      <a:pt x="0" y="37"/>
                    </a:cubicBezTo>
                    <a:cubicBezTo>
                      <a:pt x="0" y="40"/>
                      <a:pt x="3" y="42"/>
                      <a:pt x="7" y="4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1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575390" y="2267861"/>
            <a:ext cx="2293551" cy="2538267"/>
            <a:chOff x="3608696" y="2108202"/>
            <a:chExt cx="2293551" cy="2538267"/>
          </a:xfrm>
        </p:grpSpPr>
        <p:sp>
          <p:nvSpPr>
            <p:cNvPr id="34" name="Rectangle 7"/>
            <p:cNvSpPr/>
            <p:nvPr/>
          </p:nvSpPr>
          <p:spPr>
            <a:xfrm>
              <a:off x="3608696" y="2108202"/>
              <a:ext cx="2293551" cy="2068217"/>
            </a:xfrm>
            <a:prstGeom prst="rect">
              <a:avLst/>
            </a:prstGeom>
            <a:noFill/>
            <a:ln w="19050">
              <a:solidFill>
                <a:srgbClr val="5EC6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solidFill>
                  <a:srgbClr val="45C1A4"/>
                </a:solidFill>
              </a:endParaRPr>
            </a:p>
          </p:txBody>
        </p:sp>
        <p:sp>
          <p:nvSpPr>
            <p:cNvPr id="35" name="Rounded Rectangle 8"/>
            <p:cNvSpPr/>
            <p:nvPr/>
          </p:nvSpPr>
          <p:spPr>
            <a:xfrm>
              <a:off x="4025923" y="3236321"/>
              <a:ext cx="1459097" cy="1410148"/>
            </a:xfrm>
            <a:prstGeom prst="roundRect">
              <a:avLst>
                <a:gd name="adj" fmla="val 7442"/>
              </a:avLst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" name="Freeform 58"/>
            <p:cNvSpPr>
              <a:spLocks/>
            </p:cNvSpPr>
            <p:nvPr/>
          </p:nvSpPr>
          <p:spPr bwMode="auto">
            <a:xfrm>
              <a:off x="4436765" y="3647366"/>
              <a:ext cx="637409" cy="660725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5 h 142"/>
                <a:gd name="T16" fmla="*/ 62 w 137"/>
                <a:gd name="T17" fmla="*/ 6 h 142"/>
                <a:gd name="T18" fmla="*/ 44 w 137"/>
                <a:gd name="T19" fmla="*/ 57 h 142"/>
                <a:gd name="T20" fmla="*/ 64 w 137"/>
                <a:gd name="T21" fmla="*/ 57 h 142"/>
                <a:gd name="T22" fmla="*/ 64 w 137"/>
                <a:gd name="T23" fmla="*/ 123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8 w 137"/>
                <a:gd name="T31" fmla="*/ 130 h 142"/>
                <a:gd name="T32" fmla="*/ 88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30 h 142"/>
                <a:gd name="T40" fmla="*/ 76 w 137"/>
                <a:gd name="T41" fmla="*/ 134 h 142"/>
                <a:gd name="T42" fmla="*/ 72 w 137"/>
                <a:gd name="T43" fmla="*/ 130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2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6 h 142"/>
                <a:gd name="T56" fmla="*/ 76 w 137"/>
                <a:gd name="T57" fmla="*/ 5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9"/>
                    <a:pt x="105" y="7"/>
                    <a:pt x="76" y="4"/>
                  </a:cubicBezTo>
                  <a:cubicBezTo>
                    <a:pt x="74" y="2"/>
                    <a:pt x="72" y="0"/>
                    <a:pt x="69" y="0"/>
                  </a:cubicBezTo>
                  <a:cubicBezTo>
                    <a:pt x="66" y="0"/>
                    <a:pt x="64" y="2"/>
                    <a:pt x="62" y="4"/>
                  </a:cubicBezTo>
                  <a:cubicBezTo>
                    <a:pt x="32" y="7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8"/>
                    <a:pt x="62" y="5"/>
                  </a:cubicBezTo>
                  <a:cubicBezTo>
                    <a:pt x="62" y="5"/>
                    <a:pt x="62" y="5"/>
                    <a:pt x="62" y="6"/>
                  </a:cubicBezTo>
                  <a:cubicBezTo>
                    <a:pt x="41" y="32"/>
                    <a:pt x="44" y="57"/>
                    <a:pt x="4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7"/>
                    <a:pt x="69" y="142"/>
                    <a:pt x="76" y="142"/>
                  </a:cubicBezTo>
                  <a:cubicBezTo>
                    <a:pt x="82" y="142"/>
                    <a:pt x="88" y="137"/>
                    <a:pt x="88" y="130"/>
                  </a:cubicBezTo>
                  <a:cubicBezTo>
                    <a:pt x="88" y="125"/>
                    <a:pt x="88" y="125"/>
                    <a:pt x="88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9" y="132"/>
                    <a:pt x="78" y="134"/>
                    <a:pt x="76" y="134"/>
                  </a:cubicBezTo>
                  <a:cubicBezTo>
                    <a:pt x="74" y="134"/>
                    <a:pt x="72" y="132"/>
                    <a:pt x="72" y="130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2"/>
                    <a:pt x="76" y="6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80" y="8"/>
                    <a:pt x="99" y="24"/>
                    <a:pt x="9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70728" y="2267861"/>
            <a:ext cx="2293551" cy="2538267"/>
            <a:chOff x="9138345" y="2108202"/>
            <a:chExt cx="2293551" cy="2538267"/>
          </a:xfrm>
        </p:grpSpPr>
        <p:sp>
          <p:nvSpPr>
            <p:cNvPr id="39" name="Rectangle 11"/>
            <p:cNvSpPr/>
            <p:nvPr/>
          </p:nvSpPr>
          <p:spPr>
            <a:xfrm>
              <a:off x="9138345" y="2108202"/>
              <a:ext cx="2293551" cy="2068217"/>
            </a:xfrm>
            <a:prstGeom prst="rect">
              <a:avLst/>
            </a:prstGeom>
            <a:noFill/>
            <a:ln w="19050">
              <a:solidFill>
                <a:srgbClr val="F26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solidFill>
                  <a:srgbClr val="F2685A"/>
                </a:solidFill>
              </a:endParaRPr>
            </a:p>
          </p:txBody>
        </p:sp>
        <p:sp>
          <p:nvSpPr>
            <p:cNvPr id="40" name="Rounded Rectangle 12"/>
            <p:cNvSpPr/>
            <p:nvPr/>
          </p:nvSpPr>
          <p:spPr>
            <a:xfrm>
              <a:off x="9555572" y="3236321"/>
              <a:ext cx="1459097" cy="1410148"/>
            </a:xfrm>
            <a:prstGeom prst="roundRect">
              <a:avLst>
                <a:gd name="adj" fmla="val 7442"/>
              </a:avLst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53" name="Group 21"/>
            <p:cNvGrpSpPr/>
            <p:nvPr/>
          </p:nvGrpSpPr>
          <p:grpSpPr>
            <a:xfrm>
              <a:off x="10038561" y="3572077"/>
              <a:ext cx="489229" cy="738631"/>
              <a:chOff x="549275" y="4406901"/>
              <a:chExt cx="161926" cy="244475"/>
            </a:xfrm>
            <a:solidFill>
              <a:schemeClr val="bg1"/>
            </a:solidFill>
          </p:grpSpPr>
          <p:sp>
            <p:nvSpPr>
              <p:cNvPr id="56" name="Freeform 62"/>
              <p:cNvSpPr>
                <a:spLocks noEditPoints="1"/>
              </p:cNvSpPr>
              <p:nvPr/>
            </p:nvSpPr>
            <p:spPr bwMode="auto">
              <a:xfrm>
                <a:off x="549275" y="4406901"/>
                <a:ext cx="138113" cy="244475"/>
              </a:xfrm>
              <a:custGeom>
                <a:avLst/>
                <a:gdLst>
                  <a:gd name="T0" fmla="*/ 66 w 73"/>
                  <a:gd name="T1" fmla="*/ 105 h 129"/>
                  <a:gd name="T2" fmla="*/ 7 w 73"/>
                  <a:gd name="T3" fmla="*/ 105 h 129"/>
                  <a:gd name="T4" fmla="*/ 7 w 73"/>
                  <a:gd name="T5" fmla="*/ 16 h 129"/>
                  <a:gd name="T6" fmla="*/ 66 w 73"/>
                  <a:gd name="T7" fmla="*/ 16 h 129"/>
                  <a:gd name="T8" fmla="*/ 66 w 73"/>
                  <a:gd name="T9" fmla="*/ 35 h 129"/>
                  <a:gd name="T10" fmla="*/ 73 w 73"/>
                  <a:gd name="T11" fmla="*/ 35 h 129"/>
                  <a:gd name="T12" fmla="*/ 73 w 73"/>
                  <a:gd name="T13" fmla="*/ 10 h 129"/>
                  <a:gd name="T14" fmla="*/ 63 w 73"/>
                  <a:gd name="T15" fmla="*/ 0 h 129"/>
                  <a:gd name="T16" fmla="*/ 9 w 73"/>
                  <a:gd name="T17" fmla="*/ 0 h 129"/>
                  <a:gd name="T18" fmla="*/ 0 w 73"/>
                  <a:gd name="T19" fmla="*/ 10 h 129"/>
                  <a:gd name="T20" fmla="*/ 0 w 73"/>
                  <a:gd name="T21" fmla="*/ 120 h 129"/>
                  <a:gd name="T22" fmla="*/ 9 w 73"/>
                  <a:gd name="T23" fmla="*/ 129 h 129"/>
                  <a:gd name="T24" fmla="*/ 63 w 73"/>
                  <a:gd name="T25" fmla="*/ 129 h 129"/>
                  <a:gd name="T26" fmla="*/ 73 w 73"/>
                  <a:gd name="T27" fmla="*/ 120 h 129"/>
                  <a:gd name="T28" fmla="*/ 73 w 73"/>
                  <a:gd name="T29" fmla="*/ 79 h 129"/>
                  <a:gd name="T30" fmla="*/ 66 w 73"/>
                  <a:gd name="T31" fmla="*/ 79 h 129"/>
                  <a:gd name="T32" fmla="*/ 66 w 73"/>
                  <a:gd name="T33" fmla="*/ 105 h 129"/>
                  <a:gd name="T34" fmla="*/ 57 w 73"/>
                  <a:gd name="T35" fmla="*/ 6 h 129"/>
                  <a:gd name="T36" fmla="*/ 60 w 73"/>
                  <a:gd name="T37" fmla="*/ 9 h 129"/>
                  <a:gd name="T38" fmla="*/ 57 w 73"/>
                  <a:gd name="T39" fmla="*/ 11 h 129"/>
                  <a:gd name="T40" fmla="*/ 55 w 73"/>
                  <a:gd name="T41" fmla="*/ 9 h 129"/>
                  <a:gd name="T42" fmla="*/ 57 w 73"/>
                  <a:gd name="T43" fmla="*/ 6 h 129"/>
                  <a:gd name="T44" fmla="*/ 24 w 73"/>
                  <a:gd name="T45" fmla="*/ 7 h 129"/>
                  <a:gd name="T46" fmla="*/ 49 w 73"/>
                  <a:gd name="T47" fmla="*/ 7 h 129"/>
                  <a:gd name="T48" fmla="*/ 49 w 73"/>
                  <a:gd name="T49" fmla="*/ 10 h 129"/>
                  <a:gd name="T50" fmla="*/ 24 w 73"/>
                  <a:gd name="T51" fmla="*/ 10 h 129"/>
                  <a:gd name="T52" fmla="*/ 24 w 73"/>
                  <a:gd name="T53" fmla="*/ 7 h 129"/>
                  <a:gd name="T54" fmla="*/ 48 w 73"/>
                  <a:gd name="T55" fmla="*/ 119 h 129"/>
                  <a:gd name="T56" fmla="*/ 25 w 73"/>
                  <a:gd name="T57" fmla="*/ 119 h 129"/>
                  <a:gd name="T58" fmla="*/ 25 w 73"/>
                  <a:gd name="T59" fmla="*/ 112 h 129"/>
                  <a:gd name="T60" fmla="*/ 48 w 73"/>
                  <a:gd name="T61" fmla="*/ 112 h 129"/>
                  <a:gd name="T62" fmla="*/ 48 w 73"/>
                  <a:gd name="T63" fmla="*/ 1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" h="129">
                    <a:moveTo>
                      <a:pt x="66" y="105"/>
                    </a:move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5"/>
                      <a:pt x="68" y="0"/>
                      <a:pt x="6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5"/>
                      <a:pt x="4" y="129"/>
                      <a:pt x="9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8" y="129"/>
                      <a:pt x="73" y="125"/>
                      <a:pt x="73" y="120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66" y="79"/>
                      <a:pt x="66" y="79"/>
                      <a:pt x="66" y="79"/>
                    </a:cubicBezTo>
                    <a:lnTo>
                      <a:pt x="66" y="105"/>
                    </a:lnTo>
                    <a:close/>
                    <a:moveTo>
                      <a:pt x="57" y="6"/>
                    </a:moveTo>
                    <a:cubicBezTo>
                      <a:pt x="58" y="6"/>
                      <a:pt x="60" y="7"/>
                      <a:pt x="60" y="9"/>
                    </a:cubicBezTo>
                    <a:cubicBezTo>
                      <a:pt x="60" y="10"/>
                      <a:pt x="58" y="11"/>
                      <a:pt x="57" y="11"/>
                    </a:cubicBezTo>
                    <a:cubicBezTo>
                      <a:pt x="56" y="11"/>
                      <a:pt x="55" y="10"/>
                      <a:pt x="55" y="9"/>
                    </a:cubicBezTo>
                    <a:cubicBezTo>
                      <a:pt x="55" y="7"/>
                      <a:pt x="56" y="6"/>
                      <a:pt x="57" y="6"/>
                    </a:cubicBezTo>
                    <a:close/>
                    <a:moveTo>
                      <a:pt x="24" y="7"/>
                    </a:moveTo>
                    <a:cubicBezTo>
                      <a:pt x="49" y="7"/>
                      <a:pt x="49" y="7"/>
                      <a:pt x="49" y="7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4" y="10"/>
                      <a:pt x="24" y="10"/>
                      <a:pt x="24" y="10"/>
                    </a:cubicBezTo>
                    <a:lnTo>
                      <a:pt x="24" y="7"/>
                    </a:lnTo>
                    <a:close/>
                    <a:moveTo>
                      <a:pt x="48" y="119"/>
                    </a:move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12"/>
                      <a:pt x="25" y="112"/>
                      <a:pt x="25" y="112"/>
                    </a:cubicBezTo>
                    <a:cubicBezTo>
                      <a:pt x="48" y="112"/>
                      <a:pt x="48" y="112"/>
                      <a:pt x="48" y="112"/>
                    </a:cubicBezTo>
                    <a:lnTo>
                      <a:pt x="48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608013" y="4478338"/>
                <a:ext cx="103188" cy="98425"/>
              </a:xfrm>
              <a:custGeom>
                <a:avLst/>
                <a:gdLst>
                  <a:gd name="T0" fmla="*/ 0 w 65"/>
                  <a:gd name="T1" fmla="*/ 44 h 62"/>
                  <a:gd name="T2" fmla="*/ 8 w 65"/>
                  <a:gd name="T3" fmla="*/ 44 h 62"/>
                  <a:gd name="T4" fmla="*/ 0 w 65"/>
                  <a:gd name="T5" fmla="*/ 62 h 62"/>
                  <a:gd name="T6" fmla="*/ 22 w 65"/>
                  <a:gd name="T7" fmla="*/ 44 h 62"/>
                  <a:gd name="T8" fmla="*/ 65 w 65"/>
                  <a:gd name="T9" fmla="*/ 44 h 62"/>
                  <a:gd name="T10" fmla="*/ 65 w 65"/>
                  <a:gd name="T11" fmla="*/ 0 h 62"/>
                  <a:gd name="T12" fmla="*/ 0 w 65"/>
                  <a:gd name="T13" fmla="*/ 0 h 62"/>
                  <a:gd name="T14" fmla="*/ 0 w 65"/>
                  <a:gd name="T15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62">
                    <a:moveTo>
                      <a:pt x="0" y="44"/>
                    </a:moveTo>
                    <a:lnTo>
                      <a:pt x="8" y="44"/>
                    </a:lnTo>
                    <a:lnTo>
                      <a:pt x="0" y="62"/>
                    </a:lnTo>
                    <a:lnTo>
                      <a:pt x="22" y="44"/>
                    </a:lnTo>
                    <a:lnTo>
                      <a:pt x="65" y="44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27721" y="2267861"/>
            <a:ext cx="2293551" cy="2538267"/>
            <a:chOff x="874445" y="2108202"/>
            <a:chExt cx="2293551" cy="2538267"/>
          </a:xfrm>
        </p:grpSpPr>
        <p:sp>
          <p:nvSpPr>
            <p:cNvPr id="32" name="Rectangle 3"/>
            <p:cNvSpPr/>
            <p:nvPr/>
          </p:nvSpPr>
          <p:spPr>
            <a:xfrm>
              <a:off x="874445" y="2108202"/>
              <a:ext cx="2293551" cy="2068217"/>
            </a:xfrm>
            <a:prstGeom prst="rect">
              <a:avLst/>
            </a:prstGeom>
            <a:noFill/>
            <a:ln w="19050">
              <a:solidFill>
                <a:srgbClr val="546E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solidFill>
                  <a:srgbClr val="0E7FB7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3" name="Rounded Rectangle 6"/>
            <p:cNvSpPr/>
            <p:nvPr/>
          </p:nvSpPr>
          <p:spPr>
            <a:xfrm>
              <a:off x="1291672" y="3236321"/>
              <a:ext cx="1459097" cy="1410148"/>
            </a:xfrm>
            <a:prstGeom prst="roundRect">
              <a:avLst>
                <a:gd name="adj" fmla="val 7442"/>
              </a:avLst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8" name="Freeform 33"/>
            <p:cNvSpPr>
              <a:spLocks noEditPoints="1"/>
            </p:cNvSpPr>
            <p:nvPr/>
          </p:nvSpPr>
          <p:spPr bwMode="auto">
            <a:xfrm>
              <a:off x="1614781" y="3688352"/>
              <a:ext cx="812876" cy="553448"/>
            </a:xfrm>
            <a:custGeom>
              <a:avLst/>
              <a:gdLst>
                <a:gd name="T0" fmla="*/ 135 w 157"/>
                <a:gd name="T1" fmla="*/ 47 h 107"/>
                <a:gd name="T2" fmla="*/ 137 w 157"/>
                <a:gd name="T3" fmla="*/ 37 h 107"/>
                <a:gd name="T4" fmla="*/ 100 w 157"/>
                <a:gd name="T5" fmla="*/ 0 h 107"/>
                <a:gd name="T6" fmla="*/ 73 w 157"/>
                <a:gd name="T7" fmla="*/ 18 h 107"/>
                <a:gd name="T8" fmla="*/ 46 w 157"/>
                <a:gd name="T9" fmla="*/ 8 h 107"/>
                <a:gd name="T10" fmla="*/ 20 w 157"/>
                <a:gd name="T11" fmla="*/ 40 h 107"/>
                <a:gd name="T12" fmla="*/ 21 w 157"/>
                <a:gd name="T13" fmla="*/ 47 h 107"/>
                <a:gd name="T14" fmla="*/ 0 w 157"/>
                <a:gd name="T15" fmla="*/ 76 h 107"/>
                <a:gd name="T16" fmla="*/ 31 w 157"/>
                <a:gd name="T17" fmla="*/ 107 h 107"/>
                <a:gd name="T18" fmla="*/ 126 w 157"/>
                <a:gd name="T19" fmla="*/ 107 h 107"/>
                <a:gd name="T20" fmla="*/ 157 w 157"/>
                <a:gd name="T21" fmla="*/ 76 h 107"/>
                <a:gd name="T22" fmla="*/ 135 w 157"/>
                <a:gd name="T23" fmla="*/ 47 h 107"/>
                <a:gd name="T24" fmla="*/ 120 w 157"/>
                <a:gd name="T25" fmla="*/ 101 h 107"/>
                <a:gd name="T26" fmla="*/ 79 w 157"/>
                <a:gd name="T27" fmla="*/ 101 h 107"/>
                <a:gd name="T28" fmla="*/ 104 w 157"/>
                <a:gd name="T29" fmla="*/ 76 h 107"/>
                <a:gd name="T30" fmla="*/ 103 w 157"/>
                <a:gd name="T31" fmla="*/ 73 h 107"/>
                <a:gd name="T32" fmla="*/ 92 w 157"/>
                <a:gd name="T33" fmla="*/ 73 h 107"/>
                <a:gd name="T34" fmla="*/ 92 w 157"/>
                <a:gd name="T35" fmla="*/ 68 h 107"/>
                <a:gd name="T36" fmla="*/ 92 w 157"/>
                <a:gd name="T37" fmla="*/ 37 h 107"/>
                <a:gd name="T38" fmla="*/ 90 w 157"/>
                <a:gd name="T39" fmla="*/ 36 h 107"/>
                <a:gd name="T40" fmla="*/ 64 w 157"/>
                <a:gd name="T41" fmla="*/ 36 h 107"/>
                <a:gd name="T42" fmla="*/ 62 w 157"/>
                <a:gd name="T43" fmla="*/ 38 h 107"/>
                <a:gd name="T44" fmla="*/ 62 w 157"/>
                <a:gd name="T45" fmla="*/ 68 h 107"/>
                <a:gd name="T46" fmla="*/ 62 w 157"/>
                <a:gd name="T47" fmla="*/ 73 h 107"/>
                <a:gd name="T48" fmla="*/ 51 w 157"/>
                <a:gd name="T49" fmla="*/ 73 h 107"/>
                <a:gd name="T50" fmla="*/ 51 w 157"/>
                <a:gd name="T51" fmla="*/ 76 h 107"/>
                <a:gd name="T52" fmla="*/ 76 w 157"/>
                <a:gd name="T53" fmla="*/ 101 h 107"/>
                <a:gd name="T54" fmla="*/ 38 w 157"/>
                <a:gd name="T55" fmla="*/ 101 h 107"/>
                <a:gd name="T56" fmla="*/ 11 w 157"/>
                <a:gd name="T57" fmla="*/ 75 h 107"/>
                <a:gd name="T58" fmla="*/ 29 w 157"/>
                <a:gd name="T59" fmla="*/ 50 h 107"/>
                <a:gd name="T60" fmla="*/ 28 w 157"/>
                <a:gd name="T61" fmla="*/ 44 h 107"/>
                <a:gd name="T62" fmla="*/ 51 w 157"/>
                <a:gd name="T63" fmla="*/ 17 h 107"/>
                <a:gd name="T64" fmla="*/ 75 w 157"/>
                <a:gd name="T65" fmla="*/ 30 h 107"/>
                <a:gd name="T66" fmla="*/ 98 w 157"/>
                <a:gd name="T67" fmla="*/ 11 h 107"/>
                <a:gd name="T68" fmla="*/ 128 w 157"/>
                <a:gd name="T69" fmla="*/ 42 h 107"/>
                <a:gd name="T70" fmla="*/ 127 w 157"/>
                <a:gd name="T71" fmla="*/ 50 h 107"/>
                <a:gd name="T72" fmla="*/ 147 w 157"/>
                <a:gd name="T73" fmla="*/ 75 h 107"/>
                <a:gd name="T74" fmla="*/ 120 w 157"/>
                <a:gd name="T75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7">
                  <a:moveTo>
                    <a:pt x="135" y="47"/>
                  </a:moveTo>
                  <a:cubicBezTo>
                    <a:pt x="136" y="44"/>
                    <a:pt x="137" y="40"/>
                    <a:pt x="137" y="37"/>
                  </a:cubicBezTo>
                  <a:cubicBezTo>
                    <a:pt x="137" y="17"/>
                    <a:pt x="120" y="0"/>
                    <a:pt x="100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6" y="8"/>
                  </a:cubicBezTo>
                  <a:cubicBezTo>
                    <a:pt x="30" y="11"/>
                    <a:pt x="20" y="25"/>
                    <a:pt x="20" y="40"/>
                  </a:cubicBezTo>
                  <a:cubicBezTo>
                    <a:pt x="20" y="42"/>
                    <a:pt x="20" y="45"/>
                    <a:pt x="21" y="47"/>
                  </a:cubicBezTo>
                  <a:cubicBezTo>
                    <a:pt x="9" y="51"/>
                    <a:pt x="0" y="63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43" y="107"/>
                    <a:pt x="157" y="93"/>
                    <a:pt x="157" y="76"/>
                  </a:cubicBezTo>
                  <a:cubicBezTo>
                    <a:pt x="157" y="62"/>
                    <a:pt x="148" y="51"/>
                    <a:pt x="135" y="47"/>
                  </a:cubicBezTo>
                  <a:close/>
                  <a:moveTo>
                    <a:pt x="120" y="101"/>
                  </a:moveTo>
                  <a:cubicBezTo>
                    <a:pt x="79" y="101"/>
                    <a:pt x="79" y="101"/>
                    <a:pt x="79" y="101"/>
                  </a:cubicBezTo>
                  <a:cubicBezTo>
                    <a:pt x="82" y="97"/>
                    <a:pt x="104" y="76"/>
                    <a:pt x="104" y="76"/>
                  </a:cubicBezTo>
                  <a:cubicBezTo>
                    <a:pt x="104" y="76"/>
                    <a:pt x="107" y="73"/>
                    <a:pt x="103" y="73"/>
                  </a:cubicBezTo>
                  <a:cubicBezTo>
                    <a:pt x="99" y="73"/>
                    <a:pt x="92" y="73"/>
                    <a:pt x="92" y="73"/>
                  </a:cubicBezTo>
                  <a:cubicBezTo>
                    <a:pt x="92" y="73"/>
                    <a:pt x="92" y="71"/>
                    <a:pt x="92" y="68"/>
                  </a:cubicBezTo>
                  <a:cubicBezTo>
                    <a:pt x="92" y="60"/>
                    <a:pt x="92" y="44"/>
                    <a:pt x="92" y="37"/>
                  </a:cubicBezTo>
                  <a:cubicBezTo>
                    <a:pt x="92" y="37"/>
                    <a:pt x="92" y="36"/>
                    <a:pt x="90" y="36"/>
                  </a:cubicBezTo>
                  <a:cubicBezTo>
                    <a:pt x="88" y="36"/>
                    <a:pt x="67" y="36"/>
                    <a:pt x="64" y="36"/>
                  </a:cubicBezTo>
                  <a:cubicBezTo>
                    <a:pt x="62" y="36"/>
                    <a:pt x="62" y="38"/>
                    <a:pt x="62" y="38"/>
                  </a:cubicBezTo>
                  <a:cubicBezTo>
                    <a:pt x="62" y="44"/>
                    <a:pt x="62" y="60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8" y="73"/>
                    <a:pt x="51" y="76"/>
                    <a:pt x="51" y="76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23" y="101"/>
                    <a:pt x="11" y="89"/>
                    <a:pt x="11" y="75"/>
                  </a:cubicBezTo>
                  <a:cubicBezTo>
                    <a:pt x="11" y="63"/>
                    <a:pt x="19" y="54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2"/>
                    <a:pt x="37" y="20"/>
                    <a:pt x="51" y="17"/>
                  </a:cubicBezTo>
                  <a:cubicBezTo>
                    <a:pt x="66" y="16"/>
                    <a:pt x="75" y="30"/>
                    <a:pt x="75" y="30"/>
                  </a:cubicBezTo>
                  <a:cubicBezTo>
                    <a:pt x="75" y="30"/>
                    <a:pt x="77" y="11"/>
                    <a:pt x="98" y="11"/>
                  </a:cubicBezTo>
                  <a:cubicBezTo>
                    <a:pt x="115" y="11"/>
                    <a:pt x="128" y="25"/>
                    <a:pt x="128" y="42"/>
                  </a:cubicBezTo>
                  <a:cubicBezTo>
                    <a:pt x="128" y="45"/>
                    <a:pt x="128" y="48"/>
                    <a:pt x="127" y="50"/>
                  </a:cubicBezTo>
                  <a:cubicBezTo>
                    <a:pt x="138" y="53"/>
                    <a:pt x="147" y="63"/>
                    <a:pt x="147" y="75"/>
                  </a:cubicBezTo>
                  <a:cubicBezTo>
                    <a:pt x="147" y="89"/>
                    <a:pt x="135" y="101"/>
                    <a:pt x="120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27721" y="2739190"/>
            <a:ext cx="2293550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559657" y="2739190"/>
            <a:ext cx="2293550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40764" y="2739190"/>
            <a:ext cx="2293550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072700" y="2739190"/>
            <a:ext cx="2293550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70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985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/>
          <p:cNvSpPr>
            <a:spLocks/>
          </p:cNvSpPr>
          <p:nvPr/>
        </p:nvSpPr>
        <p:spPr bwMode="auto">
          <a:xfrm>
            <a:off x="4209446" y="2800036"/>
            <a:ext cx="3773109" cy="2309647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rgbClr val="F26D6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4209446" y="2303643"/>
            <a:ext cx="3773109" cy="2309647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rgbClr val="F8841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4209446" y="1812392"/>
            <a:ext cx="3773109" cy="2309647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4209446" y="1231123"/>
            <a:ext cx="3773109" cy="2309647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rgbClr val="546E7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4" name="Rounded Rectangle 12"/>
          <p:cNvSpPr/>
          <p:nvPr/>
        </p:nvSpPr>
        <p:spPr>
          <a:xfrm>
            <a:off x="8359533" y="2143082"/>
            <a:ext cx="870457" cy="841256"/>
          </a:xfrm>
          <a:prstGeom prst="round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6" name="Rounded Rectangle 13"/>
          <p:cNvSpPr/>
          <p:nvPr/>
        </p:nvSpPr>
        <p:spPr>
          <a:xfrm>
            <a:off x="8359533" y="3382482"/>
            <a:ext cx="870457" cy="841256"/>
          </a:xfrm>
          <a:prstGeom prst="round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2" name="Rounded Rectangle 16"/>
          <p:cNvSpPr/>
          <p:nvPr/>
        </p:nvSpPr>
        <p:spPr>
          <a:xfrm>
            <a:off x="3051266" y="2143082"/>
            <a:ext cx="870457" cy="841256"/>
          </a:xfrm>
          <a:prstGeom prst="round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3" name="Rounded Rectangle 17"/>
          <p:cNvSpPr/>
          <p:nvPr/>
        </p:nvSpPr>
        <p:spPr>
          <a:xfrm>
            <a:off x="3051266" y="3382482"/>
            <a:ext cx="870457" cy="841256"/>
          </a:xfrm>
          <a:prstGeom prst="round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74" name="Group 18"/>
          <p:cNvGrpSpPr/>
          <p:nvPr/>
        </p:nvGrpSpPr>
        <p:grpSpPr>
          <a:xfrm>
            <a:off x="8495890" y="2268611"/>
            <a:ext cx="597740" cy="593647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75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7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8" name="Group 22"/>
          <p:cNvGrpSpPr/>
          <p:nvPr/>
        </p:nvGrpSpPr>
        <p:grpSpPr>
          <a:xfrm>
            <a:off x="8536114" y="3598653"/>
            <a:ext cx="492727" cy="474612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79" name="Freeform 6"/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81" name="Freeform 59"/>
          <p:cNvSpPr>
            <a:spLocks noEditPoints="1"/>
          </p:cNvSpPr>
          <p:nvPr/>
        </p:nvSpPr>
        <p:spPr bwMode="auto">
          <a:xfrm>
            <a:off x="3260680" y="3498837"/>
            <a:ext cx="428332" cy="574428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82" name="Group 26"/>
          <p:cNvGrpSpPr/>
          <p:nvPr/>
        </p:nvGrpSpPr>
        <p:grpSpPr>
          <a:xfrm>
            <a:off x="3283974" y="2330833"/>
            <a:ext cx="405039" cy="469203"/>
            <a:chOff x="3581400" y="3905251"/>
            <a:chExt cx="160338" cy="185738"/>
          </a:xfrm>
          <a:solidFill>
            <a:schemeClr val="bg1"/>
          </a:solidFill>
        </p:grpSpPr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87" name="矩形 86"/>
          <p:cNvSpPr/>
          <p:nvPr/>
        </p:nvSpPr>
        <p:spPr>
          <a:xfrm>
            <a:off x="561996" y="2015956"/>
            <a:ext cx="242109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1996" y="3323378"/>
            <a:ext cx="242109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277968" y="2015956"/>
            <a:ext cx="242109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277968" y="3323378"/>
            <a:ext cx="242109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手繪多邊形 32"/>
          <p:cNvSpPr/>
          <p:nvPr/>
        </p:nvSpPr>
        <p:spPr>
          <a:xfrm rot="2700000" flipH="1">
            <a:off x="5953006" y="2608565"/>
            <a:ext cx="1676975" cy="876473"/>
          </a:xfrm>
          <a:custGeom>
            <a:avLst/>
            <a:gdLst>
              <a:gd name="connsiteX0" fmla="*/ 2139546 w 2139546"/>
              <a:gd name="connsiteY0" fmla="*/ 744239 h 1118236"/>
              <a:gd name="connsiteX1" fmla="*/ 1765549 w 2139546"/>
              <a:gd name="connsiteY1" fmla="*/ 1118236 h 1118236"/>
              <a:gd name="connsiteX2" fmla="*/ 374807 w 2139546"/>
              <a:gd name="connsiteY2" fmla="*/ 1116800 h 1118236"/>
              <a:gd name="connsiteX3" fmla="*/ 0 w 2139546"/>
              <a:gd name="connsiteY3" fmla="*/ 741993 h 1118236"/>
              <a:gd name="connsiteX4" fmla="*/ 780373 w 2139546"/>
              <a:gd name="connsiteY4" fmla="*/ 327390 h 1118236"/>
              <a:gd name="connsiteX5" fmla="*/ 900711 w 2139546"/>
              <a:gd name="connsiteY5" fmla="*/ 310147 h 1118236"/>
              <a:gd name="connsiteX6" fmla="*/ 1080596 w 2139546"/>
              <a:gd name="connsiteY6" fmla="*/ 0 h 1118236"/>
              <a:gd name="connsiteX7" fmla="*/ 1262781 w 2139546"/>
              <a:gd name="connsiteY7" fmla="*/ 314113 h 1118236"/>
              <a:gd name="connsiteX8" fmla="*/ 1358275 w 2139546"/>
              <a:gd name="connsiteY8" fmla="*/ 327990 h 1118236"/>
              <a:gd name="connsiteX9" fmla="*/ 2139546 w 2139546"/>
              <a:gd name="connsiteY9" fmla="*/ 744239 h 111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546" h="1118236">
                <a:moveTo>
                  <a:pt x="2139546" y="744239"/>
                </a:moveTo>
                <a:lnTo>
                  <a:pt x="1765549" y="1118236"/>
                </a:lnTo>
                <a:cubicBezTo>
                  <a:pt x="1381035" y="733857"/>
                  <a:pt x="758423" y="733184"/>
                  <a:pt x="374807" y="1116800"/>
                </a:cubicBezTo>
                <a:lnTo>
                  <a:pt x="0" y="741993"/>
                </a:lnTo>
                <a:cubicBezTo>
                  <a:pt x="221321" y="520672"/>
                  <a:pt x="494350" y="382483"/>
                  <a:pt x="780373" y="327390"/>
                </a:cubicBezTo>
                <a:lnTo>
                  <a:pt x="900711" y="310147"/>
                </a:lnTo>
                <a:lnTo>
                  <a:pt x="1080596" y="0"/>
                </a:lnTo>
                <a:lnTo>
                  <a:pt x="1262781" y="314113"/>
                </a:lnTo>
                <a:lnTo>
                  <a:pt x="1358275" y="327990"/>
                </a:lnTo>
                <a:cubicBezTo>
                  <a:pt x="1644418" y="383677"/>
                  <a:pt x="1917746" y="522439"/>
                  <a:pt x="2139546" y="744239"/>
                </a:cubicBezTo>
                <a:close/>
              </a:path>
            </a:pathLst>
          </a:cu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0"/>
          <p:cNvSpPr/>
          <p:nvPr/>
        </p:nvSpPr>
        <p:spPr>
          <a:xfrm rot="13500000" flipH="1">
            <a:off x="4564915" y="3999131"/>
            <a:ext cx="1677855" cy="866910"/>
          </a:xfrm>
          <a:custGeom>
            <a:avLst/>
            <a:gdLst>
              <a:gd name="connsiteX0" fmla="*/ 374760 w 2140669"/>
              <a:gd name="connsiteY0" fmla="*/ 1105171 h 1106035"/>
              <a:gd name="connsiteX1" fmla="*/ 0 w 2140669"/>
              <a:gd name="connsiteY1" fmla="*/ 730411 h 1106035"/>
              <a:gd name="connsiteX2" fmla="*/ 781005 w 2140669"/>
              <a:gd name="connsiteY2" fmla="*/ 315216 h 1106035"/>
              <a:gd name="connsiteX3" fmla="*/ 887229 w 2140669"/>
              <a:gd name="connsiteY3" fmla="*/ 299944 h 1106035"/>
              <a:gd name="connsiteX4" fmla="*/ 1061196 w 2140669"/>
              <a:gd name="connsiteY4" fmla="*/ 0 h 1106035"/>
              <a:gd name="connsiteX5" fmla="*/ 1233650 w 2140669"/>
              <a:gd name="connsiteY5" fmla="*/ 297335 h 1106035"/>
              <a:gd name="connsiteX6" fmla="*/ 1359229 w 2140669"/>
              <a:gd name="connsiteY6" fmla="*/ 315519 h 1106035"/>
              <a:gd name="connsiteX7" fmla="*/ 2140669 w 2140669"/>
              <a:gd name="connsiteY7" fmla="*/ 731533 h 1106035"/>
              <a:gd name="connsiteX8" fmla="*/ 1766168 w 2140669"/>
              <a:gd name="connsiteY8" fmla="*/ 1106035 h 1106035"/>
              <a:gd name="connsiteX9" fmla="*/ 374760 w 2140669"/>
              <a:gd name="connsiteY9" fmla="*/ 1105171 h 110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0669" h="1106035">
                <a:moveTo>
                  <a:pt x="374760" y="1105171"/>
                </a:moveTo>
                <a:lnTo>
                  <a:pt x="0" y="730411"/>
                </a:lnTo>
                <a:cubicBezTo>
                  <a:pt x="221540" y="508871"/>
                  <a:pt x="494792" y="370480"/>
                  <a:pt x="781005" y="315216"/>
                </a:cubicBezTo>
                <a:lnTo>
                  <a:pt x="887229" y="299944"/>
                </a:lnTo>
                <a:lnTo>
                  <a:pt x="1061196" y="0"/>
                </a:lnTo>
                <a:lnTo>
                  <a:pt x="1233650" y="297335"/>
                </a:lnTo>
                <a:lnTo>
                  <a:pt x="1359229" y="315519"/>
                </a:lnTo>
                <a:cubicBezTo>
                  <a:pt x="1645500" y="371083"/>
                  <a:pt x="1918897" y="509761"/>
                  <a:pt x="2140669" y="731533"/>
                </a:cubicBezTo>
                <a:lnTo>
                  <a:pt x="1766168" y="1106035"/>
                </a:lnTo>
                <a:cubicBezTo>
                  <a:pt x="1381702" y="721569"/>
                  <a:pt x="758822" y="721108"/>
                  <a:pt x="374760" y="11051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29"/>
          <p:cNvSpPr/>
          <p:nvPr/>
        </p:nvSpPr>
        <p:spPr>
          <a:xfrm rot="18900000" flipH="1">
            <a:off x="4560929" y="2605947"/>
            <a:ext cx="1676975" cy="879555"/>
          </a:xfrm>
          <a:custGeom>
            <a:avLst/>
            <a:gdLst>
              <a:gd name="connsiteX0" fmla="*/ 0 w 2139546"/>
              <a:gd name="connsiteY0" fmla="*/ 748147 h 1122168"/>
              <a:gd name="connsiteX1" fmla="*/ 781229 w 2139546"/>
              <a:gd name="connsiteY1" fmla="*/ 331922 h 1122168"/>
              <a:gd name="connsiteX2" fmla="*/ 878549 w 2139546"/>
              <a:gd name="connsiteY2" fmla="*/ 317776 h 1122168"/>
              <a:gd name="connsiteX3" fmla="*/ 1062859 w 2139546"/>
              <a:gd name="connsiteY3" fmla="*/ 0 h 1122168"/>
              <a:gd name="connsiteX4" fmla="*/ 1245579 w 2139546"/>
              <a:gd name="connsiteY4" fmla="*/ 315035 h 1122168"/>
              <a:gd name="connsiteX5" fmla="*/ 1359137 w 2139546"/>
              <a:gd name="connsiteY5" fmla="*/ 331302 h 1122168"/>
              <a:gd name="connsiteX6" fmla="*/ 2139546 w 2139546"/>
              <a:gd name="connsiteY6" fmla="*/ 745902 h 1122168"/>
              <a:gd name="connsiteX7" fmla="*/ 1764787 w 2139546"/>
              <a:gd name="connsiteY7" fmla="*/ 1120662 h 1122168"/>
              <a:gd name="connsiteX8" fmla="*/ 374021 w 2139546"/>
              <a:gd name="connsiteY8" fmla="*/ 1122168 h 112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546" h="1122168">
                <a:moveTo>
                  <a:pt x="0" y="748147"/>
                </a:moveTo>
                <a:cubicBezTo>
                  <a:pt x="221772" y="526375"/>
                  <a:pt x="495088" y="387616"/>
                  <a:pt x="781229" y="331922"/>
                </a:cubicBezTo>
                <a:lnTo>
                  <a:pt x="878549" y="317776"/>
                </a:lnTo>
                <a:lnTo>
                  <a:pt x="1062859" y="0"/>
                </a:lnTo>
                <a:lnTo>
                  <a:pt x="1245579" y="315035"/>
                </a:lnTo>
                <a:lnTo>
                  <a:pt x="1359137" y="331302"/>
                </a:lnTo>
                <a:cubicBezTo>
                  <a:pt x="1645168" y="386385"/>
                  <a:pt x="1918211" y="524567"/>
                  <a:pt x="2139546" y="745902"/>
                </a:cubicBezTo>
                <a:lnTo>
                  <a:pt x="1764787" y="1120662"/>
                </a:lnTo>
                <a:cubicBezTo>
                  <a:pt x="1381213" y="737089"/>
                  <a:pt x="758487" y="737703"/>
                  <a:pt x="374021" y="1122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1"/>
          <p:cNvSpPr/>
          <p:nvPr/>
        </p:nvSpPr>
        <p:spPr>
          <a:xfrm rot="8100000" flipH="1">
            <a:off x="5948133" y="3999580"/>
            <a:ext cx="1677855" cy="863846"/>
          </a:xfrm>
          <a:custGeom>
            <a:avLst/>
            <a:gdLst>
              <a:gd name="connsiteX0" fmla="*/ 2140669 w 2140669"/>
              <a:gd name="connsiteY0" fmla="*/ 726502 h 1102126"/>
              <a:gd name="connsiteX1" fmla="*/ 1765862 w 2140669"/>
              <a:gd name="connsiteY1" fmla="*/ 1101309 h 1102126"/>
              <a:gd name="connsiteX2" fmla="*/ 374501 w 2140669"/>
              <a:gd name="connsiteY2" fmla="*/ 1102126 h 1102126"/>
              <a:gd name="connsiteX3" fmla="*/ 0 w 2140669"/>
              <a:gd name="connsiteY3" fmla="*/ 727624 h 1102126"/>
              <a:gd name="connsiteX4" fmla="*/ 781472 w 2140669"/>
              <a:gd name="connsiteY4" fmla="*/ 311577 h 1102126"/>
              <a:gd name="connsiteX5" fmla="*/ 905243 w 2140669"/>
              <a:gd name="connsiteY5" fmla="*/ 293656 h 1102126"/>
              <a:gd name="connsiteX6" fmla="*/ 1075564 w 2140669"/>
              <a:gd name="connsiteY6" fmla="*/ 0 h 1102126"/>
              <a:gd name="connsiteX7" fmla="*/ 1246685 w 2140669"/>
              <a:gd name="connsiteY7" fmla="*/ 295037 h 1102126"/>
              <a:gd name="connsiteX8" fmla="*/ 1359684 w 2140669"/>
              <a:gd name="connsiteY8" fmla="*/ 311287 h 1102126"/>
              <a:gd name="connsiteX9" fmla="*/ 2140669 w 2140669"/>
              <a:gd name="connsiteY9" fmla="*/ 726502 h 110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0669" h="1102126">
                <a:moveTo>
                  <a:pt x="2140669" y="726502"/>
                </a:moveTo>
                <a:lnTo>
                  <a:pt x="1765862" y="1101309"/>
                </a:lnTo>
                <a:cubicBezTo>
                  <a:pt x="1381799" y="717246"/>
                  <a:pt x="758880" y="717747"/>
                  <a:pt x="374501" y="1102126"/>
                </a:cubicBezTo>
                <a:lnTo>
                  <a:pt x="0" y="727624"/>
                </a:lnTo>
                <a:cubicBezTo>
                  <a:pt x="221800" y="505824"/>
                  <a:pt x="495204" y="367139"/>
                  <a:pt x="781472" y="311577"/>
                </a:cubicBezTo>
                <a:lnTo>
                  <a:pt x="905243" y="293656"/>
                </a:lnTo>
                <a:lnTo>
                  <a:pt x="1075564" y="0"/>
                </a:lnTo>
                <a:lnTo>
                  <a:pt x="1246685" y="295037"/>
                </a:lnTo>
                <a:lnTo>
                  <a:pt x="1359684" y="311287"/>
                </a:lnTo>
                <a:cubicBezTo>
                  <a:pt x="1645887" y="366560"/>
                  <a:pt x="1919129" y="504962"/>
                  <a:pt x="2140669" y="726502"/>
                </a:cubicBezTo>
                <a:close/>
              </a:path>
            </a:pathLst>
          </a:cu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3962400" y="1607997"/>
            <a:ext cx="1128816" cy="1128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 flipH="1">
            <a:off x="7100784" y="1607997"/>
            <a:ext cx="1128816" cy="1128815"/>
          </a:xfrm>
          <a:prstGeom prst="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 flipH="1">
            <a:off x="3962400" y="4730788"/>
            <a:ext cx="1128816" cy="1128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 flipH="1">
            <a:off x="7100784" y="4730788"/>
            <a:ext cx="1128816" cy="1128815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Group 18"/>
          <p:cNvGrpSpPr/>
          <p:nvPr/>
        </p:nvGrpSpPr>
        <p:grpSpPr>
          <a:xfrm>
            <a:off x="7364197" y="1875580"/>
            <a:ext cx="597740" cy="593647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43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50" name="Group 22"/>
          <p:cNvGrpSpPr/>
          <p:nvPr/>
        </p:nvGrpSpPr>
        <p:grpSpPr>
          <a:xfrm>
            <a:off x="7404421" y="5057889"/>
            <a:ext cx="492727" cy="474612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53" name="Freeform 59"/>
          <p:cNvSpPr>
            <a:spLocks noEditPoints="1"/>
          </p:cNvSpPr>
          <p:nvPr/>
        </p:nvSpPr>
        <p:spPr bwMode="auto">
          <a:xfrm>
            <a:off x="4278638" y="5007981"/>
            <a:ext cx="428332" cy="574428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56" name="Group 26"/>
          <p:cNvGrpSpPr/>
          <p:nvPr/>
        </p:nvGrpSpPr>
        <p:grpSpPr>
          <a:xfrm>
            <a:off x="4254004" y="1907252"/>
            <a:ext cx="405039" cy="469203"/>
            <a:chOff x="3581400" y="3905251"/>
            <a:chExt cx="160338" cy="185738"/>
          </a:xfrm>
          <a:solidFill>
            <a:schemeClr val="bg1"/>
          </a:solidFill>
        </p:grpSpPr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9" name="Rectangle 35"/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0" name="Rectangle 36"/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163642" y="3320358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322729" y="1525199"/>
            <a:ext cx="2237884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322728" y="2013795"/>
            <a:ext cx="3346757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610239" y="1516777"/>
            <a:ext cx="2237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00123" y="2021018"/>
            <a:ext cx="3348000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322729" y="4688074"/>
            <a:ext cx="2237884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322728" y="5176670"/>
            <a:ext cx="3346757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610239" y="4679652"/>
            <a:ext cx="2237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00123" y="5183893"/>
            <a:ext cx="3348000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对角圆角矩形 45"/>
          <p:cNvSpPr/>
          <p:nvPr/>
        </p:nvSpPr>
        <p:spPr>
          <a:xfrm>
            <a:off x="4738914" y="2240257"/>
            <a:ext cx="2714172" cy="2714172"/>
          </a:xfrm>
          <a:prstGeom prst="round2Diag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对角圆角矩形 46"/>
          <p:cNvSpPr/>
          <p:nvPr/>
        </p:nvSpPr>
        <p:spPr>
          <a:xfrm>
            <a:off x="3408653" y="2620123"/>
            <a:ext cx="764203" cy="764203"/>
          </a:xfrm>
          <a:prstGeom prst="round2Diag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对角圆角矩形 47"/>
          <p:cNvSpPr/>
          <p:nvPr/>
        </p:nvSpPr>
        <p:spPr>
          <a:xfrm>
            <a:off x="3408653" y="4086066"/>
            <a:ext cx="764203" cy="764203"/>
          </a:xfrm>
          <a:prstGeom prst="round2Diag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对角圆角矩形 48"/>
          <p:cNvSpPr/>
          <p:nvPr/>
        </p:nvSpPr>
        <p:spPr>
          <a:xfrm>
            <a:off x="8019144" y="2620123"/>
            <a:ext cx="764203" cy="764203"/>
          </a:xfrm>
          <a:prstGeom prst="round2Diag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对角圆角矩形 53"/>
          <p:cNvSpPr/>
          <p:nvPr/>
        </p:nvSpPr>
        <p:spPr>
          <a:xfrm>
            <a:off x="8019144" y="4086066"/>
            <a:ext cx="764203" cy="764203"/>
          </a:xfrm>
          <a:prstGeom prst="round2Diag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5225143" y="2636088"/>
            <a:ext cx="1741714" cy="1894126"/>
            <a:chOff x="9926228" y="-2346339"/>
            <a:chExt cx="3317091" cy="3607360"/>
          </a:xfrm>
          <a:solidFill>
            <a:schemeClr val="bg1"/>
          </a:solidFill>
        </p:grpSpPr>
        <p:sp>
          <p:nvSpPr>
            <p:cNvPr id="64" name="任意多边形 63"/>
            <p:cNvSpPr>
              <a:spLocks/>
            </p:cNvSpPr>
            <p:nvPr/>
          </p:nvSpPr>
          <p:spPr bwMode="auto">
            <a:xfrm>
              <a:off x="10062650" y="-2346339"/>
              <a:ext cx="3063207" cy="1920282"/>
            </a:xfrm>
            <a:custGeom>
              <a:avLst/>
              <a:gdLst>
                <a:gd name="connsiteX0" fmla="*/ 473020 w 3063207"/>
                <a:gd name="connsiteY0" fmla="*/ 1110566 h 1920282"/>
                <a:gd name="connsiteX1" fmla="*/ 432202 w 3063207"/>
                <a:gd name="connsiteY1" fmla="*/ 1328689 h 1920282"/>
                <a:gd name="connsiteX2" fmla="*/ 1262177 w 3063207"/>
                <a:gd name="connsiteY2" fmla="*/ 1533180 h 1920282"/>
                <a:gd name="connsiteX3" fmla="*/ 2629595 w 3063207"/>
                <a:gd name="connsiteY3" fmla="*/ 1328689 h 1920282"/>
                <a:gd name="connsiteX4" fmla="*/ 2588776 w 3063207"/>
                <a:gd name="connsiteY4" fmla="*/ 1110566 h 1920282"/>
                <a:gd name="connsiteX5" fmla="*/ 1656755 w 3063207"/>
                <a:gd name="connsiteY5" fmla="*/ 1301424 h 1920282"/>
                <a:gd name="connsiteX6" fmla="*/ 473020 w 3063207"/>
                <a:gd name="connsiteY6" fmla="*/ 1110566 h 1920282"/>
                <a:gd name="connsiteX7" fmla="*/ 2297655 w 3063207"/>
                <a:gd name="connsiteY7" fmla="*/ 261723 h 1920282"/>
                <a:gd name="connsiteX8" fmla="*/ 1982484 w 3063207"/>
                <a:gd name="connsiteY8" fmla="*/ 294555 h 1920282"/>
                <a:gd name="connsiteX9" fmla="*/ 1113164 w 3063207"/>
                <a:gd name="connsiteY9" fmla="*/ 301422 h 1920282"/>
                <a:gd name="connsiteX10" fmla="*/ 2111524 w 3063207"/>
                <a:gd name="connsiteY10" fmla="*/ 335756 h 1920282"/>
                <a:gd name="connsiteX11" fmla="*/ 2403561 w 3063207"/>
                <a:gd name="connsiteY11" fmla="*/ 267087 h 1920282"/>
                <a:gd name="connsiteX12" fmla="*/ 2297655 w 3063207"/>
                <a:gd name="connsiteY12" fmla="*/ 261723 h 1920282"/>
                <a:gd name="connsiteX13" fmla="*/ 1613573 w 3063207"/>
                <a:gd name="connsiteY13" fmla="*/ 1082 h 1920282"/>
                <a:gd name="connsiteX14" fmla="*/ 2295539 w 3063207"/>
                <a:gd name="connsiteY14" fmla="*/ 96765 h 1920282"/>
                <a:gd name="connsiteX15" fmla="*/ 2472380 w 3063207"/>
                <a:gd name="connsiteY15" fmla="*/ 239653 h 1920282"/>
                <a:gd name="connsiteX16" fmla="*/ 2588008 w 3063207"/>
                <a:gd name="connsiteY16" fmla="*/ 1049349 h 1920282"/>
                <a:gd name="connsiteX17" fmla="*/ 2996103 w 3063207"/>
                <a:gd name="connsiteY17" fmla="*/ 1267082 h 1920282"/>
                <a:gd name="connsiteX18" fmla="*/ 3030111 w 3063207"/>
                <a:gd name="connsiteY18" fmla="*/ 1532445 h 1920282"/>
                <a:gd name="connsiteX19" fmla="*/ 2662825 w 3063207"/>
                <a:gd name="connsiteY19" fmla="*/ 1763786 h 1920282"/>
                <a:gd name="connsiteX20" fmla="*/ 1547363 w 3063207"/>
                <a:gd name="connsiteY20" fmla="*/ 1920282 h 1920282"/>
                <a:gd name="connsiteX21" fmla="*/ 527124 w 3063207"/>
                <a:gd name="connsiteY21" fmla="*/ 1804611 h 1920282"/>
                <a:gd name="connsiteX22" fmla="*/ 51012 w 3063207"/>
                <a:gd name="connsiteY22" fmla="*/ 1552857 h 1920282"/>
                <a:gd name="connsiteX23" fmla="*/ 51012 w 3063207"/>
                <a:gd name="connsiteY23" fmla="*/ 1280690 h 1920282"/>
                <a:gd name="connsiteX24" fmla="*/ 472711 w 3063207"/>
                <a:gd name="connsiteY24" fmla="*/ 1049349 h 1920282"/>
                <a:gd name="connsiteX25" fmla="*/ 595140 w 3063207"/>
                <a:gd name="connsiteY25" fmla="*/ 239653 h 1920282"/>
                <a:gd name="connsiteX26" fmla="*/ 751576 w 3063207"/>
                <a:gd name="connsiteY26" fmla="*/ 96765 h 1920282"/>
                <a:gd name="connsiteX27" fmla="*/ 1384125 w 3063207"/>
                <a:gd name="connsiteY27" fmla="*/ 1507 h 1920282"/>
                <a:gd name="connsiteX28" fmla="*/ 1613573 w 3063207"/>
                <a:gd name="connsiteY28" fmla="*/ 1082 h 19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3207" h="1920282">
                  <a:moveTo>
                    <a:pt x="473020" y="1110566"/>
                  </a:moveTo>
                  <a:cubicBezTo>
                    <a:pt x="459414" y="1185546"/>
                    <a:pt x="445808" y="1253709"/>
                    <a:pt x="432202" y="1328689"/>
                  </a:cubicBezTo>
                  <a:cubicBezTo>
                    <a:pt x="690719" y="1451384"/>
                    <a:pt x="976448" y="1505915"/>
                    <a:pt x="1262177" y="1533180"/>
                  </a:cubicBezTo>
                  <a:cubicBezTo>
                    <a:pt x="1724786" y="1574078"/>
                    <a:pt x="2207804" y="1519547"/>
                    <a:pt x="2629595" y="1328689"/>
                  </a:cubicBezTo>
                  <a:cubicBezTo>
                    <a:pt x="2615989" y="1253709"/>
                    <a:pt x="2602383" y="1178730"/>
                    <a:pt x="2588776" y="1110566"/>
                  </a:cubicBezTo>
                  <a:cubicBezTo>
                    <a:pt x="2296244" y="1240077"/>
                    <a:pt x="1976500" y="1287791"/>
                    <a:pt x="1656755" y="1301424"/>
                  </a:cubicBezTo>
                  <a:cubicBezTo>
                    <a:pt x="1255374" y="1315057"/>
                    <a:pt x="840386" y="1274159"/>
                    <a:pt x="473020" y="1110566"/>
                  </a:cubicBezTo>
                  <a:close/>
                  <a:moveTo>
                    <a:pt x="2297655" y="261723"/>
                  </a:moveTo>
                  <a:cubicBezTo>
                    <a:pt x="2192598" y="264942"/>
                    <a:pt x="2089451" y="289405"/>
                    <a:pt x="1982484" y="294555"/>
                  </a:cubicBezTo>
                  <a:cubicBezTo>
                    <a:pt x="1690447" y="328889"/>
                    <a:pt x="1398410" y="322022"/>
                    <a:pt x="1113164" y="301422"/>
                  </a:cubicBezTo>
                  <a:cubicBezTo>
                    <a:pt x="1439159" y="383824"/>
                    <a:pt x="1778737" y="370090"/>
                    <a:pt x="2111524" y="335756"/>
                  </a:cubicBezTo>
                  <a:cubicBezTo>
                    <a:pt x="2213397" y="328889"/>
                    <a:pt x="2322062" y="328889"/>
                    <a:pt x="2403561" y="267087"/>
                  </a:cubicBezTo>
                  <a:cubicBezTo>
                    <a:pt x="2367905" y="261937"/>
                    <a:pt x="2332674" y="260650"/>
                    <a:pt x="2297655" y="261723"/>
                  </a:cubicBezTo>
                  <a:close/>
                  <a:moveTo>
                    <a:pt x="1613573" y="1082"/>
                  </a:moveTo>
                  <a:cubicBezTo>
                    <a:pt x="1842807" y="6185"/>
                    <a:pt x="2071086" y="30425"/>
                    <a:pt x="2295539" y="96765"/>
                  </a:cubicBezTo>
                  <a:cubicBezTo>
                    <a:pt x="2363555" y="117178"/>
                    <a:pt x="2465579" y="151199"/>
                    <a:pt x="2472380" y="239653"/>
                  </a:cubicBezTo>
                  <a:cubicBezTo>
                    <a:pt x="2513190" y="511820"/>
                    <a:pt x="2547198" y="783986"/>
                    <a:pt x="2588008" y="1049349"/>
                  </a:cubicBezTo>
                  <a:cubicBezTo>
                    <a:pt x="2730841" y="1110586"/>
                    <a:pt x="2887278" y="1158215"/>
                    <a:pt x="2996103" y="1267082"/>
                  </a:cubicBezTo>
                  <a:cubicBezTo>
                    <a:pt x="3070921" y="1328320"/>
                    <a:pt x="3084524" y="1450795"/>
                    <a:pt x="3030111" y="1532445"/>
                  </a:cubicBezTo>
                  <a:cubicBezTo>
                    <a:pt x="2941690" y="1654920"/>
                    <a:pt x="2798857" y="1716157"/>
                    <a:pt x="2662825" y="1763786"/>
                  </a:cubicBezTo>
                  <a:cubicBezTo>
                    <a:pt x="2309142" y="1886261"/>
                    <a:pt x="1921451" y="1913478"/>
                    <a:pt x="1547363" y="1920282"/>
                  </a:cubicBezTo>
                  <a:cubicBezTo>
                    <a:pt x="1207283" y="1920282"/>
                    <a:pt x="860402" y="1893065"/>
                    <a:pt x="527124" y="1804611"/>
                  </a:cubicBezTo>
                  <a:cubicBezTo>
                    <a:pt x="357084" y="1756982"/>
                    <a:pt x="166639" y="1695745"/>
                    <a:pt x="51012" y="1552857"/>
                  </a:cubicBezTo>
                  <a:cubicBezTo>
                    <a:pt x="-17004" y="1471207"/>
                    <a:pt x="-17004" y="1348732"/>
                    <a:pt x="51012" y="1280690"/>
                  </a:cubicBezTo>
                  <a:cubicBezTo>
                    <a:pt x="166639" y="1158215"/>
                    <a:pt x="329877" y="1117390"/>
                    <a:pt x="472711" y="1049349"/>
                  </a:cubicBezTo>
                  <a:cubicBezTo>
                    <a:pt x="513520" y="783986"/>
                    <a:pt x="547528" y="511820"/>
                    <a:pt x="595140" y="239653"/>
                  </a:cubicBezTo>
                  <a:cubicBezTo>
                    <a:pt x="601941" y="151199"/>
                    <a:pt x="683560" y="123982"/>
                    <a:pt x="751576" y="96765"/>
                  </a:cubicBezTo>
                  <a:cubicBezTo>
                    <a:pt x="955624" y="35528"/>
                    <a:pt x="1173275" y="15115"/>
                    <a:pt x="1384125" y="1507"/>
                  </a:cubicBezTo>
                  <a:cubicBezTo>
                    <a:pt x="1460643" y="-194"/>
                    <a:pt x="1537161" y="-619"/>
                    <a:pt x="1613573" y="1082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 64"/>
            <p:cNvSpPr>
              <a:spLocks/>
            </p:cNvSpPr>
            <p:nvPr/>
          </p:nvSpPr>
          <p:spPr bwMode="auto">
            <a:xfrm>
              <a:off x="10268199" y="-303027"/>
              <a:ext cx="2655802" cy="830437"/>
            </a:xfrm>
            <a:custGeom>
              <a:avLst/>
              <a:gdLst>
                <a:gd name="connsiteX0" fmla="*/ 322120 w 2655802"/>
                <a:gd name="connsiteY0" fmla="*/ 141312 h 830437"/>
                <a:gd name="connsiteX1" fmla="*/ 267780 w 2655802"/>
                <a:gd name="connsiteY1" fmla="*/ 291684 h 830437"/>
                <a:gd name="connsiteX2" fmla="*/ 410424 w 2655802"/>
                <a:gd name="connsiteY2" fmla="*/ 688117 h 830437"/>
                <a:gd name="connsiteX3" fmla="*/ 872321 w 2655802"/>
                <a:gd name="connsiteY3" fmla="*/ 729128 h 830437"/>
                <a:gd name="connsiteX4" fmla="*/ 1082891 w 2655802"/>
                <a:gd name="connsiteY4" fmla="*/ 503571 h 830437"/>
                <a:gd name="connsiteX5" fmla="*/ 1096476 w 2655802"/>
                <a:gd name="connsiteY5" fmla="*/ 237003 h 830437"/>
                <a:gd name="connsiteX6" fmla="*/ 797602 w 2655802"/>
                <a:gd name="connsiteY6" fmla="*/ 182323 h 830437"/>
                <a:gd name="connsiteX7" fmla="*/ 322120 w 2655802"/>
                <a:gd name="connsiteY7" fmla="*/ 141312 h 830437"/>
                <a:gd name="connsiteX8" fmla="*/ 2368286 w 2655802"/>
                <a:gd name="connsiteY8" fmla="*/ 134477 h 830437"/>
                <a:gd name="connsiteX9" fmla="*/ 1709946 w 2655802"/>
                <a:gd name="connsiteY9" fmla="*/ 195883 h 830437"/>
                <a:gd name="connsiteX10" fmla="*/ 1533484 w 2655802"/>
                <a:gd name="connsiteY10" fmla="*/ 298225 h 830437"/>
                <a:gd name="connsiteX11" fmla="*/ 1648863 w 2655802"/>
                <a:gd name="connsiteY11" fmla="*/ 646190 h 830437"/>
                <a:gd name="connsiteX12" fmla="*/ 1995001 w 2655802"/>
                <a:gd name="connsiteY12" fmla="*/ 734887 h 830437"/>
                <a:gd name="connsiteX13" fmla="*/ 2327564 w 2655802"/>
                <a:gd name="connsiteY13" fmla="*/ 598430 h 830437"/>
                <a:gd name="connsiteX14" fmla="*/ 2368286 w 2655802"/>
                <a:gd name="connsiteY14" fmla="*/ 134477 h 830437"/>
                <a:gd name="connsiteX15" fmla="*/ 1702 w 2655802"/>
                <a:gd name="connsiteY15" fmla="*/ 0 h 830437"/>
                <a:gd name="connsiteX16" fmla="*/ 961261 w 2655802"/>
                <a:gd name="connsiteY16" fmla="*/ 74876 h 830437"/>
                <a:gd name="connsiteX17" fmla="*/ 1267504 w 2655802"/>
                <a:gd name="connsiteY17" fmla="*/ 149751 h 830437"/>
                <a:gd name="connsiteX18" fmla="*/ 1451249 w 2655802"/>
                <a:gd name="connsiteY18" fmla="*/ 129330 h 830437"/>
                <a:gd name="connsiteX19" fmla="*/ 1879988 w 2655802"/>
                <a:gd name="connsiteY19" fmla="*/ 61262 h 830437"/>
                <a:gd name="connsiteX20" fmla="*/ 2655802 w 2655802"/>
                <a:gd name="connsiteY20" fmla="*/ 0 h 830437"/>
                <a:gd name="connsiteX21" fmla="*/ 2648997 w 2655802"/>
                <a:gd name="connsiteY21" fmla="*/ 149751 h 830437"/>
                <a:gd name="connsiteX22" fmla="*/ 2506083 w 2655802"/>
                <a:gd name="connsiteY22" fmla="*/ 340343 h 830437"/>
                <a:gd name="connsiteX23" fmla="*/ 2288311 w 2655802"/>
                <a:gd name="connsiteY23" fmla="*/ 775982 h 830437"/>
                <a:gd name="connsiteX24" fmla="*/ 1730270 w 2655802"/>
                <a:gd name="connsiteY24" fmla="*/ 810017 h 830437"/>
                <a:gd name="connsiteX25" fmla="*/ 1444444 w 2655802"/>
                <a:gd name="connsiteY25" fmla="*/ 517322 h 830437"/>
                <a:gd name="connsiteX26" fmla="*/ 1294725 w 2655802"/>
                <a:gd name="connsiteY26" fmla="*/ 353957 h 830437"/>
                <a:gd name="connsiteX27" fmla="*/ 1097369 w 2655802"/>
                <a:gd name="connsiteY27" fmla="*/ 701107 h 830437"/>
                <a:gd name="connsiteX28" fmla="*/ 675435 w 2655802"/>
                <a:gd name="connsiteY28" fmla="*/ 830437 h 830437"/>
                <a:gd name="connsiteX29" fmla="*/ 287529 w 2655802"/>
                <a:gd name="connsiteY29" fmla="*/ 721527 h 830437"/>
                <a:gd name="connsiteX30" fmla="*/ 137810 w 2655802"/>
                <a:gd name="connsiteY30" fmla="*/ 326729 h 830437"/>
                <a:gd name="connsiteX31" fmla="*/ 8508 w 2655802"/>
                <a:gd name="connsiteY31" fmla="*/ 149751 h 830437"/>
                <a:gd name="connsiteX32" fmla="*/ 1702 w 2655802"/>
                <a:gd name="connsiteY32" fmla="*/ 0 h 83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5802" h="830437">
                  <a:moveTo>
                    <a:pt x="322120" y="141312"/>
                  </a:moveTo>
                  <a:cubicBezTo>
                    <a:pt x="260987" y="148147"/>
                    <a:pt x="274572" y="243838"/>
                    <a:pt x="267780" y="291684"/>
                  </a:cubicBezTo>
                  <a:cubicBezTo>
                    <a:pt x="274572" y="428385"/>
                    <a:pt x="274572" y="606097"/>
                    <a:pt x="410424" y="688117"/>
                  </a:cubicBezTo>
                  <a:cubicBezTo>
                    <a:pt x="553069" y="749633"/>
                    <a:pt x="722883" y="742798"/>
                    <a:pt x="872321" y="729128"/>
                  </a:cubicBezTo>
                  <a:cubicBezTo>
                    <a:pt x="987795" y="708623"/>
                    <a:pt x="1042135" y="599262"/>
                    <a:pt x="1082891" y="503571"/>
                  </a:cubicBezTo>
                  <a:cubicBezTo>
                    <a:pt x="1116854" y="421550"/>
                    <a:pt x="1150817" y="319024"/>
                    <a:pt x="1096476" y="237003"/>
                  </a:cubicBezTo>
                  <a:cubicBezTo>
                    <a:pt x="1001380" y="195993"/>
                    <a:pt x="892698" y="195993"/>
                    <a:pt x="797602" y="182323"/>
                  </a:cubicBezTo>
                  <a:cubicBezTo>
                    <a:pt x="634580" y="175487"/>
                    <a:pt x="478350" y="134477"/>
                    <a:pt x="322120" y="141312"/>
                  </a:cubicBezTo>
                  <a:close/>
                  <a:moveTo>
                    <a:pt x="2368286" y="134477"/>
                  </a:moveTo>
                  <a:cubicBezTo>
                    <a:pt x="2144315" y="141300"/>
                    <a:pt x="1927130" y="182237"/>
                    <a:pt x="1709946" y="195883"/>
                  </a:cubicBezTo>
                  <a:cubicBezTo>
                    <a:pt x="1642076" y="209528"/>
                    <a:pt x="1547058" y="216351"/>
                    <a:pt x="1533484" y="298225"/>
                  </a:cubicBezTo>
                  <a:cubicBezTo>
                    <a:pt x="1519910" y="421036"/>
                    <a:pt x="1574206" y="543847"/>
                    <a:pt x="1648863" y="646190"/>
                  </a:cubicBezTo>
                  <a:cubicBezTo>
                    <a:pt x="1723520" y="755355"/>
                    <a:pt x="1879621" y="734887"/>
                    <a:pt x="1995001" y="734887"/>
                  </a:cubicBezTo>
                  <a:cubicBezTo>
                    <a:pt x="2117167" y="728064"/>
                    <a:pt x="2266481" y="721241"/>
                    <a:pt x="2327564" y="598430"/>
                  </a:cubicBezTo>
                  <a:cubicBezTo>
                    <a:pt x="2388647" y="455150"/>
                    <a:pt x="2395434" y="291402"/>
                    <a:pt x="2368286" y="134477"/>
                  </a:cubicBezTo>
                  <a:close/>
                  <a:moveTo>
                    <a:pt x="1702" y="0"/>
                  </a:moveTo>
                  <a:cubicBezTo>
                    <a:pt x="321555" y="6807"/>
                    <a:pt x="641408" y="54455"/>
                    <a:pt x="961261" y="74876"/>
                  </a:cubicBezTo>
                  <a:cubicBezTo>
                    <a:pt x="1070148" y="81682"/>
                    <a:pt x="1172228" y="115717"/>
                    <a:pt x="1267504" y="149751"/>
                  </a:cubicBezTo>
                  <a:cubicBezTo>
                    <a:pt x="1328752" y="183785"/>
                    <a:pt x="1396806" y="149751"/>
                    <a:pt x="1451249" y="129330"/>
                  </a:cubicBezTo>
                  <a:cubicBezTo>
                    <a:pt x="1587357" y="74876"/>
                    <a:pt x="1737075" y="74876"/>
                    <a:pt x="1879988" y="61262"/>
                  </a:cubicBezTo>
                  <a:cubicBezTo>
                    <a:pt x="2138593" y="40841"/>
                    <a:pt x="2397197" y="0"/>
                    <a:pt x="2655802" y="0"/>
                  </a:cubicBezTo>
                  <a:cubicBezTo>
                    <a:pt x="2655802" y="47648"/>
                    <a:pt x="2655802" y="102103"/>
                    <a:pt x="2648997" y="149751"/>
                  </a:cubicBezTo>
                  <a:cubicBezTo>
                    <a:pt x="2601359" y="211013"/>
                    <a:pt x="2519694" y="251854"/>
                    <a:pt x="2506083" y="340343"/>
                  </a:cubicBezTo>
                  <a:cubicBezTo>
                    <a:pt x="2465251" y="496901"/>
                    <a:pt x="2451641" y="694300"/>
                    <a:pt x="2288311" y="775982"/>
                  </a:cubicBezTo>
                  <a:cubicBezTo>
                    <a:pt x="2111371" y="837244"/>
                    <a:pt x="1914015" y="844051"/>
                    <a:pt x="1730270" y="810017"/>
                  </a:cubicBezTo>
                  <a:cubicBezTo>
                    <a:pt x="1587357" y="775982"/>
                    <a:pt x="1492081" y="646652"/>
                    <a:pt x="1444444" y="517322"/>
                  </a:cubicBezTo>
                  <a:cubicBezTo>
                    <a:pt x="1417222" y="449253"/>
                    <a:pt x="1390001" y="333536"/>
                    <a:pt x="1294725" y="353957"/>
                  </a:cubicBezTo>
                  <a:cubicBezTo>
                    <a:pt x="1206255" y="456060"/>
                    <a:pt x="1199450" y="605811"/>
                    <a:pt x="1097369" y="701107"/>
                  </a:cubicBezTo>
                  <a:cubicBezTo>
                    <a:pt x="995288" y="823630"/>
                    <a:pt x="818348" y="830437"/>
                    <a:pt x="675435" y="830437"/>
                  </a:cubicBezTo>
                  <a:cubicBezTo>
                    <a:pt x="539328" y="816824"/>
                    <a:pt x="389609" y="810017"/>
                    <a:pt x="287529" y="721527"/>
                  </a:cubicBezTo>
                  <a:cubicBezTo>
                    <a:pt x="185448" y="612618"/>
                    <a:pt x="178642" y="456060"/>
                    <a:pt x="137810" y="326729"/>
                  </a:cubicBezTo>
                  <a:cubicBezTo>
                    <a:pt x="124199" y="245047"/>
                    <a:pt x="49340" y="204206"/>
                    <a:pt x="8508" y="149751"/>
                  </a:cubicBezTo>
                  <a:cubicBezTo>
                    <a:pt x="-5103" y="102103"/>
                    <a:pt x="1702" y="47648"/>
                    <a:pt x="1702" y="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9926228" y="843512"/>
              <a:ext cx="3317091" cy="417509"/>
            </a:xfrm>
            <a:custGeom>
              <a:avLst/>
              <a:gdLst/>
              <a:ahLst/>
              <a:cxnLst/>
              <a:rect l="l" t="t" r="r" b="b"/>
              <a:pathLst>
                <a:path w="3317091" h="417509">
                  <a:moveTo>
                    <a:pt x="3169890" y="199765"/>
                  </a:moveTo>
                  <a:lnTo>
                    <a:pt x="3169890" y="379772"/>
                  </a:lnTo>
                  <a:lnTo>
                    <a:pt x="3202818" y="379772"/>
                  </a:lnTo>
                  <a:cubicBezTo>
                    <a:pt x="3218916" y="382699"/>
                    <a:pt x="3225502" y="375382"/>
                    <a:pt x="3222575" y="357820"/>
                  </a:cubicBezTo>
                  <a:lnTo>
                    <a:pt x="3222575" y="199765"/>
                  </a:lnTo>
                  <a:close/>
                  <a:moveTo>
                    <a:pt x="2906464" y="199765"/>
                  </a:moveTo>
                  <a:lnTo>
                    <a:pt x="2906464" y="379772"/>
                  </a:lnTo>
                  <a:lnTo>
                    <a:pt x="2937197" y="379772"/>
                  </a:lnTo>
                  <a:cubicBezTo>
                    <a:pt x="2953295" y="382699"/>
                    <a:pt x="2959881" y="375382"/>
                    <a:pt x="2956954" y="357820"/>
                  </a:cubicBezTo>
                  <a:lnTo>
                    <a:pt x="2956954" y="199765"/>
                  </a:lnTo>
                  <a:close/>
                  <a:moveTo>
                    <a:pt x="3075496" y="158056"/>
                  </a:moveTo>
                  <a:lnTo>
                    <a:pt x="3316969" y="158056"/>
                  </a:lnTo>
                  <a:lnTo>
                    <a:pt x="3316969" y="379772"/>
                  </a:lnTo>
                  <a:cubicBezTo>
                    <a:pt x="3318433" y="406115"/>
                    <a:pt x="3305261" y="418554"/>
                    <a:pt x="3277455" y="417091"/>
                  </a:cubicBezTo>
                  <a:lnTo>
                    <a:pt x="3075496" y="417091"/>
                  </a:lnTo>
                  <a:close/>
                  <a:moveTo>
                    <a:pt x="2812070" y="158056"/>
                  </a:moveTo>
                  <a:lnTo>
                    <a:pt x="3053543" y="158056"/>
                  </a:lnTo>
                  <a:lnTo>
                    <a:pt x="3053543" y="379772"/>
                  </a:lnTo>
                  <a:cubicBezTo>
                    <a:pt x="3055007" y="406115"/>
                    <a:pt x="3041104" y="418554"/>
                    <a:pt x="3011835" y="417091"/>
                  </a:cubicBezTo>
                  <a:lnTo>
                    <a:pt x="2812070" y="417091"/>
                  </a:lnTo>
                  <a:close/>
                  <a:moveTo>
                    <a:pt x="1312738" y="87809"/>
                  </a:moveTo>
                  <a:lnTo>
                    <a:pt x="1440061" y="87809"/>
                  </a:lnTo>
                  <a:lnTo>
                    <a:pt x="1286395" y="357820"/>
                  </a:lnTo>
                  <a:cubicBezTo>
                    <a:pt x="1280542" y="369528"/>
                    <a:pt x="1278346" y="376114"/>
                    <a:pt x="1279810" y="377577"/>
                  </a:cubicBezTo>
                  <a:cubicBezTo>
                    <a:pt x="1279810" y="379041"/>
                    <a:pt x="1284200" y="379772"/>
                    <a:pt x="1292981" y="379772"/>
                  </a:cubicBezTo>
                  <a:lnTo>
                    <a:pt x="1483965" y="379772"/>
                  </a:lnTo>
                  <a:cubicBezTo>
                    <a:pt x="1495673" y="379772"/>
                    <a:pt x="1501527" y="379041"/>
                    <a:pt x="1501527" y="377577"/>
                  </a:cubicBezTo>
                  <a:cubicBezTo>
                    <a:pt x="1502990" y="376114"/>
                    <a:pt x="1501527" y="369528"/>
                    <a:pt x="1497136" y="357820"/>
                  </a:cubicBezTo>
                  <a:lnTo>
                    <a:pt x="1459817" y="263426"/>
                  </a:lnTo>
                  <a:lnTo>
                    <a:pt x="1567383" y="263426"/>
                  </a:lnTo>
                  <a:lnTo>
                    <a:pt x="1613483" y="379772"/>
                  </a:lnTo>
                  <a:cubicBezTo>
                    <a:pt x="1623727" y="398798"/>
                    <a:pt x="1627385" y="409774"/>
                    <a:pt x="1624459" y="412701"/>
                  </a:cubicBezTo>
                  <a:cubicBezTo>
                    <a:pt x="1622995" y="415627"/>
                    <a:pt x="1610555" y="417091"/>
                    <a:pt x="1587140" y="417091"/>
                  </a:cubicBezTo>
                  <a:lnTo>
                    <a:pt x="1165659" y="417091"/>
                  </a:lnTo>
                  <a:cubicBezTo>
                    <a:pt x="1143707" y="417091"/>
                    <a:pt x="1132731" y="415627"/>
                    <a:pt x="1132731" y="412701"/>
                  </a:cubicBezTo>
                  <a:cubicBezTo>
                    <a:pt x="1129803" y="409774"/>
                    <a:pt x="1134194" y="398798"/>
                    <a:pt x="1145902" y="379772"/>
                  </a:cubicBezTo>
                  <a:close/>
                  <a:moveTo>
                    <a:pt x="799058" y="83418"/>
                  </a:moveTo>
                  <a:lnTo>
                    <a:pt x="921990" y="83418"/>
                  </a:lnTo>
                  <a:lnTo>
                    <a:pt x="941747" y="131713"/>
                  </a:lnTo>
                  <a:lnTo>
                    <a:pt x="1069069" y="83418"/>
                  </a:lnTo>
                  <a:lnTo>
                    <a:pt x="1069069" y="138299"/>
                  </a:lnTo>
                  <a:lnTo>
                    <a:pt x="961504" y="177812"/>
                  </a:lnTo>
                  <a:lnTo>
                    <a:pt x="1069069" y="417091"/>
                  </a:lnTo>
                  <a:lnTo>
                    <a:pt x="943942" y="417091"/>
                  </a:lnTo>
                  <a:close/>
                  <a:moveTo>
                    <a:pt x="722225" y="72442"/>
                  </a:moveTo>
                  <a:lnTo>
                    <a:pt x="722225" y="357820"/>
                  </a:lnTo>
                  <a:cubicBezTo>
                    <a:pt x="719298" y="375382"/>
                    <a:pt x="725884" y="382699"/>
                    <a:pt x="741982" y="379772"/>
                  </a:cubicBezTo>
                  <a:lnTo>
                    <a:pt x="783691" y="379772"/>
                  </a:lnTo>
                  <a:lnTo>
                    <a:pt x="783691" y="417091"/>
                  </a:lnTo>
                  <a:lnTo>
                    <a:pt x="647588" y="417091"/>
                  </a:lnTo>
                  <a:cubicBezTo>
                    <a:pt x="616855" y="420018"/>
                    <a:pt x="602952" y="407578"/>
                    <a:pt x="605879" y="379772"/>
                  </a:cubicBezTo>
                  <a:lnTo>
                    <a:pt x="605879" y="171227"/>
                  </a:lnTo>
                  <a:lnTo>
                    <a:pt x="564170" y="182203"/>
                  </a:lnTo>
                  <a:lnTo>
                    <a:pt x="564170" y="120737"/>
                  </a:lnTo>
                  <a:close/>
                  <a:moveTo>
                    <a:pt x="195374" y="70247"/>
                  </a:moveTo>
                  <a:lnTo>
                    <a:pt x="311720" y="70247"/>
                  </a:lnTo>
                  <a:lnTo>
                    <a:pt x="311720" y="94394"/>
                  </a:lnTo>
                  <a:lnTo>
                    <a:pt x="507094" y="94394"/>
                  </a:lnTo>
                  <a:lnTo>
                    <a:pt x="507094" y="379772"/>
                  </a:lnTo>
                  <a:cubicBezTo>
                    <a:pt x="510021" y="407578"/>
                    <a:pt x="496850" y="420018"/>
                    <a:pt x="467580" y="417091"/>
                  </a:cubicBezTo>
                  <a:lnTo>
                    <a:pt x="412700" y="417091"/>
                  </a:lnTo>
                  <a:lnTo>
                    <a:pt x="412700" y="138299"/>
                  </a:lnTo>
                  <a:lnTo>
                    <a:pt x="311720" y="138299"/>
                  </a:lnTo>
                  <a:lnTo>
                    <a:pt x="311720" y="417091"/>
                  </a:lnTo>
                  <a:lnTo>
                    <a:pt x="195374" y="417091"/>
                  </a:lnTo>
                  <a:lnTo>
                    <a:pt x="195374" y="138299"/>
                  </a:lnTo>
                  <a:lnTo>
                    <a:pt x="96589" y="138299"/>
                  </a:lnTo>
                  <a:lnTo>
                    <a:pt x="96589" y="417091"/>
                  </a:lnTo>
                  <a:lnTo>
                    <a:pt x="0" y="417091"/>
                  </a:lnTo>
                  <a:lnTo>
                    <a:pt x="0" y="94394"/>
                  </a:lnTo>
                  <a:lnTo>
                    <a:pt x="195374" y="94394"/>
                  </a:lnTo>
                  <a:close/>
                  <a:moveTo>
                    <a:pt x="2917440" y="41709"/>
                  </a:moveTo>
                  <a:lnTo>
                    <a:pt x="2917440" y="105370"/>
                  </a:lnTo>
                  <a:lnTo>
                    <a:pt x="3202818" y="105370"/>
                  </a:lnTo>
                  <a:cubicBezTo>
                    <a:pt x="3208672" y="105370"/>
                    <a:pt x="3211599" y="101712"/>
                    <a:pt x="3211599" y="94394"/>
                  </a:cubicBezTo>
                  <a:lnTo>
                    <a:pt x="3211599" y="41709"/>
                  </a:lnTo>
                  <a:close/>
                  <a:moveTo>
                    <a:pt x="2812070" y="0"/>
                  </a:moveTo>
                  <a:lnTo>
                    <a:pt x="3316969" y="0"/>
                  </a:lnTo>
                  <a:lnTo>
                    <a:pt x="3316969" y="100980"/>
                  </a:lnTo>
                  <a:cubicBezTo>
                    <a:pt x="3318433" y="133176"/>
                    <a:pt x="3306725" y="148543"/>
                    <a:pt x="3281846" y="147079"/>
                  </a:cubicBezTo>
                  <a:lnTo>
                    <a:pt x="2812070" y="147079"/>
                  </a:lnTo>
                  <a:close/>
                  <a:moveTo>
                    <a:pt x="2410345" y="0"/>
                  </a:moveTo>
                  <a:lnTo>
                    <a:pt x="2511325" y="0"/>
                  </a:lnTo>
                  <a:lnTo>
                    <a:pt x="2506935" y="21952"/>
                  </a:lnTo>
                  <a:lnTo>
                    <a:pt x="2754994" y="21952"/>
                  </a:lnTo>
                  <a:lnTo>
                    <a:pt x="2754994" y="63661"/>
                  </a:lnTo>
                  <a:lnTo>
                    <a:pt x="2520106" y="63661"/>
                  </a:lnTo>
                  <a:lnTo>
                    <a:pt x="2520106" y="125127"/>
                  </a:lnTo>
                  <a:lnTo>
                    <a:pt x="2754994" y="125127"/>
                  </a:lnTo>
                  <a:lnTo>
                    <a:pt x="2754994" y="166836"/>
                  </a:lnTo>
                  <a:lnTo>
                    <a:pt x="2520106" y="166836"/>
                  </a:lnTo>
                  <a:lnTo>
                    <a:pt x="2520106" y="324892"/>
                  </a:lnTo>
                  <a:lnTo>
                    <a:pt x="2754994" y="324892"/>
                  </a:lnTo>
                  <a:lnTo>
                    <a:pt x="2754994" y="366601"/>
                  </a:lnTo>
                  <a:lnTo>
                    <a:pt x="2520106" y="366601"/>
                  </a:lnTo>
                  <a:lnTo>
                    <a:pt x="2520106" y="417091"/>
                  </a:lnTo>
                  <a:lnTo>
                    <a:pt x="2414736" y="417091"/>
                  </a:lnTo>
                  <a:lnTo>
                    <a:pt x="2414736" y="63661"/>
                  </a:lnTo>
                  <a:lnTo>
                    <a:pt x="2394979" y="63661"/>
                  </a:lnTo>
                  <a:close/>
                  <a:moveTo>
                    <a:pt x="2381808" y="0"/>
                  </a:moveTo>
                  <a:lnTo>
                    <a:pt x="2381808" y="417091"/>
                  </a:lnTo>
                  <a:lnTo>
                    <a:pt x="2274242" y="417091"/>
                  </a:lnTo>
                  <a:lnTo>
                    <a:pt x="2274242" y="52685"/>
                  </a:lnTo>
                  <a:lnTo>
                    <a:pt x="2250095" y="54880"/>
                  </a:lnTo>
                  <a:lnTo>
                    <a:pt x="2250095" y="13171"/>
                  </a:lnTo>
                  <a:close/>
                  <a:moveTo>
                    <a:pt x="1685925" y="0"/>
                  </a:moveTo>
                  <a:lnTo>
                    <a:pt x="2193019" y="0"/>
                  </a:lnTo>
                  <a:lnTo>
                    <a:pt x="2193019" y="63661"/>
                  </a:lnTo>
                  <a:lnTo>
                    <a:pt x="2074478" y="96590"/>
                  </a:lnTo>
                  <a:lnTo>
                    <a:pt x="2074478" y="144884"/>
                  </a:lnTo>
                  <a:lnTo>
                    <a:pt x="2193019" y="144884"/>
                  </a:lnTo>
                  <a:lnTo>
                    <a:pt x="2193019" y="186593"/>
                  </a:lnTo>
                  <a:lnTo>
                    <a:pt x="2074478" y="186593"/>
                  </a:lnTo>
                  <a:lnTo>
                    <a:pt x="2074478" y="379772"/>
                  </a:lnTo>
                  <a:cubicBezTo>
                    <a:pt x="2075941" y="406115"/>
                    <a:pt x="2062038" y="418554"/>
                    <a:pt x="2032769" y="417091"/>
                  </a:cubicBezTo>
                  <a:lnTo>
                    <a:pt x="1775929" y="417091"/>
                  </a:lnTo>
                  <a:lnTo>
                    <a:pt x="1775929" y="379772"/>
                  </a:lnTo>
                  <a:lnTo>
                    <a:pt x="1931789" y="379772"/>
                  </a:lnTo>
                  <a:cubicBezTo>
                    <a:pt x="1946423" y="382699"/>
                    <a:pt x="1952277" y="376114"/>
                    <a:pt x="1949350" y="360015"/>
                  </a:cubicBezTo>
                  <a:lnTo>
                    <a:pt x="1949350" y="186593"/>
                  </a:lnTo>
                  <a:lnTo>
                    <a:pt x="1685925" y="186593"/>
                  </a:lnTo>
                  <a:lnTo>
                    <a:pt x="1685925" y="144884"/>
                  </a:lnTo>
                  <a:lnTo>
                    <a:pt x="1949350" y="144884"/>
                  </a:lnTo>
                  <a:lnTo>
                    <a:pt x="1949350" y="63661"/>
                  </a:lnTo>
                  <a:lnTo>
                    <a:pt x="2010817" y="41709"/>
                  </a:lnTo>
                  <a:lnTo>
                    <a:pt x="1685925" y="41709"/>
                  </a:lnTo>
                  <a:close/>
                  <a:moveTo>
                    <a:pt x="1176635" y="0"/>
                  </a:moveTo>
                  <a:lnTo>
                    <a:pt x="1569578" y="0"/>
                  </a:lnTo>
                  <a:lnTo>
                    <a:pt x="1580554" y="41709"/>
                  </a:lnTo>
                  <a:lnTo>
                    <a:pt x="1631044" y="208546"/>
                  </a:lnTo>
                  <a:lnTo>
                    <a:pt x="1523479" y="208546"/>
                  </a:lnTo>
                  <a:lnTo>
                    <a:pt x="1470794" y="41709"/>
                  </a:lnTo>
                  <a:lnTo>
                    <a:pt x="1286395" y="41709"/>
                  </a:lnTo>
                  <a:lnTo>
                    <a:pt x="1231515" y="208546"/>
                  </a:lnTo>
                  <a:lnTo>
                    <a:pt x="1126145" y="208546"/>
                  </a:lnTo>
                  <a:lnTo>
                    <a:pt x="1176635" y="41709"/>
                  </a:lnTo>
                  <a:close/>
                  <a:moveTo>
                    <a:pt x="748568" y="0"/>
                  </a:moveTo>
                  <a:lnTo>
                    <a:pt x="864914" y="0"/>
                  </a:lnTo>
                  <a:lnTo>
                    <a:pt x="873695" y="21952"/>
                  </a:lnTo>
                  <a:lnTo>
                    <a:pt x="1069069" y="21952"/>
                  </a:lnTo>
                  <a:lnTo>
                    <a:pt x="1069069" y="63661"/>
                  </a:lnTo>
                  <a:lnTo>
                    <a:pt x="564170" y="63661"/>
                  </a:lnTo>
                  <a:lnTo>
                    <a:pt x="564170" y="21952"/>
                  </a:lnTo>
                  <a:lnTo>
                    <a:pt x="759544" y="21952"/>
                  </a:lnTo>
                  <a:close/>
                  <a:moveTo>
                    <a:pt x="72442" y="0"/>
                  </a:moveTo>
                  <a:lnTo>
                    <a:pt x="188788" y="0"/>
                  </a:lnTo>
                  <a:lnTo>
                    <a:pt x="171226" y="21952"/>
                  </a:lnTo>
                  <a:lnTo>
                    <a:pt x="507094" y="21952"/>
                  </a:lnTo>
                  <a:lnTo>
                    <a:pt x="507094" y="63661"/>
                  </a:lnTo>
                  <a:lnTo>
                    <a:pt x="136103" y="63661"/>
                  </a:lnTo>
                  <a:lnTo>
                    <a:pt x="116346" y="90004"/>
                  </a:lnTo>
                  <a:lnTo>
                    <a:pt x="0" y="90004"/>
                  </a:lnTo>
                  <a:lnTo>
                    <a:pt x="21952" y="63661"/>
                  </a:lnTo>
                  <a:lnTo>
                    <a:pt x="0" y="63661"/>
                  </a:lnTo>
                  <a:lnTo>
                    <a:pt x="0" y="21952"/>
                  </a:lnTo>
                  <a:lnTo>
                    <a:pt x="54880" y="21952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19"/>
          <p:cNvGrpSpPr>
            <a:grpSpLocks noChangeAspect="1"/>
          </p:cNvGrpSpPr>
          <p:nvPr/>
        </p:nvGrpSpPr>
        <p:grpSpPr>
          <a:xfrm>
            <a:off x="8164159" y="4404214"/>
            <a:ext cx="462626" cy="252000"/>
            <a:chOff x="6750050" y="3321051"/>
            <a:chExt cx="195263" cy="106363"/>
          </a:xfrm>
          <a:solidFill>
            <a:schemeClr val="bg1"/>
          </a:solidFill>
        </p:grpSpPr>
        <p:sp>
          <p:nvSpPr>
            <p:cNvPr id="70" name="Freeform 20"/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2" name="Freeform 21"/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3" name="Freeform 22"/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4" name="Group 23"/>
          <p:cNvGrpSpPr>
            <a:grpSpLocks noChangeAspect="1"/>
          </p:cNvGrpSpPr>
          <p:nvPr/>
        </p:nvGrpSpPr>
        <p:grpSpPr>
          <a:xfrm>
            <a:off x="8233472" y="2807123"/>
            <a:ext cx="324000" cy="404999"/>
            <a:chOff x="6751638" y="2265363"/>
            <a:chExt cx="158750" cy="198438"/>
          </a:xfrm>
          <a:solidFill>
            <a:schemeClr val="bg1"/>
          </a:solidFill>
        </p:grpSpPr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6751638" y="2349501"/>
              <a:ext cx="158750" cy="65088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6751638" y="2397126"/>
              <a:ext cx="158750" cy="66675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6751638" y="2300288"/>
              <a:ext cx="158750" cy="65088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19 h 40"/>
                <a:gd name="T10" fmla="*/ 49 w 98"/>
                <a:gd name="T11" fmla="*/ 40 h 40"/>
                <a:gd name="T12" fmla="*/ 98 w 98"/>
                <a:gd name="T13" fmla="*/ 19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8"/>
                    <a:pt x="75" y="15"/>
                    <a:pt x="49" y="15"/>
                  </a:cubicBezTo>
                  <a:cubicBezTo>
                    <a:pt x="23" y="15"/>
                    <a:pt x="3" y="8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Oval 21"/>
            <p:cNvSpPr>
              <a:spLocks noChangeArrowheads="1"/>
            </p:cNvSpPr>
            <p:nvPr/>
          </p:nvSpPr>
          <p:spPr bwMode="auto">
            <a:xfrm>
              <a:off x="6754813" y="2265363"/>
              <a:ext cx="1524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9" name="Group 28"/>
          <p:cNvGrpSpPr/>
          <p:nvPr/>
        </p:nvGrpSpPr>
        <p:grpSpPr>
          <a:xfrm>
            <a:off x="3531141" y="2784811"/>
            <a:ext cx="519225" cy="355421"/>
            <a:chOff x="2324100" y="1814513"/>
            <a:chExt cx="266700" cy="182563"/>
          </a:xfrm>
          <a:solidFill>
            <a:schemeClr val="bg1"/>
          </a:solidFill>
        </p:grpSpPr>
        <p:sp>
          <p:nvSpPr>
            <p:cNvPr id="80" name="Freeform 55"/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1" name="Freeform 56"/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82" name="Freeform 31"/>
          <p:cNvSpPr>
            <a:spLocks/>
          </p:cNvSpPr>
          <p:nvPr/>
        </p:nvSpPr>
        <p:spPr bwMode="auto">
          <a:xfrm>
            <a:off x="3531141" y="4309169"/>
            <a:ext cx="433063" cy="382583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3" name="文本框 82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84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842542" y="2578439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405863" y="2578439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842542" y="3984158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405863" y="3984158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感谢您选择布衣公子作品</a:t>
            </a:r>
          </a:p>
        </p:txBody>
      </p:sp>
    </p:spTree>
    <p:extLst>
      <p:ext uri="{BB962C8B-B14F-4D97-AF65-F5344CB8AC3E}">
        <p14:creationId xmlns:p14="http://schemas.microsoft.com/office/powerpoint/2010/main" val="19684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69324" y="1728588"/>
            <a:ext cx="5053352" cy="3400825"/>
            <a:chOff x="4003675" y="1874384"/>
            <a:chExt cx="4271962" cy="2874962"/>
          </a:xfrm>
        </p:grpSpPr>
        <p:grpSp>
          <p:nvGrpSpPr>
            <p:cNvPr id="37" name="组合 18"/>
            <p:cNvGrpSpPr>
              <a:grpSpLocks/>
            </p:cNvGrpSpPr>
            <p:nvPr/>
          </p:nvGrpSpPr>
          <p:grpSpPr bwMode="auto">
            <a:xfrm>
              <a:off x="4003675" y="1874384"/>
              <a:ext cx="2092325" cy="1416050"/>
              <a:chOff x="0" y="0"/>
              <a:chExt cx="2093189" cy="1416774"/>
            </a:xfrm>
          </p:grpSpPr>
          <p:sp>
            <p:nvSpPr>
              <p:cNvPr id="51" name="等腰三角形 19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0" y="0"/>
                <a:ext cx="2093189" cy="1416774"/>
              </a:xfrm>
              <a:prstGeom prst="triangle">
                <a:avLst>
                  <a:gd name="adj" fmla="val 50000"/>
                </a:avLst>
              </a:prstGeom>
              <a:solidFill>
                <a:srgbClr val="546E7A"/>
              </a:solidFill>
              <a:ln w="12700">
                <a:noFill/>
                <a:bevel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zh-CN" sz="13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52" name="文本框 20"/>
              <p:cNvSpPr>
                <a:spLocks noChangeArrowheads="1"/>
              </p:cNvSpPr>
              <p:nvPr/>
            </p:nvSpPr>
            <p:spPr bwMode="auto">
              <a:xfrm>
                <a:off x="951719" y="122472"/>
                <a:ext cx="184807" cy="708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38" name="组合 21"/>
            <p:cNvGrpSpPr>
              <a:grpSpLocks/>
            </p:cNvGrpSpPr>
            <p:nvPr/>
          </p:nvGrpSpPr>
          <p:grpSpPr bwMode="auto">
            <a:xfrm>
              <a:off x="5092700" y="1874384"/>
              <a:ext cx="2093912" cy="1416050"/>
              <a:chOff x="0" y="0"/>
              <a:chExt cx="2093189" cy="1416774"/>
            </a:xfrm>
          </p:grpSpPr>
          <p:sp>
            <p:nvSpPr>
              <p:cNvPr id="45" name="等腰三角形 22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93189" cy="1416774"/>
              </a:xfrm>
              <a:prstGeom prst="triangle">
                <a:avLst>
                  <a:gd name="adj" fmla="val 50000"/>
                </a:avLst>
              </a:prstGeom>
              <a:solidFill>
                <a:srgbClr val="5EC6D3"/>
              </a:solidFill>
              <a:ln w="12700">
                <a:noFill/>
                <a:bevel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zh-CN" sz="13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50" name="文本框 23"/>
              <p:cNvSpPr>
                <a:spLocks noChangeArrowheads="1"/>
              </p:cNvSpPr>
              <p:nvPr/>
            </p:nvSpPr>
            <p:spPr bwMode="auto">
              <a:xfrm>
                <a:off x="910394" y="550887"/>
                <a:ext cx="184667" cy="708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39" name="组合 24"/>
            <p:cNvGrpSpPr>
              <a:grpSpLocks/>
            </p:cNvGrpSpPr>
            <p:nvPr/>
          </p:nvGrpSpPr>
          <p:grpSpPr bwMode="auto">
            <a:xfrm>
              <a:off x="5092700" y="3333296"/>
              <a:ext cx="2093912" cy="1416050"/>
              <a:chOff x="0" y="0"/>
              <a:chExt cx="2093189" cy="1416774"/>
            </a:xfrm>
          </p:grpSpPr>
          <p:sp>
            <p:nvSpPr>
              <p:cNvPr id="43" name="等腰三角形 25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0" y="0"/>
                <a:ext cx="2093189" cy="1416774"/>
              </a:xfrm>
              <a:prstGeom prst="triangle">
                <a:avLst>
                  <a:gd name="adj" fmla="val 50000"/>
                </a:avLst>
              </a:prstGeom>
              <a:solidFill>
                <a:srgbClr val="F8841D"/>
              </a:solidFill>
              <a:ln w="12700">
                <a:noFill/>
                <a:bevel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zh-CN" sz="13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44" name="文本框 26"/>
              <p:cNvSpPr>
                <a:spLocks noChangeArrowheads="1"/>
              </p:cNvSpPr>
              <p:nvPr/>
            </p:nvSpPr>
            <p:spPr bwMode="auto">
              <a:xfrm>
                <a:off x="954259" y="180213"/>
                <a:ext cx="184667" cy="708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40" name="组合 27"/>
            <p:cNvGrpSpPr>
              <a:grpSpLocks/>
            </p:cNvGrpSpPr>
            <p:nvPr/>
          </p:nvGrpSpPr>
          <p:grpSpPr bwMode="auto">
            <a:xfrm>
              <a:off x="6183312" y="3333296"/>
              <a:ext cx="2092325" cy="1416050"/>
              <a:chOff x="0" y="0"/>
              <a:chExt cx="2093189" cy="1416774"/>
            </a:xfrm>
          </p:grpSpPr>
          <p:sp>
            <p:nvSpPr>
              <p:cNvPr id="41" name="等腰三角形 28">
                <a:hlinkClick r:id="rId3"/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93189" cy="1416774"/>
              </a:xfrm>
              <a:prstGeom prst="triangle">
                <a:avLst>
                  <a:gd name="adj" fmla="val 50000"/>
                </a:avLst>
              </a:prstGeom>
              <a:solidFill>
                <a:srgbClr val="F26D64"/>
              </a:solidFill>
              <a:ln w="12700">
                <a:noFill/>
                <a:bevel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zh-CN" sz="13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42" name="文本框 29"/>
              <p:cNvSpPr>
                <a:spLocks noChangeArrowheads="1"/>
              </p:cNvSpPr>
              <p:nvPr/>
            </p:nvSpPr>
            <p:spPr bwMode="auto">
              <a:xfrm>
                <a:off x="954190" y="520297"/>
                <a:ext cx="184807" cy="708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  <p:sp>
        <p:nvSpPr>
          <p:cNvPr id="53" name="文本框 52"/>
          <p:cNvSpPr txBox="1"/>
          <p:nvPr/>
        </p:nvSpPr>
        <p:spPr>
          <a:xfrm>
            <a:off x="7092618" y="1988778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96011" y="1988778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05095" y="398283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24270" y="398283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59" name="矩形 58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158640" y="1840587"/>
            <a:ext cx="11901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STEP</a:t>
            </a:r>
          </a:p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74497" y="2274537"/>
            <a:ext cx="11901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STEP</a:t>
            </a:r>
          </a:p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474497" y="3576445"/>
            <a:ext cx="11901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STEP</a:t>
            </a:r>
          </a:p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89621" y="3982835"/>
            <a:ext cx="11901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STEP</a:t>
            </a:r>
          </a:p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6096000" y="1658537"/>
            <a:ext cx="1377951" cy="1375833"/>
          </a:xfrm>
          <a:custGeom>
            <a:avLst/>
            <a:gdLst>
              <a:gd name="T0" fmla="*/ 274 w 274"/>
              <a:gd name="T1" fmla="*/ 274 h 274"/>
              <a:gd name="T2" fmla="*/ 0 w 274"/>
              <a:gd name="T3" fmla="*/ 0 h 274"/>
              <a:gd name="T4" fmla="*/ 0 w 274"/>
              <a:gd name="T5" fmla="*/ 240 h 274"/>
              <a:gd name="T6" fmla="*/ 1 w 274"/>
              <a:gd name="T7" fmla="*/ 240 h 274"/>
              <a:gd name="T8" fmla="*/ 35 w 274"/>
              <a:gd name="T9" fmla="*/ 274 h 274"/>
              <a:gd name="T10" fmla="*/ 274 w 274"/>
              <a:gd name="T11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274">
                <a:moveTo>
                  <a:pt x="274" y="274"/>
                </a:moveTo>
                <a:cubicBezTo>
                  <a:pt x="274" y="123"/>
                  <a:pt x="151" y="0"/>
                  <a:pt x="0" y="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0"/>
                  <a:pt x="1" y="240"/>
                  <a:pt x="1" y="240"/>
                </a:cubicBezTo>
                <a:cubicBezTo>
                  <a:pt x="20" y="240"/>
                  <a:pt x="35" y="255"/>
                  <a:pt x="35" y="274"/>
                </a:cubicBezTo>
                <a:lnTo>
                  <a:pt x="274" y="274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4713815" y="4583771"/>
            <a:ext cx="1382184" cy="1375833"/>
          </a:xfrm>
          <a:custGeom>
            <a:avLst/>
            <a:gdLst>
              <a:gd name="T0" fmla="*/ 0 w 275"/>
              <a:gd name="T1" fmla="*/ 0 h 274"/>
              <a:gd name="T2" fmla="*/ 275 w 275"/>
              <a:gd name="T3" fmla="*/ 274 h 274"/>
              <a:gd name="T4" fmla="*/ 275 w 275"/>
              <a:gd name="T5" fmla="*/ 34 h 274"/>
              <a:gd name="T6" fmla="*/ 274 w 275"/>
              <a:gd name="T7" fmla="*/ 34 h 274"/>
              <a:gd name="T8" fmla="*/ 239 w 275"/>
              <a:gd name="T9" fmla="*/ 0 h 274"/>
              <a:gd name="T10" fmla="*/ 0 w 275"/>
              <a:gd name="T11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" h="274">
                <a:moveTo>
                  <a:pt x="0" y="0"/>
                </a:moveTo>
                <a:cubicBezTo>
                  <a:pt x="0" y="152"/>
                  <a:pt x="123" y="274"/>
                  <a:pt x="275" y="274"/>
                </a:cubicBezTo>
                <a:cubicBezTo>
                  <a:pt x="275" y="34"/>
                  <a:pt x="275" y="34"/>
                  <a:pt x="275" y="34"/>
                </a:cubicBezTo>
                <a:cubicBezTo>
                  <a:pt x="274" y="34"/>
                  <a:pt x="274" y="34"/>
                  <a:pt x="274" y="34"/>
                </a:cubicBezTo>
                <a:cubicBezTo>
                  <a:pt x="255" y="34"/>
                  <a:pt x="239" y="19"/>
                  <a:pt x="2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26D6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8" name="Freeform 7"/>
          <p:cNvSpPr>
            <a:spLocks/>
          </p:cNvSpPr>
          <p:nvPr/>
        </p:nvSpPr>
        <p:spPr bwMode="auto">
          <a:xfrm>
            <a:off x="6096000" y="3034370"/>
            <a:ext cx="1377951" cy="1380067"/>
          </a:xfrm>
          <a:custGeom>
            <a:avLst/>
            <a:gdLst>
              <a:gd name="T0" fmla="*/ 274 w 274"/>
              <a:gd name="T1" fmla="*/ 0 h 275"/>
              <a:gd name="T2" fmla="*/ 0 w 274"/>
              <a:gd name="T3" fmla="*/ 275 h 275"/>
              <a:gd name="T4" fmla="*/ 0 w 274"/>
              <a:gd name="T5" fmla="*/ 35 h 275"/>
              <a:gd name="T6" fmla="*/ 1 w 274"/>
              <a:gd name="T7" fmla="*/ 35 h 275"/>
              <a:gd name="T8" fmla="*/ 35 w 274"/>
              <a:gd name="T9" fmla="*/ 0 h 275"/>
              <a:gd name="T10" fmla="*/ 274 w 274"/>
              <a:gd name="T11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275">
                <a:moveTo>
                  <a:pt x="274" y="0"/>
                </a:moveTo>
                <a:cubicBezTo>
                  <a:pt x="274" y="152"/>
                  <a:pt x="151" y="275"/>
                  <a:pt x="0" y="27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1" y="35"/>
                  <a:pt x="1" y="35"/>
                </a:cubicBezTo>
                <a:cubicBezTo>
                  <a:pt x="20" y="35"/>
                  <a:pt x="35" y="19"/>
                  <a:pt x="35" y="0"/>
                </a:cubicBezTo>
                <a:lnTo>
                  <a:pt x="274" y="0"/>
                </a:ln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4713815" y="3210054"/>
            <a:ext cx="1382184" cy="1373717"/>
          </a:xfrm>
          <a:custGeom>
            <a:avLst/>
            <a:gdLst>
              <a:gd name="T0" fmla="*/ 0 w 275"/>
              <a:gd name="T1" fmla="*/ 274 h 274"/>
              <a:gd name="T2" fmla="*/ 275 w 275"/>
              <a:gd name="T3" fmla="*/ 0 h 274"/>
              <a:gd name="T4" fmla="*/ 275 w 275"/>
              <a:gd name="T5" fmla="*/ 240 h 274"/>
              <a:gd name="T6" fmla="*/ 274 w 275"/>
              <a:gd name="T7" fmla="*/ 240 h 274"/>
              <a:gd name="T8" fmla="*/ 239 w 275"/>
              <a:gd name="T9" fmla="*/ 274 h 274"/>
              <a:gd name="T10" fmla="*/ 0 w 275"/>
              <a:gd name="T11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" h="274">
                <a:moveTo>
                  <a:pt x="0" y="274"/>
                </a:moveTo>
                <a:cubicBezTo>
                  <a:pt x="0" y="123"/>
                  <a:pt x="123" y="0"/>
                  <a:pt x="275" y="0"/>
                </a:cubicBezTo>
                <a:cubicBezTo>
                  <a:pt x="275" y="240"/>
                  <a:pt x="275" y="240"/>
                  <a:pt x="275" y="240"/>
                </a:cubicBezTo>
                <a:cubicBezTo>
                  <a:pt x="274" y="240"/>
                  <a:pt x="274" y="240"/>
                  <a:pt x="274" y="240"/>
                </a:cubicBezTo>
                <a:cubicBezTo>
                  <a:pt x="255" y="240"/>
                  <a:pt x="239" y="255"/>
                  <a:pt x="239" y="274"/>
                </a:cubicBezTo>
                <a:lnTo>
                  <a:pt x="0" y="274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60" name="Group 19"/>
          <p:cNvGrpSpPr/>
          <p:nvPr/>
        </p:nvGrpSpPr>
        <p:grpSpPr>
          <a:xfrm>
            <a:off x="6447089" y="3413737"/>
            <a:ext cx="675772" cy="368105"/>
            <a:chOff x="6750050" y="3321051"/>
            <a:chExt cx="195263" cy="106363"/>
          </a:xfrm>
          <a:solidFill>
            <a:schemeClr val="bg1"/>
          </a:solidFill>
        </p:grpSpPr>
        <p:sp>
          <p:nvSpPr>
            <p:cNvPr id="61" name="Freeform 20"/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5" name="Freeform 21"/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9" name="Freeform 22"/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0" name="Group 23"/>
          <p:cNvGrpSpPr/>
          <p:nvPr/>
        </p:nvGrpSpPr>
        <p:grpSpPr>
          <a:xfrm>
            <a:off x="5233293" y="3807691"/>
            <a:ext cx="424779" cy="530973"/>
            <a:chOff x="6751638" y="2265363"/>
            <a:chExt cx="158750" cy="198438"/>
          </a:xfrm>
          <a:solidFill>
            <a:schemeClr val="bg1"/>
          </a:solidFill>
        </p:grpSpPr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6751638" y="2349501"/>
              <a:ext cx="158750" cy="65088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6751638" y="2397126"/>
              <a:ext cx="158750" cy="66675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6751638" y="2300288"/>
              <a:ext cx="158750" cy="65088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19 h 40"/>
                <a:gd name="T10" fmla="*/ 49 w 98"/>
                <a:gd name="T11" fmla="*/ 40 h 40"/>
                <a:gd name="T12" fmla="*/ 98 w 98"/>
                <a:gd name="T13" fmla="*/ 19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8"/>
                    <a:pt x="75" y="15"/>
                    <a:pt x="49" y="15"/>
                  </a:cubicBezTo>
                  <a:cubicBezTo>
                    <a:pt x="23" y="15"/>
                    <a:pt x="3" y="8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4" name="Oval 21"/>
            <p:cNvSpPr>
              <a:spLocks noChangeArrowheads="1"/>
            </p:cNvSpPr>
            <p:nvPr/>
          </p:nvSpPr>
          <p:spPr bwMode="auto">
            <a:xfrm>
              <a:off x="6754813" y="2265363"/>
              <a:ext cx="1524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5" name="Group 28"/>
          <p:cNvGrpSpPr/>
          <p:nvPr/>
        </p:nvGrpSpPr>
        <p:grpSpPr>
          <a:xfrm>
            <a:off x="6483277" y="2289041"/>
            <a:ext cx="603395" cy="413037"/>
            <a:chOff x="2324100" y="1814513"/>
            <a:chExt cx="266700" cy="182563"/>
          </a:xfrm>
          <a:solidFill>
            <a:schemeClr val="bg1"/>
          </a:solidFill>
        </p:grpSpPr>
        <p:sp>
          <p:nvSpPr>
            <p:cNvPr id="76" name="Freeform 55"/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7" name="Freeform 56"/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78" name="Freeform 31"/>
          <p:cNvSpPr>
            <a:spLocks/>
          </p:cNvSpPr>
          <p:nvPr/>
        </p:nvSpPr>
        <p:spPr bwMode="auto">
          <a:xfrm>
            <a:off x="5137150" y="4868289"/>
            <a:ext cx="617064" cy="545135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文本框 21"/>
          <p:cNvSpPr txBox="1"/>
          <p:nvPr/>
        </p:nvSpPr>
        <p:spPr>
          <a:xfrm>
            <a:off x="7495927" y="3038858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162" y="178263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46E7A"/>
                </a:solidFill>
              </a:rPr>
              <a:t>添加标题</a:t>
            </a:r>
            <a:endParaRPr lang="en-US" altLang="zh-CN" sz="2400" b="1" dirty="0" smtClean="0">
              <a:solidFill>
                <a:srgbClr val="546E7A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0235" y="367745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77549" y="4868729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20229" y="1359008"/>
            <a:ext cx="3751542" cy="3642324"/>
            <a:chOff x="3546700" y="1030452"/>
            <a:chExt cx="5098600" cy="4950164"/>
          </a:xfrm>
        </p:grpSpPr>
        <p:grpSp>
          <p:nvGrpSpPr>
            <p:cNvPr id="5" name="组合 4"/>
            <p:cNvGrpSpPr/>
            <p:nvPr/>
          </p:nvGrpSpPr>
          <p:grpSpPr>
            <a:xfrm>
              <a:off x="3546700" y="2424631"/>
              <a:ext cx="2161805" cy="2161805"/>
              <a:chOff x="2465017" y="2538326"/>
              <a:chExt cx="2161805" cy="2161805"/>
            </a:xfrm>
          </p:grpSpPr>
          <p:sp>
            <p:nvSpPr>
              <p:cNvPr id="28" name="菱形 27"/>
              <p:cNvSpPr/>
              <p:nvPr/>
            </p:nvSpPr>
            <p:spPr>
              <a:xfrm>
                <a:off x="2465017" y="2538326"/>
                <a:ext cx="2161805" cy="2161805"/>
              </a:xfrm>
              <a:prstGeom prst="diamond">
                <a:avLst/>
              </a:prstGeom>
              <a:solidFill>
                <a:srgbClr val="647B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3161382" y="3307627"/>
                <a:ext cx="758498" cy="617538"/>
                <a:chOff x="4956176" y="3307627"/>
                <a:chExt cx="358775" cy="292100"/>
              </a:xfrm>
              <a:solidFill>
                <a:schemeClr val="bg1"/>
              </a:solidFill>
            </p:grpSpPr>
            <p:sp>
              <p:nvSpPr>
                <p:cNvPr id="43" name="Freeform 19"/>
                <p:cNvSpPr>
                  <a:spLocks noEditPoints="1"/>
                </p:cNvSpPr>
                <p:nvPr/>
              </p:nvSpPr>
              <p:spPr bwMode="auto">
                <a:xfrm>
                  <a:off x="5068888" y="3407640"/>
                  <a:ext cx="146050" cy="158750"/>
                </a:xfrm>
                <a:custGeom>
                  <a:avLst/>
                  <a:gdLst>
                    <a:gd name="T0" fmla="*/ 7 w 13"/>
                    <a:gd name="T1" fmla="*/ 0 h 14"/>
                    <a:gd name="T2" fmla="*/ 0 w 13"/>
                    <a:gd name="T3" fmla="*/ 7 h 14"/>
                    <a:gd name="T4" fmla="*/ 7 w 13"/>
                    <a:gd name="T5" fmla="*/ 14 h 14"/>
                    <a:gd name="T6" fmla="*/ 13 w 13"/>
                    <a:gd name="T7" fmla="*/ 7 h 14"/>
                    <a:gd name="T8" fmla="*/ 7 w 13"/>
                    <a:gd name="T9" fmla="*/ 0 h 14"/>
                    <a:gd name="T10" fmla="*/ 7 w 13"/>
                    <a:gd name="T11" fmla="*/ 12 h 14"/>
                    <a:gd name="T12" fmla="*/ 1 w 13"/>
                    <a:gd name="T13" fmla="*/ 7 h 14"/>
                    <a:gd name="T14" fmla="*/ 7 w 13"/>
                    <a:gd name="T15" fmla="*/ 2 h 14"/>
                    <a:gd name="T16" fmla="*/ 12 w 13"/>
                    <a:gd name="T17" fmla="*/ 7 h 14"/>
                    <a:gd name="T18" fmla="*/ 7 w 13"/>
                    <a:gd name="T19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4">
                      <a:moveTo>
                        <a:pt x="7" y="0"/>
                      </a:move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0" y="14"/>
                        <a:pt x="13" y="11"/>
                        <a:pt x="13" y="7"/>
                      </a:cubicBezTo>
                      <a:cubicBezTo>
                        <a:pt x="13" y="3"/>
                        <a:pt x="10" y="0"/>
                        <a:pt x="7" y="0"/>
                      </a:cubicBezTo>
                      <a:close/>
                      <a:moveTo>
                        <a:pt x="7" y="12"/>
                      </a:moveTo>
                      <a:cubicBezTo>
                        <a:pt x="4" y="12"/>
                        <a:pt x="1" y="10"/>
                        <a:pt x="1" y="7"/>
                      </a:cubicBezTo>
                      <a:cubicBezTo>
                        <a:pt x="1" y="4"/>
                        <a:pt x="4" y="2"/>
                        <a:pt x="7" y="2"/>
                      </a:cubicBezTo>
                      <a:cubicBezTo>
                        <a:pt x="10" y="2"/>
                        <a:pt x="12" y="4"/>
                        <a:pt x="12" y="7"/>
                      </a:cubicBezTo>
                      <a:cubicBezTo>
                        <a:pt x="12" y="10"/>
                        <a:pt x="10" y="12"/>
                        <a:pt x="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Freeform 20"/>
                <p:cNvSpPr>
                  <a:spLocks noEditPoints="1"/>
                </p:cNvSpPr>
                <p:nvPr/>
              </p:nvSpPr>
              <p:spPr bwMode="auto">
                <a:xfrm>
                  <a:off x="4956176" y="3307627"/>
                  <a:ext cx="358775" cy="292100"/>
                </a:xfrm>
                <a:custGeom>
                  <a:avLst/>
                  <a:gdLst>
                    <a:gd name="T0" fmla="*/ 30 w 32"/>
                    <a:gd name="T1" fmla="*/ 5 h 26"/>
                    <a:gd name="T2" fmla="*/ 23 w 32"/>
                    <a:gd name="T3" fmla="*/ 5 h 26"/>
                    <a:gd name="T4" fmla="*/ 23 w 32"/>
                    <a:gd name="T5" fmla="*/ 2 h 26"/>
                    <a:gd name="T6" fmla="*/ 21 w 32"/>
                    <a:gd name="T7" fmla="*/ 0 h 26"/>
                    <a:gd name="T8" fmla="*/ 13 w 32"/>
                    <a:gd name="T9" fmla="*/ 0 h 26"/>
                    <a:gd name="T10" fmla="*/ 11 w 32"/>
                    <a:gd name="T11" fmla="*/ 2 h 26"/>
                    <a:gd name="T12" fmla="*/ 11 w 32"/>
                    <a:gd name="T13" fmla="*/ 5 h 26"/>
                    <a:gd name="T14" fmla="*/ 9 w 32"/>
                    <a:gd name="T15" fmla="*/ 5 h 26"/>
                    <a:gd name="T16" fmla="*/ 9 w 32"/>
                    <a:gd name="T17" fmla="*/ 5 h 26"/>
                    <a:gd name="T18" fmla="*/ 8 w 32"/>
                    <a:gd name="T19" fmla="*/ 3 h 26"/>
                    <a:gd name="T20" fmla="*/ 4 w 32"/>
                    <a:gd name="T21" fmla="*/ 3 h 26"/>
                    <a:gd name="T22" fmla="*/ 3 w 32"/>
                    <a:gd name="T23" fmla="*/ 5 h 26"/>
                    <a:gd name="T24" fmla="*/ 3 w 32"/>
                    <a:gd name="T25" fmla="*/ 5 h 26"/>
                    <a:gd name="T26" fmla="*/ 2 w 32"/>
                    <a:gd name="T27" fmla="*/ 5 h 26"/>
                    <a:gd name="T28" fmla="*/ 0 w 32"/>
                    <a:gd name="T29" fmla="*/ 7 h 26"/>
                    <a:gd name="T30" fmla="*/ 0 w 32"/>
                    <a:gd name="T31" fmla="*/ 24 h 26"/>
                    <a:gd name="T32" fmla="*/ 2 w 32"/>
                    <a:gd name="T33" fmla="*/ 26 h 26"/>
                    <a:gd name="T34" fmla="*/ 30 w 32"/>
                    <a:gd name="T35" fmla="*/ 26 h 26"/>
                    <a:gd name="T36" fmla="*/ 32 w 32"/>
                    <a:gd name="T37" fmla="*/ 24 h 26"/>
                    <a:gd name="T38" fmla="*/ 32 w 32"/>
                    <a:gd name="T39" fmla="*/ 7 h 26"/>
                    <a:gd name="T40" fmla="*/ 30 w 32"/>
                    <a:gd name="T41" fmla="*/ 5 h 26"/>
                    <a:gd name="T42" fmla="*/ 7 w 32"/>
                    <a:gd name="T43" fmla="*/ 9 h 26"/>
                    <a:gd name="T44" fmla="*/ 3 w 32"/>
                    <a:gd name="T45" fmla="*/ 9 h 26"/>
                    <a:gd name="T46" fmla="*/ 2 w 32"/>
                    <a:gd name="T47" fmla="*/ 8 h 26"/>
                    <a:gd name="T48" fmla="*/ 3 w 32"/>
                    <a:gd name="T49" fmla="*/ 7 h 26"/>
                    <a:gd name="T50" fmla="*/ 7 w 32"/>
                    <a:gd name="T51" fmla="*/ 7 h 26"/>
                    <a:gd name="T52" fmla="*/ 8 w 32"/>
                    <a:gd name="T53" fmla="*/ 8 h 26"/>
                    <a:gd name="T54" fmla="*/ 7 w 32"/>
                    <a:gd name="T55" fmla="*/ 9 h 26"/>
                    <a:gd name="T56" fmla="*/ 14 w 32"/>
                    <a:gd name="T57" fmla="*/ 2 h 26"/>
                    <a:gd name="T58" fmla="*/ 20 w 32"/>
                    <a:gd name="T59" fmla="*/ 2 h 26"/>
                    <a:gd name="T60" fmla="*/ 21 w 32"/>
                    <a:gd name="T61" fmla="*/ 2 h 26"/>
                    <a:gd name="T62" fmla="*/ 20 w 32"/>
                    <a:gd name="T63" fmla="*/ 3 h 26"/>
                    <a:gd name="T64" fmla="*/ 14 w 32"/>
                    <a:gd name="T65" fmla="*/ 3 h 26"/>
                    <a:gd name="T66" fmla="*/ 13 w 32"/>
                    <a:gd name="T67" fmla="*/ 2 h 26"/>
                    <a:gd name="T68" fmla="*/ 14 w 32"/>
                    <a:gd name="T69" fmla="*/ 2 h 26"/>
                    <a:gd name="T70" fmla="*/ 17 w 32"/>
                    <a:gd name="T71" fmla="*/ 24 h 26"/>
                    <a:gd name="T72" fmla="*/ 9 w 32"/>
                    <a:gd name="T73" fmla="*/ 16 h 26"/>
                    <a:gd name="T74" fmla="*/ 17 w 32"/>
                    <a:gd name="T75" fmla="*/ 8 h 26"/>
                    <a:gd name="T76" fmla="*/ 25 w 32"/>
                    <a:gd name="T77" fmla="*/ 16 h 26"/>
                    <a:gd name="T78" fmla="*/ 17 w 32"/>
                    <a:gd name="T79" fmla="*/ 24 h 26"/>
                    <a:gd name="T80" fmla="*/ 29 w 32"/>
                    <a:gd name="T81" fmla="*/ 9 h 26"/>
                    <a:gd name="T82" fmla="*/ 27 w 32"/>
                    <a:gd name="T83" fmla="*/ 8 h 26"/>
                    <a:gd name="T84" fmla="*/ 29 w 32"/>
                    <a:gd name="T85" fmla="*/ 7 h 26"/>
                    <a:gd name="T86" fmla="*/ 30 w 32"/>
                    <a:gd name="T87" fmla="*/ 8 h 26"/>
                    <a:gd name="T88" fmla="*/ 29 w 32"/>
                    <a:gd name="T89" fmla="*/ 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2" h="26">
                      <a:moveTo>
                        <a:pt x="30" y="5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1"/>
                        <a:pt x="22" y="0"/>
                        <a:pt x="2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1" y="1"/>
                        <a:pt x="11" y="2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6"/>
                        <a:pt x="0" y="7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6"/>
                        <a:pt x="1" y="26"/>
                        <a:pt x="2" y="26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1" y="26"/>
                        <a:pt x="32" y="26"/>
                        <a:pt x="32" y="24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2" y="6"/>
                        <a:pt x="31" y="5"/>
                        <a:pt x="30" y="5"/>
                      </a:cubicBezTo>
                      <a:close/>
                      <a:moveTo>
                        <a:pt x="7" y="9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2" y="9"/>
                        <a:pt x="2" y="8"/>
                      </a:cubicBezTo>
                      <a:cubicBezTo>
                        <a:pt x="2" y="8"/>
                        <a:pt x="3" y="7"/>
                        <a:pt x="3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8" y="8"/>
                        <a:pt x="8" y="8"/>
                      </a:cubicBezTo>
                      <a:cubicBezTo>
                        <a:pt x="8" y="9"/>
                        <a:pt x="7" y="9"/>
                        <a:pt x="7" y="9"/>
                      </a:cubicBezTo>
                      <a:close/>
                      <a:moveTo>
                        <a:pt x="14" y="2"/>
                      </a:move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2"/>
                        <a:pt x="21" y="2"/>
                        <a:pt x="21" y="2"/>
                      </a:cubicBezTo>
                      <a:cubicBezTo>
                        <a:pt x="21" y="3"/>
                        <a:pt x="20" y="3"/>
                        <a:pt x="20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3" y="3"/>
                        <a:pt x="13" y="3"/>
                        <a:pt x="13" y="2"/>
                      </a:cubicBezTo>
                      <a:cubicBezTo>
                        <a:pt x="13" y="2"/>
                        <a:pt x="13" y="2"/>
                        <a:pt x="14" y="2"/>
                      </a:cubicBezTo>
                      <a:close/>
                      <a:moveTo>
                        <a:pt x="17" y="24"/>
                      </a:moveTo>
                      <a:cubicBezTo>
                        <a:pt x="12" y="24"/>
                        <a:pt x="9" y="20"/>
                        <a:pt x="9" y="16"/>
                      </a:cubicBezTo>
                      <a:cubicBezTo>
                        <a:pt x="9" y="11"/>
                        <a:pt x="12" y="8"/>
                        <a:pt x="17" y="8"/>
                      </a:cubicBezTo>
                      <a:cubicBezTo>
                        <a:pt x="21" y="8"/>
                        <a:pt x="25" y="11"/>
                        <a:pt x="25" y="16"/>
                      </a:cubicBezTo>
                      <a:cubicBezTo>
                        <a:pt x="25" y="20"/>
                        <a:pt x="21" y="24"/>
                        <a:pt x="17" y="24"/>
                      </a:cubicBezTo>
                      <a:close/>
                      <a:moveTo>
                        <a:pt x="29" y="9"/>
                      </a:moveTo>
                      <a:cubicBezTo>
                        <a:pt x="28" y="9"/>
                        <a:pt x="27" y="9"/>
                        <a:pt x="27" y="8"/>
                      </a:cubicBezTo>
                      <a:cubicBezTo>
                        <a:pt x="27" y="7"/>
                        <a:pt x="28" y="7"/>
                        <a:pt x="29" y="7"/>
                      </a:cubicBezTo>
                      <a:cubicBezTo>
                        <a:pt x="29" y="7"/>
                        <a:pt x="30" y="7"/>
                        <a:pt x="30" y="8"/>
                      </a:cubicBezTo>
                      <a:cubicBezTo>
                        <a:pt x="30" y="9"/>
                        <a:pt x="29" y="9"/>
                        <a:pt x="29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5015098" y="1030452"/>
              <a:ext cx="2161805" cy="2161805"/>
              <a:chOff x="4495839" y="1527447"/>
              <a:chExt cx="2161805" cy="2161805"/>
            </a:xfrm>
          </p:grpSpPr>
          <p:sp>
            <p:nvSpPr>
              <p:cNvPr id="29" name="菱形 28"/>
              <p:cNvSpPr/>
              <p:nvPr/>
            </p:nvSpPr>
            <p:spPr>
              <a:xfrm>
                <a:off x="4495839" y="1527447"/>
                <a:ext cx="2161805" cy="2161805"/>
              </a:xfrm>
              <a:prstGeom prst="diamond">
                <a:avLst/>
              </a:prstGeom>
              <a:solidFill>
                <a:srgbClr val="5EC6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5176635" y="2261465"/>
                <a:ext cx="777000" cy="699300"/>
                <a:chOff x="6980238" y="2261465"/>
                <a:chExt cx="349250" cy="314325"/>
              </a:xfrm>
              <a:solidFill>
                <a:schemeClr val="bg1"/>
              </a:solidFill>
            </p:grpSpPr>
            <p:sp>
              <p:nvSpPr>
                <p:cNvPr id="39" name="Oval 21"/>
                <p:cNvSpPr>
                  <a:spLocks noChangeArrowheads="1"/>
                </p:cNvSpPr>
                <p:nvPr/>
              </p:nvSpPr>
              <p:spPr bwMode="auto">
                <a:xfrm>
                  <a:off x="7024688" y="2261465"/>
                  <a:ext cx="123825" cy="1111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Freeform 22"/>
                <p:cNvSpPr>
                  <a:spLocks/>
                </p:cNvSpPr>
                <p:nvPr/>
              </p:nvSpPr>
              <p:spPr bwMode="auto">
                <a:xfrm>
                  <a:off x="6980238" y="2407515"/>
                  <a:ext cx="214312" cy="168275"/>
                </a:xfrm>
                <a:custGeom>
                  <a:avLst/>
                  <a:gdLst>
                    <a:gd name="T0" fmla="*/ 10 w 19"/>
                    <a:gd name="T1" fmla="*/ 0 h 15"/>
                    <a:gd name="T2" fmla="*/ 0 w 19"/>
                    <a:gd name="T3" fmla="*/ 15 h 15"/>
                    <a:gd name="T4" fmla="*/ 19 w 19"/>
                    <a:gd name="T5" fmla="*/ 15 h 15"/>
                    <a:gd name="T6" fmla="*/ 10 w 19"/>
                    <a:gd name="T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5">
                      <a:moveTo>
                        <a:pt x="10" y="0"/>
                      </a:moveTo>
                      <a:cubicBezTo>
                        <a:pt x="2" y="0"/>
                        <a:pt x="0" y="15"/>
                        <a:pt x="0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5"/>
                        <a:pt x="17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Oval 23"/>
                <p:cNvSpPr>
                  <a:spLocks noChangeArrowheads="1"/>
                </p:cNvSpPr>
                <p:nvPr/>
              </p:nvSpPr>
              <p:spPr bwMode="auto">
                <a:xfrm>
                  <a:off x="7216776" y="2339252"/>
                  <a:ext cx="88900" cy="904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Freeform 24"/>
                <p:cNvSpPr>
                  <a:spLocks/>
                </p:cNvSpPr>
                <p:nvPr/>
              </p:nvSpPr>
              <p:spPr bwMode="auto">
                <a:xfrm>
                  <a:off x="7194551" y="2451965"/>
                  <a:ext cx="134937" cy="123825"/>
                </a:xfrm>
                <a:custGeom>
                  <a:avLst/>
                  <a:gdLst>
                    <a:gd name="T0" fmla="*/ 6 w 12"/>
                    <a:gd name="T1" fmla="*/ 0 h 11"/>
                    <a:gd name="T2" fmla="*/ 0 w 12"/>
                    <a:gd name="T3" fmla="*/ 5 h 11"/>
                    <a:gd name="T4" fmla="*/ 2 w 12"/>
                    <a:gd name="T5" fmla="*/ 11 h 11"/>
                    <a:gd name="T6" fmla="*/ 12 w 12"/>
                    <a:gd name="T7" fmla="*/ 11 h 11"/>
                    <a:gd name="T8" fmla="*/ 6 w 1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1" y="8"/>
                        <a:pt x="2" y="11"/>
                        <a:pt x="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2" y="11"/>
                        <a:pt x="11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6483495" y="2424631"/>
              <a:ext cx="2161805" cy="2161805"/>
              <a:chOff x="5652499" y="3401085"/>
              <a:chExt cx="2161805" cy="2161805"/>
            </a:xfrm>
          </p:grpSpPr>
          <p:sp>
            <p:nvSpPr>
              <p:cNvPr id="31" name="菱形 30"/>
              <p:cNvSpPr/>
              <p:nvPr/>
            </p:nvSpPr>
            <p:spPr>
              <a:xfrm>
                <a:off x="5652499" y="3401085"/>
                <a:ext cx="2161805" cy="2161805"/>
              </a:xfrm>
              <a:prstGeom prst="diamond">
                <a:avLst/>
              </a:prstGeom>
              <a:solidFill>
                <a:srgbClr val="F88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Freeform 25"/>
              <p:cNvSpPr>
                <a:spLocks noEditPoints="1"/>
              </p:cNvSpPr>
              <p:nvPr/>
            </p:nvSpPr>
            <p:spPr bwMode="auto">
              <a:xfrm>
                <a:off x="6344903" y="4138273"/>
                <a:ext cx="728427" cy="678683"/>
              </a:xfrm>
              <a:custGeom>
                <a:avLst/>
                <a:gdLst>
                  <a:gd name="T0" fmla="*/ 27 w 29"/>
                  <a:gd name="T1" fmla="*/ 0 h 27"/>
                  <a:gd name="T2" fmla="*/ 8 w 29"/>
                  <a:gd name="T3" fmla="*/ 0 h 27"/>
                  <a:gd name="T4" fmla="*/ 6 w 29"/>
                  <a:gd name="T5" fmla="*/ 2 h 27"/>
                  <a:gd name="T6" fmla="*/ 6 w 29"/>
                  <a:gd name="T7" fmla="*/ 4 h 27"/>
                  <a:gd name="T8" fmla="*/ 6 w 29"/>
                  <a:gd name="T9" fmla="*/ 4 h 27"/>
                  <a:gd name="T10" fmla="*/ 6 w 29"/>
                  <a:gd name="T11" fmla="*/ 22 h 27"/>
                  <a:gd name="T12" fmla="*/ 4 w 29"/>
                  <a:gd name="T13" fmla="*/ 21 h 27"/>
                  <a:gd name="T14" fmla="*/ 0 w 29"/>
                  <a:gd name="T15" fmla="*/ 24 h 27"/>
                  <a:gd name="T16" fmla="*/ 4 w 29"/>
                  <a:gd name="T17" fmla="*/ 27 h 27"/>
                  <a:gd name="T18" fmla="*/ 8 w 29"/>
                  <a:gd name="T19" fmla="*/ 24 h 27"/>
                  <a:gd name="T20" fmla="*/ 8 w 29"/>
                  <a:gd name="T21" fmla="*/ 24 h 27"/>
                  <a:gd name="T22" fmla="*/ 8 w 29"/>
                  <a:gd name="T23" fmla="*/ 24 h 27"/>
                  <a:gd name="T24" fmla="*/ 8 w 29"/>
                  <a:gd name="T25" fmla="*/ 10 h 27"/>
                  <a:gd name="T26" fmla="*/ 28 w 29"/>
                  <a:gd name="T27" fmla="*/ 10 h 27"/>
                  <a:gd name="T28" fmla="*/ 28 w 29"/>
                  <a:gd name="T29" fmla="*/ 22 h 27"/>
                  <a:gd name="T30" fmla="*/ 25 w 29"/>
                  <a:gd name="T31" fmla="*/ 21 h 27"/>
                  <a:gd name="T32" fmla="*/ 21 w 29"/>
                  <a:gd name="T33" fmla="*/ 24 h 27"/>
                  <a:gd name="T34" fmla="*/ 25 w 29"/>
                  <a:gd name="T35" fmla="*/ 27 h 27"/>
                  <a:gd name="T36" fmla="*/ 29 w 29"/>
                  <a:gd name="T37" fmla="*/ 24 h 27"/>
                  <a:gd name="T38" fmla="*/ 29 w 29"/>
                  <a:gd name="T39" fmla="*/ 24 h 27"/>
                  <a:gd name="T40" fmla="*/ 29 w 29"/>
                  <a:gd name="T41" fmla="*/ 24 h 27"/>
                  <a:gd name="T42" fmla="*/ 29 w 29"/>
                  <a:gd name="T43" fmla="*/ 4 h 27"/>
                  <a:gd name="T44" fmla="*/ 29 w 29"/>
                  <a:gd name="T45" fmla="*/ 4 h 27"/>
                  <a:gd name="T46" fmla="*/ 29 w 29"/>
                  <a:gd name="T47" fmla="*/ 2 h 27"/>
                  <a:gd name="T48" fmla="*/ 27 w 29"/>
                  <a:gd name="T49" fmla="*/ 0 h 27"/>
                  <a:gd name="T50" fmla="*/ 8 w 29"/>
                  <a:gd name="T51" fmla="*/ 8 h 27"/>
                  <a:gd name="T52" fmla="*/ 8 w 29"/>
                  <a:gd name="T53" fmla="*/ 6 h 27"/>
                  <a:gd name="T54" fmla="*/ 8 w 29"/>
                  <a:gd name="T55" fmla="*/ 6 h 27"/>
                  <a:gd name="T56" fmla="*/ 27 w 29"/>
                  <a:gd name="T57" fmla="*/ 6 h 27"/>
                  <a:gd name="T58" fmla="*/ 28 w 29"/>
                  <a:gd name="T59" fmla="*/ 6 h 27"/>
                  <a:gd name="T60" fmla="*/ 28 w 29"/>
                  <a:gd name="T61" fmla="*/ 8 h 27"/>
                  <a:gd name="T62" fmla="*/ 8 w 29"/>
                  <a:gd name="T63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" h="27">
                    <a:moveTo>
                      <a:pt x="2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6" y="1"/>
                      <a:pt x="6" y="2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4" y="27"/>
                    </a:cubicBezTo>
                    <a:cubicBezTo>
                      <a:pt x="6" y="27"/>
                      <a:pt x="8" y="26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7" y="21"/>
                      <a:pt x="26" y="21"/>
                      <a:pt x="25" y="21"/>
                    </a:cubicBezTo>
                    <a:cubicBezTo>
                      <a:pt x="23" y="21"/>
                      <a:pt x="21" y="23"/>
                      <a:pt x="21" y="24"/>
                    </a:cubicBezTo>
                    <a:cubicBezTo>
                      <a:pt x="21" y="26"/>
                      <a:pt x="23" y="27"/>
                      <a:pt x="25" y="27"/>
                    </a:cubicBezTo>
                    <a:cubicBezTo>
                      <a:pt x="27" y="27"/>
                      <a:pt x="29" y="26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8" y="8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8" y="6"/>
                    </a:cubicBezTo>
                    <a:cubicBezTo>
                      <a:pt x="28" y="8"/>
                      <a:pt x="28" y="8"/>
                      <a:pt x="28" y="8"/>
                    </a:cubicBezTo>
                    <a:lnTo>
                      <a:pt x="8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015098" y="3818811"/>
              <a:ext cx="2161805" cy="2161805"/>
              <a:chOff x="7565178" y="2252373"/>
              <a:chExt cx="2161805" cy="2161805"/>
            </a:xfrm>
          </p:grpSpPr>
          <p:sp>
            <p:nvSpPr>
              <p:cNvPr id="30" name="菱形 29"/>
              <p:cNvSpPr/>
              <p:nvPr/>
            </p:nvSpPr>
            <p:spPr>
              <a:xfrm>
                <a:off x="7565178" y="2252373"/>
                <a:ext cx="2161805" cy="2161805"/>
              </a:xfrm>
              <a:prstGeom prst="diamond">
                <a:avLst/>
              </a:prstGeom>
              <a:solidFill>
                <a:srgbClr val="F26D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8256700" y="2933214"/>
                <a:ext cx="815500" cy="815502"/>
                <a:chOff x="10050463" y="2969490"/>
                <a:chExt cx="382587" cy="382588"/>
              </a:xfrm>
              <a:solidFill>
                <a:schemeClr val="bg1"/>
              </a:solidFill>
            </p:grpSpPr>
            <p:sp>
              <p:nvSpPr>
                <p:cNvPr id="37" name="Freeform 26"/>
                <p:cNvSpPr>
                  <a:spLocks noEditPoints="1"/>
                </p:cNvSpPr>
                <p:nvPr/>
              </p:nvSpPr>
              <p:spPr bwMode="auto">
                <a:xfrm>
                  <a:off x="10050463" y="2969490"/>
                  <a:ext cx="382587" cy="382588"/>
                </a:xfrm>
                <a:custGeom>
                  <a:avLst/>
                  <a:gdLst>
                    <a:gd name="T0" fmla="*/ 17 w 34"/>
                    <a:gd name="T1" fmla="*/ 0 h 34"/>
                    <a:gd name="T2" fmla="*/ 0 w 34"/>
                    <a:gd name="T3" fmla="*/ 17 h 34"/>
                    <a:gd name="T4" fmla="*/ 17 w 34"/>
                    <a:gd name="T5" fmla="*/ 34 h 34"/>
                    <a:gd name="T6" fmla="*/ 34 w 34"/>
                    <a:gd name="T7" fmla="*/ 17 h 34"/>
                    <a:gd name="T8" fmla="*/ 17 w 34"/>
                    <a:gd name="T9" fmla="*/ 0 h 34"/>
                    <a:gd name="T10" fmla="*/ 17 w 34"/>
                    <a:gd name="T11" fmla="*/ 31 h 34"/>
                    <a:gd name="T12" fmla="*/ 2 w 34"/>
                    <a:gd name="T13" fmla="*/ 17 h 34"/>
                    <a:gd name="T14" fmla="*/ 17 w 34"/>
                    <a:gd name="T15" fmla="*/ 2 h 34"/>
                    <a:gd name="T16" fmla="*/ 31 w 34"/>
                    <a:gd name="T17" fmla="*/ 17 h 34"/>
                    <a:gd name="T18" fmla="*/ 17 w 34"/>
                    <a:gd name="T19" fmla="*/ 3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34">
                      <a:moveTo>
                        <a:pt x="17" y="0"/>
                      </a:moveTo>
                      <a:cubicBezTo>
                        <a:pt x="7" y="0"/>
                        <a:pt x="0" y="7"/>
                        <a:pt x="0" y="17"/>
                      </a:cubicBezTo>
                      <a:cubicBezTo>
                        <a:pt x="0" y="26"/>
                        <a:pt x="7" y="34"/>
                        <a:pt x="17" y="34"/>
                      </a:cubicBezTo>
                      <a:cubicBezTo>
                        <a:pt x="26" y="34"/>
                        <a:pt x="34" y="26"/>
                        <a:pt x="34" y="17"/>
                      </a:cubicBezTo>
                      <a:cubicBezTo>
                        <a:pt x="34" y="7"/>
                        <a:pt x="26" y="0"/>
                        <a:pt x="17" y="0"/>
                      </a:cubicBezTo>
                      <a:close/>
                      <a:moveTo>
                        <a:pt x="17" y="31"/>
                      </a:moveTo>
                      <a:cubicBezTo>
                        <a:pt x="9" y="31"/>
                        <a:pt x="2" y="25"/>
                        <a:pt x="2" y="17"/>
                      </a:cubicBezTo>
                      <a:cubicBezTo>
                        <a:pt x="2" y="9"/>
                        <a:pt x="9" y="2"/>
                        <a:pt x="17" y="2"/>
                      </a:cubicBezTo>
                      <a:cubicBezTo>
                        <a:pt x="25" y="2"/>
                        <a:pt x="31" y="9"/>
                        <a:pt x="31" y="17"/>
                      </a:cubicBezTo>
                      <a:cubicBezTo>
                        <a:pt x="31" y="25"/>
                        <a:pt x="25" y="31"/>
                        <a:pt x="17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Freeform 27"/>
                <p:cNvSpPr>
                  <a:spLocks noEditPoints="1"/>
                </p:cNvSpPr>
                <p:nvPr/>
              </p:nvSpPr>
              <p:spPr bwMode="auto">
                <a:xfrm>
                  <a:off x="10094913" y="3013940"/>
                  <a:ext cx="293687" cy="282575"/>
                </a:xfrm>
                <a:custGeom>
                  <a:avLst/>
                  <a:gdLst>
                    <a:gd name="T0" fmla="*/ 13 w 26"/>
                    <a:gd name="T1" fmla="*/ 0 h 25"/>
                    <a:gd name="T2" fmla="*/ 0 w 26"/>
                    <a:gd name="T3" fmla="*/ 13 h 25"/>
                    <a:gd name="T4" fmla="*/ 13 w 26"/>
                    <a:gd name="T5" fmla="*/ 25 h 25"/>
                    <a:gd name="T6" fmla="*/ 26 w 26"/>
                    <a:gd name="T7" fmla="*/ 13 h 25"/>
                    <a:gd name="T8" fmla="*/ 13 w 26"/>
                    <a:gd name="T9" fmla="*/ 0 h 25"/>
                    <a:gd name="T10" fmla="*/ 21 w 26"/>
                    <a:gd name="T11" fmla="*/ 14 h 25"/>
                    <a:gd name="T12" fmla="*/ 12 w 26"/>
                    <a:gd name="T13" fmla="*/ 14 h 25"/>
                    <a:gd name="T14" fmla="*/ 12 w 26"/>
                    <a:gd name="T15" fmla="*/ 3 h 25"/>
                    <a:gd name="T16" fmla="*/ 14 w 26"/>
                    <a:gd name="T17" fmla="*/ 3 h 25"/>
                    <a:gd name="T18" fmla="*/ 14 w 26"/>
                    <a:gd name="T19" fmla="*/ 12 h 25"/>
                    <a:gd name="T20" fmla="*/ 21 w 26"/>
                    <a:gd name="T21" fmla="*/ 12 h 25"/>
                    <a:gd name="T22" fmla="*/ 21 w 26"/>
                    <a:gd name="T23" fmla="*/ 1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" h="25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5"/>
                        <a:pt x="13" y="25"/>
                      </a:cubicBezTo>
                      <a:cubicBezTo>
                        <a:pt x="20" y="25"/>
                        <a:pt x="26" y="20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  <a:moveTo>
                        <a:pt x="21" y="14"/>
                      </a:move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lnTo>
                        <a:pt x="2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8" name="矩形 6"/>
          <p:cNvSpPr>
            <a:spLocks noChangeArrowheads="1"/>
          </p:cNvSpPr>
          <p:nvPr/>
        </p:nvSpPr>
        <p:spPr bwMode="auto">
          <a:xfrm>
            <a:off x="914187" y="2206825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9" name="矩形 6"/>
          <p:cNvSpPr>
            <a:spLocks noChangeArrowheads="1"/>
          </p:cNvSpPr>
          <p:nvPr/>
        </p:nvSpPr>
        <p:spPr bwMode="auto">
          <a:xfrm>
            <a:off x="914187" y="4080019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0" name="矩形 49"/>
          <p:cNvSpPr/>
          <p:nvPr/>
        </p:nvSpPr>
        <p:spPr>
          <a:xfrm>
            <a:off x="1030299" y="3739841"/>
            <a:ext cx="2916000" cy="332148"/>
          </a:xfrm>
          <a:prstGeom prst="rect">
            <a:avLst/>
          </a:prstGeom>
          <a:solidFill>
            <a:srgbClr val="647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51" name="矩形 50"/>
          <p:cNvSpPr/>
          <p:nvPr/>
        </p:nvSpPr>
        <p:spPr>
          <a:xfrm>
            <a:off x="1030299" y="1846312"/>
            <a:ext cx="291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52" name="矩形 6"/>
          <p:cNvSpPr>
            <a:spLocks noChangeArrowheads="1"/>
          </p:cNvSpPr>
          <p:nvPr/>
        </p:nvSpPr>
        <p:spPr bwMode="auto">
          <a:xfrm>
            <a:off x="7971771" y="2206825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3" name="矩形 52"/>
          <p:cNvSpPr/>
          <p:nvPr/>
        </p:nvSpPr>
        <p:spPr>
          <a:xfrm>
            <a:off x="8087883" y="3739841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8087883" y="1846312"/>
            <a:ext cx="2916000" cy="332148"/>
          </a:xfrm>
          <a:prstGeom prst="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55" name="矩形 6"/>
          <p:cNvSpPr>
            <a:spLocks noChangeArrowheads="1"/>
          </p:cNvSpPr>
          <p:nvPr/>
        </p:nvSpPr>
        <p:spPr bwMode="auto">
          <a:xfrm>
            <a:off x="7971771" y="4085332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2" name="矩形 61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4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5261" y="2355924"/>
            <a:ext cx="2147514" cy="2147514"/>
          </a:xfrm>
          <a:prstGeom prst="ellipse">
            <a:avLst/>
          </a:prstGeom>
        </p:spPr>
      </p:pic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00536" y="1733536"/>
            <a:ext cx="3390928" cy="3390928"/>
            <a:chOff x="4771203" y="2077139"/>
            <a:chExt cx="2846598" cy="2846597"/>
          </a:xfrm>
        </p:grpSpPr>
        <p:sp>
          <p:nvSpPr>
            <p:cNvPr id="32" name="Freeform 108"/>
            <p:cNvSpPr>
              <a:spLocks/>
            </p:cNvSpPr>
            <p:nvPr/>
          </p:nvSpPr>
          <p:spPr bwMode="auto">
            <a:xfrm>
              <a:off x="4771203" y="2627504"/>
              <a:ext cx="832399" cy="1745868"/>
            </a:xfrm>
            <a:custGeom>
              <a:avLst/>
              <a:gdLst>
                <a:gd name="T0" fmla="*/ 132 w 540"/>
                <a:gd name="T1" fmla="*/ 716 h 1133"/>
                <a:gd name="T2" fmla="*/ 4 w 540"/>
                <a:gd name="T3" fmla="*/ 771 h 1133"/>
                <a:gd name="T4" fmla="*/ 140 w 540"/>
                <a:gd name="T5" fmla="*/ 1089 h 1133"/>
                <a:gd name="T6" fmla="*/ 268 w 540"/>
                <a:gd name="T7" fmla="*/ 1034 h 1133"/>
                <a:gd name="T8" fmla="*/ 351 w 540"/>
                <a:gd name="T9" fmla="*/ 1133 h 1133"/>
                <a:gd name="T10" fmla="*/ 540 w 540"/>
                <a:gd name="T11" fmla="*/ 946 h 1133"/>
                <a:gd name="T12" fmla="*/ 427 w 540"/>
                <a:gd name="T13" fmla="*/ 778 h 1133"/>
                <a:gd name="T14" fmla="*/ 540 w 540"/>
                <a:gd name="T15" fmla="*/ 187 h 1133"/>
                <a:gd name="T16" fmla="*/ 351 w 540"/>
                <a:gd name="T17" fmla="*/ 0 h 1133"/>
                <a:gd name="T18" fmla="*/ 258 w 540"/>
                <a:gd name="T19" fmla="*/ 113 h 1133"/>
                <a:gd name="T20" fmla="*/ 129 w 540"/>
                <a:gd name="T21" fmla="*/ 61 h 1133"/>
                <a:gd name="T22" fmla="*/ 0 w 540"/>
                <a:gd name="T23" fmla="*/ 381 h 1133"/>
                <a:gd name="T24" fmla="*/ 129 w 540"/>
                <a:gd name="T25" fmla="*/ 433 h 1133"/>
                <a:gd name="T26" fmla="*/ 132 w 540"/>
                <a:gd name="T27" fmla="*/ 716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0" h="1133">
                  <a:moveTo>
                    <a:pt x="132" y="716"/>
                  </a:moveTo>
                  <a:cubicBezTo>
                    <a:pt x="4" y="771"/>
                    <a:pt x="4" y="771"/>
                    <a:pt x="4" y="771"/>
                  </a:cubicBezTo>
                  <a:cubicBezTo>
                    <a:pt x="140" y="1089"/>
                    <a:pt x="140" y="1089"/>
                    <a:pt x="140" y="1089"/>
                  </a:cubicBezTo>
                  <a:cubicBezTo>
                    <a:pt x="268" y="1034"/>
                    <a:pt x="268" y="1034"/>
                    <a:pt x="268" y="1034"/>
                  </a:cubicBezTo>
                  <a:cubicBezTo>
                    <a:pt x="293" y="1069"/>
                    <a:pt x="321" y="1103"/>
                    <a:pt x="351" y="1133"/>
                  </a:cubicBezTo>
                  <a:cubicBezTo>
                    <a:pt x="540" y="946"/>
                    <a:pt x="540" y="946"/>
                    <a:pt x="540" y="946"/>
                  </a:cubicBezTo>
                  <a:cubicBezTo>
                    <a:pt x="493" y="899"/>
                    <a:pt x="454" y="842"/>
                    <a:pt x="427" y="778"/>
                  </a:cubicBezTo>
                  <a:cubicBezTo>
                    <a:pt x="339" y="571"/>
                    <a:pt x="391" y="338"/>
                    <a:pt x="540" y="187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317" y="34"/>
                    <a:pt x="286" y="72"/>
                    <a:pt x="258" y="113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129" y="433"/>
                    <a:pt x="129" y="433"/>
                    <a:pt x="129" y="433"/>
                  </a:cubicBezTo>
                  <a:cubicBezTo>
                    <a:pt x="113" y="527"/>
                    <a:pt x="114" y="622"/>
                    <a:pt x="132" y="716"/>
                  </a:cubicBezTo>
                  <a:close/>
                </a:path>
              </a:pathLst>
            </a:custGeom>
            <a:solidFill>
              <a:srgbClr val="647B86"/>
            </a:solidFill>
            <a:ln w="38100">
              <a:solidFill>
                <a:srgbClr val="F6F6F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09"/>
            <p:cNvSpPr>
              <a:spLocks/>
            </p:cNvSpPr>
            <p:nvPr/>
          </p:nvSpPr>
          <p:spPr bwMode="auto">
            <a:xfrm>
              <a:off x="6785402" y="2627504"/>
              <a:ext cx="832399" cy="1745868"/>
            </a:xfrm>
            <a:custGeom>
              <a:avLst/>
              <a:gdLst>
                <a:gd name="T0" fmla="*/ 189 w 540"/>
                <a:gd name="T1" fmla="*/ 1133 h 1133"/>
                <a:gd name="T2" fmla="*/ 282 w 540"/>
                <a:gd name="T3" fmla="*/ 1020 h 1133"/>
                <a:gd name="T4" fmla="*/ 411 w 540"/>
                <a:gd name="T5" fmla="*/ 1072 h 1133"/>
                <a:gd name="T6" fmla="*/ 540 w 540"/>
                <a:gd name="T7" fmla="*/ 752 h 1133"/>
                <a:gd name="T8" fmla="*/ 411 w 540"/>
                <a:gd name="T9" fmla="*/ 700 h 1133"/>
                <a:gd name="T10" fmla="*/ 408 w 540"/>
                <a:gd name="T11" fmla="*/ 417 h 1133"/>
                <a:gd name="T12" fmla="*/ 536 w 540"/>
                <a:gd name="T13" fmla="*/ 362 h 1133"/>
                <a:gd name="T14" fmla="*/ 401 w 540"/>
                <a:gd name="T15" fmla="*/ 44 h 1133"/>
                <a:gd name="T16" fmla="*/ 272 w 540"/>
                <a:gd name="T17" fmla="*/ 99 h 1133"/>
                <a:gd name="T18" fmla="*/ 189 w 540"/>
                <a:gd name="T19" fmla="*/ 0 h 1133"/>
                <a:gd name="T20" fmla="*/ 0 w 540"/>
                <a:gd name="T21" fmla="*/ 186 h 1133"/>
                <a:gd name="T22" fmla="*/ 113 w 540"/>
                <a:gd name="T23" fmla="*/ 355 h 1133"/>
                <a:gd name="T24" fmla="*/ 0 w 540"/>
                <a:gd name="T25" fmla="*/ 946 h 1133"/>
                <a:gd name="T26" fmla="*/ 189 w 540"/>
                <a:gd name="T27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0" h="1133">
                  <a:moveTo>
                    <a:pt x="189" y="1133"/>
                  </a:moveTo>
                  <a:cubicBezTo>
                    <a:pt x="223" y="1099"/>
                    <a:pt x="254" y="1061"/>
                    <a:pt x="282" y="1020"/>
                  </a:cubicBezTo>
                  <a:cubicBezTo>
                    <a:pt x="411" y="1072"/>
                    <a:pt x="411" y="1072"/>
                    <a:pt x="411" y="1072"/>
                  </a:cubicBezTo>
                  <a:cubicBezTo>
                    <a:pt x="540" y="752"/>
                    <a:pt x="540" y="752"/>
                    <a:pt x="540" y="752"/>
                  </a:cubicBezTo>
                  <a:cubicBezTo>
                    <a:pt x="411" y="700"/>
                    <a:pt x="411" y="700"/>
                    <a:pt x="411" y="700"/>
                  </a:cubicBezTo>
                  <a:cubicBezTo>
                    <a:pt x="427" y="605"/>
                    <a:pt x="426" y="511"/>
                    <a:pt x="408" y="417"/>
                  </a:cubicBezTo>
                  <a:cubicBezTo>
                    <a:pt x="536" y="362"/>
                    <a:pt x="536" y="362"/>
                    <a:pt x="536" y="362"/>
                  </a:cubicBezTo>
                  <a:cubicBezTo>
                    <a:pt x="401" y="44"/>
                    <a:pt x="401" y="44"/>
                    <a:pt x="401" y="44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47" y="63"/>
                    <a:pt x="219" y="30"/>
                    <a:pt x="189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47" y="234"/>
                    <a:pt x="86" y="291"/>
                    <a:pt x="113" y="355"/>
                  </a:cubicBezTo>
                  <a:cubicBezTo>
                    <a:pt x="201" y="562"/>
                    <a:pt x="149" y="795"/>
                    <a:pt x="0" y="946"/>
                  </a:cubicBezTo>
                  <a:lnTo>
                    <a:pt x="189" y="1133"/>
                  </a:lnTo>
                  <a:close/>
                </a:path>
              </a:pathLst>
            </a:custGeom>
            <a:solidFill>
              <a:srgbClr val="F8841D"/>
            </a:solidFill>
            <a:ln w="38100">
              <a:solidFill>
                <a:srgbClr val="F6F6F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1"/>
            <p:cNvSpPr>
              <a:spLocks/>
            </p:cNvSpPr>
            <p:nvPr/>
          </p:nvSpPr>
          <p:spPr bwMode="auto">
            <a:xfrm>
              <a:off x="5312433" y="2077139"/>
              <a:ext cx="1764137" cy="839250"/>
            </a:xfrm>
            <a:custGeom>
              <a:avLst/>
              <a:gdLst>
                <a:gd name="T0" fmla="*/ 1145 w 1145"/>
                <a:gd name="T1" fmla="*/ 357 h 544"/>
                <a:gd name="T2" fmla="*/ 1026 w 1145"/>
                <a:gd name="T3" fmla="*/ 258 h 544"/>
                <a:gd name="T4" fmla="*/ 1078 w 1145"/>
                <a:gd name="T5" fmla="*/ 129 h 544"/>
                <a:gd name="T6" fmla="*/ 758 w 1145"/>
                <a:gd name="T7" fmla="*/ 0 h 544"/>
                <a:gd name="T8" fmla="*/ 706 w 1145"/>
                <a:gd name="T9" fmla="*/ 129 h 544"/>
                <a:gd name="T10" fmla="*/ 423 w 1145"/>
                <a:gd name="T11" fmla="*/ 132 h 544"/>
                <a:gd name="T12" fmla="*/ 368 w 1145"/>
                <a:gd name="T13" fmla="*/ 4 h 544"/>
                <a:gd name="T14" fmla="*/ 50 w 1145"/>
                <a:gd name="T15" fmla="*/ 139 h 544"/>
                <a:gd name="T16" fmla="*/ 105 w 1145"/>
                <a:gd name="T17" fmla="*/ 268 h 544"/>
                <a:gd name="T18" fmla="*/ 0 w 1145"/>
                <a:gd name="T19" fmla="*/ 357 h 544"/>
                <a:gd name="T20" fmla="*/ 189 w 1145"/>
                <a:gd name="T21" fmla="*/ 544 h 544"/>
                <a:gd name="T22" fmla="*/ 361 w 1145"/>
                <a:gd name="T23" fmla="*/ 427 h 544"/>
                <a:gd name="T24" fmla="*/ 361 w 1145"/>
                <a:gd name="T25" fmla="*/ 427 h 544"/>
                <a:gd name="T26" fmla="*/ 572 w 1145"/>
                <a:gd name="T27" fmla="*/ 384 h 544"/>
                <a:gd name="T28" fmla="*/ 956 w 1145"/>
                <a:gd name="T29" fmla="*/ 543 h 544"/>
                <a:gd name="T30" fmla="*/ 1145 w 1145"/>
                <a:gd name="T31" fmla="*/ 3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5" h="544">
                  <a:moveTo>
                    <a:pt x="1145" y="357"/>
                  </a:moveTo>
                  <a:cubicBezTo>
                    <a:pt x="1109" y="320"/>
                    <a:pt x="1069" y="287"/>
                    <a:pt x="1026" y="258"/>
                  </a:cubicBezTo>
                  <a:cubicBezTo>
                    <a:pt x="1078" y="129"/>
                    <a:pt x="1078" y="129"/>
                    <a:pt x="1078" y="129"/>
                  </a:cubicBezTo>
                  <a:cubicBezTo>
                    <a:pt x="758" y="0"/>
                    <a:pt x="758" y="0"/>
                    <a:pt x="758" y="0"/>
                  </a:cubicBezTo>
                  <a:cubicBezTo>
                    <a:pt x="706" y="129"/>
                    <a:pt x="706" y="129"/>
                    <a:pt x="706" y="129"/>
                  </a:cubicBezTo>
                  <a:cubicBezTo>
                    <a:pt x="612" y="114"/>
                    <a:pt x="516" y="115"/>
                    <a:pt x="423" y="132"/>
                  </a:cubicBezTo>
                  <a:cubicBezTo>
                    <a:pt x="368" y="4"/>
                    <a:pt x="368" y="4"/>
                    <a:pt x="368" y="4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105" y="268"/>
                    <a:pt x="105" y="268"/>
                    <a:pt x="105" y="268"/>
                  </a:cubicBezTo>
                  <a:cubicBezTo>
                    <a:pt x="67" y="295"/>
                    <a:pt x="32" y="324"/>
                    <a:pt x="0" y="357"/>
                  </a:cubicBezTo>
                  <a:cubicBezTo>
                    <a:pt x="189" y="544"/>
                    <a:pt x="189" y="544"/>
                    <a:pt x="189" y="544"/>
                  </a:cubicBezTo>
                  <a:cubicBezTo>
                    <a:pt x="237" y="495"/>
                    <a:pt x="295" y="455"/>
                    <a:pt x="361" y="427"/>
                  </a:cubicBezTo>
                  <a:cubicBezTo>
                    <a:pt x="361" y="427"/>
                    <a:pt x="361" y="427"/>
                    <a:pt x="361" y="427"/>
                  </a:cubicBezTo>
                  <a:cubicBezTo>
                    <a:pt x="428" y="398"/>
                    <a:pt x="500" y="384"/>
                    <a:pt x="572" y="384"/>
                  </a:cubicBezTo>
                  <a:cubicBezTo>
                    <a:pt x="719" y="384"/>
                    <a:pt x="857" y="443"/>
                    <a:pt x="956" y="543"/>
                  </a:cubicBezTo>
                  <a:lnTo>
                    <a:pt x="1145" y="357"/>
                  </a:lnTo>
                  <a:close/>
                </a:path>
              </a:pathLst>
            </a:custGeom>
            <a:solidFill>
              <a:srgbClr val="5EC6D3"/>
            </a:solidFill>
            <a:ln w="38100">
              <a:solidFill>
                <a:srgbClr val="F6F6F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2"/>
            <p:cNvSpPr>
              <a:spLocks/>
            </p:cNvSpPr>
            <p:nvPr/>
          </p:nvSpPr>
          <p:spPr bwMode="auto">
            <a:xfrm>
              <a:off x="5312433" y="4085628"/>
              <a:ext cx="1764137" cy="838108"/>
            </a:xfrm>
            <a:custGeom>
              <a:avLst/>
              <a:gdLst>
                <a:gd name="T0" fmla="*/ 0 w 1145"/>
                <a:gd name="T1" fmla="*/ 187 h 544"/>
                <a:gd name="T2" fmla="*/ 119 w 1145"/>
                <a:gd name="T3" fmla="*/ 286 h 544"/>
                <a:gd name="T4" fmla="*/ 67 w 1145"/>
                <a:gd name="T5" fmla="*/ 415 h 544"/>
                <a:gd name="T6" fmla="*/ 387 w 1145"/>
                <a:gd name="T7" fmla="*/ 544 h 544"/>
                <a:gd name="T8" fmla="*/ 440 w 1145"/>
                <a:gd name="T9" fmla="*/ 415 h 544"/>
                <a:gd name="T10" fmla="*/ 722 w 1145"/>
                <a:gd name="T11" fmla="*/ 412 h 544"/>
                <a:gd name="T12" fmla="*/ 777 w 1145"/>
                <a:gd name="T13" fmla="*/ 540 h 544"/>
                <a:gd name="T14" fmla="*/ 1095 w 1145"/>
                <a:gd name="T15" fmla="*/ 405 h 544"/>
                <a:gd name="T16" fmla="*/ 1040 w 1145"/>
                <a:gd name="T17" fmla="*/ 276 h 544"/>
                <a:gd name="T18" fmla="*/ 1145 w 1145"/>
                <a:gd name="T19" fmla="*/ 187 h 544"/>
                <a:gd name="T20" fmla="*/ 956 w 1145"/>
                <a:gd name="T21" fmla="*/ 0 h 544"/>
                <a:gd name="T22" fmla="*/ 784 w 1145"/>
                <a:gd name="T23" fmla="*/ 117 h 544"/>
                <a:gd name="T24" fmla="*/ 573 w 1145"/>
                <a:gd name="T25" fmla="*/ 160 h 544"/>
                <a:gd name="T26" fmla="*/ 189 w 1145"/>
                <a:gd name="T27" fmla="*/ 0 h 544"/>
                <a:gd name="T28" fmla="*/ 0 w 1145"/>
                <a:gd name="T29" fmla="*/ 18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5" h="544">
                  <a:moveTo>
                    <a:pt x="0" y="187"/>
                  </a:moveTo>
                  <a:cubicBezTo>
                    <a:pt x="36" y="224"/>
                    <a:pt x="76" y="257"/>
                    <a:pt x="119" y="286"/>
                  </a:cubicBezTo>
                  <a:cubicBezTo>
                    <a:pt x="67" y="415"/>
                    <a:pt x="67" y="415"/>
                    <a:pt x="67" y="415"/>
                  </a:cubicBezTo>
                  <a:cubicBezTo>
                    <a:pt x="387" y="544"/>
                    <a:pt x="387" y="544"/>
                    <a:pt x="387" y="544"/>
                  </a:cubicBezTo>
                  <a:cubicBezTo>
                    <a:pt x="440" y="415"/>
                    <a:pt x="440" y="415"/>
                    <a:pt x="440" y="415"/>
                  </a:cubicBezTo>
                  <a:cubicBezTo>
                    <a:pt x="533" y="430"/>
                    <a:pt x="629" y="429"/>
                    <a:pt x="722" y="412"/>
                  </a:cubicBezTo>
                  <a:cubicBezTo>
                    <a:pt x="777" y="540"/>
                    <a:pt x="777" y="540"/>
                    <a:pt x="777" y="540"/>
                  </a:cubicBezTo>
                  <a:cubicBezTo>
                    <a:pt x="1095" y="405"/>
                    <a:pt x="1095" y="405"/>
                    <a:pt x="1095" y="405"/>
                  </a:cubicBezTo>
                  <a:cubicBezTo>
                    <a:pt x="1040" y="276"/>
                    <a:pt x="1040" y="276"/>
                    <a:pt x="1040" y="276"/>
                  </a:cubicBezTo>
                  <a:cubicBezTo>
                    <a:pt x="1078" y="249"/>
                    <a:pt x="1113" y="220"/>
                    <a:pt x="1145" y="187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08" y="49"/>
                    <a:pt x="850" y="89"/>
                    <a:pt x="784" y="117"/>
                  </a:cubicBezTo>
                  <a:cubicBezTo>
                    <a:pt x="717" y="146"/>
                    <a:pt x="646" y="160"/>
                    <a:pt x="573" y="160"/>
                  </a:cubicBezTo>
                  <a:cubicBezTo>
                    <a:pt x="426" y="160"/>
                    <a:pt x="289" y="101"/>
                    <a:pt x="189" y="0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F26D64"/>
            </a:solidFill>
            <a:ln w="38100">
              <a:solidFill>
                <a:srgbClr val="F6F6F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矩形 6"/>
          <p:cNvSpPr>
            <a:spLocks noChangeArrowheads="1"/>
          </p:cNvSpPr>
          <p:nvPr/>
        </p:nvSpPr>
        <p:spPr bwMode="auto">
          <a:xfrm>
            <a:off x="914187" y="2206825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32" name="矩形 6"/>
          <p:cNvSpPr>
            <a:spLocks noChangeArrowheads="1"/>
          </p:cNvSpPr>
          <p:nvPr/>
        </p:nvSpPr>
        <p:spPr bwMode="auto">
          <a:xfrm>
            <a:off x="914187" y="4080019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33" name="矩形 132"/>
          <p:cNvSpPr/>
          <p:nvPr/>
        </p:nvSpPr>
        <p:spPr>
          <a:xfrm>
            <a:off x="1030299" y="3739841"/>
            <a:ext cx="2916000" cy="332148"/>
          </a:xfrm>
          <a:prstGeom prst="rect">
            <a:avLst/>
          </a:prstGeom>
          <a:solidFill>
            <a:srgbClr val="647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134" name="矩形 133"/>
          <p:cNvSpPr/>
          <p:nvPr/>
        </p:nvSpPr>
        <p:spPr>
          <a:xfrm>
            <a:off x="1030299" y="1846312"/>
            <a:ext cx="291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135" name="矩形 6"/>
          <p:cNvSpPr>
            <a:spLocks noChangeArrowheads="1"/>
          </p:cNvSpPr>
          <p:nvPr/>
        </p:nvSpPr>
        <p:spPr bwMode="auto">
          <a:xfrm>
            <a:off x="7971771" y="2206825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36" name="矩形 135"/>
          <p:cNvSpPr/>
          <p:nvPr/>
        </p:nvSpPr>
        <p:spPr>
          <a:xfrm>
            <a:off x="8087883" y="3739841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137" name="矩形 136"/>
          <p:cNvSpPr/>
          <p:nvPr/>
        </p:nvSpPr>
        <p:spPr>
          <a:xfrm>
            <a:off x="8087883" y="1846312"/>
            <a:ext cx="2916000" cy="332148"/>
          </a:xfrm>
          <a:prstGeom prst="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138" name="矩形 6"/>
          <p:cNvSpPr>
            <a:spLocks noChangeArrowheads="1"/>
          </p:cNvSpPr>
          <p:nvPr/>
        </p:nvSpPr>
        <p:spPr bwMode="auto">
          <a:xfrm>
            <a:off x="7971771" y="4085332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39" name="矩形 138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140" name="直接连接符 139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27" name="Group 3"/>
          <p:cNvGrpSpPr/>
          <p:nvPr/>
        </p:nvGrpSpPr>
        <p:grpSpPr>
          <a:xfrm>
            <a:off x="5711758" y="1528765"/>
            <a:ext cx="695459" cy="4816157"/>
            <a:chOff x="4160049" y="1274619"/>
            <a:chExt cx="695459" cy="4816157"/>
          </a:xfrm>
        </p:grpSpPr>
        <p:sp>
          <p:nvSpPr>
            <p:cNvPr id="28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rgbClr val="3C4E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rgbClr val="AA7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7"/>
          <p:cNvGrpSpPr/>
          <p:nvPr/>
        </p:nvGrpSpPr>
        <p:grpSpPr>
          <a:xfrm>
            <a:off x="5013756" y="3958570"/>
            <a:ext cx="1393459" cy="1338773"/>
            <a:chOff x="5013756" y="3958570"/>
            <a:chExt cx="1393459" cy="1338773"/>
          </a:xfrm>
        </p:grpSpPr>
        <p:sp>
          <p:nvSpPr>
            <p:cNvPr id="32" name="Diamond 8"/>
            <p:cNvSpPr/>
            <p:nvPr/>
          </p:nvSpPr>
          <p:spPr>
            <a:xfrm>
              <a:off x="5013756" y="3958570"/>
              <a:ext cx="1393459" cy="1338773"/>
            </a:xfrm>
            <a:prstGeom prst="diamond">
              <a:avLst/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9"/>
            <p:cNvGrpSpPr/>
            <p:nvPr/>
          </p:nvGrpSpPr>
          <p:grpSpPr>
            <a:xfrm>
              <a:off x="5478313" y="4439043"/>
              <a:ext cx="464344" cy="377825"/>
              <a:chOff x="10074275" y="4479132"/>
              <a:chExt cx="464344" cy="377825"/>
            </a:xfrm>
            <a:solidFill>
              <a:schemeClr val="bg1"/>
            </a:solidFill>
          </p:grpSpPr>
          <p:sp>
            <p:nvSpPr>
              <p:cNvPr id="34" name="AutoShape 5"/>
              <p:cNvSpPr>
                <a:spLocks/>
              </p:cNvSpPr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5" name="AutoShape 6"/>
              <p:cNvSpPr>
                <a:spLocks/>
              </p:cNvSpPr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37" name="Group 12"/>
          <p:cNvGrpSpPr/>
          <p:nvPr/>
        </p:nvGrpSpPr>
        <p:grpSpPr>
          <a:xfrm>
            <a:off x="5711758" y="1528765"/>
            <a:ext cx="1393459" cy="1338773"/>
            <a:chOff x="5711758" y="1528765"/>
            <a:chExt cx="1393459" cy="1338773"/>
          </a:xfrm>
        </p:grpSpPr>
        <p:sp>
          <p:nvSpPr>
            <p:cNvPr id="38" name="Diamond 13"/>
            <p:cNvSpPr/>
            <p:nvPr/>
          </p:nvSpPr>
          <p:spPr>
            <a:xfrm>
              <a:off x="5711758" y="1528765"/>
              <a:ext cx="1393459" cy="1338773"/>
            </a:xfrm>
            <a:prstGeom prst="diamond">
              <a:avLst/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utoShape 83"/>
            <p:cNvSpPr>
              <a:spLocks/>
            </p:cNvSpPr>
            <p:nvPr/>
          </p:nvSpPr>
          <p:spPr bwMode="auto">
            <a:xfrm>
              <a:off x="6169646" y="2025969"/>
              <a:ext cx="464344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0" name="Group 15"/>
          <p:cNvGrpSpPr/>
          <p:nvPr/>
        </p:nvGrpSpPr>
        <p:grpSpPr>
          <a:xfrm>
            <a:off x="5710487" y="3160643"/>
            <a:ext cx="1393459" cy="1338773"/>
            <a:chOff x="5710487" y="3160643"/>
            <a:chExt cx="1393459" cy="1338773"/>
          </a:xfrm>
        </p:grpSpPr>
        <p:sp>
          <p:nvSpPr>
            <p:cNvPr id="41" name="Diamond 16"/>
            <p:cNvSpPr/>
            <p:nvPr/>
          </p:nvSpPr>
          <p:spPr>
            <a:xfrm>
              <a:off x="5710487" y="3160643"/>
              <a:ext cx="1393459" cy="1338773"/>
            </a:xfrm>
            <a:prstGeom prst="diamond">
              <a:avLst/>
            </a:pr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roup 17"/>
            <p:cNvGrpSpPr/>
            <p:nvPr/>
          </p:nvGrpSpPr>
          <p:grpSpPr>
            <a:xfrm>
              <a:off x="6175045" y="3597325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43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4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6" name="Group 21"/>
          <p:cNvGrpSpPr/>
          <p:nvPr/>
        </p:nvGrpSpPr>
        <p:grpSpPr>
          <a:xfrm>
            <a:off x="5013757" y="2344704"/>
            <a:ext cx="1393459" cy="1338773"/>
            <a:chOff x="5013757" y="2344704"/>
            <a:chExt cx="1393459" cy="1338773"/>
          </a:xfrm>
        </p:grpSpPr>
        <p:sp>
          <p:nvSpPr>
            <p:cNvPr id="47" name="Diamond 22"/>
            <p:cNvSpPr/>
            <p:nvPr/>
          </p:nvSpPr>
          <p:spPr>
            <a:xfrm>
              <a:off x="5013757" y="2344704"/>
              <a:ext cx="1393459" cy="1338773"/>
            </a:xfrm>
            <a:prstGeom prst="diamond">
              <a:avLst/>
            </a:prstGeom>
            <a:solidFill>
              <a:srgbClr val="936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" name="Group 23"/>
            <p:cNvGrpSpPr/>
            <p:nvPr/>
          </p:nvGrpSpPr>
          <p:grpSpPr>
            <a:xfrm>
              <a:off x="5478313" y="2752368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49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0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1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52" name="矩形 6"/>
          <p:cNvSpPr>
            <a:spLocks noChangeArrowheads="1"/>
          </p:cNvSpPr>
          <p:nvPr/>
        </p:nvSpPr>
        <p:spPr bwMode="auto">
          <a:xfrm>
            <a:off x="914187" y="2102321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3" name="矩形 6"/>
          <p:cNvSpPr>
            <a:spLocks noChangeArrowheads="1"/>
          </p:cNvSpPr>
          <p:nvPr/>
        </p:nvSpPr>
        <p:spPr bwMode="auto">
          <a:xfrm>
            <a:off x="914187" y="3975515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4" name="矩形 53"/>
          <p:cNvSpPr/>
          <p:nvPr/>
        </p:nvSpPr>
        <p:spPr>
          <a:xfrm>
            <a:off x="1030299" y="3635337"/>
            <a:ext cx="2916000" cy="332148"/>
          </a:xfrm>
          <a:prstGeom prst="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55" name="矩形 54"/>
          <p:cNvSpPr/>
          <p:nvPr/>
        </p:nvSpPr>
        <p:spPr>
          <a:xfrm>
            <a:off x="1030299" y="1741808"/>
            <a:ext cx="2916000" cy="332148"/>
          </a:xfrm>
          <a:prstGeom prst="rect">
            <a:avLst/>
          </a:prstGeom>
          <a:solidFill>
            <a:srgbClr val="93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62" name="矩形 6"/>
          <p:cNvSpPr>
            <a:spLocks noChangeArrowheads="1"/>
          </p:cNvSpPr>
          <p:nvPr/>
        </p:nvSpPr>
        <p:spPr bwMode="auto">
          <a:xfrm>
            <a:off x="7633551" y="2102321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3" name="矩形 62"/>
          <p:cNvSpPr/>
          <p:nvPr/>
        </p:nvSpPr>
        <p:spPr>
          <a:xfrm>
            <a:off x="7749663" y="3635337"/>
            <a:ext cx="2916000" cy="332148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64" name="矩形 63"/>
          <p:cNvSpPr/>
          <p:nvPr/>
        </p:nvSpPr>
        <p:spPr>
          <a:xfrm>
            <a:off x="7749663" y="1741808"/>
            <a:ext cx="291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66" name="矩形 6"/>
          <p:cNvSpPr>
            <a:spLocks noChangeArrowheads="1"/>
          </p:cNvSpPr>
          <p:nvPr/>
        </p:nvSpPr>
        <p:spPr bwMode="auto">
          <a:xfrm>
            <a:off x="7633551" y="3980828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</p:spTree>
    <p:extLst>
      <p:ext uri="{BB962C8B-B14F-4D97-AF65-F5344CB8AC3E}">
        <p14:creationId xmlns:p14="http://schemas.microsoft.com/office/powerpoint/2010/main" val="22683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7754" y="2257763"/>
            <a:ext cx="2796492" cy="3809207"/>
          </a:xfrm>
          <a:prstGeom prst="rect">
            <a:avLst/>
          </a:prstGeom>
        </p:spPr>
      </p:pic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1" name="Freeform 59"/>
          <p:cNvSpPr>
            <a:spLocks/>
          </p:cNvSpPr>
          <p:nvPr/>
        </p:nvSpPr>
        <p:spPr bwMode="auto">
          <a:xfrm>
            <a:off x="3819525" y="6022677"/>
            <a:ext cx="4552950" cy="379413"/>
          </a:xfrm>
          <a:custGeom>
            <a:avLst/>
            <a:gdLst>
              <a:gd name="T0" fmla="*/ 193 w 1211"/>
              <a:gd name="T1" fmla="*/ 0 h 101"/>
              <a:gd name="T2" fmla="*/ 0 w 1211"/>
              <a:gd name="T3" fmla="*/ 42 h 101"/>
              <a:gd name="T4" fmla="*/ 606 w 1211"/>
              <a:gd name="T5" fmla="*/ 101 h 101"/>
              <a:gd name="T6" fmla="*/ 1211 w 1211"/>
              <a:gd name="T7" fmla="*/ 42 h 101"/>
              <a:gd name="T8" fmla="*/ 1019 w 1211"/>
              <a:gd name="T9" fmla="*/ 0 h 101"/>
              <a:gd name="T10" fmla="*/ 971 w 1211"/>
              <a:gd name="T11" fmla="*/ 42 h 101"/>
              <a:gd name="T12" fmla="*/ 241 w 1211"/>
              <a:gd name="T13" fmla="*/ 42 h 101"/>
              <a:gd name="T14" fmla="*/ 193 w 1211"/>
              <a:gd name="T1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1" h="101">
                <a:moveTo>
                  <a:pt x="193" y="0"/>
                </a:moveTo>
                <a:cubicBezTo>
                  <a:pt x="74" y="10"/>
                  <a:pt x="0" y="25"/>
                  <a:pt x="0" y="42"/>
                </a:cubicBezTo>
                <a:cubicBezTo>
                  <a:pt x="0" y="75"/>
                  <a:pt x="271" y="101"/>
                  <a:pt x="606" y="101"/>
                </a:cubicBezTo>
                <a:cubicBezTo>
                  <a:pt x="940" y="101"/>
                  <a:pt x="1211" y="75"/>
                  <a:pt x="1211" y="42"/>
                </a:cubicBezTo>
                <a:cubicBezTo>
                  <a:pt x="1211" y="25"/>
                  <a:pt x="1137" y="10"/>
                  <a:pt x="1019" y="0"/>
                </a:cubicBezTo>
                <a:cubicBezTo>
                  <a:pt x="1016" y="24"/>
                  <a:pt x="996" y="42"/>
                  <a:pt x="971" y="42"/>
                </a:cubicBezTo>
                <a:cubicBezTo>
                  <a:pt x="241" y="42"/>
                  <a:pt x="241" y="42"/>
                  <a:pt x="241" y="42"/>
                </a:cubicBezTo>
                <a:cubicBezTo>
                  <a:pt x="216" y="42"/>
                  <a:pt x="195" y="24"/>
                  <a:pt x="193" y="0"/>
                </a:cubicBezTo>
              </a:path>
            </a:pathLst>
          </a:custGeom>
          <a:solidFill>
            <a:srgbClr val="E9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5894388" y="5703589"/>
            <a:ext cx="357188" cy="357188"/>
          </a:xfrm>
          <a:prstGeom prst="ellipse">
            <a:avLst/>
          </a:prstGeom>
          <a:solidFill>
            <a:srgbClr val="535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70"/>
          <p:cNvSpPr>
            <a:spLocks noEditPoints="1"/>
          </p:cNvSpPr>
          <p:nvPr/>
        </p:nvSpPr>
        <p:spPr bwMode="auto">
          <a:xfrm>
            <a:off x="4751388" y="4969053"/>
            <a:ext cx="2687638" cy="46038"/>
          </a:xfrm>
          <a:custGeom>
            <a:avLst/>
            <a:gdLst>
              <a:gd name="T0" fmla="*/ 3 w 1693"/>
              <a:gd name="T1" fmla="*/ 0 h 29"/>
              <a:gd name="T2" fmla="*/ 0 w 1693"/>
              <a:gd name="T3" fmla="*/ 0 h 29"/>
              <a:gd name="T4" fmla="*/ 0 w 1693"/>
              <a:gd name="T5" fmla="*/ 29 h 29"/>
              <a:gd name="T6" fmla="*/ 3 w 1693"/>
              <a:gd name="T7" fmla="*/ 29 h 29"/>
              <a:gd name="T8" fmla="*/ 3 w 1693"/>
              <a:gd name="T9" fmla="*/ 0 h 29"/>
              <a:gd name="T10" fmla="*/ 1693 w 1693"/>
              <a:gd name="T11" fmla="*/ 0 h 29"/>
              <a:gd name="T12" fmla="*/ 1693 w 1693"/>
              <a:gd name="T13" fmla="*/ 0 h 29"/>
              <a:gd name="T14" fmla="*/ 1693 w 1693"/>
              <a:gd name="T15" fmla="*/ 29 h 29"/>
              <a:gd name="T16" fmla="*/ 1693 w 1693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3" h="29">
                <a:moveTo>
                  <a:pt x="3" y="0"/>
                </a:moveTo>
                <a:lnTo>
                  <a:pt x="0" y="0"/>
                </a:lnTo>
                <a:lnTo>
                  <a:pt x="0" y="29"/>
                </a:lnTo>
                <a:lnTo>
                  <a:pt x="3" y="29"/>
                </a:lnTo>
                <a:lnTo>
                  <a:pt x="3" y="0"/>
                </a:lnTo>
                <a:close/>
                <a:moveTo>
                  <a:pt x="1693" y="0"/>
                </a:moveTo>
                <a:lnTo>
                  <a:pt x="1693" y="0"/>
                </a:lnTo>
                <a:lnTo>
                  <a:pt x="1693" y="29"/>
                </a:lnTo>
                <a:lnTo>
                  <a:pt x="1693" y="0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71"/>
          <p:cNvSpPr>
            <a:spLocks noEditPoints="1"/>
          </p:cNvSpPr>
          <p:nvPr/>
        </p:nvSpPr>
        <p:spPr bwMode="auto">
          <a:xfrm>
            <a:off x="4751388" y="4969053"/>
            <a:ext cx="2687638" cy="46038"/>
          </a:xfrm>
          <a:custGeom>
            <a:avLst/>
            <a:gdLst>
              <a:gd name="T0" fmla="*/ 3 w 1693"/>
              <a:gd name="T1" fmla="*/ 0 h 29"/>
              <a:gd name="T2" fmla="*/ 0 w 1693"/>
              <a:gd name="T3" fmla="*/ 0 h 29"/>
              <a:gd name="T4" fmla="*/ 0 w 1693"/>
              <a:gd name="T5" fmla="*/ 29 h 29"/>
              <a:gd name="T6" fmla="*/ 3 w 1693"/>
              <a:gd name="T7" fmla="*/ 29 h 29"/>
              <a:gd name="T8" fmla="*/ 3 w 1693"/>
              <a:gd name="T9" fmla="*/ 0 h 29"/>
              <a:gd name="T10" fmla="*/ 1693 w 1693"/>
              <a:gd name="T11" fmla="*/ 0 h 29"/>
              <a:gd name="T12" fmla="*/ 1693 w 1693"/>
              <a:gd name="T13" fmla="*/ 0 h 29"/>
              <a:gd name="T14" fmla="*/ 1693 w 1693"/>
              <a:gd name="T15" fmla="*/ 29 h 29"/>
              <a:gd name="T16" fmla="*/ 1693 w 1693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3" h="29">
                <a:moveTo>
                  <a:pt x="3" y="0"/>
                </a:moveTo>
                <a:lnTo>
                  <a:pt x="0" y="0"/>
                </a:lnTo>
                <a:lnTo>
                  <a:pt x="0" y="29"/>
                </a:lnTo>
                <a:lnTo>
                  <a:pt x="3" y="29"/>
                </a:lnTo>
                <a:lnTo>
                  <a:pt x="3" y="0"/>
                </a:lnTo>
                <a:moveTo>
                  <a:pt x="1693" y="0"/>
                </a:moveTo>
                <a:lnTo>
                  <a:pt x="1693" y="0"/>
                </a:lnTo>
                <a:lnTo>
                  <a:pt x="1693" y="29"/>
                </a:lnTo>
                <a:lnTo>
                  <a:pt x="16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62"/>
          <p:cNvSpPr>
            <a:spLocks noEditPoints="1"/>
          </p:cNvSpPr>
          <p:nvPr/>
        </p:nvSpPr>
        <p:spPr bwMode="auto">
          <a:xfrm>
            <a:off x="4541838" y="2226964"/>
            <a:ext cx="3108325" cy="3952875"/>
          </a:xfrm>
          <a:custGeom>
            <a:avLst/>
            <a:gdLst>
              <a:gd name="T0" fmla="*/ 779 w 827"/>
              <a:gd name="T1" fmla="*/ 0 h 1052"/>
              <a:gd name="T2" fmla="*/ 49 w 827"/>
              <a:gd name="T3" fmla="*/ 0 h 1052"/>
              <a:gd name="T4" fmla="*/ 0 w 827"/>
              <a:gd name="T5" fmla="*/ 48 h 1052"/>
              <a:gd name="T6" fmla="*/ 0 w 827"/>
              <a:gd name="T7" fmla="*/ 1004 h 1052"/>
              <a:gd name="T8" fmla="*/ 49 w 827"/>
              <a:gd name="T9" fmla="*/ 1052 h 1052"/>
              <a:gd name="T10" fmla="*/ 779 w 827"/>
              <a:gd name="T11" fmla="*/ 1052 h 1052"/>
              <a:gd name="T12" fmla="*/ 827 w 827"/>
              <a:gd name="T13" fmla="*/ 1004 h 1052"/>
              <a:gd name="T14" fmla="*/ 827 w 827"/>
              <a:gd name="T15" fmla="*/ 48 h 1052"/>
              <a:gd name="T16" fmla="*/ 779 w 827"/>
              <a:gd name="T17" fmla="*/ 0 h 1052"/>
              <a:gd name="T18" fmla="*/ 771 w 827"/>
              <a:gd name="T19" fmla="*/ 50 h 1052"/>
              <a:gd name="T20" fmla="*/ 771 w 827"/>
              <a:gd name="T21" fmla="*/ 900 h 1052"/>
              <a:gd name="T22" fmla="*/ 57 w 827"/>
              <a:gd name="T23" fmla="*/ 900 h 1052"/>
              <a:gd name="T24" fmla="*/ 57 w 827"/>
              <a:gd name="T25" fmla="*/ 50 h 1052"/>
              <a:gd name="T26" fmla="*/ 771 w 827"/>
              <a:gd name="T27" fmla="*/ 50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7" h="1052">
                <a:moveTo>
                  <a:pt x="779" y="0"/>
                </a:moveTo>
                <a:cubicBezTo>
                  <a:pt x="49" y="0"/>
                  <a:pt x="49" y="0"/>
                  <a:pt x="49" y="0"/>
                </a:cubicBezTo>
                <a:cubicBezTo>
                  <a:pt x="22" y="0"/>
                  <a:pt x="0" y="21"/>
                  <a:pt x="0" y="48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0" y="1031"/>
                  <a:pt x="22" y="1052"/>
                  <a:pt x="49" y="1052"/>
                </a:cubicBezTo>
                <a:cubicBezTo>
                  <a:pt x="779" y="1052"/>
                  <a:pt x="779" y="1052"/>
                  <a:pt x="779" y="1052"/>
                </a:cubicBezTo>
                <a:cubicBezTo>
                  <a:pt x="806" y="1052"/>
                  <a:pt x="827" y="1031"/>
                  <a:pt x="827" y="1004"/>
                </a:cubicBezTo>
                <a:cubicBezTo>
                  <a:pt x="827" y="48"/>
                  <a:pt x="827" y="48"/>
                  <a:pt x="827" y="48"/>
                </a:cubicBezTo>
                <a:cubicBezTo>
                  <a:pt x="827" y="21"/>
                  <a:pt x="806" y="0"/>
                  <a:pt x="779" y="0"/>
                </a:cubicBezTo>
                <a:moveTo>
                  <a:pt x="771" y="50"/>
                </a:moveTo>
                <a:cubicBezTo>
                  <a:pt x="771" y="900"/>
                  <a:pt x="771" y="900"/>
                  <a:pt x="771" y="900"/>
                </a:cubicBezTo>
                <a:cubicBezTo>
                  <a:pt x="57" y="900"/>
                  <a:pt x="57" y="900"/>
                  <a:pt x="57" y="900"/>
                </a:cubicBezTo>
                <a:cubicBezTo>
                  <a:pt x="57" y="50"/>
                  <a:pt x="57" y="50"/>
                  <a:pt x="57" y="50"/>
                </a:cubicBezTo>
                <a:cubicBezTo>
                  <a:pt x="771" y="50"/>
                  <a:pt x="771" y="50"/>
                  <a:pt x="771" y="5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Rounded Rectangle 6"/>
          <p:cNvSpPr/>
          <p:nvPr/>
        </p:nvSpPr>
        <p:spPr>
          <a:xfrm>
            <a:off x="3997271" y="2521081"/>
            <a:ext cx="1073657" cy="1037639"/>
          </a:xfrm>
          <a:prstGeom prst="roundRect">
            <a:avLst/>
          </a:prstGeom>
          <a:solidFill>
            <a:srgbClr val="93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7"/>
          <p:cNvSpPr/>
          <p:nvPr/>
        </p:nvSpPr>
        <p:spPr>
          <a:xfrm>
            <a:off x="4010817" y="4473253"/>
            <a:ext cx="1073657" cy="1037639"/>
          </a:xfrm>
          <a:prstGeom prst="round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8"/>
          <p:cNvSpPr/>
          <p:nvPr/>
        </p:nvSpPr>
        <p:spPr>
          <a:xfrm>
            <a:off x="7162800" y="2521081"/>
            <a:ext cx="1073657" cy="1037639"/>
          </a:xfrm>
          <a:prstGeom prst="round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9"/>
          <p:cNvSpPr/>
          <p:nvPr/>
        </p:nvSpPr>
        <p:spPr>
          <a:xfrm>
            <a:off x="7128285" y="4473253"/>
            <a:ext cx="1073657" cy="1037639"/>
          </a:xfrm>
          <a:prstGeom prst="round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4"/>
          <p:cNvGrpSpPr/>
          <p:nvPr/>
        </p:nvGrpSpPr>
        <p:grpSpPr>
          <a:xfrm>
            <a:off x="7413413" y="2883994"/>
            <a:ext cx="572429" cy="311812"/>
            <a:chOff x="6750050" y="3321051"/>
            <a:chExt cx="195263" cy="106363"/>
          </a:xfrm>
          <a:solidFill>
            <a:schemeClr val="bg1"/>
          </a:solidFill>
        </p:grpSpPr>
        <p:sp>
          <p:nvSpPr>
            <p:cNvPr id="115" name="Freeform 30"/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6" name="Freeform 31"/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7" name="Freeform 32"/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18" name="Group 18"/>
          <p:cNvGrpSpPr/>
          <p:nvPr/>
        </p:nvGrpSpPr>
        <p:grpSpPr>
          <a:xfrm>
            <a:off x="4248775" y="2740228"/>
            <a:ext cx="603185" cy="599344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119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0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1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23" name="Group 23"/>
          <p:cNvGrpSpPr/>
          <p:nvPr/>
        </p:nvGrpSpPr>
        <p:grpSpPr>
          <a:xfrm>
            <a:off x="4248774" y="4695249"/>
            <a:ext cx="597740" cy="593647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124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27" name="Group 27"/>
          <p:cNvGrpSpPr/>
          <p:nvPr/>
        </p:nvGrpSpPr>
        <p:grpSpPr>
          <a:xfrm>
            <a:off x="7418750" y="4754766"/>
            <a:ext cx="492727" cy="474612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128" name="Freeform 6"/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" name="Oval 7"/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8367869" y="2624402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1097048" y="2624402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36CAF"/>
                </a:solidFill>
              </a:rPr>
              <a:t>添加标题</a:t>
            </a:r>
            <a:endParaRPr lang="en-US" altLang="zh-CN" sz="2400" b="1" dirty="0" smtClean="0">
              <a:solidFill>
                <a:srgbClr val="936CAF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1076341" y="457657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8362535" y="457657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189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880000" y="567606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042552" y="3192579"/>
            <a:ext cx="2526396" cy="1459863"/>
          </a:xfrm>
          <a:prstGeom prst="roundRect">
            <a:avLst>
              <a:gd name="adj" fmla="val 9690"/>
            </a:avLst>
          </a:prstGeom>
          <a:solidFill>
            <a:srgbClr val="9BBB40"/>
          </a:solidFill>
          <a:ln w="38100">
            <a:solidFill>
              <a:srgbClr val="657A2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32802" y="3192579"/>
            <a:ext cx="2526396" cy="1459863"/>
          </a:xfrm>
          <a:prstGeom prst="roundRect">
            <a:avLst>
              <a:gd name="adj" fmla="val 9690"/>
            </a:avLst>
          </a:prstGeom>
          <a:solidFill>
            <a:srgbClr val="F26D64"/>
          </a:solidFill>
          <a:ln w="38100">
            <a:solidFill>
              <a:srgbClr val="B91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623052" y="3192579"/>
            <a:ext cx="2526396" cy="1459863"/>
          </a:xfrm>
          <a:prstGeom prst="roundRect">
            <a:avLst>
              <a:gd name="adj" fmla="val 9690"/>
            </a:avLst>
          </a:prstGeom>
          <a:solidFill>
            <a:srgbClr val="F8841D"/>
          </a:solidFill>
          <a:ln w="38100">
            <a:solidFill>
              <a:srgbClr val="C26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 rot="5400000">
            <a:off x="8301993" y="2299929"/>
            <a:ext cx="660757" cy="843626"/>
          </a:xfrm>
          <a:custGeom>
            <a:avLst/>
            <a:gdLst>
              <a:gd name="T0" fmla="*/ 63 w 330"/>
              <a:gd name="T1" fmla="*/ 113 h 289"/>
              <a:gd name="T2" fmla="*/ 141 w 330"/>
              <a:gd name="T3" fmla="*/ 54 h 289"/>
              <a:gd name="T4" fmla="*/ 188 w 330"/>
              <a:gd name="T5" fmla="*/ 37 h 289"/>
              <a:gd name="T6" fmla="*/ 213 w 330"/>
              <a:gd name="T7" fmla="*/ 32 h 289"/>
              <a:gd name="T8" fmla="*/ 226 w 330"/>
              <a:gd name="T9" fmla="*/ 30 h 289"/>
              <a:gd name="T10" fmla="*/ 232 w 330"/>
              <a:gd name="T11" fmla="*/ 29 h 289"/>
              <a:gd name="T12" fmla="*/ 238 w 330"/>
              <a:gd name="T13" fmla="*/ 29 h 289"/>
              <a:gd name="T14" fmla="*/ 239 w 330"/>
              <a:gd name="T15" fmla="*/ 29 h 289"/>
              <a:gd name="T16" fmla="*/ 239 w 330"/>
              <a:gd name="T17" fmla="*/ 0 h 289"/>
              <a:gd name="T18" fmla="*/ 330 w 330"/>
              <a:gd name="T19" fmla="*/ 52 h 289"/>
              <a:gd name="T20" fmla="*/ 239 w 330"/>
              <a:gd name="T21" fmla="*/ 105 h 289"/>
              <a:gd name="T22" fmla="*/ 239 w 330"/>
              <a:gd name="T23" fmla="*/ 76 h 289"/>
              <a:gd name="T24" fmla="*/ 233 w 330"/>
              <a:gd name="T25" fmla="*/ 76 h 289"/>
              <a:gd name="T26" fmla="*/ 228 w 330"/>
              <a:gd name="T27" fmla="*/ 75 h 289"/>
              <a:gd name="T28" fmla="*/ 217 w 330"/>
              <a:gd name="T29" fmla="*/ 75 h 289"/>
              <a:gd name="T30" fmla="*/ 196 w 330"/>
              <a:gd name="T31" fmla="*/ 77 h 289"/>
              <a:gd name="T32" fmla="*/ 155 w 330"/>
              <a:gd name="T33" fmla="*/ 87 h 289"/>
              <a:gd name="T34" fmla="*/ 79 w 330"/>
              <a:gd name="T35" fmla="*/ 130 h 289"/>
              <a:gd name="T36" fmla="*/ 25 w 330"/>
              <a:gd name="T37" fmla="*/ 201 h 289"/>
              <a:gd name="T38" fmla="*/ 2 w 330"/>
              <a:gd name="T39" fmla="*/ 289 h 289"/>
              <a:gd name="T40" fmla="*/ 14 w 330"/>
              <a:gd name="T41" fmla="*/ 196 h 289"/>
              <a:gd name="T42" fmla="*/ 63 w 330"/>
              <a:gd name="T43" fmla="*/ 11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289">
                <a:moveTo>
                  <a:pt x="63" y="113"/>
                </a:moveTo>
                <a:cubicBezTo>
                  <a:pt x="84" y="89"/>
                  <a:pt x="111" y="69"/>
                  <a:pt x="141" y="54"/>
                </a:cubicBezTo>
                <a:cubicBezTo>
                  <a:pt x="156" y="47"/>
                  <a:pt x="172" y="41"/>
                  <a:pt x="188" y="37"/>
                </a:cubicBezTo>
                <a:cubicBezTo>
                  <a:pt x="196" y="35"/>
                  <a:pt x="205" y="33"/>
                  <a:pt x="213" y="32"/>
                </a:cubicBezTo>
                <a:cubicBezTo>
                  <a:pt x="217" y="31"/>
                  <a:pt x="222" y="30"/>
                  <a:pt x="226" y="30"/>
                </a:cubicBezTo>
                <a:cubicBezTo>
                  <a:pt x="228" y="30"/>
                  <a:pt x="230" y="29"/>
                  <a:pt x="232" y="29"/>
                </a:cubicBezTo>
                <a:cubicBezTo>
                  <a:pt x="238" y="29"/>
                  <a:pt x="238" y="29"/>
                  <a:pt x="238" y="29"/>
                </a:cubicBezTo>
                <a:cubicBezTo>
                  <a:pt x="239" y="29"/>
                  <a:pt x="239" y="29"/>
                  <a:pt x="239" y="29"/>
                </a:cubicBezTo>
                <a:cubicBezTo>
                  <a:pt x="239" y="0"/>
                  <a:pt x="239" y="0"/>
                  <a:pt x="239" y="0"/>
                </a:cubicBezTo>
                <a:cubicBezTo>
                  <a:pt x="330" y="52"/>
                  <a:pt x="330" y="52"/>
                  <a:pt x="330" y="52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39" y="76"/>
                  <a:pt x="239" y="76"/>
                  <a:pt x="239" y="76"/>
                </a:cubicBezTo>
                <a:cubicBezTo>
                  <a:pt x="233" y="76"/>
                  <a:pt x="233" y="76"/>
                  <a:pt x="233" y="76"/>
                </a:cubicBezTo>
                <a:cubicBezTo>
                  <a:pt x="232" y="76"/>
                  <a:pt x="230" y="75"/>
                  <a:pt x="228" y="75"/>
                </a:cubicBezTo>
                <a:cubicBezTo>
                  <a:pt x="224" y="75"/>
                  <a:pt x="221" y="75"/>
                  <a:pt x="217" y="75"/>
                </a:cubicBezTo>
                <a:cubicBezTo>
                  <a:pt x="210" y="76"/>
                  <a:pt x="203" y="76"/>
                  <a:pt x="196" y="77"/>
                </a:cubicBezTo>
                <a:cubicBezTo>
                  <a:pt x="182" y="79"/>
                  <a:pt x="168" y="82"/>
                  <a:pt x="155" y="87"/>
                </a:cubicBezTo>
                <a:cubicBezTo>
                  <a:pt x="127" y="96"/>
                  <a:pt x="102" y="111"/>
                  <a:pt x="79" y="130"/>
                </a:cubicBezTo>
                <a:cubicBezTo>
                  <a:pt x="57" y="150"/>
                  <a:pt x="38" y="174"/>
                  <a:pt x="25" y="201"/>
                </a:cubicBezTo>
                <a:cubicBezTo>
                  <a:pt x="11" y="228"/>
                  <a:pt x="3" y="258"/>
                  <a:pt x="2" y="289"/>
                </a:cubicBezTo>
                <a:cubicBezTo>
                  <a:pt x="0" y="258"/>
                  <a:pt x="4" y="227"/>
                  <a:pt x="14" y="196"/>
                </a:cubicBezTo>
                <a:cubicBezTo>
                  <a:pt x="24" y="166"/>
                  <a:pt x="41" y="138"/>
                  <a:pt x="63" y="113"/>
                </a:cubicBez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 rot="5400000">
            <a:off x="3256814" y="2299928"/>
            <a:ext cx="662449" cy="843626"/>
          </a:xfrm>
          <a:custGeom>
            <a:avLst/>
            <a:gdLst>
              <a:gd name="T0" fmla="*/ 239 w 331"/>
              <a:gd name="T1" fmla="*/ 213 h 289"/>
              <a:gd name="T2" fmla="*/ 234 w 331"/>
              <a:gd name="T3" fmla="*/ 213 h 289"/>
              <a:gd name="T4" fmla="*/ 229 w 331"/>
              <a:gd name="T5" fmla="*/ 214 h 289"/>
              <a:gd name="T6" fmla="*/ 218 w 331"/>
              <a:gd name="T7" fmla="*/ 214 h 289"/>
              <a:gd name="T8" fmla="*/ 197 w 331"/>
              <a:gd name="T9" fmla="*/ 212 h 289"/>
              <a:gd name="T10" fmla="*/ 155 w 331"/>
              <a:gd name="T11" fmla="*/ 202 h 289"/>
              <a:gd name="T12" fmla="*/ 80 w 331"/>
              <a:gd name="T13" fmla="*/ 159 h 289"/>
              <a:gd name="T14" fmla="*/ 25 w 331"/>
              <a:gd name="T15" fmla="*/ 88 h 289"/>
              <a:gd name="T16" fmla="*/ 2 w 331"/>
              <a:gd name="T17" fmla="*/ 0 h 289"/>
              <a:gd name="T18" fmla="*/ 15 w 331"/>
              <a:gd name="T19" fmla="*/ 93 h 289"/>
              <a:gd name="T20" fmla="*/ 63 w 331"/>
              <a:gd name="T21" fmla="*/ 176 h 289"/>
              <a:gd name="T22" fmla="*/ 142 w 331"/>
              <a:gd name="T23" fmla="*/ 235 h 289"/>
              <a:gd name="T24" fmla="*/ 189 w 331"/>
              <a:gd name="T25" fmla="*/ 252 h 289"/>
              <a:gd name="T26" fmla="*/ 214 w 331"/>
              <a:gd name="T27" fmla="*/ 257 h 289"/>
              <a:gd name="T28" fmla="*/ 226 w 331"/>
              <a:gd name="T29" fmla="*/ 259 h 289"/>
              <a:gd name="T30" fmla="*/ 233 w 331"/>
              <a:gd name="T31" fmla="*/ 260 h 289"/>
              <a:gd name="T32" fmla="*/ 239 w 331"/>
              <a:gd name="T33" fmla="*/ 260 h 289"/>
              <a:gd name="T34" fmla="*/ 239 w 331"/>
              <a:gd name="T35" fmla="*/ 260 h 289"/>
              <a:gd name="T36" fmla="*/ 239 w 331"/>
              <a:gd name="T37" fmla="*/ 289 h 289"/>
              <a:gd name="T38" fmla="*/ 331 w 331"/>
              <a:gd name="T39" fmla="*/ 237 h 289"/>
              <a:gd name="T40" fmla="*/ 239 w 331"/>
              <a:gd name="T41" fmla="*/ 184 h 289"/>
              <a:gd name="T42" fmla="*/ 239 w 331"/>
              <a:gd name="T43" fmla="*/ 21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1" h="289">
                <a:moveTo>
                  <a:pt x="239" y="213"/>
                </a:moveTo>
                <a:cubicBezTo>
                  <a:pt x="234" y="213"/>
                  <a:pt x="234" y="213"/>
                  <a:pt x="234" y="213"/>
                </a:cubicBezTo>
                <a:cubicBezTo>
                  <a:pt x="232" y="213"/>
                  <a:pt x="230" y="214"/>
                  <a:pt x="229" y="214"/>
                </a:cubicBezTo>
                <a:cubicBezTo>
                  <a:pt x="225" y="214"/>
                  <a:pt x="222" y="214"/>
                  <a:pt x="218" y="214"/>
                </a:cubicBezTo>
                <a:cubicBezTo>
                  <a:pt x="211" y="213"/>
                  <a:pt x="204" y="213"/>
                  <a:pt x="197" y="212"/>
                </a:cubicBezTo>
                <a:cubicBezTo>
                  <a:pt x="183" y="210"/>
                  <a:pt x="169" y="207"/>
                  <a:pt x="155" y="202"/>
                </a:cubicBezTo>
                <a:cubicBezTo>
                  <a:pt x="128" y="193"/>
                  <a:pt x="102" y="178"/>
                  <a:pt x="80" y="159"/>
                </a:cubicBezTo>
                <a:cubicBezTo>
                  <a:pt x="58" y="139"/>
                  <a:pt x="39" y="115"/>
                  <a:pt x="25" y="88"/>
                </a:cubicBezTo>
                <a:cubicBezTo>
                  <a:pt x="12" y="61"/>
                  <a:pt x="4" y="31"/>
                  <a:pt x="2" y="0"/>
                </a:cubicBezTo>
                <a:cubicBezTo>
                  <a:pt x="0" y="31"/>
                  <a:pt x="4" y="62"/>
                  <a:pt x="15" y="93"/>
                </a:cubicBezTo>
                <a:cubicBezTo>
                  <a:pt x="25" y="123"/>
                  <a:pt x="42" y="151"/>
                  <a:pt x="63" y="176"/>
                </a:cubicBezTo>
                <a:cubicBezTo>
                  <a:pt x="85" y="200"/>
                  <a:pt x="112" y="220"/>
                  <a:pt x="142" y="235"/>
                </a:cubicBezTo>
                <a:cubicBezTo>
                  <a:pt x="157" y="242"/>
                  <a:pt x="172" y="248"/>
                  <a:pt x="189" y="252"/>
                </a:cubicBezTo>
                <a:cubicBezTo>
                  <a:pt x="197" y="254"/>
                  <a:pt x="205" y="256"/>
                  <a:pt x="214" y="257"/>
                </a:cubicBezTo>
                <a:cubicBezTo>
                  <a:pt x="218" y="258"/>
                  <a:pt x="222" y="259"/>
                  <a:pt x="226" y="259"/>
                </a:cubicBezTo>
                <a:cubicBezTo>
                  <a:pt x="228" y="259"/>
                  <a:pt x="231" y="260"/>
                  <a:pt x="233" y="260"/>
                </a:cubicBezTo>
                <a:cubicBezTo>
                  <a:pt x="239" y="260"/>
                  <a:pt x="239" y="260"/>
                  <a:pt x="239" y="260"/>
                </a:cubicBezTo>
                <a:cubicBezTo>
                  <a:pt x="239" y="260"/>
                  <a:pt x="239" y="260"/>
                  <a:pt x="239" y="260"/>
                </a:cubicBezTo>
                <a:cubicBezTo>
                  <a:pt x="239" y="289"/>
                  <a:pt x="239" y="289"/>
                  <a:pt x="239" y="289"/>
                </a:cubicBezTo>
                <a:cubicBezTo>
                  <a:pt x="331" y="237"/>
                  <a:pt x="331" y="237"/>
                  <a:pt x="331" y="237"/>
                </a:cubicBezTo>
                <a:cubicBezTo>
                  <a:pt x="239" y="184"/>
                  <a:pt x="239" y="184"/>
                  <a:pt x="239" y="184"/>
                </a:cubicBezTo>
                <a:lnTo>
                  <a:pt x="239" y="213"/>
                </a:ln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5400000" flipV="1">
            <a:off x="5726258" y="2579518"/>
            <a:ext cx="739479" cy="284444"/>
          </a:xfrm>
          <a:custGeom>
            <a:avLst/>
            <a:gdLst>
              <a:gd name="T0" fmla="*/ 1281 w 1281"/>
              <a:gd name="T1" fmla="*/ 169 h 338"/>
              <a:gd name="T2" fmla="*/ 991 w 1281"/>
              <a:gd name="T3" fmla="*/ 0 h 338"/>
              <a:gd name="T4" fmla="*/ 991 w 1281"/>
              <a:gd name="T5" fmla="*/ 89 h 338"/>
              <a:gd name="T6" fmla="*/ 0 w 1281"/>
              <a:gd name="T7" fmla="*/ 169 h 338"/>
              <a:gd name="T8" fmla="*/ 991 w 1281"/>
              <a:gd name="T9" fmla="*/ 248 h 338"/>
              <a:gd name="T10" fmla="*/ 991 w 1281"/>
              <a:gd name="T11" fmla="*/ 338 h 338"/>
              <a:gd name="T12" fmla="*/ 1281 w 1281"/>
              <a:gd name="T13" fmla="*/ 16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1" h="338">
                <a:moveTo>
                  <a:pt x="1281" y="169"/>
                </a:moveTo>
                <a:lnTo>
                  <a:pt x="991" y="0"/>
                </a:lnTo>
                <a:lnTo>
                  <a:pt x="991" y="89"/>
                </a:lnTo>
                <a:lnTo>
                  <a:pt x="0" y="169"/>
                </a:lnTo>
                <a:lnTo>
                  <a:pt x="991" y="248"/>
                </a:lnTo>
                <a:lnTo>
                  <a:pt x="991" y="338"/>
                </a:lnTo>
                <a:lnTo>
                  <a:pt x="1281" y="169"/>
                </a:ln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577883" y="1549937"/>
            <a:ext cx="5036234" cy="595793"/>
          </a:xfrm>
          <a:prstGeom prst="roundRect">
            <a:avLst>
              <a:gd name="adj" fmla="val 9584"/>
            </a:avLst>
          </a:prstGeom>
          <a:solidFill>
            <a:srgbClr val="5EC6D3"/>
          </a:solidFill>
          <a:ln w="38100">
            <a:solidFill>
              <a:srgbClr val="546E7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单击此处，添加标题</a:t>
            </a:r>
            <a:endParaRPr lang="zh-CN" altLang="en-US" sz="2400" b="1" dirty="0"/>
          </a:p>
        </p:txBody>
      </p:sp>
      <p:sp>
        <p:nvSpPr>
          <p:cNvPr id="35" name="矩形 34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74374" y="3396212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64621" y="3396212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54874" y="3396212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545287" y="1099010"/>
            <a:ext cx="2446006" cy="2446006"/>
          </a:xfrm>
          <a:custGeom>
            <a:avLst/>
            <a:gdLst>
              <a:gd name="connsiteX0" fmla="*/ 2446006 w 2446006"/>
              <a:gd name="connsiteY0" fmla="*/ 0 h 2446006"/>
              <a:gd name="connsiteX1" fmla="*/ 2446006 w 2446006"/>
              <a:gd name="connsiteY1" fmla="*/ 237912 h 2446006"/>
              <a:gd name="connsiteX2" fmla="*/ 2313702 w 2446006"/>
              <a:gd name="connsiteY2" fmla="*/ 244593 h 2446006"/>
              <a:gd name="connsiteX3" fmla="*/ 244593 w 2446006"/>
              <a:gd name="connsiteY3" fmla="*/ 2313702 h 2446006"/>
              <a:gd name="connsiteX4" fmla="*/ 237912 w 2446006"/>
              <a:gd name="connsiteY4" fmla="*/ 2446006 h 2446006"/>
              <a:gd name="connsiteX5" fmla="*/ 0 w 2446006"/>
              <a:gd name="connsiteY5" fmla="*/ 2446006 h 2446006"/>
              <a:gd name="connsiteX6" fmla="*/ 7909 w 2446006"/>
              <a:gd name="connsiteY6" fmla="*/ 2289377 h 2446006"/>
              <a:gd name="connsiteX7" fmla="*/ 2289377 w 2446006"/>
              <a:gd name="connsiteY7" fmla="*/ 7909 h 2446006"/>
              <a:gd name="connsiteX8" fmla="*/ 2446006 w 2446006"/>
              <a:gd name="connsiteY8" fmla="*/ 0 h 244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006" h="2446006">
                <a:moveTo>
                  <a:pt x="2446006" y="0"/>
                </a:moveTo>
                <a:lnTo>
                  <a:pt x="2446006" y="237912"/>
                </a:lnTo>
                <a:lnTo>
                  <a:pt x="2313702" y="244593"/>
                </a:lnTo>
                <a:cubicBezTo>
                  <a:pt x="1222719" y="355388"/>
                  <a:pt x="355388" y="1222719"/>
                  <a:pt x="244593" y="2313702"/>
                </a:cubicBezTo>
                <a:lnTo>
                  <a:pt x="237912" y="2446006"/>
                </a:lnTo>
                <a:lnTo>
                  <a:pt x="0" y="2446006"/>
                </a:lnTo>
                <a:lnTo>
                  <a:pt x="7909" y="2289377"/>
                </a:lnTo>
                <a:cubicBezTo>
                  <a:pt x="130076" y="1086423"/>
                  <a:pt x="1086424" y="130076"/>
                  <a:pt x="2289377" y="7909"/>
                </a:cubicBezTo>
                <a:lnTo>
                  <a:pt x="2446006" y="0"/>
                </a:lnTo>
                <a:close/>
              </a:path>
            </a:pathLst>
          </a:cu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200707" y="1099010"/>
            <a:ext cx="2446006" cy="2446006"/>
          </a:xfrm>
          <a:custGeom>
            <a:avLst/>
            <a:gdLst>
              <a:gd name="connsiteX0" fmla="*/ 0 w 2446006"/>
              <a:gd name="connsiteY0" fmla="*/ 0 h 2446006"/>
              <a:gd name="connsiteX1" fmla="*/ 156629 w 2446006"/>
              <a:gd name="connsiteY1" fmla="*/ 7909 h 2446006"/>
              <a:gd name="connsiteX2" fmla="*/ 2438097 w 2446006"/>
              <a:gd name="connsiteY2" fmla="*/ 2289377 h 2446006"/>
              <a:gd name="connsiteX3" fmla="*/ 2446006 w 2446006"/>
              <a:gd name="connsiteY3" fmla="*/ 2446006 h 2446006"/>
              <a:gd name="connsiteX4" fmla="*/ 2208094 w 2446006"/>
              <a:gd name="connsiteY4" fmla="*/ 2446006 h 2446006"/>
              <a:gd name="connsiteX5" fmla="*/ 2201413 w 2446006"/>
              <a:gd name="connsiteY5" fmla="*/ 2313702 h 2446006"/>
              <a:gd name="connsiteX6" fmla="*/ 132304 w 2446006"/>
              <a:gd name="connsiteY6" fmla="*/ 244593 h 2446006"/>
              <a:gd name="connsiteX7" fmla="*/ 0 w 2446006"/>
              <a:gd name="connsiteY7" fmla="*/ 237912 h 2446006"/>
              <a:gd name="connsiteX8" fmla="*/ 0 w 2446006"/>
              <a:gd name="connsiteY8" fmla="*/ 0 h 244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006" h="2446006">
                <a:moveTo>
                  <a:pt x="0" y="0"/>
                </a:moveTo>
                <a:lnTo>
                  <a:pt x="156629" y="7909"/>
                </a:lnTo>
                <a:cubicBezTo>
                  <a:pt x="1359583" y="130076"/>
                  <a:pt x="2315930" y="1086423"/>
                  <a:pt x="2438097" y="2289377"/>
                </a:cubicBezTo>
                <a:lnTo>
                  <a:pt x="2446006" y="2446006"/>
                </a:lnTo>
                <a:lnTo>
                  <a:pt x="2208094" y="2446006"/>
                </a:lnTo>
                <a:lnTo>
                  <a:pt x="2201413" y="2313702"/>
                </a:lnTo>
                <a:cubicBezTo>
                  <a:pt x="2090618" y="1222719"/>
                  <a:pt x="1223287" y="355388"/>
                  <a:pt x="132304" y="244593"/>
                </a:cubicBezTo>
                <a:lnTo>
                  <a:pt x="0" y="237912"/>
                </a:lnTo>
                <a:lnTo>
                  <a:pt x="0" y="0"/>
                </a:lnTo>
                <a:close/>
              </a:path>
            </a:pathLst>
          </a:cu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545287" y="3754430"/>
            <a:ext cx="2446006" cy="2446006"/>
          </a:xfrm>
          <a:custGeom>
            <a:avLst/>
            <a:gdLst>
              <a:gd name="connsiteX0" fmla="*/ 0 w 2446006"/>
              <a:gd name="connsiteY0" fmla="*/ 0 h 2446006"/>
              <a:gd name="connsiteX1" fmla="*/ 237912 w 2446006"/>
              <a:gd name="connsiteY1" fmla="*/ 0 h 2446006"/>
              <a:gd name="connsiteX2" fmla="*/ 244593 w 2446006"/>
              <a:gd name="connsiteY2" fmla="*/ 132304 h 2446006"/>
              <a:gd name="connsiteX3" fmla="*/ 2313702 w 2446006"/>
              <a:gd name="connsiteY3" fmla="*/ 2201413 h 2446006"/>
              <a:gd name="connsiteX4" fmla="*/ 2446006 w 2446006"/>
              <a:gd name="connsiteY4" fmla="*/ 2208094 h 2446006"/>
              <a:gd name="connsiteX5" fmla="*/ 2446006 w 2446006"/>
              <a:gd name="connsiteY5" fmla="*/ 2446006 h 2446006"/>
              <a:gd name="connsiteX6" fmla="*/ 2289377 w 2446006"/>
              <a:gd name="connsiteY6" fmla="*/ 2438097 h 2446006"/>
              <a:gd name="connsiteX7" fmla="*/ 7909 w 2446006"/>
              <a:gd name="connsiteY7" fmla="*/ 156629 h 2446006"/>
              <a:gd name="connsiteX8" fmla="*/ 0 w 2446006"/>
              <a:gd name="connsiteY8" fmla="*/ 0 h 244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006" h="2446006">
                <a:moveTo>
                  <a:pt x="0" y="0"/>
                </a:moveTo>
                <a:lnTo>
                  <a:pt x="237912" y="0"/>
                </a:lnTo>
                <a:lnTo>
                  <a:pt x="244593" y="132304"/>
                </a:lnTo>
                <a:cubicBezTo>
                  <a:pt x="355388" y="1223287"/>
                  <a:pt x="1222719" y="2090618"/>
                  <a:pt x="2313702" y="2201413"/>
                </a:cubicBezTo>
                <a:lnTo>
                  <a:pt x="2446006" y="2208094"/>
                </a:lnTo>
                <a:lnTo>
                  <a:pt x="2446006" y="2446006"/>
                </a:lnTo>
                <a:lnTo>
                  <a:pt x="2289377" y="2438097"/>
                </a:lnTo>
                <a:cubicBezTo>
                  <a:pt x="1086424" y="2315930"/>
                  <a:pt x="130076" y="1359583"/>
                  <a:pt x="7909" y="156629"/>
                </a:cubicBezTo>
                <a:lnTo>
                  <a:pt x="0" y="0"/>
                </a:lnTo>
                <a:close/>
              </a:path>
            </a:pathLst>
          </a:cu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6200707" y="3754430"/>
            <a:ext cx="2446006" cy="2446006"/>
          </a:xfrm>
          <a:custGeom>
            <a:avLst/>
            <a:gdLst>
              <a:gd name="connsiteX0" fmla="*/ 2208094 w 2446006"/>
              <a:gd name="connsiteY0" fmla="*/ 0 h 2446006"/>
              <a:gd name="connsiteX1" fmla="*/ 2446006 w 2446006"/>
              <a:gd name="connsiteY1" fmla="*/ 0 h 2446006"/>
              <a:gd name="connsiteX2" fmla="*/ 2438097 w 2446006"/>
              <a:gd name="connsiteY2" fmla="*/ 156629 h 2446006"/>
              <a:gd name="connsiteX3" fmla="*/ 156629 w 2446006"/>
              <a:gd name="connsiteY3" fmla="*/ 2438097 h 2446006"/>
              <a:gd name="connsiteX4" fmla="*/ 0 w 2446006"/>
              <a:gd name="connsiteY4" fmla="*/ 2446006 h 2446006"/>
              <a:gd name="connsiteX5" fmla="*/ 0 w 2446006"/>
              <a:gd name="connsiteY5" fmla="*/ 2208094 h 2446006"/>
              <a:gd name="connsiteX6" fmla="*/ 132304 w 2446006"/>
              <a:gd name="connsiteY6" fmla="*/ 2201413 h 2446006"/>
              <a:gd name="connsiteX7" fmla="*/ 2201413 w 2446006"/>
              <a:gd name="connsiteY7" fmla="*/ 132304 h 2446006"/>
              <a:gd name="connsiteX8" fmla="*/ 2208094 w 2446006"/>
              <a:gd name="connsiteY8" fmla="*/ 0 h 244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6006" h="2446006">
                <a:moveTo>
                  <a:pt x="2208094" y="0"/>
                </a:moveTo>
                <a:lnTo>
                  <a:pt x="2446006" y="0"/>
                </a:lnTo>
                <a:lnTo>
                  <a:pt x="2438097" y="156629"/>
                </a:lnTo>
                <a:cubicBezTo>
                  <a:pt x="2315930" y="1359583"/>
                  <a:pt x="1359583" y="2315930"/>
                  <a:pt x="156629" y="2438097"/>
                </a:cubicBezTo>
                <a:lnTo>
                  <a:pt x="0" y="2446006"/>
                </a:lnTo>
                <a:lnTo>
                  <a:pt x="0" y="2208094"/>
                </a:lnTo>
                <a:lnTo>
                  <a:pt x="132304" y="2201413"/>
                </a:lnTo>
                <a:cubicBezTo>
                  <a:pt x="1223287" y="2090618"/>
                  <a:pt x="2090618" y="1223287"/>
                  <a:pt x="2201413" y="132304"/>
                </a:cubicBezTo>
                <a:lnTo>
                  <a:pt x="2208094" y="0"/>
                </a:lnTo>
                <a:close/>
              </a:path>
            </a:pathLst>
          </a:cu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Oval 83"/>
          <p:cNvSpPr>
            <a:spLocks noChangeAspect="1"/>
          </p:cNvSpPr>
          <p:nvPr/>
        </p:nvSpPr>
        <p:spPr>
          <a:xfrm>
            <a:off x="7373338" y="1489442"/>
            <a:ext cx="897704" cy="897704"/>
          </a:xfrm>
          <a:prstGeom prst="ellipse">
            <a:avLst/>
          </a:prstGeom>
          <a:solidFill>
            <a:srgbClr val="D46806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02</a:t>
            </a:r>
            <a:endParaRPr lang="en-US" sz="3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2" name="Oval 82"/>
          <p:cNvSpPr>
            <a:spLocks noChangeAspect="1"/>
          </p:cNvSpPr>
          <p:nvPr/>
        </p:nvSpPr>
        <p:spPr>
          <a:xfrm>
            <a:off x="3870586" y="4914883"/>
            <a:ext cx="897704" cy="897704"/>
          </a:xfrm>
          <a:prstGeom prst="ellipse">
            <a:avLst/>
          </a:prstGeom>
          <a:solidFill>
            <a:srgbClr val="768F31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04</a:t>
            </a:r>
            <a:endParaRPr lang="en-US" sz="3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3" name="Oval 84"/>
          <p:cNvSpPr>
            <a:spLocks noChangeAspect="1"/>
          </p:cNvSpPr>
          <p:nvPr/>
        </p:nvSpPr>
        <p:spPr>
          <a:xfrm>
            <a:off x="7373338" y="4914883"/>
            <a:ext cx="897704" cy="897704"/>
          </a:xfrm>
          <a:prstGeom prst="ellipse">
            <a:avLst/>
          </a:prstGeom>
          <a:solidFill>
            <a:srgbClr val="EE3A2C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03</a:t>
            </a:r>
            <a:endParaRPr lang="en-US" sz="3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4" name="Oval 85"/>
          <p:cNvSpPr>
            <a:spLocks noChangeAspect="1"/>
          </p:cNvSpPr>
          <p:nvPr/>
        </p:nvSpPr>
        <p:spPr>
          <a:xfrm>
            <a:off x="3870586" y="1489442"/>
            <a:ext cx="897704" cy="897704"/>
          </a:xfrm>
          <a:prstGeom prst="ellipse">
            <a:avLst/>
          </a:prstGeom>
          <a:solidFill>
            <a:srgbClr val="35B0C1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3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01</a:t>
            </a:r>
            <a:endParaRPr lang="en-US" sz="3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31728" y="2274819"/>
            <a:ext cx="2528544" cy="2749808"/>
            <a:chOff x="9926228" y="-2346339"/>
            <a:chExt cx="3317091" cy="3607360"/>
          </a:xfrm>
          <a:solidFill>
            <a:schemeClr val="accent2"/>
          </a:solidFill>
        </p:grpSpPr>
        <p:sp>
          <p:nvSpPr>
            <p:cNvPr id="37" name="任意多边形 36"/>
            <p:cNvSpPr>
              <a:spLocks/>
            </p:cNvSpPr>
            <p:nvPr/>
          </p:nvSpPr>
          <p:spPr bwMode="auto">
            <a:xfrm>
              <a:off x="10062650" y="-2346339"/>
              <a:ext cx="3063207" cy="1920282"/>
            </a:xfrm>
            <a:custGeom>
              <a:avLst/>
              <a:gdLst>
                <a:gd name="connsiteX0" fmla="*/ 473020 w 3063207"/>
                <a:gd name="connsiteY0" fmla="*/ 1110566 h 1920282"/>
                <a:gd name="connsiteX1" fmla="*/ 432202 w 3063207"/>
                <a:gd name="connsiteY1" fmla="*/ 1328689 h 1920282"/>
                <a:gd name="connsiteX2" fmla="*/ 1262177 w 3063207"/>
                <a:gd name="connsiteY2" fmla="*/ 1533180 h 1920282"/>
                <a:gd name="connsiteX3" fmla="*/ 2629595 w 3063207"/>
                <a:gd name="connsiteY3" fmla="*/ 1328689 h 1920282"/>
                <a:gd name="connsiteX4" fmla="*/ 2588776 w 3063207"/>
                <a:gd name="connsiteY4" fmla="*/ 1110566 h 1920282"/>
                <a:gd name="connsiteX5" fmla="*/ 1656755 w 3063207"/>
                <a:gd name="connsiteY5" fmla="*/ 1301424 h 1920282"/>
                <a:gd name="connsiteX6" fmla="*/ 473020 w 3063207"/>
                <a:gd name="connsiteY6" fmla="*/ 1110566 h 1920282"/>
                <a:gd name="connsiteX7" fmla="*/ 2297655 w 3063207"/>
                <a:gd name="connsiteY7" fmla="*/ 261723 h 1920282"/>
                <a:gd name="connsiteX8" fmla="*/ 1982484 w 3063207"/>
                <a:gd name="connsiteY8" fmla="*/ 294555 h 1920282"/>
                <a:gd name="connsiteX9" fmla="*/ 1113164 w 3063207"/>
                <a:gd name="connsiteY9" fmla="*/ 301422 h 1920282"/>
                <a:gd name="connsiteX10" fmla="*/ 2111524 w 3063207"/>
                <a:gd name="connsiteY10" fmla="*/ 335756 h 1920282"/>
                <a:gd name="connsiteX11" fmla="*/ 2403561 w 3063207"/>
                <a:gd name="connsiteY11" fmla="*/ 267087 h 1920282"/>
                <a:gd name="connsiteX12" fmla="*/ 2297655 w 3063207"/>
                <a:gd name="connsiteY12" fmla="*/ 261723 h 1920282"/>
                <a:gd name="connsiteX13" fmla="*/ 1613573 w 3063207"/>
                <a:gd name="connsiteY13" fmla="*/ 1082 h 1920282"/>
                <a:gd name="connsiteX14" fmla="*/ 2295539 w 3063207"/>
                <a:gd name="connsiteY14" fmla="*/ 96765 h 1920282"/>
                <a:gd name="connsiteX15" fmla="*/ 2472380 w 3063207"/>
                <a:gd name="connsiteY15" fmla="*/ 239653 h 1920282"/>
                <a:gd name="connsiteX16" fmla="*/ 2588008 w 3063207"/>
                <a:gd name="connsiteY16" fmla="*/ 1049349 h 1920282"/>
                <a:gd name="connsiteX17" fmla="*/ 2996103 w 3063207"/>
                <a:gd name="connsiteY17" fmla="*/ 1267082 h 1920282"/>
                <a:gd name="connsiteX18" fmla="*/ 3030111 w 3063207"/>
                <a:gd name="connsiteY18" fmla="*/ 1532445 h 1920282"/>
                <a:gd name="connsiteX19" fmla="*/ 2662825 w 3063207"/>
                <a:gd name="connsiteY19" fmla="*/ 1763786 h 1920282"/>
                <a:gd name="connsiteX20" fmla="*/ 1547363 w 3063207"/>
                <a:gd name="connsiteY20" fmla="*/ 1920282 h 1920282"/>
                <a:gd name="connsiteX21" fmla="*/ 527124 w 3063207"/>
                <a:gd name="connsiteY21" fmla="*/ 1804611 h 1920282"/>
                <a:gd name="connsiteX22" fmla="*/ 51012 w 3063207"/>
                <a:gd name="connsiteY22" fmla="*/ 1552857 h 1920282"/>
                <a:gd name="connsiteX23" fmla="*/ 51012 w 3063207"/>
                <a:gd name="connsiteY23" fmla="*/ 1280690 h 1920282"/>
                <a:gd name="connsiteX24" fmla="*/ 472711 w 3063207"/>
                <a:gd name="connsiteY24" fmla="*/ 1049349 h 1920282"/>
                <a:gd name="connsiteX25" fmla="*/ 595140 w 3063207"/>
                <a:gd name="connsiteY25" fmla="*/ 239653 h 1920282"/>
                <a:gd name="connsiteX26" fmla="*/ 751576 w 3063207"/>
                <a:gd name="connsiteY26" fmla="*/ 96765 h 1920282"/>
                <a:gd name="connsiteX27" fmla="*/ 1384125 w 3063207"/>
                <a:gd name="connsiteY27" fmla="*/ 1507 h 1920282"/>
                <a:gd name="connsiteX28" fmla="*/ 1613573 w 3063207"/>
                <a:gd name="connsiteY28" fmla="*/ 1082 h 19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3207" h="1920282">
                  <a:moveTo>
                    <a:pt x="473020" y="1110566"/>
                  </a:moveTo>
                  <a:cubicBezTo>
                    <a:pt x="459414" y="1185546"/>
                    <a:pt x="445808" y="1253709"/>
                    <a:pt x="432202" y="1328689"/>
                  </a:cubicBezTo>
                  <a:cubicBezTo>
                    <a:pt x="690719" y="1451384"/>
                    <a:pt x="976448" y="1505915"/>
                    <a:pt x="1262177" y="1533180"/>
                  </a:cubicBezTo>
                  <a:cubicBezTo>
                    <a:pt x="1724786" y="1574078"/>
                    <a:pt x="2207804" y="1519547"/>
                    <a:pt x="2629595" y="1328689"/>
                  </a:cubicBezTo>
                  <a:cubicBezTo>
                    <a:pt x="2615989" y="1253709"/>
                    <a:pt x="2602383" y="1178730"/>
                    <a:pt x="2588776" y="1110566"/>
                  </a:cubicBezTo>
                  <a:cubicBezTo>
                    <a:pt x="2296244" y="1240077"/>
                    <a:pt x="1976500" y="1287791"/>
                    <a:pt x="1656755" y="1301424"/>
                  </a:cubicBezTo>
                  <a:cubicBezTo>
                    <a:pt x="1255374" y="1315057"/>
                    <a:pt x="840386" y="1274159"/>
                    <a:pt x="473020" y="1110566"/>
                  </a:cubicBezTo>
                  <a:close/>
                  <a:moveTo>
                    <a:pt x="2297655" y="261723"/>
                  </a:moveTo>
                  <a:cubicBezTo>
                    <a:pt x="2192598" y="264942"/>
                    <a:pt x="2089451" y="289405"/>
                    <a:pt x="1982484" y="294555"/>
                  </a:cubicBezTo>
                  <a:cubicBezTo>
                    <a:pt x="1690447" y="328889"/>
                    <a:pt x="1398410" y="322022"/>
                    <a:pt x="1113164" y="301422"/>
                  </a:cubicBezTo>
                  <a:cubicBezTo>
                    <a:pt x="1439159" y="383824"/>
                    <a:pt x="1778737" y="370090"/>
                    <a:pt x="2111524" y="335756"/>
                  </a:cubicBezTo>
                  <a:cubicBezTo>
                    <a:pt x="2213397" y="328889"/>
                    <a:pt x="2322062" y="328889"/>
                    <a:pt x="2403561" y="267087"/>
                  </a:cubicBezTo>
                  <a:cubicBezTo>
                    <a:pt x="2367905" y="261937"/>
                    <a:pt x="2332674" y="260650"/>
                    <a:pt x="2297655" y="261723"/>
                  </a:cubicBezTo>
                  <a:close/>
                  <a:moveTo>
                    <a:pt x="1613573" y="1082"/>
                  </a:moveTo>
                  <a:cubicBezTo>
                    <a:pt x="1842807" y="6185"/>
                    <a:pt x="2071086" y="30425"/>
                    <a:pt x="2295539" y="96765"/>
                  </a:cubicBezTo>
                  <a:cubicBezTo>
                    <a:pt x="2363555" y="117178"/>
                    <a:pt x="2465579" y="151199"/>
                    <a:pt x="2472380" y="239653"/>
                  </a:cubicBezTo>
                  <a:cubicBezTo>
                    <a:pt x="2513190" y="511820"/>
                    <a:pt x="2547198" y="783986"/>
                    <a:pt x="2588008" y="1049349"/>
                  </a:cubicBezTo>
                  <a:cubicBezTo>
                    <a:pt x="2730841" y="1110586"/>
                    <a:pt x="2887278" y="1158215"/>
                    <a:pt x="2996103" y="1267082"/>
                  </a:cubicBezTo>
                  <a:cubicBezTo>
                    <a:pt x="3070921" y="1328320"/>
                    <a:pt x="3084524" y="1450795"/>
                    <a:pt x="3030111" y="1532445"/>
                  </a:cubicBezTo>
                  <a:cubicBezTo>
                    <a:pt x="2941690" y="1654920"/>
                    <a:pt x="2798857" y="1716157"/>
                    <a:pt x="2662825" y="1763786"/>
                  </a:cubicBezTo>
                  <a:cubicBezTo>
                    <a:pt x="2309142" y="1886261"/>
                    <a:pt x="1921451" y="1913478"/>
                    <a:pt x="1547363" y="1920282"/>
                  </a:cubicBezTo>
                  <a:cubicBezTo>
                    <a:pt x="1207283" y="1920282"/>
                    <a:pt x="860402" y="1893065"/>
                    <a:pt x="527124" y="1804611"/>
                  </a:cubicBezTo>
                  <a:cubicBezTo>
                    <a:pt x="357084" y="1756982"/>
                    <a:pt x="166639" y="1695745"/>
                    <a:pt x="51012" y="1552857"/>
                  </a:cubicBezTo>
                  <a:cubicBezTo>
                    <a:pt x="-17004" y="1471207"/>
                    <a:pt x="-17004" y="1348732"/>
                    <a:pt x="51012" y="1280690"/>
                  </a:cubicBezTo>
                  <a:cubicBezTo>
                    <a:pt x="166639" y="1158215"/>
                    <a:pt x="329877" y="1117390"/>
                    <a:pt x="472711" y="1049349"/>
                  </a:cubicBezTo>
                  <a:cubicBezTo>
                    <a:pt x="513520" y="783986"/>
                    <a:pt x="547528" y="511820"/>
                    <a:pt x="595140" y="239653"/>
                  </a:cubicBezTo>
                  <a:cubicBezTo>
                    <a:pt x="601941" y="151199"/>
                    <a:pt x="683560" y="123982"/>
                    <a:pt x="751576" y="96765"/>
                  </a:cubicBezTo>
                  <a:cubicBezTo>
                    <a:pt x="955624" y="35528"/>
                    <a:pt x="1173275" y="15115"/>
                    <a:pt x="1384125" y="1507"/>
                  </a:cubicBezTo>
                  <a:cubicBezTo>
                    <a:pt x="1460643" y="-194"/>
                    <a:pt x="1537161" y="-619"/>
                    <a:pt x="1613573" y="1082"/>
                  </a:cubicBezTo>
                  <a:close/>
                </a:path>
              </a:pathLst>
            </a:custGeom>
            <a:solidFill>
              <a:srgbClr val="563007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 37"/>
            <p:cNvSpPr>
              <a:spLocks/>
            </p:cNvSpPr>
            <p:nvPr/>
          </p:nvSpPr>
          <p:spPr bwMode="auto">
            <a:xfrm>
              <a:off x="10268199" y="-303027"/>
              <a:ext cx="2655802" cy="830437"/>
            </a:xfrm>
            <a:custGeom>
              <a:avLst/>
              <a:gdLst>
                <a:gd name="connsiteX0" fmla="*/ 322120 w 2655802"/>
                <a:gd name="connsiteY0" fmla="*/ 141312 h 830437"/>
                <a:gd name="connsiteX1" fmla="*/ 267780 w 2655802"/>
                <a:gd name="connsiteY1" fmla="*/ 291684 h 830437"/>
                <a:gd name="connsiteX2" fmla="*/ 410424 w 2655802"/>
                <a:gd name="connsiteY2" fmla="*/ 688117 h 830437"/>
                <a:gd name="connsiteX3" fmla="*/ 872321 w 2655802"/>
                <a:gd name="connsiteY3" fmla="*/ 729128 h 830437"/>
                <a:gd name="connsiteX4" fmla="*/ 1082891 w 2655802"/>
                <a:gd name="connsiteY4" fmla="*/ 503571 h 830437"/>
                <a:gd name="connsiteX5" fmla="*/ 1096476 w 2655802"/>
                <a:gd name="connsiteY5" fmla="*/ 237003 h 830437"/>
                <a:gd name="connsiteX6" fmla="*/ 797602 w 2655802"/>
                <a:gd name="connsiteY6" fmla="*/ 182323 h 830437"/>
                <a:gd name="connsiteX7" fmla="*/ 322120 w 2655802"/>
                <a:gd name="connsiteY7" fmla="*/ 141312 h 830437"/>
                <a:gd name="connsiteX8" fmla="*/ 2368286 w 2655802"/>
                <a:gd name="connsiteY8" fmla="*/ 134477 h 830437"/>
                <a:gd name="connsiteX9" fmla="*/ 1709946 w 2655802"/>
                <a:gd name="connsiteY9" fmla="*/ 195883 h 830437"/>
                <a:gd name="connsiteX10" fmla="*/ 1533484 w 2655802"/>
                <a:gd name="connsiteY10" fmla="*/ 298225 h 830437"/>
                <a:gd name="connsiteX11" fmla="*/ 1648863 w 2655802"/>
                <a:gd name="connsiteY11" fmla="*/ 646190 h 830437"/>
                <a:gd name="connsiteX12" fmla="*/ 1995001 w 2655802"/>
                <a:gd name="connsiteY12" fmla="*/ 734887 h 830437"/>
                <a:gd name="connsiteX13" fmla="*/ 2327564 w 2655802"/>
                <a:gd name="connsiteY13" fmla="*/ 598430 h 830437"/>
                <a:gd name="connsiteX14" fmla="*/ 2368286 w 2655802"/>
                <a:gd name="connsiteY14" fmla="*/ 134477 h 830437"/>
                <a:gd name="connsiteX15" fmla="*/ 1702 w 2655802"/>
                <a:gd name="connsiteY15" fmla="*/ 0 h 830437"/>
                <a:gd name="connsiteX16" fmla="*/ 961261 w 2655802"/>
                <a:gd name="connsiteY16" fmla="*/ 74876 h 830437"/>
                <a:gd name="connsiteX17" fmla="*/ 1267504 w 2655802"/>
                <a:gd name="connsiteY17" fmla="*/ 149751 h 830437"/>
                <a:gd name="connsiteX18" fmla="*/ 1451249 w 2655802"/>
                <a:gd name="connsiteY18" fmla="*/ 129330 h 830437"/>
                <a:gd name="connsiteX19" fmla="*/ 1879988 w 2655802"/>
                <a:gd name="connsiteY19" fmla="*/ 61262 h 830437"/>
                <a:gd name="connsiteX20" fmla="*/ 2655802 w 2655802"/>
                <a:gd name="connsiteY20" fmla="*/ 0 h 830437"/>
                <a:gd name="connsiteX21" fmla="*/ 2648997 w 2655802"/>
                <a:gd name="connsiteY21" fmla="*/ 149751 h 830437"/>
                <a:gd name="connsiteX22" fmla="*/ 2506083 w 2655802"/>
                <a:gd name="connsiteY22" fmla="*/ 340343 h 830437"/>
                <a:gd name="connsiteX23" fmla="*/ 2288311 w 2655802"/>
                <a:gd name="connsiteY23" fmla="*/ 775982 h 830437"/>
                <a:gd name="connsiteX24" fmla="*/ 1730270 w 2655802"/>
                <a:gd name="connsiteY24" fmla="*/ 810017 h 830437"/>
                <a:gd name="connsiteX25" fmla="*/ 1444444 w 2655802"/>
                <a:gd name="connsiteY25" fmla="*/ 517322 h 830437"/>
                <a:gd name="connsiteX26" fmla="*/ 1294725 w 2655802"/>
                <a:gd name="connsiteY26" fmla="*/ 353957 h 830437"/>
                <a:gd name="connsiteX27" fmla="*/ 1097369 w 2655802"/>
                <a:gd name="connsiteY27" fmla="*/ 701107 h 830437"/>
                <a:gd name="connsiteX28" fmla="*/ 675435 w 2655802"/>
                <a:gd name="connsiteY28" fmla="*/ 830437 h 830437"/>
                <a:gd name="connsiteX29" fmla="*/ 287529 w 2655802"/>
                <a:gd name="connsiteY29" fmla="*/ 721527 h 830437"/>
                <a:gd name="connsiteX30" fmla="*/ 137810 w 2655802"/>
                <a:gd name="connsiteY30" fmla="*/ 326729 h 830437"/>
                <a:gd name="connsiteX31" fmla="*/ 8508 w 2655802"/>
                <a:gd name="connsiteY31" fmla="*/ 149751 h 830437"/>
                <a:gd name="connsiteX32" fmla="*/ 1702 w 2655802"/>
                <a:gd name="connsiteY32" fmla="*/ 0 h 83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5802" h="830437">
                  <a:moveTo>
                    <a:pt x="322120" y="141312"/>
                  </a:moveTo>
                  <a:cubicBezTo>
                    <a:pt x="260987" y="148147"/>
                    <a:pt x="274572" y="243838"/>
                    <a:pt x="267780" y="291684"/>
                  </a:cubicBezTo>
                  <a:cubicBezTo>
                    <a:pt x="274572" y="428385"/>
                    <a:pt x="274572" y="606097"/>
                    <a:pt x="410424" y="688117"/>
                  </a:cubicBezTo>
                  <a:cubicBezTo>
                    <a:pt x="553069" y="749633"/>
                    <a:pt x="722883" y="742798"/>
                    <a:pt x="872321" y="729128"/>
                  </a:cubicBezTo>
                  <a:cubicBezTo>
                    <a:pt x="987795" y="708623"/>
                    <a:pt x="1042135" y="599262"/>
                    <a:pt x="1082891" y="503571"/>
                  </a:cubicBezTo>
                  <a:cubicBezTo>
                    <a:pt x="1116854" y="421550"/>
                    <a:pt x="1150817" y="319024"/>
                    <a:pt x="1096476" y="237003"/>
                  </a:cubicBezTo>
                  <a:cubicBezTo>
                    <a:pt x="1001380" y="195993"/>
                    <a:pt x="892698" y="195993"/>
                    <a:pt x="797602" y="182323"/>
                  </a:cubicBezTo>
                  <a:cubicBezTo>
                    <a:pt x="634580" y="175487"/>
                    <a:pt x="478350" y="134477"/>
                    <a:pt x="322120" y="141312"/>
                  </a:cubicBezTo>
                  <a:close/>
                  <a:moveTo>
                    <a:pt x="2368286" y="134477"/>
                  </a:moveTo>
                  <a:cubicBezTo>
                    <a:pt x="2144315" y="141300"/>
                    <a:pt x="1927130" y="182237"/>
                    <a:pt x="1709946" y="195883"/>
                  </a:cubicBezTo>
                  <a:cubicBezTo>
                    <a:pt x="1642076" y="209528"/>
                    <a:pt x="1547058" y="216351"/>
                    <a:pt x="1533484" y="298225"/>
                  </a:cubicBezTo>
                  <a:cubicBezTo>
                    <a:pt x="1519910" y="421036"/>
                    <a:pt x="1574206" y="543847"/>
                    <a:pt x="1648863" y="646190"/>
                  </a:cubicBezTo>
                  <a:cubicBezTo>
                    <a:pt x="1723520" y="755355"/>
                    <a:pt x="1879621" y="734887"/>
                    <a:pt x="1995001" y="734887"/>
                  </a:cubicBezTo>
                  <a:cubicBezTo>
                    <a:pt x="2117167" y="728064"/>
                    <a:pt x="2266481" y="721241"/>
                    <a:pt x="2327564" y="598430"/>
                  </a:cubicBezTo>
                  <a:cubicBezTo>
                    <a:pt x="2388647" y="455150"/>
                    <a:pt x="2395434" y="291402"/>
                    <a:pt x="2368286" y="134477"/>
                  </a:cubicBezTo>
                  <a:close/>
                  <a:moveTo>
                    <a:pt x="1702" y="0"/>
                  </a:moveTo>
                  <a:cubicBezTo>
                    <a:pt x="321555" y="6807"/>
                    <a:pt x="641408" y="54455"/>
                    <a:pt x="961261" y="74876"/>
                  </a:cubicBezTo>
                  <a:cubicBezTo>
                    <a:pt x="1070148" y="81682"/>
                    <a:pt x="1172228" y="115717"/>
                    <a:pt x="1267504" y="149751"/>
                  </a:cubicBezTo>
                  <a:cubicBezTo>
                    <a:pt x="1328752" y="183785"/>
                    <a:pt x="1396806" y="149751"/>
                    <a:pt x="1451249" y="129330"/>
                  </a:cubicBezTo>
                  <a:cubicBezTo>
                    <a:pt x="1587357" y="74876"/>
                    <a:pt x="1737075" y="74876"/>
                    <a:pt x="1879988" y="61262"/>
                  </a:cubicBezTo>
                  <a:cubicBezTo>
                    <a:pt x="2138593" y="40841"/>
                    <a:pt x="2397197" y="0"/>
                    <a:pt x="2655802" y="0"/>
                  </a:cubicBezTo>
                  <a:cubicBezTo>
                    <a:pt x="2655802" y="47648"/>
                    <a:pt x="2655802" y="102103"/>
                    <a:pt x="2648997" y="149751"/>
                  </a:cubicBezTo>
                  <a:cubicBezTo>
                    <a:pt x="2601359" y="211013"/>
                    <a:pt x="2519694" y="251854"/>
                    <a:pt x="2506083" y="340343"/>
                  </a:cubicBezTo>
                  <a:cubicBezTo>
                    <a:pt x="2465251" y="496901"/>
                    <a:pt x="2451641" y="694300"/>
                    <a:pt x="2288311" y="775982"/>
                  </a:cubicBezTo>
                  <a:cubicBezTo>
                    <a:pt x="2111371" y="837244"/>
                    <a:pt x="1914015" y="844051"/>
                    <a:pt x="1730270" y="810017"/>
                  </a:cubicBezTo>
                  <a:cubicBezTo>
                    <a:pt x="1587357" y="775982"/>
                    <a:pt x="1492081" y="646652"/>
                    <a:pt x="1444444" y="517322"/>
                  </a:cubicBezTo>
                  <a:cubicBezTo>
                    <a:pt x="1417222" y="449253"/>
                    <a:pt x="1390001" y="333536"/>
                    <a:pt x="1294725" y="353957"/>
                  </a:cubicBezTo>
                  <a:cubicBezTo>
                    <a:pt x="1206255" y="456060"/>
                    <a:pt x="1199450" y="605811"/>
                    <a:pt x="1097369" y="701107"/>
                  </a:cubicBezTo>
                  <a:cubicBezTo>
                    <a:pt x="995288" y="823630"/>
                    <a:pt x="818348" y="830437"/>
                    <a:pt x="675435" y="830437"/>
                  </a:cubicBezTo>
                  <a:cubicBezTo>
                    <a:pt x="539328" y="816824"/>
                    <a:pt x="389609" y="810017"/>
                    <a:pt x="287529" y="721527"/>
                  </a:cubicBezTo>
                  <a:cubicBezTo>
                    <a:pt x="185448" y="612618"/>
                    <a:pt x="178642" y="456060"/>
                    <a:pt x="137810" y="326729"/>
                  </a:cubicBezTo>
                  <a:cubicBezTo>
                    <a:pt x="124199" y="245047"/>
                    <a:pt x="49340" y="204206"/>
                    <a:pt x="8508" y="149751"/>
                  </a:cubicBezTo>
                  <a:cubicBezTo>
                    <a:pt x="-5103" y="102103"/>
                    <a:pt x="1702" y="47648"/>
                    <a:pt x="1702" y="0"/>
                  </a:cubicBezTo>
                  <a:close/>
                </a:path>
              </a:pathLst>
            </a:custGeom>
            <a:solidFill>
              <a:srgbClr val="563007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9926228" y="843512"/>
              <a:ext cx="3317091" cy="417509"/>
            </a:xfrm>
            <a:custGeom>
              <a:avLst/>
              <a:gdLst/>
              <a:ahLst/>
              <a:cxnLst/>
              <a:rect l="l" t="t" r="r" b="b"/>
              <a:pathLst>
                <a:path w="3317091" h="417509">
                  <a:moveTo>
                    <a:pt x="3169890" y="199765"/>
                  </a:moveTo>
                  <a:lnTo>
                    <a:pt x="3169890" y="379772"/>
                  </a:lnTo>
                  <a:lnTo>
                    <a:pt x="3202818" y="379772"/>
                  </a:lnTo>
                  <a:cubicBezTo>
                    <a:pt x="3218916" y="382699"/>
                    <a:pt x="3225502" y="375382"/>
                    <a:pt x="3222575" y="357820"/>
                  </a:cubicBezTo>
                  <a:lnTo>
                    <a:pt x="3222575" y="199765"/>
                  </a:lnTo>
                  <a:close/>
                  <a:moveTo>
                    <a:pt x="2906464" y="199765"/>
                  </a:moveTo>
                  <a:lnTo>
                    <a:pt x="2906464" y="379772"/>
                  </a:lnTo>
                  <a:lnTo>
                    <a:pt x="2937197" y="379772"/>
                  </a:lnTo>
                  <a:cubicBezTo>
                    <a:pt x="2953295" y="382699"/>
                    <a:pt x="2959881" y="375382"/>
                    <a:pt x="2956954" y="357820"/>
                  </a:cubicBezTo>
                  <a:lnTo>
                    <a:pt x="2956954" y="199765"/>
                  </a:lnTo>
                  <a:close/>
                  <a:moveTo>
                    <a:pt x="3075496" y="158056"/>
                  </a:moveTo>
                  <a:lnTo>
                    <a:pt x="3316969" y="158056"/>
                  </a:lnTo>
                  <a:lnTo>
                    <a:pt x="3316969" y="379772"/>
                  </a:lnTo>
                  <a:cubicBezTo>
                    <a:pt x="3318433" y="406115"/>
                    <a:pt x="3305261" y="418554"/>
                    <a:pt x="3277455" y="417091"/>
                  </a:cubicBezTo>
                  <a:lnTo>
                    <a:pt x="3075496" y="417091"/>
                  </a:lnTo>
                  <a:close/>
                  <a:moveTo>
                    <a:pt x="2812070" y="158056"/>
                  </a:moveTo>
                  <a:lnTo>
                    <a:pt x="3053543" y="158056"/>
                  </a:lnTo>
                  <a:lnTo>
                    <a:pt x="3053543" y="379772"/>
                  </a:lnTo>
                  <a:cubicBezTo>
                    <a:pt x="3055007" y="406115"/>
                    <a:pt x="3041104" y="418554"/>
                    <a:pt x="3011835" y="417091"/>
                  </a:cubicBezTo>
                  <a:lnTo>
                    <a:pt x="2812070" y="417091"/>
                  </a:lnTo>
                  <a:close/>
                  <a:moveTo>
                    <a:pt x="1312738" y="87809"/>
                  </a:moveTo>
                  <a:lnTo>
                    <a:pt x="1440061" y="87809"/>
                  </a:lnTo>
                  <a:lnTo>
                    <a:pt x="1286395" y="357820"/>
                  </a:lnTo>
                  <a:cubicBezTo>
                    <a:pt x="1280542" y="369528"/>
                    <a:pt x="1278346" y="376114"/>
                    <a:pt x="1279810" y="377577"/>
                  </a:cubicBezTo>
                  <a:cubicBezTo>
                    <a:pt x="1279810" y="379041"/>
                    <a:pt x="1284200" y="379772"/>
                    <a:pt x="1292981" y="379772"/>
                  </a:cubicBezTo>
                  <a:lnTo>
                    <a:pt x="1483965" y="379772"/>
                  </a:lnTo>
                  <a:cubicBezTo>
                    <a:pt x="1495673" y="379772"/>
                    <a:pt x="1501527" y="379041"/>
                    <a:pt x="1501527" y="377577"/>
                  </a:cubicBezTo>
                  <a:cubicBezTo>
                    <a:pt x="1502990" y="376114"/>
                    <a:pt x="1501527" y="369528"/>
                    <a:pt x="1497136" y="357820"/>
                  </a:cubicBezTo>
                  <a:lnTo>
                    <a:pt x="1459817" y="263426"/>
                  </a:lnTo>
                  <a:lnTo>
                    <a:pt x="1567383" y="263426"/>
                  </a:lnTo>
                  <a:lnTo>
                    <a:pt x="1613483" y="379772"/>
                  </a:lnTo>
                  <a:cubicBezTo>
                    <a:pt x="1623727" y="398798"/>
                    <a:pt x="1627385" y="409774"/>
                    <a:pt x="1624459" y="412701"/>
                  </a:cubicBezTo>
                  <a:cubicBezTo>
                    <a:pt x="1622995" y="415627"/>
                    <a:pt x="1610555" y="417091"/>
                    <a:pt x="1587140" y="417091"/>
                  </a:cubicBezTo>
                  <a:lnTo>
                    <a:pt x="1165659" y="417091"/>
                  </a:lnTo>
                  <a:cubicBezTo>
                    <a:pt x="1143707" y="417091"/>
                    <a:pt x="1132731" y="415627"/>
                    <a:pt x="1132731" y="412701"/>
                  </a:cubicBezTo>
                  <a:cubicBezTo>
                    <a:pt x="1129803" y="409774"/>
                    <a:pt x="1134194" y="398798"/>
                    <a:pt x="1145902" y="379772"/>
                  </a:cubicBezTo>
                  <a:close/>
                  <a:moveTo>
                    <a:pt x="799058" y="83418"/>
                  </a:moveTo>
                  <a:lnTo>
                    <a:pt x="921990" y="83418"/>
                  </a:lnTo>
                  <a:lnTo>
                    <a:pt x="941747" y="131713"/>
                  </a:lnTo>
                  <a:lnTo>
                    <a:pt x="1069069" y="83418"/>
                  </a:lnTo>
                  <a:lnTo>
                    <a:pt x="1069069" y="138299"/>
                  </a:lnTo>
                  <a:lnTo>
                    <a:pt x="961504" y="177812"/>
                  </a:lnTo>
                  <a:lnTo>
                    <a:pt x="1069069" y="417091"/>
                  </a:lnTo>
                  <a:lnTo>
                    <a:pt x="943942" y="417091"/>
                  </a:lnTo>
                  <a:close/>
                  <a:moveTo>
                    <a:pt x="722225" y="72442"/>
                  </a:moveTo>
                  <a:lnTo>
                    <a:pt x="722225" y="357820"/>
                  </a:lnTo>
                  <a:cubicBezTo>
                    <a:pt x="719298" y="375382"/>
                    <a:pt x="725884" y="382699"/>
                    <a:pt x="741982" y="379772"/>
                  </a:cubicBezTo>
                  <a:lnTo>
                    <a:pt x="783691" y="379772"/>
                  </a:lnTo>
                  <a:lnTo>
                    <a:pt x="783691" y="417091"/>
                  </a:lnTo>
                  <a:lnTo>
                    <a:pt x="647588" y="417091"/>
                  </a:lnTo>
                  <a:cubicBezTo>
                    <a:pt x="616855" y="420018"/>
                    <a:pt x="602952" y="407578"/>
                    <a:pt x="605879" y="379772"/>
                  </a:cubicBezTo>
                  <a:lnTo>
                    <a:pt x="605879" y="171227"/>
                  </a:lnTo>
                  <a:lnTo>
                    <a:pt x="564170" y="182203"/>
                  </a:lnTo>
                  <a:lnTo>
                    <a:pt x="564170" y="120737"/>
                  </a:lnTo>
                  <a:close/>
                  <a:moveTo>
                    <a:pt x="195374" y="70247"/>
                  </a:moveTo>
                  <a:lnTo>
                    <a:pt x="311720" y="70247"/>
                  </a:lnTo>
                  <a:lnTo>
                    <a:pt x="311720" y="94394"/>
                  </a:lnTo>
                  <a:lnTo>
                    <a:pt x="507094" y="94394"/>
                  </a:lnTo>
                  <a:lnTo>
                    <a:pt x="507094" y="379772"/>
                  </a:lnTo>
                  <a:cubicBezTo>
                    <a:pt x="510021" y="407578"/>
                    <a:pt x="496850" y="420018"/>
                    <a:pt x="467580" y="417091"/>
                  </a:cubicBezTo>
                  <a:lnTo>
                    <a:pt x="412700" y="417091"/>
                  </a:lnTo>
                  <a:lnTo>
                    <a:pt x="412700" y="138299"/>
                  </a:lnTo>
                  <a:lnTo>
                    <a:pt x="311720" y="138299"/>
                  </a:lnTo>
                  <a:lnTo>
                    <a:pt x="311720" y="417091"/>
                  </a:lnTo>
                  <a:lnTo>
                    <a:pt x="195374" y="417091"/>
                  </a:lnTo>
                  <a:lnTo>
                    <a:pt x="195374" y="138299"/>
                  </a:lnTo>
                  <a:lnTo>
                    <a:pt x="96589" y="138299"/>
                  </a:lnTo>
                  <a:lnTo>
                    <a:pt x="96589" y="417091"/>
                  </a:lnTo>
                  <a:lnTo>
                    <a:pt x="0" y="417091"/>
                  </a:lnTo>
                  <a:lnTo>
                    <a:pt x="0" y="94394"/>
                  </a:lnTo>
                  <a:lnTo>
                    <a:pt x="195374" y="94394"/>
                  </a:lnTo>
                  <a:close/>
                  <a:moveTo>
                    <a:pt x="2917440" y="41709"/>
                  </a:moveTo>
                  <a:lnTo>
                    <a:pt x="2917440" y="105370"/>
                  </a:lnTo>
                  <a:lnTo>
                    <a:pt x="3202818" y="105370"/>
                  </a:lnTo>
                  <a:cubicBezTo>
                    <a:pt x="3208672" y="105370"/>
                    <a:pt x="3211599" y="101712"/>
                    <a:pt x="3211599" y="94394"/>
                  </a:cubicBezTo>
                  <a:lnTo>
                    <a:pt x="3211599" y="41709"/>
                  </a:lnTo>
                  <a:close/>
                  <a:moveTo>
                    <a:pt x="2812070" y="0"/>
                  </a:moveTo>
                  <a:lnTo>
                    <a:pt x="3316969" y="0"/>
                  </a:lnTo>
                  <a:lnTo>
                    <a:pt x="3316969" y="100980"/>
                  </a:lnTo>
                  <a:cubicBezTo>
                    <a:pt x="3318433" y="133176"/>
                    <a:pt x="3306725" y="148543"/>
                    <a:pt x="3281846" y="147079"/>
                  </a:cubicBezTo>
                  <a:lnTo>
                    <a:pt x="2812070" y="147079"/>
                  </a:lnTo>
                  <a:close/>
                  <a:moveTo>
                    <a:pt x="2410345" y="0"/>
                  </a:moveTo>
                  <a:lnTo>
                    <a:pt x="2511325" y="0"/>
                  </a:lnTo>
                  <a:lnTo>
                    <a:pt x="2506935" y="21952"/>
                  </a:lnTo>
                  <a:lnTo>
                    <a:pt x="2754994" y="21952"/>
                  </a:lnTo>
                  <a:lnTo>
                    <a:pt x="2754994" y="63661"/>
                  </a:lnTo>
                  <a:lnTo>
                    <a:pt x="2520106" y="63661"/>
                  </a:lnTo>
                  <a:lnTo>
                    <a:pt x="2520106" y="125127"/>
                  </a:lnTo>
                  <a:lnTo>
                    <a:pt x="2754994" y="125127"/>
                  </a:lnTo>
                  <a:lnTo>
                    <a:pt x="2754994" y="166836"/>
                  </a:lnTo>
                  <a:lnTo>
                    <a:pt x="2520106" y="166836"/>
                  </a:lnTo>
                  <a:lnTo>
                    <a:pt x="2520106" y="324892"/>
                  </a:lnTo>
                  <a:lnTo>
                    <a:pt x="2754994" y="324892"/>
                  </a:lnTo>
                  <a:lnTo>
                    <a:pt x="2754994" y="366601"/>
                  </a:lnTo>
                  <a:lnTo>
                    <a:pt x="2520106" y="366601"/>
                  </a:lnTo>
                  <a:lnTo>
                    <a:pt x="2520106" y="417091"/>
                  </a:lnTo>
                  <a:lnTo>
                    <a:pt x="2414736" y="417091"/>
                  </a:lnTo>
                  <a:lnTo>
                    <a:pt x="2414736" y="63661"/>
                  </a:lnTo>
                  <a:lnTo>
                    <a:pt x="2394979" y="63661"/>
                  </a:lnTo>
                  <a:close/>
                  <a:moveTo>
                    <a:pt x="2381808" y="0"/>
                  </a:moveTo>
                  <a:lnTo>
                    <a:pt x="2381808" y="417091"/>
                  </a:lnTo>
                  <a:lnTo>
                    <a:pt x="2274242" y="417091"/>
                  </a:lnTo>
                  <a:lnTo>
                    <a:pt x="2274242" y="52685"/>
                  </a:lnTo>
                  <a:lnTo>
                    <a:pt x="2250095" y="54880"/>
                  </a:lnTo>
                  <a:lnTo>
                    <a:pt x="2250095" y="13171"/>
                  </a:lnTo>
                  <a:close/>
                  <a:moveTo>
                    <a:pt x="1685925" y="0"/>
                  </a:moveTo>
                  <a:lnTo>
                    <a:pt x="2193019" y="0"/>
                  </a:lnTo>
                  <a:lnTo>
                    <a:pt x="2193019" y="63661"/>
                  </a:lnTo>
                  <a:lnTo>
                    <a:pt x="2074478" y="96590"/>
                  </a:lnTo>
                  <a:lnTo>
                    <a:pt x="2074478" y="144884"/>
                  </a:lnTo>
                  <a:lnTo>
                    <a:pt x="2193019" y="144884"/>
                  </a:lnTo>
                  <a:lnTo>
                    <a:pt x="2193019" y="186593"/>
                  </a:lnTo>
                  <a:lnTo>
                    <a:pt x="2074478" y="186593"/>
                  </a:lnTo>
                  <a:lnTo>
                    <a:pt x="2074478" y="379772"/>
                  </a:lnTo>
                  <a:cubicBezTo>
                    <a:pt x="2075941" y="406115"/>
                    <a:pt x="2062038" y="418554"/>
                    <a:pt x="2032769" y="417091"/>
                  </a:cubicBezTo>
                  <a:lnTo>
                    <a:pt x="1775929" y="417091"/>
                  </a:lnTo>
                  <a:lnTo>
                    <a:pt x="1775929" y="379772"/>
                  </a:lnTo>
                  <a:lnTo>
                    <a:pt x="1931789" y="379772"/>
                  </a:lnTo>
                  <a:cubicBezTo>
                    <a:pt x="1946423" y="382699"/>
                    <a:pt x="1952277" y="376114"/>
                    <a:pt x="1949350" y="360015"/>
                  </a:cubicBezTo>
                  <a:lnTo>
                    <a:pt x="1949350" y="186593"/>
                  </a:lnTo>
                  <a:lnTo>
                    <a:pt x="1685925" y="186593"/>
                  </a:lnTo>
                  <a:lnTo>
                    <a:pt x="1685925" y="144884"/>
                  </a:lnTo>
                  <a:lnTo>
                    <a:pt x="1949350" y="144884"/>
                  </a:lnTo>
                  <a:lnTo>
                    <a:pt x="1949350" y="63661"/>
                  </a:lnTo>
                  <a:lnTo>
                    <a:pt x="2010817" y="41709"/>
                  </a:lnTo>
                  <a:lnTo>
                    <a:pt x="1685925" y="41709"/>
                  </a:lnTo>
                  <a:close/>
                  <a:moveTo>
                    <a:pt x="1176635" y="0"/>
                  </a:moveTo>
                  <a:lnTo>
                    <a:pt x="1569578" y="0"/>
                  </a:lnTo>
                  <a:lnTo>
                    <a:pt x="1580554" y="41709"/>
                  </a:lnTo>
                  <a:lnTo>
                    <a:pt x="1631044" y="208546"/>
                  </a:lnTo>
                  <a:lnTo>
                    <a:pt x="1523479" y="208546"/>
                  </a:lnTo>
                  <a:lnTo>
                    <a:pt x="1470794" y="41709"/>
                  </a:lnTo>
                  <a:lnTo>
                    <a:pt x="1286395" y="41709"/>
                  </a:lnTo>
                  <a:lnTo>
                    <a:pt x="1231515" y="208546"/>
                  </a:lnTo>
                  <a:lnTo>
                    <a:pt x="1126145" y="208546"/>
                  </a:lnTo>
                  <a:lnTo>
                    <a:pt x="1176635" y="41709"/>
                  </a:lnTo>
                  <a:close/>
                  <a:moveTo>
                    <a:pt x="748568" y="0"/>
                  </a:moveTo>
                  <a:lnTo>
                    <a:pt x="864914" y="0"/>
                  </a:lnTo>
                  <a:lnTo>
                    <a:pt x="873695" y="21952"/>
                  </a:lnTo>
                  <a:lnTo>
                    <a:pt x="1069069" y="21952"/>
                  </a:lnTo>
                  <a:lnTo>
                    <a:pt x="1069069" y="63661"/>
                  </a:lnTo>
                  <a:lnTo>
                    <a:pt x="564170" y="63661"/>
                  </a:lnTo>
                  <a:lnTo>
                    <a:pt x="564170" y="21952"/>
                  </a:lnTo>
                  <a:lnTo>
                    <a:pt x="759544" y="21952"/>
                  </a:lnTo>
                  <a:close/>
                  <a:moveTo>
                    <a:pt x="72442" y="0"/>
                  </a:moveTo>
                  <a:lnTo>
                    <a:pt x="188788" y="0"/>
                  </a:lnTo>
                  <a:lnTo>
                    <a:pt x="171226" y="21952"/>
                  </a:lnTo>
                  <a:lnTo>
                    <a:pt x="507094" y="21952"/>
                  </a:lnTo>
                  <a:lnTo>
                    <a:pt x="507094" y="63661"/>
                  </a:lnTo>
                  <a:lnTo>
                    <a:pt x="136103" y="63661"/>
                  </a:lnTo>
                  <a:lnTo>
                    <a:pt x="116346" y="90004"/>
                  </a:lnTo>
                  <a:lnTo>
                    <a:pt x="0" y="90004"/>
                  </a:lnTo>
                  <a:lnTo>
                    <a:pt x="21952" y="63661"/>
                  </a:lnTo>
                  <a:lnTo>
                    <a:pt x="0" y="63661"/>
                  </a:lnTo>
                  <a:lnTo>
                    <a:pt x="0" y="21952"/>
                  </a:lnTo>
                  <a:lnTo>
                    <a:pt x="54880" y="21952"/>
                  </a:lnTo>
                  <a:close/>
                </a:path>
              </a:pathLst>
            </a:custGeom>
            <a:solidFill>
              <a:srgbClr val="563007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103981" y="1489442"/>
            <a:ext cx="242109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03981" y="4865498"/>
            <a:ext cx="242109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30727" y="1489442"/>
            <a:ext cx="242109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30727" y="4865498"/>
            <a:ext cx="242109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56767" y="1514842"/>
            <a:ext cx="110359" cy="972000"/>
          </a:xfrm>
          <a:prstGeom prst="roundRect">
            <a:avLst>
              <a:gd name="adj" fmla="val 50000"/>
            </a:avLst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956767" y="4924023"/>
            <a:ext cx="110359" cy="972000"/>
          </a:xfrm>
          <a:prstGeom prst="roundRect">
            <a:avLst>
              <a:gd name="adj" fmla="val 50000"/>
            </a:avLst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11298150" y="1514842"/>
            <a:ext cx="110359" cy="972000"/>
          </a:xfrm>
          <a:prstGeom prst="roundRect">
            <a:avLst>
              <a:gd name="adj" fmla="val 50000"/>
            </a:avLst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11298150" y="4924023"/>
            <a:ext cx="110359" cy="972000"/>
          </a:xfrm>
          <a:prstGeom prst="roundRect">
            <a:avLst>
              <a:gd name="adj" fmla="val 50000"/>
            </a:avLst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 rot="16200000">
            <a:off x="6398207" y="1918905"/>
            <a:ext cx="2076485" cy="1484408"/>
            <a:chOff x="9451452" y="2212421"/>
            <a:chExt cx="2076485" cy="1484408"/>
          </a:xfrm>
        </p:grpSpPr>
        <p:sp>
          <p:nvSpPr>
            <p:cNvPr id="107" name="Rectangle 10"/>
            <p:cNvSpPr/>
            <p:nvPr/>
          </p:nvSpPr>
          <p:spPr>
            <a:xfrm rot="2700000">
              <a:off x="9451452" y="2212421"/>
              <a:ext cx="1484408" cy="1484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884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3F3F3"/>
                </a:solidFill>
              </a:endParaRPr>
            </a:p>
          </p:txBody>
        </p:sp>
        <p:sp>
          <p:nvSpPr>
            <p:cNvPr id="108" name="Rectangle 15"/>
            <p:cNvSpPr/>
            <p:nvPr/>
          </p:nvSpPr>
          <p:spPr>
            <a:xfrm rot="13500000">
              <a:off x="10705025" y="2774983"/>
              <a:ext cx="133199" cy="1512624"/>
            </a:xfrm>
            <a:prstGeom prst="rect">
              <a:avLst/>
            </a:prstGeom>
            <a:solidFill>
              <a:srgbClr val="F8841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100" name="组合 99"/>
          <p:cNvGrpSpPr/>
          <p:nvPr/>
        </p:nvGrpSpPr>
        <p:grpSpPr>
          <a:xfrm rot="10800000">
            <a:off x="3385501" y="2230149"/>
            <a:ext cx="2076485" cy="1484408"/>
            <a:chOff x="9451452" y="2212421"/>
            <a:chExt cx="2076485" cy="1484408"/>
          </a:xfrm>
        </p:grpSpPr>
        <p:sp>
          <p:nvSpPr>
            <p:cNvPr id="101" name="Rectangle 10"/>
            <p:cNvSpPr/>
            <p:nvPr/>
          </p:nvSpPr>
          <p:spPr>
            <a:xfrm rot="2700000">
              <a:off x="9451452" y="2212421"/>
              <a:ext cx="1484408" cy="1484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5EC6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3F3F3"/>
                </a:solidFill>
              </a:endParaRPr>
            </a:p>
          </p:txBody>
        </p:sp>
        <p:sp>
          <p:nvSpPr>
            <p:cNvPr id="102" name="Rectangle 15"/>
            <p:cNvSpPr/>
            <p:nvPr/>
          </p:nvSpPr>
          <p:spPr>
            <a:xfrm rot="13500000">
              <a:off x="10705025" y="2774983"/>
              <a:ext cx="133199" cy="1512624"/>
            </a:xfrm>
            <a:prstGeom prst="rect">
              <a:avLst/>
            </a:prstGeom>
            <a:solidFill>
              <a:srgbClr val="5EC6D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94" name="组合 93"/>
          <p:cNvGrpSpPr/>
          <p:nvPr/>
        </p:nvGrpSpPr>
        <p:grpSpPr>
          <a:xfrm rot="5400000">
            <a:off x="959656" y="2505938"/>
            <a:ext cx="2076485" cy="1484408"/>
            <a:chOff x="9451452" y="2212421"/>
            <a:chExt cx="2076485" cy="1484408"/>
          </a:xfrm>
        </p:grpSpPr>
        <p:sp>
          <p:nvSpPr>
            <p:cNvPr id="95" name="Rectangle 10"/>
            <p:cNvSpPr/>
            <p:nvPr/>
          </p:nvSpPr>
          <p:spPr>
            <a:xfrm rot="2700000">
              <a:off x="9451452" y="2212421"/>
              <a:ext cx="1484408" cy="1484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546E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3F3F3"/>
                </a:solidFill>
              </a:endParaRPr>
            </a:p>
          </p:txBody>
        </p:sp>
        <p:sp>
          <p:nvSpPr>
            <p:cNvPr id="96" name="Rectangle 15"/>
            <p:cNvSpPr/>
            <p:nvPr/>
          </p:nvSpPr>
          <p:spPr>
            <a:xfrm rot="13500000">
              <a:off x="10705025" y="2774983"/>
              <a:ext cx="133199" cy="1512624"/>
            </a:xfrm>
            <a:prstGeom prst="rect">
              <a:avLst/>
            </a:prstGeom>
            <a:solidFill>
              <a:srgbClr val="546E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</a:t>
            </a:r>
            <a:r>
              <a:rPr lang="zh-CN" altLang="en-US" sz="2800" b="1" dirty="0">
                <a:solidFill>
                  <a:srgbClr val="595959"/>
                </a:solidFill>
              </a:rPr>
              <a:t>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451452" y="2212421"/>
            <a:ext cx="2076485" cy="1484408"/>
            <a:chOff x="9451452" y="2212421"/>
            <a:chExt cx="2076485" cy="1484408"/>
          </a:xfrm>
        </p:grpSpPr>
        <p:sp>
          <p:nvSpPr>
            <p:cNvPr id="29" name="Rectangle 10"/>
            <p:cNvSpPr/>
            <p:nvPr/>
          </p:nvSpPr>
          <p:spPr>
            <a:xfrm rot="2700000">
              <a:off x="9451452" y="2212421"/>
              <a:ext cx="1484408" cy="1484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26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3F3F3"/>
                </a:solidFill>
              </a:endParaRPr>
            </a:p>
          </p:txBody>
        </p:sp>
        <p:sp>
          <p:nvSpPr>
            <p:cNvPr id="30" name="Rectangle 15"/>
            <p:cNvSpPr/>
            <p:nvPr/>
          </p:nvSpPr>
          <p:spPr>
            <a:xfrm rot="13500000">
              <a:off x="10705025" y="2774983"/>
              <a:ext cx="133199" cy="1512624"/>
            </a:xfrm>
            <a:prstGeom prst="rect">
              <a:avLst/>
            </a:prstGeom>
            <a:solidFill>
              <a:srgbClr val="F26D6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31" name="Group 39"/>
          <p:cNvGrpSpPr/>
          <p:nvPr/>
        </p:nvGrpSpPr>
        <p:grpSpPr>
          <a:xfrm>
            <a:off x="9906026" y="2666994"/>
            <a:ext cx="488067" cy="473884"/>
            <a:chOff x="6251143" y="1082816"/>
            <a:chExt cx="366050" cy="355413"/>
          </a:xfrm>
          <a:solidFill>
            <a:srgbClr val="F26D64"/>
          </a:solidFill>
        </p:grpSpPr>
        <p:sp>
          <p:nvSpPr>
            <p:cNvPr id="32" name="AutoShape 16"/>
            <p:cNvSpPr>
              <a:spLocks/>
            </p:cNvSpPr>
            <p:nvPr/>
          </p:nvSpPr>
          <p:spPr bwMode="auto">
            <a:xfrm>
              <a:off x="6434481" y="1277418"/>
              <a:ext cx="45678" cy="463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AutoShape 17"/>
            <p:cNvSpPr>
              <a:spLocks/>
            </p:cNvSpPr>
            <p:nvPr/>
          </p:nvSpPr>
          <p:spPr bwMode="auto">
            <a:xfrm>
              <a:off x="6251143" y="1082816"/>
              <a:ext cx="366050" cy="355413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1" name="Group 38"/>
          <p:cNvGrpSpPr/>
          <p:nvPr/>
        </p:nvGrpSpPr>
        <p:grpSpPr>
          <a:xfrm>
            <a:off x="7143757" y="2666996"/>
            <a:ext cx="488067" cy="488901"/>
            <a:chOff x="5519041" y="1071552"/>
            <a:chExt cx="366050" cy="366676"/>
          </a:xfrm>
          <a:solidFill>
            <a:srgbClr val="F8841D"/>
          </a:solidFill>
        </p:grpSpPr>
        <p:sp>
          <p:nvSpPr>
            <p:cNvPr id="42" name="AutoShape 18"/>
            <p:cNvSpPr>
              <a:spLocks/>
            </p:cNvSpPr>
            <p:nvPr/>
          </p:nvSpPr>
          <p:spPr bwMode="auto">
            <a:xfrm>
              <a:off x="5519041" y="1071552"/>
              <a:ext cx="366050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AutoShape 19"/>
            <p:cNvSpPr>
              <a:spLocks/>
            </p:cNvSpPr>
            <p:nvPr/>
          </p:nvSpPr>
          <p:spPr bwMode="auto">
            <a:xfrm>
              <a:off x="5599134" y="1209213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AutoShape 20"/>
            <p:cNvSpPr>
              <a:spLocks/>
            </p:cNvSpPr>
            <p:nvPr/>
          </p:nvSpPr>
          <p:spPr bwMode="auto">
            <a:xfrm>
              <a:off x="5599134" y="1266155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AutoShape 21"/>
            <p:cNvSpPr>
              <a:spLocks/>
            </p:cNvSpPr>
            <p:nvPr/>
          </p:nvSpPr>
          <p:spPr bwMode="auto">
            <a:xfrm>
              <a:off x="5599134" y="1323722"/>
              <a:ext cx="45678" cy="337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AutoShape 22"/>
            <p:cNvSpPr>
              <a:spLocks/>
            </p:cNvSpPr>
            <p:nvPr/>
          </p:nvSpPr>
          <p:spPr bwMode="auto">
            <a:xfrm>
              <a:off x="5679227" y="1323722"/>
              <a:ext cx="45678" cy="337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7" name="AutoShape 23"/>
            <p:cNvSpPr>
              <a:spLocks/>
            </p:cNvSpPr>
            <p:nvPr/>
          </p:nvSpPr>
          <p:spPr bwMode="auto">
            <a:xfrm>
              <a:off x="5679227" y="1266155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" name="AutoShape 24"/>
            <p:cNvSpPr>
              <a:spLocks/>
            </p:cNvSpPr>
            <p:nvPr/>
          </p:nvSpPr>
          <p:spPr bwMode="auto">
            <a:xfrm>
              <a:off x="5679227" y="1209213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AutoShape 25"/>
            <p:cNvSpPr>
              <a:spLocks/>
            </p:cNvSpPr>
            <p:nvPr/>
          </p:nvSpPr>
          <p:spPr bwMode="auto">
            <a:xfrm>
              <a:off x="5759321" y="1323722"/>
              <a:ext cx="45678" cy="337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AutoShape 26"/>
            <p:cNvSpPr>
              <a:spLocks/>
            </p:cNvSpPr>
            <p:nvPr/>
          </p:nvSpPr>
          <p:spPr bwMode="auto">
            <a:xfrm>
              <a:off x="5759321" y="1266155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AutoShape 27"/>
            <p:cNvSpPr>
              <a:spLocks/>
            </p:cNvSpPr>
            <p:nvPr/>
          </p:nvSpPr>
          <p:spPr bwMode="auto">
            <a:xfrm>
              <a:off x="5759321" y="1209213"/>
              <a:ext cx="45678" cy="34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64" name="AutoShape 28"/>
          <p:cNvSpPr>
            <a:spLocks/>
          </p:cNvSpPr>
          <p:nvPr/>
        </p:nvSpPr>
        <p:spPr bwMode="auto">
          <a:xfrm>
            <a:off x="1714470" y="2666995"/>
            <a:ext cx="488901" cy="4889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rgbClr val="546E7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" name="AutoShape 100"/>
          <p:cNvSpPr>
            <a:spLocks/>
          </p:cNvSpPr>
          <p:nvPr/>
        </p:nvSpPr>
        <p:spPr bwMode="auto">
          <a:xfrm>
            <a:off x="4476740" y="2666995"/>
            <a:ext cx="427164" cy="4889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rgbClr val="5EC6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19086" y="471680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52462" y="4286384"/>
            <a:ext cx="2196000" cy="332148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88" name="矩形 87"/>
          <p:cNvSpPr/>
          <p:nvPr/>
        </p:nvSpPr>
        <p:spPr>
          <a:xfrm>
            <a:off x="3594238" y="471680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27614" y="4286384"/>
            <a:ext cx="219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90" name="矩形 89"/>
          <p:cNvSpPr/>
          <p:nvPr/>
        </p:nvSpPr>
        <p:spPr>
          <a:xfrm>
            <a:off x="6369390" y="471680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402766" y="4286384"/>
            <a:ext cx="2196000" cy="332148"/>
          </a:xfrm>
          <a:prstGeom prst="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92" name="矩形 91"/>
          <p:cNvSpPr/>
          <p:nvPr/>
        </p:nvSpPr>
        <p:spPr>
          <a:xfrm>
            <a:off x="9144541" y="471680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177917" y="4286384"/>
            <a:ext cx="219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35330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C4E56"/>
                </a:solidFill>
              </a:rPr>
              <a:t>四</a:t>
            </a:r>
            <a:r>
              <a:rPr lang="zh-CN" altLang="en-US" sz="2800" b="1" dirty="0" smtClean="0">
                <a:solidFill>
                  <a:srgbClr val="3C4E56"/>
                </a:solidFill>
              </a:rPr>
              <a:t>项</a:t>
            </a:r>
            <a:r>
              <a:rPr lang="zh-CN" altLang="en-US" sz="2800" b="1" dirty="0">
                <a:solidFill>
                  <a:srgbClr val="3C4E56"/>
                </a:solidFill>
              </a:rPr>
              <a:t>并列</a:t>
            </a:r>
            <a:endParaRPr lang="zh-CN" altLang="zh-CN" sz="2800" b="1" dirty="0">
              <a:solidFill>
                <a:srgbClr val="3C4E5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3C4E56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3C4E56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83088" y="4146712"/>
            <a:ext cx="2229616" cy="10525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</a:rPr>
              <a:t>感谢您选择布衣公子作品，单击添加文字内容，言简意赅不罗嗦。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724083" y="4146712"/>
            <a:ext cx="2229616" cy="10525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</a:rPr>
              <a:t>感谢您选择布衣公子作品，单击添加文字内容，言简意赅不罗嗦。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465078" y="4146712"/>
            <a:ext cx="2266632" cy="10525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</a:rPr>
              <a:t>感谢您选择布衣公子作品，单击添加文字内容，言简意赅不罗嗦。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243089" y="4146712"/>
            <a:ext cx="2229616" cy="10525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</a:rPr>
              <a:t>感谢您选择布衣公子作品，单击添加文字内容，言简意赅不罗嗦。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974775" y="1681510"/>
            <a:ext cx="2246243" cy="2246243"/>
            <a:chOff x="-665923" y="15546"/>
            <a:chExt cx="2246243" cy="2246243"/>
          </a:xfrm>
        </p:grpSpPr>
        <p:sp>
          <p:nvSpPr>
            <p:cNvPr id="34" name="椭圆 33"/>
            <p:cNvSpPr/>
            <p:nvPr/>
          </p:nvSpPr>
          <p:spPr>
            <a:xfrm>
              <a:off x="-665923" y="15546"/>
              <a:ext cx="2246243" cy="2246243"/>
            </a:xfrm>
            <a:prstGeom prst="ellipse">
              <a:avLst/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-595798" y="1520518"/>
              <a:ext cx="2105992" cy="360000"/>
            </a:xfrm>
            <a:custGeom>
              <a:avLst/>
              <a:gdLst>
                <a:gd name="connsiteX0" fmla="*/ 0 w 2105992"/>
                <a:gd name="connsiteY0" fmla="*/ 0 h 360000"/>
                <a:gd name="connsiteX1" fmla="*/ 2105992 w 2105992"/>
                <a:gd name="connsiteY1" fmla="*/ 0 h 360000"/>
                <a:gd name="connsiteX2" fmla="*/ 2087857 w 2105992"/>
                <a:gd name="connsiteY2" fmla="*/ 49547 h 360000"/>
                <a:gd name="connsiteX3" fmla="*/ 1919651 w 2105992"/>
                <a:gd name="connsiteY3" fmla="*/ 326787 h 360000"/>
                <a:gd name="connsiteX4" fmla="*/ 1889465 w 2105992"/>
                <a:gd name="connsiteY4" fmla="*/ 360000 h 360000"/>
                <a:gd name="connsiteX5" fmla="*/ 216527 w 2105992"/>
                <a:gd name="connsiteY5" fmla="*/ 360000 h 360000"/>
                <a:gd name="connsiteX6" fmla="*/ 186341 w 2105992"/>
                <a:gd name="connsiteY6" fmla="*/ 326787 h 360000"/>
                <a:gd name="connsiteX7" fmla="*/ 18135 w 2105992"/>
                <a:gd name="connsiteY7" fmla="*/ 49547 h 360000"/>
                <a:gd name="connsiteX8" fmla="*/ 0 w 2105992"/>
                <a:gd name="connsiteY8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992" h="360000">
                  <a:moveTo>
                    <a:pt x="0" y="0"/>
                  </a:moveTo>
                  <a:lnTo>
                    <a:pt x="2105992" y="0"/>
                  </a:lnTo>
                  <a:lnTo>
                    <a:pt x="2087857" y="49547"/>
                  </a:lnTo>
                  <a:cubicBezTo>
                    <a:pt x="2045233" y="150323"/>
                    <a:pt x="1988317" y="243583"/>
                    <a:pt x="1919651" y="326787"/>
                  </a:cubicBezTo>
                  <a:lnTo>
                    <a:pt x="1889465" y="360000"/>
                  </a:lnTo>
                  <a:lnTo>
                    <a:pt x="216527" y="360000"/>
                  </a:lnTo>
                  <a:lnTo>
                    <a:pt x="186341" y="326787"/>
                  </a:lnTo>
                  <a:cubicBezTo>
                    <a:pt x="117675" y="243583"/>
                    <a:pt x="60759" y="150323"/>
                    <a:pt x="18135" y="49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-96800" y="15205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添加标题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8109" y="1681510"/>
            <a:ext cx="2246243" cy="2246243"/>
            <a:chOff x="-665923" y="15546"/>
            <a:chExt cx="2246243" cy="2246243"/>
          </a:xfrm>
        </p:grpSpPr>
        <p:sp>
          <p:nvSpPr>
            <p:cNvPr id="38" name="椭圆 37"/>
            <p:cNvSpPr/>
            <p:nvPr/>
          </p:nvSpPr>
          <p:spPr>
            <a:xfrm>
              <a:off x="-665923" y="15546"/>
              <a:ext cx="2246243" cy="2246243"/>
            </a:xfrm>
            <a:prstGeom prst="ellipse">
              <a:avLst/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-595798" y="1520518"/>
              <a:ext cx="2105992" cy="360000"/>
            </a:xfrm>
            <a:custGeom>
              <a:avLst/>
              <a:gdLst>
                <a:gd name="connsiteX0" fmla="*/ 0 w 2105992"/>
                <a:gd name="connsiteY0" fmla="*/ 0 h 360000"/>
                <a:gd name="connsiteX1" fmla="*/ 2105992 w 2105992"/>
                <a:gd name="connsiteY1" fmla="*/ 0 h 360000"/>
                <a:gd name="connsiteX2" fmla="*/ 2087857 w 2105992"/>
                <a:gd name="connsiteY2" fmla="*/ 49547 h 360000"/>
                <a:gd name="connsiteX3" fmla="*/ 1919651 w 2105992"/>
                <a:gd name="connsiteY3" fmla="*/ 326787 h 360000"/>
                <a:gd name="connsiteX4" fmla="*/ 1889465 w 2105992"/>
                <a:gd name="connsiteY4" fmla="*/ 360000 h 360000"/>
                <a:gd name="connsiteX5" fmla="*/ 216527 w 2105992"/>
                <a:gd name="connsiteY5" fmla="*/ 360000 h 360000"/>
                <a:gd name="connsiteX6" fmla="*/ 186341 w 2105992"/>
                <a:gd name="connsiteY6" fmla="*/ 326787 h 360000"/>
                <a:gd name="connsiteX7" fmla="*/ 18135 w 2105992"/>
                <a:gd name="connsiteY7" fmla="*/ 49547 h 360000"/>
                <a:gd name="connsiteX8" fmla="*/ 0 w 2105992"/>
                <a:gd name="connsiteY8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992" h="360000">
                  <a:moveTo>
                    <a:pt x="0" y="0"/>
                  </a:moveTo>
                  <a:lnTo>
                    <a:pt x="2105992" y="0"/>
                  </a:lnTo>
                  <a:lnTo>
                    <a:pt x="2087857" y="49547"/>
                  </a:lnTo>
                  <a:cubicBezTo>
                    <a:pt x="2045233" y="150323"/>
                    <a:pt x="1988317" y="243583"/>
                    <a:pt x="1919651" y="326787"/>
                  </a:cubicBezTo>
                  <a:lnTo>
                    <a:pt x="1889465" y="360000"/>
                  </a:lnTo>
                  <a:lnTo>
                    <a:pt x="216527" y="360000"/>
                  </a:lnTo>
                  <a:lnTo>
                    <a:pt x="186341" y="326787"/>
                  </a:lnTo>
                  <a:cubicBezTo>
                    <a:pt x="117675" y="243583"/>
                    <a:pt x="60759" y="150323"/>
                    <a:pt x="18135" y="49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-96800" y="15205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添加标题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1443" y="1681510"/>
            <a:ext cx="2246243" cy="2246243"/>
            <a:chOff x="-665923" y="15546"/>
            <a:chExt cx="2246243" cy="2246243"/>
          </a:xfrm>
        </p:grpSpPr>
        <p:sp>
          <p:nvSpPr>
            <p:cNvPr id="42" name="椭圆 41"/>
            <p:cNvSpPr/>
            <p:nvPr/>
          </p:nvSpPr>
          <p:spPr>
            <a:xfrm>
              <a:off x="-665923" y="15546"/>
              <a:ext cx="2246243" cy="2246243"/>
            </a:xfrm>
            <a:prstGeom prst="ellipse">
              <a:avLst/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-595798" y="1520518"/>
              <a:ext cx="2105992" cy="360000"/>
            </a:xfrm>
            <a:custGeom>
              <a:avLst/>
              <a:gdLst>
                <a:gd name="connsiteX0" fmla="*/ 0 w 2105992"/>
                <a:gd name="connsiteY0" fmla="*/ 0 h 360000"/>
                <a:gd name="connsiteX1" fmla="*/ 2105992 w 2105992"/>
                <a:gd name="connsiteY1" fmla="*/ 0 h 360000"/>
                <a:gd name="connsiteX2" fmla="*/ 2087857 w 2105992"/>
                <a:gd name="connsiteY2" fmla="*/ 49547 h 360000"/>
                <a:gd name="connsiteX3" fmla="*/ 1919651 w 2105992"/>
                <a:gd name="connsiteY3" fmla="*/ 326787 h 360000"/>
                <a:gd name="connsiteX4" fmla="*/ 1889465 w 2105992"/>
                <a:gd name="connsiteY4" fmla="*/ 360000 h 360000"/>
                <a:gd name="connsiteX5" fmla="*/ 216527 w 2105992"/>
                <a:gd name="connsiteY5" fmla="*/ 360000 h 360000"/>
                <a:gd name="connsiteX6" fmla="*/ 186341 w 2105992"/>
                <a:gd name="connsiteY6" fmla="*/ 326787 h 360000"/>
                <a:gd name="connsiteX7" fmla="*/ 18135 w 2105992"/>
                <a:gd name="connsiteY7" fmla="*/ 49547 h 360000"/>
                <a:gd name="connsiteX8" fmla="*/ 0 w 2105992"/>
                <a:gd name="connsiteY8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992" h="360000">
                  <a:moveTo>
                    <a:pt x="0" y="0"/>
                  </a:moveTo>
                  <a:lnTo>
                    <a:pt x="2105992" y="0"/>
                  </a:lnTo>
                  <a:lnTo>
                    <a:pt x="2087857" y="49547"/>
                  </a:lnTo>
                  <a:cubicBezTo>
                    <a:pt x="2045233" y="150323"/>
                    <a:pt x="1988317" y="243583"/>
                    <a:pt x="1919651" y="326787"/>
                  </a:cubicBezTo>
                  <a:lnTo>
                    <a:pt x="1889465" y="360000"/>
                  </a:lnTo>
                  <a:lnTo>
                    <a:pt x="216527" y="360000"/>
                  </a:lnTo>
                  <a:lnTo>
                    <a:pt x="186341" y="326787"/>
                  </a:lnTo>
                  <a:cubicBezTo>
                    <a:pt x="117675" y="243583"/>
                    <a:pt x="60759" y="150323"/>
                    <a:pt x="18135" y="49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-96800" y="15205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添加标题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234776" y="1681510"/>
            <a:ext cx="2246243" cy="2246243"/>
            <a:chOff x="-665923" y="15546"/>
            <a:chExt cx="2246243" cy="2246243"/>
          </a:xfrm>
        </p:grpSpPr>
        <p:sp>
          <p:nvSpPr>
            <p:cNvPr id="50" name="椭圆 49"/>
            <p:cNvSpPr/>
            <p:nvPr/>
          </p:nvSpPr>
          <p:spPr>
            <a:xfrm>
              <a:off x="-665923" y="15546"/>
              <a:ext cx="2246243" cy="2246243"/>
            </a:xfrm>
            <a:prstGeom prst="ellipse">
              <a:avLst/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-595798" y="1520518"/>
              <a:ext cx="2105992" cy="360000"/>
            </a:xfrm>
            <a:custGeom>
              <a:avLst/>
              <a:gdLst>
                <a:gd name="connsiteX0" fmla="*/ 0 w 2105992"/>
                <a:gd name="connsiteY0" fmla="*/ 0 h 360000"/>
                <a:gd name="connsiteX1" fmla="*/ 2105992 w 2105992"/>
                <a:gd name="connsiteY1" fmla="*/ 0 h 360000"/>
                <a:gd name="connsiteX2" fmla="*/ 2087857 w 2105992"/>
                <a:gd name="connsiteY2" fmla="*/ 49547 h 360000"/>
                <a:gd name="connsiteX3" fmla="*/ 1919651 w 2105992"/>
                <a:gd name="connsiteY3" fmla="*/ 326787 h 360000"/>
                <a:gd name="connsiteX4" fmla="*/ 1889465 w 2105992"/>
                <a:gd name="connsiteY4" fmla="*/ 360000 h 360000"/>
                <a:gd name="connsiteX5" fmla="*/ 216527 w 2105992"/>
                <a:gd name="connsiteY5" fmla="*/ 360000 h 360000"/>
                <a:gd name="connsiteX6" fmla="*/ 186341 w 2105992"/>
                <a:gd name="connsiteY6" fmla="*/ 326787 h 360000"/>
                <a:gd name="connsiteX7" fmla="*/ 18135 w 2105992"/>
                <a:gd name="connsiteY7" fmla="*/ 49547 h 360000"/>
                <a:gd name="connsiteX8" fmla="*/ 0 w 2105992"/>
                <a:gd name="connsiteY8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992" h="360000">
                  <a:moveTo>
                    <a:pt x="0" y="0"/>
                  </a:moveTo>
                  <a:lnTo>
                    <a:pt x="2105992" y="0"/>
                  </a:lnTo>
                  <a:lnTo>
                    <a:pt x="2087857" y="49547"/>
                  </a:lnTo>
                  <a:cubicBezTo>
                    <a:pt x="2045233" y="150323"/>
                    <a:pt x="1988317" y="243583"/>
                    <a:pt x="1919651" y="326787"/>
                  </a:cubicBezTo>
                  <a:lnTo>
                    <a:pt x="1889465" y="360000"/>
                  </a:lnTo>
                  <a:lnTo>
                    <a:pt x="216527" y="360000"/>
                  </a:lnTo>
                  <a:lnTo>
                    <a:pt x="186341" y="326787"/>
                  </a:lnTo>
                  <a:cubicBezTo>
                    <a:pt x="117675" y="243583"/>
                    <a:pt x="60759" y="150323"/>
                    <a:pt x="18135" y="49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-96800" y="15205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添加标题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466071" y="1797408"/>
            <a:ext cx="1263650" cy="1273176"/>
            <a:chOff x="4397376" y="2422525"/>
            <a:chExt cx="1263650" cy="1273176"/>
          </a:xfrm>
          <a:solidFill>
            <a:schemeClr val="bg1"/>
          </a:solidFill>
        </p:grpSpPr>
        <p:sp>
          <p:nvSpPr>
            <p:cNvPr id="59" name="Freeform 37"/>
            <p:cNvSpPr>
              <a:spLocks noEditPoints="1"/>
            </p:cNvSpPr>
            <p:nvPr/>
          </p:nvSpPr>
          <p:spPr bwMode="auto">
            <a:xfrm>
              <a:off x="5053013" y="2932113"/>
              <a:ext cx="608013" cy="763588"/>
            </a:xfrm>
            <a:custGeom>
              <a:avLst/>
              <a:gdLst>
                <a:gd name="T0" fmla="*/ 145 w 359"/>
                <a:gd name="T1" fmla="*/ 16 h 451"/>
                <a:gd name="T2" fmla="*/ 166 w 359"/>
                <a:gd name="T3" fmla="*/ 24 h 451"/>
                <a:gd name="T4" fmla="*/ 183 w 359"/>
                <a:gd name="T5" fmla="*/ 112 h 451"/>
                <a:gd name="T6" fmla="*/ 44 w 359"/>
                <a:gd name="T7" fmla="*/ 130 h 451"/>
                <a:gd name="T8" fmla="*/ 38 w 359"/>
                <a:gd name="T9" fmla="*/ 151 h 451"/>
                <a:gd name="T10" fmla="*/ 187 w 359"/>
                <a:gd name="T11" fmla="*/ 132 h 451"/>
                <a:gd name="T12" fmla="*/ 194 w 359"/>
                <a:gd name="T13" fmla="*/ 162 h 451"/>
                <a:gd name="T14" fmla="*/ 8 w 359"/>
                <a:gd name="T15" fmla="*/ 252 h 451"/>
                <a:gd name="T16" fmla="*/ 0 w 359"/>
                <a:gd name="T17" fmla="*/ 278 h 451"/>
                <a:gd name="T18" fmla="*/ 198 w 359"/>
                <a:gd name="T19" fmla="*/ 182 h 451"/>
                <a:gd name="T20" fmla="*/ 204 w 359"/>
                <a:gd name="T21" fmla="*/ 214 h 451"/>
                <a:gd name="T22" fmla="*/ 117 w 359"/>
                <a:gd name="T23" fmla="*/ 330 h 451"/>
                <a:gd name="T24" fmla="*/ 238 w 359"/>
                <a:gd name="T25" fmla="*/ 451 h 451"/>
                <a:gd name="T26" fmla="*/ 359 w 359"/>
                <a:gd name="T27" fmla="*/ 330 h 451"/>
                <a:gd name="T28" fmla="*/ 238 w 359"/>
                <a:gd name="T29" fmla="*/ 209 h 451"/>
                <a:gd name="T30" fmla="*/ 224 w 359"/>
                <a:gd name="T31" fmla="*/ 210 h 451"/>
                <a:gd name="T32" fmla="*/ 183 w 359"/>
                <a:gd name="T33" fmla="*/ 10 h 451"/>
                <a:gd name="T34" fmla="*/ 159 w 359"/>
                <a:gd name="T35" fmla="*/ 0 h 451"/>
                <a:gd name="T36" fmla="*/ 145 w 359"/>
                <a:gd name="T37" fmla="*/ 16 h 451"/>
                <a:gd name="T38" fmla="*/ 238 w 359"/>
                <a:gd name="T39" fmla="*/ 249 h 451"/>
                <a:gd name="T40" fmla="*/ 319 w 359"/>
                <a:gd name="T41" fmla="*/ 330 h 451"/>
                <a:gd name="T42" fmla="*/ 238 w 359"/>
                <a:gd name="T43" fmla="*/ 412 h 451"/>
                <a:gd name="T44" fmla="*/ 156 w 359"/>
                <a:gd name="T45" fmla="*/ 330 h 451"/>
                <a:gd name="T46" fmla="*/ 212 w 359"/>
                <a:gd name="T47" fmla="*/ 253 h 451"/>
                <a:gd name="T48" fmla="*/ 223 w 359"/>
                <a:gd name="T49" fmla="*/ 306 h 451"/>
                <a:gd name="T50" fmla="*/ 209 w 359"/>
                <a:gd name="T51" fmla="*/ 330 h 451"/>
                <a:gd name="T52" fmla="*/ 238 w 359"/>
                <a:gd name="T53" fmla="*/ 360 h 451"/>
                <a:gd name="T54" fmla="*/ 267 w 359"/>
                <a:gd name="T55" fmla="*/ 330 h 451"/>
                <a:gd name="T56" fmla="*/ 242 w 359"/>
                <a:gd name="T57" fmla="*/ 302 h 451"/>
                <a:gd name="T58" fmla="*/ 232 w 359"/>
                <a:gd name="T59" fmla="*/ 249 h 451"/>
                <a:gd name="T60" fmla="*/ 238 w 359"/>
                <a:gd name="T61" fmla="*/ 24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9" h="451">
                  <a:moveTo>
                    <a:pt x="145" y="16"/>
                  </a:moveTo>
                  <a:cubicBezTo>
                    <a:pt x="166" y="24"/>
                    <a:pt x="166" y="24"/>
                    <a:pt x="166" y="24"/>
                  </a:cubicBezTo>
                  <a:cubicBezTo>
                    <a:pt x="183" y="112"/>
                    <a:pt x="183" y="112"/>
                    <a:pt x="183" y="112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187" y="132"/>
                    <a:pt x="187" y="132"/>
                    <a:pt x="187" y="132"/>
                  </a:cubicBezTo>
                  <a:cubicBezTo>
                    <a:pt x="194" y="162"/>
                    <a:pt x="194" y="162"/>
                    <a:pt x="194" y="162"/>
                  </a:cubicBezTo>
                  <a:cubicBezTo>
                    <a:pt x="8" y="252"/>
                    <a:pt x="8" y="252"/>
                    <a:pt x="8" y="252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204" y="214"/>
                    <a:pt x="204" y="214"/>
                    <a:pt x="204" y="214"/>
                  </a:cubicBezTo>
                  <a:cubicBezTo>
                    <a:pt x="154" y="229"/>
                    <a:pt x="117" y="275"/>
                    <a:pt x="117" y="330"/>
                  </a:cubicBezTo>
                  <a:cubicBezTo>
                    <a:pt x="117" y="397"/>
                    <a:pt x="171" y="451"/>
                    <a:pt x="238" y="451"/>
                  </a:cubicBezTo>
                  <a:cubicBezTo>
                    <a:pt x="305" y="451"/>
                    <a:pt x="359" y="397"/>
                    <a:pt x="359" y="330"/>
                  </a:cubicBezTo>
                  <a:cubicBezTo>
                    <a:pt x="359" y="264"/>
                    <a:pt x="305" y="209"/>
                    <a:pt x="238" y="209"/>
                  </a:cubicBezTo>
                  <a:cubicBezTo>
                    <a:pt x="233" y="209"/>
                    <a:pt x="228" y="210"/>
                    <a:pt x="224" y="2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6" y="7"/>
                    <a:pt x="151" y="12"/>
                    <a:pt x="145" y="16"/>
                  </a:cubicBezTo>
                  <a:close/>
                  <a:moveTo>
                    <a:pt x="238" y="249"/>
                  </a:moveTo>
                  <a:cubicBezTo>
                    <a:pt x="283" y="249"/>
                    <a:pt x="319" y="285"/>
                    <a:pt x="319" y="330"/>
                  </a:cubicBezTo>
                  <a:cubicBezTo>
                    <a:pt x="319" y="375"/>
                    <a:pt x="283" y="412"/>
                    <a:pt x="238" y="412"/>
                  </a:cubicBezTo>
                  <a:cubicBezTo>
                    <a:pt x="193" y="412"/>
                    <a:pt x="156" y="375"/>
                    <a:pt x="156" y="330"/>
                  </a:cubicBezTo>
                  <a:cubicBezTo>
                    <a:pt x="156" y="294"/>
                    <a:pt x="180" y="264"/>
                    <a:pt x="212" y="253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14" y="311"/>
                    <a:pt x="209" y="320"/>
                    <a:pt x="209" y="330"/>
                  </a:cubicBezTo>
                  <a:cubicBezTo>
                    <a:pt x="209" y="346"/>
                    <a:pt x="222" y="360"/>
                    <a:pt x="238" y="360"/>
                  </a:cubicBezTo>
                  <a:cubicBezTo>
                    <a:pt x="254" y="360"/>
                    <a:pt x="267" y="346"/>
                    <a:pt x="267" y="330"/>
                  </a:cubicBezTo>
                  <a:cubicBezTo>
                    <a:pt x="267" y="316"/>
                    <a:pt x="256" y="304"/>
                    <a:pt x="242" y="302"/>
                  </a:cubicBezTo>
                  <a:cubicBezTo>
                    <a:pt x="232" y="249"/>
                    <a:pt x="232" y="249"/>
                    <a:pt x="232" y="249"/>
                  </a:cubicBezTo>
                  <a:cubicBezTo>
                    <a:pt x="234" y="249"/>
                    <a:pt x="236" y="249"/>
                    <a:pt x="238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38"/>
            <p:cNvSpPr>
              <a:spLocks noEditPoints="1"/>
            </p:cNvSpPr>
            <p:nvPr/>
          </p:nvSpPr>
          <p:spPr bwMode="auto">
            <a:xfrm>
              <a:off x="4397376" y="3130550"/>
              <a:ext cx="565150" cy="565150"/>
            </a:xfrm>
            <a:custGeom>
              <a:avLst/>
              <a:gdLst>
                <a:gd name="T0" fmla="*/ 271 w 334"/>
                <a:gd name="T1" fmla="*/ 41 h 334"/>
                <a:gd name="T2" fmla="*/ 197 w 334"/>
                <a:gd name="T3" fmla="*/ 119 h 334"/>
                <a:gd name="T4" fmla="*/ 121 w 334"/>
                <a:gd name="T5" fmla="*/ 92 h 334"/>
                <a:gd name="T6" fmla="*/ 0 w 334"/>
                <a:gd name="T7" fmla="*/ 213 h 334"/>
                <a:gd name="T8" fmla="*/ 121 w 334"/>
                <a:gd name="T9" fmla="*/ 334 h 334"/>
                <a:gd name="T10" fmla="*/ 242 w 334"/>
                <a:gd name="T11" fmla="*/ 213 h 334"/>
                <a:gd name="T12" fmla="*/ 242 w 334"/>
                <a:gd name="T13" fmla="*/ 205 h 334"/>
                <a:gd name="T14" fmla="*/ 249 w 334"/>
                <a:gd name="T15" fmla="*/ 204 h 334"/>
                <a:gd name="T16" fmla="*/ 248 w 334"/>
                <a:gd name="T17" fmla="*/ 210 h 334"/>
                <a:gd name="T18" fmla="*/ 279 w 334"/>
                <a:gd name="T19" fmla="*/ 259 h 334"/>
                <a:gd name="T20" fmla="*/ 288 w 334"/>
                <a:gd name="T21" fmla="*/ 260 h 334"/>
                <a:gd name="T22" fmla="*/ 329 w 334"/>
                <a:gd name="T23" fmla="*/ 228 h 334"/>
                <a:gd name="T24" fmla="*/ 334 w 334"/>
                <a:gd name="T25" fmla="*/ 205 h 334"/>
                <a:gd name="T26" fmla="*/ 332 w 334"/>
                <a:gd name="T27" fmla="*/ 205 h 334"/>
                <a:gd name="T28" fmla="*/ 319 w 334"/>
                <a:gd name="T29" fmla="*/ 203 h 334"/>
                <a:gd name="T30" fmla="*/ 283 w 334"/>
                <a:gd name="T31" fmla="*/ 136 h 334"/>
                <a:gd name="T32" fmla="*/ 317 w 334"/>
                <a:gd name="T33" fmla="*/ 23 h 334"/>
                <a:gd name="T34" fmla="*/ 265 w 334"/>
                <a:gd name="T35" fmla="*/ 5 h 334"/>
                <a:gd name="T36" fmla="*/ 240 w 334"/>
                <a:gd name="T37" fmla="*/ 0 h 334"/>
                <a:gd name="T38" fmla="*/ 270 w 334"/>
                <a:gd name="T39" fmla="*/ 37 h 334"/>
                <a:gd name="T40" fmla="*/ 271 w 334"/>
                <a:gd name="T41" fmla="*/ 41 h 334"/>
                <a:gd name="T42" fmla="*/ 149 w 334"/>
                <a:gd name="T43" fmla="*/ 199 h 334"/>
                <a:gd name="T44" fmla="*/ 184 w 334"/>
                <a:gd name="T45" fmla="*/ 162 h 334"/>
                <a:gd name="T46" fmla="*/ 200 w 334"/>
                <a:gd name="T47" fmla="*/ 191 h 334"/>
                <a:gd name="T48" fmla="*/ 149 w 334"/>
                <a:gd name="T49" fmla="*/ 199 h 334"/>
                <a:gd name="T50" fmla="*/ 203 w 334"/>
                <a:gd name="T51" fmla="*/ 213 h 334"/>
                <a:gd name="T52" fmla="*/ 121 w 334"/>
                <a:gd name="T53" fmla="*/ 295 h 334"/>
                <a:gd name="T54" fmla="*/ 40 w 334"/>
                <a:gd name="T55" fmla="*/ 213 h 334"/>
                <a:gd name="T56" fmla="*/ 121 w 334"/>
                <a:gd name="T57" fmla="*/ 132 h 334"/>
                <a:gd name="T58" fmla="*/ 170 w 334"/>
                <a:gd name="T59" fmla="*/ 148 h 334"/>
                <a:gd name="T60" fmla="*/ 133 w 334"/>
                <a:gd name="T61" fmla="*/ 187 h 334"/>
                <a:gd name="T62" fmla="*/ 121 w 334"/>
                <a:gd name="T63" fmla="*/ 184 h 334"/>
                <a:gd name="T64" fmla="*/ 92 w 334"/>
                <a:gd name="T65" fmla="*/ 213 h 334"/>
                <a:gd name="T66" fmla="*/ 95 w 334"/>
                <a:gd name="T67" fmla="*/ 226 h 334"/>
                <a:gd name="T68" fmla="*/ 94 w 334"/>
                <a:gd name="T69" fmla="*/ 228 h 334"/>
                <a:gd name="T70" fmla="*/ 96 w 334"/>
                <a:gd name="T71" fmla="*/ 227 h 334"/>
                <a:gd name="T72" fmla="*/ 121 w 334"/>
                <a:gd name="T73" fmla="*/ 243 h 334"/>
                <a:gd name="T74" fmla="*/ 150 w 334"/>
                <a:gd name="T75" fmla="*/ 219 h 334"/>
                <a:gd name="T76" fmla="*/ 203 w 334"/>
                <a:gd name="T77" fmla="*/ 211 h 334"/>
                <a:gd name="T78" fmla="*/ 203 w 334"/>
                <a:gd name="T79" fmla="*/ 213 h 334"/>
                <a:gd name="T80" fmla="*/ 254 w 334"/>
                <a:gd name="T81" fmla="*/ 183 h 334"/>
                <a:gd name="T82" fmla="*/ 239 w 334"/>
                <a:gd name="T83" fmla="*/ 186 h 334"/>
                <a:gd name="T84" fmla="*/ 212 w 334"/>
                <a:gd name="T85" fmla="*/ 133 h 334"/>
                <a:gd name="T86" fmla="*/ 277 w 334"/>
                <a:gd name="T87" fmla="*/ 64 h 334"/>
                <a:gd name="T88" fmla="*/ 279 w 334"/>
                <a:gd name="T89" fmla="*/ 71 h 334"/>
                <a:gd name="T90" fmla="*/ 254 w 334"/>
                <a:gd name="T91" fmla="*/ 18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4" h="334">
                  <a:moveTo>
                    <a:pt x="271" y="41"/>
                  </a:moveTo>
                  <a:cubicBezTo>
                    <a:pt x="197" y="119"/>
                    <a:pt x="197" y="119"/>
                    <a:pt x="197" y="119"/>
                  </a:cubicBezTo>
                  <a:cubicBezTo>
                    <a:pt x="176" y="103"/>
                    <a:pt x="150" y="92"/>
                    <a:pt x="121" y="92"/>
                  </a:cubicBezTo>
                  <a:cubicBezTo>
                    <a:pt x="54" y="92"/>
                    <a:pt x="0" y="147"/>
                    <a:pt x="0" y="213"/>
                  </a:cubicBezTo>
                  <a:cubicBezTo>
                    <a:pt x="0" y="280"/>
                    <a:pt x="54" y="334"/>
                    <a:pt x="121" y="334"/>
                  </a:cubicBezTo>
                  <a:cubicBezTo>
                    <a:pt x="188" y="334"/>
                    <a:pt x="242" y="280"/>
                    <a:pt x="242" y="213"/>
                  </a:cubicBezTo>
                  <a:cubicBezTo>
                    <a:pt x="242" y="211"/>
                    <a:pt x="242" y="208"/>
                    <a:pt x="242" y="205"/>
                  </a:cubicBezTo>
                  <a:cubicBezTo>
                    <a:pt x="249" y="204"/>
                    <a:pt x="249" y="204"/>
                    <a:pt x="249" y="204"/>
                  </a:cubicBezTo>
                  <a:cubicBezTo>
                    <a:pt x="248" y="210"/>
                    <a:pt x="248" y="210"/>
                    <a:pt x="248" y="210"/>
                  </a:cubicBezTo>
                  <a:cubicBezTo>
                    <a:pt x="243" y="232"/>
                    <a:pt x="257" y="254"/>
                    <a:pt x="279" y="259"/>
                  </a:cubicBezTo>
                  <a:cubicBezTo>
                    <a:pt x="282" y="260"/>
                    <a:pt x="285" y="260"/>
                    <a:pt x="288" y="260"/>
                  </a:cubicBezTo>
                  <a:cubicBezTo>
                    <a:pt x="307" y="260"/>
                    <a:pt x="324" y="247"/>
                    <a:pt x="329" y="228"/>
                  </a:cubicBezTo>
                  <a:cubicBezTo>
                    <a:pt x="334" y="205"/>
                    <a:pt x="334" y="205"/>
                    <a:pt x="334" y="205"/>
                  </a:cubicBezTo>
                  <a:cubicBezTo>
                    <a:pt x="333" y="205"/>
                    <a:pt x="332" y="205"/>
                    <a:pt x="332" y="205"/>
                  </a:cubicBezTo>
                  <a:cubicBezTo>
                    <a:pt x="327" y="205"/>
                    <a:pt x="323" y="204"/>
                    <a:pt x="319" y="203"/>
                  </a:cubicBezTo>
                  <a:cubicBezTo>
                    <a:pt x="291" y="195"/>
                    <a:pt x="274" y="165"/>
                    <a:pt x="283" y="136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265" y="5"/>
                    <a:pt x="265" y="5"/>
                    <a:pt x="265" y="5"/>
                  </a:cubicBezTo>
                  <a:cubicBezTo>
                    <a:pt x="258" y="4"/>
                    <a:pt x="249" y="3"/>
                    <a:pt x="240" y="0"/>
                  </a:cubicBezTo>
                  <a:cubicBezTo>
                    <a:pt x="270" y="37"/>
                    <a:pt x="270" y="37"/>
                    <a:pt x="270" y="37"/>
                  </a:cubicBezTo>
                  <a:lnTo>
                    <a:pt x="271" y="41"/>
                  </a:lnTo>
                  <a:close/>
                  <a:moveTo>
                    <a:pt x="149" y="199"/>
                  </a:moveTo>
                  <a:cubicBezTo>
                    <a:pt x="184" y="162"/>
                    <a:pt x="184" y="162"/>
                    <a:pt x="184" y="162"/>
                  </a:cubicBezTo>
                  <a:cubicBezTo>
                    <a:pt x="191" y="170"/>
                    <a:pt x="197" y="180"/>
                    <a:pt x="200" y="191"/>
                  </a:cubicBezTo>
                  <a:lnTo>
                    <a:pt x="149" y="199"/>
                  </a:lnTo>
                  <a:close/>
                  <a:moveTo>
                    <a:pt x="203" y="213"/>
                  </a:moveTo>
                  <a:cubicBezTo>
                    <a:pt x="203" y="258"/>
                    <a:pt x="166" y="295"/>
                    <a:pt x="121" y="295"/>
                  </a:cubicBezTo>
                  <a:cubicBezTo>
                    <a:pt x="76" y="295"/>
                    <a:pt x="40" y="258"/>
                    <a:pt x="40" y="213"/>
                  </a:cubicBezTo>
                  <a:cubicBezTo>
                    <a:pt x="40" y="168"/>
                    <a:pt x="76" y="132"/>
                    <a:pt x="121" y="132"/>
                  </a:cubicBezTo>
                  <a:cubicBezTo>
                    <a:pt x="139" y="132"/>
                    <a:pt x="156" y="138"/>
                    <a:pt x="170" y="148"/>
                  </a:cubicBezTo>
                  <a:cubicBezTo>
                    <a:pt x="133" y="187"/>
                    <a:pt x="133" y="187"/>
                    <a:pt x="133" y="187"/>
                  </a:cubicBezTo>
                  <a:cubicBezTo>
                    <a:pt x="129" y="185"/>
                    <a:pt x="125" y="184"/>
                    <a:pt x="121" y="184"/>
                  </a:cubicBezTo>
                  <a:cubicBezTo>
                    <a:pt x="105" y="184"/>
                    <a:pt x="92" y="197"/>
                    <a:pt x="92" y="213"/>
                  </a:cubicBezTo>
                  <a:cubicBezTo>
                    <a:pt x="92" y="218"/>
                    <a:pt x="93" y="222"/>
                    <a:pt x="95" y="226"/>
                  </a:cubicBezTo>
                  <a:cubicBezTo>
                    <a:pt x="94" y="228"/>
                    <a:pt x="94" y="228"/>
                    <a:pt x="94" y="228"/>
                  </a:cubicBezTo>
                  <a:cubicBezTo>
                    <a:pt x="96" y="227"/>
                    <a:pt x="96" y="227"/>
                    <a:pt x="96" y="227"/>
                  </a:cubicBezTo>
                  <a:cubicBezTo>
                    <a:pt x="101" y="236"/>
                    <a:pt x="110" y="243"/>
                    <a:pt x="121" y="243"/>
                  </a:cubicBezTo>
                  <a:cubicBezTo>
                    <a:pt x="135" y="243"/>
                    <a:pt x="147" y="233"/>
                    <a:pt x="150" y="219"/>
                  </a:cubicBezTo>
                  <a:cubicBezTo>
                    <a:pt x="203" y="211"/>
                    <a:pt x="203" y="211"/>
                    <a:pt x="203" y="211"/>
                  </a:cubicBezTo>
                  <a:cubicBezTo>
                    <a:pt x="203" y="212"/>
                    <a:pt x="203" y="213"/>
                    <a:pt x="203" y="213"/>
                  </a:cubicBezTo>
                  <a:close/>
                  <a:moveTo>
                    <a:pt x="254" y="183"/>
                  </a:moveTo>
                  <a:cubicBezTo>
                    <a:pt x="239" y="186"/>
                    <a:pt x="239" y="186"/>
                    <a:pt x="239" y="186"/>
                  </a:cubicBezTo>
                  <a:cubicBezTo>
                    <a:pt x="234" y="166"/>
                    <a:pt x="225" y="148"/>
                    <a:pt x="212" y="133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79" y="71"/>
                    <a:pt x="279" y="71"/>
                    <a:pt x="279" y="71"/>
                  </a:cubicBezTo>
                  <a:lnTo>
                    <a:pt x="254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4960938" y="2422525"/>
              <a:ext cx="269875" cy="268288"/>
            </a:xfrm>
            <a:custGeom>
              <a:avLst/>
              <a:gdLst>
                <a:gd name="T0" fmla="*/ 157 w 159"/>
                <a:gd name="T1" fmla="*/ 82 h 158"/>
                <a:gd name="T2" fmla="*/ 83 w 159"/>
                <a:gd name="T3" fmla="*/ 2 h 158"/>
                <a:gd name="T4" fmla="*/ 2 w 159"/>
                <a:gd name="T5" fmla="*/ 76 h 158"/>
                <a:gd name="T6" fmla="*/ 76 w 159"/>
                <a:gd name="T7" fmla="*/ 156 h 158"/>
                <a:gd name="T8" fmla="*/ 157 w 159"/>
                <a:gd name="T9" fmla="*/ 8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58">
                  <a:moveTo>
                    <a:pt x="157" y="82"/>
                  </a:moveTo>
                  <a:cubicBezTo>
                    <a:pt x="159" y="40"/>
                    <a:pt x="126" y="4"/>
                    <a:pt x="83" y="2"/>
                  </a:cubicBezTo>
                  <a:cubicBezTo>
                    <a:pt x="40" y="0"/>
                    <a:pt x="4" y="33"/>
                    <a:pt x="2" y="76"/>
                  </a:cubicBezTo>
                  <a:cubicBezTo>
                    <a:pt x="0" y="118"/>
                    <a:pt x="33" y="154"/>
                    <a:pt x="76" y="156"/>
                  </a:cubicBezTo>
                  <a:cubicBezTo>
                    <a:pt x="119" y="158"/>
                    <a:pt x="155" y="125"/>
                    <a:pt x="15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auto">
            <a:xfrm>
              <a:off x="4730751" y="2660650"/>
              <a:ext cx="579438" cy="798513"/>
            </a:xfrm>
            <a:custGeom>
              <a:avLst/>
              <a:gdLst>
                <a:gd name="T0" fmla="*/ 71 w 342"/>
                <a:gd name="T1" fmla="*/ 271 h 471"/>
                <a:gd name="T2" fmla="*/ 134 w 342"/>
                <a:gd name="T3" fmla="*/ 293 h 471"/>
                <a:gd name="T4" fmla="*/ 97 w 342"/>
                <a:gd name="T5" fmla="*/ 417 h 471"/>
                <a:gd name="T6" fmla="*/ 125 w 342"/>
                <a:gd name="T7" fmla="*/ 468 h 471"/>
                <a:gd name="T8" fmla="*/ 135 w 342"/>
                <a:gd name="T9" fmla="*/ 470 h 471"/>
                <a:gd name="T10" fmla="*/ 177 w 342"/>
                <a:gd name="T11" fmla="*/ 441 h 471"/>
                <a:gd name="T12" fmla="*/ 225 w 342"/>
                <a:gd name="T13" fmla="*/ 279 h 471"/>
                <a:gd name="T14" fmla="*/ 199 w 342"/>
                <a:gd name="T15" fmla="*/ 228 h 471"/>
                <a:gd name="T16" fmla="*/ 130 w 342"/>
                <a:gd name="T17" fmla="*/ 203 h 471"/>
                <a:gd name="T18" fmla="*/ 166 w 342"/>
                <a:gd name="T19" fmla="*/ 104 h 471"/>
                <a:gd name="T20" fmla="*/ 195 w 342"/>
                <a:gd name="T21" fmla="*/ 146 h 471"/>
                <a:gd name="T22" fmla="*/ 213 w 342"/>
                <a:gd name="T23" fmla="*/ 157 h 471"/>
                <a:gd name="T24" fmla="*/ 311 w 342"/>
                <a:gd name="T25" fmla="*/ 170 h 471"/>
                <a:gd name="T26" fmla="*/ 313 w 342"/>
                <a:gd name="T27" fmla="*/ 170 h 471"/>
                <a:gd name="T28" fmla="*/ 340 w 342"/>
                <a:gd name="T29" fmla="*/ 147 h 471"/>
                <a:gd name="T30" fmla="*/ 318 w 342"/>
                <a:gd name="T31" fmla="*/ 118 h 471"/>
                <a:gd name="T32" fmla="*/ 231 w 342"/>
                <a:gd name="T33" fmla="*/ 107 h 471"/>
                <a:gd name="T34" fmla="*/ 175 w 342"/>
                <a:gd name="T35" fmla="*/ 24 h 471"/>
                <a:gd name="T36" fmla="*/ 168 w 342"/>
                <a:gd name="T37" fmla="*/ 17 h 471"/>
                <a:gd name="T38" fmla="*/ 156 w 342"/>
                <a:gd name="T39" fmla="*/ 10 h 471"/>
                <a:gd name="T40" fmla="*/ 53 w 342"/>
                <a:gd name="T41" fmla="*/ 47 h 471"/>
                <a:gd name="T42" fmla="*/ 0 w 342"/>
                <a:gd name="T43" fmla="*/ 207 h 471"/>
                <a:gd name="T44" fmla="*/ 71 w 342"/>
                <a:gd name="T45" fmla="*/ 2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2" h="471">
                  <a:moveTo>
                    <a:pt x="71" y="271"/>
                  </a:moveTo>
                  <a:cubicBezTo>
                    <a:pt x="134" y="293"/>
                    <a:pt x="134" y="293"/>
                    <a:pt x="134" y="293"/>
                  </a:cubicBezTo>
                  <a:cubicBezTo>
                    <a:pt x="97" y="417"/>
                    <a:pt x="97" y="417"/>
                    <a:pt x="97" y="417"/>
                  </a:cubicBezTo>
                  <a:cubicBezTo>
                    <a:pt x="91" y="439"/>
                    <a:pt x="103" y="462"/>
                    <a:pt x="125" y="468"/>
                  </a:cubicBezTo>
                  <a:cubicBezTo>
                    <a:pt x="129" y="469"/>
                    <a:pt x="132" y="470"/>
                    <a:pt x="135" y="470"/>
                  </a:cubicBezTo>
                  <a:cubicBezTo>
                    <a:pt x="154" y="471"/>
                    <a:pt x="171" y="459"/>
                    <a:pt x="177" y="441"/>
                  </a:cubicBezTo>
                  <a:cubicBezTo>
                    <a:pt x="225" y="279"/>
                    <a:pt x="225" y="279"/>
                    <a:pt x="225" y="279"/>
                  </a:cubicBezTo>
                  <a:cubicBezTo>
                    <a:pt x="232" y="257"/>
                    <a:pt x="220" y="235"/>
                    <a:pt x="199" y="228"/>
                  </a:cubicBezTo>
                  <a:cubicBezTo>
                    <a:pt x="130" y="203"/>
                    <a:pt x="130" y="203"/>
                    <a:pt x="130" y="203"/>
                  </a:cubicBezTo>
                  <a:cubicBezTo>
                    <a:pt x="137" y="168"/>
                    <a:pt x="153" y="133"/>
                    <a:pt x="166" y="104"/>
                  </a:cubicBezTo>
                  <a:cubicBezTo>
                    <a:pt x="195" y="146"/>
                    <a:pt x="195" y="146"/>
                    <a:pt x="195" y="146"/>
                  </a:cubicBezTo>
                  <a:cubicBezTo>
                    <a:pt x="199" y="152"/>
                    <a:pt x="206" y="156"/>
                    <a:pt x="213" y="157"/>
                  </a:cubicBezTo>
                  <a:cubicBezTo>
                    <a:pt x="311" y="170"/>
                    <a:pt x="311" y="170"/>
                    <a:pt x="311" y="170"/>
                  </a:cubicBezTo>
                  <a:cubicBezTo>
                    <a:pt x="312" y="170"/>
                    <a:pt x="313" y="170"/>
                    <a:pt x="313" y="170"/>
                  </a:cubicBezTo>
                  <a:cubicBezTo>
                    <a:pt x="327" y="171"/>
                    <a:pt x="339" y="161"/>
                    <a:pt x="340" y="147"/>
                  </a:cubicBezTo>
                  <a:cubicBezTo>
                    <a:pt x="342" y="133"/>
                    <a:pt x="332" y="120"/>
                    <a:pt x="318" y="118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3" y="22"/>
                    <a:pt x="171" y="19"/>
                    <a:pt x="168" y="17"/>
                  </a:cubicBezTo>
                  <a:cubicBezTo>
                    <a:pt x="165" y="14"/>
                    <a:pt x="161" y="12"/>
                    <a:pt x="156" y="10"/>
                  </a:cubicBezTo>
                  <a:cubicBezTo>
                    <a:pt x="127" y="0"/>
                    <a:pt x="80" y="7"/>
                    <a:pt x="53" y="47"/>
                  </a:cubicBezTo>
                  <a:cubicBezTo>
                    <a:pt x="17" y="103"/>
                    <a:pt x="4" y="140"/>
                    <a:pt x="0" y="207"/>
                  </a:cubicBezTo>
                  <a:cubicBezTo>
                    <a:pt x="1" y="255"/>
                    <a:pt x="38" y="266"/>
                    <a:pt x="71" y="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75876" y="1817978"/>
            <a:ext cx="1166813" cy="1279525"/>
            <a:chOff x="6322789" y="5046663"/>
            <a:chExt cx="1166813" cy="1279525"/>
          </a:xfrm>
          <a:solidFill>
            <a:schemeClr val="bg1"/>
          </a:solidFill>
        </p:grpSpPr>
        <p:sp>
          <p:nvSpPr>
            <p:cNvPr id="65" name="Freeform 162"/>
            <p:cNvSpPr>
              <a:spLocks/>
            </p:cNvSpPr>
            <p:nvPr/>
          </p:nvSpPr>
          <p:spPr bwMode="auto">
            <a:xfrm>
              <a:off x="7219727" y="5354638"/>
              <a:ext cx="269875" cy="138113"/>
            </a:xfrm>
            <a:custGeom>
              <a:avLst/>
              <a:gdLst>
                <a:gd name="T0" fmla="*/ 152 w 165"/>
                <a:gd name="T1" fmla="*/ 0 h 84"/>
                <a:gd name="T2" fmla="*/ 35 w 165"/>
                <a:gd name="T3" fmla="*/ 0 h 84"/>
                <a:gd name="T4" fmla="*/ 35 w 165"/>
                <a:gd name="T5" fmla="*/ 12 h 84"/>
                <a:gd name="T6" fmla="*/ 0 w 165"/>
                <a:gd name="T7" fmla="*/ 12 h 84"/>
                <a:gd name="T8" fmla="*/ 0 w 165"/>
                <a:gd name="T9" fmla="*/ 73 h 84"/>
                <a:gd name="T10" fmla="*/ 35 w 165"/>
                <a:gd name="T11" fmla="*/ 73 h 84"/>
                <a:gd name="T12" fmla="*/ 35 w 165"/>
                <a:gd name="T13" fmla="*/ 84 h 84"/>
                <a:gd name="T14" fmla="*/ 152 w 165"/>
                <a:gd name="T15" fmla="*/ 84 h 84"/>
                <a:gd name="T16" fmla="*/ 165 w 165"/>
                <a:gd name="T17" fmla="*/ 68 h 84"/>
                <a:gd name="T18" fmla="*/ 165 w 165"/>
                <a:gd name="T19" fmla="*/ 16 h 84"/>
                <a:gd name="T20" fmla="*/ 152 w 16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84">
                  <a:moveTo>
                    <a:pt x="15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2" y="84"/>
                    <a:pt x="165" y="77"/>
                    <a:pt x="165" y="68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5" y="7"/>
                    <a:pt x="152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63"/>
            <p:cNvSpPr>
              <a:spLocks/>
            </p:cNvSpPr>
            <p:nvPr/>
          </p:nvSpPr>
          <p:spPr bwMode="auto">
            <a:xfrm>
              <a:off x="6848252" y="5311775"/>
              <a:ext cx="584200" cy="1004888"/>
            </a:xfrm>
            <a:custGeom>
              <a:avLst/>
              <a:gdLst>
                <a:gd name="T0" fmla="*/ 196 w 356"/>
                <a:gd name="T1" fmla="*/ 136 h 611"/>
                <a:gd name="T2" fmla="*/ 202 w 356"/>
                <a:gd name="T3" fmla="*/ 136 h 611"/>
                <a:gd name="T4" fmla="*/ 218 w 356"/>
                <a:gd name="T5" fmla="*/ 120 h 611"/>
                <a:gd name="T6" fmla="*/ 218 w 356"/>
                <a:gd name="T7" fmla="*/ 16 h 611"/>
                <a:gd name="T8" fmla="*/ 202 w 356"/>
                <a:gd name="T9" fmla="*/ 0 h 611"/>
                <a:gd name="T10" fmla="*/ 154 w 356"/>
                <a:gd name="T11" fmla="*/ 0 h 611"/>
                <a:gd name="T12" fmla="*/ 138 w 356"/>
                <a:gd name="T13" fmla="*/ 16 h 611"/>
                <a:gd name="T14" fmla="*/ 138 w 356"/>
                <a:gd name="T15" fmla="*/ 82 h 611"/>
                <a:gd name="T16" fmla="*/ 142 w 356"/>
                <a:gd name="T17" fmla="*/ 80 h 611"/>
                <a:gd name="T18" fmla="*/ 156 w 356"/>
                <a:gd name="T19" fmla="*/ 78 h 611"/>
                <a:gd name="T20" fmla="*/ 194 w 356"/>
                <a:gd name="T21" fmla="*/ 104 h 611"/>
                <a:gd name="T22" fmla="*/ 192 w 356"/>
                <a:gd name="T23" fmla="*/ 135 h 611"/>
                <a:gd name="T24" fmla="*/ 170 w 356"/>
                <a:gd name="T25" fmla="*/ 155 h 611"/>
                <a:gd name="T26" fmla="*/ 146 w 356"/>
                <a:gd name="T27" fmla="*/ 163 h 611"/>
                <a:gd name="T28" fmla="*/ 3 w 356"/>
                <a:gd name="T29" fmla="*/ 593 h 611"/>
                <a:gd name="T30" fmla="*/ 10 w 356"/>
                <a:gd name="T31" fmla="*/ 608 h 611"/>
                <a:gd name="T32" fmla="*/ 25 w 356"/>
                <a:gd name="T33" fmla="*/ 601 h 611"/>
                <a:gd name="T34" fmla="*/ 166 w 356"/>
                <a:gd name="T35" fmla="*/ 179 h 611"/>
                <a:gd name="T36" fmla="*/ 166 w 356"/>
                <a:gd name="T37" fmla="*/ 597 h 611"/>
                <a:gd name="T38" fmla="*/ 178 w 356"/>
                <a:gd name="T39" fmla="*/ 609 h 611"/>
                <a:gd name="T40" fmla="*/ 190 w 356"/>
                <a:gd name="T41" fmla="*/ 597 h 611"/>
                <a:gd name="T42" fmla="*/ 190 w 356"/>
                <a:gd name="T43" fmla="*/ 179 h 611"/>
                <a:gd name="T44" fmla="*/ 331 w 356"/>
                <a:gd name="T45" fmla="*/ 601 h 611"/>
                <a:gd name="T46" fmla="*/ 346 w 356"/>
                <a:gd name="T47" fmla="*/ 608 h 611"/>
                <a:gd name="T48" fmla="*/ 353 w 356"/>
                <a:gd name="T49" fmla="*/ 593 h 611"/>
                <a:gd name="T50" fmla="*/ 203 w 356"/>
                <a:gd name="T51" fmla="*/ 144 h 611"/>
                <a:gd name="T52" fmla="*/ 203 w 356"/>
                <a:gd name="T53" fmla="*/ 143 h 611"/>
                <a:gd name="T54" fmla="*/ 196 w 356"/>
                <a:gd name="T55" fmla="*/ 136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6" h="611">
                  <a:moveTo>
                    <a:pt x="196" y="136"/>
                  </a:moveTo>
                  <a:cubicBezTo>
                    <a:pt x="202" y="136"/>
                    <a:pt x="202" y="136"/>
                    <a:pt x="202" y="136"/>
                  </a:cubicBezTo>
                  <a:cubicBezTo>
                    <a:pt x="211" y="136"/>
                    <a:pt x="218" y="129"/>
                    <a:pt x="218" y="120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18" y="7"/>
                    <a:pt x="211" y="0"/>
                    <a:pt x="202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45" y="0"/>
                    <a:pt x="138" y="7"/>
                    <a:pt x="138" y="16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1"/>
                    <a:pt x="141" y="81"/>
                    <a:pt x="142" y="80"/>
                  </a:cubicBezTo>
                  <a:cubicBezTo>
                    <a:pt x="147" y="78"/>
                    <a:pt x="151" y="78"/>
                    <a:pt x="156" y="78"/>
                  </a:cubicBezTo>
                  <a:cubicBezTo>
                    <a:pt x="173" y="78"/>
                    <a:pt x="188" y="88"/>
                    <a:pt x="194" y="104"/>
                  </a:cubicBezTo>
                  <a:cubicBezTo>
                    <a:pt x="197" y="114"/>
                    <a:pt x="197" y="125"/>
                    <a:pt x="192" y="135"/>
                  </a:cubicBezTo>
                  <a:cubicBezTo>
                    <a:pt x="188" y="144"/>
                    <a:pt x="180" y="152"/>
                    <a:pt x="170" y="155"/>
                  </a:cubicBezTo>
                  <a:cubicBezTo>
                    <a:pt x="162" y="158"/>
                    <a:pt x="154" y="161"/>
                    <a:pt x="146" y="163"/>
                  </a:cubicBezTo>
                  <a:cubicBezTo>
                    <a:pt x="3" y="593"/>
                    <a:pt x="3" y="593"/>
                    <a:pt x="3" y="593"/>
                  </a:cubicBezTo>
                  <a:cubicBezTo>
                    <a:pt x="0" y="600"/>
                    <a:pt x="4" y="606"/>
                    <a:pt x="10" y="608"/>
                  </a:cubicBezTo>
                  <a:cubicBezTo>
                    <a:pt x="16" y="611"/>
                    <a:pt x="23" y="607"/>
                    <a:pt x="25" y="601"/>
                  </a:cubicBezTo>
                  <a:cubicBezTo>
                    <a:pt x="166" y="179"/>
                    <a:pt x="166" y="179"/>
                    <a:pt x="166" y="179"/>
                  </a:cubicBezTo>
                  <a:cubicBezTo>
                    <a:pt x="166" y="597"/>
                    <a:pt x="166" y="597"/>
                    <a:pt x="166" y="597"/>
                  </a:cubicBezTo>
                  <a:cubicBezTo>
                    <a:pt x="166" y="604"/>
                    <a:pt x="171" y="609"/>
                    <a:pt x="178" y="609"/>
                  </a:cubicBezTo>
                  <a:cubicBezTo>
                    <a:pt x="185" y="609"/>
                    <a:pt x="190" y="604"/>
                    <a:pt x="190" y="597"/>
                  </a:cubicBezTo>
                  <a:cubicBezTo>
                    <a:pt x="190" y="179"/>
                    <a:pt x="190" y="179"/>
                    <a:pt x="190" y="179"/>
                  </a:cubicBezTo>
                  <a:cubicBezTo>
                    <a:pt x="331" y="601"/>
                    <a:pt x="331" y="601"/>
                    <a:pt x="331" y="601"/>
                  </a:cubicBezTo>
                  <a:cubicBezTo>
                    <a:pt x="333" y="607"/>
                    <a:pt x="340" y="611"/>
                    <a:pt x="346" y="608"/>
                  </a:cubicBezTo>
                  <a:cubicBezTo>
                    <a:pt x="352" y="606"/>
                    <a:pt x="356" y="600"/>
                    <a:pt x="353" y="593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3" y="143"/>
                    <a:pt x="203" y="143"/>
                    <a:pt x="203" y="143"/>
                  </a:cubicBezTo>
                  <a:cubicBezTo>
                    <a:pt x="202" y="140"/>
                    <a:pt x="199" y="137"/>
                    <a:pt x="19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64"/>
            <p:cNvSpPr>
              <a:spLocks/>
            </p:cNvSpPr>
            <p:nvPr/>
          </p:nvSpPr>
          <p:spPr bwMode="auto">
            <a:xfrm>
              <a:off x="6759352" y="5046663"/>
              <a:ext cx="330200" cy="330200"/>
            </a:xfrm>
            <a:custGeom>
              <a:avLst/>
              <a:gdLst>
                <a:gd name="T0" fmla="*/ 33 w 201"/>
                <a:gd name="T1" fmla="*/ 41 h 201"/>
                <a:gd name="T2" fmla="*/ 41 w 201"/>
                <a:gd name="T3" fmla="*/ 168 h 201"/>
                <a:gd name="T4" fmla="*/ 168 w 201"/>
                <a:gd name="T5" fmla="*/ 160 h 201"/>
                <a:gd name="T6" fmla="*/ 160 w 201"/>
                <a:gd name="T7" fmla="*/ 33 h 201"/>
                <a:gd name="T8" fmla="*/ 33 w 201"/>
                <a:gd name="T9" fmla="*/ 4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01">
                  <a:moveTo>
                    <a:pt x="33" y="41"/>
                  </a:moveTo>
                  <a:cubicBezTo>
                    <a:pt x="0" y="79"/>
                    <a:pt x="4" y="136"/>
                    <a:pt x="41" y="168"/>
                  </a:cubicBezTo>
                  <a:cubicBezTo>
                    <a:pt x="79" y="201"/>
                    <a:pt x="136" y="197"/>
                    <a:pt x="168" y="160"/>
                  </a:cubicBezTo>
                  <a:cubicBezTo>
                    <a:pt x="201" y="122"/>
                    <a:pt x="197" y="66"/>
                    <a:pt x="160" y="33"/>
                  </a:cubicBezTo>
                  <a:cubicBezTo>
                    <a:pt x="122" y="0"/>
                    <a:pt x="66" y="4"/>
                    <a:pt x="3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65"/>
            <p:cNvSpPr>
              <a:spLocks/>
            </p:cNvSpPr>
            <p:nvPr/>
          </p:nvSpPr>
          <p:spPr bwMode="auto">
            <a:xfrm>
              <a:off x="6322789" y="5283200"/>
              <a:ext cx="738187" cy="1042988"/>
            </a:xfrm>
            <a:custGeom>
              <a:avLst/>
              <a:gdLst>
                <a:gd name="T0" fmla="*/ 185 w 450"/>
                <a:gd name="T1" fmla="*/ 90 h 635"/>
                <a:gd name="T2" fmla="*/ 183 w 450"/>
                <a:gd name="T3" fmla="*/ 59 h 635"/>
                <a:gd name="T4" fmla="*/ 203 w 450"/>
                <a:gd name="T5" fmla="*/ 37 h 635"/>
                <a:gd name="T6" fmla="*/ 221 w 450"/>
                <a:gd name="T7" fmla="*/ 33 h 635"/>
                <a:gd name="T8" fmla="*/ 257 w 450"/>
                <a:gd name="T9" fmla="*/ 55 h 635"/>
                <a:gd name="T10" fmla="*/ 257 w 450"/>
                <a:gd name="T11" fmla="*/ 56 h 635"/>
                <a:gd name="T12" fmla="*/ 261 w 450"/>
                <a:gd name="T13" fmla="*/ 63 h 635"/>
                <a:gd name="T14" fmla="*/ 281 w 450"/>
                <a:gd name="T15" fmla="*/ 84 h 635"/>
                <a:gd name="T16" fmla="*/ 372 w 450"/>
                <a:gd name="T17" fmla="*/ 116 h 635"/>
                <a:gd name="T18" fmla="*/ 450 w 450"/>
                <a:gd name="T19" fmla="*/ 102 h 635"/>
                <a:gd name="T20" fmla="*/ 450 w 450"/>
                <a:gd name="T21" fmla="*/ 49 h 635"/>
                <a:gd name="T22" fmla="*/ 371 w 450"/>
                <a:gd name="T23" fmla="*/ 80 h 635"/>
                <a:gd name="T24" fmla="*/ 295 w 450"/>
                <a:gd name="T25" fmla="*/ 55 h 635"/>
                <a:gd name="T26" fmla="*/ 272 w 450"/>
                <a:gd name="T27" fmla="*/ 38 h 635"/>
                <a:gd name="T28" fmla="*/ 270 w 450"/>
                <a:gd name="T29" fmla="*/ 36 h 635"/>
                <a:gd name="T30" fmla="*/ 265 w 450"/>
                <a:gd name="T31" fmla="*/ 30 h 635"/>
                <a:gd name="T32" fmla="*/ 141 w 450"/>
                <a:gd name="T33" fmla="*/ 42 h 635"/>
                <a:gd name="T34" fmla="*/ 16 w 450"/>
                <a:gd name="T35" fmla="*/ 227 h 635"/>
                <a:gd name="T36" fmla="*/ 49 w 450"/>
                <a:gd name="T37" fmla="*/ 324 h 635"/>
                <a:gd name="T38" fmla="*/ 58 w 450"/>
                <a:gd name="T39" fmla="*/ 333 h 635"/>
                <a:gd name="T40" fmla="*/ 164 w 450"/>
                <a:gd name="T41" fmla="*/ 413 h 635"/>
                <a:gd name="T42" fmla="*/ 93 w 450"/>
                <a:gd name="T43" fmla="*/ 564 h 635"/>
                <a:gd name="T44" fmla="*/ 117 w 450"/>
                <a:gd name="T45" fmla="*/ 630 h 635"/>
                <a:gd name="T46" fmla="*/ 138 w 450"/>
                <a:gd name="T47" fmla="*/ 635 h 635"/>
                <a:gd name="T48" fmla="*/ 183 w 450"/>
                <a:gd name="T49" fmla="*/ 606 h 635"/>
                <a:gd name="T50" fmla="*/ 271 w 450"/>
                <a:gd name="T51" fmla="*/ 418 h 635"/>
                <a:gd name="T52" fmla="*/ 256 w 450"/>
                <a:gd name="T53" fmla="*/ 357 h 635"/>
                <a:gd name="T54" fmla="*/ 149 w 450"/>
                <a:gd name="T55" fmla="*/ 277 h 635"/>
                <a:gd name="T56" fmla="*/ 237 w 450"/>
                <a:gd name="T57" fmla="*/ 152 h 635"/>
                <a:gd name="T58" fmla="*/ 228 w 450"/>
                <a:gd name="T59" fmla="*/ 145 h 635"/>
                <a:gd name="T60" fmla="*/ 185 w 450"/>
                <a:gd name="T61" fmla="*/ 9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0" h="635">
                  <a:moveTo>
                    <a:pt x="185" y="90"/>
                  </a:moveTo>
                  <a:cubicBezTo>
                    <a:pt x="180" y="80"/>
                    <a:pt x="179" y="70"/>
                    <a:pt x="183" y="59"/>
                  </a:cubicBezTo>
                  <a:cubicBezTo>
                    <a:pt x="187" y="49"/>
                    <a:pt x="194" y="41"/>
                    <a:pt x="203" y="37"/>
                  </a:cubicBezTo>
                  <a:cubicBezTo>
                    <a:pt x="209" y="34"/>
                    <a:pt x="215" y="33"/>
                    <a:pt x="221" y="33"/>
                  </a:cubicBezTo>
                  <a:cubicBezTo>
                    <a:pt x="236" y="33"/>
                    <a:pt x="250" y="41"/>
                    <a:pt x="257" y="55"/>
                  </a:cubicBezTo>
                  <a:cubicBezTo>
                    <a:pt x="257" y="55"/>
                    <a:pt x="257" y="56"/>
                    <a:pt x="257" y="56"/>
                  </a:cubicBezTo>
                  <a:cubicBezTo>
                    <a:pt x="258" y="58"/>
                    <a:pt x="259" y="60"/>
                    <a:pt x="261" y="63"/>
                  </a:cubicBezTo>
                  <a:cubicBezTo>
                    <a:pt x="265" y="68"/>
                    <a:pt x="272" y="76"/>
                    <a:pt x="281" y="84"/>
                  </a:cubicBezTo>
                  <a:cubicBezTo>
                    <a:pt x="306" y="106"/>
                    <a:pt x="336" y="116"/>
                    <a:pt x="372" y="116"/>
                  </a:cubicBezTo>
                  <a:cubicBezTo>
                    <a:pt x="396" y="116"/>
                    <a:pt x="422" y="111"/>
                    <a:pt x="450" y="102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20" y="73"/>
                    <a:pt x="395" y="80"/>
                    <a:pt x="371" y="80"/>
                  </a:cubicBezTo>
                  <a:cubicBezTo>
                    <a:pt x="342" y="80"/>
                    <a:pt x="315" y="68"/>
                    <a:pt x="295" y="55"/>
                  </a:cubicBezTo>
                  <a:cubicBezTo>
                    <a:pt x="285" y="49"/>
                    <a:pt x="277" y="43"/>
                    <a:pt x="272" y="38"/>
                  </a:cubicBezTo>
                  <a:cubicBezTo>
                    <a:pt x="271" y="37"/>
                    <a:pt x="270" y="37"/>
                    <a:pt x="270" y="36"/>
                  </a:cubicBezTo>
                  <a:cubicBezTo>
                    <a:pt x="268" y="34"/>
                    <a:pt x="266" y="32"/>
                    <a:pt x="265" y="30"/>
                  </a:cubicBezTo>
                  <a:cubicBezTo>
                    <a:pt x="238" y="7"/>
                    <a:pt x="186" y="0"/>
                    <a:pt x="141" y="42"/>
                  </a:cubicBezTo>
                  <a:cubicBezTo>
                    <a:pt x="79" y="101"/>
                    <a:pt x="49" y="144"/>
                    <a:pt x="16" y="227"/>
                  </a:cubicBezTo>
                  <a:cubicBezTo>
                    <a:pt x="0" y="280"/>
                    <a:pt x="22" y="307"/>
                    <a:pt x="49" y="324"/>
                  </a:cubicBezTo>
                  <a:cubicBezTo>
                    <a:pt x="51" y="327"/>
                    <a:pt x="54" y="330"/>
                    <a:pt x="58" y="333"/>
                  </a:cubicBezTo>
                  <a:cubicBezTo>
                    <a:pt x="164" y="413"/>
                    <a:pt x="164" y="413"/>
                    <a:pt x="164" y="413"/>
                  </a:cubicBezTo>
                  <a:cubicBezTo>
                    <a:pt x="93" y="564"/>
                    <a:pt x="93" y="564"/>
                    <a:pt x="93" y="564"/>
                  </a:cubicBezTo>
                  <a:cubicBezTo>
                    <a:pt x="81" y="589"/>
                    <a:pt x="92" y="619"/>
                    <a:pt x="117" y="630"/>
                  </a:cubicBezTo>
                  <a:cubicBezTo>
                    <a:pt x="124" y="633"/>
                    <a:pt x="131" y="635"/>
                    <a:pt x="138" y="635"/>
                  </a:cubicBezTo>
                  <a:cubicBezTo>
                    <a:pt x="157" y="635"/>
                    <a:pt x="175" y="624"/>
                    <a:pt x="183" y="606"/>
                  </a:cubicBezTo>
                  <a:cubicBezTo>
                    <a:pt x="271" y="418"/>
                    <a:pt x="271" y="418"/>
                    <a:pt x="271" y="418"/>
                  </a:cubicBezTo>
                  <a:cubicBezTo>
                    <a:pt x="281" y="397"/>
                    <a:pt x="275" y="371"/>
                    <a:pt x="256" y="357"/>
                  </a:cubicBezTo>
                  <a:cubicBezTo>
                    <a:pt x="149" y="277"/>
                    <a:pt x="149" y="277"/>
                    <a:pt x="149" y="277"/>
                  </a:cubicBezTo>
                  <a:cubicBezTo>
                    <a:pt x="173" y="230"/>
                    <a:pt x="208" y="187"/>
                    <a:pt x="237" y="152"/>
                  </a:cubicBezTo>
                  <a:cubicBezTo>
                    <a:pt x="234" y="149"/>
                    <a:pt x="231" y="147"/>
                    <a:pt x="228" y="145"/>
                  </a:cubicBezTo>
                  <a:cubicBezTo>
                    <a:pt x="202" y="122"/>
                    <a:pt x="189" y="99"/>
                    <a:pt x="185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66"/>
            <p:cNvSpPr>
              <a:spLocks/>
            </p:cNvSpPr>
            <p:nvPr/>
          </p:nvSpPr>
          <p:spPr bwMode="auto">
            <a:xfrm>
              <a:off x="6624414" y="5341938"/>
              <a:ext cx="538162" cy="249238"/>
            </a:xfrm>
            <a:custGeom>
              <a:avLst/>
              <a:gdLst>
                <a:gd name="T0" fmla="*/ 188 w 328"/>
                <a:gd name="T1" fmla="*/ 88 h 152"/>
                <a:gd name="T2" fmla="*/ 92 w 328"/>
                <a:gd name="T3" fmla="*/ 54 h 152"/>
                <a:gd name="T4" fmla="*/ 71 w 328"/>
                <a:gd name="T5" fmla="*/ 31 h 152"/>
                <a:gd name="T6" fmla="*/ 66 w 328"/>
                <a:gd name="T7" fmla="*/ 24 h 152"/>
                <a:gd name="T8" fmla="*/ 66 w 328"/>
                <a:gd name="T9" fmla="*/ 23 h 152"/>
                <a:gd name="T10" fmla="*/ 65 w 328"/>
                <a:gd name="T11" fmla="*/ 23 h 152"/>
                <a:gd name="T12" fmla="*/ 23 w 328"/>
                <a:gd name="T13" fmla="*/ 8 h 152"/>
                <a:gd name="T14" fmla="*/ 8 w 328"/>
                <a:gd name="T15" fmla="*/ 51 h 152"/>
                <a:gd name="T16" fmla="*/ 8 w 328"/>
                <a:gd name="T17" fmla="*/ 51 h 152"/>
                <a:gd name="T18" fmla="*/ 50 w 328"/>
                <a:gd name="T19" fmla="*/ 103 h 152"/>
                <a:gd name="T20" fmla="*/ 188 w 328"/>
                <a:gd name="T21" fmla="*/ 152 h 152"/>
                <a:gd name="T22" fmla="*/ 188 w 328"/>
                <a:gd name="T23" fmla="*/ 152 h 152"/>
                <a:gd name="T24" fmla="*/ 303 w 328"/>
                <a:gd name="T25" fmla="*/ 130 h 152"/>
                <a:gd name="T26" fmla="*/ 322 w 328"/>
                <a:gd name="T27" fmla="*/ 89 h 152"/>
                <a:gd name="T28" fmla="*/ 281 w 328"/>
                <a:gd name="T29" fmla="*/ 70 h 152"/>
                <a:gd name="T30" fmla="*/ 188 w 328"/>
                <a:gd name="T31" fmla="*/ 8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8" h="152">
                  <a:moveTo>
                    <a:pt x="188" y="88"/>
                  </a:moveTo>
                  <a:cubicBezTo>
                    <a:pt x="141" y="88"/>
                    <a:pt x="111" y="71"/>
                    <a:pt x="92" y="54"/>
                  </a:cubicBezTo>
                  <a:cubicBezTo>
                    <a:pt x="82" y="46"/>
                    <a:pt x="75" y="37"/>
                    <a:pt x="71" y="31"/>
                  </a:cubicBezTo>
                  <a:cubicBezTo>
                    <a:pt x="69" y="28"/>
                    <a:pt x="67" y="26"/>
                    <a:pt x="66" y="24"/>
                  </a:cubicBezTo>
                  <a:cubicBezTo>
                    <a:pt x="66" y="24"/>
                    <a:pt x="66" y="23"/>
                    <a:pt x="66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58" y="7"/>
                    <a:pt x="39" y="0"/>
                    <a:pt x="23" y="8"/>
                  </a:cubicBezTo>
                  <a:cubicBezTo>
                    <a:pt x="7" y="16"/>
                    <a:pt x="0" y="35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3"/>
                    <a:pt x="21" y="78"/>
                    <a:pt x="50" y="103"/>
                  </a:cubicBezTo>
                  <a:cubicBezTo>
                    <a:pt x="78" y="127"/>
                    <a:pt x="124" y="152"/>
                    <a:pt x="188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222" y="152"/>
                    <a:pt x="260" y="145"/>
                    <a:pt x="303" y="130"/>
                  </a:cubicBezTo>
                  <a:cubicBezTo>
                    <a:pt x="320" y="124"/>
                    <a:pt x="328" y="105"/>
                    <a:pt x="322" y="89"/>
                  </a:cubicBezTo>
                  <a:cubicBezTo>
                    <a:pt x="316" y="72"/>
                    <a:pt x="298" y="64"/>
                    <a:pt x="281" y="70"/>
                  </a:cubicBezTo>
                  <a:cubicBezTo>
                    <a:pt x="244" y="83"/>
                    <a:pt x="213" y="88"/>
                    <a:pt x="188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804644" y="1891081"/>
            <a:ext cx="1587500" cy="1162051"/>
            <a:chOff x="8545513" y="5146675"/>
            <a:chExt cx="1587500" cy="1162051"/>
          </a:xfrm>
          <a:solidFill>
            <a:schemeClr val="bg1"/>
          </a:solidFill>
        </p:grpSpPr>
        <p:sp>
          <p:nvSpPr>
            <p:cNvPr id="90" name="Freeform 120"/>
            <p:cNvSpPr>
              <a:spLocks/>
            </p:cNvSpPr>
            <p:nvPr/>
          </p:nvSpPr>
          <p:spPr bwMode="auto">
            <a:xfrm>
              <a:off x="9336088" y="5160963"/>
              <a:ext cx="338138" cy="338138"/>
            </a:xfrm>
            <a:custGeom>
              <a:avLst/>
              <a:gdLst>
                <a:gd name="T0" fmla="*/ 134 w 338"/>
                <a:gd name="T1" fmla="*/ 319 h 338"/>
                <a:gd name="T2" fmla="*/ 319 w 338"/>
                <a:gd name="T3" fmla="*/ 204 h 338"/>
                <a:gd name="T4" fmla="*/ 204 w 338"/>
                <a:gd name="T5" fmla="*/ 19 h 338"/>
                <a:gd name="T6" fmla="*/ 19 w 338"/>
                <a:gd name="T7" fmla="*/ 134 h 338"/>
                <a:gd name="T8" fmla="*/ 134 w 338"/>
                <a:gd name="T9" fmla="*/ 31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38">
                  <a:moveTo>
                    <a:pt x="134" y="319"/>
                  </a:moveTo>
                  <a:cubicBezTo>
                    <a:pt x="217" y="338"/>
                    <a:pt x="299" y="287"/>
                    <a:pt x="319" y="204"/>
                  </a:cubicBezTo>
                  <a:cubicBezTo>
                    <a:pt x="338" y="121"/>
                    <a:pt x="286" y="38"/>
                    <a:pt x="204" y="19"/>
                  </a:cubicBezTo>
                  <a:cubicBezTo>
                    <a:pt x="121" y="0"/>
                    <a:pt x="38" y="51"/>
                    <a:pt x="19" y="134"/>
                  </a:cubicBezTo>
                  <a:cubicBezTo>
                    <a:pt x="0" y="217"/>
                    <a:pt x="51" y="300"/>
                    <a:pt x="134" y="3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21"/>
            <p:cNvSpPr>
              <a:spLocks noEditPoints="1"/>
            </p:cNvSpPr>
            <p:nvPr/>
          </p:nvSpPr>
          <p:spPr bwMode="auto">
            <a:xfrm>
              <a:off x="8755063" y="5146675"/>
              <a:ext cx="839788" cy="966788"/>
            </a:xfrm>
            <a:custGeom>
              <a:avLst/>
              <a:gdLst>
                <a:gd name="T0" fmla="*/ 545 w 840"/>
                <a:gd name="T1" fmla="*/ 516 h 967"/>
                <a:gd name="T2" fmla="*/ 600 w 840"/>
                <a:gd name="T3" fmla="*/ 407 h 967"/>
                <a:gd name="T4" fmla="*/ 707 w 840"/>
                <a:gd name="T5" fmla="*/ 505 h 967"/>
                <a:gd name="T6" fmla="*/ 793 w 840"/>
                <a:gd name="T7" fmla="*/ 506 h 967"/>
                <a:gd name="T8" fmla="*/ 689 w 840"/>
                <a:gd name="T9" fmla="*/ 384 h 967"/>
                <a:gd name="T10" fmla="*/ 625 w 840"/>
                <a:gd name="T11" fmla="*/ 346 h 967"/>
                <a:gd name="T12" fmla="*/ 22 w 840"/>
                <a:gd name="T13" fmla="*/ 18 h 967"/>
                <a:gd name="T14" fmla="*/ 34 w 840"/>
                <a:gd name="T15" fmla="*/ 55 h 967"/>
                <a:gd name="T16" fmla="*/ 23 w 840"/>
                <a:gd name="T17" fmla="*/ 265 h 967"/>
                <a:gd name="T18" fmla="*/ 51 w 840"/>
                <a:gd name="T19" fmla="*/ 429 h 967"/>
                <a:gd name="T20" fmla="*/ 102 w 840"/>
                <a:gd name="T21" fmla="*/ 521 h 967"/>
                <a:gd name="T22" fmla="*/ 151 w 840"/>
                <a:gd name="T23" fmla="*/ 547 h 967"/>
                <a:gd name="T24" fmla="*/ 191 w 840"/>
                <a:gd name="T25" fmla="*/ 489 h 967"/>
                <a:gd name="T26" fmla="*/ 332 w 840"/>
                <a:gd name="T27" fmla="*/ 291 h 967"/>
                <a:gd name="T28" fmla="*/ 549 w 840"/>
                <a:gd name="T29" fmla="*/ 361 h 967"/>
                <a:gd name="T30" fmla="*/ 425 w 840"/>
                <a:gd name="T31" fmla="*/ 845 h 967"/>
                <a:gd name="T32" fmla="*/ 669 w 840"/>
                <a:gd name="T33" fmla="*/ 863 h 967"/>
                <a:gd name="T34" fmla="*/ 666 w 840"/>
                <a:gd name="T35" fmla="*/ 680 h 967"/>
                <a:gd name="T36" fmla="*/ 194 w 840"/>
                <a:gd name="T37" fmla="*/ 405 h 967"/>
                <a:gd name="T38" fmla="*/ 153 w 840"/>
                <a:gd name="T39" fmla="*/ 360 h 967"/>
                <a:gd name="T40" fmla="*/ 212 w 840"/>
                <a:gd name="T41" fmla="*/ 376 h 967"/>
                <a:gd name="T42" fmla="*/ 168 w 840"/>
                <a:gd name="T43" fmla="*/ 426 h 967"/>
                <a:gd name="T44" fmla="*/ 175 w 840"/>
                <a:gd name="T45" fmla="*/ 461 h 967"/>
                <a:gd name="T46" fmla="*/ 115 w 840"/>
                <a:gd name="T47" fmla="*/ 278 h 967"/>
                <a:gd name="T48" fmla="*/ 69 w 840"/>
                <a:gd name="T49" fmla="*/ 337 h 967"/>
                <a:gd name="T50" fmla="*/ 72 w 840"/>
                <a:gd name="T51" fmla="*/ 358 h 967"/>
                <a:gd name="T52" fmla="*/ 142 w 840"/>
                <a:gd name="T53" fmla="*/ 406 h 967"/>
                <a:gd name="T54" fmla="*/ 73 w 840"/>
                <a:gd name="T55" fmla="*/ 385 h 967"/>
                <a:gd name="T56" fmla="*/ 149 w 840"/>
                <a:gd name="T57" fmla="*/ 340 h 967"/>
                <a:gd name="T58" fmla="*/ 193 w 840"/>
                <a:gd name="T59" fmla="*/ 280 h 967"/>
                <a:gd name="T60" fmla="*/ 149 w 840"/>
                <a:gd name="T61" fmla="*/ 340 h 967"/>
                <a:gd name="T62" fmla="*/ 116 w 840"/>
                <a:gd name="T63" fmla="*/ 185 h 967"/>
                <a:gd name="T64" fmla="*/ 189 w 840"/>
                <a:gd name="T65" fmla="*/ 259 h 967"/>
                <a:gd name="T66" fmla="*/ 165 w 840"/>
                <a:gd name="T67" fmla="*/ 133 h 967"/>
                <a:gd name="T68" fmla="*/ 112 w 840"/>
                <a:gd name="T69" fmla="*/ 165 h 967"/>
                <a:gd name="T70" fmla="*/ 165 w 840"/>
                <a:gd name="T71" fmla="*/ 133 h 967"/>
                <a:gd name="T72" fmla="*/ 225 w 840"/>
                <a:gd name="T73" fmla="*/ 169 h 967"/>
                <a:gd name="T74" fmla="*/ 189 w 840"/>
                <a:gd name="T75" fmla="*/ 147 h 967"/>
                <a:gd name="T76" fmla="*/ 255 w 840"/>
                <a:gd name="T77" fmla="*/ 190 h 967"/>
                <a:gd name="T78" fmla="*/ 210 w 840"/>
                <a:gd name="T79" fmla="*/ 260 h 967"/>
                <a:gd name="T80" fmla="*/ 72 w 840"/>
                <a:gd name="T81" fmla="*/ 78 h 967"/>
                <a:gd name="T82" fmla="*/ 21 w 840"/>
                <a:gd name="T83" fmla="*/ 162 h 967"/>
                <a:gd name="T84" fmla="*/ 52 w 840"/>
                <a:gd name="T85" fmla="*/ 66 h 967"/>
                <a:gd name="T86" fmla="*/ 21 w 840"/>
                <a:gd name="T87" fmla="*/ 182 h 967"/>
                <a:gd name="T88" fmla="*/ 110 w 840"/>
                <a:gd name="T89" fmla="*/ 257 h 967"/>
                <a:gd name="T90" fmla="*/ 21 w 840"/>
                <a:gd name="T91" fmla="*/ 182 h 967"/>
                <a:gd name="T92" fmla="*/ 147 w 840"/>
                <a:gd name="T93" fmla="*/ 426 h 967"/>
                <a:gd name="T94" fmla="*/ 91 w 840"/>
                <a:gd name="T95" fmla="*/ 479 h 967"/>
                <a:gd name="T96" fmla="*/ 72 w 840"/>
                <a:gd name="T97" fmla="*/ 429 h 967"/>
                <a:gd name="T98" fmla="*/ 151 w 840"/>
                <a:gd name="T99" fmla="*/ 526 h 967"/>
                <a:gd name="T100" fmla="*/ 107 w 840"/>
                <a:gd name="T101" fmla="*/ 498 h 967"/>
                <a:gd name="T102" fmla="*/ 165 w 840"/>
                <a:gd name="T103" fmla="*/ 513 h 967"/>
                <a:gd name="T104" fmla="*/ 151 w 840"/>
                <a:gd name="T105" fmla="*/ 526 h 967"/>
                <a:gd name="T106" fmla="*/ 226 w 840"/>
                <a:gd name="T107" fmla="*/ 342 h 967"/>
                <a:gd name="T108" fmla="*/ 272 w 840"/>
                <a:gd name="T109" fmla="*/ 282 h 967"/>
                <a:gd name="T110" fmla="*/ 265 w 840"/>
                <a:gd name="T111" fmla="*/ 323 h 967"/>
                <a:gd name="T112" fmla="*/ 296 w 840"/>
                <a:gd name="T113" fmla="*/ 297 h 967"/>
                <a:gd name="T114" fmla="*/ 311 w 840"/>
                <a:gd name="T115" fmla="*/ 283 h 967"/>
                <a:gd name="T116" fmla="*/ 330 w 840"/>
                <a:gd name="T117" fmla="*/ 263 h 967"/>
                <a:gd name="T118" fmla="*/ 278 w 840"/>
                <a:gd name="T119" fmla="*/ 200 h 967"/>
                <a:gd name="T120" fmla="*/ 330 w 840"/>
                <a:gd name="T121" fmla="*/ 26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40" h="967">
                  <a:moveTo>
                    <a:pt x="666" y="680"/>
                  </a:moveTo>
                  <a:cubicBezTo>
                    <a:pt x="545" y="516"/>
                    <a:pt x="545" y="516"/>
                    <a:pt x="545" y="516"/>
                  </a:cubicBezTo>
                  <a:cubicBezTo>
                    <a:pt x="523" y="485"/>
                    <a:pt x="529" y="442"/>
                    <a:pt x="560" y="420"/>
                  </a:cubicBezTo>
                  <a:cubicBezTo>
                    <a:pt x="571" y="411"/>
                    <a:pt x="585" y="407"/>
                    <a:pt x="600" y="407"/>
                  </a:cubicBezTo>
                  <a:cubicBezTo>
                    <a:pt x="622" y="407"/>
                    <a:pt x="642" y="417"/>
                    <a:pt x="655" y="434"/>
                  </a:cubicBezTo>
                  <a:cubicBezTo>
                    <a:pt x="707" y="505"/>
                    <a:pt x="707" y="505"/>
                    <a:pt x="707" y="505"/>
                  </a:cubicBezTo>
                  <a:cubicBezTo>
                    <a:pt x="711" y="490"/>
                    <a:pt x="713" y="474"/>
                    <a:pt x="712" y="458"/>
                  </a:cubicBezTo>
                  <a:cubicBezTo>
                    <a:pt x="793" y="506"/>
                    <a:pt x="793" y="506"/>
                    <a:pt x="793" y="506"/>
                  </a:cubicBezTo>
                  <a:cubicBezTo>
                    <a:pt x="840" y="473"/>
                    <a:pt x="840" y="473"/>
                    <a:pt x="840" y="473"/>
                  </a:cubicBezTo>
                  <a:cubicBezTo>
                    <a:pt x="689" y="384"/>
                    <a:pt x="689" y="384"/>
                    <a:pt x="689" y="384"/>
                  </a:cubicBezTo>
                  <a:cubicBezTo>
                    <a:pt x="677" y="366"/>
                    <a:pt x="661" y="353"/>
                    <a:pt x="641" y="348"/>
                  </a:cubicBezTo>
                  <a:cubicBezTo>
                    <a:pt x="636" y="347"/>
                    <a:pt x="630" y="346"/>
                    <a:pt x="625" y="34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3" y="0"/>
                    <a:pt x="30" y="6"/>
                    <a:pt x="22" y="18"/>
                  </a:cubicBezTo>
                  <a:cubicBezTo>
                    <a:pt x="15" y="31"/>
                    <a:pt x="16" y="45"/>
                    <a:pt x="25" y="50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2" y="77"/>
                    <a:pt x="0" y="121"/>
                    <a:pt x="0" y="175"/>
                  </a:cubicBezTo>
                  <a:cubicBezTo>
                    <a:pt x="0" y="203"/>
                    <a:pt x="6" y="234"/>
                    <a:pt x="23" y="265"/>
                  </a:cubicBezTo>
                  <a:cubicBezTo>
                    <a:pt x="48" y="314"/>
                    <a:pt x="52" y="353"/>
                    <a:pt x="52" y="385"/>
                  </a:cubicBezTo>
                  <a:cubicBezTo>
                    <a:pt x="52" y="401"/>
                    <a:pt x="51" y="415"/>
                    <a:pt x="51" y="429"/>
                  </a:cubicBezTo>
                  <a:cubicBezTo>
                    <a:pt x="51" y="446"/>
                    <a:pt x="53" y="463"/>
                    <a:pt x="64" y="478"/>
                  </a:cubicBezTo>
                  <a:cubicBezTo>
                    <a:pt x="74" y="491"/>
                    <a:pt x="87" y="507"/>
                    <a:pt x="102" y="521"/>
                  </a:cubicBezTo>
                  <a:cubicBezTo>
                    <a:pt x="117" y="534"/>
                    <a:pt x="133" y="546"/>
                    <a:pt x="151" y="547"/>
                  </a:cubicBezTo>
                  <a:cubicBezTo>
                    <a:pt x="151" y="547"/>
                    <a:pt x="151" y="547"/>
                    <a:pt x="151" y="547"/>
                  </a:cubicBezTo>
                  <a:cubicBezTo>
                    <a:pt x="162" y="547"/>
                    <a:pt x="172" y="541"/>
                    <a:pt x="178" y="531"/>
                  </a:cubicBezTo>
                  <a:cubicBezTo>
                    <a:pt x="185" y="521"/>
                    <a:pt x="189" y="507"/>
                    <a:pt x="191" y="489"/>
                  </a:cubicBezTo>
                  <a:cubicBezTo>
                    <a:pt x="203" y="393"/>
                    <a:pt x="250" y="365"/>
                    <a:pt x="279" y="338"/>
                  </a:cubicBezTo>
                  <a:cubicBezTo>
                    <a:pt x="292" y="326"/>
                    <a:pt x="314" y="310"/>
                    <a:pt x="332" y="291"/>
                  </a:cubicBezTo>
                  <a:cubicBezTo>
                    <a:pt x="344" y="279"/>
                    <a:pt x="355" y="265"/>
                    <a:pt x="362" y="250"/>
                  </a:cubicBezTo>
                  <a:cubicBezTo>
                    <a:pt x="549" y="361"/>
                    <a:pt x="549" y="361"/>
                    <a:pt x="549" y="361"/>
                  </a:cubicBezTo>
                  <a:cubicBezTo>
                    <a:pt x="514" y="379"/>
                    <a:pt x="482" y="413"/>
                    <a:pt x="464" y="466"/>
                  </a:cubicBezTo>
                  <a:cubicBezTo>
                    <a:pt x="417" y="604"/>
                    <a:pt x="407" y="694"/>
                    <a:pt x="425" y="845"/>
                  </a:cubicBezTo>
                  <a:cubicBezTo>
                    <a:pt x="446" y="956"/>
                    <a:pt x="522" y="967"/>
                    <a:pt x="584" y="966"/>
                  </a:cubicBezTo>
                  <a:cubicBezTo>
                    <a:pt x="647" y="965"/>
                    <a:pt x="675" y="959"/>
                    <a:pt x="669" y="863"/>
                  </a:cubicBezTo>
                  <a:cubicBezTo>
                    <a:pt x="662" y="807"/>
                    <a:pt x="665" y="746"/>
                    <a:pt x="673" y="688"/>
                  </a:cubicBezTo>
                  <a:cubicBezTo>
                    <a:pt x="671" y="685"/>
                    <a:pt x="668" y="683"/>
                    <a:pt x="666" y="680"/>
                  </a:cubicBezTo>
                  <a:close/>
                  <a:moveTo>
                    <a:pt x="212" y="376"/>
                  </a:moveTo>
                  <a:cubicBezTo>
                    <a:pt x="205" y="385"/>
                    <a:pt x="199" y="394"/>
                    <a:pt x="194" y="405"/>
                  </a:cubicBezTo>
                  <a:cubicBezTo>
                    <a:pt x="163" y="406"/>
                    <a:pt x="163" y="406"/>
                    <a:pt x="163" y="406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209" y="362"/>
                    <a:pt x="209" y="362"/>
                    <a:pt x="209" y="362"/>
                  </a:cubicBezTo>
                  <a:lnTo>
                    <a:pt x="212" y="376"/>
                  </a:lnTo>
                  <a:close/>
                  <a:moveTo>
                    <a:pt x="175" y="461"/>
                  </a:moveTo>
                  <a:cubicBezTo>
                    <a:pt x="168" y="426"/>
                    <a:pt x="168" y="426"/>
                    <a:pt x="168" y="426"/>
                  </a:cubicBezTo>
                  <a:cubicBezTo>
                    <a:pt x="185" y="426"/>
                    <a:pt x="185" y="426"/>
                    <a:pt x="185" y="426"/>
                  </a:cubicBezTo>
                  <a:cubicBezTo>
                    <a:pt x="181" y="437"/>
                    <a:pt x="178" y="448"/>
                    <a:pt x="175" y="461"/>
                  </a:cubicBezTo>
                  <a:close/>
                  <a:moveTo>
                    <a:pt x="50" y="276"/>
                  </a:moveTo>
                  <a:cubicBezTo>
                    <a:pt x="115" y="278"/>
                    <a:pt x="115" y="278"/>
                    <a:pt x="115" y="278"/>
                  </a:cubicBezTo>
                  <a:cubicBezTo>
                    <a:pt x="128" y="339"/>
                    <a:pt x="128" y="339"/>
                    <a:pt x="128" y="339"/>
                  </a:cubicBezTo>
                  <a:cubicBezTo>
                    <a:pt x="69" y="337"/>
                    <a:pt x="69" y="337"/>
                    <a:pt x="69" y="337"/>
                  </a:cubicBezTo>
                  <a:cubicBezTo>
                    <a:pt x="66" y="319"/>
                    <a:pt x="60" y="298"/>
                    <a:pt x="50" y="276"/>
                  </a:cubicBezTo>
                  <a:close/>
                  <a:moveTo>
                    <a:pt x="72" y="358"/>
                  </a:moveTo>
                  <a:cubicBezTo>
                    <a:pt x="132" y="360"/>
                    <a:pt x="132" y="360"/>
                    <a:pt x="132" y="360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0"/>
                    <a:pt x="73" y="393"/>
                    <a:pt x="73" y="385"/>
                  </a:cubicBezTo>
                  <a:cubicBezTo>
                    <a:pt x="73" y="377"/>
                    <a:pt x="73" y="367"/>
                    <a:pt x="72" y="358"/>
                  </a:cubicBezTo>
                  <a:close/>
                  <a:moveTo>
                    <a:pt x="149" y="340"/>
                  </a:moveTo>
                  <a:cubicBezTo>
                    <a:pt x="136" y="278"/>
                    <a:pt x="136" y="278"/>
                    <a:pt x="136" y="278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205" y="341"/>
                    <a:pt x="205" y="341"/>
                    <a:pt x="205" y="341"/>
                  </a:cubicBezTo>
                  <a:lnTo>
                    <a:pt x="149" y="340"/>
                  </a:lnTo>
                  <a:close/>
                  <a:moveTo>
                    <a:pt x="131" y="258"/>
                  </a:moveTo>
                  <a:cubicBezTo>
                    <a:pt x="116" y="185"/>
                    <a:pt x="116" y="185"/>
                    <a:pt x="116" y="185"/>
                  </a:cubicBezTo>
                  <a:cubicBezTo>
                    <a:pt x="175" y="187"/>
                    <a:pt x="175" y="187"/>
                    <a:pt x="175" y="187"/>
                  </a:cubicBezTo>
                  <a:cubicBezTo>
                    <a:pt x="189" y="259"/>
                    <a:pt x="189" y="259"/>
                    <a:pt x="189" y="259"/>
                  </a:cubicBezTo>
                  <a:lnTo>
                    <a:pt x="131" y="258"/>
                  </a:lnTo>
                  <a:close/>
                  <a:moveTo>
                    <a:pt x="165" y="133"/>
                  </a:moveTo>
                  <a:cubicBezTo>
                    <a:pt x="172" y="167"/>
                    <a:pt x="172" y="167"/>
                    <a:pt x="172" y="167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96" y="92"/>
                    <a:pt x="96" y="92"/>
                    <a:pt x="96" y="92"/>
                  </a:cubicBezTo>
                  <a:lnTo>
                    <a:pt x="165" y="133"/>
                  </a:lnTo>
                  <a:close/>
                  <a:moveTo>
                    <a:pt x="189" y="147"/>
                  </a:moveTo>
                  <a:cubicBezTo>
                    <a:pt x="225" y="169"/>
                    <a:pt x="225" y="169"/>
                    <a:pt x="225" y="169"/>
                  </a:cubicBezTo>
                  <a:cubicBezTo>
                    <a:pt x="193" y="167"/>
                    <a:pt x="193" y="167"/>
                    <a:pt x="193" y="167"/>
                  </a:cubicBezTo>
                  <a:lnTo>
                    <a:pt x="189" y="147"/>
                  </a:lnTo>
                  <a:close/>
                  <a:moveTo>
                    <a:pt x="196" y="188"/>
                  </a:moveTo>
                  <a:cubicBezTo>
                    <a:pt x="255" y="190"/>
                    <a:pt x="255" y="190"/>
                    <a:pt x="255" y="190"/>
                  </a:cubicBezTo>
                  <a:cubicBezTo>
                    <a:pt x="268" y="261"/>
                    <a:pt x="268" y="261"/>
                    <a:pt x="268" y="261"/>
                  </a:cubicBezTo>
                  <a:cubicBezTo>
                    <a:pt x="210" y="260"/>
                    <a:pt x="210" y="260"/>
                    <a:pt x="210" y="260"/>
                  </a:cubicBezTo>
                  <a:lnTo>
                    <a:pt x="196" y="188"/>
                  </a:lnTo>
                  <a:close/>
                  <a:moveTo>
                    <a:pt x="72" y="78"/>
                  </a:moveTo>
                  <a:cubicBezTo>
                    <a:pt x="90" y="164"/>
                    <a:pt x="90" y="164"/>
                    <a:pt x="90" y="164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33"/>
                    <a:pt x="32" y="107"/>
                    <a:pt x="40" y="88"/>
                  </a:cubicBezTo>
                  <a:cubicBezTo>
                    <a:pt x="44" y="79"/>
                    <a:pt x="48" y="72"/>
                    <a:pt x="52" y="66"/>
                  </a:cubicBezTo>
                  <a:lnTo>
                    <a:pt x="72" y="78"/>
                  </a:lnTo>
                  <a:close/>
                  <a:moveTo>
                    <a:pt x="21" y="182"/>
                  </a:moveTo>
                  <a:cubicBezTo>
                    <a:pt x="95" y="185"/>
                    <a:pt x="95" y="185"/>
                    <a:pt x="95" y="185"/>
                  </a:cubicBezTo>
                  <a:cubicBezTo>
                    <a:pt x="110" y="257"/>
                    <a:pt x="110" y="257"/>
                    <a:pt x="110" y="257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27" y="230"/>
                    <a:pt x="22" y="205"/>
                    <a:pt x="21" y="182"/>
                  </a:cubicBezTo>
                  <a:close/>
                  <a:moveTo>
                    <a:pt x="72" y="427"/>
                  </a:moveTo>
                  <a:cubicBezTo>
                    <a:pt x="147" y="426"/>
                    <a:pt x="147" y="426"/>
                    <a:pt x="147" y="426"/>
                  </a:cubicBezTo>
                  <a:cubicBezTo>
                    <a:pt x="156" y="471"/>
                    <a:pt x="156" y="471"/>
                    <a:pt x="156" y="471"/>
                  </a:cubicBezTo>
                  <a:cubicBezTo>
                    <a:pt x="91" y="479"/>
                    <a:pt x="91" y="479"/>
                    <a:pt x="91" y="479"/>
                  </a:cubicBezTo>
                  <a:cubicBezTo>
                    <a:pt x="87" y="474"/>
                    <a:pt x="84" y="470"/>
                    <a:pt x="81" y="466"/>
                  </a:cubicBezTo>
                  <a:cubicBezTo>
                    <a:pt x="74" y="457"/>
                    <a:pt x="72" y="445"/>
                    <a:pt x="72" y="429"/>
                  </a:cubicBezTo>
                  <a:cubicBezTo>
                    <a:pt x="72" y="428"/>
                    <a:pt x="72" y="427"/>
                    <a:pt x="72" y="427"/>
                  </a:cubicBezTo>
                  <a:close/>
                  <a:moveTo>
                    <a:pt x="151" y="526"/>
                  </a:moveTo>
                  <a:cubicBezTo>
                    <a:pt x="143" y="526"/>
                    <a:pt x="129" y="518"/>
                    <a:pt x="116" y="506"/>
                  </a:cubicBezTo>
                  <a:cubicBezTo>
                    <a:pt x="113" y="503"/>
                    <a:pt x="110" y="500"/>
                    <a:pt x="107" y="498"/>
                  </a:cubicBezTo>
                  <a:cubicBezTo>
                    <a:pt x="160" y="491"/>
                    <a:pt x="160" y="491"/>
                    <a:pt x="160" y="491"/>
                  </a:cubicBezTo>
                  <a:cubicBezTo>
                    <a:pt x="165" y="513"/>
                    <a:pt x="165" y="513"/>
                    <a:pt x="165" y="513"/>
                  </a:cubicBezTo>
                  <a:cubicBezTo>
                    <a:pt x="164" y="515"/>
                    <a:pt x="163" y="518"/>
                    <a:pt x="161" y="520"/>
                  </a:cubicBezTo>
                  <a:cubicBezTo>
                    <a:pt x="158" y="525"/>
                    <a:pt x="155" y="526"/>
                    <a:pt x="151" y="526"/>
                  </a:cubicBezTo>
                  <a:close/>
                  <a:moveTo>
                    <a:pt x="243" y="343"/>
                  </a:moveTo>
                  <a:cubicBezTo>
                    <a:pt x="226" y="342"/>
                    <a:pt x="226" y="342"/>
                    <a:pt x="226" y="342"/>
                  </a:cubicBezTo>
                  <a:cubicBezTo>
                    <a:pt x="214" y="280"/>
                    <a:pt x="214" y="280"/>
                    <a:pt x="214" y="280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8" y="312"/>
                    <a:pt x="278" y="312"/>
                    <a:pt x="278" y="312"/>
                  </a:cubicBezTo>
                  <a:cubicBezTo>
                    <a:pt x="273" y="316"/>
                    <a:pt x="269" y="319"/>
                    <a:pt x="265" y="323"/>
                  </a:cubicBezTo>
                  <a:cubicBezTo>
                    <a:pt x="259" y="329"/>
                    <a:pt x="251" y="335"/>
                    <a:pt x="243" y="343"/>
                  </a:cubicBezTo>
                  <a:close/>
                  <a:moveTo>
                    <a:pt x="296" y="297"/>
                  </a:moveTo>
                  <a:cubicBezTo>
                    <a:pt x="293" y="282"/>
                    <a:pt x="293" y="282"/>
                    <a:pt x="293" y="282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06" y="288"/>
                    <a:pt x="301" y="292"/>
                    <a:pt x="296" y="297"/>
                  </a:cubicBezTo>
                  <a:close/>
                  <a:moveTo>
                    <a:pt x="330" y="263"/>
                  </a:moveTo>
                  <a:cubicBezTo>
                    <a:pt x="289" y="262"/>
                    <a:pt x="289" y="262"/>
                    <a:pt x="289" y="262"/>
                  </a:cubicBezTo>
                  <a:cubicBezTo>
                    <a:pt x="278" y="200"/>
                    <a:pt x="278" y="200"/>
                    <a:pt x="278" y="200"/>
                  </a:cubicBezTo>
                  <a:cubicBezTo>
                    <a:pt x="344" y="239"/>
                    <a:pt x="344" y="239"/>
                    <a:pt x="344" y="239"/>
                  </a:cubicBezTo>
                  <a:cubicBezTo>
                    <a:pt x="341" y="247"/>
                    <a:pt x="336" y="255"/>
                    <a:pt x="330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22"/>
            <p:cNvSpPr>
              <a:spLocks/>
            </p:cNvSpPr>
            <p:nvPr/>
          </p:nvSpPr>
          <p:spPr bwMode="auto">
            <a:xfrm>
              <a:off x="9675813" y="5691188"/>
              <a:ext cx="385763" cy="250825"/>
            </a:xfrm>
            <a:custGeom>
              <a:avLst/>
              <a:gdLst>
                <a:gd name="T0" fmla="*/ 13 w 386"/>
                <a:gd name="T1" fmla="*/ 29 h 251"/>
                <a:gd name="T2" fmla="*/ 0 w 386"/>
                <a:gd name="T3" fmla="*/ 39 h 251"/>
                <a:gd name="T4" fmla="*/ 350 w 386"/>
                <a:gd name="T5" fmla="*/ 246 h 251"/>
                <a:gd name="T6" fmla="*/ 379 w 386"/>
                <a:gd name="T7" fmla="*/ 233 h 251"/>
                <a:gd name="T8" fmla="*/ 376 w 386"/>
                <a:gd name="T9" fmla="*/ 201 h 251"/>
                <a:gd name="T10" fmla="*/ 37 w 386"/>
                <a:gd name="T11" fmla="*/ 0 h 251"/>
                <a:gd name="T12" fmla="*/ 13 w 386"/>
                <a:gd name="T13" fmla="*/ 29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6" h="251">
                  <a:moveTo>
                    <a:pt x="13" y="2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58" y="251"/>
                    <a:pt x="371" y="245"/>
                    <a:pt x="379" y="233"/>
                  </a:cubicBezTo>
                  <a:cubicBezTo>
                    <a:pt x="386" y="221"/>
                    <a:pt x="385" y="206"/>
                    <a:pt x="376" y="20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11"/>
                    <a:pt x="24" y="22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23"/>
            <p:cNvSpPr>
              <a:spLocks/>
            </p:cNvSpPr>
            <p:nvPr/>
          </p:nvSpPr>
          <p:spPr bwMode="auto">
            <a:xfrm>
              <a:off x="9293225" y="5559425"/>
              <a:ext cx="419100" cy="280988"/>
            </a:xfrm>
            <a:custGeom>
              <a:avLst/>
              <a:gdLst>
                <a:gd name="T0" fmla="*/ 389 w 420"/>
                <a:gd name="T1" fmla="*/ 149 h 281"/>
                <a:gd name="T2" fmla="*/ 403 w 420"/>
                <a:gd name="T3" fmla="*/ 73 h 281"/>
                <a:gd name="T4" fmla="*/ 327 w 420"/>
                <a:gd name="T5" fmla="*/ 59 h 281"/>
                <a:gd name="T6" fmla="*/ 196 w 420"/>
                <a:gd name="T7" fmla="*/ 151 h 281"/>
                <a:gd name="T8" fmla="*/ 106 w 420"/>
                <a:gd name="T9" fmla="*/ 29 h 281"/>
                <a:gd name="T10" fmla="*/ 30 w 420"/>
                <a:gd name="T11" fmla="*/ 18 h 281"/>
                <a:gd name="T12" fmla="*/ 18 w 420"/>
                <a:gd name="T13" fmla="*/ 94 h 281"/>
                <a:gd name="T14" fmla="*/ 18 w 420"/>
                <a:gd name="T15" fmla="*/ 94 h 281"/>
                <a:gd name="T16" fmla="*/ 139 w 420"/>
                <a:gd name="T17" fmla="*/ 259 h 281"/>
                <a:gd name="T18" fmla="*/ 183 w 420"/>
                <a:gd name="T19" fmla="*/ 281 h 281"/>
                <a:gd name="T20" fmla="*/ 215 w 420"/>
                <a:gd name="T21" fmla="*/ 271 h 281"/>
                <a:gd name="T22" fmla="*/ 389 w 420"/>
                <a:gd name="T23" fmla="*/ 14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81">
                  <a:moveTo>
                    <a:pt x="389" y="149"/>
                  </a:moveTo>
                  <a:cubicBezTo>
                    <a:pt x="414" y="132"/>
                    <a:pt x="420" y="98"/>
                    <a:pt x="403" y="73"/>
                  </a:cubicBezTo>
                  <a:cubicBezTo>
                    <a:pt x="386" y="48"/>
                    <a:pt x="351" y="42"/>
                    <a:pt x="327" y="59"/>
                  </a:cubicBezTo>
                  <a:cubicBezTo>
                    <a:pt x="196" y="151"/>
                    <a:pt x="196" y="151"/>
                    <a:pt x="196" y="151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88" y="5"/>
                    <a:pt x="54" y="0"/>
                    <a:pt x="30" y="18"/>
                  </a:cubicBezTo>
                  <a:cubicBezTo>
                    <a:pt x="5" y="36"/>
                    <a:pt x="0" y="70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39" y="259"/>
                    <a:pt x="139" y="259"/>
                    <a:pt x="139" y="259"/>
                  </a:cubicBezTo>
                  <a:cubicBezTo>
                    <a:pt x="150" y="273"/>
                    <a:pt x="166" y="281"/>
                    <a:pt x="183" y="281"/>
                  </a:cubicBezTo>
                  <a:cubicBezTo>
                    <a:pt x="194" y="281"/>
                    <a:pt x="205" y="278"/>
                    <a:pt x="215" y="271"/>
                  </a:cubicBezTo>
                  <a:lnTo>
                    <a:pt x="389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24"/>
            <p:cNvSpPr>
              <a:spLocks/>
            </p:cNvSpPr>
            <p:nvPr/>
          </p:nvSpPr>
          <p:spPr bwMode="auto">
            <a:xfrm>
              <a:off x="8837613" y="6003925"/>
              <a:ext cx="620713" cy="207963"/>
            </a:xfrm>
            <a:custGeom>
              <a:avLst/>
              <a:gdLst>
                <a:gd name="T0" fmla="*/ 584 w 621"/>
                <a:gd name="T1" fmla="*/ 170 h 208"/>
                <a:gd name="T2" fmla="*/ 200 w 621"/>
                <a:gd name="T3" fmla="*/ 144 h 208"/>
                <a:gd name="T4" fmla="*/ 91 w 621"/>
                <a:gd name="T5" fmla="*/ 104 h 208"/>
                <a:gd name="T6" fmla="*/ 133 w 621"/>
                <a:gd name="T7" fmla="*/ 32 h 208"/>
                <a:gd name="T8" fmla="*/ 147 w 621"/>
                <a:gd name="T9" fmla="*/ 10 h 208"/>
                <a:gd name="T10" fmla="*/ 112 w 621"/>
                <a:gd name="T11" fmla="*/ 8 h 208"/>
                <a:gd name="T12" fmla="*/ 20 w 621"/>
                <a:gd name="T13" fmla="*/ 100 h 208"/>
                <a:gd name="T14" fmla="*/ 111 w 621"/>
                <a:gd name="T15" fmla="*/ 158 h 208"/>
                <a:gd name="T16" fmla="*/ 577 w 621"/>
                <a:gd name="T17" fmla="*/ 201 h 208"/>
                <a:gd name="T18" fmla="*/ 584 w 621"/>
                <a:gd name="T19" fmla="*/ 17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1" h="208">
                  <a:moveTo>
                    <a:pt x="584" y="170"/>
                  </a:moveTo>
                  <a:cubicBezTo>
                    <a:pt x="456" y="176"/>
                    <a:pt x="325" y="171"/>
                    <a:pt x="200" y="144"/>
                  </a:cubicBezTo>
                  <a:cubicBezTo>
                    <a:pt x="162" y="135"/>
                    <a:pt x="123" y="125"/>
                    <a:pt x="91" y="104"/>
                  </a:cubicBezTo>
                  <a:cubicBezTo>
                    <a:pt x="42" y="72"/>
                    <a:pt x="101" y="44"/>
                    <a:pt x="133" y="32"/>
                  </a:cubicBezTo>
                  <a:cubicBezTo>
                    <a:pt x="140" y="29"/>
                    <a:pt x="155" y="18"/>
                    <a:pt x="147" y="10"/>
                  </a:cubicBezTo>
                  <a:cubicBezTo>
                    <a:pt x="138" y="0"/>
                    <a:pt x="121" y="5"/>
                    <a:pt x="112" y="8"/>
                  </a:cubicBezTo>
                  <a:cubicBezTo>
                    <a:pt x="79" y="20"/>
                    <a:pt x="0" y="51"/>
                    <a:pt x="20" y="100"/>
                  </a:cubicBezTo>
                  <a:cubicBezTo>
                    <a:pt x="34" y="133"/>
                    <a:pt x="81" y="148"/>
                    <a:pt x="111" y="158"/>
                  </a:cubicBezTo>
                  <a:cubicBezTo>
                    <a:pt x="257" y="208"/>
                    <a:pt x="426" y="208"/>
                    <a:pt x="577" y="201"/>
                  </a:cubicBezTo>
                  <a:cubicBezTo>
                    <a:pt x="604" y="200"/>
                    <a:pt x="621" y="169"/>
                    <a:pt x="584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25"/>
            <p:cNvSpPr>
              <a:spLocks/>
            </p:cNvSpPr>
            <p:nvPr/>
          </p:nvSpPr>
          <p:spPr bwMode="auto">
            <a:xfrm>
              <a:off x="9532938" y="6015038"/>
              <a:ext cx="296863" cy="173038"/>
            </a:xfrm>
            <a:custGeom>
              <a:avLst/>
              <a:gdLst>
                <a:gd name="T0" fmla="*/ 47 w 296"/>
                <a:gd name="T1" fmla="*/ 149 h 173"/>
                <a:gd name="T2" fmla="*/ 37 w 296"/>
                <a:gd name="T3" fmla="*/ 167 h 173"/>
                <a:gd name="T4" fmla="*/ 238 w 296"/>
                <a:gd name="T5" fmla="*/ 103 h 173"/>
                <a:gd name="T6" fmla="*/ 201 w 296"/>
                <a:gd name="T7" fmla="*/ 4 h 173"/>
                <a:gd name="T8" fmla="*/ 167 w 296"/>
                <a:gd name="T9" fmla="*/ 8 h 173"/>
                <a:gd name="T10" fmla="*/ 151 w 296"/>
                <a:gd name="T11" fmla="*/ 22 h 173"/>
                <a:gd name="T12" fmla="*/ 203 w 296"/>
                <a:gd name="T13" fmla="*/ 98 h 173"/>
                <a:gd name="T14" fmla="*/ 47 w 296"/>
                <a:gd name="T15" fmla="*/ 14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73">
                  <a:moveTo>
                    <a:pt x="47" y="149"/>
                  </a:moveTo>
                  <a:cubicBezTo>
                    <a:pt x="27" y="152"/>
                    <a:pt x="0" y="173"/>
                    <a:pt x="37" y="167"/>
                  </a:cubicBezTo>
                  <a:cubicBezTo>
                    <a:pt x="104" y="156"/>
                    <a:pt x="180" y="142"/>
                    <a:pt x="238" y="103"/>
                  </a:cubicBezTo>
                  <a:cubicBezTo>
                    <a:pt x="296" y="64"/>
                    <a:pt x="248" y="24"/>
                    <a:pt x="201" y="4"/>
                  </a:cubicBezTo>
                  <a:cubicBezTo>
                    <a:pt x="190" y="0"/>
                    <a:pt x="176" y="4"/>
                    <a:pt x="167" y="8"/>
                  </a:cubicBezTo>
                  <a:cubicBezTo>
                    <a:pt x="166" y="8"/>
                    <a:pt x="142" y="18"/>
                    <a:pt x="151" y="22"/>
                  </a:cubicBezTo>
                  <a:cubicBezTo>
                    <a:pt x="179" y="34"/>
                    <a:pt x="238" y="62"/>
                    <a:pt x="203" y="98"/>
                  </a:cubicBezTo>
                  <a:cubicBezTo>
                    <a:pt x="166" y="134"/>
                    <a:pt x="95" y="141"/>
                    <a:pt x="47" y="1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26"/>
            <p:cNvSpPr>
              <a:spLocks/>
            </p:cNvSpPr>
            <p:nvPr/>
          </p:nvSpPr>
          <p:spPr bwMode="auto">
            <a:xfrm>
              <a:off x="9436100" y="5965825"/>
              <a:ext cx="134938" cy="41275"/>
            </a:xfrm>
            <a:custGeom>
              <a:avLst/>
              <a:gdLst>
                <a:gd name="T0" fmla="*/ 123 w 136"/>
                <a:gd name="T1" fmla="*/ 9 h 40"/>
                <a:gd name="T2" fmla="*/ 42 w 136"/>
                <a:gd name="T3" fmla="*/ 0 h 40"/>
                <a:gd name="T4" fmla="*/ 7 w 136"/>
                <a:gd name="T5" fmla="*/ 15 h 40"/>
                <a:gd name="T6" fmla="*/ 22 w 136"/>
                <a:gd name="T7" fmla="*/ 32 h 40"/>
                <a:gd name="T8" fmla="*/ 91 w 136"/>
                <a:gd name="T9" fmla="*/ 39 h 40"/>
                <a:gd name="T10" fmla="*/ 128 w 136"/>
                <a:gd name="T11" fmla="*/ 29 h 40"/>
                <a:gd name="T12" fmla="*/ 123 w 136"/>
                <a:gd name="T13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0">
                  <a:moveTo>
                    <a:pt x="123" y="9"/>
                  </a:moveTo>
                  <a:cubicBezTo>
                    <a:pt x="96" y="6"/>
                    <a:pt x="69" y="3"/>
                    <a:pt x="42" y="0"/>
                  </a:cubicBezTo>
                  <a:cubicBezTo>
                    <a:pt x="31" y="0"/>
                    <a:pt x="14" y="5"/>
                    <a:pt x="7" y="15"/>
                  </a:cubicBezTo>
                  <a:cubicBezTo>
                    <a:pt x="0" y="26"/>
                    <a:pt x="13" y="31"/>
                    <a:pt x="22" y="32"/>
                  </a:cubicBezTo>
                  <a:cubicBezTo>
                    <a:pt x="45" y="33"/>
                    <a:pt x="68" y="36"/>
                    <a:pt x="91" y="39"/>
                  </a:cubicBezTo>
                  <a:cubicBezTo>
                    <a:pt x="104" y="40"/>
                    <a:pt x="118" y="38"/>
                    <a:pt x="128" y="29"/>
                  </a:cubicBezTo>
                  <a:cubicBezTo>
                    <a:pt x="136" y="22"/>
                    <a:pt x="135" y="11"/>
                    <a:pt x="12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27"/>
            <p:cNvSpPr>
              <a:spLocks/>
            </p:cNvSpPr>
            <p:nvPr/>
          </p:nvSpPr>
          <p:spPr bwMode="auto">
            <a:xfrm>
              <a:off x="9069388" y="5967413"/>
              <a:ext cx="96838" cy="44450"/>
            </a:xfrm>
            <a:custGeom>
              <a:avLst/>
              <a:gdLst>
                <a:gd name="T0" fmla="*/ 71 w 97"/>
                <a:gd name="T1" fmla="*/ 1 h 45"/>
                <a:gd name="T2" fmla="*/ 31 w 97"/>
                <a:gd name="T3" fmla="*/ 6 h 45"/>
                <a:gd name="T4" fmla="*/ 2 w 97"/>
                <a:gd name="T5" fmla="*/ 27 h 45"/>
                <a:gd name="T6" fmla="*/ 26 w 97"/>
                <a:gd name="T7" fmla="*/ 44 h 45"/>
                <a:gd name="T8" fmla="*/ 66 w 97"/>
                <a:gd name="T9" fmla="*/ 38 h 45"/>
                <a:gd name="T10" fmla="*/ 95 w 97"/>
                <a:gd name="T11" fmla="*/ 18 h 45"/>
                <a:gd name="T12" fmla="*/ 71 w 97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45">
                  <a:moveTo>
                    <a:pt x="71" y="1"/>
                  </a:moveTo>
                  <a:cubicBezTo>
                    <a:pt x="57" y="3"/>
                    <a:pt x="44" y="4"/>
                    <a:pt x="31" y="6"/>
                  </a:cubicBezTo>
                  <a:cubicBezTo>
                    <a:pt x="20" y="8"/>
                    <a:pt x="4" y="14"/>
                    <a:pt x="2" y="27"/>
                  </a:cubicBezTo>
                  <a:cubicBezTo>
                    <a:pt x="0" y="40"/>
                    <a:pt x="16" y="45"/>
                    <a:pt x="26" y="44"/>
                  </a:cubicBezTo>
                  <a:cubicBezTo>
                    <a:pt x="39" y="42"/>
                    <a:pt x="52" y="40"/>
                    <a:pt x="66" y="38"/>
                  </a:cubicBezTo>
                  <a:cubicBezTo>
                    <a:pt x="77" y="37"/>
                    <a:pt x="93" y="31"/>
                    <a:pt x="95" y="18"/>
                  </a:cubicBezTo>
                  <a:cubicBezTo>
                    <a:pt x="97" y="5"/>
                    <a:pt x="81" y="0"/>
                    <a:pt x="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8545513" y="5913438"/>
              <a:ext cx="523875" cy="382588"/>
            </a:xfrm>
            <a:custGeom>
              <a:avLst/>
              <a:gdLst>
                <a:gd name="T0" fmla="*/ 510 w 523"/>
                <a:gd name="T1" fmla="*/ 356 h 383"/>
                <a:gd name="T2" fmla="*/ 157 w 523"/>
                <a:gd name="T3" fmla="*/ 285 h 383"/>
                <a:gd name="T4" fmla="*/ 59 w 523"/>
                <a:gd name="T5" fmla="*/ 234 h 383"/>
                <a:gd name="T6" fmla="*/ 28 w 523"/>
                <a:gd name="T7" fmla="*/ 184 h 383"/>
                <a:gd name="T8" fmla="*/ 51 w 523"/>
                <a:gd name="T9" fmla="*/ 142 h 383"/>
                <a:gd name="T10" fmla="*/ 395 w 523"/>
                <a:gd name="T11" fmla="*/ 28 h 383"/>
                <a:gd name="T12" fmla="*/ 406 w 523"/>
                <a:gd name="T13" fmla="*/ 12 h 383"/>
                <a:gd name="T14" fmla="*/ 391 w 523"/>
                <a:gd name="T15" fmla="*/ 1 h 383"/>
                <a:gd name="T16" fmla="*/ 113 w 523"/>
                <a:gd name="T17" fmla="*/ 73 h 383"/>
                <a:gd name="T18" fmla="*/ 32 w 523"/>
                <a:gd name="T19" fmla="*/ 122 h 383"/>
                <a:gd name="T20" fmla="*/ 0 w 523"/>
                <a:gd name="T21" fmla="*/ 184 h 383"/>
                <a:gd name="T22" fmla="*/ 42 w 523"/>
                <a:gd name="T23" fmla="*/ 255 h 383"/>
                <a:gd name="T24" fmla="*/ 507 w 523"/>
                <a:gd name="T25" fmla="*/ 383 h 383"/>
                <a:gd name="T26" fmla="*/ 509 w 523"/>
                <a:gd name="T27" fmla="*/ 383 h 383"/>
                <a:gd name="T28" fmla="*/ 522 w 523"/>
                <a:gd name="T29" fmla="*/ 371 h 383"/>
                <a:gd name="T30" fmla="*/ 510 w 523"/>
                <a:gd name="T31" fmla="*/ 35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3" h="383">
                  <a:moveTo>
                    <a:pt x="510" y="356"/>
                  </a:moveTo>
                  <a:cubicBezTo>
                    <a:pt x="366" y="341"/>
                    <a:pt x="243" y="316"/>
                    <a:pt x="157" y="285"/>
                  </a:cubicBezTo>
                  <a:cubicBezTo>
                    <a:pt x="115" y="269"/>
                    <a:pt x="81" y="252"/>
                    <a:pt x="59" y="234"/>
                  </a:cubicBezTo>
                  <a:cubicBezTo>
                    <a:pt x="37" y="216"/>
                    <a:pt x="28" y="199"/>
                    <a:pt x="28" y="184"/>
                  </a:cubicBezTo>
                  <a:cubicBezTo>
                    <a:pt x="28" y="171"/>
                    <a:pt x="34" y="157"/>
                    <a:pt x="51" y="142"/>
                  </a:cubicBezTo>
                  <a:cubicBezTo>
                    <a:pt x="99" y="96"/>
                    <a:pt x="226" y="53"/>
                    <a:pt x="395" y="28"/>
                  </a:cubicBezTo>
                  <a:cubicBezTo>
                    <a:pt x="402" y="27"/>
                    <a:pt x="407" y="20"/>
                    <a:pt x="406" y="12"/>
                  </a:cubicBezTo>
                  <a:cubicBezTo>
                    <a:pt x="405" y="5"/>
                    <a:pt x="398" y="0"/>
                    <a:pt x="391" y="1"/>
                  </a:cubicBezTo>
                  <a:cubicBezTo>
                    <a:pt x="276" y="18"/>
                    <a:pt x="181" y="43"/>
                    <a:pt x="113" y="73"/>
                  </a:cubicBezTo>
                  <a:cubicBezTo>
                    <a:pt x="79" y="88"/>
                    <a:pt x="51" y="104"/>
                    <a:pt x="32" y="122"/>
                  </a:cubicBezTo>
                  <a:cubicBezTo>
                    <a:pt x="13" y="140"/>
                    <a:pt x="0" y="161"/>
                    <a:pt x="0" y="184"/>
                  </a:cubicBezTo>
                  <a:cubicBezTo>
                    <a:pt x="0" y="211"/>
                    <a:pt x="17" y="235"/>
                    <a:pt x="42" y="255"/>
                  </a:cubicBezTo>
                  <a:cubicBezTo>
                    <a:pt x="118" y="316"/>
                    <a:pt x="289" y="361"/>
                    <a:pt x="507" y="383"/>
                  </a:cubicBezTo>
                  <a:cubicBezTo>
                    <a:pt x="508" y="383"/>
                    <a:pt x="508" y="383"/>
                    <a:pt x="509" y="383"/>
                  </a:cubicBezTo>
                  <a:cubicBezTo>
                    <a:pt x="516" y="383"/>
                    <a:pt x="522" y="378"/>
                    <a:pt x="522" y="371"/>
                  </a:cubicBezTo>
                  <a:cubicBezTo>
                    <a:pt x="523" y="363"/>
                    <a:pt x="518" y="356"/>
                    <a:pt x="510" y="3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9317038" y="5894388"/>
              <a:ext cx="815975" cy="414338"/>
            </a:xfrm>
            <a:custGeom>
              <a:avLst/>
              <a:gdLst>
                <a:gd name="T0" fmla="*/ 770 w 816"/>
                <a:gd name="T1" fmla="*/ 129 h 415"/>
                <a:gd name="T2" fmla="*/ 261 w 816"/>
                <a:gd name="T3" fmla="*/ 1 h 415"/>
                <a:gd name="T4" fmla="*/ 246 w 816"/>
                <a:gd name="T5" fmla="*/ 13 h 415"/>
                <a:gd name="T6" fmla="*/ 259 w 816"/>
                <a:gd name="T7" fmla="*/ 28 h 415"/>
                <a:gd name="T8" fmla="*/ 259 w 816"/>
                <a:gd name="T9" fmla="*/ 28 h 415"/>
                <a:gd name="T10" fmla="*/ 645 w 816"/>
                <a:gd name="T11" fmla="*/ 98 h 415"/>
                <a:gd name="T12" fmla="*/ 754 w 816"/>
                <a:gd name="T13" fmla="*/ 151 h 415"/>
                <a:gd name="T14" fmla="*/ 789 w 816"/>
                <a:gd name="T15" fmla="*/ 203 h 415"/>
                <a:gd name="T16" fmla="*/ 776 w 816"/>
                <a:gd name="T17" fmla="*/ 235 h 415"/>
                <a:gd name="T18" fmla="*/ 516 w 816"/>
                <a:gd name="T19" fmla="*/ 343 h 415"/>
                <a:gd name="T20" fmla="*/ 23 w 816"/>
                <a:gd name="T21" fmla="*/ 388 h 415"/>
                <a:gd name="T22" fmla="*/ 14 w 816"/>
                <a:gd name="T23" fmla="*/ 388 h 415"/>
                <a:gd name="T24" fmla="*/ 0 w 816"/>
                <a:gd name="T25" fmla="*/ 402 h 415"/>
                <a:gd name="T26" fmla="*/ 14 w 816"/>
                <a:gd name="T27" fmla="*/ 415 h 415"/>
                <a:gd name="T28" fmla="*/ 17 w 816"/>
                <a:gd name="T29" fmla="*/ 415 h 415"/>
                <a:gd name="T30" fmla="*/ 23 w 816"/>
                <a:gd name="T31" fmla="*/ 415 h 415"/>
                <a:gd name="T32" fmla="*/ 578 w 816"/>
                <a:gd name="T33" fmla="*/ 357 h 415"/>
                <a:gd name="T34" fmla="*/ 748 w 816"/>
                <a:gd name="T35" fmla="*/ 292 h 415"/>
                <a:gd name="T36" fmla="*/ 797 w 816"/>
                <a:gd name="T37" fmla="*/ 252 h 415"/>
                <a:gd name="T38" fmla="*/ 816 w 816"/>
                <a:gd name="T39" fmla="*/ 203 h 415"/>
                <a:gd name="T40" fmla="*/ 770 w 816"/>
                <a:gd name="T41" fmla="*/ 129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6" h="415">
                  <a:moveTo>
                    <a:pt x="770" y="129"/>
                  </a:moveTo>
                  <a:cubicBezTo>
                    <a:pt x="686" y="66"/>
                    <a:pt x="498" y="20"/>
                    <a:pt x="261" y="1"/>
                  </a:cubicBezTo>
                  <a:cubicBezTo>
                    <a:pt x="253" y="0"/>
                    <a:pt x="247" y="6"/>
                    <a:pt x="246" y="13"/>
                  </a:cubicBezTo>
                  <a:cubicBezTo>
                    <a:pt x="246" y="21"/>
                    <a:pt x="251" y="27"/>
                    <a:pt x="259" y="28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415" y="41"/>
                    <a:pt x="550" y="66"/>
                    <a:pt x="645" y="98"/>
                  </a:cubicBezTo>
                  <a:cubicBezTo>
                    <a:pt x="692" y="114"/>
                    <a:pt x="729" y="133"/>
                    <a:pt x="754" y="151"/>
                  </a:cubicBezTo>
                  <a:cubicBezTo>
                    <a:pt x="778" y="170"/>
                    <a:pt x="789" y="188"/>
                    <a:pt x="789" y="203"/>
                  </a:cubicBezTo>
                  <a:cubicBezTo>
                    <a:pt x="789" y="213"/>
                    <a:pt x="785" y="224"/>
                    <a:pt x="776" y="235"/>
                  </a:cubicBezTo>
                  <a:cubicBezTo>
                    <a:pt x="745" y="275"/>
                    <a:pt x="649" y="316"/>
                    <a:pt x="516" y="343"/>
                  </a:cubicBezTo>
                  <a:cubicBezTo>
                    <a:pt x="382" y="371"/>
                    <a:pt x="210" y="388"/>
                    <a:pt x="23" y="388"/>
                  </a:cubicBezTo>
                  <a:cubicBezTo>
                    <a:pt x="20" y="388"/>
                    <a:pt x="17" y="388"/>
                    <a:pt x="14" y="388"/>
                  </a:cubicBezTo>
                  <a:cubicBezTo>
                    <a:pt x="6" y="388"/>
                    <a:pt x="0" y="394"/>
                    <a:pt x="0" y="402"/>
                  </a:cubicBezTo>
                  <a:cubicBezTo>
                    <a:pt x="0" y="409"/>
                    <a:pt x="6" y="415"/>
                    <a:pt x="14" y="415"/>
                  </a:cubicBezTo>
                  <a:cubicBezTo>
                    <a:pt x="15" y="415"/>
                    <a:pt x="16" y="415"/>
                    <a:pt x="17" y="415"/>
                  </a:cubicBezTo>
                  <a:cubicBezTo>
                    <a:pt x="19" y="415"/>
                    <a:pt x="21" y="415"/>
                    <a:pt x="23" y="415"/>
                  </a:cubicBezTo>
                  <a:cubicBezTo>
                    <a:pt x="239" y="415"/>
                    <a:pt x="435" y="393"/>
                    <a:pt x="578" y="357"/>
                  </a:cubicBezTo>
                  <a:cubicBezTo>
                    <a:pt x="649" y="339"/>
                    <a:pt x="707" y="317"/>
                    <a:pt x="748" y="292"/>
                  </a:cubicBezTo>
                  <a:cubicBezTo>
                    <a:pt x="769" y="280"/>
                    <a:pt x="786" y="267"/>
                    <a:pt x="797" y="252"/>
                  </a:cubicBezTo>
                  <a:cubicBezTo>
                    <a:pt x="809" y="237"/>
                    <a:pt x="816" y="221"/>
                    <a:pt x="816" y="203"/>
                  </a:cubicBezTo>
                  <a:cubicBezTo>
                    <a:pt x="816" y="175"/>
                    <a:pt x="798" y="150"/>
                    <a:pt x="770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9803899" y="1763759"/>
            <a:ext cx="986563" cy="1324219"/>
            <a:chOff x="7726363" y="2582863"/>
            <a:chExt cx="1127124" cy="1512888"/>
          </a:xfrm>
          <a:solidFill>
            <a:schemeClr val="bg1"/>
          </a:solidFill>
        </p:grpSpPr>
        <p:sp>
          <p:nvSpPr>
            <p:cNvPr id="109" name="Freeform 66"/>
            <p:cNvSpPr>
              <a:spLocks/>
            </p:cNvSpPr>
            <p:nvPr/>
          </p:nvSpPr>
          <p:spPr bwMode="auto">
            <a:xfrm>
              <a:off x="8540750" y="2582863"/>
              <a:ext cx="312737" cy="311150"/>
            </a:xfrm>
            <a:custGeom>
              <a:avLst/>
              <a:gdLst>
                <a:gd name="T0" fmla="*/ 183 w 187"/>
                <a:gd name="T1" fmla="*/ 100 h 187"/>
                <a:gd name="T2" fmla="*/ 100 w 187"/>
                <a:gd name="T3" fmla="*/ 4 h 187"/>
                <a:gd name="T4" fmla="*/ 4 w 187"/>
                <a:gd name="T5" fmla="*/ 86 h 187"/>
                <a:gd name="T6" fmla="*/ 86 w 187"/>
                <a:gd name="T7" fmla="*/ 183 h 187"/>
                <a:gd name="T8" fmla="*/ 183 w 187"/>
                <a:gd name="T9" fmla="*/ 10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83" y="100"/>
                  </a:moveTo>
                  <a:cubicBezTo>
                    <a:pt x="187" y="51"/>
                    <a:pt x="150" y="7"/>
                    <a:pt x="100" y="4"/>
                  </a:cubicBezTo>
                  <a:cubicBezTo>
                    <a:pt x="51" y="0"/>
                    <a:pt x="7" y="37"/>
                    <a:pt x="4" y="86"/>
                  </a:cubicBezTo>
                  <a:cubicBezTo>
                    <a:pt x="0" y="136"/>
                    <a:pt x="37" y="179"/>
                    <a:pt x="86" y="183"/>
                  </a:cubicBezTo>
                  <a:cubicBezTo>
                    <a:pt x="136" y="187"/>
                    <a:pt x="179" y="150"/>
                    <a:pt x="183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67"/>
            <p:cNvSpPr>
              <a:spLocks/>
            </p:cNvSpPr>
            <p:nvPr/>
          </p:nvSpPr>
          <p:spPr bwMode="auto">
            <a:xfrm>
              <a:off x="8054975" y="2901951"/>
              <a:ext cx="701675" cy="1193800"/>
            </a:xfrm>
            <a:custGeom>
              <a:avLst/>
              <a:gdLst>
                <a:gd name="T0" fmla="*/ 361 w 421"/>
                <a:gd name="T1" fmla="*/ 712 h 716"/>
                <a:gd name="T2" fmla="*/ 368 w 421"/>
                <a:gd name="T3" fmla="*/ 712 h 716"/>
                <a:gd name="T4" fmla="*/ 417 w 421"/>
                <a:gd name="T5" fmla="*/ 669 h 716"/>
                <a:gd name="T6" fmla="*/ 417 w 421"/>
                <a:gd name="T7" fmla="*/ 669 h 716"/>
                <a:gd name="T8" fmla="*/ 421 w 421"/>
                <a:gd name="T9" fmla="*/ 604 h 716"/>
                <a:gd name="T10" fmla="*/ 367 w 421"/>
                <a:gd name="T11" fmla="*/ 361 h 716"/>
                <a:gd name="T12" fmla="*/ 346 w 421"/>
                <a:gd name="T13" fmla="*/ 353 h 716"/>
                <a:gd name="T14" fmla="*/ 344 w 421"/>
                <a:gd name="T15" fmla="*/ 351 h 716"/>
                <a:gd name="T16" fmla="*/ 304 w 421"/>
                <a:gd name="T17" fmla="*/ 308 h 716"/>
                <a:gd name="T18" fmla="*/ 258 w 421"/>
                <a:gd name="T19" fmla="*/ 167 h 716"/>
                <a:gd name="T20" fmla="*/ 267 w 421"/>
                <a:gd name="T21" fmla="*/ 99 h 716"/>
                <a:gd name="T22" fmla="*/ 283 w 421"/>
                <a:gd name="T23" fmla="*/ 53 h 716"/>
                <a:gd name="T24" fmla="*/ 284 w 421"/>
                <a:gd name="T25" fmla="*/ 53 h 716"/>
                <a:gd name="T26" fmla="*/ 319 w 421"/>
                <a:gd name="T27" fmla="*/ 31 h 716"/>
                <a:gd name="T28" fmla="*/ 338 w 421"/>
                <a:gd name="T29" fmla="*/ 35 h 716"/>
                <a:gd name="T30" fmla="*/ 346 w 421"/>
                <a:gd name="T31" fmla="*/ 41 h 716"/>
                <a:gd name="T32" fmla="*/ 355 w 421"/>
                <a:gd name="T33" fmla="*/ 89 h 716"/>
                <a:gd name="T34" fmla="*/ 355 w 421"/>
                <a:gd name="T35" fmla="*/ 90 h 716"/>
                <a:gd name="T36" fmla="*/ 353 w 421"/>
                <a:gd name="T37" fmla="*/ 93 h 716"/>
                <a:gd name="T38" fmla="*/ 347 w 421"/>
                <a:gd name="T39" fmla="*/ 110 h 716"/>
                <a:gd name="T40" fmla="*/ 338 w 421"/>
                <a:gd name="T41" fmla="*/ 167 h 716"/>
                <a:gd name="T42" fmla="*/ 354 w 421"/>
                <a:gd name="T43" fmla="*/ 236 h 716"/>
                <a:gd name="T44" fmla="*/ 379 w 421"/>
                <a:gd name="T45" fmla="*/ 102 h 716"/>
                <a:gd name="T46" fmla="*/ 343 w 421"/>
                <a:gd name="T47" fmla="*/ 5 h 716"/>
                <a:gd name="T48" fmla="*/ 285 w 421"/>
                <a:gd name="T49" fmla="*/ 13 h 716"/>
                <a:gd name="T50" fmla="*/ 225 w 421"/>
                <a:gd name="T51" fmla="*/ 51 h 716"/>
                <a:gd name="T52" fmla="*/ 89 w 421"/>
                <a:gd name="T53" fmla="*/ 243 h 716"/>
                <a:gd name="T54" fmla="*/ 94 w 421"/>
                <a:gd name="T55" fmla="*/ 276 h 716"/>
                <a:gd name="T56" fmla="*/ 0 w 421"/>
                <a:gd name="T57" fmla="*/ 539 h 716"/>
                <a:gd name="T58" fmla="*/ 30 w 421"/>
                <a:gd name="T59" fmla="*/ 549 h 716"/>
                <a:gd name="T60" fmla="*/ 124 w 421"/>
                <a:gd name="T61" fmla="*/ 286 h 716"/>
                <a:gd name="T62" fmla="*/ 148 w 421"/>
                <a:gd name="T63" fmla="*/ 267 h 716"/>
                <a:gd name="T64" fmla="*/ 215 w 421"/>
                <a:gd name="T65" fmla="*/ 151 h 716"/>
                <a:gd name="T66" fmla="*/ 211 w 421"/>
                <a:gd name="T67" fmla="*/ 293 h 716"/>
                <a:gd name="T68" fmla="*/ 243 w 421"/>
                <a:gd name="T69" fmla="*/ 351 h 716"/>
                <a:gd name="T70" fmla="*/ 245 w 421"/>
                <a:gd name="T71" fmla="*/ 388 h 716"/>
                <a:gd name="T72" fmla="*/ 230 w 421"/>
                <a:gd name="T73" fmla="*/ 499 h 716"/>
                <a:gd name="T74" fmla="*/ 161 w 421"/>
                <a:gd name="T75" fmla="*/ 628 h 716"/>
                <a:gd name="T76" fmla="*/ 167 w 421"/>
                <a:gd name="T77" fmla="*/ 698 h 716"/>
                <a:gd name="T78" fmla="*/ 238 w 421"/>
                <a:gd name="T79" fmla="*/ 692 h 716"/>
                <a:gd name="T80" fmla="*/ 318 w 421"/>
                <a:gd name="T81" fmla="*/ 551 h 716"/>
                <a:gd name="T82" fmla="*/ 321 w 421"/>
                <a:gd name="T83" fmla="*/ 604 h 716"/>
                <a:gd name="T84" fmla="*/ 318 w 421"/>
                <a:gd name="T85" fmla="*/ 656 h 716"/>
                <a:gd name="T86" fmla="*/ 361 w 421"/>
                <a:gd name="T87" fmla="*/ 71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1" h="716">
                  <a:moveTo>
                    <a:pt x="361" y="712"/>
                  </a:moveTo>
                  <a:cubicBezTo>
                    <a:pt x="363" y="712"/>
                    <a:pt x="365" y="712"/>
                    <a:pt x="368" y="712"/>
                  </a:cubicBezTo>
                  <a:cubicBezTo>
                    <a:pt x="392" y="712"/>
                    <a:pt x="414" y="694"/>
                    <a:pt x="417" y="669"/>
                  </a:cubicBezTo>
                  <a:cubicBezTo>
                    <a:pt x="417" y="669"/>
                    <a:pt x="417" y="669"/>
                    <a:pt x="417" y="669"/>
                  </a:cubicBezTo>
                  <a:cubicBezTo>
                    <a:pt x="420" y="647"/>
                    <a:pt x="421" y="625"/>
                    <a:pt x="421" y="604"/>
                  </a:cubicBezTo>
                  <a:cubicBezTo>
                    <a:pt x="421" y="502"/>
                    <a:pt x="392" y="416"/>
                    <a:pt x="367" y="361"/>
                  </a:cubicBezTo>
                  <a:cubicBezTo>
                    <a:pt x="359" y="361"/>
                    <a:pt x="352" y="358"/>
                    <a:pt x="346" y="353"/>
                  </a:cubicBezTo>
                  <a:cubicBezTo>
                    <a:pt x="345" y="353"/>
                    <a:pt x="344" y="352"/>
                    <a:pt x="344" y="351"/>
                  </a:cubicBezTo>
                  <a:cubicBezTo>
                    <a:pt x="327" y="337"/>
                    <a:pt x="314" y="322"/>
                    <a:pt x="304" y="308"/>
                  </a:cubicBezTo>
                  <a:cubicBezTo>
                    <a:pt x="265" y="254"/>
                    <a:pt x="258" y="199"/>
                    <a:pt x="258" y="167"/>
                  </a:cubicBezTo>
                  <a:cubicBezTo>
                    <a:pt x="259" y="141"/>
                    <a:pt x="262" y="118"/>
                    <a:pt x="267" y="99"/>
                  </a:cubicBezTo>
                  <a:cubicBezTo>
                    <a:pt x="273" y="78"/>
                    <a:pt x="279" y="62"/>
                    <a:pt x="283" y="53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91" y="39"/>
                    <a:pt x="304" y="31"/>
                    <a:pt x="319" y="31"/>
                  </a:cubicBezTo>
                  <a:cubicBezTo>
                    <a:pt x="326" y="31"/>
                    <a:pt x="332" y="32"/>
                    <a:pt x="338" y="35"/>
                  </a:cubicBezTo>
                  <a:cubicBezTo>
                    <a:pt x="341" y="37"/>
                    <a:pt x="343" y="39"/>
                    <a:pt x="346" y="41"/>
                  </a:cubicBezTo>
                  <a:cubicBezTo>
                    <a:pt x="359" y="52"/>
                    <a:pt x="364" y="72"/>
                    <a:pt x="355" y="89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54" y="90"/>
                    <a:pt x="354" y="92"/>
                    <a:pt x="353" y="93"/>
                  </a:cubicBezTo>
                  <a:cubicBezTo>
                    <a:pt x="352" y="97"/>
                    <a:pt x="349" y="103"/>
                    <a:pt x="347" y="110"/>
                  </a:cubicBezTo>
                  <a:cubicBezTo>
                    <a:pt x="343" y="123"/>
                    <a:pt x="338" y="144"/>
                    <a:pt x="338" y="167"/>
                  </a:cubicBezTo>
                  <a:cubicBezTo>
                    <a:pt x="339" y="192"/>
                    <a:pt x="344" y="215"/>
                    <a:pt x="354" y="236"/>
                  </a:cubicBezTo>
                  <a:cubicBezTo>
                    <a:pt x="358" y="187"/>
                    <a:pt x="370" y="139"/>
                    <a:pt x="379" y="102"/>
                  </a:cubicBezTo>
                  <a:cubicBezTo>
                    <a:pt x="391" y="62"/>
                    <a:pt x="377" y="14"/>
                    <a:pt x="343" y="5"/>
                  </a:cubicBezTo>
                  <a:cubicBezTo>
                    <a:pt x="326" y="0"/>
                    <a:pt x="304" y="3"/>
                    <a:pt x="285" y="13"/>
                  </a:cubicBezTo>
                  <a:cubicBezTo>
                    <a:pt x="270" y="20"/>
                    <a:pt x="249" y="32"/>
                    <a:pt x="225" y="51"/>
                  </a:cubicBezTo>
                  <a:cubicBezTo>
                    <a:pt x="181" y="86"/>
                    <a:pt x="128" y="145"/>
                    <a:pt x="89" y="243"/>
                  </a:cubicBezTo>
                  <a:cubicBezTo>
                    <a:pt x="84" y="254"/>
                    <a:pt x="86" y="267"/>
                    <a:pt x="94" y="276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30" y="549"/>
                    <a:pt x="30" y="549"/>
                    <a:pt x="30" y="549"/>
                  </a:cubicBezTo>
                  <a:cubicBezTo>
                    <a:pt x="124" y="286"/>
                    <a:pt x="124" y="286"/>
                    <a:pt x="124" y="286"/>
                  </a:cubicBezTo>
                  <a:cubicBezTo>
                    <a:pt x="134" y="284"/>
                    <a:pt x="144" y="277"/>
                    <a:pt x="148" y="267"/>
                  </a:cubicBezTo>
                  <a:cubicBezTo>
                    <a:pt x="168" y="217"/>
                    <a:pt x="192" y="180"/>
                    <a:pt x="215" y="151"/>
                  </a:cubicBezTo>
                  <a:cubicBezTo>
                    <a:pt x="206" y="195"/>
                    <a:pt x="205" y="237"/>
                    <a:pt x="211" y="293"/>
                  </a:cubicBezTo>
                  <a:cubicBezTo>
                    <a:pt x="216" y="323"/>
                    <a:pt x="228" y="341"/>
                    <a:pt x="243" y="351"/>
                  </a:cubicBezTo>
                  <a:cubicBezTo>
                    <a:pt x="244" y="360"/>
                    <a:pt x="245" y="373"/>
                    <a:pt x="245" y="388"/>
                  </a:cubicBezTo>
                  <a:cubicBezTo>
                    <a:pt x="245" y="418"/>
                    <a:pt x="242" y="457"/>
                    <a:pt x="230" y="499"/>
                  </a:cubicBezTo>
                  <a:cubicBezTo>
                    <a:pt x="217" y="541"/>
                    <a:pt x="197" y="586"/>
                    <a:pt x="161" y="628"/>
                  </a:cubicBezTo>
                  <a:cubicBezTo>
                    <a:pt x="143" y="649"/>
                    <a:pt x="146" y="681"/>
                    <a:pt x="167" y="698"/>
                  </a:cubicBezTo>
                  <a:cubicBezTo>
                    <a:pt x="188" y="716"/>
                    <a:pt x="220" y="713"/>
                    <a:pt x="238" y="692"/>
                  </a:cubicBezTo>
                  <a:cubicBezTo>
                    <a:pt x="276" y="646"/>
                    <a:pt x="302" y="598"/>
                    <a:pt x="318" y="551"/>
                  </a:cubicBezTo>
                  <a:cubicBezTo>
                    <a:pt x="320" y="568"/>
                    <a:pt x="321" y="586"/>
                    <a:pt x="321" y="604"/>
                  </a:cubicBezTo>
                  <a:cubicBezTo>
                    <a:pt x="321" y="621"/>
                    <a:pt x="320" y="638"/>
                    <a:pt x="318" y="656"/>
                  </a:cubicBezTo>
                  <a:cubicBezTo>
                    <a:pt x="314" y="683"/>
                    <a:pt x="334" y="708"/>
                    <a:pt x="361" y="7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68"/>
            <p:cNvSpPr>
              <a:spLocks/>
            </p:cNvSpPr>
            <p:nvPr/>
          </p:nvSpPr>
          <p:spPr bwMode="auto">
            <a:xfrm>
              <a:off x="8497888" y="2959101"/>
              <a:ext cx="233362" cy="531813"/>
            </a:xfrm>
            <a:custGeom>
              <a:avLst/>
              <a:gdLst>
                <a:gd name="T0" fmla="*/ 74 w 140"/>
                <a:gd name="T1" fmla="*/ 74 h 319"/>
                <a:gd name="T2" fmla="*/ 80 w 140"/>
                <a:gd name="T3" fmla="*/ 56 h 319"/>
                <a:gd name="T4" fmla="*/ 82 w 140"/>
                <a:gd name="T5" fmla="*/ 52 h 319"/>
                <a:gd name="T6" fmla="*/ 82 w 140"/>
                <a:gd name="T7" fmla="*/ 51 h 319"/>
                <a:gd name="T8" fmla="*/ 82 w 140"/>
                <a:gd name="T9" fmla="*/ 51 h 319"/>
                <a:gd name="T10" fmla="*/ 77 w 140"/>
                <a:gd name="T11" fmla="*/ 15 h 319"/>
                <a:gd name="T12" fmla="*/ 68 w 140"/>
                <a:gd name="T13" fmla="*/ 8 h 319"/>
                <a:gd name="T14" fmla="*/ 25 w 140"/>
                <a:gd name="T15" fmla="*/ 22 h 319"/>
                <a:gd name="T16" fmla="*/ 25 w 140"/>
                <a:gd name="T17" fmla="*/ 22 h 319"/>
                <a:gd name="T18" fmla="*/ 12 w 140"/>
                <a:gd name="T19" fmla="*/ 57 h 319"/>
                <a:gd name="T20" fmla="*/ 0 w 140"/>
                <a:gd name="T21" fmla="*/ 133 h 319"/>
                <a:gd name="T22" fmla="*/ 45 w 140"/>
                <a:gd name="T23" fmla="*/ 270 h 319"/>
                <a:gd name="T24" fmla="*/ 83 w 140"/>
                <a:gd name="T25" fmla="*/ 311 h 319"/>
                <a:gd name="T26" fmla="*/ 84 w 140"/>
                <a:gd name="T27" fmla="*/ 312 h 319"/>
                <a:gd name="T28" fmla="*/ 97 w 140"/>
                <a:gd name="T29" fmla="*/ 319 h 319"/>
                <a:gd name="T30" fmla="*/ 104 w 140"/>
                <a:gd name="T31" fmla="*/ 319 h 319"/>
                <a:gd name="T32" fmla="*/ 128 w 140"/>
                <a:gd name="T33" fmla="*/ 309 h 319"/>
                <a:gd name="T34" fmla="*/ 125 w 140"/>
                <a:gd name="T35" fmla="*/ 264 h 319"/>
                <a:gd name="T36" fmla="*/ 87 w 140"/>
                <a:gd name="T37" fmla="*/ 217 h 319"/>
                <a:gd name="T38" fmla="*/ 64 w 140"/>
                <a:gd name="T39" fmla="*/ 133 h 319"/>
                <a:gd name="T40" fmla="*/ 74 w 140"/>
                <a:gd name="T41" fmla="*/ 7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319">
                  <a:moveTo>
                    <a:pt x="74" y="74"/>
                  </a:moveTo>
                  <a:cubicBezTo>
                    <a:pt x="76" y="66"/>
                    <a:pt x="78" y="60"/>
                    <a:pt x="80" y="56"/>
                  </a:cubicBezTo>
                  <a:cubicBezTo>
                    <a:pt x="81" y="54"/>
                    <a:pt x="81" y="53"/>
                    <a:pt x="82" y="52"/>
                  </a:cubicBezTo>
                  <a:cubicBezTo>
                    <a:pt x="82" y="52"/>
                    <a:pt x="82" y="51"/>
                    <a:pt x="82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8" y="39"/>
                    <a:pt x="86" y="25"/>
                    <a:pt x="77" y="15"/>
                  </a:cubicBezTo>
                  <a:cubicBezTo>
                    <a:pt x="75" y="13"/>
                    <a:pt x="72" y="10"/>
                    <a:pt x="68" y="8"/>
                  </a:cubicBezTo>
                  <a:cubicBezTo>
                    <a:pt x="52" y="0"/>
                    <a:pt x="33" y="7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4"/>
                    <a:pt x="18" y="36"/>
                    <a:pt x="12" y="57"/>
                  </a:cubicBezTo>
                  <a:cubicBezTo>
                    <a:pt x="6" y="76"/>
                    <a:pt x="1" y="103"/>
                    <a:pt x="0" y="133"/>
                  </a:cubicBezTo>
                  <a:cubicBezTo>
                    <a:pt x="0" y="174"/>
                    <a:pt x="11" y="224"/>
                    <a:pt x="45" y="270"/>
                  </a:cubicBezTo>
                  <a:cubicBezTo>
                    <a:pt x="56" y="284"/>
                    <a:pt x="68" y="298"/>
                    <a:pt x="83" y="311"/>
                  </a:cubicBezTo>
                  <a:cubicBezTo>
                    <a:pt x="83" y="312"/>
                    <a:pt x="83" y="312"/>
                    <a:pt x="84" y="312"/>
                  </a:cubicBezTo>
                  <a:cubicBezTo>
                    <a:pt x="87" y="315"/>
                    <a:pt x="92" y="317"/>
                    <a:pt x="97" y="319"/>
                  </a:cubicBezTo>
                  <a:cubicBezTo>
                    <a:pt x="99" y="319"/>
                    <a:pt x="102" y="319"/>
                    <a:pt x="104" y="319"/>
                  </a:cubicBezTo>
                  <a:cubicBezTo>
                    <a:pt x="113" y="319"/>
                    <a:pt x="122" y="316"/>
                    <a:pt x="128" y="309"/>
                  </a:cubicBezTo>
                  <a:cubicBezTo>
                    <a:pt x="140" y="296"/>
                    <a:pt x="139" y="275"/>
                    <a:pt x="125" y="264"/>
                  </a:cubicBezTo>
                  <a:cubicBezTo>
                    <a:pt x="108" y="248"/>
                    <a:pt x="96" y="232"/>
                    <a:pt x="87" y="217"/>
                  </a:cubicBezTo>
                  <a:cubicBezTo>
                    <a:pt x="70" y="188"/>
                    <a:pt x="65" y="159"/>
                    <a:pt x="64" y="133"/>
                  </a:cubicBezTo>
                  <a:cubicBezTo>
                    <a:pt x="64" y="110"/>
                    <a:pt x="69" y="89"/>
                    <a:pt x="74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69"/>
            <p:cNvSpPr>
              <a:spLocks/>
            </p:cNvSpPr>
            <p:nvPr/>
          </p:nvSpPr>
          <p:spPr bwMode="auto">
            <a:xfrm>
              <a:off x="7869238" y="2921001"/>
              <a:ext cx="460375" cy="660400"/>
            </a:xfrm>
            <a:custGeom>
              <a:avLst/>
              <a:gdLst>
                <a:gd name="T0" fmla="*/ 136 w 276"/>
                <a:gd name="T1" fmla="*/ 206 h 396"/>
                <a:gd name="T2" fmla="*/ 186 w 276"/>
                <a:gd name="T3" fmla="*/ 57 h 396"/>
                <a:gd name="T4" fmla="*/ 187 w 276"/>
                <a:gd name="T5" fmla="*/ 56 h 396"/>
                <a:gd name="T6" fmla="*/ 193 w 276"/>
                <a:gd name="T7" fmla="*/ 39 h 396"/>
                <a:gd name="T8" fmla="*/ 193 w 276"/>
                <a:gd name="T9" fmla="*/ 39 h 396"/>
                <a:gd name="T10" fmla="*/ 193 w 276"/>
                <a:gd name="T11" fmla="*/ 36 h 396"/>
                <a:gd name="T12" fmla="*/ 194 w 276"/>
                <a:gd name="T13" fmla="*/ 33 h 396"/>
                <a:gd name="T14" fmla="*/ 159 w 276"/>
                <a:gd name="T15" fmla="*/ 3 h 396"/>
                <a:gd name="T16" fmla="*/ 118 w 276"/>
                <a:gd name="T17" fmla="*/ 25 h 396"/>
                <a:gd name="T18" fmla="*/ 136 w 276"/>
                <a:gd name="T19" fmla="*/ 51 h 396"/>
                <a:gd name="T20" fmla="*/ 136 w 276"/>
                <a:gd name="T21" fmla="*/ 51 h 396"/>
                <a:gd name="T22" fmla="*/ 169 w 276"/>
                <a:gd name="T23" fmla="*/ 59 h 396"/>
                <a:gd name="T24" fmla="*/ 119 w 276"/>
                <a:gd name="T25" fmla="*/ 200 h 396"/>
                <a:gd name="T26" fmla="*/ 106 w 276"/>
                <a:gd name="T27" fmla="*/ 195 h 396"/>
                <a:gd name="T28" fmla="*/ 136 w 276"/>
                <a:gd name="T29" fmla="*/ 99 h 396"/>
                <a:gd name="T30" fmla="*/ 136 w 276"/>
                <a:gd name="T31" fmla="*/ 97 h 396"/>
                <a:gd name="T32" fmla="*/ 142 w 276"/>
                <a:gd name="T33" fmla="*/ 79 h 396"/>
                <a:gd name="T34" fmla="*/ 137 w 276"/>
                <a:gd name="T35" fmla="*/ 70 h 396"/>
                <a:gd name="T36" fmla="*/ 89 w 276"/>
                <a:gd name="T37" fmla="*/ 70 h 396"/>
                <a:gd name="T38" fmla="*/ 79 w 276"/>
                <a:gd name="T39" fmla="*/ 75 h 396"/>
                <a:gd name="T40" fmla="*/ 88 w 276"/>
                <a:gd name="T41" fmla="*/ 101 h 396"/>
                <a:gd name="T42" fmla="*/ 119 w 276"/>
                <a:gd name="T43" fmla="*/ 103 h 396"/>
                <a:gd name="T44" fmla="*/ 91 w 276"/>
                <a:gd name="T45" fmla="*/ 190 h 396"/>
                <a:gd name="T46" fmla="*/ 45 w 276"/>
                <a:gd name="T47" fmla="*/ 216 h 396"/>
                <a:gd name="T48" fmla="*/ 0 w 276"/>
                <a:gd name="T49" fmla="*/ 341 h 396"/>
                <a:gd name="T50" fmla="*/ 2 w 276"/>
                <a:gd name="T51" fmla="*/ 343 h 396"/>
                <a:gd name="T52" fmla="*/ 30 w 276"/>
                <a:gd name="T53" fmla="*/ 365 h 396"/>
                <a:gd name="T54" fmla="*/ 33 w 276"/>
                <a:gd name="T55" fmla="*/ 366 h 396"/>
                <a:gd name="T56" fmla="*/ 50 w 276"/>
                <a:gd name="T57" fmla="*/ 376 h 396"/>
                <a:gd name="T58" fmla="*/ 55 w 276"/>
                <a:gd name="T59" fmla="*/ 378 h 396"/>
                <a:gd name="T60" fmla="*/ 74 w 276"/>
                <a:gd name="T61" fmla="*/ 386 h 396"/>
                <a:gd name="T62" fmla="*/ 80 w 276"/>
                <a:gd name="T63" fmla="*/ 388 h 396"/>
                <a:gd name="T64" fmla="*/ 101 w 276"/>
                <a:gd name="T65" fmla="*/ 393 h 396"/>
                <a:gd name="T66" fmla="*/ 133 w 276"/>
                <a:gd name="T67" fmla="*/ 396 h 396"/>
                <a:gd name="T68" fmla="*/ 142 w 276"/>
                <a:gd name="T69" fmla="*/ 396 h 396"/>
                <a:gd name="T70" fmla="*/ 188 w 276"/>
                <a:gd name="T71" fmla="*/ 267 h 396"/>
                <a:gd name="T72" fmla="*/ 166 w 276"/>
                <a:gd name="T73" fmla="*/ 217 h 396"/>
                <a:gd name="T74" fmla="*/ 219 w 276"/>
                <a:gd name="T75" fmla="*/ 71 h 396"/>
                <a:gd name="T76" fmla="*/ 249 w 276"/>
                <a:gd name="T77" fmla="*/ 86 h 396"/>
                <a:gd name="T78" fmla="*/ 274 w 276"/>
                <a:gd name="T79" fmla="*/ 68 h 396"/>
                <a:gd name="T80" fmla="*/ 270 w 276"/>
                <a:gd name="T81" fmla="*/ 58 h 396"/>
                <a:gd name="T82" fmla="*/ 225 w 276"/>
                <a:gd name="T83" fmla="*/ 33 h 396"/>
                <a:gd name="T84" fmla="*/ 215 w 276"/>
                <a:gd name="T85" fmla="*/ 38 h 396"/>
                <a:gd name="T86" fmla="*/ 207 w 276"/>
                <a:gd name="T87" fmla="*/ 57 h 396"/>
                <a:gd name="T88" fmla="*/ 207 w 276"/>
                <a:gd name="T89" fmla="*/ 58 h 396"/>
                <a:gd name="T90" fmla="*/ 149 w 276"/>
                <a:gd name="T91" fmla="*/ 210 h 396"/>
                <a:gd name="T92" fmla="*/ 136 w 276"/>
                <a:gd name="T93" fmla="*/ 20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6" h="396">
                  <a:moveTo>
                    <a:pt x="136" y="206"/>
                  </a:moveTo>
                  <a:cubicBezTo>
                    <a:pt x="186" y="57"/>
                    <a:pt x="186" y="57"/>
                    <a:pt x="186" y="57"/>
                  </a:cubicBezTo>
                  <a:cubicBezTo>
                    <a:pt x="186" y="56"/>
                    <a:pt x="187" y="56"/>
                    <a:pt x="187" y="56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4" y="35"/>
                    <a:pt x="194" y="34"/>
                    <a:pt x="194" y="33"/>
                  </a:cubicBezTo>
                  <a:cubicBezTo>
                    <a:pt x="195" y="18"/>
                    <a:pt x="179" y="5"/>
                    <a:pt x="159" y="3"/>
                  </a:cubicBezTo>
                  <a:cubicBezTo>
                    <a:pt x="138" y="0"/>
                    <a:pt x="120" y="11"/>
                    <a:pt x="118" y="25"/>
                  </a:cubicBezTo>
                  <a:cubicBezTo>
                    <a:pt x="117" y="36"/>
                    <a:pt x="124" y="45"/>
                    <a:pt x="136" y="51"/>
                  </a:cubicBezTo>
                  <a:cubicBezTo>
                    <a:pt x="136" y="51"/>
                    <a:pt x="136" y="51"/>
                    <a:pt x="136" y="51"/>
                  </a:cubicBezTo>
                  <a:cubicBezTo>
                    <a:pt x="139" y="55"/>
                    <a:pt x="158" y="58"/>
                    <a:pt x="169" y="59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36" y="99"/>
                    <a:pt x="136" y="99"/>
                    <a:pt x="136" y="99"/>
                  </a:cubicBezTo>
                  <a:cubicBezTo>
                    <a:pt x="136" y="98"/>
                    <a:pt x="136" y="98"/>
                    <a:pt x="136" y="97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4" y="75"/>
                    <a:pt x="141" y="71"/>
                    <a:pt x="137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5" y="69"/>
                    <a:pt x="80" y="72"/>
                    <a:pt x="79" y="75"/>
                  </a:cubicBezTo>
                  <a:cubicBezTo>
                    <a:pt x="79" y="75"/>
                    <a:pt x="82" y="98"/>
                    <a:pt x="88" y="101"/>
                  </a:cubicBezTo>
                  <a:cubicBezTo>
                    <a:pt x="91" y="103"/>
                    <a:pt x="109" y="104"/>
                    <a:pt x="119" y="103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1" y="186"/>
                    <a:pt x="51" y="197"/>
                    <a:pt x="45" y="216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2"/>
                    <a:pt x="2" y="343"/>
                    <a:pt x="2" y="343"/>
                  </a:cubicBezTo>
                  <a:cubicBezTo>
                    <a:pt x="9" y="349"/>
                    <a:pt x="18" y="357"/>
                    <a:pt x="30" y="365"/>
                  </a:cubicBezTo>
                  <a:cubicBezTo>
                    <a:pt x="31" y="365"/>
                    <a:pt x="32" y="366"/>
                    <a:pt x="33" y="366"/>
                  </a:cubicBezTo>
                  <a:cubicBezTo>
                    <a:pt x="38" y="370"/>
                    <a:pt x="44" y="373"/>
                    <a:pt x="50" y="376"/>
                  </a:cubicBezTo>
                  <a:cubicBezTo>
                    <a:pt x="51" y="377"/>
                    <a:pt x="53" y="378"/>
                    <a:pt x="55" y="378"/>
                  </a:cubicBezTo>
                  <a:cubicBezTo>
                    <a:pt x="61" y="381"/>
                    <a:pt x="67" y="384"/>
                    <a:pt x="74" y="386"/>
                  </a:cubicBezTo>
                  <a:cubicBezTo>
                    <a:pt x="76" y="387"/>
                    <a:pt x="78" y="387"/>
                    <a:pt x="80" y="388"/>
                  </a:cubicBezTo>
                  <a:cubicBezTo>
                    <a:pt x="87" y="390"/>
                    <a:pt x="94" y="392"/>
                    <a:pt x="101" y="393"/>
                  </a:cubicBezTo>
                  <a:cubicBezTo>
                    <a:pt x="111" y="395"/>
                    <a:pt x="122" y="396"/>
                    <a:pt x="133" y="396"/>
                  </a:cubicBezTo>
                  <a:cubicBezTo>
                    <a:pt x="136" y="396"/>
                    <a:pt x="139" y="396"/>
                    <a:pt x="142" y="396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5" y="247"/>
                    <a:pt x="185" y="225"/>
                    <a:pt x="166" y="217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28" y="77"/>
                    <a:pt x="244" y="86"/>
                    <a:pt x="249" y="86"/>
                  </a:cubicBezTo>
                  <a:cubicBezTo>
                    <a:pt x="256" y="86"/>
                    <a:pt x="274" y="68"/>
                    <a:pt x="274" y="68"/>
                  </a:cubicBezTo>
                  <a:cubicBezTo>
                    <a:pt x="276" y="64"/>
                    <a:pt x="274" y="60"/>
                    <a:pt x="270" y="58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1" y="31"/>
                    <a:pt x="216" y="33"/>
                    <a:pt x="215" y="38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7"/>
                    <a:pt x="207" y="58"/>
                    <a:pt x="207" y="58"/>
                  </a:cubicBezTo>
                  <a:cubicBezTo>
                    <a:pt x="149" y="210"/>
                    <a:pt x="149" y="210"/>
                    <a:pt x="149" y="210"/>
                  </a:cubicBezTo>
                  <a:lnTo>
                    <a:pt x="13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70"/>
            <p:cNvSpPr>
              <a:spLocks/>
            </p:cNvSpPr>
            <p:nvPr/>
          </p:nvSpPr>
          <p:spPr bwMode="auto">
            <a:xfrm>
              <a:off x="7726363" y="3517901"/>
              <a:ext cx="369887" cy="442913"/>
            </a:xfrm>
            <a:custGeom>
              <a:avLst/>
              <a:gdLst>
                <a:gd name="T0" fmla="*/ 182 w 222"/>
                <a:gd name="T1" fmla="*/ 50 h 266"/>
                <a:gd name="T2" fmla="*/ 161 w 222"/>
                <a:gd name="T3" fmla="*/ 45 h 266"/>
                <a:gd name="T4" fmla="*/ 155 w 222"/>
                <a:gd name="T5" fmla="*/ 43 h 266"/>
                <a:gd name="T6" fmla="*/ 135 w 222"/>
                <a:gd name="T7" fmla="*/ 35 h 266"/>
                <a:gd name="T8" fmla="*/ 131 w 222"/>
                <a:gd name="T9" fmla="*/ 33 h 266"/>
                <a:gd name="T10" fmla="*/ 114 w 222"/>
                <a:gd name="T11" fmla="*/ 24 h 266"/>
                <a:gd name="T12" fmla="*/ 80 w 222"/>
                <a:gd name="T13" fmla="*/ 0 h 266"/>
                <a:gd name="T14" fmla="*/ 7 w 222"/>
                <a:gd name="T15" fmla="*/ 205 h 266"/>
                <a:gd name="T16" fmla="*/ 32 w 222"/>
                <a:gd name="T17" fmla="*/ 256 h 266"/>
                <a:gd name="T18" fmla="*/ 60 w 222"/>
                <a:gd name="T19" fmla="*/ 266 h 266"/>
                <a:gd name="T20" fmla="*/ 60 w 222"/>
                <a:gd name="T21" fmla="*/ 264 h 266"/>
                <a:gd name="T22" fmla="*/ 135 w 222"/>
                <a:gd name="T23" fmla="*/ 209 h 266"/>
                <a:gd name="T24" fmla="*/ 163 w 222"/>
                <a:gd name="T25" fmla="*/ 221 h 266"/>
                <a:gd name="T26" fmla="*/ 222 w 222"/>
                <a:gd name="T27" fmla="*/ 54 h 266"/>
                <a:gd name="T28" fmla="*/ 219 w 222"/>
                <a:gd name="T29" fmla="*/ 54 h 266"/>
                <a:gd name="T30" fmla="*/ 182 w 222"/>
                <a:gd name="T31" fmla="*/ 5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266">
                  <a:moveTo>
                    <a:pt x="182" y="50"/>
                  </a:moveTo>
                  <a:cubicBezTo>
                    <a:pt x="174" y="49"/>
                    <a:pt x="167" y="47"/>
                    <a:pt x="161" y="45"/>
                  </a:cubicBezTo>
                  <a:cubicBezTo>
                    <a:pt x="159" y="44"/>
                    <a:pt x="157" y="44"/>
                    <a:pt x="155" y="43"/>
                  </a:cubicBezTo>
                  <a:cubicBezTo>
                    <a:pt x="148" y="41"/>
                    <a:pt x="142" y="38"/>
                    <a:pt x="135" y="35"/>
                  </a:cubicBezTo>
                  <a:cubicBezTo>
                    <a:pt x="134" y="35"/>
                    <a:pt x="132" y="34"/>
                    <a:pt x="131" y="33"/>
                  </a:cubicBezTo>
                  <a:cubicBezTo>
                    <a:pt x="125" y="30"/>
                    <a:pt x="119" y="27"/>
                    <a:pt x="114" y="24"/>
                  </a:cubicBezTo>
                  <a:cubicBezTo>
                    <a:pt x="99" y="16"/>
                    <a:pt x="88" y="7"/>
                    <a:pt x="80" y="0"/>
                  </a:cubicBezTo>
                  <a:cubicBezTo>
                    <a:pt x="7" y="205"/>
                    <a:pt x="7" y="205"/>
                    <a:pt x="7" y="205"/>
                  </a:cubicBezTo>
                  <a:cubicBezTo>
                    <a:pt x="0" y="226"/>
                    <a:pt x="11" y="248"/>
                    <a:pt x="32" y="256"/>
                  </a:cubicBezTo>
                  <a:cubicBezTo>
                    <a:pt x="60" y="266"/>
                    <a:pt x="60" y="266"/>
                    <a:pt x="60" y="266"/>
                  </a:cubicBezTo>
                  <a:cubicBezTo>
                    <a:pt x="60" y="265"/>
                    <a:pt x="60" y="265"/>
                    <a:pt x="60" y="264"/>
                  </a:cubicBezTo>
                  <a:cubicBezTo>
                    <a:pt x="66" y="228"/>
                    <a:pt x="99" y="204"/>
                    <a:pt x="135" y="209"/>
                  </a:cubicBezTo>
                  <a:cubicBezTo>
                    <a:pt x="145" y="210"/>
                    <a:pt x="155" y="215"/>
                    <a:pt x="163" y="221"/>
                  </a:cubicBezTo>
                  <a:cubicBezTo>
                    <a:pt x="222" y="54"/>
                    <a:pt x="222" y="54"/>
                    <a:pt x="222" y="54"/>
                  </a:cubicBezTo>
                  <a:cubicBezTo>
                    <a:pt x="221" y="54"/>
                    <a:pt x="220" y="54"/>
                    <a:pt x="219" y="54"/>
                  </a:cubicBezTo>
                  <a:cubicBezTo>
                    <a:pt x="206" y="54"/>
                    <a:pt x="194" y="52"/>
                    <a:pt x="182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1"/>
            <p:cNvSpPr>
              <a:spLocks/>
            </p:cNvSpPr>
            <p:nvPr/>
          </p:nvSpPr>
          <p:spPr bwMode="auto">
            <a:xfrm>
              <a:off x="7837488" y="3873501"/>
              <a:ext cx="193675" cy="198438"/>
            </a:xfrm>
            <a:custGeom>
              <a:avLst/>
              <a:gdLst>
                <a:gd name="T0" fmla="*/ 2 w 116"/>
                <a:gd name="T1" fmla="*/ 51 h 119"/>
                <a:gd name="T2" fmla="*/ 2 w 116"/>
                <a:gd name="T3" fmla="*/ 55 h 119"/>
                <a:gd name="T4" fmla="*/ 50 w 116"/>
                <a:gd name="T5" fmla="*/ 115 h 119"/>
                <a:gd name="T6" fmla="*/ 113 w 116"/>
                <a:gd name="T7" fmla="*/ 68 h 119"/>
                <a:gd name="T8" fmla="*/ 93 w 116"/>
                <a:gd name="T9" fmla="*/ 16 h 119"/>
                <a:gd name="T10" fmla="*/ 66 w 116"/>
                <a:gd name="T11" fmla="*/ 4 h 119"/>
                <a:gd name="T12" fmla="*/ 2 w 116"/>
                <a:gd name="T13" fmla="*/ 5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9">
                  <a:moveTo>
                    <a:pt x="2" y="51"/>
                  </a:moveTo>
                  <a:cubicBezTo>
                    <a:pt x="2" y="53"/>
                    <a:pt x="2" y="54"/>
                    <a:pt x="2" y="55"/>
                  </a:cubicBezTo>
                  <a:cubicBezTo>
                    <a:pt x="0" y="84"/>
                    <a:pt x="20" y="110"/>
                    <a:pt x="50" y="115"/>
                  </a:cubicBezTo>
                  <a:cubicBezTo>
                    <a:pt x="80" y="119"/>
                    <a:pt x="109" y="98"/>
                    <a:pt x="113" y="68"/>
                  </a:cubicBezTo>
                  <a:cubicBezTo>
                    <a:pt x="116" y="47"/>
                    <a:pt x="108" y="28"/>
                    <a:pt x="93" y="16"/>
                  </a:cubicBezTo>
                  <a:cubicBezTo>
                    <a:pt x="85" y="10"/>
                    <a:pt x="76" y="6"/>
                    <a:pt x="66" y="4"/>
                  </a:cubicBezTo>
                  <a:cubicBezTo>
                    <a:pt x="36" y="0"/>
                    <a:pt x="7" y="21"/>
                    <a:pt x="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7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6"/>
          <p:cNvCxnSpPr>
            <a:stCxn id="34" idx="2"/>
          </p:cNvCxnSpPr>
          <p:nvPr/>
        </p:nvCxnSpPr>
        <p:spPr>
          <a:xfrm rot="10800000" flipV="1">
            <a:off x="2476475" y="3523838"/>
            <a:ext cx="762005" cy="413"/>
          </a:xfrm>
          <a:prstGeom prst="line">
            <a:avLst/>
          </a:prstGeom>
          <a:ln w="28575">
            <a:solidFill>
              <a:srgbClr val="546E7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>
            <a:stCxn id="47" idx="6"/>
          </p:cNvCxnSpPr>
          <p:nvPr/>
        </p:nvCxnSpPr>
        <p:spPr>
          <a:xfrm>
            <a:off x="8426283" y="3523838"/>
            <a:ext cx="812989" cy="413"/>
          </a:xfrm>
          <a:prstGeom prst="line">
            <a:avLst/>
          </a:prstGeom>
          <a:ln w="28575">
            <a:solidFill>
              <a:srgbClr val="546E7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30"/>
          <p:cNvSpPr/>
          <p:nvPr/>
        </p:nvSpPr>
        <p:spPr>
          <a:xfrm>
            <a:off x="2381225" y="1904990"/>
            <a:ext cx="1611792" cy="1611792"/>
          </a:xfrm>
          <a:prstGeom prst="arc">
            <a:avLst/>
          </a:prstGeom>
          <a:ln w="28575">
            <a:solidFill>
              <a:srgbClr val="5EC6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4" name="Oval 15"/>
          <p:cNvSpPr/>
          <p:nvPr/>
        </p:nvSpPr>
        <p:spPr>
          <a:xfrm>
            <a:off x="3238480" y="2787325"/>
            <a:ext cx="1473027" cy="1473026"/>
          </a:xfrm>
          <a:prstGeom prst="ellipse">
            <a:avLst/>
          </a:prstGeom>
          <a:solidFill>
            <a:srgbClr val="5EC6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31"/>
          <p:cNvSpPr/>
          <p:nvPr/>
        </p:nvSpPr>
        <p:spPr>
          <a:xfrm flipH="1">
            <a:off x="7715261" y="1904990"/>
            <a:ext cx="1611792" cy="1611792"/>
          </a:xfrm>
          <a:prstGeom prst="arc">
            <a:avLst/>
          </a:prstGeom>
          <a:ln w="28575">
            <a:solidFill>
              <a:srgbClr val="F26D6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7" name="Oval 24"/>
          <p:cNvSpPr/>
          <p:nvPr/>
        </p:nvSpPr>
        <p:spPr>
          <a:xfrm>
            <a:off x="6953256" y="2787325"/>
            <a:ext cx="1473027" cy="1473026"/>
          </a:xfrm>
          <a:prstGeom prst="ellipse">
            <a:avLst/>
          </a:prstGeom>
          <a:solidFill>
            <a:srgbClr val="F26D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33"/>
          <p:cNvSpPr/>
          <p:nvPr/>
        </p:nvSpPr>
        <p:spPr>
          <a:xfrm flipV="1">
            <a:off x="3619483" y="3524251"/>
            <a:ext cx="1611792" cy="1611792"/>
          </a:xfrm>
          <a:prstGeom prst="arc">
            <a:avLst/>
          </a:prstGeom>
          <a:ln w="28575">
            <a:solidFill>
              <a:srgbClr val="546E7A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9" name="Oval 22"/>
          <p:cNvSpPr/>
          <p:nvPr/>
        </p:nvSpPr>
        <p:spPr>
          <a:xfrm>
            <a:off x="4476738" y="2787324"/>
            <a:ext cx="1473027" cy="1473027"/>
          </a:xfrm>
          <a:prstGeom prst="ellipse">
            <a:avLst/>
          </a:prstGeom>
          <a:solidFill>
            <a:srgbClr val="546E7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32"/>
          <p:cNvSpPr/>
          <p:nvPr/>
        </p:nvSpPr>
        <p:spPr>
          <a:xfrm flipH="1" flipV="1">
            <a:off x="6477003" y="3524251"/>
            <a:ext cx="1611792" cy="1611792"/>
          </a:xfrm>
          <a:prstGeom prst="arc">
            <a:avLst/>
          </a:prstGeom>
          <a:ln w="28575">
            <a:solidFill>
              <a:srgbClr val="F8841D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3" name="Oval 23"/>
          <p:cNvSpPr/>
          <p:nvPr/>
        </p:nvSpPr>
        <p:spPr>
          <a:xfrm>
            <a:off x="5714998" y="2787324"/>
            <a:ext cx="1473027" cy="1473027"/>
          </a:xfrm>
          <a:prstGeom prst="ellipse">
            <a:avLst/>
          </a:prstGeom>
          <a:solidFill>
            <a:srgbClr val="F8841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5"/>
          <p:cNvSpPr>
            <a:spLocks noEditPoints="1"/>
          </p:cNvSpPr>
          <p:nvPr/>
        </p:nvSpPr>
        <p:spPr bwMode="auto">
          <a:xfrm>
            <a:off x="3656217" y="3287361"/>
            <a:ext cx="483033" cy="488475"/>
          </a:xfrm>
          <a:custGeom>
            <a:avLst/>
            <a:gdLst>
              <a:gd name="T0" fmla="*/ 102 w 150"/>
              <a:gd name="T1" fmla="*/ 22 h 151"/>
              <a:gd name="T2" fmla="*/ 22 w 150"/>
              <a:gd name="T3" fmla="*/ 22 h 151"/>
              <a:gd name="T4" fmla="*/ 22 w 150"/>
              <a:gd name="T5" fmla="*/ 101 h 151"/>
              <a:gd name="T6" fmla="*/ 93 w 150"/>
              <a:gd name="T7" fmla="*/ 108 h 151"/>
              <a:gd name="T8" fmla="*/ 97 w 150"/>
              <a:gd name="T9" fmla="*/ 114 h 151"/>
              <a:gd name="T10" fmla="*/ 128 w 150"/>
              <a:gd name="T11" fmla="*/ 146 h 151"/>
              <a:gd name="T12" fmla="*/ 145 w 150"/>
              <a:gd name="T13" fmla="*/ 146 h 151"/>
              <a:gd name="T14" fmla="*/ 145 w 150"/>
              <a:gd name="T15" fmla="*/ 129 h 151"/>
              <a:gd name="T16" fmla="*/ 114 w 150"/>
              <a:gd name="T17" fmla="*/ 97 h 151"/>
              <a:gd name="T18" fmla="*/ 108 w 150"/>
              <a:gd name="T19" fmla="*/ 94 h 151"/>
              <a:gd name="T20" fmla="*/ 102 w 150"/>
              <a:gd name="T21" fmla="*/ 22 h 151"/>
              <a:gd name="T22" fmla="*/ 91 w 150"/>
              <a:gd name="T23" fmla="*/ 92 h 151"/>
              <a:gd name="T24" fmla="*/ 32 w 150"/>
              <a:gd name="T25" fmla="*/ 91 h 151"/>
              <a:gd name="T26" fmla="*/ 32 w 150"/>
              <a:gd name="T27" fmla="*/ 32 h 151"/>
              <a:gd name="T28" fmla="*/ 91 w 150"/>
              <a:gd name="T29" fmla="*/ 32 h 151"/>
              <a:gd name="T30" fmla="*/ 91 w 150"/>
              <a:gd name="T31" fmla="*/ 9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51">
                <a:moveTo>
                  <a:pt x="102" y="22"/>
                </a:moveTo>
                <a:cubicBezTo>
                  <a:pt x="80" y="0"/>
                  <a:pt x="44" y="0"/>
                  <a:pt x="22" y="22"/>
                </a:cubicBezTo>
                <a:cubicBezTo>
                  <a:pt x="0" y="44"/>
                  <a:pt x="0" y="79"/>
                  <a:pt x="22" y="101"/>
                </a:cubicBezTo>
                <a:cubicBezTo>
                  <a:pt x="41" y="121"/>
                  <a:pt x="71" y="123"/>
                  <a:pt x="93" y="108"/>
                </a:cubicBezTo>
                <a:cubicBezTo>
                  <a:pt x="94" y="110"/>
                  <a:pt x="95" y="112"/>
                  <a:pt x="97" y="114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133" y="151"/>
                  <a:pt x="141" y="151"/>
                  <a:pt x="145" y="146"/>
                </a:cubicBezTo>
                <a:cubicBezTo>
                  <a:pt x="150" y="142"/>
                  <a:pt x="150" y="134"/>
                  <a:pt x="145" y="129"/>
                </a:cubicBezTo>
                <a:cubicBezTo>
                  <a:pt x="114" y="97"/>
                  <a:pt x="114" y="97"/>
                  <a:pt x="114" y="97"/>
                </a:cubicBezTo>
                <a:cubicBezTo>
                  <a:pt x="112" y="96"/>
                  <a:pt x="110" y="94"/>
                  <a:pt x="108" y="94"/>
                </a:cubicBezTo>
                <a:cubicBezTo>
                  <a:pt x="123" y="72"/>
                  <a:pt x="121" y="42"/>
                  <a:pt x="102" y="22"/>
                </a:cubicBezTo>
                <a:close/>
                <a:moveTo>
                  <a:pt x="91" y="92"/>
                </a:moveTo>
                <a:cubicBezTo>
                  <a:pt x="75" y="108"/>
                  <a:pt x="48" y="108"/>
                  <a:pt x="32" y="91"/>
                </a:cubicBezTo>
                <a:cubicBezTo>
                  <a:pt x="15" y="75"/>
                  <a:pt x="16" y="48"/>
                  <a:pt x="32" y="32"/>
                </a:cubicBezTo>
                <a:cubicBezTo>
                  <a:pt x="48" y="16"/>
                  <a:pt x="75" y="16"/>
                  <a:pt x="91" y="32"/>
                </a:cubicBezTo>
                <a:cubicBezTo>
                  <a:pt x="108" y="49"/>
                  <a:pt x="108" y="75"/>
                  <a:pt x="91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941368" y="3283959"/>
            <a:ext cx="489837" cy="495279"/>
            <a:chOff x="9349366" y="2935970"/>
            <a:chExt cx="857717" cy="867247"/>
          </a:xfrm>
          <a:solidFill>
            <a:schemeClr val="bg1"/>
          </a:solidFill>
        </p:grpSpPr>
        <p:sp>
          <p:nvSpPr>
            <p:cNvPr id="80" name="Freeform 45"/>
            <p:cNvSpPr>
              <a:spLocks noEditPoints="1"/>
            </p:cNvSpPr>
            <p:nvPr/>
          </p:nvSpPr>
          <p:spPr bwMode="auto">
            <a:xfrm>
              <a:off x="9349366" y="2935970"/>
              <a:ext cx="857717" cy="867247"/>
            </a:xfrm>
            <a:custGeom>
              <a:avLst/>
              <a:gdLst>
                <a:gd name="T0" fmla="*/ 76 w 152"/>
                <a:gd name="T1" fmla="*/ 0 h 153"/>
                <a:gd name="T2" fmla="*/ 0 w 152"/>
                <a:gd name="T3" fmla="*/ 77 h 153"/>
                <a:gd name="T4" fmla="*/ 76 w 152"/>
                <a:gd name="T5" fmla="*/ 153 h 153"/>
                <a:gd name="T6" fmla="*/ 152 w 152"/>
                <a:gd name="T7" fmla="*/ 77 h 153"/>
                <a:gd name="T8" fmla="*/ 76 w 152"/>
                <a:gd name="T9" fmla="*/ 0 h 153"/>
                <a:gd name="T10" fmla="*/ 76 w 152"/>
                <a:gd name="T11" fmla="*/ 137 h 153"/>
                <a:gd name="T12" fmla="*/ 16 w 152"/>
                <a:gd name="T13" fmla="*/ 77 h 153"/>
                <a:gd name="T14" fmla="*/ 76 w 152"/>
                <a:gd name="T15" fmla="*/ 16 h 153"/>
                <a:gd name="T16" fmla="*/ 136 w 152"/>
                <a:gd name="T17" fmla="*/ 77 h 153"/>
                <a:gd name="T18" fmla="*/ 76 w 152"/>
                <a:gd name="T19" fmla="*/ 13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53">
                  <a:moveTo>
                    <a:pt x="76" y="0"/>
                  </a:moveTo>
                  <a:cubicBezTo>
                    <a:pt x="34" y="0"/>
                    <a:pt x="0" y="34"/>
                    <a:pt x="0" y="77"/>
                  </a:cubicBezTo>
                  <a:cubicBezTo>
                    <a:pt x="0" y="119"/>
                    <a:pt x="34" y="153"/>
                    <a:pt x="76" y="153"/>
                  </a:cubicBezTo>
                  <a:cubicBezTo>
                    <a:pt x="118" y="153"/>
                    <a:pt x="152" y="119"/>
                    <a:pt x="152" y="77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76" y="137"/>
                  </a:moveTo>
                  <a:cubicBezTo>
                    <a:pt x="43" y="137"/>
                    <a:pt x="16" y="110"/>
                    <a:pt x="16" y="77"/>
                  </a:cubicBezTo>
                  <a:cubicBezTo>
                    <a:pt x="16" y="43"/>
                    <a:pt x="43" y="16"/>
                    <a:pt x="76" y="16"/>
                  </a:cubicBezTo>
                  <a:cubicBezTo>
                    <a:pt x="109" y="16"/>
                    <a:pt x="136" y="43"/>
                    <a:pt x="136" y="77"/>
                  </a:cubicBezTo>
                  <a:cubicBezTo>
                    <a:pt x="136" y="110"/>
                    <a:pt x="109" y="137"/>
                    <a:pt x="76" y="13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Freeform 46"/>
            <p:cNvSpPr>
              <a:spLocks/>
            </p:cNvSpPr>
            <p:nvPr/>
          </p:nvSpPr>
          <p:spPr bwMode="auto">
            <a:xfrm>
              <a:off x="9704366" y="3326707"/>
              <a:ext cx="140570" cy="312114"/>
            </a:xfrm>
            <a:custGeom>
              <a:avLst/>
              <a:gdLst>
                <a:gd name="T0" fmla="*/ 21 w 25"/>
                <a:gd name="T1" fmla="*/ 0 h 55"/>
                <a:gd name="T2" fmla="*/ 5 w 25"/>
                <a:gd name="T3" fmla="*/ 0 h 55"/>
                <a:gd name="T4" fmla="*/ 0 w 25"/>
                <a:gd name="T5" fmla="*/ 5 h 55"/>
                <a:gd name="T6" fmla="*/ 0 w 25"/>
                <a:gd name="T7" fmla="*/ 51 h 55"/>
                <a:gd name="T8" fmla="*/ 5 w 25"/>
                <a:gd name="T9" fmla="*/ 55 h 55"/>
                <a:gd name="T10" fmla="*/ 21 w 25"/>
                <a:gd name="T11" fmla="*/ 55 h 55"/>
                <a:gd name="T12" fmla="*/ 25 w 25"/>
                <a:gd name="T13" fmla="*/ 51 h 55"/>
                <a:gd name="T14" fmla="*/ 25 w 25"/>
                <a:gd name="T15" fmla="*/ 5 h 55"/>
                <a:gd name="T16" fmla="*/ 21 w 25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5"/>
                    <a:pt x="25" y="53"/>
                    <a:pt x="25" y="5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Oval 47"/>
            <p:cNvSpPr>
              <a:spLocks noChangeArrowheads="1"/>
            </p:cNvSpPr>
            <p:nvPr/>
          </p:nvSpPr>
          <p:spPr bwMode="auto">
            <a:xfrm>
              <a:off x="9699601" y="3100365"/>
              <a:ext cx="157248" cy="15248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096000" y="3234975"/>
            <a:ext cx="595967" cy="593246"/>
            <a:chOff x="1901528" y="2850198"/>
            <a:chExt cx="1043555" cy="1038790"/>
          </a:xfrm>
          <a:solidFill>
            <a:schemeClr val="bg1"/>
          </a:solidFill>
        </p:grpSpPr>
        <p:sp>
          <p:nvSpPr>
            <p:cNvPr id="84" name="Freeform 55"/>
            <p:cNvSpPr>
              <a:spLocks noEditPoints="1"/>
            </p:cNvSpPr>
            <p:nvPr/>
          </p:nvSpPr>
          <p:spPr bwMode="auto">
            <a:xfrm>
              <a:off x="1901528" y="2850198"/>
              <a:ext cx="614697" cy="624227"/>
            </a:xfrm>
            <a:custGeom>
              <a:avLst/>
              <a:gdLst>
                <a:gd name="T0" fmla="*/ 12 w 109"/>
                <a:gd name="T1" fmla="*/ 67 h 110"/>
                <a:gd name="T2" fmla="*/ 16 w 109"/>
                <a:gd name="T3" fmla="*/ 76 h 110"/>
                <a:gd name="T4" fmla="*/ 11 w 109"/>
                <a:gd name="T5" fmla="*/ 82 h 110"/>
                <a:gd name="T6" fmla="*/ 11 w 109"/>
                <a:gd name="T7" fmla="*/ 89 h 110"/>
                <a:gd name="T8" fmla="*/ 20 w 109"/>
                <a:gd name="T9" fmla="*/ 98 h 110"/>
                <a:gd name="T10" fmla="*/ 26 w 109"/>
                <a:gd name="T11" fmla="*/ 98 h 110"/>
                <a:gd name="T12" fmla="*/ 32 w 109"/>
                <a:gd name="T13" fmla="*/ 93 h 110"/>
                <a:gd name="T14" fmla="*/ 42 w 109"/>
                <a:gd name="T15" fmla="*/ 97 h 110"/>
                <a:gd name="T16" fmla="*/ 43 w 109"/>
                <a:gd name="T17" fmla="*/ 105 h 110"/>
                <a:gd name="T18" fmla="*/ 48 w 109"/>
                <a:gd name="T19" fmla="*/ 110 h 110"/>
                <a:gd name="T20" fmla="*/ 60 w 109"/>
                <a:gd name="T21" fmla="*/ 110 h 110"/>
                <a:gd name="T22" fmla="*/ 65 w 109"/>
                <a:gd name="T23" fmla="*/ 105 h 110"/>
                <a:gd name="T24" fmla="*/ 66 w 109"/>
                <a:gd name="T25" fmla="*/ 98 h 110"/>
                <a:gd name="T26" fmla="*/ 77 w 109"/>
                <a:gd name="T27" fmla="*/ 93 h 110"/>
                <a:gd name="T28" fmla="*/ 83 w 109"/>
                <a:gd name="T29" fmla="*/ 98 h 110"/>
                <a:gd name="T30" fmla="*/ 89 w 109"/>
                <a:gd name="T31" fmla="*/ 98 h 110"/>
                <a:gd name="T32" fmla="*/ 98 w 109"/>
                <a:gd name="T33" fmla="*/ 89 h 110"/>
                <a:gd name="T34" fmla="*/ 98 w 109"/>
                <a:gd name="T35" fmla="*/ 83 h 110"/>
                <a:gd name="T36" fmla="*/ 93 w 109"/>
                <a:gd name="T37" fmla="*/ 77 h 110"/>
                <a:gd name="T38" fmla="*/ 98 w 109"/>
                <a:gd name="T39" fmla="*/ 66 h 110"/>
                <a:gd name="T40" fmla="*/ 105 w 109"/>
                <a:gd name="T41" fmla="*/ 65 h 110"/>
                <a:gd name="T42" fmla="*/ 109 w 109"/>
                <a:gd name="T43" fmla="*/ 60 h 110"/>
                <a:gd name="T44" fmla="*/ 109 w 109"/>
                <a:gd name="T45" fmla="*/ 49 h 110"/>
                <a:gd name="T46" fmla="*/ 105 w 109"/>
                <a:gd name="T47" fmla="*/ 44 h 110"/>
                <a:gd name="T48" fmla="*/ 98 w 109"/>
                <a:gd name="T49" fmla="*/ 43 h 110"/>
                <a:gd name="T50" fmla="*/ 94 w 109"/>
                <a:gd name="T51" fmla="*/ 32 h 110"/>
                <a:gd name="T52" fmla="*/ 98 w 109"/>
                <a:gd name="T53" fmla="*/ 27 h 110"/>
                <a:gd name="T54" fmla="*/ 98 w 109"/>
                <a:gd name="T55" fmla="*/ 20 h 110"/>
                <a:gd name="T56" fmla="*/ 89 w 109"/>
                <a:gd name="T57" fmla="*/ 12 h 110"/>
                <a:gd name="T58" fmla="*/ 83 w 109"/>
                <a:gd name="T59" fmla="*/ 12 h 110"/>
                <a:gd name="T60" fmla="*/ 77 w 109"/>
                <a:gd name="T61" fmla="*/ 16 h 110"/>
                <a:gd name="T62" fmla="*/ 66 w 109"/>
                <a:gd name="T63" fmla="*/ 11 h 110"/>
                <a:gd name="T64" fmla="*/ 66 w 109"/>
                <a:gd name="T65" fmla="*/ 4 h 110"/>
                <a:gd name="T66" fmla="*/ 61 w 109"/>
                <a:gd name="T67" fmla="*/ 0 h 110"/>
                <a:gd name="T68" fmla="*/ 49 w 109"/>
                <a:gd name="T69" fmla="*/ 0 h 110"/>
                <a:gd name="T70" fmla="*/ 44 w 109"/>
                <a:gd name="T71" fmla="*/ 4 h 110"/>
                <a:gd name="T72" fmla="*/ 43 w 109"/>
                <a:gd name="T73" fmla="*/ 11 h 110"/>
                <a:gd name="T74" fmla="*/ 32 w 109"/>
                <a:gd name="T75" fmla="*/ 16 h 110"/>
                <a:gd name="T76" fmla="*/ 26 w 109"/>
                <a:gd name="T77" fmla="*/ 12 h 110"/>
                <a:gd name="T78" fmla="*/ 20 w 109"/>
                <a:gd name="T79" fmla="*/ 12 h 110"/>
                <a:gd name="T80" fmla="*/ 11 w 109"/>
                <a:gd name="T81" fmla="*/ 20 h 110"/>
                <a:gd name="T82" fmla="*/ 11 w 109"/>
                <a:gd name="T83" fmla="*/ 27 h 110"/>
                <a:gd name="T84" fmla="*/ 16 w 109"/>
                <a:gd name="T85" fmla="*/ 33 h 110"/>
                <a:gd name="T86" fmla="*/ 11 w 109"/>
                <a:gd name="T87" fmla="*/ 43 h 110"/>
                <a:gd name="T88" fmla="*/ 4 w 109"/>
                <a:gd name="T89" fmla="*/ 44 h 110"/>
                <a:gd name="T90" fmla="*/ 0 w 109"/>
                <a:gd name="T91" fmla="*/ 49 h 110"/>
                <a:gd name="T92" fmla="*/ 0 w 109"/>
                <a:gd name="T93" fmla="*/ 61 h 110"/>
                <a:gd name="T94" fmla="*/ 4 w 109"/>
                <a:gd name="T95" fmla="*/ 66 h 110"/>
                <a:gd name="T96" fmla="*/ 12 w 109"/>
                <a:gd name="T97" fmla="*/ 67 h 110"/>
                <a:gd name="T98" fmla="*/ 55 w 109"/>
                <a:gd name="T99" fmla="*/ 35 h 110"/>
                <a:gd name="T100" fmla="*/ 74 w 109"/>
                <a:gd name="T101" fmla="*/ 54 h 110"/>
                <a:gd name="T102" fmla="*/ 55 w 109"/>
                <a:gd name="T103" fmla="*/ 74 h 110"/>
                <a:gd name="T104" fmla="*/ 35 w 109"/>
                <a:gd name="T105" fmla="*/ 54 h 110"/>
                <a:gd name="T106" fmla="*/ 55 w 109"/>
                <a:gd name="T107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10">
                  <a:moveTo>
                    <a:pt x="12" y="67"/>
                  </a:moveTo>
                  <a:cubicBezTo>
                    <a:pt x="13" y="70"/>
                    <a:pt x="14" y="73"/>
                    <a:pt x="16" y="7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9" y="84"/>
                    <a:pt x="10" y="87"/>
                    <a:pt x="11" y="8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2" y="99"/>
                    <a:pt x="24" y="99"/>
                    <a:pt x="26" y="98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6" y="95"/>
                    <a:pt x="39" y="96"/>
                    <a:pt x="42" y="97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4" y="108"/>
                    <a:pt x="46" y="110"/>
                    <a:pt x="48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3" y="110"/>
                    <a:pt x="65" y="108"/>
                    <a:pt x="65" y="105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0" y="97"/>
                    <a:pt x="73" y="95"/>
                    <a:pt x="77" y="93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5" y="100"/>
                    <a:pt x="87" y="99"/>
                    <a:pt x="89" y="9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87"/>
                    <a:pt x="100" y="85"/>
                    <a:pt x="98" y="83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5" y="73"/>
                    <a:pt x="97" y="70"/>
                    <a:pt x="98" y="66"/>
                  </a:cubicBezTo>
                  <a:cubicBezTo>
                    <a:pt x="105" y="65"/>
                    <a:pt x="105" y="65"/>
                    <a:pt x="105" y="65"/>
                  </a:cubicBezTo>
                  <a:cubicBezTo>
                    <a:pt x="107" y="65"/>
                    <a:pt x="109" y="63"/>
                    <a:pt x="109" y="60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6"/>
                    <a:pt x="107" y="44"/>
                    <a:pt x="105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39"/>
                    <a:pt x="95" y="36"/>
                    <a:pt x="94" y="32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100" y="25"/>
                    <a:pt x="99" y="22"/>
                    <a:pt x="98" y="20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7" y="10"/>
                    <a:pt x="85" y="10"/>
                    <a:pt x="83" y="12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4" y="14"/>
                    <a:pt x="70" y="12"/>
                    <a:pt x="66" y="11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2"/>
                    <a:pt x="63" y="0"/>
                    <a:pt x="6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4" y="2"/>
                    <a:pt x="44" y="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2"/>
                    <a:pt x="35" y="14"/>
                    <a:pt x="32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0"/>
                    <a:pt x="22" y="10"/>
                    <a:pt x="20" y="12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2"/>
                    <a:pt x="9" y="25"/>
                    <a:pt x="11" y="27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6"/>
                    <a:pt x="12" y="40"/>
                    <a:pt x="11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7"/>
                    <a:pt x="0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2" y="66"/>
                    <a:pt x="4" y="66"/>
                  </a:cubicBezTo>
                  <a:lnTo>
                    <a:pt x="12" y="67"/>
                  </a:lnTo>
                  <a:close/>
                  <a:moveTo>
                    <a:pt x="55" y="35"/>
                  </a:moveTo>
                  <a:cubicBezTo>
                    <a:pt x="66" y="35"/>
                    <a:pt x="74" y="44"/>
                    <a:pt x="74" y="54"/>
                  </a:cubicBezTo>
                  <a:cubicBezTo>
                    <a:pt x="74" y="65"/>
                    <a:pt x="66" y="74"/>
                    <a:pt x="55" y="74"/>
                  </a:cubicBezTo>
                  <a:cubicBezTo>
                    <a:pt x="44" y="74"/>
                    <a:pt x="35" y="65"/>
                    <a:pt x="35" y="54"/>
                  </a:cubicBezTo>
                  <a:cubicBezTo>
                    <a:pt x="35" y="44"/>
                    <a:pt x="44" y="35"/>
                    <a:pt x="55" y="3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Freeform 56"/>
            <p:cNvSpPr>
              <a:spLocks noEditPoints="1"/>
            </p:cNvSpPr>
            <p:nvPr/>
          </p:nvSpPr>
          <p:spPr bwMode="auto">
            <a:xfrm>
              <a:off x="2430453" y="3169459"/>
              <a:ext cx="514630" cy="514630"/>
            </a:xfrm>
            <a:custGeom>
              <a:avLst/>
              <a:gdLst>
                <a:gd name="T0" fmla="*/ 78 w 91"/>
                <a:gd name="T1" fmla="*/ 14 h 91"/>
                <a:gd name="T2" fmla="*/ 72 w 91"/>
                <a:gd name="T3" fmla="*/ 8 h 91"/>
                <a:gd name="T4" fmla="*/ 65 w 91"/>
                <a:gd name="T5" fmla="*/ 9 h 91"/>
                <a:gd name="T6" fmla="*/ 62 w 91"/>
                <a:gd name="T7" fmla="*/ 12 h 91"/>
                <a:gd name="T8" fmla="*/ 52 w 91"/>
                <a:gd name="T9" fmla="*/ 9 h 91"/>
                <a:gd name="T10" fmla="*/ 51 w 91"/>
                <a:gd name="T11" fmla="*/ 4 h 91"/>
                <a:gd name="T12" fmla="*/ 46 w 91"/>
                <a:gd name="T13" fmla="*/ 0 h 91"/>
                <a:gd name="T14" fmla="*/ 38 w 91"/>
                <a:gd name="T15" fmla="*/ 1 h 91"/>
                <a:gd name="T16" fmla="*/ 33 w 91"/>
                <a:gd name="T17" fmla="*/ 6 h 91"/>
                <a:gd name="T18" fmla="*/ 33 w 91"/>
                <a:gd name="T19" fmla="*/ 10 h 91"/>
                <a:gd name="T20" fmla="*/ 24 w 91"/>
                <a:gd name="T21" fmla="*/ 15 h 91"/>
                <a:gd name="T22" fmla="*/ 20 w 91"/>
                <a:gd name="T23" fmla="*/ 12 h 91"/>
                <a:gd name="T24" fmla="*/ 14 w 91"/>
                <a:gd name="T25" fmla="*/ 13 h 91"/>
                <a:gd name="T26" fmla="*/ 9 w 91"/>
                <a:gd name="T27" fmla="*/ 20 h 91"/>
                <a:gd name="T28" fmla="*/ 9 w 91"/>
                <a:gd name="T29" fmla="*/ 26 h 91"/>
                <a:gd name="T30" fmla="*/ 12 w 91"/>
                <a:gd name="T31" fmla="*/ 30 h 91"/>
                <a:gd name="T32" fmla="*/ 10 w 91"/>
                <a:gd name="T33" fmla="*/ 39 h 91"/>
                <a:gd name="T34" fmla="*/ 4 w 91"/>
                <a:gd name="T35" fmla="*/ 40 h 91"/>
                <a:gd name="T36" fmla="*/ 0 w 91"/>
                <a:gd name="T37" fmla="*/ 45 h 91"/>
                <a:gd name="T38" fmla="*/ 1 w 91"/>
                <a:gd name="T39" fmla="*/ 53 h 91"/>
                <a:gd name="T40" fmla="*/ 6 w 91"/>
                <a:gd name="T41" fmla="*/ 58 h 91"/>
                <a:gd name="T42" fmla="*/ 12 w 91"/>
                <a:gd name="T43" fmla="*/ 58 h 91"/>
                <a:gd name="T44" fmla="*/ 16 w 91"/>
                <a:gd name="T45" fmla="*/ 66 h 91"/>
                <a:gd name="T46" fmla="*/ 12 w 91"/>
                <a:gd name="T47" fmla="*/ 70 h 91"/>
                <a:gd name="T48" fmla="*/ 13 w 91"/>
                <a:gd name="T49" fmla="*/ 77 h 91"/>
                <a:gd name="T50" fmla="*/ 20 w 91"/>
                <a:gd name="T51" fmla="*/ 82 h 91"/>
                <a:gd name="T52" fmla="*/ 26 w 91"/>
                <a:gd name="T53" fmla="*/ 82 h 91"/>
                <a:gd name="T54" fmla="*/ 30 w 91"/>
                <a:gd name="T55" fmla="*/ 78 h 91"/>
                <a:gd name="T56" fmla="*/ 39 w 91"/>
                <a:gd name="T57" fmla="*/ 81 h 91"/>
                <a:gd name="T58" fmla="*/ 40 w 91"/>
                <a:gd name="T59" fmla="*/ 86 h 91"/>
                <a:gd name="T60" fmla="*/ 45 w 91"/>
                <a:gd name="T61" fmla="*/ 90 h 91"/>
                <a:gd name="T62" fmla="*/ 53 w 91"/>
                <a:gd name="T63" fmla="*/ 90 h 91"/>
                <a:gd name="T64" fmla="*/ 58 w 91"/>
                <a:gd name="T65" fmla="*/ 85 h 91"/>
                <a:gd name="T66" fmla="*/ 58 w 91"/>
                <a:gd name="T67" fmla="*/ 79 h 91"/>
                <a:gd name="T68" fmla="*/ 66 w 91"/>
                <a:gd name="T69" fmla="*/ 75 h 91"/>
                <a:gd name="T70" fmla="*/ 71 w 91"/>
                <a:gd name="T71" fmla="*/ 78 h 91"/>
                <a:gd name="T72" fmla="*/ 77 w 91"/>
                <a:gd name="T73" fmla="*/ 77 h 91"/>
                <a:gd name="T74" fmla="*/ 83 w 91"/>
                <a:gd name="T75" fmla="*/ 71 h 91"/>
                <a:gd name="T76" fmla="*/ 82 w 91"/>
                <a:gd name="T77" fmla="*/ 64 h 91"/>
                <a:gd name="T78" fmla="*/ 79 w 91"/>
                <a:gd name="T79" fmla="*/ 61 h 91"/>
                <a:gd name="T80" fmla="*/ 82 w 91"/>
                <a:gd name="T81" fmla="*/ 52 h 91"/>
                <a:gd name="T82" fmla="*/ 87 w 91"/>
                <a:gd name="T83" fmla="*/ 51 h 91"/>
                <a:gd name="T84" fmla="*/ 91 w 91"/>
                <a:gd name="T85" fmla="*/ 45 h 91"/>
                <a:gd name="T86" fmla="*/ 90 w 91"/>
                <a:gd name="T87" fmla="*/ 37 h 91"/>
                <a:gd name="T88" fmla="*/ 85 w 91"/>
                <a:gd name="T89" fmla="*/ 33 h 91"/>
                <a:gd name="T90" fmla="*/ 80 w 91"/>
                <a:gd name="T91" fmla="*/ 33 h 91"/>
                <a:gd name="T92" fmla="*/ 76 w 91"/>
                <a:gd name="T93" fmla="*/ 24 h 91"/>
                <a:gd name="T94" fmla="*/ 79 w 91"/>
                <a:gd name="T95" fmla="*/ 20 h 91"/>
                <a:gd name="T96" fmla="*/ 78 w 91"/>
                <a:gd name="T97" fmla="*/ 14 h 91"/>
                <a:gd name="T98" fmla="*/ 47 w 91"/>
                <a:gd name="T99" fmla="*/ 61 h 91"/>
                <a:gd name="T100" fmla="*/ 30 w 91"/>
                <a:gd name="T101" fmla="*/ 46 h 91"/>
                <a:gd name="T102" fmla="*/ 44 w 91"/>
                <a:gd name="T103" fmla="*/ 29 h 91"/>
                <a:gd name="T104" fmla="*/ 62 w 91"/>
                <a:gd name="T105" fmla="*/ 44 h 91"/>
                <a:gd name="T106" fmla="*/ 47 w 91"/>
                <a:gd name="T107" fmla="*/ 6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" h="91">
                  <a:moveTo>
                    <a:pt x="78" y="14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0" y="7"/>
                    <a:pt x="67" y="7"/>
                    <a:pt x="65" y="9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59" y="10"/>
                    <a:pt x="56" y="9"/>
                    <a:pt x="52" y="9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1"/>
                    <a:pt x="33" y="3"/>
                    <a:pt x="33" y="6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1"/>
                    <a:pt x="15" y="11"/>
                    <a:pt x="14" y="1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21"/>
                    <a:pt x="7" y="24"/>
                    <a:pt x="9" y="2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3"/>
                    <a:pt x="10" y="36"/>
                    <a:pt x="10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43"/>
                    <a:pt x="0" y="4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6"/>
                    <a:pt x="3" y="58"/>
                    <a:pt x="6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61"/>
                    <a:pt x="14" y="63"/>
                    <a:pt x="16" y="66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1" y="72"/>
                    <a:pt x="11" y="75"/>
                    <a:pt x="13" y="77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1" y="84"/>
                    <a:pt x="24" y="84"/>
                    <a:pt x="26" y="82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3" y="79"/>
                    <a:pt x="36" y="80"/>
                    <a:pt x="39" y="8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9"/>
                    <a:pt x="43" y="91"/>
                    <a:pt x="45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6" y="89"/>
                    <a:pt x="58" y="87"/>
                    <a:pt x="58" y="85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78"/>
                    <a:pt x="64" y="77"/>
                    <a:pt x="66" y="75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80"/>
                    <a:pt x="76" y="79"/>
                    <a:pt x="77" y="77"/>
                  </a:cubicBezTo>
                  <a:cubicBezTo>
                    <a:pt x="83" y="71"/>
                    <a:pt x="83" y="71"/>
                    <a:pt x="83" y="71"/>
                  </a:cubicBezTo>
                  <a:cubicBezTo>
                    <a:pt x="84" y="69"/>
                    <a:pt x="84" y="66"/>
                    <a:pt x="82" y="64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0" y="58"/>
                    <a:pt x="81" y="55"/>
                    <a:pt x="82" y="5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9" y="50"/>
                    <a:pt x="91" y="48"/>
                    <a:pt x="91" y="45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5"/>
                    <a:pt x="88" y="33"/>
                    <a:pt x="85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9" y="30"/>
                    <a:pt x="78" y="27"/>
                    <a:pt x="76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8"/>
                    <a:pt x="80" y="15"/>
                    <a:pt x="78" y="14"/>
                  </a:cubicBezTo>
                  <a:close/>
                  <a:moveTo>
                    <a:pt x="47" y="61"/>
                  </a:moveTo>
                  <a:cubicBezTo>
                    <a:pt x="38" y="62"/>
                    <a:pt x="30" y="55"/>
                    <a:pt x="30" y="46"/>
                  </a:cubicBezTo>
                  <a:cubicBezTo>
                    <a:pt x="29" y="37"/>
                    <a:pt x="36" y="30"/>
                    <a:pt x="44" y="29"/>
                  </a:cubicBezTo>
                  <a:cubicBezTo>
                    <a:pt x="53" y="28"/>
                    <a:pt x="61" y="35"/>
                    <a:pt x="62" y="44"/>
                  </a:cubicBezTo>
                  <a:cubicBezTo>
                    <a:pt x="62" y="52"/>
                    <a:pt x="56" y="60"/>
                    <a:pt x="47" y="6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2104044" y="3474425"/>
              <a:ext cx="412180" cy="414563"/>
            </a:xfrm>
            <a:custGeom>
              <a:avLst/>
              <a:gdLst>
                <a:gd name="T0" fmla="*/ 4 w 73"/>
                <a:gd name="T1" fmla="*/ 29 h 73"/>
                <a:gd name="T2" fmla="*/ 0 w 73"/>
                <a:gd name="T3" fmla="*/ 34 h 73"/>
                <a:gd name="T4" fmla="*/ 0 w 73"/>
                <a:gd name="T5" fmla="*/ 39 h 73"/>
                <a:gd name="T6" fmla="*/ 4 w 73"/>
                <a:gd name="T7" fmla="*/ 44 h 73"/>
                <a:gd name="T8" fmla="*/ 8 w 73"/>
                <a:gd name="T9" fmla="*/ 44 h 73"/>
                <a:gd name="T10" fmla="*/ 10 w 73"/>
                <a:gd name="T11" fmla="*/ 51 h 73"/>
                <a:gd name="T12" fmla="*/ 8 w 73"/>
                <a:gd name="T13" fmla="*/ 53 h 73"/>
                <a:gd name="T14" fmla="*/ 8 w 73"/>
                <a:gd name="T15" fmla="*/ 60 h 73"/>
                <a:gd name="T16" fmla="*/ 12 w 73"/>
                <a:gd name="T17" fmla="*/ 64 h 73"/>
                <a:gd name="T18" fmla="*/ 18 w 73"/>
                <a:gd name="T19" fmla="*/ 64 h 73"/>
                <a:gd name="T20" fmla="*/ 21 w 73"/>
                <a:gd name="T21" fmla="*/ 62 h 73"/>
                <a:gd name="T22" fmla="*/ 28 w 73"/>
                <a:gd name="T23" fmla="*/ 65 h 73"/>
                <a:gd name="T24" fmla="*/ 28 w 73"/>
                <a:gd name="T25" fmla="*/ 69 h 73"/>
                <a:gd name="T26" fmla="*/ 33 w 73"/>
                <a:gd name="T27" fmla="*/ 73 h 73"/>
                <a:gd name="T28" fmla="*/ 38 w 73"/>
                <a:gd name="T29" fmla="*/ 73 h 73"/>
                <a:gd name="T30" fmla="*/ 43 w 73"/>
                <a:gd name="T31" fmla="*/ 69 h 73"/>
                <a:gd name="T32" fmla="*/ 44 w 73"/>
                <a:gd name="T33" fmla="*/ 65 h 73"/>
                <a:gd name="T34" fmla="*/ 51 w 73"/>
                <a:gd name="T35" fmla="*/ 62 h 73"/>
                <a:gd name="T36" fmla="*/ 54 w 73"/>
                <a:gd name="T37" fmla="*/ 65 h 73"/>
                <a:gd name="T38" fmla="*/ 60 w 73"/>
                <a:gd name="T39" fmla="*/ 64 h 73"/>
                <a:gd name="T40" fmla="*/ 64 w 73"/>
                <a:gd name="T41" fmla="*/ 61 h 73"/>
                <a:gd name="T42" fmla="*/ 64 w 73"/>
                <a:gd name="T43" fmla="*/ 54 h 73"/>
                <a:gd name="T44" fmla="*/ 62 w 73"/>
                <a:gd name="T45" fmla="*/ 51 h 73"/>
                <a:gd name="T46" fmla="*/ 65 w 73"/>
                <a:gd name="T47" fmla="*/ 44 h 73"/>
                <a:gd name="T48" fmla="*/ 68 w 73"/>
                <a:gd name="T49" fmla="*/ 44 h 73"/>
                <a:gd name="T50" fmla="*/ 73 w 73"/>
                <a:gd name="T51" fmla="*/ 39 h 73"/>
                <a:gd name="T52" fmla="*/ 73 w 73"/>
                <a:gd name="T53" fmla="*/ 34 h 73"/>
                <a:gd name="T54" fmla="*/ 69 w 73"/>
                <a:gd name="T55" fmla="*/ 29 h 73"/>
                <a:gd name="T56" fmla="*/ 65 w 73"/>
                <a:gd name="T57" fmla="*/ 29 h 73"/>
                <a:gd name="T58" fmla="*/ 63 w 73"/>
                <a:gd name="T59" fmla="*/ 22 h 73"/>
                <a:gd name="T60" fmla="*/ 65 w 73"/>
                <a:gd name="T61" fmla="*/ 19 h 73"/>
                <a:gd name="T62" fmla="*/ 64 w 73"/>
                <a:gd name="T63" fmla="*/ 13 h 73"/>
                <a:gd name="T64" fmla="*/ 61 w 73"/>
                <a:gd name="T65" fmla="*/ 9 h 73"/>
                <a:gd name="T66" fmla="*/ 54 w 73"/>
                <a:gd name="T67" fmla="*/ 9 h 73"/>
                <a:gd name="T68" fmla="*/ 52 w 73"/>
                <a:gd name="T69" fmla="*/ 11 h 73"/>
                <a:gd name="T70" fmla="*/ 45 w 73"/>
                <a:gd name="T71" fmla="*/ 8 h 73"/>
                <a:gd name="T72" fmla="*/ 44 w 73"/>
                <a:gd name="T73" fmla="*/ 4 h 73"/>
                <a:gd name="T74" fmla="*/ 40 w 73"/>
                <a:gd name="T75" fmla="*/ 0 h 73"/>
                <a:gd name="T76" fmla="*/ 35 w 73"/>
                <a:gd name="T77" fmla="*/ 0 h 73"/>
                <a:gd name="T78" fmla="*/ 30 w 73"/>
                <a:gd name="T79" fmla="*/ 4 h 73"/>
                <a:gd name="T80" fmla="*/ 29 w 73"/>
                <a:gd name="T81" fmla="*/ 7 h 73"/>
                <a:gd name="T82" fmla="*/ 22 w 73"/>
                <a:gd name="T83" fmla="*/ 10 h 73"/>
                <a:gd name="T84" fmla="*/ 19 w 73"/>
                <a:gd name="T85" fmla="*/ 8 h 73"/>
                <a:gd name="T86" fmla="*/ 13 w 73"/>
                <a:gd name="T87" fmla="*/ 9 h 73"/>
                <a:gd name="T88" fmla="*/ 9 w 73"/>
                <a:gd name="T89" fmla="*/ 12 h 73"/>
                <a:gd name="T90" fmla="*/ 9 w 73"/>
                <a:gd name="T91" fmla="*/ 19 h 73"/>
                <a:gd name="T92" fmla="*/ 11 w 73"/>
                <a:gd name="T93" fmla="*/ 21 h 73"/>
                <a:gd name="T94" fmla="*/ 8 w 73"/>
                <a:gd name="T95" fmla="*/ 28 h 73"/>
                <a:gd name="T96" fmla="*/ 4 w 73"/>
                <a:gd name="T97" fmla="*/ 29 h 73"/>
                <a:gd name="T98" fmla="*/ 37 w 73"/>
                <a:gd name="T99" fmla="*/ 23 h 73"/>
                <a:gd name="T100" fmla="*/ 50 w 73"/>
                <a:gd name="T101" fmla="*/ 36 h 73"/>
                <a:gd name="T102" fmla="*/ 36 w 73"/>
                <a:gd name="T103" fmla="*/ 49 h 73"/>
                <a:gd name="T104" fmla="*/ 24 w 73"/>
                <a:gd name="T105" fmla="*/ 36 h 73"/>
                <a:gd name="T106" fmla="*/ 37 w 73"/>
                <a:gd name="T10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" h="73">
                  <a:moveTo>
                    <a:pt x="4" y="29"/>
                  </a:moveTo>
                  <a:cubicBezTo>
                    <a:pt x="2" y="29"/>
                    <a:pt x="0" y="31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3"/>
                    <a:pt x="4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9" y="49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5"/>
                    <a:pt x="7" y="58"/>
                    <a:pt x="8" y="60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6"/>
                    <a:pt x="18" y="64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4" y="63"/>
                    <a:pt x="26" y="64"/>
                    <a:pt x="28" y="65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3"/>
                    <a:pt x="33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41" y="73"/>
                    <a:pt x="43" y="71"/>
                    <a:pt x="43" y="6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6" y="64"/>
                    <a:pt x="49" y="64"/>
                    <a:pt x="51" y="62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6" y="66"/>
                    <a:pt x="58" y="66"/>
                    <a:pt x="60" y="64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59"/>
                    <a:pt x="66" y="56"/>
                    <a:pt x="64" y="54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4" y="49"/>
                    <a:pt x="65" y="47"/>
                    <a:pt x="65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71" y="44"/>
                    <a:pt x="73" y="42"/>
                    <a:pt x="73" y="3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2"/>
                    <a:pt x="71" y="30"/>
                    <a:pt x="69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6"/>
                    <a:pt x="64" y="24"/>
                    <a:pt x="63" y="22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7"/>
                    <a:pt x="66" y="15"/>
                    <a:pt x="64" y="1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7"/>
                    <a:pt x="56" y="7"/>
                    <a:pt x="54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0" y="9"/>
                    <a:pt x="47" y="8"/>
                    <a:pt x="45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30" y="2"/>
                    <a:pt x="30" y="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4" y="9"/>
                    <a:pt x="22" y="10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7" y="7"/>
                    <a:pt x="14" y="7"/>
                    <a:pt x="13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4"/>
                    <a:pt x="7" y="17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4"/>
                    <a:pt x="8" y="26"/>
                    <a:pt x="8" y="28"/>
                  </a:cubicBezTo>
                  <a:lnTo>
                    <a:pt x="4" y="29"/>
                  </a:lnTo>
                  <a:close/>
                  <a:moveTo>
                    <a:pt x="37" y="23"/>
                  </a:moveTo>
                  <a:cubicBezTo>
                    <a:pt x="44" y="23"/>
                    <a:pt x="50" y="29"/>
                    <a:pt x="50" y="36"/>
                  </a:cubicBezTo>
                  <a:cubicBezTo>
                    <a:pt x="50" y="44"/>
                    <a:pt x="44" y="49"/>
                    <a:pt x="36" y="49"/>
                  </a:cubicBezTo>
                  <a:cubicBezTo>
                    <a:pt x="29" y="49"/>
                    <a:pt x="23" y="43"/>
                    <a:pt x="24" y="36"/>
                  </a:cubicBezTo>
                  <a:cubicBezTo>
                    <a:pt x="24" y="29"/>
                    <a:pt x="30" y="23"/>
                    <a:pt x="37" y="2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7" name="Freeform 84"/>
          <p:cNvSpPr>
            <a:spLocks noEditPoints="1"/>
          </p:cNvSpPr>
          <p:nvPr/>
        </p:nvSpPr>
        <p:spPr bwMode="auto">
          <a:xfrm>
            <a:off x="7525513" y="3267631"/>
            <a:ext cx="360574" cy="527935"/>
          </a:xfrm>
          <a:custGeom>
            <a:avLst/>
            <a:gdLst>
              <a:gd name="T0" fmla="*/ 109 w 112"/>
              <a:gd name="T1" fmla="*/ 41 h 163"/>
              <a:gd name="T2" fmla="*/ 107 w 112"/>
              <a:gd name="T3" fmla="*/ 34 h 163"/>
              <a:gd name="T4" fmla="*/ 55 w 112"/>
              <a:gd name="T5" fmla="*/ 0 h 163"/>
              <a:gd name="T6" fmla="*/ 0 w 112"/>
              <a:gd name="T7" fmla="*/ 51 h 163"/>
              <a:gd name="T8" fmla="*/ 0 w 112"/>
              <a:gd name="T9" fmla="*/ 57 h 163"/>
              <a:gd name="T10" fmla="*/ 0 w 112"/>
              <a:gd name="T11" fmla="*/ 62 h 163"/>
              <a:gd name="T12" fmla="*/ 24 w 112"/>
              <a:gd name="T13" fmla="*/ 111 h 163"/>
              <a:gd name="T14" fmla="*/ 56 w 112"/>
              <a:gd name="T15" fmla="*/ 163 h 163"/>
              <a:gd name="T16" fmla="*/ 75 w 112"/>
              <a:gd name="T17" fmla="*/ 130 h 163"/>
              <a:gd name="T18" fmla="*/ 81 w 112"/>
              <a:gd name="T19" fmla="*/ 120 h 163"/>
              <a:gd name="T20" fmla="*/ 85 w 112"/>
              <a:gd name="T21" fmla="*/ 114 h 163"/>
              <a:gd name="T22" fmla="*/ 112 w 112"/>
              <a:gd name="T23" fmla="*/ 58 h 163"/>
              <a:gd name="T24" fmla="*/ 112 w 112"/>
              <a:gd name="T25" fmla="*/ 50 h 163"/>
              <a:gd name="T26" fmla="*/ 109 w 112"/>
              <a:gd name="T27" fmla="*/ 41 h 163"/>
              <a:gd name="T28" fmla="*/ 56 w 112"/>
              <a:gd name="T29" fmla="*/ 75 h 163"/>
              <a:gd name="T30" fmla="*/ 36 w 112"/>
              <a:gd name="T31" fmla="*/ 62 h 163"/>
              <a:gd name="T32" fmla="*/ 36 w 112"/>
              <a:gd name="T33" fmla="*/ 57 h 163"/>
              <a:gd name="T34" fmla="*/ 36 w 112"/>
              <a:gd name="T35" fmla="*/ 52 h 163"/>
              <a:gd name="T36" fmla="*/ 56 w 112"/>
              <a:gd name="T37" fmla="*/ 34 h 163"/>
              <a:gd name="T38" fmla="*/ 77 w 112"/>
              <a:gd name="T39" fmla="*/ 55 h 163"/>
              <a:gd name="T40" fmla="*/ 56 w 112"/>
              <a:gd name="T41" fmla="*/ 7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" h="163">
                <a:moveTo>
                  <a:pt x="109" y="41"/>
                </a:moveTo>
                <a:cubicBezTo>
                  <a:pt x="109" y="38"/>
                  <a:pt x="108" y="36"/>
                  <a:pt x="107" y="34"/>
                </a:cubicBezTo>
                <a:cubicBezTo>
                  <a:pt x="96" y="9"/>
                  <a:pt x="74" y="0"/>
                  <a:pt x="55" y="0"/>
                </a:cubicBezTo>
                <a:cubicBezTo>
                  <a:pt x="30" y="0"/>
                  <a:pt x="3" y="16"/>
                  <a:pt x="0" y="51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8"/>
                  <a:pt x="0" y="60"/>
                  <a:pt x="0" y="62"/>
                </a:cubicBezTo>
                <a:cubicBezTo>
                  <a:pt x="2" y="78"/>
                  <a:pt x="15" y="95"/>
                  <a:pt x="24" y="111"/>
                </a:cubicBezTo>
                <a:cubicBezTo>
                  <a:pt x="35" y="129"/>
                  <a:pt x="45" y="146"/>
                  <a:pt x="56" y="163"/>
                </a:cubicBezTo>
                <a:cubicBezTo>
                  <a:pt x="62" y="152"/>
                  <a:pt x="69" y="141"/>
                  <a:pt x="75" y="130"/>
                </a:cubicBezTo>
                <a:cubicBezTo>
                  <a:pt x="77" y="127"/>
                  <a:pt x="79" y="123"/>
                  <a:pt x="81" y="120"/>
                </a:cubicBezTo>
                <a:cubicBezTo>
                  <a:pt x="82" y="118"/>
                  <a:pt x="84" y="116"/>
                  <a:pt x="85" y="114"/>
                </a:cubicBezTo>
                <a:cubicBezTo>
                  <a:pt x="96" y="96"/>
                  <a:pt x="112" y="76"/>
                  <a:pt x="112" y="58"/>
                </a:cubicBezTo>
                <a:cubicBezTo>
                  <a:pt x="112" y="50"/>
                  <a:pt x="112" y="50"/>
                  <a:pt x="112" y="50"/>
                </a:cubicBezTo>
                <a:cubicBezTo>
                  <a:pt x="112" y="48"/>
                  <a:pt x="110" y="41"/>
                  <a:pt x="109" y="41"/>
                </a:cubicBezTo>
                <a:close/>
                <a:moveTo>
                  <a:pt x="56" y="75"/>
                </a:moveTo>
                <a:cubicBezTo>
                  <a:pt x="48" y="75"/>
                  <a:pt x="40" y="72"/>
                  <a:pt x="36" y="62"/>
                </a:cubicBezTo>
                <a:cubicBezTo>
                  <a:pt x="36" y="60"/>
                  <a:pt x="36" y="57"/>
                  <a:pt x="36" y="57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40"/>
                  <a:pt x="47" y="34"/>
                  <a:pt x="56" y="34"/>
                </a:cubicBezTo>
                <a:cubicBezTo>
                  <a:pt x="68" y="34"/>
                  <a:pt x="77" y="43"/>
                  <a:pt x="77" y="55"/>
                </a:cubicBezTo>
                <a:cubicBezTo>
                  <a:pt x="77" y="66"/>
                  <a:pt x="67" y="75"/>
                  <a:pt x="56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87572" y="1532422"/>
            <a:ext cx="2237884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382391" y="4809074"/>
            <a:ext cx="2237884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687572" y="2021018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382391" y="5313314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33656" y="1516777"/>
            <a:ext cx="2237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095472" y="4793429"/>
            <a:ext cx="2237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3656" y="2021018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095472" y="5313314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9"/>
          <p:cNvGrpSpPr/>
          <p:nvPr/>
        </p:nvGrpSpPr>
        <p:grpSpPr>
          <a:xfrm>
            <a:off x="1192149" y="1838545"/>
            <a:ext cx="2971216" cy="2971211"/>
            <a:chOff x="953424" y="1486519"/>
            <a:chExt cx="2228412" cy="2228408"/>
          </a:xfrm>
        </p:grpSpPr>
        <p:sp>
          <p:nvSpPr>
            <p:cNvPr id="4" name="Freeform 41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308" tIns="731520" rIns="475308" bIns="582340" numCol="1" spcCol="1270" anchor="ctr" anchorCtr="0">
              <a:noAutofit/>
            </a:bodyPr>
            <a:lstStyle/>
            <a:p>
              <a:pPr algn="ctr" defTabSz="177795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5" name="Oval 48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rgbClr val="546E7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</p:grpSp>
      <p:grpSp>
        <p:nvGrpSpPr>
          <p:cNvPr id="6" name="Group 50"/>
          <p:cNvGrpSpPr/>
          <p:nvPr/>
        </p:nvGrpSpPr>
        <p:grpSpPr>
          <a:xfrm>
            <a:off x="4135552" y="1902203"/>
            <a:ext cx="2061905" cy="2061901"/>
            <a:chOff x="953424" y="1486519"/>
            <a:chExt cx="2228412" cy="2228408"/>
          </a:xfrm>
        </p:grpSpPr>
        <p:sp>
          <p:nvSpPr>
            <p:cNvPr id="7" name="Freeform 51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308" tIns="731520" rIns="475308" bIns="582340" numCol="1" spcCol="1270" anchor="ctr" anchorCtr="0">
              <a:noAutofit/>
            </a:bodyPr>
            <a:lstStyle/>
            <a:p>
              <a:pPr algn="ctr" defTabSz="177795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8" name="Oval 52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rgbClr val="5EC6D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/>
            </a:p>
          </p:txBody>
        </p:sp>
      </p:grpSp>
      <p:grpSp>
        <p:nvGrpSpPr>
          <p:cNvPr id="9" name="Group 53"/>
          <p:cNvGrpSpPr/>
          <p:nvPr/>
        </p:nvGrpSpPr>
        <p:grpSpPr>
          <a:xfrm>
            <a:off x="6096000" y="1838545"/>
            <a:ext cx="2971216" cy="2971211"/>
            <a:chOff x="953424" y="1486519"/>
            <a:chExt cx="2228412" cy="2228408"/>
          </a:xfrm>
          <a:solidFill>
            <a:srgbClr val="FF3F3F"/>
          </a:solidFill>
        </p:grpSpPr>
        <p:sp>
          <p:nvSpPr>
            <p:cNvPr id="10" name="Freeform 54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308" tIns="731520" rIns="475308" bIns="582340" numCol="1" spcCol="1270" anchor="ctr" anchorCtr="0">
              <a:noAutofit/>
            </a:bodyPr>
            <a:lstStyle/>
            <a:p>
              <a:pPr algn="ctr" defTabSz="177795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11" name="Oval 55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rgbClr val="F8841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56"/>
          <p:cNvGrpSpPr/>
          <p:nvPr/>
        </p:nvGrpSpPr>
        <p:grpSpPr>
          <a:xfrm>
            <a:off x="8949893" y="1902203"/>
            <a:ext cx="2061905" cy="2061901"/>
            <a:chOff x="953424" y="1486519"/>
            <a:chExt cx="2228412" cy="2228408"/>
          </a:xfrm>
          <a:solidFill>
            <a:srgbClr val="FFC000"/>
          </a:solidFill>
        </p:grpSpPr>
        <p:sp>
          <p:nvSpPr>
            <p:cNvPr id="13" name="Freeform 57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308" tIns="731520" rIns="475308" bIns="582340" numCol="1" spcCol="1270" anchor="ctr" anchorCtr="0">
              <a:noAutofit/>
            </a:bodyPr>
            <a:lstStyle/>
            <a:p>
              <a:pPr algn="ctr" defTabSz="177795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14" name="Oval 58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rgbClr val="F26D6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/>
            </a:p>
          </p:txBody>
        </p:sp>
      </p:grpSp>
      <p:sp>
        <p:nvSpPr>
          <p:cNvPr id="17" name="Arc 63"/>
          <p:cNvSpPr/>
          <p:nvPr/>
        </p:nvSpPr>
        <p:spPr>
          <a:xfrm rot="3261709" flipV="1">
            <a:off x="4711867" y="2520968"/>
            <a:ext cx="2181771" cy="2181771"/>
          </a:xfrm>
          <a:prstGeom prst="arc">
            <a:avLst/>
          </a:prstGeom>
          <a:ln w="28575">
            <a:solidFill>
              <a:srgbClr val="F8841D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556"/>
          </a:p>
        </p:txBody>
      </p:sp>
      <p:sp>
        <p:nvSpPr>
          <p:cNvPr id="18" name="Arc 61"/>
          <p:cNvSpPr/>
          <p:nvPr/>
        </p:nvSpPr>
        <p:spPr>
          <a:xfrm rot="19051047">
            <a:off x="2948279" y="1421472"/>
            <a:ext cx="2181771" cy="2181771"/>
          </a:xfrm>
          <a:prstGeom prst="arc">
            <a:avLst/>
          </a:prstGeom>
          <a:ln w="28575">
            <a:solidFill>
              <a:srgbClr val="5EC6D3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556"/>
          </a:p>
        </p:txBody>
      </p:sp>
      <p:sp>
        <p:nvSpPr>
          <p:cNvPr id="19" name="Arc 62"/>
          <p:cNvSpPr/>
          <p:nvPr/>
        </p:nvSpPr>
        <p:spPr>
          <a:xfrm rot="19051047">
            <a:off x="7700319" y="1421473"/>
            <a:ext cx="2181771" cy="2181771"/>
          </a:xfrm>
          <a:prstGeom prst="arc">
            <a:avLst/>
          </a:prstGeom>
          <a:ln w="28575">
            <a:solidFill>
              <a:srgbClr val="F26D64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556"/>
          </a:p>
        </p:txBody>
      </p:sp>
      <p:sp>
        <p:nvSpPr>
          <p:cNvPr id="27" name="矩形 26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60000" y="2560220"/>
            <a:ext cx="183600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布衣公子作品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16602" y="2904628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70356" y="2588612"/>
            <a:ext cx="183600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布衣公子作品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42898" y="2904628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3" name="Freeform 40"/>
          <p:cNvSpPr>
            <a:spLocks/>
          </p:cNvSpPr>
          <p:nvPr/>
        </p:nvSpPr>
        <p:spPr bwMode="auto">
          <a:xfrm>
            <a:off x="7912924" y="1484587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solidFill>
            <a:srgbClr val="F26D64"/>
          </a:solidFill>
          <a:ln w="19050">
            <a:noFill/>
          </a:ln>
          <a:effectLst>
            <a:outerShdw blurRad="152400" dist="381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308" tIns="731520" rIns="475308" bIns="582340" numCol="1" spcCol="1270" anchor="ctr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/>
          </a:p>
        </p:txBody>
      </p:sp>
      <p:sp>
        <p:nvSpPr>
          <p:cNvPr id="37" name="Freeform 42"/>
          <p:cNvSpPr>
            <a:spLocks/>
          </p:cNvSpPr>
          <p:nvPr/>
        </p:nvSpPr>
        <p:spPr bwMode="auto">
          <a:xfrm>
            <a:off x="5793500" y="1484587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19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19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lnTo>
                  <a:pt x="1149" y="515"/>
                </a:lnTo>
                <a:close/>
              </a:path>
            </a:pathLst>
          </a:custGeom>
          <a:solidFill>
            <a:srgbClr val="F8841D"/>
          </a:solidFill>
          <a:ln w="19050">
            <a:noFill/>
          </a:ln>
          <a:effectLst>
            <a:outerShdw blurRad="152400" dist="381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308" tIns="731520" rIns="475308" bIns="582340" numCol="1" spcCol="1270" anchor="ctr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/>
          </a:p>
        </p:txBody>
      </p:sp>
      <p:sp>
        <p:nvSpPr>
          <p:cNvPr id="39" name="Freeform 44"/>
          <p:cNvSpPr>
            <a:spLocks/>
          </p:cNvSpPr>
          <p:nvPr/>
        </p:nvSpPr>
        <p:spPr bwMode="auto">
          <a:xfrm>
            <a:off x="3676378" y="1484587"/>
            <a:ext cx="2719821" cy="2444498"/>
          </a:xfrm>
          <a:custGeom>
            <a:avLst/>
            <a:gdLst>
              <a:gd name="T0" fmla="*/ 1148 w 1148"/>
              <a:gd name="T1" fmla="*/ 515 h 1030"/>
              <a:gd name="T2" fmla="*/ 1019 w 1148"/>
              <a:gd name="T3" fmla="*/ 412 h 1030"/>
              <a:gd name="T4" fmla="*/ 515 w 1148"/>
              <a:gd name="T5" fmla="*/ 0 h 1030"/>
              <a:gd name="T6" fmla="*/ 0 w 1148"/>
              <a:gd name="T7" fmla="*/ 515 h 1030"/>
              <a:gd name="T8" fmla="*/ 515 w 1148"/>
              <a:gd name="T9" fmla="*/ 1030 h 1030"/>
              <a:gd name="T10" fmla="*/ 1019 w 1148"/>
              <a:gd name="T11" fmla="*/ 618 h 1030"/>
              <a:gd name="T12" fmla="*/ 1148 w 1148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8" h="1030">
                <a:moveTo>
                  <a:pt x="1148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lnTo>
                  <a:pt x="1148" y="515"/>
                </a:lnTo>
                <a:close/>
              </a:path>
            </a:pathLst>
          </a:custGeom>
          <a:solidFill>
            <a:srgbClr val="5EC6D3"/>
          </a:solidFill>
          <a:ln w="19050">
            <a:noFill/>
          </a:ln>
          <a:effectLst>
            <a:outerShdw blurRad="152400" dist="381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308" tIns="731520" rIns="475308" bIns="582340" numCol="1" spcCol="1270" anchor="ctr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/>
          </a:p>
        </p:txBody>
      </p:sp>
      <p:sp>
        <p:nvSpPr>
          <p:cNvPr id="41" name="Freeform 46"/>
          <p:cNvSpPr>
            <a:spLocks/>
          </p:cNvSpPr>
          <p:nvPr/>
        </p:nvSpPr>
        <p:spPr bwMode="auto">
          <a:xfrm>
            <a:off x="1556953" y="1484587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solidFill>
            <a:srgbClr val="546E7A"/>
          </a:solidFill>
          <a:ln w="19050">
            <a:noFill/>
          </a:ln>
          <a:effectLst>
            <a:outerShdw blurRad="152400" dist="381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308" tIns="731520" rIns="475308" bIns="582340" numCol="1" spcCol="1270" anchor="ctr" anchorCtr="0">
            <a:noAutofit/>
          </a:bodyPr>
          <a:lstStyle/>
          <a:p>
            <a:pPr algn="ctr" defTabSz="177795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/>
          </a:p>
        </p:txBody>
      </p:sp>
      <p:sp>
        <p:nvSpPr>
          <p:cNvPr id="43" name="Freeform 48"/>
          <p:cNvSpPr>
            <a:spLocks noEditPoints="1"/>
          </p:cNvSpPr>
          <p:nvPr/>
        </p:nvSpPr>
        <p:spPr bwMode="auto">
          <a:xfrm>
            <a:off x="4670468" y="1995247"/>
            <a:ext cx="630518" cy="630518"/>
          </a:xfrm>
          <a:custGeom>
            <a:avLst/>
            <a:gdLst>
              <a:gd name="T0" fmla="*/ 152 w 152"/>
              <a:gd name="T1" fmla="*/ 88 h 152"/>
              <a:gd name="T2" fmla="*/ 152 w 152"/>
              <a:gd name="T3" fmla="*/ 64 h 152"/>
              <a:gd name="T4" fmla="*/ 138 w 152"/>
              <a:gd name="T5" fmla="*/ 64 h 152"/>
              <a:gd name="T6" fmla="*/ 128 w 152"/>
              <a:gd name="T7" fmla="*/ 40 h 152"/>
              <a:gd name="T8" fmla="*/ 138 w 152"/>
              <a:gd name="T9" fmla="*/ 31 h 152"/>
              <a:gd name="T10" fmla="*/ 121 w 152"/>
              <a:gd name="T11" fmla="*/ 14 h 152"/>
              <a:gd name="T12" fmla="*/ 111 w 152"/>
              <a:gd name="T13" fmla="*/ 24 h 152"/>
              <a:gd name="T14" fmla="*/ 88 w 152"/>
              <a:gd name="T15" fmla="*/ 14 h 152"/>
              <a:gd name="T16" fmla="*/ 88 w 152"/>
              <a:gd name="T17" fmla="*/ 0 h 152"/>
              <a:gd name="T18" fmla="*/ 64 w 152"/>
              <a:gd name="T19" fmla="*/ 0 h 152"/>
              <a:gd name="T20" fmla="*/ 64 w 152"/>
              <a:gd name="T21" fmla="*/ 14 h 152"/>
              <a:gd name="T22" fmla="*/ 41 w 152"/>
              <a:gd name="T23" fmla="*/ 24 h 152"/>
              <a:gd name="T24" fmla="*/ 31 w 152"/>
              <a:gd name="T25" fmla="*/ 14 h 152"/>
              <a:gd name="T26" fmla="*/ 14 w 152"/>
              <a:gd name="T27" fmla="*/ 31 h 152"/>
              <a:gd name="T28" fmla="*/ 24 w 152"/>
              <a:gd name="T29" fmla="*/ 40 h 152"/>
              <a:gd name="T30" fmla="*/ 14 w 152"/>
              <a:gd name="T31" fmla="*/ 64 h 152"/>
              <a:gd name="T32" fmla="*/ 0 w 152"/>
              <a:gd name="T33" fmla="*/ 64 h 152"/>
              <a:gd name="T34" fmla="*/ 0 w 152"/>
              <a:gd name="T35" fmla="*/ 88 h 152"/>
              <a:gd name="T36" fmla="*/ 14 w 152"/>
              <a:gd name="T37" fmla="*/ 88 h 152"/>
              <a:gd name="T38" fmla="*/ 24 w 152"/>
              <a:gd name="T39" fmla="*/ 111 h 152"/>
              <a:gd name="T40" fmla="*/ 14 w 152"/>
              <a:gd name="T41" fmla="*/ 121 h 152"/>
              <a:gd name="T42" fmla="*/ 31 w 152"/>
              <a:gd name="T43" fmla="*/ 138 h 152"/>
              <a:gd name="T44" fmla="*/ 41 w 152"/>
              <a:gd name="T45" fmla="*/ 128 h 152"/>
              <a:gd name="T46" fmla="*/ 64 w 152"/>
              <a:gd name="T47" fmla="*/ 138 h 152"/>
              <a:gd name="T48" fmla="*/ 64 w 152"/>
              <a:gd name="T49" fmla="*/ 152 h 152"/>
              <a:gd name="T50" fmla="*/ 88 w 152"/>
              <a:gd name="T51" fmla="*/ 152 h 152"/>
              <a:gd name="T52" fmla="*/ 88 w 152"/>
              <a:gd name="T53" fmla="*/ 138 h 152"/>
              <a:gd name="T54" fmla="*/ 111 w 152"/>
              <a:gd name="T55" fmla="*/ 128 h 152"/>
              <a:gd name="T56" fmla="*/ 121 w 152"/>
              <a:gd name="T57" fmla="*/ 138 h 152"/>
              <a:gd name="T58" fmla="*/ 138 w 152"/>
              <a:gd name="T59" fmla="*/ 121 h 152"/>
              <a:gd name="T60" fmla="*/ 128 w 152"/>
              <a:gd name="T61" fmla="*/ 111 h 152"/>
              <a:gd name="T62" fmla="*/ 138 w 152"/>
              <a:gd name="T63" fmla="*/ 88 h 152"/>
              <a:gd name="T64" fmla="*/ 152 w 152"/>
              <a:gd name="T65" fmla="*/ 88 h 152"/>
              <a:gd name="T66" fmla="*/ 76 w 152"/>
              <a:gd name="T67" fmla="*/ 115 h 152"/>
              <a:gd name="T68" fmla="*/ 37 w 152"/>
              <a:gd name="T69" fmla="*/ 76 h 152"/>
              <a:gd name="T70" fmla="*/ 76 w 152"/>
              <a:gd name="T71" fmla="*/ 37 h 152"/>
              <a:gd name="T72" fmla="*/ 115 w 152"/>
              <a:gd name="T73" fmla="*/ 76 h 152"/>
              <a:gd name="T74" fmla="*/ 76 w 152"/>
              <a:gd name="T75" fmla="*/ 1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" h="152">
                <a:moveTo>
                  <a:pt x="152" y="88"/>
                </a:moveTo>
                <a:cubicBezTo>
                  <a:pt x="152" y="64"/>
                  <a:pt x="152" y="64"/>
                  <a:pt x="152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6" y="55"/>
                  <a:pt x="133" y="47"/>
                  <a:pt x="128" y="40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04" y="19"/>
                  <a:pt x="96" y="16"/>
                  <a:pt x="88" y="14"/>
                </a:cubicBezTo>
                <a:cubicBezTo>
                  <a:pt x="88" y="0"/>
                  <a:pt x="88" y="0"/>
                  <a:pt x="8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14"/>
                  <a:pt x="64" y="14"/>
                  <a:pt x="64" y="14"/>
                </a:cubicBezTo>
                <a:cubicBezTo>
                  <a:pt x="56" y="16"/>
                  <a:pt x="48" y="19"/>
                  <a:pt x="41" y="24"/>
                </a:cubicBezTo>
                <a:cubicBezTo>
                  <a:pt x="31" y="14"/>
                  <a:pt x="31" y="14"/>
                  <a:pt x="31" y="14"/>
                </a:cubicBezTo>
                <a:cubicBezTo>
                  <a:pt x="14" y="31"/>
                  <a:pt x="14" y="31"/>
                  <a:pt x="14" y="31"/>
                </a:cubicBezTo>
                <a:cubicBezTo>
                  <a:pt x="24" y="40"/>
                  <a:pt x="24" y="40"/>
                  <a:pt x="24" y="40"/>
                </a:cubicBezTo>
                <a:cubicBezTo>
                  <a:pt x="19" y="47"/>
                  <a:pt x="16" y="55"/>
                  <a:pt x="1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8"/>
                  <a:pt x="0" y="88"/>
                  <a:pt x="0" y="88"/>
                </a:cubicBezTo>
                <a:cubicBezTo>
                  <a:pt x="14" y="88"/>
                  <a:pt x="14" y="88"/>
                  <a:pt x="14" y="88"/>
                </a:cubicBezTo>
                <a:cubicBezTo>
                  <a:pt x="16" y="96"/>
                  <a:pt x="19" y="104"/>
                  <a:pt x="24" y="111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8" y="133"/>
                  <a:pt x="56" y="136"/>
                  <a:pt x="64" y="138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96" y="136"/>
                  <a:pt x="104" y="133"/>
                  <a:pt x="111" y="128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38" y="121"/>
                  <a:pt x="138" y="121"/>
                  <a:pt x="138" y="121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33" y="104"/>
                  <a:pt x="136" y="96"/>
                  <a:pt x="138" y="88"/>
                </a:cubicBezTo>
                <a:lnTo>
                  <a:pt x="152" y="88"/>
                </a:lnTo>
                <a:close/>
                <a:moveTo>
                  <a:pt x="76" y="115"/>
                </a:moveTo>
                <a:cubicBezTo>
                  <a:pt x="54" y="115"/>
                  <a:pt x="37" y="98"/>
                  <a:pt x="37" y="76"/>
                </a:cubicBezTo>
                <a:cubicBezTo>
                  <a:pt x="37" y="54"/>
                  <a:pt x="54" y="37"/>
                  <a:pt x="76" y="37"/>
                </a:cubicBezTo>
                <a:cubicBezTo>
                  <a:pt x="98" y="37"/>
                  <a:pt x="115" y="54"/>
                  <a:pt x="115" y="76"/>
                </a:cubicBezTo>
                <a:cubicBezTo>
                  <a:pt x="115" y="98"/>
                  <a:pt x="98" y="115"/>
                  <a:pt x="76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9"/>
          <p:cNvSpPr>
            <a:spLocks noEditPoints="1"/>
          </p:cNvSpPr>
          <p:nvPr/>
        </p:nvSpPr>
        <p:spPr bwMode="auto">
          <a:xfrm>
            <a:off x="6839413" y="2028759"/>
            <a:ext cx="596272" cy="527780"/>
          </a:xfrm>
          <a:custGeom>
            <a:avLst/>
            <a:gdLst>
              <a:gd name="T0" fmla="*/ 29 w 144"/>
              <a:gd name="T1" fmla="*/ 53 h 127"/>
              <a:gd name="T2" fmla="*/ 45 w 144"/>
              <a:gd name="T3" fmla="*/ 72 h 127"/>
              <a:gd name="T4" fmla="*/ 65 w 144"/>
              <a:gd name="T5" fmla="*/ 58 h 127"/>
              <a:gd name="T6" fmla="*/ 50 w 144"/>
              <a:gd name="T7" fmla="*/ 39 h 127"/>
              <a:gd name="T8" fmla="*/ 65 w 144"/>
              <a:gd name="T9" fmla="*/ 29 h 127"/>
              <a:gd name="T10" fmla="*/ 8 w 144"/>
              <a:gd name="T11" fmla="*/ 0 h 127"/>
              <a:gd name="T12" fmla="*/ 13 w 144"/>
              <a:gd name="T13" fmla="*/ 63 h 127"/>
              <a:gd name="T14" fmla="*/ 29 w 144"/>
              <a:gd name="T15" fmla="*/ 53 h 127"/>
              <a:gd name="T16" fmla="*/ 115 w 144"/>
              <a:gd name="T17" fmla="*/ 53 h 127"/>
              <a:gd name="T18" fmla="*/ 131 w 144"/>
              <a:gd name="T19" fmla="*/ 63 h 127"/>
              <a:gd name="T20" fmla="*/ 136 w 144"/>
              <a:gd name="T21" fmla="*/ 0 h 127"/>
              <a:gd name="T22" fmla="*/ 80 w 144"/>
              <a:gd name="T23" fmla="*/ 29 h 127"/>
              <a:gd name="T24" fmla="*/ 95 w 144"/>
              <a:gd name="T25" fmla="*/ 39 h 127"/>
              <a:gd name="T26" fmla="*/ 0 w 144"/>
              <a:gd name="T27" fmla="*/ 103 h 127"/>
              <a:gd name="T28" fmla="*/ 5 w 144"/>
              <a:gd name="T29" fmla="*/ 127 h 127"/>
              <a:gd name="T30" fmla="*/ 115 w 144"/>
              <a:gd name="T31" fmla="*/ 53 h 127"/>
              <a:gd name="T32" fmla="*/ 101 w 144"/>
              <a:gd name="T33" fmla="*/ 86 h 127"/>
              <a:gd name="T34" fmla="*/ 81 w 144"/>
              <a:gd name="T35" fmla="*/ 103 h 127"/>
              <a:gd name="T36" fmla="*/ 139 w 144"/>
              <a:gd name="T37" fmla="*/ 127 h 127"/>
              <a:gd name="T38" fmla="*/ 144 w 144"/>
              <a:gd name="T39" fmla="*/ 103 h 127"/>
              <a:gd name="T40" fmla="*/ 101 w 144"/>
              <a:gd name="T41" fmla="*/ 8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27">
                <a:moveTo>
                  <a:pt x="29" y="53"/>
                </a:moveTo>
                <a:cubicBezTo>
                  <a:pt x="34" y="60"/>
                  <a:pt x="39" y="66"/>
                  <a:pt x="45" y="72"/>
                </a:cubicBezTo>
                <a:cubicBezTo>
                  <a:pt x="51" y="68"/>
                  <a:pt x="58" y="63"/>
                  <a:pt x="65" y="58"/>
                </a:cubicBezTo>
                <a:cubicBezTo>
                  <a:pt x="59" y="52"/>
                  <a:pt x="54" y="46"/>
                  <a:pt x="50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8" y="0"/>
                  <a:pt x="8" y="0"/>
                  <a:pt x="8" y="0"/>
                </a:cubicBezTo>
                <a:cubicBezTo>
                  <a:pt x="13" y="63"/>
                  <a:pt x="13" y="63"/>
                  <a:pt x="13" y="63"/>
                </a:cubicBezTo>
                <a:lnTo>
                  <a:pt x="29" y="53"/>
                </a:lnTo>
                <a:close/>
                <a:moveTo>
                  <a:pt x="115" y="53"/>
                </a:moveTo>
                <a:cubicBezTo>
                  <a:pt x="131" y="63"/>
                  <a:pt x="131" y="63"/>
                  <a:pt x="131" y="63"/>
                </a:cubicBezTo>
                <a:cubicBezTo>
                  <a:pt x="136" y="0"/>
                  <a:pt x="136" y="0"/>
                  <a:pt x="136" y="0"/>
                </a:cubicBezTo>
                <a:cubicBezTo>
                  <a:pt x="80" y="29"/>
                  <a:pt x="80" y="29"/>
                  <a:pt x="80" y="29"/>
                </a:cubicBezTo>
                <a:cubicBezTo>
                  <a:pt x="95" y="39"/>
                  <a:pt x="95" y="39"/>
                  <a:pt x="95" y="39"/>
                </a:cubicBezTo>
                <a:cubicBezTo>
                  <a:pt x="61" y="90"/>
                  <a:pt x="1" y="103"/>
                  <a:pt x="0" y="103"/>
                </a:cubicBezTo>
                <a:cubicBezTo>
                  <a:pt x="5" y="127"/>
                  <a:pt x="5" y="127"/>
                  <a:pt x="5" y="127"/>
                </a:cubicBezTo>
                <a:cubicBezTo>
                  <a:pt x="8" y="127"/>
                  <a:pt x="75" y="112"/>
                  <a:pt x="115" y="53"/>
                </a:cubicBezTo>
                <a:close/>
                <a:moveTo>
                  <a:pt x="101" y="86"/>
                </a:moveTo>
                <a:cubicBezTo>
                  <a:pt x="95" y="92"/>
                  <a:pt x="88" y="98"/>
                  <a:pt x="81" y="103"/>
                </a:cubicBezTo>
                <a:cubicBezTo>
                  <a:pt x="111" y="121"/>
                  <a:pt x="137" y="127"/>
                  <a:pt x="139" y="127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103"/>
                  <a:pt x="124" y="99"/>
                  <a:pt x="101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50"/>
          <p:cNvSpPr>
            <a:spLocks/>
          </p:cNvSpPr>
          <p:nvPr/>
        </p:nvSpPr>
        <p:spPr bwMode="auto">
          <a:xfrm>
            <a:off x="9065530" y="2021723"/>
            <a:ext cx="495552" cy="582170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1"/>
          <p:cNvSpPr>
            <a:spLocks/>
          </p:cNvSpPr>
          <p:nvPr/>
        </p:nvSpPr>
        <p:spPr bwMode="auto">
          <a:xfrm>
            <a:off x="2209434" y="2033378"/>
            <a:ext cx="1176430" cy="560012"/>
          </a:xfrm>
          <a:custGeom>
            <a:avLst/>
            <a:gdLst>
              <a:gd name="T0" fmla="*/ 584 w 584"/>
              <a:gd name="T1" fmla="*/ 0 h 278"/>
              <a:gd name="T2" fmla="*/ 449 w 584"/>
              <a:gd name="T3" fmla="*/ 31 h 278"/>
              <a:gd name="T4" fmla="*/ 469 w 584"/>
              <a:gd name="T5" fmla="*/ 62 h 278"/>
              <a:gd name="T6" fmla="*/ 278 w 584"/>
              <a:gd name="T7" fmla="*/ 200 h 278"/>
              <a:gd name="T8" fmla="*/ 214 w 584"/>
              <a:gd name="T9" fmla="*/ 116 h 278"/>
              <a:gd name="T10" fmla="*/ 204 w 584"/>
              <a:gd name="T11" fmla="*/ 101 h 278"/>
              <a:gd name="T12" fmla="*/ 190 w 584"/>
              <a:gd name="T13" fmla="*/ 112 h 278"/>
              <a:gd name="T14" fmla="*/ 0 w 584"/>
              <a:gd name="T15" fmla="*/ 250 h 278"/>
              <a:gd name="T16" fmla="*/ 21 w 584"/>
              <a:gd name="T17" fmla="*/ 278 h 278"/>
              <a:gd name="T18" fmla="*/ 196 w 584"/>
              <a:gd name="T19" fmla="*/ 151 h 278"/>
              <a:gd name="T20" fmla="*/ 260 w 584"/>
              <a:gd name="T21" fmla="*/ 237 h 278"/>
              <a:gd name="T22" fmla="*/ 270 w 584"/>
              <a:gd name="T23" fmla="*/ 252 h 278"/>
              <a:gd name="T24" fmla="*/ 284 w 584"/>
              <a:gd name="T25" fmla="*/ 241 h 278"/>
              <a:gd name="T26" fmla="*/ 490 w 584"/>
              <a:gd name="T27" fmla="*/ 91 h 278"/>
              <a:gd name="T28" fmla="*/ 490 w 584"/>
              <a:gd name="T29" fmla="*/ 91 h 278"/>
              <a:gd name="T30" fmla="*/ 512 w 584"/>
              <a:gd name="T31" fmla="*/ 120 h 278"/>
              <a:gd name="T32" fmla="*/ 584 w 584"/>
              <a:gd name="T33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4" h="278">
                <a:moveTo>
                  <a:pt x="584" y="0"/>
                </a:moveTo>
                <a:lnTo>
                  <a:pt x="449" y="31"/>
                </a:lnTo>
                <a:lnTo>
                  <a:pt x="469" y="62"/>
                </a:lnTo>
                <a:lnTo>
                  <a:pt x="278" y="200"/>
                </a:lnTo>
                <a:lnTo>
                  <a:pt x="214" y="116"/>
                </a:lnTo>
                <a:lnTo>
                  <a:pt x="204" y="101"/>
                </a:lnTo>
                <a:lnTo>
                  <a:pt x="190" y="112"/>
                </a:lnTo>
                <a:lnTo>
                  <a:pt x="0" y="250"/>
                </a:lnTo>
                <a:lnTo>
                  <a:pt x="21" y="278"/>
                </a:lnTo>
                <a:lnTo>
                  <a:pt x="196" y="151"/>
                </a:lnTo>
                <a:lnTo>
                  <a:pt x="260" y="237"/>
                </a:lnTo>
                <a:lnTo>
                  <a:pt x="270" y="252"/>
                </a:lnTo>
                <a:lnTo>
                  <a:pt x="284" y="241"/>
                </a:lnTo>
                <a:lnTo>
                  <a:pt x="490" y="91"/>
                </a:lnTo>
                <a:lnTo>
                  <a:pt x="490" y="91"/>
                </a:lnTo>
                <a:lnTo>
                  <a:pt x="512" y="120"/>
                </a:lnTo>
                <a:lnTo>
                  <a:pt x="5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087358" y="2638150"/>
            <a:ext cx="1420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Step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244178" y="2638150"/>
            <a:ext cx="148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Step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88786" y="2638150"/>
            <a:ext cx="149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Step 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572558" y="2638150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Step 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TextBox 39"/>
          <p:cNvSpPr txBox="1"/>
          <p:nvPr/>
        </p:nvSpPr>
        <p:spPr>
          <a:xfrm>
            <a:off x="1801473" y="4509473"/>
            <a:ext cx="1992353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794006" y="4082380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546E7A"/>
                </a:solidFill>
              </a:rPr>
              <a:t>单击添加标题</a:t>
            </a:r>
            <a:endParaRPr lang="en-US" altLang="zh-CN" b="1" dirty="0" smtClean="0">
              <a:solidFill>
                <a:srgbClr val="546E7A"/>
              </a:solidFill>
            </a:endParaRPr>
          </a:p>
        </p:txBody>
      </p:sp>
      <p:sp>
        <p:nvSpPr>
          <p:cNvPr id="59" name="TextBox 39"/>
          <p:cNvSpPr txBox="1"/>
          <p:nvPr/>
        </p:nvSpPr>
        <p:spPr>
          <a:xfrm>
            <a:off x="3989551" y="4509473"/>
            <a:ext cx="1992353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982084" y="4082380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5EC6D3"/>
                </a:solidFill>
              </a:rPr>
              <a:t>单击添加标题</a:t>
            </a:r>
            <a:endParaRPr lang="en-US" altLang="zh-CN" b="1" dirty="0" smtClean="0">
              <a:solidFill>
                <a:srgbClr val="5EC6D3"/>
              </a:solidFill>
            </a:endParaRPr>
          </a:p>
        </p:txBody>
      </p:sp>
      <p:sp>
        <p:nvSpPr>
          <p:cNvPr id="61" name="TextBox 39"/>
          <p:cNvSpPr txBox="1"/>
          <p:nvPr/>
        </p:nvSpPr>
        <p:spPr>
          <a:xfrm>
            <a:off x="6141373" y="4509473"/>
            <a:ext cx="1992353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133906" y="4082380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8841D"/>
                </a:solidFill>
              </a:rPr>
              <a:t>单击添加标题</a:t>
            </a:r>
            <a:endParaRPr lang="en-US" altLang="zh-CN" b="1" dirty="0" smtClean="0">
              <a:solidFill>
                <a:srgbClr val="F8841D"/>
              </a:solidFill>
            </a:endParaRPr>
          </a:p>
        </p:txBody>
      </p:sp>
      <p:sp>
        <p:nvSpPr>
          <p:cNvPr id="63" name="TextBox 39"/>
          <p:cNvSpPr txBox="1"/>
          <p:nvPr/>
        </p:nvSpPr>
        <p:spPr>
          <a:xfrm>
            <a:off x="8317130" y="4509473"/>
            <a:ext cx="1992353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309663" y="4082380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26D64"/>
                </a:solidFill>
              </a:rPr>
              <a:t>单击添加标题</a:t>
            </a:r>
            <a:endParaRPr lang="en-US" altLang="zh-CN" b="1" dirty="0" smtClean="0">
              <a:solidFill>
                <a:srgbClr val="F26D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 rot="19200000">
            <a:off x="5245119" y="2584436"/>
            <a:ext cx="2199581" cy="2183682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 rot="19200000">
            <a:off x="6728934" y="1524061"/>
            <a:ext cx="1523177" cy="1512168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 rot="19200000">
            <a:off x="4058291" y="4250746"/>
            <a:ext cx="1970558" cy="1937724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 rot="19200000">
            <a:off x="4052574" y="2019274"/>
            <a:ext cx="1523177" cy="1512168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30913" y="2018535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595959"/>
                </a:solidFill>
              </a:rPr>
              <a:t>标题</a:t>
            </a:r>
            <a:endParaRPr lang="zh-CN" altLang="en-US" sz="2800" b="1" dirty="0">
              <a:solidFill>
                <a:srgbClr val="595959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73409" y="3407081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95959"/>
                </a:solidFill>
              </a:rPr>
              <a:t>标题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242662" y="251374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595959"/>
                </a:solidFill>
              </a:rPr>
              <a:t>标题</a:t>
            </a:r>
            <a:endParaRPr lang="zh-CN" altLang="en-US" sz="2800" b="1" dirty="0">
              <a:solidFill>
                <a:srgbClr val="595959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67362" y="4927221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95959"/>
                </a:solidFill>
              </a:rPr>
              <a:t>标题</a:t>
            </a:r>
            <a:endParaRPr lang="zh-CN" altLang="en-US" sz="3200" b="1" dirty="0">
              <a:solidFill>
                <a:srgbClr val="595959"/>
              </a:solidFill>
            </a:endParaRP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8335725" y="2006304"/>
            <a:ext cx="3246675" cy="7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7707075" y="3934299"/>
            <a:ext cx="3246675" cy="7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657618" y="5180340"/>
            <a:ext cx="3246675" cy="7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657618" y="2515037"/>
            <a:ext cx="3246675" cy="7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5" name="矩形 44"/>
          <p:cNvSpPr/>
          <p:nvPr/>
        </p:nvSpPr>
        <p:spPr>
          <a:xfrm>
            <a:off x="773730" y="2181487"/>
            <a:ext cx="2916000" cy="332148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773730" y="4887460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7823187" y="3533394"/>
            <a:ext cx="291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66" name="矩形 65"/>
          <p:cNvSpPr/>
          <p:nvPr/>
        </p:nvSpPr>
        <p:spPr>
          <a:xfrm>
            <a:off x="8451837" y="1654469"/>
            <a:ext cx="2916000" cy="332148"/>
          </a:xfrm>
          <a:prstGeom prst="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5336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3" name="직사각형 9"/>
          <p:cNvSpPr/>
          <p:nvPr/>
        </p:nvSpPr>
        <p:spPr>
          <a:xfrm>
            <a:off x="3068836" y="1735087"/>
            <a:ext cx="5649495" cy="949183"/>
          </a:xfrm>
          <a:custGeom>
            <a:avLst/>
            <a:gdLst/>
            <a:ahLst/>
            <a:cxnLst/>
            <a:rect l="l" t="t" r="r" b="b"/>
            <a:pathLst>
              <a:path w="5386417" h="904982">
                <a:moveTo>
                  <a:pt x="431232" y="0"/>
                </a:moveTo>
                <a:lnTo>
                  <a:pt x="2835546" y="0"/>
                </a:lnTo>
                <a:lnTo>
                  <a:pt x="2835546" y="1"/>
                </a:lnTo>
                <a:lnTo>
                  <a:pt x="5386417" y="1"/>
                </a:lnTo>
                <a:lnTo>
                  <a:pt x="5386417" y="904982"/>
                </a:lnTo>
                <a:lnTo>
                  <a:pt x="2714413" y="904982"/>
                </a:lnTo>
                <a:lnTo>
                  <a:pt x="2714413" y="904981"/>
                </a:lnTo>
                <a:lnTo>
                  <a:pt x="431232" y="904981"/>
                </a:lnTo>
                <a:lnTo>
                  <a:pt x="0" y="452491"/>
                </a:lnTo>
                <a:close/>
              </a:path>
            </a:pathLst>
          </a:custGeom>
          <a:solidFill>
            <a:srgbClr val="546E7A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34" name="직사각형 11"/>
          <p:cNvSpPr/>
          <p:nvPr/>
        </p:nvSpPr>
        <p:spPr>
          <a:xfrm>
            <a:off x="6114544" y="1735943"/>
            <a:ext cx="3936465" cy="2551956"/>
          </a:xfrm>
          <a:custGeom>
            <a:avLst/>
            <a:gdLst/>
            <a:ahLst/>
            <a:cxnLst/>
            <a:rect l="l" t="t" r="r" b="b"/>
            <a:pathLst>
              <a:path w="3753158" h="2433120">
                <a:moveTo>
                  <a:pt x="2551937" y="0"/>
                </a:moveTo>
                <a:cubicBezTo>
                  <a:pt x="3216835" y="7941"/>
                  <a:pt x="3753158" y="549617"/>
                  <a:pt x="3753158" y="1216560"/>
                </a:cubicBezTo>
                <a:cubicBezTo>
                  <a:pt x="3753158" y="1862329"/>
                  <a:pt x="3250349" y="2390659"/>
                  <a:pt x="2614765" y="2429218"/>
                </a:cubicBezTo>
                <a:lnTo>
                  <a:pt x="2614765" y="2433120"/>
                </a:lnTo>
                <a:lnTo>
                  <a:pt x="2551937" y="2433120"/>
                </a:lnTo>
                <a:lnTo>
                  <a:pt x="0" y="2433120"/>
                </a:lnTo>
                <a:lnTo>
                  <a:pt x="0" y="1528953"/>
                </a:lnTo>
                <a:lnTo>
                  <a:pt x="2554760" y="1528953"/>
                </a:lnTo>
                <a:cubicBezTo>
                  <a:pt x="2719614" y="1520567"/>
                  <a:pt x="2850205" y="1383814"/>
                  <a:pt x="2850205" y="1216560"/>
                </a:cubicBezTo>
                <a:cubicBezTo>
                  <a:pt x="2850205" y="1048348"/>
                  <a:pt x="2718114" y="910988"/>
                  <a:pt x="2551937" y="903765"/>
                </a:cubicBezTo>
                <a:close/>
              </a:path>
            </a:pathLst>
          </a:custGeom>
          <a:solidFill>
            <a:srgbClr val="5EC6D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37" name="직사각형 14"/>
          <p:cNvSpPr/>
          <p:nvPr/>
        </p:nvSpPr>
        <p:spPr>
          <a:xfrm>
            <a:off x="3439088" y="4968750"/>
            <a:ext cx="5649493" cy="949181"/>
          </a:xfrm>
          <a:custGeom>
            <a:avLst/>
            <a:gdLst/>
            <a:ahLst/>
            <a:cxnLst/>
            <a:rect l="l" t="t" r="r" b="b"/>
            <a:pathLst>
              <a:path w="5386416" h="904981">
                <a:moveTo>
                  <a:pt x="0" y="0"/>
                </a:moveTo>
                <a:lnTo>
                  <a:pt x="2012972" y="0"/>
                </a:lnTo>
                <a:lnTo>
                  <a:pt x="2482535" y="0"/>
                </a:lnTo>
                <a:lnTo>
                  <a:pt x="4955184" y="0"/>
                </a:lnTo>
                <a:lnTo>
                  <a:pt x="5386416" y="452491"/>
                </a:lnTo>
                <a:lnTo>
                  <a:pt x="4955184" y="904981"/>
                </a:lnTo>
                <a:lnTo>
                  <a:pt x="2482535" y="904981"/>
                </a:lnTo>
                <a:lnTo>
                  <a:pt x="2012972" y="904981"/>
                </a:lnTo>
                <a:lnTo>
                  <a:pt x="0" y="904981"/>
                </a:lnTo>
                <a:close/>
              </a:path>
            </a:pathLst>
          </a:custGeom>
          <a:solidFill>
            <a:srgbClr val="F26D6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38" name="도넛 4"/>
          <p:cNvSpPr/>
          <p:nvPr/>
        </p:nvSpPr>
        <p:spPr>
          <a:xfrm flipH="1">
            <a:off x="2114276" y="3339573"/>
            <a:ext cx="3935783" cy="2578359"/>
          </a:xfrm>
          <a:custGeom>
            <a:avLst/>
            <a:gdLst/>
            <a:ahLst/>
            <a:cxnLst/>
            <a:rect l="l" t="t" r="r" b="b"/>
            <a:pathLst>
              <a:path w="3752507" h="2458293">
                <a:moveTo>
                  <a:pt x="2551286" y="0"/>
                </a:moveTo>
                <a:lnTo>
                  <a:pt x="2551286" y="1"/>
                </a:lnTo>
                <a:lnTo>
                  <a:pt x="0" y="1"/>
                </a:lnTo>
                <a:lnTo>
                  <a:pt x="0" y="913984"/>
                </a:lnTo>
                <a:lnTo>
                  <a:pt x="2557326" y="913984"/>
                </a:lnTo>
                <a:cubicBezTo>
                  <a:pt x="2720670" y="923808"/>
                  <a:pt x="2849553" y="1061270"/>
                  <a:pt x="2849553" y="1229147"/>
                </a:cubicBezTo>
                <a:cubicBezTo>
                  <a:pt x="2849553" y="1399099"/>
                  <a:pt x="2717462" y="1537881"/>
                  <a:pt x="2551286" y="1545178"/>
                </a:cubicBezTo>
                <a:lnTo>
                  <a:pt x="2551286" y="2458293"/>
                </a:lnTo>
                <a:cubicBezTo>
                  <a:pt x="3216184" y="2450270"/>
                  <a:pt x="3752507" y="1902989"/>
                  <a:pt x="3752507" y="1229147"/>
                </a:cubicBezTo>
                <a:cubicBezTo>
                  <a:pt x="3752507" y="565018"/>
                  <a:pt x="3231535" y="23828"/>
                  <a:pt x="2579919" y="1797"/>
                </a:cubicBezTo>
                <a:lnTo>
                  <a:pt x="2579919" y="1"/>
                </a:lnTo>
                <a:lnTo>
                  <a:pt x="2551302" y="1"/>
                </a:lnTo>
                <a:close/>
              </a:path>
            </a:pathLst>
          </a:custGeom>
          <a:solidFill>
            <a:srgbClr val="F8841D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39" name="텍스트 개체 틀 3"/>
          <p:cNvSpPr txBox="1">
            <a:spLocks/>
          </p:cNvSpPr>
          <p:nvPr/>
        </p:nvSpPr>
        <p:spPr>
          <a:xfrm>
            <a:off x="3631653" y="1829049"/>
            <a:ext cx="913211" cy="7612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733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01.</a:t>
            </a:r>
            <a:endParaRPr lang="ko-KR" altLang="en-US" sz="3733">
              <a:solidFill>
                <a:schemeClr val="bg1"/>
              </a:solidFill>
              <a:cs typeface="Tahoma" panose="020B0604030504040204" pitchFamily="34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4648466" y="1919150"/>
            <a:ext cx="362080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l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感谢您选择布衣公子作品，单击添加文字内容，言简意赅不罗嗦。</a:t>
            </a:r>
          </a:p>
        </p:txBody>
      </p:sp>
      <p:sp>
        <p:nvSpPr>
          <p:cNvPr id="41" name="텍스트 개체 틀 3"/>
          <p:cNvSpPr txBox="1">
            <a:spLocks/>
          </p:cNvSpPr>
          <p:nvPr/>
        </p:nvSpPr>
        <p:spPr>
          <a:xfrm>
            <a:off x="6206885" y="3438505"/>
            <a:ext cx="913211" cy="7612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733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02.</a:t>
            </a:r>
            <a:endParaRPr lang="ko-KR" altLang="en-US" sz="3733" dirty="0">
              <a:solidFill>
                <a:schemeClr val="bg1"/>
              </a:solidFill>
              <a:cs typeface="Tahoma" panose="020B0604030504040204" pitchFamily="34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959650" y="3483557"/>
            <a:ext cx="2387337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60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1400" dirty="0"/>
              <a:t>感谢您选择布衣公子作品，单击添加文字内容，言简意赅不罗嗦。</a:t>
            </a:r>
          </a:p>
        </p:txBody>
      </p:sp>
      <p:sp>
        <p:nvSpPr>
          <p:cNvPr id="43" name="텍스트 개체 틀 3"/>
          <p:cNvSpPr txBox="1">
            <a:spLocks/>
          </p:cNvSpPr>
          <p:nvPr/>
        </p:nvSpPr>
        <p:spPr>
          <a:xfrm>
            <a:off x="2921167" y="3438505"/>
            <a:ext cx="913211" cy="7612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733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03.</a:t>
            </a:r>
            <a:endParaRPr lang="ko-KR" altLang="en-US" sz="3733">
              <a:solidFill>
                <a:schemeClr val="bg1"/>
              </a:solidFill>
              <a:cs typeface="Tahoma" panose="020B0604030504040204" pitchFamily="34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937981" y="3483557"/>
            <a:ext cx="2008259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/>
              <a:t>感谢您选择布衣公子作品，单击添加文字内容，言简意赅不罗嗦。</a:t>
            </a:r>
          </a:p>
        </p:txBody>
      </p:sp>
      <p:sp>
        <p:nvSpPr>
          <p:cNvPr id="45" name="텍스트 개체 틀 3"/>
          <p:cNvSpPr txBox="1">
            <a:spLocks/>
          </p:cNvSpPr>
          <p:nvPr/>
        </p:nvSpPr>
        <p:spPr>
          <a:xfrm>
            <a:off x="3675747" y="5062711"/>
            <a:ext cx="913211" cy="7612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733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04.</a:t>
            </a:r>
            <a:endParaRPr lang="ko-KR" altLang="en-US" sz="3733">
              <a:solidFill>
                <a:schemeClr val="bg1"/>
              </a:solidFill>
              <a:cs typeface="Tahoma" panose="020B0604030504040204" pitchFamily="34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4692561" y="5152813"/>
            <a:ext cx="3620805" cy="57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60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/>
              <a:t>感谢您选择布衣公子作品，单击添加文字内容，言简意赅不罗嗦。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678157" y="3685176"/>
            <a:ext cx="1222375" cy="1539876"/>
            <a:chOff x="193675" y="3179763"/>
            <a:chExt cx="1222375" cy="1539876"/>
          </a:xfrm>
          <a:solidFill>
            <a:srgbClr val="595959"/>
          </a:solidFill>
        </p:grpSpPr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615950" y="3179763"/>
              <a:ext cx="349250" cy="349250"/>
            </a:xfrm>
            <a:custGeom>
              <a:avLst/>
              <a:gdLst>
                <a:gd name="T0" fmla="*/ 12 w 198"/>
                <a:gd name="T1" fmla="*/ 78 h 198"/>
                <a:gd name="T2" fmla="*/ 79 w 198"/>
                <a:gd name="T3" fmla="*/ 186 h 198"/>
                <a:gd name="T4" fmla="*/ 187 w 198"/>
                <a:gd name="T5" fmla="*/ 119 h 198"/>
                <a:gd name="T6" fmla="*/ 120 w 198"/>
                <a:gd name="T7" fmla="*/ 11 h 198"/>
                <a:gd name="T8" fmla="*/ 12 w 198"/>
                <a:gd name="T9" fmla="*/ 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8">
                  <a:moveTo>
                    <a:pt x="12" y="78"/>
                  </a:moveTo>
                  <a:cubicBezTo>
                    <a:pt x="0" y="127"/>
                    <a:pt x="30" y="175"/>
                    <a:pt x="79" y="186"/>
                  </a:cubicBezTo>
                  <a:cubicBezTo>
                    <a:pt x="127" y="198"/>
                    <a:pt x="176" y="168"/>
                    <a:pt x="187" y="119"/>
                  </a:cubicBezTo>
                  <a:cubicBezTo>
                    <a:pt x="198" y="71"/>
                    <a:pt x="168" y="22"/>
                    <a:pt x="120" y="11"/>
                  </a:cubicBezTo>
                  <a:cubicBezTo>
                    <a:pt x="71" y="0"/>
                    <a:pt x="23" y="30"/>
                    <a:pt x="1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"/>
            <p:cNvSpPr>
              <a:spLocks noEditPoints="1"/>
            </p:cNvSpPr>
            <p:nvPr/>
          </p:nvSpPr>
          <p:spPr bwMode="auto">
            <a:xfrm>
              <a:off x="193675" y="3514726"/>
              <a:ext cx="1222375" cy="1204913"/>
            </a:xfrm>
            <a:custGeom>
              <a:avLst/>
              <a:gdLst>
                <a:gd name="T0" fmla="*/ 586 w 695"/>
                <a:gd name="T1" fmla="*/ 97 h 685"/>
                <a:gd name="T2" fmla="*/ 547 w 695"/>
                <a:gd name="T3" fmla="*/ 140 h 685"/>
                <a:gd name="T4" fmla="*/ 498 w 695"/>
                <a:gd name="T5" fmla="*/ 140 h 685"/>
                <a:gd name="T6" fmla="*/ 430 w 695"/>
                <a:gd name="T7" fmla="*/ 151 h 685"/>
                <a:gd name="T8" fmla="*/ 347 w 695"/>
                <a:gd name="T9" fmla="*/ 89 h 685"/>
                <a:gd name="T10" fmla="*/ 332 w 695"/>
                <a:gd name="T11" fmla="*/ 60 h 685"/>
                <a:gd name="T12" fmla="*/ 331 w 695"/>
                <a:gd name="T13" fmla="*/ 58 h 685"/>
                <a:gd name="T14" fmla="*/ 290 w 695"/>
                <a:gd name="T15" fmla="*/ 3 h 685"/>
                <a:gd name="T16" fmla="*/ 246 w 695"/>
                <a:gd name="T17" fmla="*/ 1 h 685"/>
                <a:gd name="T18" fmla="*/ 81 w 695"/>
                <a:gd name="T19" fmla="*/ 98 h 685"/>
                <a:gd name="T20" fmla="*/ 65 w 695"/>
                <a:gd name="T21" fmla="*/ 263 h 685"/>
                <a:gd name="T22" fmla="*/ 101 w 695"/>
                <a:gd name="T23" fmla="*/ 290 h 685"/>
                <a:gd name="T24" fmla="*/ 125 w 695"/>
                <a:gd name="T25" fmla="*/ 202 h 685"/>
                <a:gd name="T26" fmla="*/ 184 w 695"/>
                <a:gd name="T27" fmla="*/ 78 h 685"/>
                <a:gd name="T28" fmla="*/ 176 w 695"/>
                <a:gd name="T29" fmla="*/ 329 h 685"/>
                <a:gd name="T30" fmla="*/ 153 w 695"/>
                <a:gd name="T31" fmla="*/ 458 h 685"/>
                <a:gd name="T32" fmla="*/ 12 w 695"/>
                <a:gd name="T33" fmla="*/ 640 h 685"/>
                <a:gd name="T34" fmla="*/ 244 w 695"/>
                <a:gd name="T35" fmla="*/ 500 h 685"/>
                <a:gd name="T36" fmla="*/ 299 w 695"/>
                <a:gd name="T37" fmla="*/ 455 h 685"/>
                <a:gd name="T38" fmla="*/ 298 w 695"/>
                <a:gd name="T39" fmla="*/ 618 h 685"/>
                <a:gd name="T40" fmla="*/ 345 w 695"/>
                <a:gd name="T41" fmla="*/ 685 h 685"/>
                <a:gd name="T42" fmla="*/ 415 w 695"/>
                <a:gd name="T43" fmla="*/ 530 h 685"/>
                <a:gd name="T44" fmla="*/ 306 w 695"/>
                <a:gd name="T45" fmla="*/ 307 h 685"/>
                <a:gd name="T46" fmla="*/ 316 w 695"/>
                <a:gd name="T47" fmla="*/ 155 h 685"/>
                <a:gd name="T48" fmla="*/ 430 w 695"/>
                <a:gd name="T49" fmla="*/ 215 h 685"/>
                <a:gd name="T50" fmla="*/ 481 w 695"/>
                <a:gd name="T51" fmla="*/ 205 h 685"/>
                <a:gd name="T52" fmla="*/ 505 w 695"/>
                <a:gd name="T53" fmla="*/ 226 h 685"/>
                <a:gd name="T54" fmla="*/ 495 w 695"/>
                <a:gd name="T55" fmla="*/ 284 h 685"/>
                <a:gd name="T56" fmla="*/ 614 w 695"/>
                <a:gd name="T57" fmla="*/ 324 h 685"/>
                <a:gd name="T58" fmla="*/ 683 w 695"/>
                <a:gd name="T59" fmla="*/ 144 h 685"/>
                <a:gd name="T60" fmla="*/ 506 w 695"/>
                <a:gd name="T61" fmla="*/ 214 h 685"/>
                <a:gd name="T62" fmla="*/ 499 w 695"/>
                <a:gd name="T63" fmla="*/ 197 h 685"/>
                <a:gd name="T64" fmla="*/ 509 w 695"/>
                <a:gd name="T65" fmla="*/ 148 h 685"/>
                <a:gd name="T66" fmla="*/ 542 w 695"/>
                <a:gd name="T67" fmla="*/ 151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5" h="685">
                  <a:moveTo>
                    <a:pt x="683" y="144"/>
                  </a:moveTo>
                  <a:cubicBezTo>
                    <a:pt x="586" y="97"/>
                    <a:pt x="586" y="97"/>
                    <a:pt x="586" y="97"/>
                  </a:cubicBezTo>
                  <a:cubicBezTo>
                    <a:pt x="578" y="93"/>
                    <a:pt x="569" y="96"/>
                    <a:pt x="565" y="104"/>
                  </a:cubicBezTo>
                  <a:cubicBezTo>
                    <a:pt x="547" y="140"/>
                    <a:pt x="547" y="140"/>
                    <a:pt x="547" y="140"/>
                  </a:cubicBezTo>
                  <a:cubicBezTo>
                    <a:pt x="546" y="140"/>
                    <a:pt x="545" y="139"/>
                    <a:pt x="543" y="138"/>
                  </a:cubicBezTo>
                  <a:cubicBezTo>
                    <a:pt x="528" y="131"/>
                    <a:pt x="512" y="132"/>
                    <a:pt x="498" y="140"/>
                  </a:cubicBezTo>
                  <a:cubicBezTo>
                    <a:pt x="490" y="136"/>
                    <a:pt x="479" y="135"/>
                    <a:pt x="470" y="140"/>
                  </a:cubicBezTo>
                  <a:cubicBezTo>
                    <a:pt x="454" y="148"/>
                    <a:pt x="441" y="151"/>
                    <a:pt x="430" y="151"/>
                  </a:cubicBezTo>
                  <a:cubicBezTo>
                    <a:pt x="416" y="151"/>
                    <a:pt x="404" y="146"/>
                    <a:pt x="392" y="139"/>
                  </a:cubicBezTo>
                  <a:cubicBezTo>
                    <a:pt x="374" y="127"/>
                    <a:pt x="358" y="106"/>
                    <a:pt x="347" y="89"/>
                  </a:cubicBezTo>
                  <a:cubicBezTo>
                    <a:pt x="342" y="80"/>
                    <a:pt x="338" y="72"/>
                    <a:pt x="335" y="66"/>
                  </a:cubicBezTo>
                  <a:cubicBezTo>
                    <a:pt x="334" y="63"/>
                    <a:pt x="333" y="61"/>
                    <a:pt x="332" y="60"/>
                  </a:cubicBezTo>
                  <a:cubicBezTo>
                    <a:pt x="332" y="59"/>
                    <a:pt x="332" y="58"/>
                    <a:pt x="332" y="58"/>
                  </a:cubicBezTo>
                  <a:cubicBezTo>
                    <a:pt x="331" y="58"/>
                    <a:pt x="331" y="58"/>
                    <a:pt x="331" y="58"/>
                  </a:cubicBezTo>
                  <a:cubicBezTo>
                    <a:pt x="331" y="57"/>
                    <a:pt x="330" y="56"/>
                    <a:pt x="330" y="54"/>
                  </a:cubicBezTo>
                  <a:cubicBezTo>
                    <a:pt x="325" y="29"/>
                    <a:pt x="311" y="8"/>
                    <a:pt x="290" y="3"/>
                  </a:cubicBezTo>
                  <a:cubicBezTo>
                    <a:pt x="282" y="1"/>
                    <a:pt x="272" y="0"/>
                    <a:pt x="263" y="2"/>
                  </a:cubicBezTo>
                  <a:cubicBezTo>
                    <a:pt x="258" y="1"/>
                    <a:pt x="253" y="1"/>
                    <a:pt x="246" y="1"/>
                  </a:cubicBezTo>
                  <a:cubicBezTo>
                    <a:pt x="218" y="1"/>
                    <a:pt x="173" y="6"/>
                    <a:pt x="132" y="35"/>
                  </a:cubicBezTo>
                  <a:cubicBezTo>
                    <a:pt x="112" y="49"/>
                    <a:pt x="93" y="70"/>
                    <a:pt x="81" y="98"/>
                  </a:cubicBezTo>
                  <a:cubicBezTo>
                    <a:pt x="68" y="126"/>
                    <a:pt x="60" y="160"/>
                    <a:pt x="61" y="202"/>
                  </a:cubicBezTo>
                  <a:cubicBezTo>
                    <a:pt x="61" y="220"/>
                    <a:pt x="62" y="241"/>
                    <a:pt x="65" y="263"/>
                  </a:cubicBezTo>
                  <a:cubicBezTo>
                    <a:pt x="67" y="279"/>
                    <a:pt x="81" y="291"/>
                    <a:pt x="97" y="291"/>
                  </a:cubicBezTo>
                  <a:cubicBezTo>
                    <a:pt x="98" y="291"/>
                    <a:pt x="100" y="290"/>
                    <a:pt x="101" y="290"/>
                  </a:cubicBezTo>
                  <a:cubicBezTo>
                    <a:pt x="119" y="288"/>
                    <a:pt x="131" y="272"/>
                    <a:pt x="129" y="254"/>
                  </a:cubicBezTo>
                  <a:cubicBezTo>
                    <a:pt x="126" y="235"/>
                    <a:pt x="125" y="217"/>
                    <a:pt x="125" y="202"/>
                  </a:cubicBezTo>
                  <a:cubicBezTo>
                    <a:pt x="125" y="167"/>
                    <a:pt x="130" y="143"/>
                    <a:pt x="139" y="125"/>
                  </a:cubicBezTo>
                  <a:cubicBezTo>
                    <a:pt x="150" y="100"/>
                    <a:pt x="166" y="87"/>
                    <a:pt x="184" y="78"/>
                  </a:cubicBezTo>
                  <a:cubicBezTo>
                    <a:pt x="159" y="155"/>
                    <a:pt x="153" y="207"/>
                    <a:pt x="163" y="294"/>
                  </a:cubicBezTo>
                  <a:cubicBezTo>
                    <a:pt x="166" y="308"/>
                    <a:pt x="171" y="320"/>
                    <a:pt x="176" y="329"/>
                  </a:cubicBezTo>
                  <a:cubicBezTo>
                    <a:pt x="177" y="333"/>
                    <a:pt x="177" y="339"/>
                    <a:pt x="177" y="346"/>
                  </a:cubicBezTo>
                  <a:cubicBezTo>
                    <a:pt x="177" y="372"/>
                    <a:pt x="173" y="416"/>
                    <a:pt x="153" y="458"/>
                  </a:cubicBezTo>
                  <a:cubicBezTo>
                    <a:pt x="133" y="500"/>
                    <a:pt x="100" y="542"/>
                    <a:pt x="35" y="573"/>
                  </a:cubicBezTo>
                  <a:cubicBezTo>
                    <a:pt x="10" y="585"/>
                    <a:pt x="0" y="615"/>
                    <a:pt x="12" y="640"/>
                  </a:cubicBezTo>
                  <a:cubicBezTo>
                    <a:pt x="24" y="665"/>
                    <a:pt x="53" y="676"/>
                    <a:pt x="78" y="664"/>
                  </a:cubicBezTo>
                  <a:cubicBezTo>
                    <a:pt x="165" y="623"/>
                    <a:pt x="217" y="560"/>
                    <a:pt x="244" y="500"/>
                  </a:cubicBezTo>
                  <a:cubicBezTo>
                    <a:pt x="258" y="469"/>
                    <a:pt x="266" y="438"/>
                    <a:pt x="271" y="411"/>
                  </a:cubicBezTo>
                  <a:cubicBezTo>
                    <a:pt x="282" y="424"/>
                    <a:pt x="292" y="438"/>
                    <a:pt x="299" y="455"/>
                  </a:cubicBezTo>
                  <a:cubicBezTo>
                    <a:pt x="309" y="476"/>
                    <a:pt x="315" y="500"/>
                    <a:pt x="315" y="530"/>
                  </a:cubicBezTo>
                  <a:cubicBezTo>
                    <a:pt x="315" y="555"/>
                    <a:pt x="311" y="584"/>
                    <a:pt x="298" y="618"/>
                  </a:cubicBezTo>
                  <a:cubicBezTo>
                    <a:pt x="289" y="644"/>
                    <a:pt x="303" y="672"/>
                    <a:pt x="329" y="682"/>
                  </a:cubicBezTo>
                  <a:cubicBezTo>
                    <a:pt x="334" y="684"/>
                    <a:pt x="340" y="685"/>
                    <a:pt x="345" y="685"/>
                  </a:cubicBezTo>
                  <a:cubicBezTo>
                    <a:pt x="366" y="685"/>
                    <a:pt x="385" y="672"/>
                    <a:pt x="393" y="652"/>
                  </a:cubicBezTo>
                  <a:cubicBezTo>
                    <a:pt x="408" y="608"/>
                    <a:pt x="415" y="567"/>
                    <a:pt x="415" y="530"/>
                  </a:cubicBezTo>
                  <a:cubicBezTo>
                    <a:pt x="415" y="484"/>
                    <a:pt x="405" y="443"/>
                    <a:pt x="388" y="410"/>
                  </a:cubicBezTo>
                  <a:cubicBezTo>
                    <a:pt x="366" y="363"/>
                    <a:pt x="334" y="329"/>
                    <a:pt x="306" y="307"/>
                  </a:cubicBezTo>
                  <a:cubicBezTo>
                    <a:pt x="306" y="306"/>
                    <a:pt x="306" y="305"/>
                    <a:pt x="306" y="304"/>
                  </a:cubicBezTo>
                  <a:cubicBezTo>
                    <a:pt x="300" y="256"/>
                    <a:pt x="307" y="202"/>
                    <a:pt x="316" y="155"/>
                  </a:cubicBezTo>
                  <a:cubicBezTo>
                    <a:pt x="327" y="168"/>
                    <a:pt x="340" y="181"/>
                    <a:pt x="356" y="192"/>
                  </a:cubicBezTo>
                  <a:cubicBezTo>
                    <a:pt x="376" y="205"/>
                    <a:pt x="402" y="215"/>
                    <a:pt x="430" y="2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47" y="215"/>
                    <a:pt x="463" y="212"/>
                    <a:pt x="481" y="205"/>
                  </a:cubicBezTo>
                  <a:cubicBezTo>
                    <a:pt x="485" y="213"/>
                    <a:pt x="492" y="220"/>
                    <a:pt x="501" y="224"/>
                  </a:cubicBezTo>
                  <a:cubicBezTo>
                    <a:pt x="503" y="225"/>
                    <a:pt x="504" y="226"/>
                    <a:pt x="505" y="226"/>
                  </a:cubicBezTo>
                  <a:cubicBezTo>
                    <a:pt x="488" y="262"/>
                    <a:pt x="488" y="262"/>
                    <a:pt x="488" y="262"/>
                  </a:cubicBezTo>
                  <a:cubicBezTo>
                    <a:pt x="484" y="270"/>
                    <a:pt x="487" y="280"/>
                    <a:pt x="495" y="284"/>
                  </a:cubicBezTo>
                  <a:cubicBezTo>
                    <a:pt x="592" y="331"/>
                    <a:pt x="592" y="331"/>
                    <a:pt x="592" y="331"/>
                  </a:cubicBezTo>
                  <a:cubicBezTo>
                    <a:pt x="600" y="335"/>
                    <a:pt x="610" y="332"/>
                    <a:pt x="614" y="324"/>
                  </a:cubicBezTo>
                  <a:cubicBezTo>
                    <a:pt x="691" y="165"/>
                    <a:pt x="691" y="165"/>
                    <a:pt x="691" y="165"/>
                  </a:cubicBezTo>
                  <a:cubicBezTo>
                    <a:pt x="695" y="158"/>
                    <a:pt x="691" y="148"/>
                    <a:pt x="683" y="144"/>
                  </a:cubicBezTo>
                  <a:close/>
                  <a:moveTo>
                    <a:pt x="511" y="215"/>
                  </a:moveTo>
                  <a:cubicBezTo>
                    <a:pt x="509" y="215"/>
                    <a:pt x="508" y="214"/>
                    <a:pt x="506" y="214"/>
                  </a:cubicBezTo>
                  <a:cubicBezTo>
                    <a:pt x="500" y="211"/>
                    <a:pt x="495" y="206"/>
                    <a:pt x="492" y="201"/>
                  </a:cubicBezTo>
                  <a:cubicBezTo>
                    <a:pt x="494" y="199"/>
                    <a:pt x="497" y="198"/>
                    <a:pt x="499" y="197"/>
                  </a:cubicBezTo>
                  <a:cubicBezTo>
                    <a:pt x="515" y="189"/>
                    <a:pt x="521" y="170"/>
                    <a:pt x="513" y="154"/>
                  </a:cubicBezTo>
                  <a:cubicBezTo>
                    <a:pt x="512" y="152"/>
                    <a:pt x="511" y="150"/>
                    <a:pt x="509" y="148"/>
                  </a:cubicBezTo>
                  <a:cubicBezTo>
                    <a:pt x="518" y="144"/>
                    <a:pt x="529" y="144"/>
                    <a:pt x="538" y="149"/>
                  </a:cubicBezTo>
                  <a:cubicBezTo>
                    <a:pt x="539" y="150"/>
                    <a:pt x="541" y="150"/>
                    <a:pt x="542" y="151"/>
                  </a:cubicBezTo>
                  <a:lnTo>
                    <a:pt x="511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46987" y="4466077"/>
            <a:ext cx="747712" cy="1614487"/>
            <a:chOff x="1722438" y="3105151"/>
            <a:chExt cx="747712" cy="1614487"/>
          </a:xfrm>
          <a:solidFill>
            <a:srgbClr val="595959"/>
          </a:solidFill>
        </p:grpSpPr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1782763" y="3105151"/>
              <a:ext cx="347662" cy="347663"/>
            </a:xfrm>
            <a:custGeom>
              <a:avLst/>
              <a:gdLst>
                <a:gd name="T0" fmla="*/ 11 w 198"/>
                <a:gd name="T1" fmla="*/ 79 h 198"/>
                <a:gd name="T2" fmla="*/ 79 w 198"/>
                <a:gd name="T3" fmla="*/ 187 h 198"/>
                <a:gd name="T4" fmla="*/ 187 w 198"/>
                <a:gd name="T5" fmla="*/ 120 h 198"/>
                <a:gd name="T6" fmla="*/ 119 w 198"/>
                <a:gd name="T7" fmla="*/ 12 h 198"/>
                <a:gd name="T8" fmla="*/ 11 w 198"/>
                <a:gd name="T9" fmla="*/ 7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8">
                  <a:moveTo>
                    <a:pt x="11" y="79"/>
                  </a:moveTo>
                  <a:cubicBezTo>
                    <a:pt x="0" y="127"/>
                    <a:pt x="30" y="176"/>
                    <a:pt x="79" y="187"/>
                  </a:cubicBezTo>
                  <a:cubicBezTo>
                    <a:pt x="127" y="198"/>
                    <a:pt x="175" y="168"/>
                    <a:pt x="187" y="120"/>
                  </a:cubicBezTo>
                  <a:cubicBezTo>
                    <a:pt x="198" y="71"/>
                    <a:pt x="168" y="23"/>
                    <a:pt x="119" y="12"/>
                  </a:cubicBezTo>
                  <a:cubicBezTo>
                    <a:pt x="71" y="0"/>
                    <a:pt x="23" y="30"/>
                    <a:pt x="11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1722438" y="3471863"/>
              <a:ext cx="327025" cy="1247775"/>
            </a:xfrm>
            <a:custGeom>
              <a:avLst/>
              <a:gdLst>
                <a:gd name="T0" fmla="*/ 89 w 186"/>
                <a:gd name="T1" fmla="*/ 708 h 709"/>
                <a:gd name="T2" fmla="*/ 95 w 186"/>
                <a:gd name="T3" fmla="*/ 709 h 709"/>
                <a:gd name="T4" fmla="*/ 144 w 186"/>
                <a:gd name="T5" fmla="*/ 664 h 709"/>
                <a:gd name="T6" fmla="*/ 158 w 186"/>
                <a:gd name="T7" fmla="*/ 438 h 709"/>
                <a:gd name="T8" fmla="*/ 153 w 186"/>
                <a:gd name="T9" fmla="*/ 337 h 709"/>
                <a:gd name="T10" fmla="*/ 153 w 186"/>
                <a:gd name="T11" fmla="*/ 309 h 709"/>
                <a:gd name="T12" fmla="*/ 158 w 186"/>
                <a:gd name="T13" fmla="*/ 191 h 709"/>
                <a:gd name="T14" fmla="*/ 116 w 186"/>
                <a:gd name="T15" fmla="*/ 149 h 709"/>
                <a:gd name="T16" fmla="*/ 83 w 186"/>
                <a:gd name="T17" fmla="*/ 71 h 709"/>
                <a:gd name="T18" fmla="*/ 110 w 186"/>
                <a:gd name="T19" fmla="*/ 35 h 709"/>
                <a:gd name="T20" fmla="*/ 146 w 186"/>
                <a:gd name="T21" fmla="*/ 62 h 709"/>
                <a:gd name="T22" fmla="*/ 146 w 186"/>
                <a:gd name="T23" fmla="*/ 62 h 709"/>
                <a:gd name="T24" fmla="*/ 147 w 186"/>
                <a:gd name="T25" fmla="*/ 64 h 709"/>
                <a:gd name="T26" fmla="*/ 148 w 186"/>
                <a:gd name="T27" fmla="*/ 70 h 709"/>
                <a:gd name="T28" fmla="*/ 157 w 186"/>
                <a:gd name="T29" fmla="*/ 93 h 709"/>
                <a:gd name="T30" fmla="*/ 172 w 186"/>
                <a:gd name="T31" fmla="*/ 117 h 709"/>
                <a:gd name="T32" fmla="*/ 174 w 186"/>
                <a:gd name="T33" fmla="*/ 104 h 709"/>
                <a:gd name="T34" fmla="*/ 137 w 186"/>
                <a:gd name="T35" fmla="*/ 8 h 709"/>
                <a:gd name="T36" fmla="*/ 33 w 186"/>
                <a:gd name="T37" fmla="*/ 77 h 709"/>
                <a:gd name="T38" fmla="*/ 10 w 186"/>
                <a:gd name="T39" fmla="*/ 299 h 709"/>
                <a:gd name="T40" fmla="*/ 55 w 186"/>
                <a:gd name="T41" fmla="*/ 362 h 709"/>
                <a:gd name="T42" fmla="*/ 58 w 186"/>
                <a:gd name="T43" fmla="*/ 438 h 709"/>
                <a:gd name="T44" fmla="*/ 45 w 186"/>
                <a:gd name="T45" fmla="*/ 653 h 709"/>
                <a:gd name="T46" fmla="*/ 89 w 186"/>
                <a:gd name="T47" fmla="*/ 70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6" h="709">
                  <a:moveTo>
                    <a:pt x="89" y="708"/>
                  </a:moveTo>
                  <a:cubicBezTo>
                    <a:pt x="91" y="708"/>
                    <a:pt x="93" y="709"/>
                    <a:pt x="95" y="709"/>
                  </a:cubicBezTo>
                  <a:cubicBezTo>
                    <a:pt x="120" y="709"/>
                    <a:pt x="142" y="689"/>
                    <a:pt x="144" y="664"/>
                  </a:cubicBezTo>
                  <a:cubicBezTo>
                    <a:pt x="155" y="566"/>
                    <a:pt x="158" y="491"/>
                    <a:pt x="158" y="438"/>
                  </a:cubicBezTo>
                  <a:cubicBezTo>
                    <a:pt x="158" y="383"/>
                    <a:pt x="154" y="350"/>
                    <a:pt x="153" y="337"/>
                  </a:cubicBezTo>
                  <a:cubicBezTo>
                    <a:pt x="154" y="330"/>
                    <a:pt x="154" y="320"/>
                    <a:pt x="153" y="309"/>
                  </a:cubicBezTo>
                  <a:cubicBezTo>
                    <a:pt x="148" y="271"/>
                    <a:pt x="152" y="230"/>
                    <a:pt x="158" y="191"/>
                  </a:cubicBezTo>
                  <a:cubicBezTo>
                    <a:pt x="140" y="178"/>
                    <a:pt x="126" y="163"/>
                    <a:pt x="116" y="149"/>
                  </a:cubicBezTo>
                  <a:cubicBezTo>
                    <a:pt x="88" y="110"/>
                    <a:pt x="83" y="74"/>
                    <a:pt x="83" y="71"/>
                  </a:cubicBezTo>
                  <a:cubicBezTo>
                    <a:pt x="81" y="53"/>
                    <a:pt x="93" y="37"/>
                    <a:pt x="110" y="35"/>
                  </a:cubicBezTo>
                  <a:cubicBezTo>
                    <a:pt x="128" y="32"/>
                    <a:pt x="144" y="45"/>
                    <a:pt x="146" y="62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46" y="62"/>
                    <a:pt x="146" y="63"/>
                    <a:pt x="147" y="64"/>
                  </a:cubicBezTo>
                  <a:cubicBezTo>
                    <a:pt x="147" y="65"/>
                    <a:pt x="147" y="67"/>
                    <a:pt x="148" y="70"/>
                  </a:cubicBezTo>
                  <a:cubicBezTo>
                    <a:pt x="150" y="76"/>
                    <a:pt x="152" y="84"/>
                    <a:pt x="157" y="93"/>
                  </a:cubicBezTo>
                  <a:cubicBezTo>
                    <a:pt x="161" y="101"/>
                    <a:pt x="166" y="109"/>
                    <a:pt x="172" y="117"/>
                  </a:cubicBezTo>
                  <a:cubicBezTo>
                    <a:pt x="173" y="112"/>
                    <a:pt x="174" y="108"/>
                    <a:pt x="174" y="104"/>
                  </a:cubicBezTo>
                  <a:cubicBezTo>
                    <a:pt x="186" y="64"/>
                    <a:pt x="171" y="17"/>
                    <a:pt x="137" y="8"/>
                  </a:cubicBezTo>
                  <a:cubicBezTo>
                    <a:pt x="103" y="0"/>
                    <a:pt x="53" y="18"/>
                    <a:pt x="33" y="77"/>
                  </a:cubicBezTo>
                  <a:cubicBezTo>
                    <a:pt x="6" y="158"/>
                    <a:pt x="0" y="210"/>
                    <a:pt x="10" y="299"/>
                  </a:cubicBezTo>
                  <a:cubicBezTo>
                    <a:pt x="17" y="335"/>
                    <a:pt x="35" y="353"/>
                    <a:pt x="55" y="362"/>
                  </a:cubicBezTo>
                  <a:cubicBezTo>
                    <a:pt x="56" y="377"/>
                    <a:pt x="58" y="402"/>
                    <a:pt x="58" y="438"/>
                  </a:cubicBezTo>
                  <a:cubicBezTo>
                    <a:pt x="58" y="488"/>
                    <a:pt x="55" y="559"/>
                    <a:pt x="45" y="653"/>
                  </a:cubicBezTo>
                  <a:cubicBezTo>
                    <a:pt x="42" y="681"/>
                    <a:pt x="62" y="705"/>
                    <a:pt x="89" y="7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3"/>
            <p:cNvSpPr>
              <a:spLocks noEditPoints="1"/>
            </p:cNvSpPr>
            <p:nvPr/>
          </p:nvSpPr>
          <p:spPr bwMode="auto">
            <a:xfrm>
              <a:off x="2078038" y="3851276"/>
              <a:ext cx="392112" cy="477838"/>
            </a:xfrm>
            <a:custGeom>
              <a:avLst/>
              <a:gdLst>
                <a:gd name="T0" fmla="*/ 79 w 223"/>
                <a:gd name="T1" fmla="*/ 11 h 272"/>
                <a:gd name="T2" fmla="*/ 79 w 223"/>
                <a:gd name="T3" fmla="*/ 11 h 272"/>
                <a:gd name="T4" fmla="*/ 58 w 223"/>
                <a:gd name="T5" fmla="*/ 10 h 272"/>
                <a:gd name="T6" fmla="*/ 4 w 223"/>
                <a:gd name="T7" fmla="*/ 161 h 272"/>
                <a:gd name="T8" fmla="*/ 184 w 223"/>
                <a:gd name="T9" fmla="*/ 222 h 272"/>
                <a:gd name="T10" fmla="*/ 212 w 223"/>
                <a:gd name="T11" fmla="*/ 101 h 272"/>
                <a:gd name="T12" fmla="*/ 136 w 223"/>
                <a:gd name="T13" fmla="*/ 0 h 272"/>
                <a:gd name="T14" fmla="*/ 118 w 223"/>
                <a:gd name="T15" fmla="*/ 9 h 272"/>
                <a:gd name="T16" fmla="*/ 79 w 223"/>
                <a:gd name="T17" fmla="*/ 11 h 272"/>
                <a:gd name="T18" fmla="*/ 124 w 223"/>
                <a:gd name="T19" fmla="*/ 60 h 272"/>
                <a:gd name="T20" fmla="*/ 118 w 223"/>
                <a:gd name="T21" fmla="*/ 84 h 272"/>
                <a:gd name="T22" fmla="*/ 151 w 223"/>
                <a:gd name="T23" fmla="*/ 92 h 272"/>
                <a:gd name="T24" fmla="*/ 137 w 223"/>
                <a:gd name="T25" fmla="*/ 98 h 272"/>
                <a:gd name="T26" fmla="*/ 116 w 223"/>
                <a:gd name="T27" fmla="*/ 94 h 272"/>
                <a:gd name="T28" fmla="*/ 114 w 223"/>
                <a:gd name="T29" fmla="*/ 127 h 272"/>
                <a:gd name="T30" fmla="*/ 146 w 223"/>
                <a:gd name="T31" fmla="*/ 148 h 272"/>
                <a:gd name="T32" fmla="*/ 120 w 223"/>
                <a:gd name="T33" fmla="*/ 175 h 272"/>
                <a:gd name="T34" fmla="*/ 128 w 223"/>
                <a:gd name="T35" fmla="*/ 199 h 272"/>
                <a:gd name="T36" fmla="*/ 113 w 223"/>
                <a:gd name="T37" fmla="*/ 203 h 272"/>
                <a:gd name="T38" fmla="*/ 105 w 223"/>
                <a:gd name="T39" fmla="*/ 181 h 272"/>
                <a:gd name="T40" fmla="*/ 69 w 223"/>
                <a:gd name="T41" fmla="*/ 190 h 272"/>
                <a:gd name="T42" fmla="*/ 67 w 223"/>
                <a:gd name="T43" fmla="*/ 182 h 272"/>
                <a:gd name="T44" fmla="*/ 103 w 223"/>
                <a:gd name="T45" fmla="*/ 173 h 272"/>
                <a:gd name="T46" fmla="*/ 98 w 223"/>
                <a:gd name="T47" fmla="*/ 133 h 272"/>
                <a:gd name="T48" fmla="*/ 79 w 223"/>
                <a:gd name="T49" fmla="*/ 120 h 272"/>
                <a:gd name="T50" fmla="*/ 102 w 223"/>
                <a:gd name="T51" fmla="*/ 88 h 272"/>
                <a:gd name="T52" fmla="*/ 109 w 223"/>
                <a:gd name="T53" fmla="*/ 62 h 272"/>
                <a:gd name="T54" fmla="*/ 124 w 223"/>
                <a:gd name="T55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272">
                  <a:moveTo>
                    <a:pt x="79" y="11"/>
                  </a:moveTo>
                  <a:cubicBezTo>
                    <a:pt x="79" y="11"/>
                    <a:pt x="79" y="11"/>
                    <a:pt x="79" y="11"/>
                  </a:cubicBezTo>
                  <a:cubicBezTo>
                    <a:pt x="72" y="11"/>
                    <a:pt x="65" y="11"/>
                    <a:pt x="58" y="10"/>
                  </a:cubicBezTo>
                  <a:cubicBezTo>
                    <a:pt x="36" y="40"/>
                    <a:pt x="0" y="86"/>
                    <a:pt x="4" y="161"/>
                  </a:cubicBezTo>
                  <a:cubicBezTo>
                    <a:pt x="9" y="255"/>
                    <a:pt x="116" y="272"/>
                    <a:pt x="184" y="222"/>
                  </a:cubicBezTo>
                  <a:cubicBezTo>
                    <a:pt x="221" y="195"/>
                    <a:pt x="223" y="149"/>
                    <a:pt x="212" y="101"/>
                  </a:cubicBezTo>
                  <a:cubicBezTo>
                    <a:pt x="201" y="67"/>
                    <a:pt x="164" y="31"/>
                    <a:pt x="136" y="0"/>
                  </a:cubicBezTo>
                  <a:cubicBezTo>
                    <a:pt x="131" y="5"/>
                    <a:pt x="125" y="8"/>
                    <a:pt x="118" y="9"/>
                  </a:cubicBezTo>
                  <a:cubicBezTo>
                    <a:pt x="104" y="10"/>
                    <a:pt x="91" y="11"/>
                    <a:pt x="79" y="11"/>
                  </a:cubicBezTo>
                  <a:close/>
                  <a:moveTo>
                    <a:pt x="124" y="60"/>
                  </a:moveTo>
                  <a:cubicBezTo>
                    <a:pt x="122" y="68"/>
                    <a:pt x="120" y="76"/>
                    <a:pt x="118" y="84"/>
                  </a:cubicBezTo>
                  <a:cubicBezTo>
                    <a:pt x="130" y="82"/>
                    <a:pt x="141" y="85"/>
                    <a:pt x="151" y="92"/>
                  </a:cubicBezTo>
                  <a:cubicBezTo>
                    <a:pt x="155" y="95"/>
                    <a:pt x="141" y="101"/>
                    <a:pt x="137" y="98"/>
                  </a:cubicBezTo>
                  <a:cubicBezTo>
                    <a:pt x="132" y="94"/>
                    <a:pt x="124" y="93"/>
                    <a:pt x="116" y="94"/>
                  </a:cubicBezTo>
                  <a:cubicBezTo>
                    <a:pt x="114" y="105"/>
                    <a:pt x="114" y="116"/>
                    <a:pt x="114" y="127"/>
                  </a:cubicBezTo>
                  <a:cubicBezTo>
                    <a:pt x="127" y="132"/>
                    <a:pt x="144" y="136"/>
                    <a:pt x="146" y="148"/>
                  </a:cubicBezTo>
                  <a:cubicBezTo>
                    <a:pt x="147" y="160"/>
                    <a:pt x="135" y="168"/>
                    <a:pt x="120" y="175"/>
                  </a:cubicBezTo>
                  <a:cubicBezTo>
                    <a:pt x="122" y="183"/>
                    <a:pt x="125" y="191"/>
                    <a:pt x="128" y="199"/>
                  </a:cubicBezTo>
                  <a:cubicBezTo>
                    <a:pt x="131" y="203"/>
                    <a:pt x="115" y="208"/>
                    <a:pt x="113" y="203"/>
                  </a:cubicBezTo>
                  <a:cubicBezTo>
                    <a:pt x="110" y="196"/>
                    <a:pt x="107" y="188"/>
                    <a:pt x="105" y="181"/>
                  </a:cubicBezTo>
                  <a:cubicBezTo>
                    <a:pt x="90" y="185"/>
                    <a:pt x="76" y="188"/>
                    <a:pt x="69" y="190"/>
                  </a:cubicBezTo>
                  <a:cubicBezTo>
                    <a:pt x="60" y="192"/>
                    <a:pt x="58" y="184"/>
                    <a:pt x="67" y="182"/>
                  </a:cubicBezTo>
                  <a:cubicBezTo>
                    <a:pt x="76" y="180"/>
                    <a:pt x="90" y="177"/>
                    <a:pt x="103" y="173"/>
                  </a:cubicBezTo>
                  <a:cubicBezTo>
                    <a:pt x="100" y="160"/>
                    <a:pt x="98" y="147"/>
                    <a:pt x="98" y="133"/>
                  </a:cubicBezTo>
                  <a:cubicBezTo>
                    <a:pt x="89" y="129"/>
                    <a:pt x="81" y="125"/>
                    <a:pt x="79" y="120"/>
                  </a:cubicBezTo>
                  <a:cubicBezTo>
                    <a:pt x="71" y="104"/>
                    <a:pt x="89" y="93"/>
                    <a:pt x="102" y="88"/>
                  </a:cubicBezTo>
                  <a:cubicBezTo>
                    <a:pt x="104" y="79"/>
                    <a:pt x="106" y="70"/>
                    <a:pt x="109" y="62"/>
                  </a:cubicBezTo>
                  <a:cubicBezTo>
                    <a:pt x="111" y="57"/>
                    <a:pt x="126" y="55"/>
                    <a:pt x="12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4"/>
            <p:cNvSpPr>
              <a:spLocks/>
            </p:cNvSpPr>
            <p:nvPr/>
          </p:nvSpPr>
          <p:spPr bwMode="auto">
            <a:xfrm>
              <a:off x="2233613" y="4025901"/>
              <a:ext cx="20637" cy="36513"/>
            </a:xfrm>
            <a:custGeom>
              <a:avLst/>
              <a:gdLst>
                <a:gd name="T0" fmla="*/ 10 w 12"/>
                <a:gd name="T1" fmla="*/ 21 h 21"/>
                <a:gd name="T2" fmla="*/ 10 w 12"/>
                <a:gd name="T3" fmla="*/ 21 h 21"/>
                <a:gd name="T4" fmla="*/ 12 w 12"/>
                <a:gd name="T5" fmla="*/ 0 h 21"/>
                <a:gd name="T6" fmla="*/ 10 w 1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1"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1" y="14"/>
                    <a:pt x="11" y="7"/>
                    <a:pt x="12" y="0"/>
                  </a:cubicBezTo>
                  <a:cubicBezTo>
                    <a:pt x="4" y="5"/>
                    <a:pt x="0" y="13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2279650" y="4097338"/>
              <a:ext cx="31750" cy="46038"/>
            </a:xfrm>
            <a:custGeom>
              <a:avLst/>
              <a:gdLst>
                <a:gd name="T0" fmla="*/ 15 w 18"/>
                <a:gd name="T1" fmla="*/ 16 h 26"/>
                <a:gd name="T2" fmla="*/ 0 w 18"/>
                <a:gd name="T3" fmla="*/ 0 h 26"/>
                <a:gd name="T4" fmla="*/ 4 w 18"/>
                <a:gd name="T5" fmla="*/ 26 h 26"/>
                <a:gd name="T6" fmla="*/ 15 w 18"/>
                <a:gd name="T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6">
                  <a:moveTo>
                    <a:pt x="15" y="16"/>
                  </a:moveTo>
                  <a:cubicBezTo>
                    <a:pt x="18" y="10"/>
                    <a:pt x="10" y="5"/>
                    <a:pt x="0" y="0"/>
                  </a:cubicBezTo>
                  <a:cubicBezTo>
                    <a:pt x="1" y="9"/>
                    <a:pt x="2" y="18"/>
                    <a:pt x="4" y="26"/>
                  </a:cubicBezTo>
                  <a:cubicBezTo>
                    <a:pt x="8" y="24"/>
                    <a:pt x="12" y="20"/>
                    <a:pt x="1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2195513" y="3652838"/>
              <a:ext cx="120650" cy="104775"/>
            </a:xfrm>
            <a:custGeom>
              <a:avLst/>
              <a:gdLst>
                <a:gd name="T0" fmla="*/ 43 w 68"/>
                <a:gd name="T1" fmla="*/ 58 h 60"/>
                <a:gd name="T2" fmla="*/ 50 w 68"/>
                <a:gd name="T3" fmla="*/ 58 h 60"/>
                <a:gd name="T4" fmla="*/ 57 w 68"/>
                <a:gd name="T5" fmla="*/ 28 h 60"/>
                <a:gd name="T6" fmla="*/ 0 w 68"/>
                <a:gd name="T7" fmla="*/ 60 h 60"/>
                <a:gd name="T8" fmla="*/ 12 w 68"/>
                <a:gd name="T9" fmla="*/ 60 h 60"/>
                <a:gd name="T10" fmla="*/ 43 w 68"/>
                <a:gd name="T11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43" y="58"/>
                  </a:moveTo>
                  <a:cubicBezTo>
                    <a:pt x="46" y="58"/>
                    <a:pt x="48" y="58"/>
                    <a:pt x="50" y="58"/>
                  </a:cubicBezTo>
                  <a:cubicBezTo>
                    <a:pt x="58" y="49"/>
                    <a:pt x="68" y="41"/>
                    <a:pt x="57" y="28"/>
                  </a:cubicBezTo>
                  <a:cubicBezTo>
                    <a:pt x="31" y="0"/>
                    <a:pt x="2" y="31"/>
                    <a:pt x="0" y="60"/>
                  </a:cubicBezTo>
                  <a:cubicBezTo>
                    <a:pt x="4" y="60"/>
                    <a:pt x="8" y="60"/>
                    <a:pt x="12" y="60"/>
                  </a:cubicBezTo>
                  <a:cubicBezTo>
                    <a:pt x="22" y="60"/>
                    <a:pt x="32" y="59"/>
                    <a:pt x="4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>
              <a:off x="1881188" y="3548063"/>
              <a:ext cx="441325" cy="307975"/>
            </a:xfrm>
            <a:custGeom>
              <a:avLst/>
              <a:gdLst>
                <a:gd name="T0" fmla="*/ 226 w 251"/>
                <a:gd name="T1" fmla="*/ 125 h 175"/>
                <a:gd name="T2" fmla="*/ 224 w 251"/>
                <a:gd name="T3" fmla="*/ 125 h 175"/>
                <a:gd name="T4" fmla="*/ 223 w 251"/>
                <a:gd name="T5" fmla="*/ 125 h 175"/>
                <a:gd name="T6" fmla="*/ 191 w 251"/>
                <a:gd name="T7" fmla="*/ 127 h 175"/>
                <a:gd name="T8" fmla="*/ 180 w 251"/>
                <a:gd name="T9" fmla="*/ 127 h 175"/>
                <a:gd name="T10" fmla="*/ 113 w 251"/>
                <a:gd name="T11" fmla="*/ 110 h 175"/>
                <a:gd name="T12" fmla="*/ 80 w 251"/>
                <a:gd name="T13" fmla="*/ 84 h 175"/>
                <a:gd name="T14" fmla="*/ 60 w 251"/>
                <a:gd name="T15" fmla="*/ 53 h 175"/>
                <a:gd name="T16" fmla="*/ 50 w 251"/>
                <a:gd name="T17" fmla="*/ 29 h 175"/>
                <a:gd name="T18" fmla="*/ 49 w 251"/>
                <a:gd name="T19" fmla="*/ 22 h 175"/>
                <a:gd name="T20" fmla="*/ 48 w 251"/>
                <a:gd name="T21" fmla="*/ 20 h 175"/>
                <a:gd name="T22" fmla="*/ 25 w 251"/>
                <a:gd name="T23" fmla="*/ 0 h 175"/>
                <a:gd name="T24" fmla="*/ 21 w 251"/>
                <a:gd name="T25" fmla="*/ 0 h 175"/>
                <a:gd name="T26" fmla="*/ 6 w 251"/>
                <a:gd name="T27" fmla="*/ 9 h 175"/>
                <a:gd name="T28" fmla="*/ 1 w 251"/>
                <a:gd name="T29" fmla="*/ 26 h 175"/>
                <a:gd name="T30" fmla="*/ 1 w 251"/>
                <a:gd name="T31" fmla="*/ 27 h 175"/>
                <a:gd name="T32" fmla="*/ 33 w 251"/>
                <a:gd name="T33" fmla="*/ 101 h 175"/>
                <a:gd name="T34" fmla="*/ 69 w 251"/>
                <a:gd name="T35" fmla="*/ 139 h 175"/>
                <a:gd name="T36" fmla="*/ 91 w 251"/>
                <a:gd name="T37" fmla="*/ 152 h 175"/>
                <a:gd name="T38" fmla="*/ 176 w 251"/>
                <a:gd name="T39" fmla="*/ 175 h 175"/>
                <a:gd name="T40" fmla="*/ 191 w 251"/>
                <a:gd name="T41" fmla="*/ 175 h 175"/>
                <a:gd name="T42" fmla="*/ 191 w 251"/>
                <a:gd name="T43" fmla="*/ 175 h 175"/>
                <a:gd name="T44" fmla="*/ 229 w 251"/>
                <a:gd name="T45" fmla="*/ 173 h 175"/>
                <a:gd name="T46" fmla="*/ 243 w 251"/>
                <a:gd name="T47" fmla="*/ 166 h 175"/>
                <a:gd name="T48" fmla="*/ 245 w 251"/>
                <a:gd name="T49" fmla="*/ 164 h 175"/>
                <a:gd name="T50" fmla="*/ 250 w 251"/>
                <a:gd name="T51" fmla="*/ 146 h 175"/>
                <a:gd name="T52" fmla="*/ 226 w 251"/>
                <a:gd name="T53" fmla="*/ 12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175">
                  <a:moveTo>
                    <a:pt x="226" y="125"/>
                  </a:moveTo>
                  <a:cubicBezTo>
                    <a:pt x="225" y="125"/>
                    <a:pt x="225" y="125"/>
                    <a:pt x="224" y="125"/>
                  </a:cubicBezTo>
                  <a:cubicBezTo>
                    <a:pt x="224" y="125"/>
                    <a:pt x="224" y="125"/>
                    <a:pt x="223" y="125"/>
                  </a:cubicBezTo>
                  <a:cubicBezTo>
                    <a:pt x="212" y="126"/>
                    <a:pt x="202" y="127"/>
                    <a:pt x="191" y="127"/>
                  </a:cubicBezTo>
                  <a:cubicBezTo>
                    <a:pt x="187" y="127"/>
                    <a:pt x="183" y="127"/>
                    <a:pt x="180" y="127"/>
                  </a:cubicBezTo>
                  <a:cubicBezTo>
                    <a:pt x="154" y="125"/>
                    <a:pt x="133" y="120"/>
                    <a:pt x="113" y="110"/>
                  </a:cubicBezTo>
                  <a:cubicBezTo>
                    <a:pt x="101" y="103"/>
                    <a:pt x="90" y="94"/>
                    <a:pt x="80" y="84"/>
                  </a:cubicBezTo>
                  <a:cubicBezTo>
                    <a:pt x="72" y="75"/>
                    <a:pt x="65" y="65"/>
                    <a:pt x="60" y="53"/>
                  </a:cubicBezTo>
                  <a:cubicBezTo>
                    <a:pt x="55" y="43"/>
                    <a:pt x="52" y="35"/>
                    <a:pt x="50" y="29"/>
                  </a:cubicBezTo>
                  <a:cubicBezTo>
                    <a:pt x="50" y="26"/>
                    <a:pt x="49" y="24"/>
                    <a:pt x="49" y="22"/>
                  </a:cubicBezTo>
                  <a:cubicBezTo>
                    <a:pt x="49" y="21"/>
                    <a:pt x="49" y="21"/>
                    <a:pt x="48" y="20"/>
                  </a:cubicBezTo>
                  <a:cubicBezTo>
                    <a:pt x="47" y="8"/>
                    <a:pt x="37" y="0"/>
                    <a:pt x="25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5" y="1"/>
                    <a:pt x="9" y="4"/>
                    <a:pt x="6" y="9"/>
                  </a:cubicBezTo>
                  <a:cubicBezTo>
                    <a:pt x="2" y="14"/>
                    <a:pt x="0" y="20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3" y="39"/>
                    <a:pt x="10" y="69"/>
                    <a:pt x="33" y="101"/>
                  </a:cubicBezTo>
                  <a:cubicBezTo>
                    <a:pt x="43" y="116"/>
                    <a:pt x="55" y="128"/>
                    <a:pt x="69" y="139"/>
                  </a:cubicBezTo>
                  <a:cubicBezTo>
                    <a:pt x="76" y="144"/>
                    <a:pt x="83" y="148"/>
                    <a:pt x="91" y="152"/>
                  </a:cubicBezTo>
                  <a:cubicBezTo>
                    <a:pt x="116" y="165"/>
                    <a:pt x="144" y="173"/>
                    <a:pt x="176" y="175"/>
                  </a:cubicBezTo>
                  <a:cubicBezTo>
                    <a:pt x="181" y="175"/>
                    <a:pt x="186" y="175"/>
                    <a:pt x="191" y="175"/>
                  </a:cubicBezTo>
                  <a:cubicBezTo>
                    <a:pt x="191" y="175"/>
                    <a:pt x="191" y="175"/>
                    <a:pt x="191" y="175"/>
                  </a:cubicBezTo>
                  <a:cubicBezTo>
                    <a:pt x="203" y="175"/>
                    <a:pt x="216" y="174"/>
                    <a:pt x="229" y="173"/>
                  </a:cubicBezTo>
                  <a:cubicBezTo>
                    <a:pt x="234" y="172"/>
                    <a:pt x="239" y="170"/>
                    <a:pt x="243" y="166"/>
                  </a:cubicBezTo>
                  <a:cubicBezTo>
                    <a:pt x="243" y="165"/>
                    <a:pt x="244" y="165"/>
                    <a:pt x="245" y="164"/>
                  </a:cubicBezTo>
                  <a:cubicBezTo>
                    <a:pt x="249" y="159"/>
                    <a:pt x="251" y="152"/>
                    <a:pt x="250" y="146"/>
                  </a:cubicBezTo>
                  <a:cubicBezTo>
                    <a:pt x="248" y="134"/>
                    <a:pt x="238" y="125"/>
                    <a:pt x="22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438268" y="1394673"/>
            <a:ext cx="633412" cy="1663701"/>
            <a:chOff x="5561013" y="804863"/>
            <a:chExt cx="633412" cy="1663701"/>
          </a:xfrm>
          <a:solidFill>
            <a:srgbClr val="595959"/>
          </a:solidFill>
        </p:grpSpPr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5942013" y="1733551"/>
              <a:ext cx="92075" cy="71438"/>
            </a:xfrm>
            <a:custGeom>
              <a:avLst/>
              <a:gdLst>
                <a:gd name="T0" fmla="*/ 52 w 52"/>
                <a:gd name="T1" fmla="*/ 2 h 40"/>
                <a:gd name="T2" fmla="*/ 48 w 52"/>
                <a:gd name="T3" fmla="*/ 2 h 40"/>
                <a:gd name="T4" fmla="*/ 48 w 52"/>
                <a:gd name="T5" fmla="*/ 2 h 40"/>
                <a:gd name="T6" fmla="*/ 46 w 52"/>
                <a:gd name="T7" fmla="*/ 2 h 40"/>
                <a:gd name="T8" fmla="*/ 15 w 52"/>
                <a:gd name="T9" fmla="*/ 0 h 40"/>
                <a:gd name="T10" fmla="*/ 0 w 52"/>
                <a:gd name="T11" fmla="*/ 22 h 40"/>
                <a:gd name="T12" fmla="*/ 26 w 52"/>
                <a:gd name="T13" fmla="*/ 40 h 40"/>
                <a:gd name="T14" fmla="*/ 52 w 52"/>
                <a:gd name="T15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40">
                  <a:moveTo>
                    <a:pt x="52" y="2"/>
                  </a:moveTo>
                  <a:cubicBezTo>
                    <a:pt x="51" y="2"/>
                    <a:pt x="4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35" y="2"/>
                    <a:pt x="25" y="1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5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6043613" y="1473201"/>
              <a:ext cx="150812" cy="195263"/>
            </a:xfrm>
            <a:custGeom>
              <a:avLst/>
              <a:gdLst>
                <a:gd name="T0" fmla="*/ 22 w 86"/>
                <a:gd name="T1" fmla="*/ 111 h 111"/>
                <a:gd name="T2" fmla="*/ 86 w 86"/>
                <a:gd name="T3" fmla="*/ 18 h 111"/>
                <a:gd name="T4" fmla="*/ 59 w 86"/>
                <a:gd name="T5" fmla="*/ 0 h 111"/>
                <a:gd name="T6" fmla="*/ 0 w 86"/>
                <a:gd name="T7" fmla="*/ 87 h 111"/>
                <a:gd name="T8" fmla="*/ 22 w 8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11">
                  <a:moveTo>
                    <a:pt x="22" y="11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1" y="90"/>
                    <a:pt x="20" y="99"/>
                    <a:pt x="22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5675313" y="920751"/>
              <a:ext cx="330200" cy="303213"/>
            </a:xfrm>
            <a:custGeom>
              <a:avLst/>
              <a:gdLst>
                <a:gd name="T0" fmla="*/ 188 w 188"/>
                <a:gd name="T1" fmla="*/ 78 h 172"/>
                <a:gd name="T2" fmla="*/ 146 w 188"/>
                <a:gd name="T3" fmla="*/ 0 h 172"/>
                <a:gd name="T4" fmla="*/ 126 w 188"/>
                <a:gd name="T5" fmla="*/ 19 h 172"/>
                <a:gd name="T6" fmla="*/ 13 w 188"/>
                <a:gd name="T7" fmla="*/ 30 h 172"/>
                <a:gd name="T8" fmla="*/ 0 w 188"/>
                <a:gd name="T9" fmla="*/ 78 h 172"/>
                <a:gd name="T10" fmla="*/ 94 w 188"/>
                <a:gd name="T11" fmla="*/ 172 h 172"/>
                <a:gd name="T12" fmla="*/ 188 w 188"/>
                <a:gd name="T13" fmla="*/ 7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72">
                  <a:moveTo>
                    <a:pt x="188" y="78"/>
                  </a:moveTo>
                  <a:cubicBezTo>
                    <a:pt x="188" y="45"/>
                    <a:pt x="171" y="16"/>
                    <a:pt x="146" y="0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" y="44"/>
                    <a:pt x="0" y="60"/>
                    <a:pt x="0" y="78"/>
                  </a:cubicBezTo>
                  <a:cubicBezTo>
                    <a:pt x="0" y="130"/>
                    <a:pt x="42" y="172"/>
                    <a:pt x="94" y="172"/>
                  </a:cubicBezTo>
                  <a:cubicBezTo>
                    <a:pt x="146" y="172"/>
                    <a:pt x="188" y="130"/>
                    <a:pt x="188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5578475" y="1228726"/>
              <a:ext cx="339725" cy="1239838"/>
            </a:xfrm>
            <a:custGeom>
              <a:avLst/>
              <a:gdLst>
                <a:gd name="T0" fmla="*/ 107 w 193"/>
                <a:gd name="T1" fmla="*/ 703 h 704"/>
                <a:gd name="T2" fmla="*/ 118 w 193"/>
                <a:gd name="T3" fmla="*/ 704 h 704"/>
                <a:gd name="T4" fmla="*/ 165 w 193"/>
                <a:gd name="T5" fmla="*/ 666 h 704"/>
                <a:gd name="T6" fmla="*/ 187 w 193"/>
                <a:gd name="T7" fmla="*/ 457 h 704"/>
                <a:gd name="T8" fmla="*/ 178 w 193"/>
                <a:gd name="T9" fmla="*/ 328 h 704"/>
                <a:gd name="T10" fmla="*/ 183 w 193"/>
                <a:gd name="T11" fmla="*/ 282 h 704"/>
                <a:gd name="T12" fmla="*/ 183 w 193"/>
                <a:gd name="T13" fmla="*/ 279 h 704"/>
                <a:gd name="T14" fmla="*/ 152 w 193"/>
                <a:gd name="T15" fmla="*/ 266 h 704"/>
                <a:gd name="T16" fmla="*/ 93 w 193"/>
                <a:gd name="T17" fmla="*/ 210 h 704"/>
                <a:gd name="T18" fmla="*/ 64 w 193"/>
                <a:gd name="T19" fmla="*/ 99 h 704"/>
                <a:gd name="T20" fmla="*/ 65 w 193"/>
                <a:gd name="T21" fmla="*/ 82 h 704"/>
                <a:gd name="T22" fmla="*/ 100 w 193"/>
                <a:gd name="T23" fmla="*/ 54 h 704"/>
                <a:gd name="T24" fmla="*/ 129 w 193"/>
                <a:gd name="T25" fmla="*/ 89 h 704"/>
                <a:gd name="T26" fmla="*/ 129 w 193"/>
                <a:gd name="T27" fmla="*/ 89 h 704"/>
                <a:gd name="T28" fmla="*/ 129 w 193"/>
                <a:gd name="T29" fmla="*/ 91 h 704"/>
                <a:gd name="T30" fmla="*/ 128 w 193"/>
                <a:gd name="T31" fmla="*/ 99 h 704"/>
                <a:gd name="T32" fmla="*/ 138 w 193"/>
                <a:gd name="T33" fmla="*/ 156 h 704"/>
                <a:gd name="T34" fmla="*/ 183 w 193"/>
                <a:gd name="T35" fmla="*/ 210 h 704"/>
                <a:gd name="T36" fmla="*/ 187 w 193"/>
                <a:gd name="T37" fmla="*/ 148 h 704"/>
                <a:gd name="T38" fmla="*/ 117 w 193"/>
                <a:gd name="T39" fmla="*/ 15 h 704"/>
                <a:gd name="T40" fmla="*/ 7 w 193"/>
                <a:gd name="T41" fmla="*/ 125 h 704"/>
                <a:gd name="T42" fmla="*/ 2 w 193"/>
                <a:gd name="T43" fmla="*/ 294 h 704"/>
                <a:gd name="T44" fmla="*/ 90 w 193"/>
                <a:gd name="T45" fmla="*/ 412 h 704"/>
                <a:gd name="T46" fmla="*/ 91 w 193"/>
                <a:gd name="T47" fmla="*/ 457 h 704"/>
                <a:gd name="T48" fmla="*/ 71 w 193"/>
                <a:gd name="T49" fmla="*/ 645 h 704"/>
                <a:gd name="T50" fmla="*/ 107 w 193"/>
                <a:gd name="T51" fmla="*/ 70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3" h="704">
                  <a:moveTo>
                    <a:pt x="107" y="703"/>
                  </a:moveTo>
                  <a:cubicBezTo>
                    <a:pt x="111" y="703"/>
                    <a:pt x="114" y="704"/>
                    <a:pt x="118" y="704"/>
                  </a:cubicBezTo>
                  <a:cubicBezTo>
                    <a:pt x="140" y="704"/>
                    <a:pt x="160" y="688"/>
                    <a:pt x="165" y="666"/>
                  </a:cubicBezTo>
                  <a:cubicBezTo>
                    <a:pt x="182" y="587"/>
                    <a:pt x="187" y="515"/>
                    <a:pt x="187" y="457"/>
                  </a:cubicBezTo>
                  <a:cubicBezTo>
                    <a:pt x="187" y="394"/>
                    <a:pt x="181" y="347"/>
                    <a:pt x="178" y="328"/>
                  </a:cubicBezTo>
                  <a:cubicBezTo>
                    <a:pt x="182" y="313"/>
                    <a:pt x="184" y="298"/>
                    <a:pt x="183" y="282"/>
                  </a:cubicBezTo>
                  <a:cubicBezTo>
                    <a:pt x="183" y="281"/>
                    <a:pt x="183" y="280"/>
                    <a:pt x="183" y="279"/>
                  </a:cubicBezTo>
                  <a:cubicBezTo>
                    <a:pt x="172" y="275"/>
                    <a:pt x="162" y="271"/>
                    <a:pt x="152" y="266"/>
                  </a:cubicBezTo>
                  <a:cubicBezTo>
                    <a:pt x="126" y="252"/>
                    <a:pt x="106" y="231"/>
                    <a:pt x="93" y="210"/>
                  </a:cubicBezTo>
                  <a:cubicBezTo>
                    <a:pt x="67" y="167"/>
                    <a:pt x="65" y="122"/>
                    <a:pt x="64" y="99"/>
                  </a:cubicBezTo>
                  <a:cubicBezTo>
                    <a:pt x="64" y="89"/>
                    <a:pt x="65" y="83"/>
                    <a:pt x="65" y="82"/>
                  </a:cubicBezTo>
                  <a:cubicBezTo>
                    <a:pt x="67" y="65"/>
                    <a:pt x="83" y="52"/>
                    <a:pt x="100" y="54"/>
                  </a:cubicBezTo>
                  <a:cubicBezTo>
                    <a:pt x="118" y="56"/>
                    <a:pt x="131" y="71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90"/>
                    <a:pt x="129" y="90"/>
                    <a:pt x="129" y="91"/>
                  </a:cubicBezTo>
                  <a:cubicBezTo>
                    <a:pt x="129" y="93"/>
                    <a:pt x="128" y="96"/>
                    <a:pt x="128" y="99"/>
                  </a:cubicBezTo>
                  <a:cubicBezTo>
                    <a:pt x="128" y="112"/>
                    <a:pt x="130" y="134"/>
                    <a:pt x="138" y="156"/>
                  </a:cubicBezTo>
                  <a:cubicBezTo>
                    <a:pt x="146" y="177"/>
                    <a:pt x="159" y="197"/>
                    <a:pt x="183" y="210"/>
                  </a:cubicBezTo>
                  <a:cubicBezTo>
                    <a:pt x="183" y="189"/>
                    <a:pt x="185" y="169"/>
                    <a:pt x="187" y="148"/>
                  </a:cubicBezTo>
                  <a:cubicBezTo>
                    <a:pt x="193" y="89"/>
                    <a:pt x="165" y="30"/>
                    <a:pt x="117" y="15"/>
                  </a:cubicBezTo>
                  <a:cubicBezTo>
                    <a:pt x="69" y="0"/>
                    <a:pt x="15" y="49"/>
                    <a:pt x="7" y="125"/>
                  </a:cubicBezTo>
                  <a:cubicBezTo>
                    <a:pt x="1" y="181"/>
                    <a:pt x="0" y="238"/>
                    <a:pt x="2" y="294"/>
                  </a:cubicBezTo>
                  <a:cubicBezTo>
                    <a:pt x="5" y="363"/>
                    <a:pt x="46" y="412"/>
                    <a:pt x="90" y="412"/>
                  </a:cubicBezTo>
                  <a:cubicBezTo>
                    <a:pt x="91" y="426"/>
                    <a:pt x="91" y="441"/>
                    <a:pt x="91" y="457"/>
                  </a:cubicBezTo>
                  <a:cubicBezTo>
                    <a:pt x="91" y="509"/>
                    <a:pt x="87" y="575"/>
                    <a:pt x="71" y="645"/>
                  </a:cubicBezTo>
                  <a:cubicBezTo>
                    <a:pt x="65" y="671"/>
                    <a:pt x="81" y="697"/>
                    <a:pt x="107" y="7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5705475" y="1338263"/>
              <a:ext cx="363537" cy="385763"/>
            </a:xfrm>
            <a:custGeom>
              <a:avLst/>
              <a:gdLst>
                <a:gd name="T0" fmla="*/ 181 w 207"/>
                <a:gd name="T1" fmla="*/ 171 h 219"/>
                <a:gd name="T2" fmla="*/ 110 w 207"/>
                <a:gd name="T3" fmla="*/ 157 h 219"/>
                <a:gd name="T4" fmla="*/ 107 w 207"/>
                <a:gd name="T5" fmla="*/ 155 h 219"/>
                <a:gd name="T6" fmla="*/ 59 w 207"/>
                <a:gd name="T7" fmla="*/ 96 h 219"/>
                <a:gd name="T8" fmla="*/ 48 w 207"/>
                <a:gd name="T9" fmla="*/ 37 h 219"/>
                <a:gd name="T10" fmla="*/ 49 w 207"/>
                <a:gd name="T11" fmla="*/ 29 h 219"/>
                <a:gd name="T12" fmla="*/ 49 w 207"/>
                <a:gd name="T13" fmla="*/ 26 h 219"/>
                <a:gd name="T14" fmla="*/ 28 w 207"/>
                <a:gd name="T15" fmla="*/ 0 h 219"/>
                <a:gd name="T16" fmla="*/ 25 w 207"/>
                <a:gd name="T17" fmla="*/ 0 h 219"/>
                <a:gd name="T18" fmla="*/ 1 w 207"/>
                <a:gd name="T19" fmla="*/ 21 h 219"/>
                <a:gd name="T20" fmla="*/ 0 w 207"/>
                <a:gd name="T21" fmla="*/ 37 h 219"/>
                <a:gd name="T22" fmla="*/ 28 w 207"/>
                <a:gd name="T23" fmla="*/ 144 h 219"/>
                <a:gd name="T24" fmla="*/ 84 w 207"/>
                <a:gd name="T25" fmla="*/ 197 h 219"/>
                <a:gd name="T26" fmla="*/ 111 w 207"/>
                <a:gd name="T27" fmla="*/ 208 h 219"/>
                <a:gd name="T28" fmla="*/ 155 w 207"/>
                <a:gd name="T29" fmla="*/ 218 h 219"/>
                <a:gd name="T30" fmla="*/ 181 w 207"/>
                <a:gd name="T31" fmla="*/ 219 h 219"/>
                <a:gd name="T32" fmla="*/ 181 w 207"/>
                <a:gd name="T33" fmla="*/ 219 h 219"/>
                <a:gd name="T34" fmla="*/ 183 w 207"/>
                <a:gd name="T35" fmla="*/ 219 h 219"/>
                <a:gd name="T36" fmla="*/ 195 w 207"/>
                <a:gd name="T37" fmla="*/ 216 h 219"/>
                <a:gd name="T38" fmla="*/ 207 w 207"/>
                <a:gd name="T39" fmla="*/ 199 h 219"/>
                <a:gd name="T40" fmla="*/ 207 w 207"/>
                <a:gd name="T41" fmla="*/ 195 h 219"/>
                <a:gd name="T42" fmla="*/ 200 w 207"/>
                <a:gd name="T43" fmla="*/ 178 h 219"/>
                <a:gd name="T44" fmla="*/ 187 w 207"/>
                <a:gd name="T45" fmla="*/ 171 h 219"/>
                <a:gd name="T46" fmla="*/ 183 w 207"/>
                <a:gd name="T47" fmla="*/ 171 h 219"/>
                <a:gd name="T48" fmla="*/ 181 w 207"/>
                <a:gd name="T49" fmla="*/ 17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7" h="219">
                  <a:moveTo>
                    <a:pt x="181" y="171"/>
                  </a:moveTo>
                  <a:cubicBezTo>
                    <a:pt x="153" y="171"/>
                    <a:pt x="130" y="166"/>
                    <a:pt x="110" y="157"/>
                  </a:cubicBezTo>
                  <a:cubicBezTo>
                    <a:pt x="109" y="156"/>
                    <a:pt x="108" y="155"/>
                    <a:pt x="107" y="155"/>
                  </a:cubicBezTo>
                  <a:cubicBezTo>
                    <a:pt x="85" y="142"/>
                    <a:pt x="69" y="123"/>
                    <a:pt x="59" y="96"/>
                  </a:cubicBezTo>
                  <a:cubicBezTo>
                    <a:pt x="49" y="72"/>
                    <a:pt x="48" y="47"/>
                    <a:pt x="48" y="37"/>
                  </a:cubicBezTo>
                  <a:cubicBezTo>
                    <a:pt x="48" y="33"/>
                    <a:pt x="49" y="30"/>
                    <a:pt x="49" y="29"/>
                  </a:cubicBezTo>
                  <a:cubicBezTo>
                    <a:pt x="49" y="28"/>
                    <a:pt x="49" y="27"/>
                    <a:pt x="49" y="26"/>
                  </a:cubicBezTo>
                  <a:cubicBezTo>
                    <a:pt x="50" y="13"/>
                    <a:pt x="41" y="1"/>
                    <a:pt x="28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3" y="0"/>
                    <a:pt x="2" y="9"/>
                    <a:pt x="1" y="21"/>
                  </a:cubicBezTo>
                  <a:cubicBezTo>
                    <a:pt x="1" y="24"/>
                    <a:pt x="0" y="29"/>
                    <a:pt x="0" y="37"/>
                  </a:cubicBezTo>
                  <a:cubicBezTo>
                    <a:pt x="1" y="78"/>
                    <a:pt x="10" y="114"/>
                    <a:pt x="28" y="144"/>
                  </a:cubicBezTo>
                  <a:cubicBezTo>
                    <a:pt x="42" y="166"/>
                    <a:pt x="61" y="185"/>
                    <a:pt x="84" y="197"/>
                  </a:cubicBezTo>
                  <a:cubicBezTo>
                    <a:pt x="92" y="202"/>
                    <a:pt x="101" y="205"/>
                    <a:pt x="111" y="208"/>
                  </a:cubicBezTo>
                  <a:cubicBezTo>
                    <a:pt x="124" y="213"/>
                    <a:pt x="139" y="216"/>
                    <a:pt x="155" y="218"/>
                  </a:cubicBezTo>
                  <a:cubicBezTo>
                    <a:pt x="163" y="219"/>
                    <a:pt x="172" y="219"/>
                    <a:pt x="181" y="219"/>
                  </a:cubicBezTo>
                  <a:cubicBezTo>
                    <a:pt x="181" y="219"/>
                    <a:pt x="181" y="219"/>
                    <a:pt x="181" y="219"/>
                  </a:cubicBezTo>
                  <a:cubicBezTo>
                    <a:pt x="183" y="219"/>
                    <a:pt x="183" y="219"/>
                    <a:pt x="183" y="219"/>
                  </a:cubicBezTo>
                  <a:cubicBezTo>
                    <a:pt x="187" y="219"/>
                    <a:pt x="191" y="218"/>
                    <a:pt x="195" y="216"/>
                  </a:cubicBezTo>
                  <a:cubicBezTo>
                    <a:pt x="201" y="212"/>
                    <a:pt x="206" y="206"/>
                    <a:pt x="207" y="199"/>
                  </a:cubicBezTo>
                  <a:cubicBezTo>
                    <a:pt x="207" y="198"/>
                    <a:pt x="207" y="196"/>
                    <a:pt x="207" y="195"/>
                  </a:cubicBezTo>
                  <a:cubicBezTo>
                    <a:pt x="207" y="189"/>
                    <a:pt x="205" y="183"/>
                    <a:pt x="200" y="178"/>
                  </a:cubicBezTo>
                  <a:cubicBezTo>
                    <a:pt x="196" y="174"/>
                    <a:pt x="192" y="172"/>
                    <a:pt x="187" y="171"/>
                  </a:cubicBezTo>
                  <a:cubicBezTo>
                    <a:pt x="185" y="171"/>
                    <a:pt x="184" y="171"/>
                    <a:pt x="183" y="171"/>
                  </a:cubicBezTo>
                  <a:lnTo>
                    <a:pt x="181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5561013" y="804863"/>
              <a:ext cx="469900" cy="358775"/>
            </a:xfrm>
            <a:custGeom>
              <a:avLst/>
              <a:gdLst>
                <a:gd name="T0" fmla="*/ 31 w 267"/>
                <a:gd name="T1" fmla="*/ 101 h 204"/>
                <a:gd name="T2" fmla="*/ 0 w 267"/>
                <a:gd name="T3" fmla="*/ 191 h 204"/>
                <a:gd name="T4" fmla="*/ 0 w 267"/>
                <a:gd name="T5" fmla="*/ 200 h 204"/>
                <a:gd name="T6" fmla="*/ 4 w 267"/>
                <a:gd name="T7" fmla="*/ 204 h 204"/>
                <a:gd name="T8" fmla="*/ 4 w 267"/>
                <a:gd name="T9" fmla="*/ 204 h 204"/>
                <a:gd name="T10" fmla="*/ 8 w 267"/>
                <a:gd name="T11" fmla="*/ 200 h 204"/>
                <a:gd name="T12" fmla="*/ 8 w 267"/>
                <a:gd name="T13" fmla="*/ 191 h 204"/>
                <a:gd name="T14" fmla="*/ 31 w 267"/>
                <a:gd name="T15" fmla="*/ 115 h 204"/>
                <a:gd name="T16" fmla="*/ 16 w 267"/>
                <a:gd name="T17" fmla="*/ 166 h 204"/>
                <a:gd name="T18" fmla="*/ 20 w 267"/>
                <a:gd name="T19" fmla="*/ 186 h 204"/>
                <a:gd name="T20" fmla="*/ 23 w 267"/>
                <a:gd name="T21" fmla="*/ 189 h 204"/>
                <a:gd name="T22" fmla="*/ 25 w 267"/>
                <a:gd name="T23" fmla="*/ 189 h 204"/>
                <a:gd name="T24" fmla="*/ 27 w 267"/>
                <a:gd name="T25" fmla="*/ 184 h 204"/>
                <a:gd name="T26" fmla="*/ 24 w 267"/>
                <a:gd name="T27" fmla="*/ 166 h 204"/>
                <a:gd name="T28" fmla="*/ 44 w 267"/>
                <a:gd name="T29" fmla="*/ 109 h 204"/>
                <a:gd name="T30" fmla="*/ 49 w 267"/>
                <a:gd name="T31" fmla="*/ 99 h 204"/>
                <a:gd name="T32" fmla="*/ 52 w 267"/>
                <a:gd name="T33" fmla="*/ 95 h 204"/>
                <a:gd name="T34" fmla="*/ 55 w 267"/>
                <a:gd name="T35" fmla="*/ 91 h 204"/>
                <a:gd name="T36" fmla="*/ 83 w 267"/>
                <a:gd name="T37" fmla="*/ 88 h 204"/>
                <a:gd name="T38" fmla="*/ 188 w 267"/>
                <a:gd name="T39" fmla="*/ 77 h 204"/>
                <a:gd name="T40" fmla="*/ 204 w 267"/>
                <a:gd name="T41" fmla="*/ 61 h 204"/>
                <a:gd name="T42" fmla="*/ 267 w 267"/>
                <a:gd name="T43" fmla="*/ 0 h 204"/>
                <a:gd name="T44" fmla="*/ 107 w 267"/>
                <a:gd name="T45" fmla="*/ 20 h 204"/>
                <a:gd name="T46" fmla="*/ 20 w 267"/>
                <a:gd name="T47" fmla="*/ 94 h 204"/>
                <a:gd name="T48" fmla="*/ 38 w 267"/>
                <a:gd name="T49" fmla="*/ 92 h 204"/>
                <a:gd name="T50" fmla="*/ 35 w 267"/>
                <a:gd name="T51" fmla="*/ 97 h 204"/>
                <a:gd name="T52" fmla="*/ 31 w 267"/>
                <a:gd name="T53" fmla="*/ 10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7" h="204">
                  <a:moveTo>
                    <a:pt x="31" y="101"/>
                  </a:moveTo>
                  <a:cubicBezTo>
                    <a:pt x="15" y="122"/>
                    <a:pt x="0" y="152"/>
                    <a:pt x="0" y="191"/>
                  </a:cubicBezTo>
                  <a:cubicBezTo>
                    <a:pt x="0" y="194"/>
                    <a:pt x="0" y="197"/>
                    <a:pt x="0" y="200"/>
                  </a:cubicBezTo>
                  <a:cubicBezTo>
                    <a:pt x="0" y="202"/>
                    <a:pt x="2" y="204"/>
                    <a:pt x="4" y="204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6" y="204"/>
                    <a:pt x="8" y="202"/>
                    <a:pt x="8" y="200"/>
                  </a:cubicBezTo>
                  <a:cubicBezTo>
                    <a:pt x="8" y="197"/>
                    <a:pt x="8" y="194"/>
                    <a:pt x="8" y="191"/>
                  </a:cubicBezTo>
                  <a:cubicBezTo>
                    <a:pt x="8" y="160"/>
                    <a:pt x="18" y="134"/>
                    <a:pt x="31" y="115"/>
                  </a:cubicBezTo>
                  <a:cubicBezTo>
                    <a:pt x="23" y="131"/>
                    <a:pt x="16" y="149"/>
                    <a:pt x="16" y="166"/>
                  </a:cubicBezTo>
                  <a:cubicBezTo>
                    <a:pt x="16" y="173"/>
                    <a:pt x="17" y="180"/>
                    <a:pt x="20" y="186"/>
                  </a:cubicBezTo>
                  <a:cubicBezTo>
                    <a:pt x="20" y="188"/>
                    <a:pt x="22" y="189"/>
                    <a:pt x="23" y="189"/>
                  </a:cubicBezTo>
                  <a:cubicBezTo>
                    <a:pt x="24" y="189"/>
                    <a:pt x="24" y="189"/>
                    <a:pt x="25" y="189"/>
                  </a:cubicBezTo>
                  <a:cubicBezTo>
                    <a:pt x="27" y="188"/>
                    <a:pt x="28" y="186"/>
                    <a:pt x="27" y="184"/>
                  </a:cubicBezTo>
                  <a:cubicBezTo>
                    <a:pt x="25" y="178"/>
                    <a:pt x="24" y="172"/>
                    <a:pt x="24" y="166"/>
                  </a:cubicBezTo>
                  <a:cubicBezTo>
                    <a:pt x="24" y="147"/>
                    <a:pt x="34" y="125"/>
                    <a:pt x="44" y="109"/>
                  </a:cubicBezTo>
                  <a:cubicBezTo>
                    <a:pt x="46" y="105"/>
                    <a:pt x="48" y="102"/>
                    <a:pt x="49" y="99"/>
                  </a:cubicBezTo>
                  <a:cubicBezTo>
                    <a:pt x="50" y="98"/>
                    <a:pt x="51" y="96"/>
                    <a:pt x="52" y="95"/>
                  </a:cubicBezTo>
                  <a:cubicBezTo>
                    <a:pt x="53" y="93"/>
                    <a:pt x="54" y="92"/>
                    <a:pt x="55" y="91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4"/>
                    <a:pt x="36" y="95"/>
                    <a:pt x="35" y="97"/>
                  </a:cubicBezTo>
                  <a:cubicBezTo>
                    <a:pt x="33" y="98"/>
                    <a:pt x="32" y="100"/>
                    <a:pt x="3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354823" y="1574855"/>
            <a:ext cx="601663" cy="1114426"/>
            <a:chOff x="3600450" y="1354138"/>
            <a:chExt cx="601663" cy="1114426"/>
          </a:xfrm>
          <a:solidFill>
            <a:srgbClr val="595959"/>
          </a:solidFill>
        </p:grpSpPr>
        <p:sp>
          <p:nvSpPr>
            <p:cNvPr id="66" name="Oval 17"/>
            <p:cNvSpPr>
              <a:spLocks noChangeArrowheads="1"/>
            </p:cNvSpPr>
            <p:nvPr/>
          </p:nvSpPr>
          <p:spPr bwMode="auto">
            <a:xfrm>
              <a:off x="3925888" y="1354138"/>
              <a:ext cx="276225" cy="277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8"/>
            <p:cNvSpPr>
              <a:spLocks noEditPoints="1"/>
            </p:cNvSpPr>
            <p:nvPr/>
          </p:nvSpPr>
          <p:spPr bwMode="auto">
            <a:xfrm>
              <a:off x="3600450" y="1543051"/>
              <a:ext cx="457200" cy="925513"/>
            </a:xfrm>
            <a:custGeom>
              <a:avLst/>
              <a:gdLst>
                <a:gd name="T0" fmla="*/ 242 w 260"/>
                <a:gd name="T1" fmla="*/ 496 h 526"/>
                <a:gd name="T2" fmla="*/ 242 w 260"/>
                <a:gd name="T3" fmla="*/ 496 h 526"/>
                <a:gd name="T4" fmla="*/ 256 w 260"/>
                <a:gd name="T5" fmla="*/ 378 h 526"/>
                <a:gd name="T6" fmla="*/ 244 w 260"/>
                <a:gd name="T7" fmla="*/ 284 h 526"/>
                <a:gd name="T8" fmla="*/ 252 w 260"/>
                <a:gd name="T9" fmla="*/ 238 h 526"/>
                <a:gd name="T10" fmla="*/ 191 w 260"/>
                <a:gd name="T11" fmla="*/ 207 h 526"/>
                <a:gd name="T12" fmla="*/ 184 w 260"/>
                <a:gd name="T13" fmla="*/ 199 h 526"/>
                <a:gd name="T14" fmla="*/ 168 w 260"/>
                <a:gd name="T15" fmla="*/ 164 h 526"/>
                <a:gd name="T16" fmla="*/ 165 w 260"/>
                <a:gd name="T17" fmla="*/ 133 h 526"/>
                <a:gd name="T18" fmla="*/ 170 w 260"/>
                <a:gd name="T19" fmla="*/ 92 h 526"/>
                <a:gd name="T20" fmla="*/ 179 w 260"/>
                <a:gd name="T21" fmla="*/ 79 h 526"/>
                <a:gd name="T22" fmla="*/ 197 w 260"/>
                <a:gd name="T23" fmla="*/ 76 h 526"/>
                <a:gd name="T24" fmla="*/ 207 w 260"/>
                <a:gd name="T25" fmla="*/ 82 h 526"/>
                <a:gd name="T26" fmla="*/ 212 w 260"/>
                <a:gd name="T27" fmla="*/ 104 h 526"/>
                <a:gd name="T28" fmla="*/ 212 w 260"/>
                <a:gd name="T29" fmla="*/ 104 h 526"/>
                <a:gd name="T30" fmla="*/ 212 w 260"/>
                <a:gd name="T31" fmla="*/ 104 h 526"/>
                <a:gd name="T32" fmla="*/ 212 w 260"/>
                <a:gd name="T33" fmla="*/ 105 h 526"/>
                <a:gd name="T34" fmla="*/ 211 w 260"/>
                <a:gd name="T35" fmla="*/ 112 h 526"/>
                <a:gd name="T36" fmla="*/ 209 w 260"/>
                <a:gd name="T37" fmla="*/ 133 h 526"/>
                <a:gd name="T38" fmla="*/ 220 w 260"/>
                <a:gd name="T39" fmla="*/ 173 h 526"/>
                <a:gd name="T40" fmla="*/ 252 w 260"/>
                <a:gd name="T41" fmla="*/ 193 h 526"/>
                <a:gd name="T42" fmla="*/ 255 w 260"/>
                <a:gd name="T43" fmla="*/ 142 h 526"/>
                <a:gd name="T44" fmla="*/ 207 w 260"/>
                <a:gd name="T45" fmla="*/ 48 h 526"/>
                <a:gd name="T46" fmla="*/ 207 w 260"/>
                <a:gd name="T47" fmla="*/ 48 h 526"/>
                <a:gd name="T48" fmla="*/ 175 w 260"/>
                <a:gd name="T49" fmla="*/ 38 h 526"/>
                <a:gd name="T50" fmla="*/ 141 w 260"/>
                <a:gd name="T51" fmla="*/ 36 h 526"/>
                <a:gd name="T52" fmla="*/ 129 w 260"/>
                <a:gd name="T53" fmla="*/ 36 h 526"/>
                <a:gd name="T54" fmla="*/ 100 w 260"/>
                <a:gd name="T55" fmla="*/ 9 h 526"/>
                <a:gd name="T56" fmla="*/ 82 w 260"/>
                <a:gd name="T57" fmla="*/ 5 h 526"/>
                <a:gd name="T58" fmla="*/ 34 w 260"/>
                <a:gd name="T59" fmla="*/ 34 h 526"/>
                <a:gd name="T60" fmla="*/ 6 w 260"/>
                <a:gd name="T61" fmla="*/ 147 h 526"/>
                <a:gd name="T62" fmla="*/ 35 w 260"/>
                <a:gd name="T63" fmla="*/ 195 h 526"/>
                <a:gd name="T64" fmla="*/ 53 w 260"/>
                <a:gd name="T65" fmla="*/ 200 h 526"/>
                <a:gd name="T66" fmla="*/ 102 w 260"/>
                <a:gd name="T67" fmla="*/ 171 h 526"/>
                <a:gd name="T68" fmla="*/ 103 w 260"/>
                <a:gd name="T69" fmla="*/ 165 h 526"/>
                <a:gd name="T70" fmla="*/ 123 w 260"/>
                <a:gd name="T71" fmla="*/ 182 h 526"/>
                <a:gd name="T72" fmla="*/ 124 w 260"/>
                <a:gd name="T73" fmla="*/ 246 h 526"/>
                <a:gd name="T74" fmla="*/ 176 w 260"/>
                <a:gd name="T75" fmla="*/ 329 h 526"/>
                <a:gd name="T76" fmla="*/ 180 w 260"/>
                <a:gd name="T77" fmla="*/ 378 h 526"/>
                <a:gd name="T78" fmla="*/ 168 w 260"/>
                <a:gd name="T79" fmla="*/ 479 h 526"/>
                <a:gd name="T80" fmla="*/ 197 w 260"/>
                <a:gd name="T81" fmla="*/ 525 h 526"/>
                <a:gd name="T82" fmla="*/ 205 w 260"/>
                <a:gd name="T83" fmla="*/ 526 h 526"/>
                <a:gd name="T84" fmla="*/ 242 w 260"/>
                <a:gd name="T85" fmla="*/ 496 h 526"/>
                <a:gd name="T86" fmla="*/ 122 w 260"/>
                <a:gd name="T87" fmla="*/ 128 h 526"/>
                <a:gd name="T88" fmla="*/ 114 w 260"/>
                <a:gd name="T89" fmla="*/ 120 h 526"/>
                <a:gd name="T90" fmla="*/ 125 w 260"/>
                <a:gd name="T91" fmla="*/ 76 h 526"/>
                <a:gd name="T92" fmla="*/ 141 w 260"/>
                <a:gd name="T93" fmla="*/ 76 h 526"/>
                <a:gd name="T94" fmla="*/ 144 w 260"/>
                <a:gd name="T95" fmla="*/ 76 h 526"/>
                <a:gd name="T96" fmla="*/ 127 w 260"/>
                <a:gd name="T97" fmla="*/ 126 h 526"/>
                <a:gd name="T98" fmla="*/ 127 w 260"/>
                <a:gd name="T99" fmla="*/ 133 h 526"/>
                <a:gd name="T100" fmla="*/ 122 w 260"/>
                <a:gd name="T101" fmla="*/ 12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526">
                  <a:moveTo>
                    <a:pt x="242" y="496"/>
                  </a:moveTo>
                  <a:cubicBezTo>
                    <a:pt x="242" y="496"/>
                    <a:pt x="242" y="496"/>
                    <a:pt x="242" y="496"/>
                  </a:cubicBezTo>
                  <a:cubicBezTo>
                    <a:pt x="252" y="451"/>
                    <a:pt x="256" y="411"/>
                    <a:pt x="256" y="378"/>
                  </a:cubicBezTo>
                  <a:cubicBezTo>
                    <a:pt x="256" y="333"/>
                    <a:pt x="249" y="301"/>
                    <a:pt x="244" y="284"/>
                  </a:cubicBezTo>
                  <a:cubicBezTo>
                    <a:pt x="250" y="270"/>
                    <a:pt x="253" y="254"/>
                    <a:pt x="252" y="238"/>
                  </a:cubicBezTo>
                  <a:cubicBezTo>
                    <a:pt x="226" y="233"/>
                    <a:pt x="205" y="222"/>
                    <a:pt x="191" y="207"/>
                  </a:cubicBezTo>
                  <a:cubicBezTo>
                    <a:pt x="188" y="204"/>
                    <a:pt x="186" y="202"/>
                    <a:pt x="184" y="199"/>
                  </a:cubicBezTo>
                  <a:cubicBezTo>
                    <a:pt x="176" y="187"/>
                    <a:pt x="171" y="175"/>
                    <a:pt x="168" y="164"/>
                  </a:cubicBezTo>
                  <a:cubicBezTo>
                    <a:pt x="166" y="153"/>
                    <a:pt x="165" y="142"/>
                    <a:pt x="165" y="133"/>
                  </a:cubicBezTo>
                  <a:cubicBezTo>
                    <a:pt x="165" y="110"/>
                    <a:pt x="170" y="93"/>
                    <a:pt x="170" y="92"/>
                  </a:cubicBezTo>
                  <a:cubicBezTo>
                    <a:pt x="172" y="86"/>
                    <a:pt x="175" y="82"/>
                    <a:pt x="179" y="79"/>
                  </a:cubicBezTo>
                  <a:cubicBezTo>
                    <a:pt x="184" y="76"/>
                    <a:pt x="191" y="75"/>
                    <a:pt x="197" y="76"/>
                  </a:cubicBezTo>
                  <a:cubicBezTo>
                    <a:pt x="201" y="78"/>
                    <a:pt x="204" y="80"/>
                    <a:pt x="207" y="82"/>
                  </a:cubicBezTo>
                  <a:cubicBezTo>
                    <a:pt x="212" y="88"/>
                    <a:pt x="215" y="96"/>
                    <a:pt x="212" y="104"/>
                  </a:cubicBezTo>
                  <a:cubicBezTo>
                    <a:pt x="212" y="104"/>
                    <a:pt x="212" y="104"/>
                    <a:pt x="212" y="104"/>
                  </a:cubicBezTo>
                  <a:cubicBezTo>
                    <a:pt x="212" y="104"/>
                    <a:pt x="212" y="104"/>
                    <a:pt x="212" y="104"/>
                  </a:cubicBezTo>
                  <a:cubicBezTo>
                    <a:pt x="212" y="104"/>
                    <a:pt x="212" y="105"/>
                    <a:pt x="212" y="105"/>
                  </a:cubicBezTo>
                  <a:cubicBezTo>
                    <a:pt x="212" y="107"/>
                    <a:pt x="211" y="109"/>
                    <a:pt x="211" y="112"/>
                  </a:cubicBezTo>
                  <a:cubicBezTo>
                    <a:pt x="210" y="117"/>
                    <a:pt x="209" y="124"/>
                    <a:pt x="209" y="133"/>
                  </a:cubicBezTo>
                  <a:cubicBezTo>
                    <a:pt x="209" y="147"/>
                    <a:pt x="212" y="162"/>
                    <a:pt x="220" y="173"/>
                  </a:cubicBezTo>
                  <a:cubicBezTo>
                    <a:pt x="226" y="181"/>
                    <a:pt x="235" y="189"/>
                    <a:pt x="252" y="193"/>
                  </a:cubicBezTo>
                  <a:cubicBezTo>
                    <a:pt x="253" y="176"/>
                    <a:pt x="254" y="159"/>
                    <a:pt x="255" y="142"/>
                  </a:cubicBezTo>
                  <a:cubicBezTo>
                    <a:pt x="260" y="101"/>
                    <a:pt x="241" y="60"/>
                    <a:pt x="207" y="48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197" y="42"/>
                    <a:pt x="186" y="40"/>
                    <a:pt x="175" y="38"/>
                  </a:cubicBezTo>
                  <a:cubicBezTo>
                    <a:pt x="164" y="36"/>
                    <a:pt x="153" y="36"/>
                    <a:pt x="141" y="36"/>
                  </a:cubicBezTo>
                  <a:cubicBezTo>
                    <a:pt x="137" y="36"/>
                    <a:pt x="133" y="36"/>
                    <a:pt x="129" y="36"/>
                  </a:cubicBezTo>
                  <a:cubicBezTo>
                    <a:pt x="125" y="23"/>
                    <a:pt x="114" y="13"/>
                    <a:pt x="100" y="9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61" y="0"/>
                    <a:pt x="39" y="13"/>
                    <a:pt x="34" y="34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0" y="168"/>
                    <a:pt x="14" y="190"/>
                    <a:pt x="35" y="195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75" y="205"/>
                    <a:pt x="96" y="192"/>
                    <a:pt x="102" y="171"/>
                  </a:cubicBezTo>
                  <a:cubicBezTo>
                    <a:pt x="103" y="165"/>
                    <a:pt x="103" y="165"/>
                    <a:pt x="103" y="165"/>
                  </a:cubicBezTo>
                  <a:cubicBezTo>
                    <a:pt x="110" y="171"/>
                    <a:pt x="117" y="177"/>
                    <a:pt x="123" y="182"/>
                  </a:cubicBezTo>
                  <a:cubicBezTo>
                    <a:pt x="123" y="203"/>
                    <a:pt x="123" y="225"/>
                    <a:pt x="124" y="246"/>
                  </a:cubicBezTo>
                  <a:cubicBezTo>
                    <a:pt x="126" y="290"/>
                    <a:pt x="149" y="322"/>
                    <a:pt x="176" y="329"/>
                  </a:cubicBezTo>
                  <a:cubicBezTo>
                    <a:pt x="178" y="342"/>
                    <a:pt x="180" y="358"/>
                    <a:pt x="180" y="378"/>
                  </a:cubicBezTo>
                  <a:cubicBezTo>
                    <a:pt x="180" y="406"/>
                    <a:pt x="177" y="440"/>
                    <a:pt x="168" y="479"/>
                  </a:cubicBezTo>
                  <a:cubicBezTo>
                    <a:pt x="163" y="500"/>
                    <a:pt x="176" y="520"/>
                    <a:pt x="197" y="525"/>
                  </a:cubicBezTo>
                  <a:cubicBezTo>
                    <a:pt x="200" y="525"/>
                    <a:pt x="202" y="526"/>
                    <a:pt x="205" y="526"/>
                  </a:cubicBezTo>
                  <a:cubicBezTo>
                    <a:pt x="222" y="526"/>
                    <a:pt x="238" y="514"/>
                    <a:pt x="242" y="496"/>
                  </a:cubicBezTo>
                  <a:close/>
                  <a:moveTo>
                    <a:pt x="122" y="128"/>
                  </a:moveTo>
                  <a:cubicBezTo>
                    <a:pt x="119" y="125"/>
                    <a:pt x="116" y="122"/>
                    <a:pt x="114" y="120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30" y="76"/>
                    <a:pt x="136" y="76"/>
                    <a:pt x="141" y="76"/>
                  </a:cubicBezTo>
                  <a:cubicBezTo>
                    <a:pt x="142" y="76"/>
                    <a:pt x="143" y="76"/>
                    <a:pt x="144" y="76"/>
                  </a:cubicBezTo>
                  <a:cubicBezTo>
                    <a:pt x="136" y="89"/>
                    <a:pt x="129" y="106"/>
                    <a:pt x="127" y="126"/>
                  </a:cubicBezTo>
                  <a:cubicBezTo>
                    <a:pt x="127" y="128"/>
                    <a:pt x="127" y="131"/>
                    <a:pt x="127" y="133"/>
                  </a:cubicBezTo>
                  <a:cubicBezTo>
                    <a:pt x="125" y="131"/>
                    <a:pt x="123" y="130"/>
                    <a:pt x="12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auto">
            <a:xfrm>
              <a:off x="3902075" y="1685926"/>
              <a:ext cx="200025" cy="268288"/>
            </a:xfrm>
            <a:custGeom>
              <a:avLst/>
              <a:gdLst>
                <a:gd name="T0" fmla="*/ 35 w 114"/>
                <a:gd name="T1" fmla="*/ 22 h 152"/>
                <a:gd name="T2" fmla="*/ 36 w 114"/>
                <a:gd name="T3" fmla="*/ 20 h 152"/>
                <a:gd name="T4" fmla="*/ 30 w 114"/>
                <a:gd name="T5" fmla="*/ 3 h 152"/>
                <a:gd name="T6" fmla="*/ 25 w 114"/>
                <a:gd name="T7" fmla="*/ 0 h 152"/>
                <a:gd name="T8" fmla="*/ 20 w 114"/>
                <a:gd name="T9" fmla="*/ 0 h 152"/>
                <a:gd name="T10" fmla="*/ 16 w 114"/>
                <a:gd name="T11" fmla="*/ 0 h 152"/>
                <a:gd name="T12" fmla="*/ 5 w 114"/>
                <a:gd name="T13" fmla="*/ 11 h 152"/>
                <a:gd name="T14" fmla="*/ 0 w 114"/>
                <a:gd name="T15" fmla="*/ 51 h 152"/>
                <a:gd name="T16" fmla="*/ 5 w 114"/>
                <a:gd name="T17" fmla="*/ 86 h 152"/>
                <a:gd name="T18" fmla="*/ 18 w 114"/>
                <a:gd name="T19" fmla="*/ 113 h 152"/>
                <a:gd name="T20" fmla="*/ 23 w 114"/>
                <a:gd name="T21" fmla="*/ 120 h 152"/>
                <a:gd name="T22" fmla="*/ 81 w 114"/>
                <a:gd name="T23" fmla="*/ 150 h 152"/>
                <a:gd name="T24" fmla="*/ 97 w 114"/>
                <a:gd name="T25" fmla="*/ 152 h 152"/>
                <a:gd name="T26" fmla="*/ 98 w 114"/>
                <a:gd name="T27" fmla="*/ 152 h 152"/>
                <a:gd name="T28" fmla="*/ 114 w 114"/>
                <a:gd name="T29" fmla="*/ 137 h 152"/>
                <a:gd name="T30" fmla="*/ 110 w 114"/>
                <a:gd name="T31" fmla="*/ 125 h 152"/>
                <a:gd name="T32" fmla="*/ 99 w 114"/>
                <a:gd name="T33" fmla="*/ 120 h 152"/>
                <a:gd name="T34" fmla="*/ 81 w 114"/>
                <a:gd name="T35" fmla="*/ 117 h 152"/>
                <a:gd name="T36" fmla="*/ 44 w 114"/>
                <a:gd name="T37" fmla="*/ 95 h 152"/>
                <a:gd name="T38" fmla="*/ 32 w 114"/>
                <a:gd name="T39" fmla="*/ 51 h 152"/>
                <a:gd name="T40" fmla="*/ 34 w 114"/>
                <a:gd name="T41" fmla="*/ 28 h 152"/>
                <a:gd name="T42" fmla="*/ 35 w 114"/>
                <a:gd name="T43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52">
                  <a:moveTo>
                    <a:pt x="35" y="22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38" y="13"/>
                    <a:pt x="35" y="6"/>
                    <a:pt x="30" y="3"/>
                  </a:cubicBezTo>
                  <a:cubicBezTo>
                    <a:pt x="28" y="2"/>
                    <a:pt x="26" y="1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11" y="2"/>
                    <a:pt x="6" y="6"/>
                    <a:pt x="5" y="11"/>
                  </a:cubicBezTo>
                  <a:cubicBezTo>
                    <a:pt x="4" y="16"/>
                    <a:pt x="0" y="31"/>
                    <a:pt x="0" y="51"/>
                  </a:cubicBezTo>
                  <a:cubicBezTo>
                    <a:pt x="0" y="64"/>
                    <a:pt x="2" y="76"/>
                    <a:pt x="5" y="86"/>
                  </a:cubicBezTo>
                  <a:cubicBezTo>
                    <a:pt x="8" y="96"/>
                    <a:pt x="12" y="105"/>
                    <a:pt x="18" y="113"/>
                  </a:cubicBezTo>
                  <a:cubicBezTo>
                    <a:pt x="20" y="116"/>
                    <a:pt x="22" y="118"/>
                    <a:pt x="23" y="120"/>
                  </a:cubicBezTo>
                  <a:cubicBezTo>
                    <a:pt x="37" y="135"/>
                    <a:pt x="57" y="146"/>
                    <a:pt x="81" y="150"/>
                  </a:cubicBezTo>
                  <a:cubicBezTo>
                    <a:pt x="86" y="151"/>
                    <a:pt x="91" y="151"/>
                    <a:pt x="97" y="152"/>
                  </a:cubicBezTo>
                  <a:cubicBezTo>
                    <a:pt x="97" y="152"/>
                    <a:pt x="98" y="152"/>
                    <a:pt x="98" y="152"/>
                  </a:cubicBezTo>
                  <a:cubicBezTo>
                    <a:pt x="106" y="152"/>
                    <a:pt x="113" y="145"/>
                    <a:pt x="114" y="137"/>
                  </a:cubicBezTo>
                  <a:cubicBezTo>
                    <a:pt x="114" y="133"/>
                    <a:pt x="113" y="128"/>
                    <a:pt x="110" y="125"/>
                  </a:cubicBezTo>
                  <a:cubicBezTo>
                    <a:pt x="107" y="122"/>
                    <a:pt x="103" y="120"/>
                    <a:pt x="99" y="120"/>
                  </a:cubicBezTo>
                  <a:cubicBezTo>
                    <a:pt x="92" y="119"/>
                    <a:pt x="86" y="118"/>
                    <a:pt x="81" y="117"/>
                  </a:cubicBezTo>
                  <a:cubicBezTo>
                    <a:pt x="60" y="112"/>
                    <a:pt x="50" y="103"/>
                    <a:pt x="44" y="95"/>
                  </a:cubicBezTo>
                  <a:cubicBezTo>
                    <a:pt x="33" y="80"/>
                    <a:pt x="32" y="61"/>
                    <a:pt x="32" y="51"/>
                  </a:cubicBezTo>
                  <a:cubicBezTo>
                    <a:pt x="32" y="41"/>
                    <a:pt x="33" y="34"/>
                    <a:pt x="34" y="28"/>
                  </a:cubicBezTo>
                  <a:cubicBezTo>
                    <a:pt x="34" y="26"/>
                    <a:pt x="35" y="23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3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9" name="오각형 7"/>
          <p:cNvSpPr/>
          <p:nvPr/>
        </p:nvSpPr>
        <p:spPr>
          <a:xfrm flipH="1">
            <a:off x="4590349" y="1394673"/>
            <a:ext cx="6605467" cy="1000193"/>
          </a:xfrm>
          <a:prstGeom prst="homePlate">
            <a:avLst>
              <a:gd name="adj" fmla="val 47651"/>
            </a:avLst>
          </a:prstGeom>
          <a:solidFill>
            <a:srgbClr val="546E7A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0" name="오각형 8"/>
          <p:cNvSpPr/>
          <p:nvPr/>
        </p:nvSpPr>
        <p:spPr>
          <a:xfrm>
            <a:off x="5067853" y="4876592"/>
            <a:ext cx="6605467" cy="1000193"/>
          </a:xfrm>
          <a:prstGeom prst="homePlate">
            <a:avLst>
              <a:gd name="adj" fmla="val 47651"/>
            </a:avLst>
          </a:prstGeom>
          <a:solidFill>
            <a:srgbClr val="F26D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1" name="직사각형 9"/>
          <p:cNvSpPr/>
          <p:nvPr/>
        </p:nvSpPr>
        <p:spPr>
          <a:xfrm>
            <a:off x="5067853" y="2555312"/>
            <a:ext cx="6127964" cy="1000192"/>
          </a:xfrm>
          <a:prstGeom prst="rect">
            <a:avLst/>
          </a:prstGeom>
          <a:solidFill>
            <a:srgbClr val="5EC6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2" name="직사각형 10"/>
          <p:cNvSpPr/>
          <p:nvPr/>
        </p:nvSpPr>
        <p:spPr>
          <a:xfrm>
            <a:off x="5067853" y="3715951"/>
            <a:ext cx="6127964" cy="1000192"/>
          </a:xfrm>
          <a:prstGeom prst="rect">
            <a:avLst/>
          </a:prstGeom>
          <a:solidFill>
            <a:srgbClr val="F8841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3" name="순서도: 데이터 11"/>
          <p:cNvSpPr/>
          <p:nvPr/>
        </p:nvSpPr>
        <p:spPr>
          <a:xfrm>
            <a:off x="5067853" y="2394866"/>
            <a:ext cx="6127964" cy="160447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4" name="순서도: 데이터 12"/>
          <p:cNvSpPr/>
          <p:nvPr/>
        </p:nvSpPr>
        <p:spPr>
          <a:xfrm flipH="1">
            <a:off x="5067853" y="3555506"/>
            <a:ext cx="6127964" cy="160447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5" name="순서도: 데이터 13"/>
          <p:cNvSpPr/>
          <p:nvPr/>
        </p:nvSpPr>
        <p:spPr>
          <a:xfrm>
            <a:off x="5067853" y="4716145"/>
            <a:ext cx="6127964" cy="160447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76" name="그룹 14"/>
          <p:cNvGrpSpPr/>
          <p:nvPr/>
        </p:nvGrpSpPr>
        <p:grpSpPr>
          <a:xfrm>
            <a:off x="5425981" y="1493684"/>
            <a:ext cx="5332124" cy="802173"/>
            <a:chOff x="2123728" y="2269933"/>
            <a:chExt cx="4824536" cy="725811"/>
          </a:xfrm>
        </p:grpSpPr>
        <p:sp>
          <p:nvSpPr>
            <p:cNvPr id="77" name="텍스트 개체 틀 3"/>
            <p:cNvSpPr txBox="1">
              <a:spLocks/>
            </p:cNvSpPr>
            <p:nvPr/>
          </p:nvSpPr>
          <p:spPr>
            <a:xfrm>
              <a:off x="2123728" y="2269933"/>
              <a:ext cx="870686" cy="725811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4800" b="1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733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  <a:endParaRPr lang="ko-KR" altLang="en-US" sz="3733">
                <a:solidFill>
                  <a:schemeClr val="bg1"/>
                </a:solidFill>
                <a:cs typeface="Tahoma" panose="020B0604030504040204" pitchFamily="34" charset="0"/>
              </a:endParaRPr>
            </a:p>
          </p:txBody>
        </p:sp>
        <p:sp>
          <p:nvSpPr>
            <p:cNvPr id="78" name="Rectangle 3"/>
            <p:cNvSpPr txBox="1">
              <a:spLocks noChangeArrowheads="1"/>
            </p:cNvSpPr>
            <p:nvPr/>
          </p:nvSpPr>
          <p:spPr bwMode="auto">
            <a:xfrm>
              <a:off x="3093192" y="2572159"/>
              <a:ext cx="3855072" cy="41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lnSpc>
                  <a:spcPct val="11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感谢您选择布衣公子作品，单击添加文字内容，言简意赅不罗嗦。</a:t>
              </a:r>
            </a:p>
          </p:txBody>
        </p:sp>
        <p:sp>
          <p:nvSpPr>
            <p:cNvPr id="79" name="Rectangle 3"/>
            <p:cNvSpPr txBox="1">
              <a:spLocks noChangeArrowheads="1"/>
            </p:cNvSpPr>
            <p:nvPr/>
          </p:nvSpPr>
          <p:spPr bwMode="auto">
            <a:xfrm>
              <a:off x="3093192" y="2291910"/>
              <a:ext cx="3855072" cy="250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/>
              <a:r>
                <a:rPr lang="zh-CN" altLang="en-US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单击添加标题</a:t>
              </a:r>
              <a:endParaRPr lang="en-US" altLang="ko-KR" b="1" dirty="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0" name="그룹 18"/>
          <p:cNvGrpSpPr/>
          <p:nvPr/>
        </p:nvGrpSpPr>
        <p:grpSpPr>
          <a:xfrm flipH="1">
            <a:off x="5425981" y="2654324"/>
            <a:ext cx="5332124" cy="851086"/>
            <a:chOff x="2123728" y="2269933"/>
            <a:chExt cx="4824536" cy="770068"/>
          </a:xfrm>
        </p:grpSpPr>
        <p:sp>
          <p:nvSpPr>
            <p:cNvPr id="81" name="텍스트 개체 틀 3"/>
            <p:cNvSpPr txBox="1">
              <a:spLocks/>
            </p:cNvSpPr>
            <p:nvPr/>
          </p:nvSpPr>
          <p:spPr>
            <a:xfrm>
              <a:off x="2123728" y="2269933"/>
              <a:ext cx="870686" cy="725811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4800" b="1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733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  <a:endParaRPr lang="ko-KR" altLang="en-US" sz="3733" dirty="0">
                <a:solidFill>
                  <a:schemeClr val="bg1"/>
                </a:solidFill>
                <a:cs typeface="Tahoma" panose="020B0604030504040204" pitchFamily="34" charset="0"/>
              </a:endParaRPr>
            </a:p>
          </p:txBody>
        </p:sp>
        <p:sp>
          <p:nvSpPr>
            <p:cNvPr id="82" name="Rectangle 3"/>
            <p:cNvSpPr txBox="1">
              <a:spLocks noChangeArrowheads="1"/>
            </p:cNvSpPr>
            <p:nvPr/>
          </p:nvSpPr>
          <p:spPr bwMode="auto">
            <a:xfrm>
              <a:off x="3093192" y="2572157"/>
              <a:ext cx="3855072" cy="46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感谢您选择布衣公子作品，单击添加文字内容，言简意赅不罗嗦。</a:t>
              </a:r>
            </a:p>
          </p:txBody>
        </p:sp>
        <p:sp>
          <p:nvSpPr>
            <p:cNvPr id="83" name="Rectangle 3"/>
            <p:cNvSpPr txBox="1">
              <a:spLocks noChangeArrowheads="1"/>
            </p:cNvSpPr>
            <p:nvPr/>
          </p:nvSpPr>
          <p:spPr bwMode="auto">
            <a:xfrm>
              <a:off x="3093192" y="2291910"/>
              <a:ext cx="3855072" cy="250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 algn="r"/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单击添加标题</a:t>
              </a:r>
              <a:endParaRPr lang="en-US" altLang="ko-KR" b="1" dirty="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4" name="그룹 22"/>
          <p:cNvGrpSpPr/>
          <p:nvPr/>
        </p:nvGrpSpPr>
        <p:grpSpPr>
          <a:xfrm>
            <a:off x="5425981" y="3814964"/>
            <a:ext cx="5332124" cy="832940"/>
            <a:chOff x="2123728" y="2269933"/>
            <a:chExt cx="4824536" cy="753649"/>
          </a:xfrm>
        </p:grpSpPr>
        <p:sp>
          <p:nvSpPr>
            <p:cNvPr id="85" name="텍스트 개체 틀 3"/>
            <p:cNvSpPr txBox="1">
              <a:spLocks/>
            </p:cNvSpPr>
            <p:nvPr/>
          </p:nvSpPr>
          <p:spPr>
            <a:xfrm>
              <a:off x="2123728" y="2269933"/>
              <a:ext cx="870686" cy="725811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4800" b="1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733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  <a:endParaRPr lang="ko-KR" altLang="en-US" sz="3733" dirty="0">
                <a:solidFill>
                  <a:schemeClr val="bg1"/>
                </a:solidFill>
                <a:cs typeface="Tahoma" panose="020B0604030504040204" pitchFamily="34" charset="0"/>
              </a:endParaRPr>
            </a:p>
          </p:txBody>
        </p:sp>
        <p:sp>
          <p:nvSpPr>
            <p:cNvPr id="86" name="Rectangle 3"/>
            <p:cNvSpPr txBox="1">
              <a:spLocks noChangeArrowheads="1"/>
            </p:cNvSpPr>
            <p:nvPr/>
          </p:nvSpPr>
          <p:spPr bwMode="auto">
            <a:xfrm>
              <a:off x="3093192" y="2572157"/>
              <a:ext cx="3855072" cy="45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感谢您选择布衣公子作品，单击添加文字内容，言简意赅不罗嗦。</a:t>
              </a:r>
            </a:p>
          </p:txBody>
        </p:sp>
        <p:sp>
          <p:nvSpPr>
            <p:cNvPr id="87" name="Rectangle 3"/>
            <p:cNvSpPr txBox="1">
              <a:spLocks noChangeArrowheads="1"/>
            </p:cNvSpPr>
            <p:nvPr/>
          </p:nvSpPr>
          <p:spPr bwMode="auto">
            <a:xfrm>
              <a:off x="3093192" y="2291910"/>
              <a:ext cx="3855072" cy="278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/>
              <a:r>
                <a:rPr lang="zh-CN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单击添加标题</a:t>
              </a:r>
              <a:endParaRPr lang="en-US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8" name="그룹 26"/>
          <p:cNvGrpSpPr/>
          <p:nvPr/>
        </p:nvGrpSpPr>
        <p:grpSpPr>
          <a:xfrm flipH="1">
            <a:off x="5425981" y="4975603"/>
            <a:ext cx="5332124" cy="834461"/>
            <a:chOff x="2123728" y="2269933"/>
            <a:chExt cx="4824536" cy="755025"/>
          </a:xfrm>
        </p:grpSpPr>
        <p:sp>
          <p:nvSpPr>
            <p:cNvPr id="89" name="텍스트 개체 틀 3"/>
            <p:cNvSpPr txBox="1">
              <a:spLocks/>
            </p:cNvSpPr>
            <p:nvPr/>
          </p:nvSpPr>
          <p:spPr>
            <a:xfrm>
              <a:off x="2123728" y="2269933"/>
              <a:ext cx="870686" cy="725811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4800" b="1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733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lang="ko-KR" altLang="en-US" sz="3733" dirty="0">
                <a:solidFill>
                  <a:schemeClr val="bg1"/>
                </a:solidFill>
                <a:cs typeface="Tahoma" panose="020B0604030504040204" pitchFamily="34" charset="0"/>
              </a:endParaRPr>
            </a:p>
          </p:txBody>
        </p:sp>
        <p:sp>
          <p:nvSpPr>
            <p:cNvPr id="90" name="Rectangle 3"/>
            <p:cNvSpPr txBox="1">
              <a:spLocks noChangeArrowheads="1"/>
            </p:cNvSpPr>
            <p:nvPr/>
          </p:nvSpPr>
          <p:spPr bwMode="auto">
            <a:xfrm>
              <a:off x="3093192" y="2557115"/>
              <a:ext cx="3855072" cy="467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感谢您选择布衣公子作品，单击添加文字内容，言简意赅不罗嗦。</a:t>
              </a:r>
            </a:p>
          </p:txBody>
        </p:sp>
        <p:sp>
          <p:nvSpPr>
            <p:cNvPr id="91" name="Rectangle 3"/>
            <p:cNvSpPr txBox="1">
              <a:spLocks noChangeArrowheads="1"/>
            </p:cNvSpPr>
            <p:nvPr/>
          </p:nvSpPr>
          <p:spPr bwMode="auto">
            <a:xfrm>
              <a:off x="3093192" y="2276867"/>
              <a:ext cx="3855072" cy="250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 algn="r"/>
              <a:r>
                <a:rPr lang="zh-CN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单击添加标题</a:t>
              </a:r>
              <a:endParaRPr lang="en-US" altLang="ko-KR" b="1" dirty="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033357" y="1460535"/>
            <a:ext cx="2898829" cy="4921932"/>
            <a:chOff x="1397000" y="4087813"/>
            <a:chExt cx="1287463" cy="2185988"/>
          </a:xfrm>
          <a:solidFill>
            <a:srgbClr val="595959"/>
          </a:solidFill>
        </p:grpSpPr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1878013" y="4775201"/>
              <a:ext cx="325438" cy="325438"/>
            </a:xfrm>
            <a:custGeom>
              <a:avLst/>
              <a:gdLst>
                <a:gd name="T0" fmla="*/ 78 w 198"/>
                <a:gd name="T1" fmla="*/ 186 h 198"/>
                <a:gd name="T2" fmla="*/ 186 w 198"/>
                <a:gd name="T3" fmla="*/ 119 h 198"/>
                <a:gd name="T4" fmla="*/ 119 w 198"/>
                <a:gd name="T5" fmla="*/ 11 h 198"/>
                <a:gd name="T6" fmla="*/ 11 w 198"/>
                <a:gd name="T7" fmla="*/ 78 h 198"/>
                <a:gd name="T8" fmla="*/ 78 w 198"/>
                <a:gd name="T9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8">
                  <a:moveTo>
                    <a:pt x="78" y="186"/>
                  </a:moveTo>
                  <a:cubicBezTo>
                    <a:pt x="127" y="198"/>
                    <a:pt x="175" y="168"/>
                    <a:pt x="186" y="119"/>
                  </a:cubicBezTo>
                  <a:cubicBezTo>
                    <a:pt x="198" y="71"/>
                    <a:pt x="168" y="22"/>
                    <a:pt x="119" y="11"/>
                  </a:cubicBezTo>
                  <a:cubicBezTo>
                    <a:pt x="71" y="0"/>
                    <a:pt x="22" y="30"/>
                    <a:pt x="11" y="78"/>
                  </a:cubicBezTo>
                  <a:cubicBezTo>
                    <a:pt x="0" y="127"/>
                    <a:pt x="30" y="175"/>
                    <a:pt x="78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4"/>
            <p:cNvSpPr>
              <a:spLocks noEditPoints="1"/>
            </p:cNvSpPr>
            <p:nvPr/>
          </p:nvSpPr>
          <p:spPr bwMode="auto">
            <a:xfrm>
              <a:off x="1397000" y="4087813"/>
              <a:ext cx="1287463" cy="2185988"/>
            </a:xfrm>
            <a:custGeom>
              <a:avLst/>
              <a:gdLst>
                <a:gd name="T0" fmla="*/ 0 w 786"/>
                <a:gd name="T1" fmla="*/ 399 h 1333"/>
                <a:gd name="T2" fmla="*/ 114 w 786"/>
                <a:gd name="T3" fmla="*/ 399 h 1333"/>
                <a:gd name="T4" fmla="*/ 212 w 786"/>
                <a:gd name="T5" fmla="*/ 627 h 1333"/>
                <a:gd name="T6" fmla="*/ 285 w 786"/>
                <a:gd name="T7" fmla="*/ 690 h 1333"/>
                <a:gd name="T8" fmla="*/ 285 w 786"/>
                <a:gd name="T9" fmla="*/ 863 h 1333"/>
                <a:gd name="T10" fmla="*/ 285 w 786"/>
                <a:gd name="T11" fmla="*/ 939 h 1333"/>
                <a:gd name="T12" fmla="*/ 285 w 786"/>
                <a:gd name="T13" fmla="*/ 1283 h 1333"/>
                <a:gd name="T14" fmla="*/ 334 w 786"/>
                <a:gd name="T15" fmla="*/ 1333 h 1333"/>
                <a:gd name="T16" fmla="*/ 384 w 786"/>
                <a:gd name="T17" fmla="*/ 1283 h 1333"/>
                <a:gd name="T18" fmla="*/ 384 w 786"/>
                <a:gd name="T19" fmla="*/ 970 h 1333"/>
                <a:gd name="T20" fmla="*/ 402 w 786"/>
                <a:gd name="T21" fmla="*/ 970 h 1333"/>
                <a:gd name="T22" fmla="*/ 402 w 786"/>
                <a:gd name="T23" fmla="*/ 1283 h 1333"/>
                <a:gd name="T24" fmla="*/ 452 w 786"/>
                <a:gd name="T25" fmla="*/ 1333 h 1333"/>
                <a:gd name="T26" fmla="*/ 501 w 786"/>
                <a:gd name="T27" fmla="*/ 1283 h 1333"/>
                <a:gd name="T28" fmla="*/ 501 w 786"/>
                <a:gd name="T29" fmla="*/ 939 h 1333"/>
                <a:gd name="T30" fmla="*/ 501 w 786"/>
                <a:gd name="T31" fmla="*/ 863 h 1333"/>
                <a:gd name="T32" fmla="*/ 501 w 786"/>
                <a:gd name="T33" fmla="*/ 690 h 1333"/>
                <a:gd name="T34" fmla="*/ 574 w 786"/>
                <a:gd name="T35" fmla="*/ 627 h 1333"/>
                <a:gd name="T36" fmla="*/ 671 w 786"/>
                <a:gd name="T37" fmla="*/ 399 h 1333"/>
                <a:gd name="T38" fmla="*/ 786 w 786"/>
                <a:gd name="T39" fmla="*/ 399 h 1333"/>
                <a:gd name="T40" fmla="*/ 786 w 786"/>
                <a:gd name="T41" fmla="*/ 0 h 1333"/>
                <a:gd name="T42" fmla="*/ 0 w 786"/>
                <a:gd name="T43" fmla="*/ 0 h 1333"/>
                <a:gd name="T44" fmla="*/ 0 w 786"/>
                <a:gd name="T45" fmla="*/ 399 h 1333"/>
                <a:gd name="T46" fmla="*/ 606 w 786"/>
                <a:gd name="T47" fmla="*/ 399 h 1333"/>
                <a:gd name="T48" fmla="*/ 524 w 786"/>
                <a:gd name="T49" fmla="*/ 586 h 1333"/>
                <a:gd name="T50" fmla="*/ 483 w 786"/>
                <a:gd name="T51" fmla="*/ 626 h 1333"/>
                <a:gd name="T52" fmla="*/ 470 w 786"/>
                <a:gd name="T53" fmla="*/ 634 h 1333"/>
                <a:gd name="T54" fmla="*/ 469 w 786"/>
                <a:gd name="T55" fmla="*/ 635 h 1333"/>
                <a:gd name="T56" fmla="*/ 317 w 786"/>
                <a:gd name="T57" fmla="*/ 635 h 1333"/>
                <a:gd name="T58" fmla="*/ 258 w 786"/>
                <a:gd name="T59" fmla="*/ 582 h 1333"/>
                <a:gd name="T60" fmla="*/ 179 w 786"/>
                <a:gd name="T61" fmla="*/ 399 h 1333"/>
                <a:gd name="T62" fmla="*/ 606 w 786"/>
                <a:gd name="T63" fmla="*/ 399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6" h="1333">
                  <a:moveTo>
                    <a:pt x="0" y="399"/>
                  </a:moveTo>
                  <a:cubicBezTo>
                    <a:pt x="114" y="399"/>
                    <a:pt x="114" y="399"/>
                    <a:pt x="114" y="399"/>
                  </a:cubicBezTo>
                  <a:cubicBezTo>
                    <a:pt x="134" y="509"/>
                    <a:pt x="174" y="582"/>
                    <a:pt x="212" y="627"/>
                  </a:cubicBezTo>
                  <a:cubicBezTo>
                    <a:pt x="243" y="664"/>
                    <a:pt x="272" y="683"/>
                    <a:pt x="285" y="690"/>
                  </a:cubicBezTo>
                  <a:cubicBezTo>
                    <a:pt x="285" y="863"/>
                    <a:pt x="285" y="863"/>
                    <a:pt x="285" y="863"/>
                  </a:cubicBezTo>
                  <a:cubicBezTo>
                    <a:pt x="285" y="939"/>
                    <a:pt x="285" y="939"/>
                    <a:pt x="285" y="939"/>
                  </a:cubicBezTo>
                  <a:cubicBezTo>
                    <a:pt x="285" y="1283"/>
                    <a:pt x="285" y="1283"/>
                    <a:pt x="285" y="1283"/>
                  </a:cubicBezTo>
                  <a:cubicBezTo>
                    <a:pt x="285" y="1310"/>
                    <a:pt x="307" y="1333"/>
                    <a:pt x="334" y="1333"/>
                  </a:cubicBezTo>
                  <a:cubicBezTo>
                    <a:pt x="361" y="1333"/>
                    <a:pt x="384" y="1310"/>
                    <a:pt x="384" y="1283"/>
                  </a:cubicBezTo>
                  <a:cubicBezTo>
                    <a:pt x="384" y="970"/>
                    <a:pt x="384" y="970"/>
                    <a:pt x="384" y="970"/>
                  </a:cubicBezTo>
                  <a:cubicBezTo>
                    <a:pt x="402" y="970"/>
                    <a:pt x="402" y="970"/>
                    <a:pt x="402" y="970"/>
                  </a:cubicBezTo>
                  <a:cubicBezTo>
                    <a:pt x="402" y="1283"/>
                    <a:pt x="402" y="1283"/>
                    <a:pt x="402" y="1283"/>
                  </a:cubicBezTo>
                  <a:cubicBezTo>
                    <a:pt x="402" y="1310"/>
                    <a:pt x="424" y="1333"/>
                    <a:pt x="452" y="1333"/>
                  </a:cubicBezTo>
                  <a:cubicBezTo>
                    <a:pt x="479" y="1333"/>
                    <a:pt x="501" y="1310"/>
                    <a:pt x="501" y="1283"/>
                  </a:cubicBezTo>
                  <a:cubicBezTo>
                    <a:pt x="501" y="939"/>
                    <a:pt x="501" y="939"/>
                    <a:pt x="501" y="939"/>
                  </a:cubicBezTo>
                  <a:cubicBezTo>
                    <a:pt x="501" y="863"/>
                    <a:pt x="501" y="863"/>
                    <a:pt x="501" y="863"/>
                  </a:cubicBezTo>
                  <a:cubicBezTo>
                    <a:pt x="501" y="690"/>
                    <a:pt x="501" y="690"/>
                    <a:pt x="501" y="690"/>
                  </a:cubicBezTo>
                  <a:cubicBezTo>
                    <a:pt x="514" y="683"/>
                    <a:pt x="543" y="664"/>
                    <a:pt x="574" y="627"/>
                  </a:cubicBezTo>
                  <a:cubicBezTo>
                    <a:pt x="611" y="582"/>
                    <a:pt x="652" y="509"/>
                    <a:pt x="671" y="399"/>
                  </a:cubicBezTo>
                  <a:cubicBezTo>
                    <a:pt x="786" y="399"/>
                    <a:pt x="786" y="399"/>
                    <a:pt x="786" y="399"/>
                  </a:cubicBezTo>
                  <a:cubicBezTo>
                    <a:pt x="786" y="0"/>
                    <a:pt x="786" y="0"/>
                    <a:pt x="78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99"/>
                  </a:lnTo>
                  <a:close/>
                  <a:moveTo>
                    <a:pt x="606" y="399"/>
                  </a:moveTo>
                  <a:cubicBezTo>
                    <a:pt x="588" y="492"/>
                    <a:pt x="554" y="550"/>
                    <a:pt x="524" y="586"/>
                  </a:cubicBezTo>
                  <a:cubicBezTo>
                    <a:pt x="508" y="605"/>
                    <a:pt x="493" y="618"/>
                    <a:pt x="483" y="626"/>
                  </a:cubicBezTo>
                  <a:cubicBezTo>
                    <a:pt x="477" y="630"/>
                    <a:pt x="473" y="632"/>
                    <a:pt x="470" y="634"/>
                  </a:cubicBezTo>
                  <a:cubicBezTo>
                    <a:pt x="470" y="634"/>
                    <a:pt x="469" y="634"/>
                    <a:pt x="469" y="635"/>
                  </a:cubicBezTo>
                  <a:cubicBezTo>
                    <a:pt x="317" y="635"/>
                    <a:pt x="317" y="635"/>
                    <a:pt x="317" y="635"/>
                  </a:cubicBezTo>
                  <a:cubicBezTo>
                    <a:pt x="310" y="631"/>
                    <a:pt x="285" y="616"/>
                    <a:pt x="258" y="582"/>
                  </a:cubicBezTo>
                  <a:cubicBezTo>
                    <a:pt x="229" y="546"/>
                    <a:pt x="197" y="489"/>
                    <a:pt x="179" y="399"/>
                  </a:cubicBezTo>
                  <a:lnTo>
                    <a:pt x="606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5" name="矩形 94"/>
          <p:cNvSpPr/>
          <p:nvPr/>
        </p:nvSpPr>
        <p:spPr>
          <a:xfrm>
            <a:off x="1061277" y="1493684"/>
            <a:ext cx="2840628" cy="1404000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489089" y="1660803"/>
            <a:ext cx="20072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595959"/>
                </a:solidFill>
              </a:rPr>
              <a:t>添加标题</a:t>
            </a:r>
            <a:endParaRPr lang="en-US" altLang="zh-CN" sz="3200" b="1" dirty="0" smtClean="0">
              <a:solidFill>
                <a:srgbClr val="595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595959"/>
                </a:solidFill>
              </a:rPr>
              <a:t>布衣公子作品</a:t>
            </a:r>
            <a:endParaRPr lang="zh-CN" alt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数据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23"/>
          <p:cNvSpPr/>
          <p:nvPr/>
        </p:nvSpPr>
        <p:spPr>
          <a:xfrm>
            <a:off x="1024882" y="1753992"/>
            <a:ext cx="2133600" cy="970259"/>
          </a:xfrm>
          <a:prstGeom prst="roundRect">
            <a:avLst>
              <a:gd name="adj" fmla="val 6730"/>
            </a:avLst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45%</a:t>
            </a:r>
          </a:p>
          <a:p>
            <a:pPr algn="ctr"/>
            <a:r>
              <a:rPr lang="zh-CN" altLang="en-US" sz="1867" dirty="0" smtClean="0"/>
              <a:t>添加标题</a:t>
            </a:r>
            <a:endParaRPr lang="en-US" sz="1867" dirty="0"/>
          </a:p>
        </p:txBody>
      </p:sp>
      <p:sp>
        <p:nvSpPr>
          <p:cNvPr id="35" name="Rounded Rectangle 80"/>
          <p:cNvSpPr/>
          <p:nvPr/>
        </p:nvSpPr>
        <p:spPr>
          <a:xfrm>
            <a:off x="3702170" y="1753992"/>
            <a:ext cx="2133600" cy="970259"/>
          </a:xfrm>
          <a:prstGeom prst="roundRect">
            <a:avLst>
              <a:gd name="adj" fmla="val 6730"/>
            </a:avLst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80%</a:t>
            </a:r>
          </a:p>
          <a:p>
            <a:pPr algn="ctr"/>
            <a:r>
              <a:rPr lang="zh-CN" altLang="en-US" sz="1867" dirty="0" smtClean="0"/>
              <a:t>添加标题</a:t>
            </a:r>
            <a:endParaRPr lang="en-US" sz="1867" dirty="0"/>
          </a:p>
        </p:txBody>
      </p:sp>
      <p:sp>
        <p:nvSpPr>
          <p:cNvPr id="37" name="Rounded Rectangle 102"/>
          <p:cNvSpPr/>
          <p:nvPr/>
        </p:nvSpPr>
        <p:spPr>
          <a:xfrm>
            <a:off x="6379458" y="1753992"/>
            <a:ext cx="2133600" cy="970259"/>
          </a:xfrm>
          <a:prstGeom prst="roundRect">
            <a:avLst>
              <a:gd name="adj" fmla="val 6730"/>
            </a:avLst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</a:p>
          <a:p>
            <a:pPr algn="ctr"/>
            <a:r>
              <a:rPr lang="zh-CN" altLang="en-US" sz="1867" dirty="0" smtClean="0"/>
              <a:t>添加标题</a:t>
            </a:r>
            <a:endParaRPr lang="en-US" sz="1867" dirty="0"/>
          </a:p>
        </p:txBody>
      </p:sp>
      <p:sp>
        <p:nvSpPr>
          <p:cNvPr id="38" name="Rounded Rectangle 124"/>
          <p:cNvSpPr/>
          <p:nvPr/>
        </p:nvSpPr>
        <p:spPr>
          <a:xfrm>
            <a:off x="9056746" y="1753992"/>
            <a:ext cx="2133600" cy="970259"/>
          </a:xfrm>
          <a:prstGeom prst="roundRect">
            <a:avLst>
              <a:gd name="adj" fmla="val 6730"/>
            </a:avLst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85%</a:t>
            </a:r>
          </a:p>
          <a:p>
            <a:pPr algn="ctr"/>
            <a:r>
              <a:rPr lang="zh-CN" altLang="en-US" sz="1867" dirty="0"/>
              <a:t>添加标题</a:t>
            </a:r>
            <a:endParaRPr lang="en-US" sz="1867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572" y="2965993"/>
            <a:ext cx="2144220" cy="2885065"/>
            <a:chOff x="1019572" y="2965993"/>
            <a:chExt cx="2144220" cy="2885065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1019572" y="297149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1472422" y="297149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1926742" y="297149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2379592" y="2971489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2845452" y="2965993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1019572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1472422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1926742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8" name="Freeform 5"/>
            <p:cNvSpPr>
              <a:spLocks noEditPoints="1"/>
            </p:cNvSpPr>
            <p:nvPr/>
          </p:nvSpPr>
          <p:spPr bwMode="auto">
            <a:xfrm>
              <a:off x="2379592" y="368411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2845452" y="3678614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1037227" y="4416017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1" name="Freeform 5"/>
            <p:cNvSpPr>
              <a:spLocks noEditPoints="1"/>
            </p:cNvSpPr>
            <p:nvPr/>
          </p:nvSpPr>
          <p:spPr bwMode="auto">
            <a:xfrm>
              <a:off x="1490078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1944397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2397247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2863107" y="4410518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1043342" y="5162471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1496192" y="516247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3" name="Freeform 5"/>
            <p:cNvSpPr>
              <a:spLocks noEditPoints="1"/>
            </p:cNvSpPr>
            <p:nvPr/>
          </p:nvSpPr>
          <p:spPr bwMode="auto">
            <a:xfrm>
              <a:off x="1950512" y="516247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4" name="Freeform 5"/>
            <p:cNvSpPr>
              <a:spLocks noEditPoints="1"/>
            </p:cNvSpPr>
            <p:nvPr/>
          </p:nvSpPr>
          <p:spPr bwMode="auto">
            <a:xfrm>
              <a:off x="2403362" y="5162469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6" name="Freeform 5"/>
            <p:cNvSpPr>
              <a:spLocks noEditPoints="1"/>
            </p:cNvSpPr>
            <p:nvPr/>
          </p:nvSpPr>
          <p:spPr bwMode="auto">
            <a:xfrm>
              <a:off x="2869223" y="5156973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96860" y="2965993"/>
            <a:ext cx="2144220" cy="2885065"/>
            <a:chOff x="3696860" y="2965993"/>
            <a:chExt cx="2144220" cy="2885065"/>
          </a:xfrm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3696860" y="297149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6" name="Freeform 5"/>
            <p:cNvSpPr>
              <a:spLocks noEditPoints="1"/>
            </p:cNvSpPr>
            <p:nvPr/>
          </p:nvSpPr>
          <p:spPr bwMode="auto">
            <a:xfrm>
              <a:off x="4149710" y="297149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7" name="Freeform 5"/>
            <p:cNvSpPr>
              <a:spLocks noEditPoints="1"/>
            </p:cNvSpPr>
            <p:nvPr/>
          </p:nvSpPr>
          <p:spPr bwMode="auto">
            <a:xfrm>
              <a:off x="4604030" y="297149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Freeform 5"/>
            <p:cNvSpPr>
              <a:spLocks noEditPoints="1"/>
            </p:cNvSpPr>
            <p:nvPr/>
          </p:nvSpPr>
          <p:spPr bwMode="auto">
            <a:xfrm>
              <a:off x="5056880" y="2971489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5"/>
            <p:cNvSpPr>
              <a:spLocks noEditPoints="1"/>
            </p:cNvSpPr>
            <p:nvPr/>
          </p:nvSpPr>
          <p:spPr bwMode="auto">
            <a:xfrm>
              <a:off x="5522740" y="2965993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5"/>
            <p:cNvSpPr>
              <a:spLocks noEditPoints="1"/>
            </p:cNvSpPr>
            <p:nvPr/>
          </p:nvSpPr>
          <p:spPr bwMode="auto">
            <a:xfrm>
              <a:off x="3696860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1" name="Freeform 5"/>
            <p:cNvSpPr>
              <a:spLocks noEditPoints="1"/>
            </p:cNvSpPr>
            <p:nvPr/>
          </p:nvSpPr>
          <p:spPr bwMode="auto">
            <a:xfrm>
              <a:off x="4149710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2" name="Freeform 5"/>
            <p:cNvSpPr>
              <a:spLocks noEditPoints="1"/>
            </p:cNvSpPr>
            <p:nvPr/>
          </p:nvSpPr>
          <p:spPr bwMode="auto">
            <a:xfrm>
              <a:off x="4604030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5056880" y="368411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4" name="Freeform 5"/>
            <p:cNvSpPr>
              <a:spLocks noEditPoints="1"/>
            </p:cNvSpPr>
            <p:nvPr/>
          </p:nvSpPr>
          <p:spPr bwMode="auto">
            <a:xfrm>
              <a:off x="5522740" y="3678614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3714515" y="4416017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6" name="Freeform 5"/>
            <p:cNvSpPr>
              <a:spLocks noEditPoints="1"/>
            </p:cNvSpPr>
            <p:nvPr/>
          </p:nvSpPr>
          <p:spPr bwMode="auto">
            <a:xfrm>
              <a:off x="4167366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7" name="Freeform 5"/>
            <p:cNvSpPr>
              <a:spLocks noEditPoints="1"/>
            </p:cNvSpPr>
            <p:nvPr/>
          </p:nvSpPr>
          <p:spPr bwMode="auto">
            <a:xfrm>
              <a:off x="4621685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5074535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5540395" y="4410518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3720630" y="5162471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4173480" y="516247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2" name="Freeform 5"/>
            <p:cNvSpPr>
              <a:spLocks noEditPoints="1"/>
            </p:cNvSpPr>
            <p:nvPr/>
          </p:nvSpPr>
          <p:spPr bwMode="auto">
            <a:xfrm>
              <a:off x="4627800" y="516247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>
              <a:off x="5080650" y="5162469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4" name="Freeform 5"/>
            <p:cNvSpPr>
              <a:spLocks noEditPoints="1"/>
            </p:cNvSpPr>
            <p:nvPr/>
          </p:nvSpPr>
          <p:spPr bwMode="auto">
            <a:xfrm>
              <a:off x="5546511" y="5156973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74148" y="2965993"/>
            <a:ext cx="2144220" cy="2885065"/>
            <a:chOff x="6374148" y="2965993"/>
            <a:chExt cx="2144220" cy="2885065"/>
          </a:xfrm>
        </p:grpSpPr>
        <p:sp>
          <p:nvSpPr>
            <p:cNvPr id="96" name="Freeform 5"/>
            <p:cNvSpPr>
              <a:spLocks noEditPoints="1"/>
            </p:cNvSpPr>
            <p:nvPr/>
          </p:nvSpPr>
          <p:spPr bwMode="auto">
            <a:xfrm>
              <a:off x="6374148" y="297149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7" name="Freeform 5"/>
            <p:cNvSpPr>
              <a:spLocks noEditPoints="1"/>
            </p:cNvSpPr>
            <p:nvPr/>
          </p:nvSpPr>
          <p:spPr bwMode="auto">
            <a:xfrm>
              <a:off x="6826998" y="297149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8" name="Freeform 5"/>
            <p:cNvSpPr>
              <a:spLocks noEditPoints="1"/>
            </p:cNvSpPr>
            <p:nvPr/>
          </p:nvSpPr>
          <p:spPr bwMode="auto">
            <a:xfrm>
              <a:off x="7281318" y="297149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9" name="Freeform 5"/>
            <p:cNvSpPr>
              <a:spLocks noEditPoints="1"/>
            </p:cNvSpPr>
            <p:nvPr/>
          </p:nvSpPr>
          <p:spPr bwMode="auto">
            <a:xfrm>
              <a:off x="7734168" y="2971489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0" name="Freeform 5"/>
            <p:cNvSpPr>
              <a:spLocks noEditPoints="1"/>
            </p:cNvSpPr>
            <p:nvPr/>
          </p:nvSpPr>
          <p:spPr bwMode="auto">
            <a:xfrm>
              <a:off x="8200028" y="2965993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" name="Freeform 5"/>
            <p:cNvSpPr>
              <a:spLocks noEditPoints="1"/>
            </p:cNvSpPr>
            <p:nvPr/>
          </p:nvSpPr>
          <p:spPr bwMode="auto">
            <a:xfrm>
              <a:off x="6374148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" name="Freeform 5"/>
            <p:cNvSpPr>
              <a:spLocks noEditPoints="1"/>
            </p:cNvSpPr>
            <p:nvPr/>
          </p:nvSpPr>
          <p:spPr bwMode="auto">
            <a:xfrm>
              <a:off x="6826998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3" name="Freeform 5"/>
            <p:cNvSpPr>
              <a:spLocks noEditPoints="1"/>
            </p:cNvSpPr>
            <p:nvPr/>
          </p:nvSpPr>
          <p:spPr bwMode="auto">
            <a:xfrm>
              <a:off x="7281318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7734168" y="368411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5" name="Freeform 5"/>
            <p:cNvSpPr>
              <a:spLocks noEditPoints="1"/>
            </p:cNvSpPr>
            <p:nvPr/>
          </p:nvSpPr>
          <p:spPr bwMode="auto">
            <a:xfrm>
              <a:off x="8200028" y="3678614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391803" y="4416017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7" name="Freeform 5"/>
            <p:cNvSpPr>
              <a:spLocks noEditPoints="1"/>
            </p:cNvSpPr>
            <p:nvPr/>
          </p:nvSpPr>
          <p:spPr bwMode="auto">
            <a:xfrm>
              <a:off x="6844654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8" name="Freeform 5"/>
            <p:cNvSpPr>
              <a:spLocks noEditPoints="1"/>
            </p:cNvSpPr>
            <p:nvPr/>
          </p:nvSpPr>
          <p:spPr bwMode="auto">
            <a:xfrm>
              <a:off x="7298973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9" name="Freeform 5"/>
            <p:cNvSpPr>
              <a:spLocks noEditPoints="1"/>
            </p:cNvSpPr>
            <p:nvPr/>
          </p:nvSpPr>
          <p:spPr bwMode="auto">
            <a:xfrm>
              <a:off x="7751823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0" name="Freeform 5"/>
            <p:cNvSpPr>
              <a:spLocks noEditPoints="1"/>
            </p:cNvSpPr>
            <p:nvPr/>
          </p:nvSpPr>
          <p:spPr bwMode="auto">
            <a:xfrm>
              <a:off x="8217683" y="4410518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1" name="Freeform 5"/>
            <p:cNvSpPr>
              <a:spLocks noEditPoints="1"/>
            </p:cNvSpPr>
            <p:nvPr/>
          </p:nvSpPr>
          <p:spPr bwMode="auto">
            <a:xfrm>
              <a:off x="6397918" y="5162471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2" name="Freeform 5"/>
            <p:cNvSpPr>
              <a:spLocks noEditPoints="1"/>
            </p:cNvSpPr>
            <p:nvPr/>
          </p:nvSpPr>
          <p:spPr bwMode="auto">
            <a:xfrm>
              <a:off x="6850768" y="516247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3" name="Freeform 5"/>
            <p:cNvSpPr>
              <a:spLocks noEditPoints="1"/>
            </p:cNvSpPr>
            <p:nvPr/>
          </p:nvSpPr>
          <p:spPr bwMode="auto">
            <a:xfrm>
              <a:off x="7305088" y="516247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4" name="Freeform 5"/>
            <p:cNvSpPr>
              <a:spLocks noEditPoints="1"/>
            </p:cNvSpPr>
            <p:nvPr/>
          </p:nvSpPr>
          <p:spPr bwMode="auto">
            <a:xfrm>
              <a:off x="7757938" y="5162469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5" name="Freeform 5"/>
            <p:cNvSpPr>
              <a:spLocks noEditPoints="1"/>
            </p:cNvSpPr>
            <p:nvPr/>
          </p:nvSpPr>
          <p:spPr bwMode="auto">
            <a:xfrm>
              <a:off x="8223799" y="5156973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51436" y="2965993"/>
            <a:ext cx="2144220" cy="2885065"/>
            <a:chOff x="9051436" y="2965993"/>
            <a:chExt cx="2144220" cy="2885065"/>
          </a:xfrm>
        </p:grpSpPr>
        <p:sp>
          <p:nvSpPr>
            <p:cNvPr id="117" name="Freeform 5"/>
            <p:cNvSpPr>
              <a:spLocks noEditPoints="1"/>
            </p:cNvSpPr>
            <p:nvPr/>
          </p:nvSpPr>
          <p:spPr bwMode="auto">
            <a:xfrm>
              <a:off x="9051436" y="297149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8" name="Freeform 5"/>
            <p:cNvSpPr>
              <a:spLocks noEditPoints="1"/>
            </p:cNvSpPr>
            <p:nvPr/>
          </p:nvSpPr>
          <p:spPr bwMode="auto">
            <a:xfrm>
              <a:off x="9504286" y="297149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9" name="Freeform 5"/>
            <p:cNvSpPr>
              <a:spLocks noEditPoints="1"/>
            </p:cNvSpPr>
            <p:nvPr/>
          </p:nvSpPr>
          <p:spPr bwMode="auto">
            <a:xfrm>
              <a:off x="9958606" y="297149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0" name="Freeform 5"/>
            <p:cNvSpPr>
              <a:spLocks noEditPoints="1"/>
            </p:cNvSpPr>
            <p:nvPr/>
          </p:nvSpPr>
          <p:spPr bwMode="auto">
            <a:xfrm>
              <a:off x="10411456" y="2971489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1" name="Freeform 5"/>
            <p:cNvSpPr>
              <a:spLocks noEditPoints="1"/>
            </p:cNvSpPr>
            <p:nvPr/>
          </p:nvSpPr>
          <p:spPr bwMode="auto">
            <a:xfrm>
              <a:off x="10877316" y="2965993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" name="Freeform 5"/>
            <p:cNvSpPr>
              <a:spLocks noEditPoints="1"/>
            </p:cNvSpPr>
            <p:nvPr/>
          </p:nvSpPr>
          <p:spPr bwMode="auto">
            <a:xfrm>
              <a:off x="9051436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" name="Freeform 5"/>
            <p:cNvSpPr>
              <a:spLocks noEditPoints="1"/>
            </p:cNvSpPr>
            <p:nvPr/>
          </p:nvSpPr>
          <p:spPr bwMode="auto">
            <a:xfrm>
              <a:off x="9504286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" name="Freeform 5"/>
            <p:cNvSpPr>
              <a:spLocks noEditPoints="1"/>
            </p:cNvSpPr>
            <p:nvPr/>
          </p:nvSpPr>
          <p:spPr bwMode="auto">
            <a:xfrm>
              <a:off x="9958606" y="3684112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10411456" y="368411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" name="Freeform 5"/>
            <p:cNvSpPr>
              <a:spLocks noEditPoints="1"/>
            </p:cNvSpPr>
            <p:nvPr/>
          </p:nvSpPr>
          <p:spPr bwMode="auto">
            <a:xfrm>
              <a:off x="10877316" y="3678614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9069091" y="4416017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" name="Freeform 5"/>
            <p:cNvSpPr>
              <a:spLocks noEditPoints="1"/>
            </p:cNvSpPr>
            <p:nvPr/>
          </p:nvSpPr>
          <p:spPr bwMode="auto">
            <a:xfrm>
              <a:off x="9521942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" name="Freeform 5"/>
            <p:cNvSpPr>
              <a:spLocks noEditPoints="1"/>
            </p:cNvSpPr>
            <p:nvPr/>
          </p:nvSpPr>
          <p:spPr bwMode="auto">
            <a:xfrm>
              <a:off x="9976261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" name="Freeform 5"/>
            <p:cNvSpPr>
              <a:spLocks noEditPoints="1"/>
            </p:cNvSpPr>
            <p:nvPr/>
          </p:nvSpPr>
          <p:spPr bwMode="auto">
            <a:xfrm>
              <a:off x="10429111" y="4416015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" name="Freeform 5"/>
            <p:cNvSpPr>
              <a:spLocks noEditPoints="1"/>
            </p:cNvSpPr>
            <p:nvPr/>
          </p:nvSpPr>
          <p:spPr bwMode="auto">
            <a:xfrm>
              <a:off x="10894971" y="4410518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" name="Freeform 5"/>
            <p:cNvSpPr>
              <a:spLocks noEditPoints="1"/>
            </p:cNvSpPr>
            <p:nvPr/>
          </p:nvSpPr>
          <p:spPr bwMode="auto">
            <a:xfrm>
              <a:off x="9075206" y="5162471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" name="Freeform 5"/>
            <p:cNvSpPr>
              <a:spLocks noEditPoints="1"/>
            </p:cNvSpPr>
            <p:nvPr/>
          </p:nvSpPr>
          <p:spPr bwMode="auto">
            <a:xfrm>
              <a:off x="9528056" y="516247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" name="Freeform 5"/>
            <p:cNvSpPr>
              <a:spLocks noEditPoints="1"/>
            </p:cNvSpPr>
            <p:nvPr/>
          </p:nvSpPr>
          <p:spPr bwMode="auto">
            <a:xfrm>
              <a:off x="9982376" y="5162470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" name="Freeform 5"/>
            <p:cNvSpPr>
              <a:spLocks noEditPoints="1"/>
            </p:cNvSpPr>
            <p:nvPr/>
          </p:nvSpPr>
          <p:spPr bwMode="auto">
            <a:xfrm>
              <a:off x="10435226" y="5162469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" name="Freeform 5"/>
            <p:cNvSpPr>
              <a:spLocks noEditPoints="1"/>
            </p:cNvSpPr>
            <p:nvPr/>
          </p:nvSpPr>
          <p:spPr bwMode="auto">
            <a:xfrm>
              <a:off x="10901087" y="5156973"/>
              <a:ext cx="294569" cy="688587"/>
            </a:xfrm>
            <a:custGeom>
              <a:avLst/>
              <a:gdLst>
                <a:gd name="T0" fmla="*/ 135 w 191"/>
                <a:gd name="T1" fmla="*/ 39 h 479"/>
                <a:gd name="T2" fmla="*/ 123 w 191"/>
                <a:gd name="T3" fmla="*/ 68 h 479"/>
                <a:gd name="T4" fmla="*/ 95 w 191"/>
                <a:gd name="T5" fmla="*/ 81 h 479"/>
                <a:gd name="T6" fmla="*/ 67 w 191"/>
                <a:gd name="T7" fmla="*/ 68 h 479"/>
                <a:gd name="T8" fmla="*/ 56 w 191"/>
                <a:gd name="T9" fmla="*/ 39 h 479"/>
                <a:gd name="T10" fmla="*/ 67 w 191"/>
                <a:gd name="T11" fmla="*/ 11 h 479"/>
                <a:gd name="T12" fmla="*/ 95 w 191"/>
                <a:gd name="T13" fmla="*/ 0 h 479"/>
                <a:gd name="T14" fmla="*/ 123 w 191"/>
                <a:gd name="T15" fmla="*/ 11 h 479"/>
                <a:gd name="T16" fmla="*/ 135 w 191"/>
                <a:gd name="T17" fmla="*/ 39 h 479"/>
                <a:gd name="T18" fmla="*/ 191 w 191"/>
                <a:gd name="T19" fmla="*/ 273 h 479"/>
                <a:gd name="T20" fmla="*/ 173 w 191"/>
                <a:gd name="T21" fmla="*/ 293 h 479"/>
                <a:gd name="T22" fmla="*/ 155 w 191"/>
                <a:gd name="T23" fmla="*/ 273 h 479"/>
                <a:gd name="T24" fmla="*/ 155 w 191"/>
                <a:gd name="T25" fmla="*/ 141 h 479"/>
                <a:gd name="T26" fmla="*/ 146 w 191"/>
                <a:gd name="T27" fmla="*/ 141 h 479"/>
                <a:gd name="T28" fmla="*/ 146 w 191"/>
                <a:gd name="T29" fmla="*/ 459 h 479"/>
                <a:gd name="T30" fmla="*/ 124 w 191"/>
                <a:gd name="T31" fmla="*/ 479 h 479"/>
                <a:gd name="T32" fmla="*/ 101 w 191"/>
                <a:gd name="T33" fmla="*/ 459 h 479"/>
                <a:gd name="T34" fmla="*/ 101 w 191"/>
                <a:gd name="T35" fmla="*/ 271 h 479"/>
                <a:gd name="T36" fmla="*/ 90 w 191"/>
                <a:gd name="T37" fmla="*/ 271 h 479"/>
                <a:gd name="T38" fmla="*/ 90 w 191"/>
                <a:gd name="T39" fmla="*/ 459 h 479"/>
                <a:gd name="T40" fmla="*/ 67 w 191"/>
                <a:gd name="T41" fmla="*/ 479 h 479"/>
                <a:gd name="T42" fmla="*/ 45 w 191"/>
                <a:gd name="T43" fmla="*/ 459 h 479"/>
                <a:gd name="T44" fmla="*/ 45 w 191"/>
                <a:gd name="T45" fmla="*/ 141 h 479"/>
                <a:gd name="T46" fmla="*/ 36 w 191"/>
                <a:gd name="T47" fmla="*/ 141 h 479"/>
                <a:gd name="T48" fmla="*/ 36 w 191"/>
                <a:gd name="T49" fmla="*/ 273 h 479"/>
                <a:gd name="T50" fmla="*/ 18 w 191"/>
                <a:gd name="T51" fmla="*/ 293 h 479"/>
                <a:gd name="T52" fmla="*/ 0 w 191"/>
                <a:gd name="T53" fmla="*/ 273 h 479"/>
                <a:gd name="T54" fmla="*/ 0 w 191"/>
                <a:gd name="T55" fmla="*/ 122 h 479"/>
                <a:gd name="T56" fmla="*/ 49 w 191"/>
                <a:gd name="T57" fmla="*/ 85 h 479"/>
                <a:gd name="T58" fmla="*/ 142 w 191"/>
                <a:gd name="T59" fmla="*/ 85 h 479"/>
                <a:gd name="T60" fmla="*/ 191 w 191"/>
                <a:gd name="T61" fmla="*/ 122 h 479"/>
                <a:gd name="T62" fmla="*/ 191 w 191"/>
                <a:gd name="T63" fmla="*/ 27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479">
                  <a:moveTo>
                    <a:pt x="135" y="39"/>
                  </a:moveTo>
                  <a:cubicBezTo>
                    <a:pt x="135" y="50"/>
                    <a:pt x="131" y="60"/>
                    <a:pt x="123" y="68"/>
                  </a:cubicBezTo>
                  <a:cubicBezTo>
                    <a:pt x="115" y="77"/>
                    <a:pt x="106" y="81"/>
                    <a:pt x="95" y="81"/>
                  </a:cubicBezTo>
                  <a:cubicBezTo>
                    <a:pt x="84" y="81"/>
                    <a:pt x="75" y="77"/>
                    <a:pt x="67" y="68"/>
                  </a:cubicBezTo>
                  <a:cubicBezTo>
                    <a:pt x="59" y="60"/>
                    <a:pt x="56" y="50"/>
                    <a:pt x="56" y="39"/>
                  </a:cubicBezTo>
                  <a:cubicBezTo>
                    <a:pt x="56" y="28"/>
                    <a:pt x="59" y="19"/>
                    <a:pt x="67" y="11"/>
                  </a:cubicBezTo>
                  <a:cubicBezTo>
                    <a:pt x="75" y="4"/>
                    <a:pt x="84" y="0"/>
                    <a:pt x="95" y="0"/>
                  </a:cubicBezTo>
                  <a:cubicBezTo>
                    <a:pt x="106" y="0"/>
                    <a:pt x="115" y="4"/>
                    <a:pt x="123" y="11"/>
                  </a:cubicBezTo>
                  <a:cubicBezTo>
                    <a:pt x="131" y="19"/>
                    <a:pt x="135" y="28"/>
                    <a:pt x="135" y="39"/>
                  </a:cubicBezTo>
                  <a:close/>
                  <a:moveTo>
                    <a:pt x="191" y="273"/>
                  </a:moveTo>
                  <a:cubicBezTo>
                    <a:pt x="191" y="286"/>
                    <a:pt x="185" y="293"/>
                    <a:pt x="173" y="293"/>
                  </a:cubicBezTo>
                  <a:cubicBezTo>
                    <a:pt x="161" y="293"/>
                    <a:pt x="155" y="286"/>
                    <a:pt x="155" y="273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459"/>
                    <a:pt x="146" y="459"/>
                    <a:pt x="146" y="459"/>
                  </a:cubicBezTo>
                  <a:cubicBezTo>
                    <a:pt x="146" y="472"/>
                    <a:pt x="138" y="479"/>
                    <a:pt x="124" y="479"/>
                  </a:cubicBezTo>
                  <a:cubicBezTo>
                    <a:pt x="109" y="479"/>
                    <a:pt x="101" y="472"/>
                    <a:pt x="101" y="459"/>
                  </a:cubicBezTo>
                  <a:cubicBezTo>
                    <a:pt x="101" y="271"/>
                    <a:pt x="101" y="271"/>
                    <a:pt x="101" y="271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72"/>
                    <a:pt x="82" y="479"/>
                    <a:pt x="67" y="479"/>
                  </a:cubicBezTo>
                  <a:cubicBezTo>
                    <a:pt x="52" y="479"/>
                    <a:pt x="45" y="472"/>
                    <a:pt x="45" y="459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273"/>
                    <a:pt x="36" y="273"/>
                    <a:pt x="36" y="273"/>
                  </a:cubicBezTo>
                  <a:cubicBezTo>
                    <a:pt x="36" y="286"/>
                    <a:pt x="30" y="293"/>
                    <a:pt x="18" y="293"/>
                  </a:cubicBezTo>
                  <a:cubicBezTo>
                    <a:pt x="6" y="293"/>
                    <a:pt x="0" y="286"/>
                    <a:pt x="0" y="27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98"/>
                    <a:pt x="16" y="85"/>
                    <a:pt x="49" y="85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75" y="85"/>
                    <a:pt x="191" y="98"/>
                    <a:pt x="191" y="122"/>
                  </a:cubicBezTo>
                  <a:lnTo>
                    <a:pt x="191" y="2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255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4" name="直角三角形 28"/>
          <p:cNvSpPr>
            <a:spLocks noChangeArrowheads="1"/>
          </p:cNvSpPr>
          <p:nvPr/>
        </p:nvSpPr>
        <p:spPr bwMode="auto">
          <a:xfrm flipV="1">
            <a:off x="4966958" y="3359981"/>
            <a:ext cx="131295" cy="121782"/>
          </a:xfrm>
          <a:prstGeom prst="rtTriangle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直角三角形 29"/>
          <p:cNvSpPr>
            <a:spLocks noChangeArrowheads="1"/>
          </p:cNvSpPr>
          <p:nvPr/>
        </p:nvSpPr>
        <p:spPr bwMode="auto">
          <a:xfrm>
            <a:off x="4966958" y="2695890"/>
            <a:ext cx="131295" cy="121782"/>
          </a:xfrm>
          <a:prstGeom prst="rtTriangle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三角形 30"/>
          <p:cNvSpPr>
            <a:spLocks noChangeArrowheads="1"/>
          </p:cNvSpPr>
          <p:nvPr/>
        </p:nvSpPr>
        <p:spPr bwMode="auto">
          <a:xfrm flipV="1">
            <a:off x="4966958" y="4766182"/>
            <a:ext cx="131295" cy="121782"/>
          </a:xfrm>
          <a:prstGeom prst="rtTriangle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直角三角形 31"/>
          <p:cNvSpPr>
            <a:spLocks noChangeArrowheads="1"/>
          </p:cNvSpPr>
          <p:nvPr/>
        </p:nvSpPr>
        <p:spPr bwMode="auto">
          <a:xfrm>
            <a:off x="4966958" y="4102090"/>
            <a:ext cx="131295" cy="121782"/>
          </a:xfrm>
          <a:prstGeom prst="rtTriangle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13"/>
          <p:cNvSpPr>
            <a:spLocks noChangeArrowheads="1"/>
          </p:cNvSpPr>
          <p:nvPr/>
        </p:nvSpPr>
        <p:spPr bwMode="auto">
          <a:xfrm>
            <a:off x="3275330" y="2695891"/>
            <a:ext cx="2526974" cy="785874"/>
          </a:xfrm>
          <a:prstGeom prst="rightArrow">
            <a:avLst>
              <a:gd name="adj1" fmla="val 72583"/>
              <a:gd name="adj2" fmla="val 46774"/>
            </a:avLst>
          </a:prstGeom>
          <a:solidFill>
            <a:srgbClr val="F2F2F2"/>
          </a:solidFill>
          <a:ln w="6350">
            <a:solidFill>
              <a:srgbClr val="BCBCB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15"/>
          <p:cNvSpPr>
            <a:spLocks noChangeArrowheads="1"/>
          </p:cNvSpPr>
          <p:nvPr/>
        </p:nvSpPr>
        <p:spPr bwMode="auto">
          <a:xfrm>
            <a:off x="3275330" y="4102090"/>
            <a:ext cx="2526974" cy="785874"/>
          </a:xfrm>
          <a:prstGeom prst="rightArrow">
            <a:avLst>
              <a:gd name="adj1" fmla="val 72583"/>
              <a:gd name="adj2" fmla="val 46774"/>
            </a:avLst>
          </a:prstGeom>
          <a:solidFill>
            <a:srgbClr val="F2F2F2"/>
          </a:solidFill>
          <a:ln w="6350">
            <a:solidFill>
              <a:srgbClr val="BCBCB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14"/>
          <p:cNvSpPr>
            <a:spLocks noChangeArrowheads="1"/>
          </p:cNvSpPr>
          <p:nvPr/>
        </p:nvSpPr>
        <p:spPr bwMode="auto">
          <a:xfrm>
            <a:off x="2713992" y="2695891"/>
            <a:ext cx="2252965" cy="785874"/>
          </a:xfrm>
          <a:prstGeom prst="rect">
            <a:avLst/>
          </a:prstGeom>
          <a:solidFill>
            <a:srgbClr val="5EC6D3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16"/>
          <p:cNvSpPr>
            <a:spLocks noChangeArrowheads="1"/>
          </p:cNvSpPr>
          <p:nvPr/>
        </p:nvSpPr>
        <p:spPr bwMode="auto">
          <a:xfrm>
            <a:off x="2713992" y="4102090"/>
            <a:ext cx="2252965" cy="785874"/>
          </a:xfrm>
          <a:prstGeom prst="rect">
            <a:avLst/>
          </a:prstGeom>
          <a:solidFill>
            <a:srgbClr val="F26D64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26"/>
          <p:cNvSpPr>
            <a:spLocks noChangeArrowheads="1"/>
          </p:cNvSpPr>
          <p:nvPr/>
        </p:nvSpPr>
        <p:spPr bwMode="auto">
          <a:xfrm flipV="1">
            <a:off x="4966958" y="1988032"/>
            <a:ext cx="131295" cy="121782"/>
          </a:xfrm>
          <a:prstGeom prst="rtTriangle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直角三角形 27"/>
          <p:cNvSpPr>
            <a:spLocks noChangeArrowheads="1"/>
          </p:cNvSpPr>
          <p:nvPr/>
        </p:nvSpPr>
        <p:spPr bwMode="auto">
          <a:xfrm>
            <a:off x="4966958" y="1323940"/>
            <a:ext cx="131295" cy="121782"/>
          </a:xfrm>
          <a:prstGeom prst="rtTriangle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>
            <a:spLocks noChangeArrowheads="1"/>
          </p:cNvSpPr>
          <p:nvPr/>
        </p:nvSpPr>
        <p:spPr bwMode="auto">
          <a:xfrm>
            <a:off x="3275330" y="1323940"/>
            <a:ext cx="2526974" cy="785874"/>
          </a:xfrm>
          <a:prstGeom prst="rightArrow">
            <a:avLst>
              <a:gd name="adj1" fmla="val 72583"/>
              <a:gd name="adj2" fmla="val 46774"/>
            </a:avLst>
          </a:prstGeom>
          <a:solidFill>
            <a:srgbClr val="F2F2F2"/>
          </a:solidFill>
          <a:ln w="6350">
            <a:solidFill>
              <a:srgbClr val="BCBCBC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713992" y="1323940"/>
            <a:ext cx="2252965" cy="785874"/>
          </a:xfrm>
          <a:prstGeom prst="rect">
            <a:avLst/>
          </a:prstGeom>
          <a:solidFill>
            <a:srgbClr val="546E7A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6096000" y="2672081"/>
            <a:ext cx="475488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6096000" y="4046879"/>
            <a:ext cx="475488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6" name="矩形 6"/>
          <p:cNvSpPr>
            <a:spLocks noChangeArrowheads="1"/>
          </p:cNvSpPr>
          <p:nvPr/>
        </p:nvSpPr>
        <p:spPr bwMode="auto">
          <a:xfrm>
            <a:off x="6096000" y="1297284"/>
            <a:ext cx="475488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7" name="Freeform 910"/>
          <p:cNvSpPr>
            <a:spLocks/>
          </p:cNvSpPr>
          <p:nvPr/>
        </p:nvSpPr>
        <p:spPr bwMode="auto">
          <a:xfrm>
            <a:off x="1736353" y="1245916"/>
            <a:ext cx="781049" cy="788106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rgbClr val="546E7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8" name="Group 18"/>
          <p:cNvGrpSpPr/>
          <p:nvPr/>
        </p:nvGrpSpPr>
        <p:grpSpPr>
          <a:xfrm>
            <a:off x="1737724" y="4183787"/>
            <a:ext cx="709032" cy="704177"/>
            <a:chOff x="1979613" y="3067051"/>
            <a:chExt cx="231775" cy="230188"/>
          </a:xfrm>
          <a:solidFill>
            <a:srgbClr val="F26D64"/>
          </a:solidFill>
        </p:grpSpPr>
        <p:sp>
          <p:nvSpPr>
            <p:cNvPr id="49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0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1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52" name="Group 26"/>
          <p:cNvGrpSpPr/>
          <p:nvPr/>
        </p:nvGrpSpPr>
        <p:grpSpPr>
          <a:xfrm>
            <a:off x="1798210" y="2756781"/>
            <a:ext cx="550121" cy="637268"/>
            <a:chOff x="3581400" y="3905251"/>
            <a:chExt cx="160338" cy="185738"/>
          </a:xfrm>
          <a:solidFill>
            <a:srgbClr val="5EC6D3"/>
          </a:solidFill>
        </p:grpSpPr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3061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</a:t>
            </a:r>
            <a:r>
              <a:rPr lang="zh-CN" altLang="en-US" sz="2800" b="1" dirty="0">
                <a:solidFill>
                  <a:srgbClr val="595959"/>
                </a:solidFill>
              </a:rPr>
              <a:t>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31" name="Group 21"/>
          <p:cNvGrpSpPr>
            <a:grpSpLocks noChangeAspect="1"/>
          </p:cNvGrpSpPr>
          <p:nvPr/>
        </p:nvGrpSpPr>
        <p:grpSpPr bwMode="auto">
          <a:xfrm>
            <a:off x="3310045" y="2099733"/>
            <a:ext cx="948267" cy="948267"/>
            <a:chOff x="6560455" y="4169941"/>
            <a:chExt cx="359999" cy="359998"/>
          </a:xfrm>
        </p:grpSpPr>
        <p:sp>
          <p:nvSpPr>
            <p:cNvPr id="32" name="Oval 22"/>
            <p:cNvSpPr/>
            <p:nvPr/>
          </p:nvSpPr>
          <p:spPr>
            <a:xfrm>
              <a:off x="6560455" y="4169941"/>
              <a:ext cx="359999" cy="359998"/>
            </a:xfrm>
            <a:prstGeom prst="ellipse">
              <a:avLst/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33" name="Group 23"/>
            <p:cNvGrpSpPr>
              <a:grpSpLocks noChangeAspect="1"/>
            </p:cNvGrpSpPr>
            <p:nvPr/>
          </p:nvGrpSpPr>
          <p:grpSpPr>
            <a:xfrm>
              <a:off x="6649404" y="4269792"/>
              <a:ext cx="182073" cy="160295"/>
              <a:chOff x="6040049" y="4182118"/>
              <a:chExt cx="521619" cy="459224"/>
            </a:xfrm>
            <a:solidFill>
              <a:schemeClr val="bg1">
                <a:lumMod val="95000"/>
              </a:schemeClr>
            </a:solidFill>
          </p:grpSpPr>
          <p:sp>
            <p:nvSpPr>
              <p:cNvPr id="34" name="Freeform 84"/>
              <p:cNvSpPr>
                <a:spLocks/>
              </p:cNvSpPr>
              <p:nvPr/>
            </p:nvSpPr>
            <p:spPr bwMode="auto">
              <a:xfrm>
                <a:off x="6087469" y="4202084"/>
                <a:ext cx="194671" cy="419291"/>
              </a:xfrm>
              <a:custGeom>
                <a:avLst/>
                <a:gdLst>
                  <a:gd name="T0" fmla="*/ 52 w 59"/>
                  <a:gd name="T1" fmla="*/ 5 h 126"/>
                  <a:gd name="T2" fmla="*/ 9 w 59"/>
                  <a:gd name="T3" fmla="*/ 38 h 126"/>
                  <a:gd name="T4" fmla="*/ 0 w 59"/>
                  <a:gd name="T5" fmla="*/ 39 h 126"/>
                  <a:gd name="T6" fmla="*/ 0 w 59"/>
                  <a:gd name="T7" fmla="*/ 86 h 126"/>
                  <a:gd name="T8" fmla="*/ 9 w 59"/>
                  <a:gd name="T9" fmla="*/ 88 h 126"/>
                  <a:gd name="T10" fmla="*/ 51 w 59"/>
                  <a:gd name="T11" fmla="*/ 119 h 126"/>
                  <a:gd name="T12" fmla="*/ 59 w 59"/>
                  <a:gd name="T13" fmla="*/ 119 h 126"/>
                  <a:gd name="T14" fmla="*/ 59 w 59"/>
                  <a:gd name="T15" fmla="*/ 5 h 126"/>
                  <a:gd name="T16" fmla="*/ 52 w 59"/>
                  <a:gd name="T17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  <p:sp>
            <p:nvSpPr>
              <p:cNvPr id="37" name="Freeform 85"/>
              <p:cNvSpPr>
                <a:spLocks/>
              </p:cNvSpPr>
              <p:nvPr/>
            </p:nvSpPr>
            <p:spPr bwMode="auto">
              <a:xfrm>
                <a:off x="6040049" y="4339353"/>
                <a:ext cx="27454" cy="147252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8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  <p:sp>
            <p:nvSpPr>
              <p:cNvPr id="38" name="Freeform 86"/>
              <p:cNvSpPr>
                <a:spLocks/>
              </p:cNvSpPr>
              <p:nvPr/>
            </p:nvSpPr>
            <p:spPr bwMode="auto">
              <a:xfrm>
                <a:off x="6329559" y="4296924"/>
                <a:ext cx="77370" cy="229612"/>
              </a:xfrm>
              <a:custGeom>
                <a:avLst/>
                <a:gdLst>
                  <a:gd name="T0" fmla="*/ 10 w 23"/>
                  <a:gd name="T1" fmla="*/ 2 h 69"/>
                  <a:gd name="T2" fmla="*/ 2 w 23"/>
                  <a:gd name="T3" fmla="*/ 2 h 69"/>
                  <a:gd name="T4" fmla="*/ 2 w 23"/>
                  <a:gd name="T5" fmla="*/ 10 h 69"/>
                  <a:gd name="T6" fmla="*/ 12 w 23"/>
                  <a:gd name="T7" fmla="*/ 35 h 69"/>
                  <a:gd name="T8" fmla="*/ 2 w 23"/>
                  <a:gd name="T9" fmla="*/ 60 h 69"/>
                  <a:gd name="T10" fmla="*/ 2 w 23"/>
                  <a:gd name="T11" fmla="*/ 67 h 69"/>
                  <a:gd name="T12" fmla="*/ 6 w 23"/>
                  <a:gd name="T13" fmla="*/ 69 h 69"/>
                  <a:gd name="T14" fmla="*/ 10 w 23"/>
                  <a:gd name="T15" fmla="*/ 67 h 69"/>
                  <a:gd name="T16" fmla="*/ 23 w 23"/>
                  <a:gd name="T17" fmla="*/ 35 h 69"/>
                  <a:gd name="T18" fmla="*/ 10 w 23"/>
                  <a:gd name="T1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  <p:sp>
            <p:nvSpPr>
              <p:cNvPr id="39" name="Freeform 87"/>
              <p:cNvSpPr>
                <a:spLocks/>
              </p:cNvSpPr>
              <p:nvPr/>
            </p:nvSpPr>
            <p:spPr bwMode="auto">
              <a:xfrm>
                <a:off x="6376980" y="4239521"/>
                <a:ext cx="102328" cy="341923"/>
              </a:xfrm>
              <a:custGeom>
                <a:avLst/>
                <a:gdLst>
                  <a:gd name="T0" fmla="*/ 10 w 31"/>
                  <a:gd name="T1" fmla="*/ 2 h 103"/>
                  <a:gd name="T2" fmla="*/ 3 w 31"/>
                  <a:gd name="T3" fmla="*/ 2 h 103"/>
                  <a:gd name="T4" fmla="*/ 3 w 31"/>
                  <a:gd name="T5" fmla="*/ 10 h 103"/>
                  <a:gd name="T6" fmla="*/ 20 w 31"/>
                  <a:gd name="T7" fmla="*/ 52 h 103"/>
                  <a:gd name="T8" fmla="*/ 3 w 31"/>
                  <a:gd name="T9" fmla="*/ 94 h 103"/>
                  <a:gd name="T10" fmla="*/ 3 w 31"/>
                  <a:gd name="T11" fmla="*/ 102 h 103"/>
                  <a:gd name="T12" fmla="*/ 6 w 31"/>
                  <a:gd name="T13" fmla="*/ 103 h 103"/>
                  <a:gd name="T14" fmla="*/ 10 w 31"/>
                  <a:gd name="T15" fmla="*/ 102 h 103"/>
                  <a:gd name="T16" fmla="*/ 31 w 31"/>
                  <a:gd name="T17" fmla="*/ 52 h 103"/>
                  <a:gd name="T18" fmla="*/ 10 w 31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  <p:sp>
            <p:nvSpPr>
              <p:cNvPr id="40" name="Freeform 88"/>
              <p:cNvSpPr>
                <a:spLocks/>
              </p:cNvSpPr>
              <p:nvPr/>
            </p:nvSpPr>
            <p:spPr bwMode="auto">
              <a:xfrm>
                <a:off x="6436879" y="4182118"/>
                <a:ext cx="124789" cy="459224"/>
              </a:xfrm>
              <a:custGeom>
                <a:avLst/>
                <a:gdLst>
                  <a:gd name="T0" fmla="*/ 10 w 38"/>
                  <a:gd name="T1" fmla="*/ 2 h 138"/>
                  <a:gd name="T2" fmla="*/ 2 w 38"/>
                  <a:gd name="T3" fmla="*/ 2 h 138"/>
                  <a:gd name="T4" fmla="*/ 2 w 38"/>
                  <a:gd name="T5" fmla="*/ 9 h 138"/>
                  <a:gd name="T6" fmla="*/ 27 w 38"/>
                  <a:gd name="T7" fmla="*/ 69 h 138"/>
                  <a:gd name="T8" fmla="*/ 2 w 38"/>
                  <a:gd name="T9" fmla="*/ 128 h 138"/>
                  <a:gd name="T10" fmla="*/ 2 w 38"/>
                  <a:gd name="T11" fmla="*/ 136 h 138"/>
                  <a:gd name="T12" fmla="*/ 6 w 38"/>
                  <a:gd name="T13" fmla="*/ 138 h 138"/>
                  <a:gd name="T14" fmla="*/ 10 w 38"/>
                  <a:gd name="T15" fmla="*/ 136 h 138"/>
                  <a:gd name="T16" fmla="*/ 38 w 38"/>
                  <a:gd name="T17" fmla="*/ 69 h 138"/>
                  <a:gd name="T18" fmla="*/ 10 w 38"/>
                  <a:gd name="T1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</p:grpSp>
      </p:grpSp>
      <p:cxnSp>
        <p:nvCxnSpPr>
          <p:cNvPr id="41" name="Elbow Connector 54"/>
          <p:cNvCxnSpPr/>
          <p:nvPr/>
        </p:nvCxnSpPr>
        <p:spPr>
          <a:xfrm rot="5400000" flipV="1">
            <a:off x="3698864" y="3113682"/>
            <a:ext cx="740833" cy="601133"/>
          </a:xfrm>
          <a:prstGeom prst="bentConnector3">
            <a:avLst>
              <a:gd name="adj1" fmla="val 170412"/>
            </a:avLst>
          </a:prstGeom>
          <a:ln w="6350">
            <a:solidFill>
              <a:srgbClr val="5EC6D3"/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990497" y="2118784"/>
            <a:ext cx="1067209" cy="1669056"/>
            <a:chOff x="543764" y="2118784"/>
            <a:chExt cx="1067209" cy="1669056"/>
          </a:xfrm>
        </p:grpSpPr>
        <p:grpSp>
          <p:nvGrpSpPr>
            <p:cNvPr id="43" name="Group 15"/>
            <p:cNvGrpSpPr>
              <a:grpSpLocks noChangeAspect="1"/>
            </p:cNvGrpSpPr>
            <p:nvPr/>
          </p:nvGrpSpPr>
          <p:grpSpPr bwMode="auto">
            <a:xfrm>
              <a:off x="543764" y="2118784"/>
              <a:ext cx="948267" cy="948267"/>
              <a:chOff x="6560456" y="2515733"/>
              <a:chExt cx="359999" cy="359998"/>
            </a:xfrm>
          </p:grpSpPr>
          <p:sp>
            <p:nvSpPr>
              <p:cNvPr id="45" name="Oval 16"/>
              <p:cNvSpPr/>
              <p:nvPr/>
            </p:nvSpPr>
            <p:spPr>
              <a:xfrm>
                <a:off x="6560456" y="2515733"/>
                <a:ext cx="359999" cy="3599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3">
                  <a:hueOff val="552171"/>
                  <a:satOff val="28263"/>
                  <a:lumOff val="11872"/>
                  <a:alphaOff val="0"/>
                </a:schemeClr>
              </a:lnRef>
              <a:fillRef idx="1">
                <a:schemeClr val="accent3">
                  <a:hueOff val="552171"/>
                  <a:satOff val="28263"/>
                  <a:lumOff val="11872"/>
                  <a:alphaOff val="0"/>
                </a:schemeClr>
              </a:fillRef>
              <a:effectRef idx="0">
                <a:schemeClr val="accent3">
                  <a:hueOff val="552171"/>
                  <a:satOff val="28263"/>
                  <a:lumOff val="1187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" name="Group 17"/>
              <p:cNvGrpSpPr>
                <a:grpSpLocks noChangeAspect="1"/>
              </p:cNvGrpSpPr>
              <p:nvPr/>
            </p:nvGrpSpPr>
            <p:grpSpPr>
              <a:xfrm>
                <a:off x="6653303" y="2610240"/>
                <a:ext cx="174299" cy="177740"/>
                <a:chOff x="7160655" y="2178006"/>
                <a:chExt cx="379359" cy="38684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7" name="Freeform 36"/>
                <p:cNvSpPr>
                  <a:spLocks noEditPoints="1"/>
                </p:cNvSpPr>
                <p:nvPr/>
              </p:nvSpPr>
              <p:spPr bwMode="auto">
                <a:xfrm>
                  <a:off x="7277956" y="2178006"/>
                  <a:ext cx="262058" cy="262058"/>
                </a:xfrm>
                <a:custGeom>
                  <a:avLst/>
                  <a:gdLst>
                    <a:gd name="T0" fmla="*/ 65 w 79"/>
                    <a:gd name="T1" fmla="*/ 14 h 79"/>
                    <a:gd name="T2" fmla="*/ 14 w 79"/>
                    <a:gd name="T3" fmla="*/ 14 h 79"/>
                    <a:gd name="T4" fmla="*/ 11 w 79"/>
                    <a:gd name="T5" fmla="*/ 63 h 79"/>
                    <a:gd name="T6" fmla="*/ 11 w 79"/>
                    <a:gd name="T7" fmla="*/ 63 h 79"/>
                    <a:gd name="T8" fmla="*/ 17 w 79"/>
                    <a:gd name="T9" fmla="*/ 68 h 79"/>
                    <a:gd name="T10" fmla="*/ 64 w 79"/>
                    <a:gd name="T11" fmla="*/ 65 h 79"/>
                    <a:gd name="T12" fmla="*/ 65 w 79"/>
                    <a:gd name="T13" fmla="*/ 14 h 79"/>
                    <a:gd name="T14" fmla="*/ 58 w 79"/>
                    <a:gd name="T15" fmla="*/ 59 h 79"/>
                    <a:gd name="T16" fmla="*/ 20 w 79"/>
                    <a:gd name="T17" fmla="*/ 59 h 79"/>
                    <a:gd name="T18" fmla="*/ 20 w 79"/>
                    <a:gd name="T19" fmla="*/ 21 h 79"/>
                    <a:gd name="T20" fmla="*/ 58 w 79"/>
                    <a:gd name="T21" fmla="*/ 21 h 79"/>
                    <a:gd name="T22" fmla="*/ 58 w 79"/>
                    <a:gd name="T23" fmla="*/ 5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9" h="79">
                      <a:moveTo>
                        <a:pt x="65" y="14"/>
                      </a:moveTo>
                      <a:cubicBezTo>
                        <a:pt x="51" y="0"/>
                        <a:pt x="28" y="0"/>
                        <a:pt x="14" y="14"/>
                      </a:cubicBezTo>
                      <a:cubicBezTo>
                        <a:pt x="0" y="28"/>
                        <a:pt x="0" y="49"/>
                        <a:pt x="11" y="63"/>
                      </a:cubicBezTo>
                      <a:cubicBezTo>
                        <a:pt x="11" y="63"/>
                        <a:pt x="11" y="63"/>
                        <a:pt x="11" y="63"/>
                      </a:cubicBezTo>
                      <a:cubicBezTo>
                        <a:pt x="14" y="66"/>
                        <a:pt x="15" y="67"/>
                        <a:pt x="17" y="68"/>
                      </a:cubicBezTo>
                      <a:cubicBezTo>
                        <a:pt x="31" y="79"/>
                        <a:pt x="51" y="78"/>
                        <a:pt x="64" y="65"/>
                      </a:cubicBezTo>
                      <a:cubicBezTo>
                        <a:pt x="78" y="51"/>
                        <a:pt x="79" y="29"/>
                        <a:pt x="65" y="14"/>
                      </a:cubicBezTo>
                      <a:close/>
                      <a:moveTo>
                        <a:pt x="58" y="59"/>
                      </a:moveTo>
                      <a:cubicBezTo>
                        <a:pt x="47" y="69"/>
                        <a:pt x="30" y="69"/>
                        <a:pt x="20" y="59"/>
                      </a:cubicBezTo>
                      <a:cubicBezTo>
                        <a:pt x="9" y="48"/>
                        <a:pt x="9" y="31"/>
                        <a:pt x="20" y="21"/>
                      </a:cubicBezTo>
                      <a:cubicBezTo>
                        <a:pt x="31" y="10"/>
                        <a:pt x="48" y="10"/>
                        <a:pt x="58" y="21"/>
                      </a:cubicBezTo>
                      <a:cubicBezTo>
                        <a:pt x="69" y="31"/>
                        <a:pt x="69" y="48"/>
                        <a:pt x="58" y="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/>
                </a:p>
              </p:txBody>
            </p:sp>
            <p:sp>
              <p:nvSpPr>
                <p:cNvPr id="66" name="Freeform 37"/>
                <p:cNvSpPr>
                  <a:spLocks/>
                </p:cNvSpPr>
                <p:nvPr/>
              </p:nvSpPr>
              <p:spPr bwMode="auto">
                <a:xfrm>
                  <a:off x="7160655" y="2400130"/>
                  <a:ext cx="159730" cy="164722"/>
                </a:xfrm>
                <a:custGeom>
                  <a:avLst/>
                  <a:gdLst>
                    <a:gd name="T0" fmla="*/ 0 w 64"/>
                    <a:gd name="T1" fmla="*/ 52 h 66"/>
                    <a:gd name="T2" fmla="*/ 12 w 64"/>
                    <a:gd name="T3" fmla="*/ 66 h 66"/>
                    <a:gd name="T4" fmla="*/ 64 w 64"/>
                    <a:gd name="T5" fmla="*/ 8 h 66"/>
                    <a:gd name="T6" fmla="*/ 55 w 64"/>
                    <a:gd name="T7" fmla="*/ 0 h 66"/>
                    <a:gd name="T8" fmla="*/ 0 w 64"/>
                    <a:gd name="T9" fmla="*/ 5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6">
                      <a:moveTo>
                        <a:pt x="0" y="52"/>
                      </a:moveTo>
                      <a:lnTo>
                        <a:pt x="12" y="66"/>
                      </a:lnTo>
                      <a:lnTo>
                        <a:pt x="64" y="8"/>
                      </a:lnTo>
                      <a:lnTo>
                        <a:pt x="55" y="0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7412728" y="2265358"/>
                  <a:ext cx="99831" cy="119797"/>
                </a:xfrm>
                <a:custGeom>
                  <a:avLst/>
                  <a:gdLst>
                    <a:gd name="T0" fmla="*/ 16 w 30"/>
                    <a:gd name="T1" fmla="*/ 0 h 36"/>
                    <a:gd name="T2" fmla="*/ 0 w 30"/>
                    <a:gd name="T3" fmla="*/ 34 h 36"/>
                    <a:gd name="T4" fmla="*/ 6 w 30"/>
                    <a:gd name="T5" fmla="*/ 36 h 36"/>
                    <a:gd name="T6" fmla="*/ 16 w 30"/>
                    <a:gd name="T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36">
                      <a:moveTo>
                        <a:pt x="16" y="0"/>
                      </a:moveTo>
                      <a:cubicBezTo>
                        <a:pt x="20" y="26"/>
                        <a:pt x="0" y="34"/>
                        <a:pt x="0" y="34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0" y="21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/>
                </a:p>
              </p:txBody>
            </p:sp>
          </p:grpSp>
        </p:grpSp>
        <p:cxnSp>
          <p:nvCxnSpPr>
            <p:cNvPr id="44" name="Elbow Connector 52"/>
            <p:cNvCxnSpPr/>
            <p:nvPr/>
          </p:nvCxnSpPr>
          <p:spPr>
            <a:xfrm rot="5400000" flipV="1">
              <a:off x="941048" y="3117915"/>
              <a:ext cx="738717" cy="601133"/>
            </a:xfrm>
            <a:prstGeom prst="bentConnector3">
              <a:avLst>
                <a:gd name="adj1" fmla="val 170412"/>
              </a:avLst>
            </a:prstGeom>
            <a:ln w="6350">
              <a:solidFill>
                <a:schemeClr val="accent6"/>
              </a:solidFill>
              <a:prstDash val="solid"/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56119" y="2099733"/>
            <a:ext cx="1052392" cy="1677523"/>
            <a:chOff x="3314481" y="2099733"/>
            <a:chExt cx="1052392" cy="1677523"/>
          </a:xfrm>
        </p:grpSpPr>
        <p:grpSp>
          <p:nvGrpSpPr>
            <p:cNvPr id="69" name="Group 45"/>
            <p:cNvGrpSpPr>
              <a:grpSpLocks noChangeAspect="1"/>
            </p:cNvGrpSpPr>
            <p:nvPr/>
          </p:nvGrpSpPr>
          <p:grpSpPr bwMode="auto">
            <a:xfrm>
              <a:off x="3314481" y="2099733"/>
              <a:ext cx="948267" cy="948267"/>
              <a:chOff x="6560456" y="3342837"/>
              <a:chExt cx="359999" cy="359998"/>
            </a:xfrm>
          </p:grpSpPr>
          <p:sp>
            <p:nvSpPr>
              <p:cNvPr id="79" name="Oval 46"/>
              <p:cNvSpPr/>
              <p:nvPr/>
            </p:nvSpPr>
            <p:spPr>
              <a:xfrm>
                <a:off x="6560456" y="3342837"/>
                <a:ext cx="359999" cy="3599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3">
                  <a:hueOff val="552171"/>
                  <a:satOff val="28263"/>
                  <a:lumOff val="11872"/>
                  <a:alphaOff val="0"/>
                </a:schemeClr>
              </a:lnRef>
              <a:fillRef idx="1">
                <a:schemeClr val="accent3">
                  <a:hueOff val="552171"/>
                  <a:satOff val="28263"/>
                  <a:lumOff val="11872"/>
                  <a:alphaOff val="0"/>
                </a:schemeClr>
              </a:fillRef>
              <a:effectRef idx="0">
                <a:schemeClr val="accent3">
                  <a:hueOff val="552171"/>
                  <a:satOff val="28263"/>
                  <a:lumOff val="1187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6"/>
              <p:cNvSpPr>
                <a:spLocks noEditPoints="1"/>
              </p:cNvSpPr>
              <p:nvPr/>
            </p:nvSpPr>
            <p:spPr bwMode="auto">
              <a:xfrm>
                <a:off x="6664380" y="3422532"/>
                <a:ext cx="167110" cy="146795"/>
              </a:xfrm>
              <a:custGeom>
                <a:avLst/>
                <a:gdLst>
                  <a:gd name="T0" fmla="*/ 167110 w 400"/>
                  <a:gd name="T1" fmla="*/ 146795 h 352"/>
                  <a:gd name="T2" fmla="*/ 164603 w 400"/>
                  <a:gd name="T3" fmla="*/ 111764 h 352"/>
                  <a:gd name="T4" fmla="*/ 142879 w 400"/>
                  <a:gd name="T5" fmla="*/ 98419 h 352"/>
                  <a:gd name="T6" fmla="*/ 126586 w 400"/>
                  <a:gd name="T7" fmla="*/ 79653 h 352"/>
                  <a:gd name="T8" fmla="*/ 132017 w 400"/>
                  <a:gd name="T9" fmla="*/ 65474 h 352"/>
                  <a:gd name="T10" fmla="*/ 136612 w 400"/>
                  <a:gd name="T11" fmla="*/ 55882 h 352"/>
                  <a:gd name="T12" fmla="*/ 134524 w 400"/>
                  <a:gd name="T13" fmla="*/ 50878 h 352"/>
                  <a:gd name="T14" fmla="*/ 135777 w 400"/>
                  <a:gd name="T15" fmla="*/ 40869 h 352"/>
                  <a:gd name="T16" fmla="*/ 116141 w 400"/>
                  <a:gd name="T17" fmla="*/ 21269 h 352"/>
                  <a:gd name="T18" fmla="*/ 96088 w 400"/>
                  <a:gd name="T19" fmla="*/ 40869 h 352"/>
                  <a:gd name="T20" fmla="*/ 97342 w 400"/>
                  <a:gd name="T21" fmla="*/ 50878 h 352"/>
                  <a:gd name="T22" fmla="*/ 95670 w 400"/>
                  <a:gd name="T23" fmla="*/ 55882 h 352"/>
                  <a:gd name="T24" fmla="*/ 100266 w 400"/>
                  <a:gd name="T25" fmla="*/ 65474 h 352"/>
                  <a:gd name="T26" fmla="*/ 105697 w 400"/>
                  <a:gd name="T27" fmla="*/ 79653 h 352"/>
                  <a:gd name="T28" fmla="*/ 98595 w 400"/>
                  <a:gd name="T29" fmla="*/ 93415 h 352"/>
                  <a:gd name="T30" fmla="*/ 129510 w 400"/>
                  <a:gd name="T31" fmla="*/ 121773 h 352"/>
                  <a:gd name="T32" fmla="*/ 129510 w 400"/>
                  <a:gd name="T33" fmla="*/ 146795 h 352"/>
                  <a:gd name="T34" fmla="*/ 167110 w 400"/>
                  <a:gd name="T35" fmla="*/ 146795 h 352"/>
                  <a:gd name="T36" fmla="*/ 85226 w 400"/>
                  <a:gd name="T37" fmla="*/ 103007 h 352"/>
                  <a:gd name="T38" fmla="*/ 63502 w 400"/>
                  <a:gd name="T39" fmla="*/ 77985 h 352"/>
                  <a:gd name="T40" fmla="*/ 70604 w 400"/>
                  <a:gd name="T41" fmla="*/ 59218 h 352"/>
                  <a:gd name="T42" fmla="*/ 76871 w 400"/>
                  <a:gd name="T43" fmla="*/ 46290 h 352"/>
                  <a:gd name="T44" fmla="*/ 74782 w 400"/>
                  <a:gd name="T45" fmla="*/ 39618 h 352"/>
                  <a:gd name="T46" fmla="*/ 76453 w 400"/>
                  <a:gd name="T47" fmla="*/ 26273 h 352"/>
                  <a:gd name="T48" fmla="*/ 49715 w 400"/>
                  <a:gd name="T49" fmla="*/ 0 h 352"/>
                  <a:gd name="T50" fmla="*/ 22978 w 400"/>
                  <a:gd name="T51" fmla="*/ 26273 h 352"/>
                  <a:gd name="T52" fmla="*/ 24649 w 400"/>
                  <a:gd name="T53" fmla="*/ 39618 h 352"/>
                  <a:gd name="T54" fmla="*/ 22142 w 400"/>
                  <a:gd name="T55" fmla="*/ 46290 h 352"/>
                  <a:gd name="T56" fmla="*/ 28409 w 400"/>
                  <a:gd name="T57" fmla="*/ 59218 h 352"/>
                  <a:gd name="T58" fmla="*/ 35929 w 400"/>
                  <a:gd name="T59" fmla="*/ 77985 h 352"/>
                  <a:gd name="T60" fmla="*/ 13787 w 400"/>
                  <a:gd name="T61" fmla="*/ 103007 h 352"/>
                  <a:gd name="T62" fmla="*/ 0 w 400"/>
                  <a:gd name="T63" fmla="*/ 116352 h 352"/>
                  <a:gd name="T64" fmla="*/ 0 w 400"/>
                  <a:gd name="T65" fmla="*/ 146795 h 352"/>
                  <a:gd name="T66" fmla="*/ 116141 w 400"/>
                  <a:gd name="T67" fmla="*/ 146795 h 352"/>
                  <a:gd name="T68" fmla="*/ 116141 w 400"/>
                  <a:gd name="T69" fmla="*/ 123858 h 352"/>
                  <a:gd name="T70" fmla="*/ 85226 w 400"/>
                  <a:gd name="T71" fmla="*/ 103007 h 35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00" h="352">
                    <a:moveTo>
                      <a:pt x="400" y="352"/>
                    </a:moveTo>
                    <a:cubicBezTo>
                      <a:pt x="400" y="352"/>
                      <a:pt x="399" y="276"/>
                      <a:pt x="394" y="268"/>
                    </a:cubicBezTo>
                    <a:cubicBezTo>
                      <a:pt x="387" y="257"/>
                      <a:pt x="371" y="249"/>
                      <a:pt x="342" y="236"/>
                    </a:cubicBezTo>
                    <a:cubicBezTo>
                      <a:pt x="312" y="224"/>
                      <a:pt x="303" y="213"/>
                      <a:pt x="303" y="191"/>
                    </a:cubicBezTo>
                    <a:cubicBezTo>
                      <a:pt x="303" y="177"/>
                      <a:pt x="312" y="182"/>
                      <a:pt x="316" y="157"/>
                    </a:cubicBezTo>
                    <a:cubicBezTo>
                      <a:pt x="317" y="147"/>
                      <a:pt x="325" y="157"/>
                      <a:pt x="327" y="134"/>
                    </a:cubicBezTo>
                    <a:cubicBezTo>
                      <a:pt x="327" y="124"/>
                      <a:pt x="322" y="122"/>
                      <a:pt x="322" y="122"/>
                    </a:cubicBezTo>
                    <a:cubicBezTo>
                      <a:pt x="322" y="122"/>
                      <a:pt x="325" y="108"/>
                      <a:pt x="325" y="98"/>
                    </a:cubicBezTo>
                    <a:cubicBezTo>
                      <a:pt x="327" y="85"/>
                      <a:pt x="319" y="51"/>
                      <a:pt x="278" y="51"/>
                    </a:cubicBezTo>
                    <a:cubicBezTo>
                      <a:pt x="236" y="51"/>
                      <a:pt x="229" y="85"/>
                      <a:pt x="230" y="98"/>
                    </a:cubicBezTo>
                    <a:cubicBezTo>
                      <a:pt x="231" y="108"/>
                      <a:pt x="233" y="122"/>
                      <a:pt x="233" y="122"/>
                    </a:cubicBezTo>
                    <a:cubicBezTo>
                      <a:pt x="233" y="122"/>
                      <a:pt x="229" y="124"/>
                      <a:pt x="229" y="134"/>
                    </a:cubicBezTo>
                    <a:cubicBezTo>
                      <a:pt x="230" y="157"/>
                      <a:pt x="238" y="147"/>
                      <a:pt x="240" y="157"/>
                    </a:cubicBezTo>
                    <a:cubicBezTo>
                      <a:pt x="244" y="182"/>
                      <a:pt x="253" y="177"/>
                      <a:pt x="253" y="191"/>
                    </a:cubicBezTo>
                    <a:cubicBezTo>
                      <a:pt x="253" y="206"/>
                      <a:pt x="248" y="216"/>
                      <a:pt x="236" y="224"/>
                    </a:cubicBezTo>
                    <a:cubicBezTo>
                      <a:pt x="301" y="257"/>
                      <a:pt x="310" y="263"/>
                      <a:pt x="310" y="292"/>
                    </a:cubicBezTo>
                    <a:cubicBezTo>
                      <a:pt x="310" y="352"/>
                      <a:pt x="310" y="352"/>
                      <a:pt x="310" y="352"/>
                    </a:cubicBezTo>
                    <a:lnTo>
                      <a:pt x="400" y="352"/>
                    </a:lnTo>
                    <a:close/>
                    <a:moveTo>
                      <a:pt x="204" y="247"/>
                    </a:moveTo>
                    <a:cubicBezTo>
                      <a:pt x="165" y="231"/>
                      <a:pt x="152" y="217"/>
                      <a:pt x="152" y="187"/>
                    </a:cubicBezTo>
                    <a:cubicBezTo>
                      <a:pt x="152" y="169"/>
                      <a:pt x="164" y="175"/>
                      <a:pt x="169" y="142"/>
                    </a:cubicBezTo>
                    <a:cubicBezTo>
                      <a:pt x="172" y="129"/>
                      <a:pt x="182" y="142"/>
                      <a:pt x="184" y="111"/>
                    </a:cubicBezTo>
                    <a:cubicBezTo>
                      <a:pt x="184" y="98"/>
                      <a:pt x="179" y="95"/>
                      <a:pt x="179" y="95"/>
                    </a:cubicBezTo>
                    <a:cubicBezTo>
                      <a:pt x="179" y="95"/>
                      <a:pt x="181" y="77"/>
                      <a:pt x="183" y="63"/>
                    </a:cubicBezTo>
                    <a:cubicBezTo>
                      <a:pt x="184" y="45"/>
                      <a:pt x="174" y="0"/>
                      <a:pt x="119" y="0"/>
                    </a:cubicBezTo>
                    <a:cubicBezTo>
                      <a:pt x="64" y="0"/>
                      <a:pt x="54" y="45"/>
                      <a:pt x="55" y="63"/>
                    </a:cubicBezTo>
                    <a:cubicBezTo>
                      <a:pt x="56" y="77"/>
                      <a:pt x="59" y="95"/>
                      <a:pt x="59" y="95"/>
                    </a:cubicBezTo>
                    <a:cubicBezTo>
                      <a:pt x="59" y="95"/>
                      <a:pt x="53" y="98"/>
                      <a:pt x="53" y="111"/>
                    </a:cubicBezTo>
                    <a:cubicBezTo>
                      <a:pt x="55" y="142"/>
                      <a:pt x="66" y="129"/>
                      <a:pt x="68" y="142"/>
                    </a:cubicBezTo>
                    <a:cubicBezTo>
                      <a:pt x="74" y="175"/>
                      <a:pt x="86" y="169"/>
                      <a:pt x="86" y="187"/>
                    </a:cubicBezTo>
                    <a:cubicBezTo>
                      <a:pt x="86" y="217"/>
                      <a:pt x="73" y="231"/>
                      <a:pt x="33" y="247"/>
                    </a:cubicBezTo>
                    <a:cubicBezTo>
                      <a:pt x="21" y="252"/>
                      <a:pt x="0" y="260"/>
                      <a:pt x="0" y="279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278" y="352"/>
                      <a:pt x="278" y="352"/>
                      <a:pt x="278" y="352"/>
                    </a:cubicBezTo>
                    <a:cubicBezTo>
                      <a:pt x="278" y="352"/>
                      <a:pt x="278" y="309"/>
                      <a:pt x="278" y="297"/>
                    </a:cubicBezTo>
                    <a:cubicBezTo>
                      <a:pt x="278" y="280"/>
                      <a:pt x="244" y="264"/>
                      <a:pt x="204" y="2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</p:grpSp>
        <p:cxnSp>
          <p:nvCxnSpPr>
            <p:cNvPr id="78" name="Elbow Connector 53"/>
            <p:cNvCxnSpPr/>
            <p:nvPr/>
          </p:nvCxnSpPr>
          <p:spPr>
            <a:xfrm rot="5400000" flipV="1">
              <a:off x="3696948" y="3107331"/>
              <a:ext cx="738717" cy="601133"/>
            </a:xfrm>
            <a:prstGeom prst="bentConnector3">
              <a:avLst>
                <a:gd name="adj1" fmla="val 170412"/>
              </a:avLst>
            </a:prstGeom>
            <a:ln w="6350">
              <a:solidFill>
                <a:schemeClr val="accent1"/>
              </a:solidFill>
              <a:prstDash val="solid"/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42"/>
          <p:cNvGrpSpPr>
            <a:grpSpLocks noChangeAspect="1"/>
          </p:cNvGrpSpPr>
          <p:nvPr/>
        </p:nvGrpSpPr>
        <p:grpSpPr bwMode="auto">
          <a:xfrm>
            <a:off x="8718331" y="2118784"/>
            <a:ext cx="948267" cy="948267"/>
            <a:chOff x="6560454" y="4997045"/>
            <a:chExt cx="359999" cy="359998"/>
          </a:xfrm>
        </p:grpSpPr>
        <p:sp>
          <p:nvSpPr>
            <p:cNvPr id="82" name="Oval 43"/>
            <p:cNvSpPr/>
            <p:nvPr/>
          </p:nvSpPr>
          <p:spPr>
            <a:xfrm>
              <a:off x="6560454" y="4997045"/>
              <a:ext cx="359999" cy="359998"/>
            </a:xfrm>
            <a:prstGeom prst="ellipse">
              <a:avLst/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6"/>
            <p:cNvSpPr>
              <a:spLocks noChangeAspect="1" noEditPoints="1"/>
            </p:cNvSpPr>
            <p:nvPr/>
          </p:nvSpPr>
          <p:spPr bwMode="auto">
            <a:xfrm>
              <a:off x="6643957" y="5058288"/>
              <a:ext cx="179924" cy="208483"/>
            </a:xfrm>
            <a:custGeom>
              <a:avLst/>
              <a:gdLst>
                <a:gd name="T0" fmla="*/ 131007 w 320"/>
                <a:gd name="T1" fmla="*/ 77549 h 371"/>
                <a:gd name="T2" fmla="*/ 146751 w 320"/>
                <a:gd name="T3" fmla="*/ 6743 h 371"/>
                <a:gd name="T4" fmla="*/ 94460 w 320"/>
                <a:gd name="T5" fmla="*/ 58443 h 371"/>
                <a:gd name="T6" fmla="*/ 44981 w 320"/>
                <a:gd name="T7" fmla="*/ 102275 h 371"/>
                <a:gd name="T8" fmla="*/ 44981 w 320"/>
                <a:gd name="T9" fmla="*/ 179262 h 371"/>
                <a:gd name="T10" fmla="*/ 142252 w 320"/>
                <a:gd name="T11" fmla="*/ 208483 h 371"/>
                <a:gd name="T12" fmla="*/ 179924 w 320"/>
                <a:gd name="T13" fmla="*/ 96655 h 371"/>
                <a:gd name="T14" fmla="*/ 131007 w 320"/>
                <a:gd name="T15" fmla="*/ 77549 h 371"/>
                <a:gd name="T16" fmla="*/ 33736 w 320"/>
                <a:gd name="T17" fmla="*/ 78673 h 371"/>
                <a:gd name="T18" fmla="*/ 0 w 320"/>
                <a:gd name="T19" fmla="*/ 113514 h 371"/>
                <a:gd name="T20" fmla="*/ 0 w 320"/>
                <a:gd name="T21" fmla="*/ 168023 h 371"/>
                <a:gd name="T22" fmla="*/ 33736 w 320"/>
                <a:gd name="T23" fmla="*/ 202302 h 371"/>
                <a:gd name="T24" fmla="*/ 22491 w 320"/>
                <a:gd name="T25" fmla="*/ 177014 h 371"/>
                <a:gd name="T26" fmla="*/ 22491 w 320"/>
                <a:gd name="T27" fmla="*/ 105084 h 371"/>
                <a:gd name="T28" fmla="*/ 33736 w 320"/>
                <a:gd name="T29" fmla="*/ 78673 h 3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0" h="371">
                  <a:moveTo>
                    <a:pt x="233" y="138"/>
                  </a:moveTo>
                  <a:cubicBezTo>
                    <a:pt x="230" y="131"/>
                    <a:pt x="304" y="65"/>
                    <a:pt x="261" y="12"/>
                  </a:cubicBezTo>
                  <a:cubicBezTo>
                    <a:pt x="251" y="0"/>
                    <a:pt x="217" y="72"/>
                    <a:pt x="168" y="104"/>
                  </a:cubicBezTo>
                  <a:cubicBezTo>
                    <a:pt x="142" y="122"/>
                    <a:pt x="80" y="161"/>
                    <a:pt x="80" y="182"/>
                  </a:cubicBezTo>
                  <a:cubicBezTo>
                    <a:pt x="80" y="319"/>
                    <a:pt x="80" y="319"/>
                    <a:pt x="80" y="319"/>
                  </a:cubicBezTo>
                  <a:cubicBezTo>
                    <a:pt x="80" y="344"/>
                    <a:pt x="178" y="371"/>
                    <a:pt x="253" y="371"/>
                  </a:cubicBezTo>
                  <a:cubicBezTo>
                    <a:pt x="280" y="371"/>
                    <a:pt x="320" y="199"/>
                    <a:pt x="320" y="172"/>
                  </a:cubicBezTo>
                  <a:cubicBezTo>
                    <a:pt x="320" y="145"/>
                    <a:pt x="235" y="145"/>
                    <a:pt x="233" y="138"/>
                  </a:cubicBezTo>
                  <a:close/>
                  <a:moveTo>
                    <a:pt x="60" y="140"/>
                  </a:moveTo>
                  <a:cubicBezTo>
                    <a:pt x="47" y="140"/>
                    <a:pt x="0" y="148"/>
                    <a:pt x="0" y="20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54"/>
                    <a:pt x="47" y="360"/>
                    <a:pt x="60" y="360"/>
                  </a:cubicBezTo>
                  <a:cubicBezTo>
                    <a:pt x="73" y="360"/>
                    <a:pt x="40" y="348"/>
                    <a:pt x="40" y="315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52"/>
                    <a:pt x="73" y="140"/>
                    <a:pt x="60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400"/>
            </a:p>
          </p:txBody>
        </p:sp>
      </p:grpSp>
      <p:cxnSp>
        <p:nvCxnSpPr>
          <p:cNvPr id="84" name="Elbow Connector 55"/>
          <p:cNvCxnSpPr/>
          <p:nvPr/>
        </p:nvCxnSpPr>
        <p:spPr>
          <a:xfrm rot="5400000" flipV="1">
            <a:off x="9100799" y="3107331"/>
            <a:ext cx="738716" cy="601133"/>
          </a:xfrm>
          <a:prstGeom prst="bentConnector3">
            <a:avLst>
              <a:gd name="adj1" fmla="val 170412"/>
            </a:avLst>
          </a:prstGeom>
          <a:ln w="6350">
            <a:solidFill>
              <a:srgbClr val="F26D64"/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725660" y="3590206"/>
            <a:ext cx="1925392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51401" y="3590206"/>
            <a:ext cx="1925392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77142" y="3590206"/>
            <a:ext cx="1925392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902883" y="3590206"/>
            <a:ext cx="1925392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92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29" name="Group 36"/>
          <p:cNvGrpSpPr/>
          <p:nvPr/>
        </p:nvGrpSpPr>
        <p:grpSpPr>
          <a:xfrm>
            <a:off x="1015277" y="1431958"/>
            <a:ext cx="2438400" cy="4551254"/>
            <a:chOff x="761458" y="1073968"/>
            <a:chExt cx="1828800" cy="3413441"/>
          </a:xfrm>
        </p:grpSpPr>
        <p:sp>
          <p:nvSpPr>
            <p:cNvPr id="30" name="Round Same Side Corner Rectangle 110"/>
            <p:cNvSpPr/>
            <p:nvPr/>
          </p:nvSpPr>
          <p:spPr>
            <a:xfrm>
              <a:off x="761458" y="1525299"/>
              <a:ext cx="1828800" cy="2534709"/>
            </a:xfrm>
            <a:prstGeom prst="round2SameRect">
              <a:avLst>
                <a:gd name="adj1" fmla="val 5209"/>
                <a:gd name="adj2" fmla="val 0"/>
              </a:avLst>
            </a:prstGeom>
            <a:solidFill>
              <a:srgbClr val="546E7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56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" name="TextBox 9"/>
            <p:cNvSpPr txBox="1"/>
            <p:nvPr/>
          </p:nvSpPr>
          <p:spPr>
            <a:xfrm>
              <a:off x="880979" y="2527929"/>
              <a:ext cx="1589758" cy="102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375467">
                <a:lnSpc>
                  <a:spcPct val="120000"/>
                </a:lnSpc>
                <a:spcBef>
                  <a:spcPts val="533"/>
                </a:spcBef>
                <a:defRPr/>
              </a:pPr>
              <a:r>
                <a:rPr lang="zh-CN" altLang="en-US" sz="1733" kern="0" dirty="0">
                  <a:solidFill>
                    <a:schemeClr val="bg1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32" name="Rectangle 18"/>
            <p:cNvSpPr/>
            <p:nvPr/>
          </p:nvSpPr>
          <p:spPr>
            <a:xfrm>
              <a:off x="761460" y="4107632"/>
              <a:ext cx="1828797" cy="379777"/>
            </a:xfrm>
            <a:prstGeom prst="rect">
              <a:avLst/>
            </a:prstGeom>
            <a:solidFill>
              <a:srgbClr val="546E7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rPr>
                <a:t>添加备注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" name="Oval 31"/>
            <p:cNvSpPr/>
            <p:nvPr/>
          </p:nvSpPr>
          <p:spPr>
            <a:xfrm>
              <a:off x="1199210" y="1073968"/>
              <a:ext cx="953296" cy="926004"/>
            </a:xfrm>
            <a:prstGeom prst="ellipse">
              <a:avLst/>
            </a:prstGeom>
            <a:solidFill>
              <a:srgbClr val="F3F3F3"/>
            </a:solidFill>
            <a:ln w="38100" cap="flat" cmpd="sng" algn="ctr">
              <a:solidFill>
                <a:srgbClr val="546E7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33" b="0" i="0" u="none" strike="noStrike" kern="0" cap="none" spc="0" normalizeH="0" baseline="0" noProof="0" dirty="0" smtClean="0">
                <a:ln>
                  <a:noFill/>
                </a:ln>
                <a:solidFill>
                  <a:srgbClr val="85AE3C">
                    <a:lumMod val="75000"/>
                  </a:srgbClr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  <p:sp>
          <p:nvSpPr>
            <p:cNvPr id="34" name="Rounded Rectangle 32"/>
            <p:cNvSpPr/>
            <p:nvPr/>
          </p:nvSpPr>
          <p:spPr>
            <a:xfrm>
              <a:off x="878149" y="2057709"/>
              <a:ext cx="1595419" cy="379777"/>
            </a:xfrm>
            <a:prstGeom prst="roundRect">
              <a:avLst/>
            </a:prstGeom>
            <a:solidFill>
              <a:srgbClr val="F3F3F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46E7A"/>
                  </a:solidFill>
                  <a:effectLst/>
                  <a:uLnTx/>
                  <a:uFillTx/>
                  <a:latin typeface="Calibri"/>
                </a:rPr>
                <a:t>单击添加标题</a:t>
              </a:r>
              <a:endParaRPr kumimoji="0" lang="en-US" sz="2133" b="1" i="0" u="none" strike="noStrike" kern="0" cap="none" spc="0" normalizeH="0" baseline="0" noProof="0" dirty="0" smtClean="0">
                <a:ln>
                  <a:noFill/>
                </a:ln>
                <a:solidFill>
                  <a:srgbClr val="546E7A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7" name="Rectangle 33"/>
            <p:cNvSpPr/>
            <p:nvPr/>
          </p:nvSpPr>
          <p:spPr>
            <a:xfrm>
              <a:off x="1274146" y="1267666"/>
              <a:ext cx="803425" cy="4616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46E7A"/>
                  </a:solidFill>
                  <a:effectLst/>
                  <a:uLnTx/>
                  <a:uFillTx/>
                </a:rPr>
                <a:t>01</a:t>
              </a: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546E7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88027" y="1445442"/>
            <a:ext cx="2438400" cy="4537770"/>
            <a:chOff x="761458" y="1084081"/>
            <a:chExt cx="1828800" cy="3403328"/>
          </a:xfrm>
        </p:grpSpPr>
        <p:sp>
          <p:nvSpPr>
            <p:cNvPr id="39" name="Round Same Side Corner Rectangle 38"/>
            <p:cNvSpPr/>
            <p:nvPr/>
          </p:nvSpPr>
          <p:spPr>
            <a:xfrm>
              <a:off x="761458" y="1525299"/>
              <a:ext cx="1828800" cy="2534709"/>
            </a:xfrm>
            <a:prstGeom prst="round2SameRect">
              <a:avLst>
                <a:gd name="adj1" fmla="val 5209"/>
                <a:gd name="adj2" fmla="val 0"/>
              </a:avLst>
            </a:prstGeom>
            <a:solidFill>
              <a:srgbClr val="5EC6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56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0979" y="2504280"/>
              <a:ext cx="1589758" cy="101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375467">
                <a:lnSpc>
                  <a:spcPct val="120000"/>
                </a:lnSpc>
                <a:spcBef>
                  <a:spcPts val="533"/>
                </a:spcBef>
                <a:defRPr/>
              </a:pPr>
              <a:r>
                <a:rPr lang="zh-CN" altLang="en-US" sz="1733" kern="0" dirty="0">
                  <a:solidFill>
                    <a:schemeClr val="bg1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1460" y="4107632"/>
              <a:ext cx="1828797" cy="379777"/>
            </a:xfrm>
            <a:prstGeom prst="rect">
              <a:avLst/>
            </a:prstGeom>
            <a:solidFill>
              <a:srgbClr val="5EC6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rPr>
                <a:t>添加备注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160314" y="1084081"/>
              <a:ext cx="953296" cy="926004"/>
            </a:xfrm>
            <a:prstGeom prst="ellipse">
              <a:avLst/>
            </a:prstGeom>
            <a:solidFill>
              <a:srgbClr val="F4F4F4"/>
            </a:solidFill>
            <a:ln w="38100" cap="flat" cmpd="sng" algn="ctr">
              <a:solidFill>
                <a:srgbClr val="5EC6D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33" b="0" i="0" u="none" strike="noStrike" kern="0" cap="none" spc="0" normalizeH="0" baseline="0" noProof="0" dirty="0" smtClean="0">
                <a:ln>
                  <a:noFill/>
                </a:ln>
                <a:solidFill>
                  <a:srgbClr val="B7B327"/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8149" y="2057709"/>
              <a:ext cx="1595419" cy="379777"/>
            </a:xfrm>
            <a:prstGeom prst="roundRect">
              <a:avLst/>
            </a:prstGeom>
            <a:solidFill>
              <a:srgbClr val="F4F4F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133" b="1" kern="0" dirty="0" smtClean="0">
                  <a:solidFill>
                    <a:srgbClr val="5EC6D3"/>
                  </a:solidFill>
                  <a:latin typeface="Calibri"/>
                </a:rPr>
                <a:t>单击添加标题</a:t>
              </a:r>
              <a:endParaRPr kumimoji="0" lang="en-US" sz="2133" b="1" i="0" u="none" strike="noStrike" kern="0" cap="none" spc="0" normalizeH="0" baseline="0" noProof="0" dirty="0" smtClean="0">
                <a:ln>
                  <a:noFill/>
                </a:ln>
                <a:solidFill>
                  <a:srgbClr val="5EC6D3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74146" y="1267666"/>
              <a:ext cx="803425" cy="4616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EC6D3"/>
                  </a:solidFill>
                  <a:effectLst/>
                  <a:uLnTx/>
                  <a:uFillTx/>
                </a:rPr>
                <a:t>02</a:t>
              </a: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5EC6D3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60776" y="1431958"/>
            <a:ext cx="2438400" cy="4551254"/>
            <a:chOff x="761458" y="1073968"/>
            <a:chExt cx="1828800" cy="3413441"/>
          </a:xfrm>
        </p:grpSpPr>
        <p:sp>
          <p:nvSpPr>
            <p:cNvPr id="46" name="Round Same Side Corner Rectangle 45"/>
            <p:cNvSpPr/>
            <p:nvPr/>
          </p:nvSpPr>
          <p:spPr>
            <a:xfrm>
              <a:off x="761458" y="1525299"/>
              <a:ext cx="1828800" cy="2534709"/>
            </a:xfrm>
            <a:prstGeom prst="round2SameRect">
              <a:avLst>
                <a:gd name="adj1" fmla="val 5209"/>
                <a:gd name="adj2" fmla="val 0"/>
              </a:avLst>
            </a:prstGeom>
            <a:solidFill>
              <a:srgbClr val="F8841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56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0979" y="2504280"/>
              <a:ext cx="1589758" cy="101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375467">
                <a:lnSpc>
                  <a:spcPct val="120000"/>
                </a:lnSpc>
                <a:spcBef>
                  <a:spcPts val="533"/>
                </a:spcBef>
                <a:defRPr/>
              </a:pPr>
              <a:r>
                <a:rPr lang="zh-CN" altLang="en-US" sz="1733" kern="0" dirty="0">
                  <a:solidFill>
                    <a:schemeClr val="bg1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1460" y="4107632"/>
              <a:ext cx="1828797" cy="379777"/>
            </a:xfrm>
            <a:prstGeom prst="rect">
              <a:avLst/>
            </a:prstGeom>
            <a:solidFill>
              <a:srgbClr val="F8841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rPr>
                <a:t>添加备注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199210" y="1073968"/>
              <a:ext cx="953296" cy="926004"/>
            </a:xfrm>
            <a:prstGeom prst="ellipse">
              <a:avLst/>
            </a:prstGeom>
            <a:solidFill>
              <a:srgbClr val="F4F4F4"/>
            </a:solidFill>
            <a:ln w="38100" cap="flat" cmpd="sng" algn="ctr">
              <a:solidFill>
                <a:srgbClr val="F8841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33" b="0" i="0" u="none" strike="noStrike" kern="0" cap="none" spc="0" normalizeH="0" baseline="0" noProof="0" dirty="0" smtClean="0">
                <a:ln>
                  <a:noFill/>
                </a:ln>
                <a:solidFill>
                  <a:srgbClr val="85AE3C">
                    <a:lumMod val="75000"/>
                  </a:srgbClr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  <p:sp>
          <p:nvSpPr>
            <p:cNvPr id="62" name="Rounded Rectangle 49"/>
            <p:cNvSpPr/>
            <p:nvPr/>
          </p:nvSpPr>
          <p:spPr>
            <a:xfrm>
              <a:off x="878149" y="2057709"/>
              <a:ext cx="1595419" cy="379777"/>
            </a:xfrm>
            <a:prstGeom prst="roundRect">
              <a:avLst/>
            </a:prstGeom>
            <a:solidFill>
              <a:srgbClr val="F4F4F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defTabSz="1375467">
                <a:defRPr/>
              </a:pPr>
              <a:r>
                <a:rPr lang="zh-CN" altLang="en-US" sz="2133" b="1" kern="0" dirty="0">
                  <a:solidFill>
                    <a:srgbClr val="F8841D"/>
                  </a:solidFill>
                </a:rPr>
                <a:t>单击添加标题</a:t>
              </a:r>
            </a:p>
          </p:txBody>
        </p:sp>
        <p:sp>
          <p:nvSpPr>
            <p:cNvPr id="63" name="Rectangle 50"/>
            <p:cNvSpPr/>
            <p:nvPr/>
          </p:nvSpPr>
          <p:spPr>
            <a:xfrm>
              <a:off x="1274146" y="1267666"/>
              <a:ext cx="803425" cy="4616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841D"/>
                  </a:solidFill>
                  <a:effectLst/>
                  <a:uLnTx/>
                  <a:uFillTx/>
                </a:rPr>
                <a:t>03</a:t>
              </a: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8841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Group 51"/>
          <p:cNvGrpSpPr/>
          <p:nvPr/>
        </p:nvGrpSpPr>
        <p:grpSpPr>
          <a:xfrm>
            <a:off x="8733527" y="1431958"/>
            <a:ext cx="2438400" cy="4551254"/>
            <a:chOff x="761458" y="1073968"/>
            <a:chExt cx="1828800" cy="3413441"/>
          </a:xfrm>
        </p:grpSpPr>
        <p:sp>
          <p:nvSpPr>
            <p:cNvPr id="65" name="Round Same Side Corner Rectangle 52"/>
            <p:cNvSpPr/>
            <p:nvPr/>
          </p:nvSpPr>
          <p:spPr>
            <a:xfrm>
              <a:off x="761458" y="1525299"/>
              <a:ext cx="1828800" cy="2534709"/>
            </a:xfrm>
            <a:prstGeom prst="round2SameRect">
              <a:avLst>
                <a:gd name="adj1" fmla="val 5209"/>
                <a:gd name="adj2" fmla="val 0"/>
              </a:avLst>
            </a:prstGeom>
            <a:solidFill>
              <a:srgbClr val="F26D6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56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6" name="TextBox 53"/>
            <p:cNvSpPr txBox="1"/>
            <p:nvPr/>
          </p:nvSpPr>
          <p:spPr>
            <a:xfrm>
              <a:off x="880979" y="2504280"/>
              <a:ext cx="1589758" cy="101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1375467">
                <a:lnSpc>
                  <a:spcPct val="120000"/>
                </a:lnSpc>
                <a:spcBef>
                  <a:spcPts val="533"/>
                </a:spcBef>
                <a:defRPr/>
              </a:pPr>
              <a:r>
                <a:rPr lang="zh-CN" altLang="en-US" sz="1733" kern="0" dirty="0">
                  <a:solidFill>
                    <a:schemeClr val="bg1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67" name="Rectangle 54"/>
            <p:cNvSpPr/>
            <p:nvPr/>
          </p:nvSpPr>
          <p:spPr>
            <a:xfrm>
              <a:off x="761460" y="4107632"/>
              <a:ext cx="1828797" cy="379777"/>
            </a:xfrm>
            <a:prstGeom prst="rect">
              <a:avLst/>
            </a:prstGeom>
            <a:solidFill>
              <a:srgbClr val="F26D6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rPr>
                <a:t>添加备注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8" name="Oval 55"/>
            <p:cNvSpPr/>
            <p:nvPr/>
          </p:nvSpPr>
          <p:spPr>
            <a:xfrm>
              <a:off x="1199210" y="1073968"/>
              <a:ext cx="953296" cy="926004"/>
            </a:xfrm>
            <a:prstGeom prst="ellipse">
              <a:avLst/>
            </a:prstGeom>
            <a:solidFill>
              <a:srgbClr val="F4F4F4"/>
            </a:solidFill>
            <a:ln w="38100" cap="flat" cmpd="sng" algn="ctr">
              <a:solidFill>
                <a:srgbClr val="F26D6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733" b="0" i="0" u="none" strike="noStrike" kern="0" cap="none" spc="0" normalizeH="0" baseline="0" noProof="0" dirty="0" smtClean="0">
                <a:ln>
                  <a:noFill/>
                </a:ln>
                <a:solidFill>
                  <a:srgbClr val="85AE3C">
                    <a:lumMod val="75000"/>
                  </a:srgbClr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  <p:sp>
          <p:nvSpPr>
            <p:cNvPr id="69" name="Rounded Rectangle 56"/>
            <p:cNvSpPr/>
            <p:nvPr/>
          </p:nvSpPr>
          <p:spPr>
            <a:xfrm>
              <a:off x="878149" y="2057709"/>
              <a:ext cx="1595419" cy="379777"/>
            </a:xfrm>
            <a:prstGeom prst="roundRect">
              <a:avLst/>
            </a:prstGeom>
            <a:solidFill>
              <a:srgbClr val="F4F4F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defTabSz="1375467">
                <a:defRPr/>
              </a:pPr>
              <a:r>
                <a:rPr lang="zh-CN" altLang="en-US" sz="2133" b="1" kern="0" dirty="0">
                  <a:solidFill>
                    <a:srgbClr val="F26D64"/>
                  </a:solidFill>
                </a:rPr>
                <a:t>单击添加标题</a:t>
              </a:r>
            </a:p>
          </p:txBody>
        </p:sp>
        <p:sp>
          <p:nvSpPr>
            <p:cNvPr id="70" name="Rectangle 57"/>
            <p:cNvSpPr/>
            <p:nvPr/>
          </p:nvSpPr>
          <p:spPr>
            <a:xfrm>
              <a:off x="1274146" y="1267666"/>
              <a:ext cx="803425" cy="4616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26D64"/>
                  </a:solidFill>
                  <a:effectLst/>
                  <a:uLnTx/>
                  <a:uFillTx/>
                </a:rPr>
                <a:t>04</a:t>
              </a: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26D64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36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Rounded Rectangle 18"/>
          <p:cNvSpPr/>
          <p:nvPr/>
        </p:nvSpPr>
        <p:spPr>
          <a:xfrm>
            <a:off x="731304" y="2445663"/>
            <a:ext cx="2340049" cy="2340049"/>
          </a:xfrm>
          <a:prstGeom prst="round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16"/>
          <p:cNvSpPr/>
          <p:nvPr/>
        </p:nvSpPr>
        <p:spPr>
          <a:xfrm>
            <a:off x="733264" y="4258227"/>
            <a:ext cx="2336129" cy="527485"/>
          </a:xfrm>
          <a:custGeom>
            <a:avLst/>
            <a:gdLst>
              <a:gd name="connsiteX0" fmla="*/ 1168064 w 2336129"/>
              <a:gd name="connsiteY0" fmla="*/ 0 h 527485"/>
              <a:gd name="connsiteX1" fmla="*/ 2334066 w 2336129"/>
              <a:gd name="connsiteY1" fmla="*/ 156250 h 527485"/>
              <a:gd name="connsiteX2" fmla="*/ 2336129 w 2336129"/>
              <a:gd name="connsiteY2" fmla="*/ 156910 h 527485"/>
              <a:gd name="connsiteX3" fmla="*/ 2330165 w 2336129"/>
              <a:gd name="connsiteY3" fmla="*/ 216071 h 527485"/>
              <a:gd name="connsiteX4" fmla="*/ 1948073 w 2336129"/>
              <a:gd name="connsiteY4" fmla="*/ 527485 h 527485"/>
              <a:gd name="connsiteX5" fmla="*/ 388056 w 2336129"/>
              <a:gd name="connsiteY5" fmla="*/ 527485 h 527485"/>
              <a:gd name="connsiteX6" fmla="*/ 5964 w 2336129"/>
              <a:gd name="connsiteY6" fmla="*/ 216071 h 527485"/>
              <a:gd name="connsiteX7" fmla="*/ 0 w 2336129"/>
              <a:gd name="connsiteY7" fmla="*/ 156909 h 527485"/>
              <a:gd name="connsiteX8" fmla="*/ 2063 w 2336129"/>
              <a:gd name="connsiteY8" fmla="*/ 156250 h 527485"/>
              <a:gd name="connsiteX9" fmla="*/ 1168064 w 2336129"/>
              <a:gd name="connsiteY9" fmla="*/ 0 h 52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6129" h="527485">
                <a:moveTo>
                  <a:pt x="1168064" y="0"/>
                </a:moveTo>
                <a:cubicBezTo>
                  <a:pt x="1581663" y="0"/>
                  <a:pt x="1975684" y="55637"/>
                  <a:pt x="2334066" y="156250"/>
                </a:cubicBezTo>
                <a:lnTo>
                  <a:pt x="2336129" y="156910"/>
                </a:lnTo>
                <a:lnTo>
                  <a:pt x="2330165" y="216071"/>
                </a:lnTo>
                <a:cubicBezTo>
                  <a:pt x="2293798" y="393795"/>
                  <a:pt x="2136548" y="527485"/>
                  <a:pt x="1948073" y="527485"/>
                </a:cubicBezTo>
                <a:lnTo>
                  <a:pt x="388056" y="527485"/>
                </a:lnTo>
                <a:cubicBezTo>
                  <a:pt x="199581" y="527485"/>
                  <a:pt x="42331" y="393795"/>
                  <a:pt x="5964" y="216071"/>
                </a:cubicBezTo>
                <a:lnTo>
                  <a:pt x="0" y="156909"/>
                </a:lnTo>
                <a:lnTo>
                  <a:pt x="2063" y="156250"/>
                </a:lnTo>
                <a:cubicBezTo>
                  <a:pt x="360445" y="55637"/>
                  <a:pt x="754466" y="0"/>
                  <a:pt x="1168064" y="0"/>
                </a:cubicBezTo>
                <a:close/>
              </a:path>
            </a:pathLst>
          </a:custGeom>
          <a:solidFill>
            <a:srgbClr val="546E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37"/>
          <p:cNvSpPr/>
          <p:nvPr/>
        </p:nvSpPr>
        <p:spPr>
          <a:xfrm>
            <a:off x="3534755" y="2445663"/>
            <a:ext cx="2340049" cy="2340049"/>
          </a:xfrm>
          <a:prstGeom prst="round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38"/>
          <p:cNvSpPr/>
          <p:nvPr/>
        </p:nvSpPr>
        <p:spPr>
          <a:xfrm>
            <a:off x="3536715" y="4258227"/>
            <a:ext cx="2336129" cy="527485"/>
          </a:xfrm>
          <a:custGeom>
            <a:avLst/>
            <a:gdLst>
              <a:gd name="connsiteX0" fmla="*/ 1168064 w 2336129"/>
              <a:gd name="connsiteY0" fmla="*/ 0 h 527485"/>
              <a:gd name="connsiteX1" fmla="*/ 2334066 w 2336129"/>
              <a:gd name="connsiteY1" fmla="*/ 156250 h 527485"/>
              <a:gd name="connsiteX2" fmla="*/ 2336129 w 2336129"/>
              <a:gd name="connsiteY2" fmla="*/ 156910 h 527485"/>
              <a:gd name="connsiteX3" fmla="*/ 2330165 w 2336129"/>
              <a:gd name="connsiteY3" fmla="*/ 216071 h 527485"/>
              <a:gd name="connsiteX4" fmla="*/ 1948073 w 2336129"/>
              <a:gd name="connsiteY4" fmla="*/ 527485 h 527485"/>
              <a:gd name="connsiteX5" fmla="*/ 388056 w 2336129"/>
              <a:gd name="connsiteY5" fmla="*/ 527485 h 527485"/>
              <a:gd name="connsiteX6" fmla="*/ 5964 w 2336129"/>
              <a:gd name="connsiteY6" fmla="*/ 216071 h 527485"/>
              <a:gd name="connsiteX7" fmla="*/ 0 w 2336129"/>
              <a:gd name="connsiteY7" fmla="*/ 156909 h 527485"/>
              <a:gd name="connsiteX8" fmla="*/ 2063 w 2336129"/>
              <a:gd name="connsiteY8" fmla="*/ 156250 h 527485"/>
              <a:gd name="connsiteX9" fmla="*/ 1168064 w 2336129"/>
              <a:gd name="connsiteY9" fmla="*/ 0 h 52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6129" h="527485">
                <a:moveTo>
                  <a:pt x="1168064" y="0"/>
                </a:moveTo>
                <a:cubicBezTo>
                  <a:pt x="1581663" y="0"/>
                  <a:pt x="1975684" y="55637"/>
                  <a:pt x="2334066" y="156250"/>
                </a:cubicBezTo>
                <a:lnTo>
                  <a:pt x="2336129" y="156910"/>
                </a:lnTo>
                <a:lnTo>
                  <a:pt x="2330165" y="216071"/>
                </a:lnTo>
                <a:cubicBezTo>
                  <a:pt x="2293798" y="393795"/>
                  <a:pt x="2136548" y="527485"/>
                  <a:pt x="1948073" y="527485"/>
                </a:cubicBezTo>
                <a:lnTo>
                  <a:pt x="388056" y="527485"/>
                </a:lnTo>
                <a:cubicBezTo>
                  <a:pt x="199581" y="527485"/>
                  <a:pt x="42331" y="393795"/>
                  <a:pt x="5964" y="216071"/>
                </a:cubicBezTo>
                <a:lnTo>
                  <a:pt x="0" y="156909"/>
                </a:lnTo>
                <a:lnTo>
                  <a:pt x="2063" y="156250"/>
                </a:lnTo>
                <a:cubicBezTo>
                  <a:pt x="360445" y="55637"/>
                  <a:pt x="754466" y="0"/>
                  <a:pt x="1168064" y="0"/>
                </a:cubicBezTo>
                <a:close/>
              </a:path>
            </a:pathLst>
          </a:custGeom>
          <a:solidFill>
            <a:srgbClr val="546E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41"/>
          <p:cNvSpPr/>
          <p:nvPr/>
        </p:nvSpPr>
        <p:spPr>
          <a:xfrm>
            <a:off x="6332004" y="2445663"/>
            <a:ext cx="2340049" cy="2340049"/>
          </a:xfrm>
          <a:prstGeom prst="roundRect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42"/>
          <p:cNvSpPr/>
          <p:nvPr/>
        </p:nvSpPr>
        <p:spPr>
          <a:xfrm>
            <a:off x="6333964" y="4258227"/>
            <a:ext cx="2336129" cy="527485"/>
          </a:xfrm>
          <a:custGeom>
            <a:avLst/>
            <a:gdLst>
              <a:gd name="connsiteX0" fmla="*/ 1168064 w 2336129"/>
              <a:gd name="connsiteY0" fmla="*/ 0 h 527485"/>
              <a:gd name="connsiteX1" fmla="*/ 2334066 w 2336129"/>
              <a:gd name="connsiteY1" fmla="*/ 156250 h 527485"/>
              <a:gd name="connsiteX2" fmla="*/ 2336129 w 2336129"/>
              <a:gd name="connsiteY2" fmla="*/ 156910 h 527485"/>
              <a:gd name="connsiteX3" fmla="*/ 2330165 w 2336129"/>
              <a:gd name="connsiteY3" fmla="*/ 216071 h 527485"/>
              <a:gd name="connsiteX4" fmla="*/ 1948073 w 2336129"/>
              <a:gd name="connsiteY4" fmla="*/ 527485 h 527485"/>
              <a:gd name="connsiteX5" fmla="*/ 388056 w 2336129"/>
              <a:gd name="connsiteY5" fmla="*/ 527485 h 527485"/>
              <a:gd name="connsiteX6" fmla="*/ 5964 w 2336129"/>
              <a:gd name="connsiteY6" fmla="*/ 216071 h 527485"/>
              <a:gd name="connsiteX7" fmla="*/ 0 w 2336129"/>
              <a:gd name="connsiteY7" fmla="*/ 156909 h 527485"/>
              <a:gd name="connsiteX8" fmla="*/ 2063 w 2336129"/>
              <a:gd name="connsiteY8" fmla="*/ 156250 h 527485"/>
              <a:gd name="connsiteX9" fmla="*/ 1168064 w 2336129"/>
              <a:gd name="connsiteY9" fmla="*/ 0 h 52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6129" h="527485">
                <a:moveTo>
                  <a:pt x="1168064" y="0"/>
                </a:moveTo>
                <a:cubicBezTo>
                  <a:pt x="1581663" y="0"/>
                  <a:pt x="1975684" y="55637"/>
                  <a:pt x="2334066" y="156250"/>
                </a:cubicBezTo>
                <a:lnTo>
                  <a:pt x="2336129" y="156910"/>
                </a:lnTo>
                <a:lnTo>
                  <a:pt x="2330165" y="216071"/>
                </a:lnTo>
                <a:cubicBezTo>
                  <a:pt x="2293798" y="393795"/>
                  <a:pt x="2136548" y="527485"/>
                  <a:pt x="1948073" y="527485"/>
                </a:cubicBezTo>
                <a:lnTo>
                  <a:pt x="388056" y="527485"/>
                </a:lnTo>
                <a:cubicBezTo>
                  <a:pt x="199581" y="527485"/>
                  <a:pt x="42331" y="393795"/>
                  <a:pt x="5964" y="216071"/>
                </a:cubicBezTo>
                <a:lnTo>
                  <a:pt x="0" y="156909"/>
                </a:lnTo>
                <a:lnTo>
                  <a:pt x="2063" y="156250"/>
                </a:lnTo>
                <a:cubicBezTo>
                  <a:pt x="360445" y="55637"/>
                  <a:pt x="754466" y="0"/>
                  <a:pt x="1168064" y="0"/>
                </a:cubicBezTo>
                <a:close/>
              </a:path>
            </a:pathLst>
          </a:custGeom>
          <a:solidFill>
            <a:srgbClr val="546E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1"/>
          <p:cNvSpPr/>
          <p:nvPr/>
        </p:nvSpPr>
        <p:spPr>
          <a:xfrm>
            <a:off x="9120647" y="2445663"/>
            <a:ext cx="2340049" cy="2340049"/>
          </a:xfrm>
          <a:prstGeom prst="round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2"/>
          <p:cNvSpPr/>
          <p:nvPr/>
        </p:nvSpPr>
        <p:spPr>
          <a:xfrm>
            <a:off x="9122607" y="4258227"/>
            <a:ext cx="2336129" cy="527485"/>
          </a:xfrm>
          <a:custGeom>
            <a:avLst/>
            <a:gdLst>
              <a:gd name="connsiteX0" fmla="*/ 1168064 w 2336129"/>
              <a:gd name="connsiteY0" fmla="*/ 0 h 527485"/>
              <a:gd name="connsiteX1" fmla="*/ 2334066 w 2336129"/>
              <a:gd name="connsiteY1" fmla="*/ 156250 h 527485"/>
              <a:gd name="connsiteX2" fmla="*/ 2336129 w 2336129"/>
              <a:gd name="connsiteY2" fmla="*/ 156910 h 527485"/>
              <a:gd name="connsiteX3" fmla="*/ 2330165 w 2336129"/>
              <a:gd name="connsiteY3" fmla="*/ 216071 h 527485"/>
              <a:gd name="connsiteX4" fmla="*/ 1948073 w 2336129"/>
              <a:gd name="connsiteY4" fmla="*/ 527485 h 527485"/>
              <a:gd name="connsiteX5" fmla="*/ 388056 w 2336129"/>
              <a:gd name="connsiteY5" fmla="*/ 527485 h 527485"/>
              <a:gd name="connsiteX6" fmla="*/ 5964 w 2336129"/>
              <a:gd name="connsiteY6" fmla="*/ 216071 h 527485"/>
              <a:gd name="connsiteX7" fmla="*/ 0 w 2336129"/>
              <a:gd name="connsiteY7" fmla="*/ 156909 h 527485"/>
              <a:gd name="connsiteX8" fmla="*/ 2063 w 2336129"/>
              <a:gd name="connsiteY8" fmla="*/ 156250 h 527485"/>
              <a:gd name="connsiteX9" fmla="*/ 1168064 w 2336129"/>
              <a:gd name="connsiteY9" fmla="*/ 0 h 52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6129" h="527485">
                <a:moveTo>
                  <a:pt x="1168064" y="0"/>
                </a:moveTo>
                <a:cubicBezTo>
                  <a:pt x="1581663" y="0"/>
                  <a:pt x="1975684" y="55637"/>
                  <a:pt x="2334066" y="156250"/>
                </a:cubicBezTo>
                <a:lnTo>
                  <a:pt x="2336129" y="156910"/>
                </a:lnTo>
                <a:lnTo>
                  <a:pt x="2330165" y="216071"/>
                </a:lnTo>
                <a:cubicBezTo>
                  <a:pt x="2293798" y="393795"/>
                  <a:pt x="2136548" y="527485"/>
                  <a:pt x="1948073" y="527485"/>
                </a:cubicBezTo>
                <a:lnTo>
                  <a:pt x="388056" y="527485"/>
                </a:lnTo>
                <a:cubicBezTo>
                  <a:pt x="199581" y="527485"/>
                  <a:pt x="42331" y="393795"/>
                  <a:pt x="5964" y="216071"/>
                </a:cubicBezTo>
                <a:lnTo>
                  <a:pt x="0" y="156909"/>
                </a:lnTo>
                <a:lnTo>
                  <a:pt x="2063" y="156250"/>
                </a:lnTo>
                <a:cubicBezTo>
                  <a:pt x="360445" y="55637"/>
                  <a:pt x="754466" y="0"/>
                  <a:pt x="1168064" y="0"/>
                </a:cubicBezTo>
                <a:close/>
              </a:path>
            </a:pathLst>
          </a:custGeom>
          <a:solidFill>
            <a:srgbClr val="546E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60243" y="4341147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099484" y="4341147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96733" y="4341147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789074" y="4341147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Impact" panose="020B0806030902050204" pitchFamily="34" charset="0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9" name="TextBox 39"/>
          <p:cNvSpPr txBox="1"/>
          <p:nvPr/>
        </p:nvSpPr>
        <p:spPr>
          <a:xfrm>
            <a:off x="869361" y="2672124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0" name="TextBox 39"/>
          <p:cNvSpPr txBox="1"/>
          <p:nvPr/>
        </p:nvSpPr>
        <p:spPr>
          <a:xfrm>
            <a:off x="3677739" y="2672124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6486117" y="2672124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2" name="TextBox 39"/>
          <p:cNvSpPr txBox="1"/>
          <p:nvPr/>
        </p:nvSpPr>
        <p:spPr>
          <a:xfrm>
            <a:off x="9294494" y="2672124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3" name="Freeform 59"/>
          <p:cNvSpPr>
            <a:spLocks noEditPoints="1"/>
          </p:cNvSpPr>
          <p:nvPr/>
        </p:nvSpPr>
        <p:spPr bwMode="auto">
          <a:xfrm>
            <a:off x="1670880" y="1695366"/>
            <a:ext cx="389313" cy="522101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5EC6D3"/>
              </a:solidFill>
            </a:endParaRPr>
          </a:p>
        </p:txBody>
      </p:sp>
      <p:grpSp>
        <p:nvGrpSpPr>
          <p:cNvPr id="24" name="Group 21"/>
          <p:cNvGrpSpPr/>
          <p:nvPr/>
        </p:nvGrpSpPr>
        <p:grpSpPr>
          <a:xfrm>
            <a:off x="10014136" y="1681643"/>
            <a:ext cx="553068" cy="549546"/>
            <a:chOff x="744538" y="3198813"/>
            <a:chExt cx="249237" cy="247650"/>
          </a:xfrm>
          <a:solidFill>
            <a:srgbClr val="F26D64"/>
          </a:solidFill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30" name="Group 26"/>
          <p:cNvGrpSpPr/>
          <p:nvPr/>
        </p:nvGrpSpPr>
        <p:grpSpPr>
          <a:xfrm>
            <a:off x="7305548" y="1686129"/>
            <a:ext cx="358047" cy="540575"/>
            <a:chOff x="549275" y="4406901"/>
            <a:chExt cx="161926" cy="244475"/>
          </a:xfrm>
          <a:solidFill>
            <a:srgbClr val="F8841D"/>
          </a:solidFill>
        </p:grpSpPr>
        <p:sp>
          <p:nvSpPr>
            <p:cNvPr id="31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3" name="Freeform 58"/>
          <p:cNvSpPr>
            <a:spLocks/>
          </p:cNvSpPr>
          <p:nvPr/>
        </p:nvSpPr>
        <p:spPr bwMode="auto">
          <a:xfrm>
            <a:off x="4457191" y="1699773"/>
            <a:ext cx="495174" cy="513287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rgbClr val="9BBB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036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139317" y="1088740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91" name="Rectangle 58"/>
          <p:cNvSpPr/>
          <p:nvPr/>
        </p:nvSpPr>
        <p:spPr>
          <a:xfrm>
            <a:off x="3614043" y="1509008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93" name="五边形 92"/>
          <p:cNvSpPr/>
          <p:nvPr/>
        </p:nvSpPr>
        <p:spPr>
          <a:xfrm rot="5400000">
            <a:off x="588898" y="3263391"/>
            <a:ext cx="3117114" cy="2282514"/>
          </a:xfrm>
          <a:prstGeom prst="homePlate">
            <a:avLst>
              <a:gd name="adj" fmla="val 18680"/>
            </a:avLst>
          </a:prstGeom>
          <a:solidFill>
            <a:srgbClr val="546E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Freeform 5"/>
          <p:cNvSpPr>
            <a:spLocks/>
          </p:cNvSpPr>
          <p:nvPr/>
        </p:nvSpPr>
        <p:spPr bwMode="auto">
          <a:xfrm>
            <a:off x="1412993" y="2264200"/>
            <a:ext cx="1468924" cy="1469748"/>
          </a:xfrm>
          <a:custGeom>
            <a:avLst/>
            <a:gdLst>
              <a:gd name="T0" fmla="*/ 727 w 751"/>
              <a:gd name="T1" fmla="*/ 410 h 751"/>
              <a:gd name="T2" fmla="*/ 714 w 751"/>
              <a:gd name="T3" fmla="*/ 478 h 751"/>
              <a:gd name="T4" fmla="*/ 687 w 751"/>
              <a:gd name="T5" fmla="*/ 542 h 751"/>
              <a:gd name="T6" fmla="*/ 649 w 751"/>
              <a:gd name="T7" fmla="*/ 600 h 751"/>
              <a:gd name="T8" fmla="*/ 600 w 751"/>
              <a:gd name="T9" fmla="*/ 649 h 751"/>
              <a:gd name="T10" fmla="*/ 562 w 751"/>
              <a:gd name="T11" fmla="*/ 688 h 751"/>
              <a:gd name="T12" fmla="*/ 519 w 751"/>
              <a:gd name="T13" fmla="*/ 722 h 751"/>
              <a:gd name="T14" fmla="*/ 478 w 751"/>
              <a:gd name="T15" fmla="*/ 714 h 751"/>
              <a:gd name="T16" fmla="*/ 429 w 751"/>
              <a:gd name="T17" fmla="*/ 736 h 751"/>
              <a:gd name="T18" fmla="*/ 375 w 751"/>
              <a:gd name="T19" fmla="*/ 751 h 751"/>
              <a:gd name="T20" fmla="*/ 322 w 751"/>
              <a:gd name="T21" fmla="*/ 736 h 751"/>
              <a:gd name="T22" fmla="*/ 272 w 751"/>
              <a:gd name="T23" fmla="*/ 714 h 751"/>
              <a:gd name="T24" fmla="*/ 231 w 751"/>
              <a:gd name="T25" fmla="*/ 722 h 751"/>
              <a:gd name="T26" fmla="*/ 188 w 751"/>
              <a:gd name="T27" fmla="*/ 688 h 751"/>
              <a:gd name="T28" fmla="*/ 151 w 751"/>
              <a:gd name="T29" fmla="*/ 649 h 751"/>
              <a:gd name="T30" fmla="*/ 102 w 751"/>
              <a:gd name="T31" fmla="*/ 600 h 751"/>
              <a:gd name="T32" fmla="*/ 63 w 751"/>
              <a:gd name="T33" fmla="*/ 542 h 751"/>
              <a:gd name="T34" fmla="*/ 36 w 751"/>
              <a:gd name="T35" fmla="*/ 478 h 751"/>
              <a:gd name="T36" fmla="*/ 23 w 751"/>
              <a:gd name="T37" fmla="*/ 410 h 751"/>
              <a:gd name="T38" fmla="*/ 23 w 751"/>
              <a:gd name="T39" fmla="*/ 341 h 751"/>
              <a:gd name="T40" fmla="*/ 36 w 751"/>
              <a:gd name="T41" fmla="*/ 273 h 751"/>
              <a:gd name="T42" fmla="*/ 63 w 751"/>
              <a:gd name="T43" fmla="*/ 208 h 751"/>
              <a:gd name="T44" fmla="*/ 102 w 751"/>
              <a:gd name="T45" fmla="*/ 151 h 751"/>
              <a:gd name="T46" fmla="*/ 151 w 751"/>
              <a:gd name="T47" fmla="*/ 102 h 751"/>
              <a:gd name="T48" fmla="*/ 188 w 751"/>
              <a:gd name="T49" fmla="*/ 63 h 751"/>
              <a:gd name="T50" fmla="*/ 231 w 751"/>
              <a:gd name="T51" fmla="*/ 28 h 751"/>
              <a:gd name="T52" fmla="*/ 272 w 751"/>
              <a:gd name="T53" fmla="*/ 36 h 751"/>
              <a:gd name="T54" fmla="*/ 322 w 751"/>
              <a:gd name="T55" fmla="*/ 15 h 751"/>
              <a:gd name="T56" fmla="*/ 375 w 751"/>
              <a:gd name="T57" fmla="*/ 0 h 751"/>
              <a:gd name="T58" fmla="*/ 429 w 751"/>
              <a:gd name="T59" fmla="*/ 15 h 751"/>
              <a:gd name="T60" fmla="*/ 478 w 751"/>
              <a:gd name="T61" fmla="*/ 36 h 751"/>
              <a:gd name="T62" fmla="*/ 519 w 751"/>
              <a:gd name="T63" fmla="*/ 28 h 751"/>
              <a:gd name="T64" fmla="*/ 562 w 751"/>
              <a:gd name="T65" fmla="*/ 63 h 751"/>
              <a:gd name="T66" fmla="*/ 600 w 751"/>
              <a:gd name="T67" fmla="*/ 102 h 751"/>
              <a:gd name="T68" fmla="*/ 649 w 751"/>
              <a:gd name="T69" fmla="*/ 151 h 751"/>
              <a:gd name="T70" fmla="*/ 687 w 751"/>
              <a:gd name="T71" fmla="*/ 208 h 751"/>
              <a:gd name="T72" fmla="*/ 714 w 751"/>
              <a:gd name="T73" fmla="*/ 273 h 751"/>
              <a:gd name="T74" fmla="*/ 727 w 751"/>
              <a:gd name="T75" fmla="*/ 34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51" h="751">
                <a:moveTo>
                  <a:pt x="751" y="375"/>
                </a:moveTo>
                <a:cubicBezTo>
                  <a:pt x="751" y="387"/>
                  <a:pt x="729" y="398"/>
                  <a:pt x="727" y="410"/>
                </a:cubicBezTo>
                <a:cubicBezTo>
                  <a:pt x="726" y="422"/>
                  <a:pt x="746" y="437"/>
                  <a:pt x="743" y="449"/>
                </a:cubicBezTo>
                <a:cubicBezTo>
                  <a:pt x="741" y="460"/>
                  <a:pt x="717" y="467"/>
                  <a:pt x="714" y="478"/>
                </a:cubicBezTo>
                <a:cubicBezTo>
                  <a:pt x="710" y="490"/>
                  <a:pt x="727" y="508"/>
                  <a:pt x="722" y="519"/>
                </a:cubicBezTo>
                <a:cubicBezTo>
                  <a:pt x="717" y="530"/>
                  <a:pt x="693" y="532"/>
                  <a:pt x="687" y="542"/>
                </a:cubicBezTo>
                <a:cubicBezTo>
                  <a:pt x="682" y="553"/>
                  <a:pt x="694" y="574"/>
                  <a:pt x="687" y="584"/>
                </a:cubicBezTo>
                <a:cubicBezTo>
                  <a:pt x="681" y="594"/>
                  <a:pt x="656" y="591"/>
                  <a:pt x="649" y="600"/>
                </a:cubicBezTo>
                <a:cubicBezTo>
                  <a:pt x="641" y="609"/>
                  <a:pt x="649" y="632"/>
                  <a:pt x="641" y="641"/>
                </a:cubicBezTo>
                <a:cubicBezTo>
                  <a:pt x="632" y="649"/>
                  <a:pt x="609" y="641"/>
                  <a:pt x="600" y="649"/>
                </a:cubicBezTo>
                <a:cubicBezTo>
                  <a:pt x="590" y="657"/>
                  <a:pt x="594" y="681"/>
                  <a:pt x="584" y="688"/>
                </a:cubicBezTo>
                <a:cubicBezTo>
                  <a:pt x="579" y="691"/>
                  <a:pt x="571" y="689"/>
                  <a:pt x="562" y="688"/>
                </a:cubicBezTo>
                <a:cubicBezTo>
                  <a:pt x="555" y="686"/>
                  <a:pt x="547" y="685"/>
                  <a:pt x="542" y="688"/>
                </a:cubicBezTo>
                <a:cubicBezTo>
                  <a:pt x="532" y="693"/>
                  <a:pt x="530" y="718"/>
                  <a:pt x="519" y="722"/>
                </a:cubicBezTo>
                <a:cubicBezTo>
                  <a:pt x="513" y="725"/>
                  <a:pt x="506" y="721"/>
                  <a:pt x="498" y="718"/>
                </a:cubicBezTo>
                <a:cubicBezTo>
                  <a:pt x="491" y="715"/>
                  <a:pt x="483" y="712"/>
                  <a:pt x="478" y="714"/>
                </a:cubicBezTo>
                <a:cubicBezTo>
                  <a:pt x="467" y="718"/>
                  <a:pt x="460" y="741"/>
                  <a:pt x="448" y="744"/>
                </a:cubicBezTo>
                <a:cubicBezTo>
                  <a:pt x="442" y="745"/>
                  <a:pt x="436" y="740"/>
                  <a:pt x="429" y="736"/>
                </a:cubicBezTo>
                <a:cubicBezTo>
                  <a:pt x="422" y="731"/>
                  <a:pt x="416" y="727"/>
                  <a:pt x="410" y="728"/>
                </a:cubicBezTo>
                <a:cubicBezTo>
                  <a:pt x="398" y="729"/>
                  <a:pt x="387" y="751"/>
                  <a:pt x="375" y="751"/>
                </a:cubicBezTo>
                <a:cubicBezTo>
                  <a:pt x="363" y="751"/>
                  <a:pt x="352" y="729"/>
                  <a:pt x="340" y="728"/>
                </a:cubicBezTo>
                <a:cubicBezTo>
                  <a:pt x="335" y="727"/>
                  <a:pt x="328" y="731"/>
                  <a:pt x="322" y="736"/>
                </a:cubicBezTo>
                <a:cubicBezTo>
                  <a:pt x="315" y="740"/>
                  <a:pt x="308" y="745"/>
                  <a:pt x="302" y="744"/>
                </a:cubicBezTo>
                <a:cubicBezTo>
                  <a:pt x="290" y="741"/>
                  <a:pt x="284" y="718"/>
                  <a:pt x="272" y="714"/>
                </a:cubicBezTo>
                <a:cubicBezTo>
                  <a:pt x="267" y="712"/>
                  <a:pt x="260" y="715"/>
                  <a:pt x="252" y="718"/>
                </a:cubicBezTo>
                <a:cubicBezTo>
                  <a:pt x="245" y="721"/>
                  <a:pt x="237" y="725"/>
                  <a:pt x="231" y="722"/>
                </a:cubicBezTo>
                <a:cubicBezTo>
                  <a:pt x="220" y="718"/>
                  <a:pt x="219" y="693"/>
                  <a:pt x="208" y="688"/>
                </a:cubicBezTo>
                <a:cubicBezTo>
                  <a:pt x="203" y="685"/>
                  <a:pt x="195" y="686"/>
                  <a:pt x="188" y="688"/>
                </a:cubicBezTo>
                <a:cubicBezTo>
                  <a:pt x="180" y="689"/>
                  <a:pt x="172" y="691"/>
                  <a:pt x="167" y="687"/>
                </a:cubicBezTo>
                <a:cubicBezTo>
                  <a:pt x="157" y="681"/>
                  <a:pt x="160" y="657"/>
                  <a:pt x="151" y="649"/>
                </a:cubicBezTo>
                <a:cubicBezTo>
                  <a:pt x="141" y="641"/>
                  <a:pt x="118" y="649"/>
                  <a:pt x="110" y="641"/>
                </a:cubicBezTo>
                <a:cubicBezTo>
                  <a:pt x="101" y="632"/>
                  <a:pt x="109" y="609"/>
                  <a:pt x="102" y="600"/>
                </a:cubicBezTo>
                <a:cubicBezTo>
                  <a:pt x="94" y="591"/>
                  <a:pt x="70" y="594"/>
                  <a:pt x="63" y="584"/>
                </a:cubicBezTo>
                <a:cubicBezTo>
                  <a:pt x="56" y="574"/>
                  <a:pt x="69" y="553"/>
                  <a:pt x="63" y="542"/>
                </a:cubicBezTo>
                <a:cubicBezTo>
                  <a:pt x="57" y="532"/>
                  <a:pt x="33" y="530"/>
                  <a:pt x="28" y="519"/>
                </a:cubicBezTo>
                <a:cubicBezTo>
                  <a:pt x="24" y="508"/>
                  <a:pt x="40" y="490"/>
                  <a:pt x="36" y="478"/>
                </a:cubicBezTo>
                <a:cubicBezTo>
                  <a:pt x="33" y="467"/>
                  <a:pt x="9" y="460"/>
                  <a:pt x="7" y="449"/>
                </a:cubicBezTo>
                <a:cubicBezTo>
                  <a:pt x="5" y="437"/>
                  <a:pt x="24" y="422"/>
                  <a:pt x="23" y="410"/>
                </a:cubicBezTo>
                <a:cubicBezTo>
                  <a:pt x="22" y="398"/>
                  <a:pt x="0" y="387"/>
                  <a:pt x="0" y="375"/>
                </a:cubicBezTo>
                <a:cubicBezTo>
                  <a:pt x="0" y="363"/>
                  <a:pt x="22" y="352"/>
                  <a:pt x="23" y="341"/>
                </a:cubicBezTo>
                <a:cubicBezTo>
                  <a:pt x="24" y="329"/>
                  <a:pt x="5" y="314"/>
                  <a:pt x="7" y="302"/>
                </a:cubicBezTo>
                <a:cubicBezTo>
                  <a:pt x="9" y="290"/>
                  <a:pt x="33" y="284"/>
                  <a:pt x="36" y="273"/>
                </a:cubicBezTo>
                <a:cubicBezTo>
                  <a:pt x="40" y="261"/>
                  <a:pt x="24" y="243"/>
                  <a:pt x="28" y="232"/>
                </a:cubicBezTo>
                <a:cubicBezTo>
                  <a:pt x="33" y="221"/>
                  <a:pt x="57" y="219"/>
                  <a:pt x="63" y="208"/>
                </a:cubicBezTo>
                <a:cubicBezTo>
                  <a:pt x="69" y="198"/>
                  <a:pt x="56" y="177"/>
                  <a:pt x="63" y="167"/>
                </a:cubicBezTo>
                <a:cubicBezTo>
                  <a:pt x="70" y="157"/>
                  <a:pt x="94" y="160"/>
                  <a:pt x="102" y="151"/>
                </a:cubicBezTo>
                <a:cubicBezTo>
                  <a:pt x="109" y="142"/>
                  <a:pt x="101" y="118"/>
                  <a:pt x="110" y="110"/>
                </a:cubicBezTo>
                <a:cubicBezTo>
                  <a:pt x="118" y="101"/>
                  <a:pt x="141" y="109"/>
                  <a:pt x="151" y="102"/>
                </a:cubicBezTo>
                <a:cubicBezTo>
                  <a:pt x="160" y="94"/>
                  <a:pt x="157" y="70"/>
                  <a:pt x="167" y="63"/>
                </a:cubicBezTo>
                <a:cubicBezTo>
                  <a:pt x="172" y="60"/>
                  <a:pt x="180" y="61"/>
                  <a:pt x="188" y="63"/>
                </a:cubicBezTo>
                <a:cubicBezTo>
                  <a:pt x="195" y="64"/>
                  <a:pt x="203" y="66"/>
                  <a:pt x="208" y="63"/>
                </a:cubicBezTo>
                <a:cubicBezTo>
                  <a:pt x="219" y="57"/>
                  <a:pt x="220" y="33"/>
                  <a:pt x="231" y="28"/>
                </a:cubicBezTo>
                <a:cubicBezTo>
                  <a:pt x="237" y="26"/>
                  <a:pt x="245" y="29"/>
                  <a:pt x="252" y="32"/>
                </a:cubicBezTo>
                <a:cubicBezTo>
                  <a:pt x="260" y="35"/>
                  <a:pt x="267" y="38"/>
                  <a:pt x="272" y="36"/>
                </a:cubicBezTo>
                <a:cubicBezTo>
                  <a:pt x="284" y="33"/>
                  <a:pt x="290" y="9"/>
                  <a:pt x="302" y="7"/>
                </a:cubicBezTo>
                <a:cubicBezTo>
                  <a:pt x="308" y="6"/>
                  <a:pt x="315" y="10"/>
                  <a:pt x="322" y="15"/>
                </a:cubicBezTo>
                <a:cubicBezTo>
                  <a:pt x="328" y="19"/>
                  <a:pt x="335" y="24"/>
                  <a:pt x="340" y="23"/>
                </a:cubicBezTo>
                <a:cubicBezTo>
                  <a:pt x="352" y="22"/>
                  <a:pt x="363" y="0"/>
                  <a:pt x="375" y="0"/>
                </a:cubicBezTo>
                <a:cubicBezTo>
                  <a:pt x="387" y="0"/>
                  <a:pt x="398" y="22"/>
                  <a:pt x="410" y="23"/>
                </a:cubicBezTo>
                <a:cubicBezTo>
                  <a:pt x="416" y="24"/>
                  <a:pt x="422" y="19"/>
                  <a:pt x="429" y="15"/>
                </a:cubicBezTo>
                <a:cubicBezTo>
                  <a:pt x="436" y="10"/>
                  <a:pt x="442" y="6"/>
                  <a:pt x="448" y="7"/>
                </a:cubicBezTo>
                <a:cubicBezTo>
                  <a:pt x="460" y="9"/>
                  <a:pt x="467" y="33"/>
                  <a:pt x="478" y="36"/>
                </a:cubicBezTo>
                <a:cubicBezTo>
                  <a:pt x="483" y="38"/>
                  <a:pt x="491" y="35"/>
                  <a:pt x="498" y="32"/>
                </a:cubicBezTo>
                <a:cubicBezTo>
                  <a:pt x="506" y="29"/>
                  <a:pt x="513" y="26"/>
                  <a:pt x="519" y="28"/>
                </a:cubicBezTo>
                <a:cubicBezTo>
                  <a:pt x="530" y="33"/>
                  <a:pt x="532" y="57"/>
                  <a:pt x="542" y="63"/>
                </a:cubicBezTo>
                <a:cubicBezTo>
                  <a:pt x="547" y="66"/>
                  <a:pt x="555" y="64"/>
                  <a:pt x="562" y="63"/>
                </a:cubicBezTo>
                <a:cubicBezTo>
                  <a:pt x="571" y="61"/>
                  <a:pt x="579" y="60"/>
                  <a:pt x="584" y="63"/>
                </a:cubicBezTo>
                <a:cubicBezTo>
                  <a:pt x="594" y="70"/>
                  <a:pt x="590" y="94"/>
                  <a:pt x="600" y="102"/>
                </a:cubicBezTo>
                <a:cubicBezTo>
                  <a:pt x="609" y="109"/>
                  <a:pt x="632" y="101"/>
                  <a:pt x="641" y="110"/>
                </a:cubicBezTo>
                <a:cubicBezTo>
                  <a:pt x="649" y="118"/>
                  <a:pt x="641" y="142"/>
                  <a:pt x="649" y="151"/>
                </a:cubicBezTo>
                <a:cubicBezTo>
                  <a:pt x="656" y="160"/>
                  <a:pt x="681" y="157"/>
                  <a:pt x="687" y="167"/>
                </a:cubicBezTo>
                <a:cubicBezTo>
                  <a:pt x="694" y="177"/>
                  <a:pt x="682" y="198"/>
                  <a:pt x="687" y="208"/>
                </a:cubicBezTo>
                <a:cubicBezTo>
                  <a:pt x="693" y="219"/>
                  <a:pt x="717" y="221"/>
                  <a:pt x="722" y="232"/>
                </a:cubicBezTo>
                <a:cubicBezTo>
                  <a:pt x="727" y="243"/>
                  <a:pt x="710" y="261"/>
                  <a:pt x="714" y="273"/>
                </a:cubicBezTo>
                <a:cubicBezTo>
                  <a:pt x="717" y="284"/>
                  <a:pt x="741" y="290"/>
                  <a:pt x="743" y="302"/>
                </a:cubicBezTo>
                <a:cubicBezTo>
                  <a:pt x="746" y="314"/>
                  <a:pt x="726" y="329"/>
                  <a:pt x="727" y="341"/>
                </a:cubicBezTo>
                <a:cubicBezTo>
                  <a:pt x="729" y="352"/>
                  <a:pt x="751" y="363"/>
                  <a:pt x="751" y="375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41"/>
          <p:cNvSpPr>
            <a:spLocks noEditPoints="1"/>
          </p:cNvSpPr>
          <p:nvPr/>
        </p:nvSpPr>
        <p:spPr bwMode="auto">
          <a:xfrm>
            <a:off x="1523014" y="2375016"/>
            <a:ext cx="1247352" cy="1248880"/>
          </a:xfrm>
          <a:custGeom>
            <a:avLst/>
            <a:gdLst>
              <a:gd name="T0" fmla="*/ 344 w 688"/>
              <a:gd name="T1" fmla="*/ 689 h 689"/>
              <a:gd name="T2" fmla="*/ 0 w 688"/>
              <a:gd name="T3" fmla="*/ 344 h 689"/>
              <a:gd name="T4" fmla="*/ 344 w 688"/>
              <a:gd name="T5" fmla="*/ 0 h 689"/>
              <a:gd name="T6" fmla="*/ 688 w 688"/>
              <a:gd name="T7" fmla="*/ 344 h 689"/>
              <a:gd name="T8" fmla="*/ 344 w 688"/>
              <a:gd name="T9" fmla="*/ 689 h 689"/>
              <a:gd name="T10" fmla="*/ 344 w 688"/>
              <a:gd name="T11" fmla="*/ 19 h 689"/>
              <a:gd name="T12" fmla="*/ 19 w 688"/>
              <a:gd name="T13" fmla="*/ 344 h 689"/>
              <a:gd name="T14" fmla="*/ 344 w 688"/>
              <a:gd name="T15" fmla="*/ 669 h 689"/>
              <a:gd name="T16" fmla="*/ 669 w 688"/>
              <a:gd name="T17" fmla="*/ 344 h 689"/>
              <a:gd name="T18" fmla="*/ 344 w 688"/>
              <a:gd name="T19" fmla="*/ 1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8" h="689">
                <a:moveTo>
                  <a:pt x="344" y="689"/>
                </a:moveTo>
                <a:cubicBezTo>
                  <a:pt x="154" y="689"/>
                  <a:pt x="0" y="534"/>
                  <a:pt x="0" y="344"/>
                </a:cubicBezTo>
                <a:cubicBezTo>
                  <a:pt x="0" y="154"/>
                  <a:pt x="154" y="0"/>
                  <a:pt x="344" y="0"/>
                </a:cubicBezTo>
                <a:cubicBezTo>
                  <a:pt x="534" y="0"/>
                  <a:pt x="688" y="154"/>
                  <a:pt x="688" y="344"/>
                </a:cubicBezTo>
                <a:cubicBezTo>
                  <a:pt x="688" y="534"/>
                  <a:pt x="534" y="689"/>
                  <a:pt x="344" y="689"/>
                </a:cubicBezTo>
                <a:close/>
                <a:moveTo>
                  <a:pt x="344" y="19"/>
                </a:moveTo>
                <a:cubicBezTo>
                  <a:pt x="165" y="19"/>
                  <a:pt x="19" y="165"/>
                  <a:pt x="19" y="344"/>
                </a:cubicBezTo>
                <a:cubicBezTo>
                  <a:pt x="19" y="523"/>
                  <a:pt x="165" y="669"/>
                  <a:pt x="344" y="669"/>
                </a:cubicBezTo>
                <a:cubicBezTo>
                  <a:pt x="523" y="669"/>
                  <a:pt x="669" y="523"/>
                  <a:pt x="669" y="344"/>
                </a:cubicBezTo>
                <a:cubicBezTo>
                  <a:pt x="669" y="165"/>
                  <a:pt x="523" y="19"/>
                  <a:pt x="344" y="19"/>
                </a:cubicBezTo>
                <a:close/>
              </a:path>
            </a:pathLst>
          </a:custGeom>
          <a:solidFill>
            <a:srgbClr val="546E7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五边形 97"/>
          <p:cNvSpPr/>
          <p:nvPr/>
        </p:nvSpPr>
        <p:spPr>
          <a:xfrm rot="5400000">
            <a:off x="3221262" y="3263391"/>
            <a:ext cx="3117114" cy="2282514"/>
          </a:xfrm>
          <a:prstGeom prst="homePlate">
            <a:avLst>
              <a:gd name="adj" fmla="val 18680"/>
            </a:avLst>
          </a:prstGeom>
          <a:solidFill>
            <a:srgbClr val="5EC6D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Freeform 5"/>
          <p:cNvSpPr>
            <a:spLocks/>
          </p:cNvSpPr>
          <p:nvPr/>
        </p:nvSpPr>
        <p:spPr bwMode="auto">
          <a:xfrm>
            <a:off x="4045357" y="2264200"/>
            <a:ext cx="1468924" cy="1469748"/>
          </a:xfrm>
          <a:custGeom>
            <a:avLst/>
            <a:gdLst>
              <a:gd name="T0" fmla="*/ 727 w 751"/>
              <a:gd name="T1" fmla="*/ 410 h 751"/>
              <a:gd name="T2" fmla="*/ 714 w 751"/>
              <a:gd name="T3" fmla="*/ 478 h 751"/>
              <a:gd name="T4" fmla="*/ 687 w 751"/>
              <a:gd name="T5" fmla="*/ 542 h 751"/>
              <a:gd name="T6" fmla="*/ 649 w 751"/>
              <a:gd name="T7" fmla="*/ 600 h 751"/>
              <a:gd name="T8" fmla="*/ 600 w 751"/>
              <a:gd name="T9" fmla="*/ 649 h 751"/>
              <a:gd name="T10" fmla="*/ 562 w 751"/>
              <a:gd name="T11" fmla="*/ 688 h 751"/>
              <a:gd name="T12" fmla="*/ 519 w 751"/>
              <a:gd name="T13" fmla="*/ 722 h 751"/>
              <a:gd name="T14" fmla="*/ 478 w 751"/>
              <a:gd name="T15" fmla="*/ 714 h 751"/>
              <a:gd name="T16" fmla="*/ 429 w 751"/>
              <a:gd name="T17" fmla="*/ 736 h 751"/>
              <a:gd name="T18" fmla="*/ 375 w 751"/>
              <a:gd name="T19" fmla="*/ 751 h 751"/>
              <a:gd name="T20" fmla="*/ 322 w 751"/>
              <a:gd name="T21" fmla="*/ 736 h 751"/>
              <a:gd name="T22" fmla="*/ 272 w 751"/>
              <a:gd name="T23" fmla="*/ 714 h 751"/>
              <a:gd name="T24" fmla="*/ 231 w 751"/>
              <a:gd name="T25" fmla="*/ 722 h 751"/>
              <a:gd name="T26" fmla="*/ 188 w 751"/>
              <a:gd name="T27" fmla="*/ 688 h 751"/>
              <a:gd name="T28" fmla="*/ 151 w 751"/>
              <a:gd name="T29" fmla="*/ 649 h 751"/>
              <a:gd name="T30" fmla="*/ 102 w 751"/>
              <a:gd name="T31" fmla="*/ 600 h 751"/>
              <a:gd name="T32" fmla="*/ 63 w 751"/>
              <a:gd name="T33" fmla="*/ 542 h 751"/>
              <a:gd name="T34" fmla="*/ 36 w 751"/>
              <a:gd name="T35" fmla="*/ 478 h 751"/>
              <a:gd name="T36" fmla="*/ 23 w 751"/>
              <a:gd name="T37" fmla="*/ 410 h 751"/>
              <a:gd name="T38" fmla="*/ 23 w 751"/>
              <a:gd name="T39" fmla="*/ 341 h 751"/>
              <a:gd name="T40" fmla="*/ 36 w 751"/>
              <a:gd name="T41" fmla="*/ 273 h 751"/>
              <a:gd name="T42" fmla="*/ 63 w 751"/>
              <a:gd name="T43" fmla="*/ 208 h 751"/>
              <a:gd name="T44" fmla="*/ 102 w 751"/>
              <a:gd name="T45" fmla="*/ 151 h 751"/>
              <a:gd name="T46" fmla="*/ 151 w 751"/>
              <a:gd name="T47" fmla="*/ 102 h 751"/>
              <a:gd name="T48" fmla="*/ 188 w 751"/>
              <a:gd name="T49" fmla="*/ 63 h 751"/>
              <a:gd name="T50" fmla="*/ 231 w 751"/>
              <a:gd name="T51" fmla="*/ 28 h 751"/>
              <a:gd name="T52" fmla="*/ 272 w 751"/>
              <a:gd name="T53" fmla="*/ 36 h 751"/>
              <a:gd name="T54" fmla="*/ 322 w 751"/>
              <a:gd name="T55" fmla="*/ 15 h 751"/>
              <a:gd name="T56" fmla="*/ 375 w 751"/>
              <a:gd name="T57" fmla="*/ 0 h 751"/>
              <a:gd name="T58" fmla="*/ 429 w 751"/>
              <a:gd name="T59" fmla="*/ 15 h 751"/>
              <a:gd name="T60" fmla="*/ 478 w 751"/>
              <a:gd name="T61" fmla="*/ 36 h 751"/>
              <a:gd name="T62" fmla="*/ 519 w 751"/>
              <a:gd name="T63" fmla="*/ 28 h 751"/>
              <a:gd name="T64" fmla="*/ 562 w 751"/>
              <a:gd name="T65" fmla="*/ 63 h 751"/>
              <a:gd name="T66" fmla="*/ 600 w 751"/>
              <a:gd name="T67" fmla="*/ 102 h 751"/>
              <a:gd name="T68" fmla="*/ 649 w 751"/>
              <a:gd name="T69" fmla="*/ 151 h 751"/>
              <a:gd name="T70" fmla="*/ 687 w 751"/>
              <a:gd name="T71" fmla="*/ 208 h 751"/>
              <a:gd name="T72" fmla="*/ 714 w 751"/>
              <a:gd name="T73" fmla="*/ 273 h 751"/>
              <a:gd name="T74" fmla="*/ 727 w 751"/>
              <a:gd name="T75" fmla="*/ 34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51" h="751">
                <a:moveTo>
                  <a:pt x="751" y="375"/>
                </a:moveTo>
                <a:cubicBezTo>
                  <a:pt x="751" y="387"/>
                  <a:pt x="729" y="398"/>
                  <a:pt x="727" y="410"/>
                </a:cubicBezTo>
                <a:cubicBezTo>
                  <a:pt x="726" y="422"/>
                  <a:pt x="746" y="437"/>
                  <a:pt x="743" y="449"/>
                </a:cubicBezTo>
                <a:cubicBezTo>
                  <a:pt x="741" y="460"/>
                  <a:pt x="717" y="467"/>
                  <a:pt x="714" y="478"/>
                </a:cubicBezTo>
                <a:cubicBezTo>
                  <a:pt x="710" y="490"/>
                  <a:pt x="727" y="508"/>
                  <a:pt x="722" y="519"/>
                </a:cubicBezTo>
                <a:cubicBezTo>
                  <a:pt x="717" y="530"/>
                  <a:pt x="693" y="532"/>
                  <a:pt x="687" y="542"/>
                </a:cubicBezTo>
                <a:cubicBezTo>
                  <a:pt x="682" y="553"/>
                  <a:pt x="694" y="574"/>
                  <a:pt x="687" y="584"/>
                </a:cubicBezTo>
                <a:cubicBezTo>
                  <a:pt x="681" y="594"/>
                  <a:pt x="656" y="591"/>
                  <a:pt x="649" y="600"/>
                </a:cubicBezTo>
                <a:cubicBezTo>
                  <a:pt x="641" y="609"/>
                  <a:pt x="649" y="632"/>
                  <a:pt x="641" y="641"/>
                </a:cubicBezTo>
                <a:cubicBezTo>
                  <a:pt x="632" y="649"/>
                  <a:pt x="609" y="641"/>
                  <a:pt x="600" y="649"/>
                </a:cubicBezTo>
                <a:cubicBezTo>
                  <a:pt x="590" y="657"/>
                  <a:pt x="594" y="681"/>
                  <a:pt x="584" y="688"/>
                </a:cubicBezTo>
                <a:cubicBezTo>
                  <a:pt x="579" y="691"/>
                  <a:pt x="571" y="689"/>
                  <a:pt x="562" y="688"/>
                </a:cubicBezTo>
                <a:cubicBezTo>
                  <a:pt x="555" y="686"/>
                  <a:pt x="547" y="685"/>
                  <a:pt x="542" y="688"/>
                </a:cubicBezTo>
                <a:cubicBezTo>
                  <a:pt x="532" y="693"/>
                  <a:pt x="530" y="718"/>
                  <a:pt x="519" y="722"/>
                </a:cubicBezTo>
                <a:cubicBezTo>
                  <a:pt x="513" y="725"/>
                  <a:pt x="506" y="721"/>
                  <a:pt x="498" y="718"/>
                </a:cubicBezTo>
                <a:cubicBezTo>
                  <a:pt x="491" y="715"/>
                  <a:pt x="483" y="712"/>
                  <a:pt x="478" y="714"/>
                </a:cubicBezTo>
                <a:cubicBezTo>
                  <a:pt x="467" y="718"/>
                  <a:pt x="460" y="741"/>
                  <a:pt x="448" y="744"/>
                </a:cubicBezTo>
                <a:cubicBezTo>
                  <a:pt x="442" y="745"/>
                  <a:pt x="436" y="740"/>
                  <a:pt x="429" y="736"/>
                </a:cubicBezTo>
                <a:cubicBezTo>
                  <a:pt x="422" y="731"/>
                  <a:pt x="416" y="727"/>
                  <a:pt x="410" y="728"/>
                </a:cubicBezTo>
                <a:cubicBezTo>
                  <a:pt x="398" y="729"/>
                  <a:pt x="387" y="751"/>
                  <a:pt x="375" y="751"/>
                </a:cubicBezTo>
                <a:cubicBezTo>
                  <a:pt x="363" y="751"/>
                  <a:pt x="352" y="729"/>
                  <a:pt x="340" y="728"/>
                </a:cubicBezTo>
                <a:cubicBezTo>
                  <a:pt x="335" y="727"/>
                  <a:pt x="328" y="731"/>
                  <a:pt x="322" y="736"/>
                </a:cubicBezTo>
                <a:cubicBezTo>
                  <a:pt x="315" y="740"/>
                  <a:pt x="308" y="745"/>
                  <a:pt x="302" y="744"/>
                </a:cubicBezTo>
                <a:cubicBezTo>
                  <a:pt x="290" y="741"/>
                  <a:pt x="284" y="718"/>
                  <a:pt x="272" y="714"/>
                </a:cubicBezTo>
                <a:cubicBezTo>
                  <a:pt x="267" y="712"/>
                  <a:pt x="260" y="715"/>
                  <a:pt x="252" y="718"/>
                </a:cubicBezTo>
                <a:cubicBezTo>
                  <a:pt x="245" y="721"/>
                  <a:pt x="237" y="725"/>
                  <a:pt x="231" y="722"/>
                </a:cubicBezTo>
                <a:cubicBezTo>
                  <a:pt x="220" y="718"/>
                  <a:pt x="219" y="693"/>
                  <a:pt x="208" y="688"/>
                </a:cubicBezTo>
                <a:cubicBezTo>
                  <a:pt x="203" y="685"/>
                  <a:pt x="195" y="686"/>
                  <a:pt x="188" y="688"/>
                </a:cubicBezTo>
                <a:cubicBezTo>
                  <a:pt x="180" y="689"/>
                  <a:pt x="172" y="691"/>
                  <a:pt x="167" y="687"/>
                </a:cubicBezTo>
                <a:cubicBezTo>
                  <a:pt x="157" y="681"/>
                  <a:pt x="160" y="657"/>
                  <a:pt x="151" y="649"/>
                </a:cubicBezTo>
                <a:cubicBezTo>
                  <a:pt x="141" y="641"/>
                  <a:pt x="118" y="649"/>
                  <a:pt x="110" y="641"/>
                </a:cubicBezTo>
                <a:cubicBezTo>
                  <a:pt x="101" y="632"/>
                  <a:pt x="109" y="609"/>
                  <a:pt x="102" y="600"/>
                </a:cubicBezTo>
                <a:cubicBezTo>
                  <a:pt x="94" y="591"/>
                  <a:pt x="70" y="594"/>
                  <a:pt x="63" y="584"/>
                </a:cubicBezTo>
                <a:cubicBezTo>
                  <a:pt x="56" y="574"/>
                  <a:pt x="69" y="553"/>
                  <a:pt x="63" y="542"/>
                </a:cubicBezTo>
                <a:cubicBezTo>
                  <a:pt x="57" y="532"/>
                  <a:pt x="33" y="530"/>
                  <a:pt x="28" y="519"/>
                </a:cubicBezTo>
                <a:cubicBezTo>
                  <a:pt x="24" y="508"/>
                  <a:pt x="40" y="490"/>
                  <a:pt x="36" y="478"/>
                </a:cubicBezTo>
                <a:cubicBezTo>
                  <a:pt x="33" y="467"/>
                  <a:pt x="9" y="460"/>
                  <a:pt x="7" y="449"/>
                </a:cubicBezTo>
                <a:cubicBezTo>
                  <a:pt x="5" y="437"/>
                  <a:pt x="24" y="422"/>
                  <a:pt x="23" y="410"/>
                </a:cubicBezTo>
                <a:cubicBezTo>
                  <a:pt x="22" y="398"/>
                  <a:pt x="0" y="387"/>
                  <a:pt x="0" y="375"/>
                </a:cubicBezTo>
                <a:cubicBezTo>
                  <a:pt x="0" y="363"/>
                  <a:pt x="22" y="352"/>
                  <a:pt x="23" y="341"/>
                </a:cubicBezTo>
                <a:cubicBezTo>
                  <a:pt x="24" y="329"/>
                  <a:pt x="5" y="314"/>
                  <a:pt x="7" y="302"/>
                </a:cubicBezTo>
                <a:cubicBezTo>
                  <a:pt x="9" y="290"/>
                  <a:pt x="33" y="284"/>
                  <a:pt x="36" y="273"/>
                </a:cubicBezTo>
                <a:cubicBezTo>
                  <a:pt x="40" y="261"/>
                  <a:pt x="24" y="243"/>
                  <a:pt x="28" y="232"/>
                </a:cubicBezTo>
                <a:cubicBezTo>
                  <a:pt x="33" y="221"/>
                  <a:pt x="57" y="219"/>
                  <a:pt x="63" y="208"/>
                </a:cubicBezTo>
                <a:cubicBezTo>
                  <a:pt x="69" y="198"/>
                  <a:pt x="56" y="177"/>
                  <a:pt x="63" y="167"/>
                </a:cubicBezTo>
                <a:cubicBezTo>
                  <a:pt x="70" y="157"/>
                  <a:pt x="94" y="160"/>
                  <a:pt x="102" y="151"/>
                </a:cubicBezTo>
                <a:cubicBezTo>
                  <a:pt x="109" y="142"/>
                  <a:pt x="101" y="118"/>
                  <a:pt x="110" y="110"/>
                </a:cubicBezTo>
                <a:cubicBezTo>
                  <a:pt x="118" y="101"/>
                  <a:pt x="141" y="109"/>
                  <a:pt x="151" y="102"/>
                </a:cubicBezTo>
                <a:cubicBezTo>
                  <a:pt x="160" y="94"/>
                  <a:pt x="157" y="70"/>
                  <a:pt x="167" y="63"/>
                </a:cubicBezTo>
                <a:cubicBezTo>
                  <a:pt x="172" y="60"/>
                  <a:pt x="180" y="61"/>
                  <a:pt x="188" y="63"/>
                </a:cubicBezTo>
                <a:cubicBezTo>
                  <a:pt x="195" y="64"/>
                  <a:pt x="203" y="66"/>
                  <a:pt x="208" y="63"/>
                </a:cubicBezTo>
                <a:cubicBezTo>
                  <a:pt x="219" y="57"/>
                  <a:pt x="220" y="33"/>
                  <a:pt x="231" y="28"/>
                </a:cubicBezTo>
                <a:cubicBezTo>
                  <a:pt x="237" y="26"/>
                  <a:pt x="245" y="29"/>
                  <a:pt x="252" y="32"/>
                </a:cubicBezTo>
                <a:cubicBezTo>
                  <a:pt x="260" y="35"/>
                  <a:pt x="267" y="38"/>
                  <a:pt x="272" y="36"/>
                </a:cubicBezTo>
                <a:cubicBezTo>
                  <a:pt x="284" y="33"/>
                  <a:pt x="290" y="9"/>
                  <a:pt x="302" y="7"/>
                </a:cubicBezTo>
                <a:cubicBezTo>
                  <a:pt x="308" y="6"/>
                  <a:pt x="315" y="10"/>
                  <a:pt x="322" y="15"/>
                </a:cubicBezTo>
                <a:cubicBezTo>
                  <a:pt x="328" y="19"/>
                  <a:pt x="335" y="24"/>
                  <a:pt x="340" y="23"/>
                </a:cubicBezTo>
                <a:cubicBezTo>
                  <a:pt x="352" y="22"/>
                  <a:pt x="363" y="0"/>
                  <a:pt x="375" y="0"/>
                </a:cubicBezTo>
                <a:cubicBezTo>
                  <a:pt x="387" y="0"/>
                  <a:pt x="398" y="22"/>
                  <a:pt x="410" y="23"/>
                </a:cubicBezTo>
                <a:cubicBezTo>
                  <a:pt x="416" y="24"/>
                  <a:pt x="422" y="19"/>
                  <a:pt x="429" y="15"/>
                </a:cubicBezTo>
                <a:cubicBezTo>
                  <a:pt x="436" y="10"/>
                  <a:pt x="442" y="6"/>
                  <a:pt x="448" y="7"/>
                </a:cubicBezTo>
                <a:cubicBezTo>
                  <a:pt x="460" y="9"/>
                  <a:pt x="467" y="33"/>
                  <a:pt x="478" y="36"/>
                </a:cubicBezTo>
                <a:cubicBezTo>
                  <a:pt x="483" y="38"/>
                  <a:pt x="491" y="35"/>
                  <a:pt x="498" y="32"/>
                </a:cubicBezTo>
                <a:cubicBezTo>
                  <a:pt x="506" y="29"/>
                  <a:pt x="513" y="26"/>
                  <a:pt x="519" y="28"/>
                </a:cubicBezTo>
                <a:cubicBezTo>
                  <a:pt x="530" y="33"/>
                  <a:pt x="532" y="57"/>
                  <a:pt x="542" y="63"/>
                </a:cubicBezTo>
                <a:cubicBezTo>
                  <a:pt x="547" y="66"/>
                  <a:pt x="555" y="64"/>
                  <a:pt x="562" y="63"/>
                </a:cubicBezTo>
                <a:cubicBezTo>
                  <a:pt x="571" y="61"/>
                  <a:pt x="579" y="60"/>
                  <a:pt x="584" y="63"/>
                </a:cubicBezTo>
                <a:cubicBezTo>
                  <a:pt x="594" y="70"/>
                  <a:pt x="590" y="94"/>
                  <a:pt x="600" y="102"/>
                </a:cubicBezTo>
                <a:cubicBezTo>
                  <a:pt x="609" y="109"/>
                  <a:pt x="632" y="101"/>
                  <a:pt x="641" y="110"/>
                </a:cubicBezTo>
                <a:cubicBezTo>
                  <a:pt x="649" y="118"/>
                  <a:pt x="641" y="142"/>
                  <a:pt x="649" y="151"/>
                </a:cubicBezTo>
                <a:cubicBezTo>
                  <a:pt x="656" y="160"/>
                  <a:pt x="681" y="157"/>
                  <a:pt x="687" y="167"/>
                </a:cubicBezTo>
                <a:cubicBezTo>
                  <a:pt x="694" y="177"/>
                  <a:pt x="682" y="198"/>
                  <a:pt x="687" y="208"/>
                </a:cubicBezTo>
                <a:cubicBezTo>
                  <a:pt x="693" y="219"/>
                  <a:pt x="717" y="221"/>
                  <a:pt x="722" y="232"/>
                </a:cubicBezTo>
                <a:cubicBezTo>
                  <a:pt x="727" y="243"/>
                  <a:pt x="710" y="261"/>
                  <a:pt x="714" y="273"/>
                </a:cubicBezTo>
                <a:cubicBezTo>
                  <a:pt x="717" y="284"/>
                  <a:pt x="741" y="290"/>
                  <a:pt x="743" y="302"/>
                </a:cubicBezTo>
                <a:cubicBezTo>
                  <a:pt x="746" y="314"/>
                  <a:pt x="726" y="329"/>
                  <a:pt x="727" y="341"/>
                </a:cubicBezTo>
                <a:cubicBezTo>
                  <a:pt x="729" y="352"/>
                  <a:pt x="751" y="363"/>
                  <a:pt x="751" y="375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41"/>
          <p:cNvSpPr>
            <a:spLocks noEditPoints="1"/>
          </p:cNvSpPr>
          <p:nvPr/>
        </p:nvSpPr>
        <p:spPr bwMode="auto">
          <a:xfrm>
            <a:off x="4155378" y="2375016"/>
            <a:ext cx="1247352" cy="1248880"/>
          </a:xfrm>
          <a:custGeom>
            <a:avLst/>
            <a:gdLst>
              <a:gd name="T0" fmla="*/ 344 w 688"/>
              <a:gd name="T1" fmla="*/ 689 h 689"/>
              <a:gd name="T2" fmla="*/ 0 w 688"/>
              <a:gd name="T3" fmla="*/ 344 h 689"/>
              <a:gd name="T4" fmla="*/ 344 w 688"/>
              <a:gd name="T5" fmla="*/ 0 h 689"/>
              <a:gd name="T6" fmla="*/ 688 w 688"/>
              <a:gd name="T7" fmla="*/ 344 h 689"/>
              <a:gd name="T8" fmla="*/ 344 w 688"/>
              <a:gd name="T9" fmla="*/ 689 h 689"/>
              <a:gd name="T10" fmla="*/ 344 w 688"/>
              <a:gd name="T11" fmla="*/ 19 h 689"/>
              <a:gd name="T12" fmla="*/ 19 w 688"/>
              <a:gd name="T13" fmla="*/ 344 h 689"/>
              <a:gd name="T14" fmla="*/ 344 w 688"/>
              <a:gd name="T15" fmla="*/ 669 h 689"/>
              <a:gd name="T16" fmla="*/ 669 w 688"/>
              <a:gd name="T17" fmla="*/ 344 h 689"/>
              <a:gd name="T18" fmla="*/ 344 w 688"/>
              <a:gd name="T19" fmla="*/ 1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8" h="689">
                <a:moveTo>
                  <a:pt x="344" y="689"/>
                </a:moveTo>
                <a:cubicBezTo>
                  <a:pt x="154" y="689"/>
                  <a:pt x="0" y="534"/>
                  <a:pt x="0" y="344"/>
                </a:cubicBezTo>
                <a:cubicBezTo>
                  <a:pt x="0" y="154"/>
                  <a:pt x="154" y="0"/>
                  <a:pt x="344" y="0"/>
                </a:cubicBezTo>
                <a:cubicBezTo>
                  <a:pt x="534" y="0"/>
                  <a:pt x="688" y="154"/>
                  <a:pt x="688" y="344"/>
                </a:cubicBezTo>
                <a:cubicBezTo>
                  <a:pt x="688" y="534"/>
                  <a:pt x="534" y="689"/>
                  <a:pt x="344" y="689"/>
                </a:cubicBezTo>
                <a:close/>
                <a:moveTo>
                  <a:pt x="344" y="19"/>
                </a:moveTo>
                <a:cubicBezTo>
                  <a:pt x="165" y="19"/>
                  <a:pt x="19" y="165"/>
                  <a:pt x="19" y="344"/>
                </a:cubicBezTo>
                <a:cubicBezTo>
                  <a:pt x="19" y="523"/>
                  <a:pt x="165" y="669"/>
                  <a:pt x="344" y="669"/>
                </a:cubicBezTo>
                <a:cubicBezTo>
                  <a:pt x="523" y="669"/>
                  <a:pt x="669" y="523"/>
                  <a:pt x="669" y="344"/>
                </a:cubicBezTo>
                <a:cubicBezTo>
                  <a:pt x="669" y="165"/>
                  <a:pt x="523" y="19"/>
                  <a:pt x="344" y="19"/>
                </a:cubicBezTo>
                <a:close/>
              </a:path>
            </a:pathLst>
          </a:custGeom>
          <a:solidFill>
            <a:srgbClr val="5EC6D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五边形 102"/>
          <p:cNvSpPr/>
          <p:nvPr/>
        </p:nvSpPr>
        <p:spPr>
          <a:xfrm rot="5400000">
            <a:off x="5853626" y="3263391"/>
            <a:ext cx="3117114" cy="2282514"/>
          </a:xfrm>
          <a:prstGeom prst="homePlate">
            <a:avLst>
              <a:gd name="adj" fmla="val 18680"/>
            </a:avLst>
          </a:prstGeom>
          <a:solidFill>
            <a:srgbClr val="F8841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Freeform 5"/>
          <p:cNvSpPr>
            <a:spLocks/>
          </p:cNvSpPr>
          <p:nvPr/>
        </p:nvSpPr>
        <p:spPr bwMode="auto">
          <a:xfrm>
            <a:off x="6677721" y="2264200"/>
            <a:ext cx="1468924" cy="1469748"/>
          </a:xfrm>
          <a:custGeom>
            <a:avLst/>
            <a:gdLst>
              <a:gd name="T0" fmla="*/ 727 w 751"/>
              <a:gd name="T1" fmla="*/ 410 h 751"/>
              <a:gd name="T2" fmla="*/ 714 w 751"/>
              <a:gd name="T3" fmla="*/ 478 h 751"/>
              <a:gd name="T4" fmla="*/ 687 w 751"/>
              <a:gd name="T5" fmla="*/ 542 h 751"/>
              <a:gd name="T6" fmla="*/ 649 w 751"/>
              <a:gd name="T7" fmla="*/ 600 h 751"/>
              <a:gd name="T8" fmla="*/ 600 w 751"/>
              <a:gd name="T9" fmla="*/ 649 h 751"/>
              <a:gd name="T10" fmla="*/ 562 w 751"/>
              <a:gd name="T11" fmla="*/ 688 h 751"/>
              <a:gd name="T12" fmla="*/ 519 w 751"/>
              <a:gd name="T13" fmla="*/ 722 h 751"/>
              <a:gd name="T14" fmla="*/ 478 w 751"/>
              <a:gd name="T15" fmla="*/ 714 h 751"/>
              <a:gd name="T16" fmla="*/ 429 w 751"/>
              <a:gd name="T17" fmla="*/ 736 h 751"/>
              <a:gd name="T18" fmla="*/ 375 w 751"/>
              <a:gd name="T19" fmla="*/ 751 h 751"/>
              <a:gd name="T20" fmla="*/ 322 w 751"/>
              <a:gd name="T21" fmla="*/ 736 h 751"/>
              <a:gd name="T22" fmla="*/ 272 w 751"/>
              <a:gd name="T23" fmla="*/ 714 h 751"/>
              <a:gd name="T24" fmla="*/ 231 w 751"/>
              <a:gd name="T25" fmla="*/ 722 h 751"/>
              <a:gd name="T26" fmla="*/ 188 w 751"/>
              <a:gd name="T27" fmla="*/ 688 h 751"/>
              <a:gd name="T28" fmla="*/ 151 w 751"/>
              <a:gd name="T29" fmla="*/ 649 h 751"/>
              <a:gd name="T30" fmla="*/ 102 w 751"/>
              <a:gd name="T31" fmla="*/ 600 h 751"/>
              <a:gd name="T32" fmla="*/ 63 w 751"/>
              <a:gd name="T33" fmla="*/ 542 h 751"/>
              <a:gd name="T34" fmla="*/ 36 w 751"/>
              <a:gd name="T35" fmla="*/ 478 h 751"/>
              <a:gd name="T36" fmla="*/ 23 w 751"/>
              <a:gd name="T37" fmla="*/ 410 h 751"/>
              <a:gd name="T38" fmla="*/ 23 w 751"/>
              <a:gd name="T39" fmla="*/ 341 h 751"/>
              <a:gd name="T40" fmla="*/ 36 w 751"/>
              <a:gd name="T41" fmla="*/ 273 h 751"/>
              <a:gd name="T42" fmla="*/ 63 w 751"/>
              <a:gd name="T43" fmla="*/ 208 h 751"/>
              <a:gd name="T44" fmla="*/ 102 w 751"/>
              <a:gd name="T45" fmla="*/ 151 h 751"/>
              <a:gd name="T46" fmla="*/ 151 w 751"/>
              <a:gd name="T47" fmla="*/ 102 h 751"/>
              <a:gd name="T48" fmla="*/ 188 w 751"/>
              <a:gd name="T49" fmla="*/ 63 h 751"/>
              <a:gd name="T50" fmla="*/ 231 w 751"/>
              <a:gd name="T51" fmla="*/ 28 h 751"/>
              <a:gd name="T52" fmla="*/ 272 w 751"/>
              <a:gd name="T53" fmla="*/ 36 h 751"/>
              <a:gd name="T54" fmla="*/ 322 w 751"/>
              <a:gd name="T55" fmla="*/ 15 h 751"/>
              <a:gd name="T56" fmla="*/ 375 w 751"/>
              <a:gd name="T57" fmla="*/ 0 h 751"/>
              <a:gd name="T58" fmla="*/ 429 w 751"/>
              <a:gd name="T59" fmla="*/ 15 h 751"/>
              <a:gd name="T60" fmla="*/ 478 w 751"/>
              <a:gd name="T61" fmla="*/ 36 h 751"/>
              <a:gd name="T62" fmla="*/ 519 w 751"/>
              <a:gd name="T63" fmla="*/ 28 h 751"/>
              <a:gd name="T64" fmla="*/ 562 w 751"/>
              <a:gd name="T65" fmla="*/ 63 h 751"/>
              <a:gd name="T66" fmla="*/ 600 w 751"/>
              <a:gd name="T67" fmla="*/ 102 h 751"/>
              <a:gd name="T68" fmla="*/ 649 w 751"/>
              <a:gd name="T69" fmla="*/ 151 h 751"/>
              <a:gd name="T70" fmla="*/ 687 w 751"/>
              <a:gd name="T71" fmla="*/ 208 h 751"/>
              <a:gd name="T72" fmla="*/ 714 w 751"/>
              <a:gd name="T73" fmla="*/ 273 h 751"/>
              <a:gd name="T74" fmla="*/ 727 w 751"/>
              <a:gd name="T75" fmla="*/ 34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51" h="751">
                <a:moveTo>
                  <a:pt x="751" y="375"/>
                </a:moveTo>
                <a:cubicBezTo>
                  <a:pt x="751" y="387"/>
                  <a:pt x="729" y="398"/>
                  <a:pt x="727" y="410"/>
                </a:cubicBezTo>
                <a:cubicBezTo>
                  <a:pt x="726" y="422"/>
                  <a:pt x="746" y="437"/>
                  <a:pt x="743" y="449"/>
                </a:cubicBezTo>
                <a:cubicBezTo>
                  <a:pt x="741" y="460"/>
                  <a:pt x="717" y="467"/>
                  <a:pt x="714" y="478"/>
                </a:cubicBezTo>
                <a:cubicBezTo>
                  <a:pt x="710" y="490"/>
                  <a:pt x="727" y="508"/>
                  <a:pt x="722" y="519"/>
                </a:cubicBezTo>
                <a:cubicBezTo>
                  <a:pt x="717" y="530"/>
                  <a:pt x="693" y="532"/>
                  <a:pt x="687" y="542"/>
                </a:cubicBezTo>
                <a:cubicBezTo>
                  <a:pt x="682" y="553"/>
                  <a:pt x="694" y="574"/>
                  <a:pt x="687" y="584"/>
                </a:cubicBezTo>
                <a:cubicBezTo>
                  <a:pt x="681" y="594"/>
                  <a:pt x="656" y="591"/>
                  <a:pt x="649" y="600"/>
                </a:cubicBezTo>
                <a:cubicBezTo>
                  <a:pt x="641" y="609"/>
                  <a:pt x="649" y="632"/>
                  <a:pt x="641" y="641"/>
                </a:cubicBezTo>
                <a:cubicBezTo>
                  <a:pt x="632" y="649"/>
                  <a:pt x="609" y="641"/>
                  <a:pt x="600" y="649"/>
                </a:cubicBezTo>
                <a:cubicBezTo>
                  <a:pt x="590" y="657"/>
                  <a:pt x="594" y="681"/>
                  <a:pt x="584" y="688"/>
                </a:cubicBezTo>
                <a:cubicBezTo>
                  <a:pt x="579" y="691"/>
                  <a:pt x="571" y="689"/>
                  <a:pt x="562" y="688"/>
                </a:cubicBezTo>
                <a:cubicBezTo>
                  <a:pt x="555" y="686"/>
                  <a:pt x="547" y="685"/>
                  <a:pt x="542" y="688"/>
                </a:cubicBezTo>
                <a:cubicBezTo>
                  <a:pt x="532" y="693"/>
                  <a:pt x="530" y="718"/>
                  <a:pt x="519" y="722"/>
                </a:cubicBezTo>
                <a:cubicBezTo>
                  <a:pt x="513" y="725"/>
                  <a:pt x="506" y="721"/>
                  <a:pt x="498" y="718"/>
                </a:cubicBezTo>
                <a:cubicBezTo>
                  <a:pt x="491" y="715"/>
                  <a:pt x="483" y="712"/>
                  <a:pt x="478" y="714"/>
                </a:cubicBezTo>
                <a:cubicBezTo>
                  <a:pt x="467" y="718"/>
                  <a:pt x="460" y="741"/>
                  <a:pt x="448" y="744"/>
                </a:cubicBezTo>
                <a:cubicBezTo>
                  <a:pt x="442" y="745"/>
                  <a:pt x="436" y="740"/>
                  <a:pt x="429" y="736"/>
                </a:cubicBezTo>
                <a:cubicBezTo>
                  <a:pt x="422" y="731"/>
                  <a:pt x="416" y="727"/>
                  <a:pt x="410" y="728"/>
                </a:cubicBezTo>
                <a:cubicBezTo>
                  <a:pt x="398" y="729"/>
                  <a:pt x="387" y="751"/>
                  <a:pt x="375" y="751"/>
                </a:cubicBezTo>
                <a:cubicBezTo>
                  <a:pt x="363" y="751"/>
                  <a:pt x="352" y="729"/>
                  <a:pt x="340" y="728"/>
                </a:cubicBezTo>
                <a:cubicBezTo>
                  <a:pt x="335" y="727"/>
                  <a:pt x="328" y="731"/>
                  <a:pt x="322" y="736"/>
                </a:cubicBezTo>
                <a:cubicBezTo>
                  <a:pt x="315" y="740"/>
                  <a:pt x="308" y="745"/>
                  <a:pt x="302" y="744"/>
                </a:cubicBezTo>
                <a:cubicBezTo>
                  <a:pt x="290" y="741"/>
                  <a:pt x="284" y="718"/>
                  <a:pt x="272" y="714"/>
                </a:cubicBezTo>
                <a:cubicBezTo>
                  <a:pt x="267" y="712"/>
                  <a:pt x="260" y="715"/>
                  <a:pt x="252" y="718"/>
                </a:cubicBezTo>
                <a:cubicBezTo>
                  <a:pt x="245" y="721"/>
                  <a:pt x="237" y="725"/>
                  <a:pt x="231" y="722"/>
                </a:cubicBezTo>
                <a:cubicBezTo>
                  <a:pt x="220" y="718"/>
                  <a:pt x="219" y="693"/>
                  <a:pt x="208" y="688"/>
                </a:cubicBezTo>
                <a:cubicBezTo>
                  <a:pt x="203" y="685"/>
                  <a:pt x="195" y="686"/>
                  <a:pt x="188" y="688"/>
                </a:cubicBezTo>
                <a:cubicBezTo>
                  <a:pt x="180" y="689"/>
                  <a:pt x="172" y="691"/>
                  <a:pt x="167" y="687"/>
                </a:cubicBezTo>
                <a:cubicBezTo>
                  <a:pt x="157" y="681"/>
                  <a:pt x="160" y="657"/>
                  <a:pt x="151" y="649"/>
                </a:cubicBezTo>
                <a:cubicBezTo>
                  <a:pt x="141" y="641"/>
                  <a:pt x="118" y="649"/>
                  <a:pt x="110" y="641"/>
                </a:cubicBezTo>
                <a:cubicBezTo>
                  <a:pt x="101" y="632"/>
                  <a:pt x="109" y="609"/>
                  <a:pt x="102" y="600"/>
                </a:cubicBezTo>
                <a:cubicBezTo>
                  <a:pt x="94" y="591"/>
                  <a:pt x="70" y="594"/>
                  <a:pt x="63" y="584"/>
                </a:cubicBezTo>
                <a:cubicBezTo>
                  <a:pt x="56" y="574"/>
                  <a:pt x="69" y="553"/>
                  <a:pt x="63" y="542"/>
                </a:cubicBezTo>
                <a:cubicBezTo>
                  <a:pt x="57" y="532"/>
                  <a:pt x="33" y="530"/>
                  <a:pt x="28" y="519"/>
                </a:cubicBezTo>
                <a:cubicBezTo>
                  <a:pt x="24" y="508"/>
                  <a:pt x="40" y="490"/>
                  <a:pt x="36" y="478"/>
                </a:cubicBezTo>
                <a:cubicBezTo>
                  <a:pt x="33" y="467"/>
                  <a:pt x="9" y="460"/>
                  <a:pt x="7" y="449"/>
                </a:cubicBezTo>
                <a:cubicBezTo>
                  <a:pt x="5" y="437"/>
                  <a:pt x="24" y="422"/>
                  <a:pt x="23" y="410"/>
                </a:cubicBezTo>
                <a:cubicBezTo>
                  <a:pt x="22" y="398"/>
                  <a:pt x="0" y="387"/>
                  <a:pt x="0" y="375"/>
                </a:cubicBezTo>
                <a:cubicBezTo>
                  <a:pt x="0" y="363"/>
                  <a:pt x="22" y="352"/>
                  <a:pt x="23" y="341"/>
                </a:cubicBezTo>
                <a:cubicBezTo>
                  <a:pt x="24" y="329"/>
                  <a:pt x="5" y="314"/>
                  <a:pt x="7" y="302"/>
                </a:cubicBezTo>
                <a:cubicBezTo>
                  <a:pt x="9" y="290"/>
                  <a:pt x="33" y="284"/>
                  <a:pt x="36" y="273"/>
                </a:cubicBezTo>
                <a:cubicBezTo>
                  <a:pt x="40" y="261"/>
                  <a:pt x="24" y="243"/>
                  <a:pt x="28" y="232"/>
                </a:cubicBezTo>
                <a:cubicBezTo>
                  <a:pt x="33" y="221"/>
                  <a:pt x="57" y="219"/>
                  <a:pt x="63" y="208"/>
                </a:cubicBezTo>
                <a:cubicBezTo>
                  <a:pt x="69" y="198"/>
                  <a:pt x="56" y="177"/>
                  <a:pt x="63" y="167"/>
                </a:cubicBezTo>
                <a:cubicBezTo>
                  <a:pt x="70" y="157"/>
                  <a:pt x="94" y="160"/>
                  <a:pt x="102" y="151"/>
                </a:cubicBezTo>
                <a:cubicBezTo>
                  <a:pt x="109" y="142"/>
                  <a:pt x="101" y="118"/>
                  <a:pt x="110" y="110"/>
                </a:cubicBezTo>
                <a:cubicBezTo>
                  <a:pt x="118" y="101"/>
                  <a:pt x="141" y="109"/>
                  <a:pt x="151" y="102"/>
                </a:cubicBezTo>
                <a:cubicBezTo>
                  <a:pt x="160" y="94"/>
                  <a:pt x="157" y="70"/>
                  <a:pt x="167" y="63"/>
                </a:cubicBezTo>
                <a:cubicBezTo>
                  <a:pt x="172" y="60"/>
                  <a:pt x="180" y="61"/>
                  <a:pt x="188" y="63"/>
                </a:cubicBezTo>
                <a:cubicBezTo>
                  <a:pt x="195" y="64"/>
                  <a:pt x="203" y="66"/>
                  <a:pt x="208" y="63"/>
                </a:cubicBezTo>
                <a:cubicBezTo>
                  <a:pt x="219" y="57"/>
                  <a:pt x="220" y="33"/>
                  <a:pt x="231" y="28"/>
                </a:cubicBezTo>
                <a:cubicBezTo>
                  <a:pt x="237" y="26"/>
                  <a:pt x="245" y="29"/>
                  <a:pt x="252" y="32"/>
                </a:cubicBezTo>
                <a:cubicBezTo>
                  <a:pt x="260" y="35"/>
                  <a:pt x="267" y="38"/>
                  <a:pt x="272" y="36"/>
                </a:cubicBezTo>
                <a:cubicBezTo>
                  <a:pt x="284" y="33"/>
                  <a:pt x="290" y="9"/>
                  <a:pt x="302" y="7"/>
                </a:cubicBezTo>
                <a:cubicBezTo>
                  <a:pt x="308" y="6"/>
                  <a:pt x="315" y="10"/>
                  <a:pt x="322" y="15"/>
                </a:cubicBezTo>
                <a:cubicBezTo>
                  <a:pt x="328" y="19"/>
                  <a:pt x="335" y="24"/>
                  <a:pt x="340" y="23"/>
                </a:cubicBezTo>
                <a:cubicBezTo>
                  <a:pt x="352" y="22"/>
                  <a:pt x="363" y="0"/>
                  <a:pt x="375" y="0"/>
                </a:cubicBezTo>
                <a:cubicBezTo>
                  <a:pt x="387" y="0"/>
                  <a:pt x="398" y="22"/>
                  <a:pt x="410" y="23"/>
                </a:cubicBezTo>
                <a:cubicBezTo>
                  <a:pt x="416" y="24"/>
                  <a:pt x="422" y="19"/>
                  <a:pt x="429" y="15"/>
                </a:cubicBezTo>
                <a:cubicBezTo>
                  <a:pt x="436" y="10"/>
                  <a:pt x="442" y="6"/>
                  <a:pt x="448" y="7"/>
                </a:cubicBezTo>
                <a:cubicBezTo>
                  <a:pt x="460" y="9"/>
                  <a:pt x="467" y="33"/>
                  <a:pt x="478" y="36"/>
                </a:cubicBezTo>
                <a:cubicBezTo>
                  <a:pt x="483" y="38"/>
                  <a:pt x="491" y="35"/>
                  <a:pt x="498" y="32"/>
                </a:cubicBezTo>
                <a:cubicBezTo>
                  <a:pt x="506" y="29"/>
                  <a:pt x="513" y="26"/>
                  <a:pt x="519" y="28"/>
                </a:cubicBezTo>
                <a:cubicBezTo>
                  <a:pt x="530" y="33"/>
                  <a:pt x="532" y="57"/>
                  <a:pt x="542" y="63"/>
                </a:cubicBezTo>
                <a:cubicBezTo>
                  <a:pt x="547" y="66"/>
                  <a:pt x="555" y="64"/>
                  <a:pt x="562" y="63"/>
                </a:cubicBezTo>
                <a:cubicBezTo>
                  <a:pt x="571" y="61"/>
                  <a:pt x="579" y="60"/>
                  <a:pt x="584" y="63"/>
                </a:cubicBezTo>
                <a:cubicBezTo>
                  <a:pt x="594" y="70"/>
                  <a:pt x="590" y="94"/>
                  <a:pt x="600" y="102"/>
                </a:cubicBezTo>
                <a:cubicBezTo>
                  <a:pt x="609" y="109"/>
                  <a:pt x="632" y="101"/>
                  <a:pt x="641" y="110"/>
                </a:cubicBezTo>
                <a:cubicBezTo>
                  <a:pt x="649" y="118"/>
                  <a:pt x="641" y="142"/>
                  <a:pt x="649" y="151"/>
                </a:cubicBezTo>
                <a:cubicBezTo>
                  <a:pt x="656" y="160"/>
                  <a:pt x="681" y="157"/>
                  <a:pt x="687" y="167"/>
                </a:cubicBezTo>
                <a:cubicBezTo>
                  <a:pt x="694" y="177"/>
                  <a:pt x="682" y="198"/>
                  <a:pt x="687" y="208"/>
                </a:cubicBezTo>
                <a:cubicBezTo>
                  <a:pt x="693" y="219"/>
                  <a:pt x="717" y="221"/>
                  <a:pt x="722" y="232"/>
                </a:cubicBezTo>
                <a:cubicBezTo>
                  <a:pt x="727" y="243"/>
                  <a:pt x="710" y="261"/>
                  <a:pt x="714" y="273"/>
                </a:cubicBezTo>
                <a:cubicBezTo>
                  <a:pt x="717" y="284"/>
                  <a:pt x="741" y="290"/>
                  <a:pt x="743" y="302"/>
                </a:cubicBezTo>
                <a:cubicBezTo>
                  <a:pt x="746" y="314"/>
                  <a:pt x="726" y="329"/>
                  <a:pt x="727" y="341"/>
                </a:cubicBezTo>
                <a:cubicBezTo>
                  <a:pt x="729" y="352"/>
                  <a:pt x="751" y="363"/>
                  <a:pt x="751" y="375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41"/>
          <p:cNvSpPr>
            <a:spLocks noEditPoints="1"/>
          </p:cNvSpPr>
          <p:nvPr/>
        </p:nvSpPr>
        <p:spPr bwMode="auto">
          <a:xfrm>
            <a:off x="6787742" y="2375016"/>
            <a:ext cx="1247352" cy="1248880"/>
          </a:xfrm>
          <a:custGeom>
            <a:avLst/>
            <a:gdLst>
              <a:gd name="T0" fmla="*/ 344 w 688"/>
              <a:gd name="T1" fmla="*/ 689 h 689"/>
              <a:gd name="T2" fmla="*/ 0 w 688"/>
              <a:gd name="T3" fmla="*/ 344 h 689"/>
              <a:gd name="T4" fmla="*/ 344 w 688"/>
              <a:gd name="T5" fmla="*/ 0 h 689"/>
              <a:gd name="T6" fmla="*/ 688 w 688"/>
              <a:gd name="T7" fmla="*/ 344 h 689"/>
              <a:gd name="T8" fmla="*/ 344 w 688"/>
              <a:gd name="T9" fmla="*/ 689 h 689"/>
              <a:gd name="T10" fmla="*/ 344 w 688"/>
              <a:gd name="T11" fmla="*/ 19 h 689"/>
              <a:gd name="T12" fmla="*/ 19 w 688"/>
              <a:gd name="T13" fmla="*/ 344 h 689"/>
              <a:gd name="T14" fmla="*/ 344 w 688"/>
              <a:gd name="T15" fmla="*/ 669 h 689"/>
              <a:gd name="T16" fmla="*/ 669 w 688"/>
              <a:gd name="T17" fmla="*/ 344 h 689"/>
              <a:gd name="T18" fmla="*/ 344 w 688"/>
              <a:gd name="T19" fmla="*/ 1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8" h="689">
                <a:moveTo>
                  <a:pt x="344" y="689"/>
                </a:moveTo>
                <a:cubicBezTo>
                  <a:pt x="154" y="689"/>
                  <a:pt x="0" y="534"/>
                  <a:pt x="0" y="344"/>
                </a:cubicBezTo>
                <a:cubicBezTo>
                  <a:pt x="0" y="154"/>
                  <a:pt x="154" y="0"/>
                  <a:pt x="344" y="0"/>
                </a:cubicBezTo>
                <a:cubicBezTo>
                  <a:pt x="534" y="0"/>
                  <a:pt x="688" y="154"/>
                  <a:pt x="688" y="344"/>
                </a:cubicBezTo>
                <a:cubicBezTo>
                  <a:pt x="688" y="534"/>
                  <a:pt x="534" y="689"/>
                  <a:pt x="344" y="689"/>
                </a:cubicBezTo>
                <a:close/>
                <a:moveTo>
                  <a:pt x="344" y="19"/>
                </a:moveTo>
                <a:cubicBezTo>
                  <a:pt x="165" y="19"/>
                  <a:pt x="19" y="165"/>
                  <a:pt x="19" y="344"/>
                </a:cubicBezTo>
                <a:cubicBezTo>
                  <a:pt x="19" y="523"/>
                  <a:pt x="165" y="669"/>
                  <a:pt x="344" y="669"/>
                </a:cubicBezTo>
                <a:cubicBezTo>
                  <a:pt x="523" y="669"/>
                  <a:pt x="669" y="523"/>
                  <a:pt x="669" y="344"/>
                </a:cubicBezTo>
                <a:cubicBezTo>
                  <a:pt x="669" y="165"/>
                  <a:pt x="523" y="19"/>
                  <a:pt x="344" y="19"/>
                </a:cubicBezTo>
                <a:close/>
              </a:path>
            </a:pathLst>
          </a:custGeom>
          <a:solidFill>
            <a:srgbClr val="F8841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五边形 107"/>
          <p:cNvSpPr/>
          <p:nvPr/>
        </p:nvSpPr>
        <p:spPr>
          <a:xfrm rot="5400000">
            <a:off x="8485989" y="3263391"/>
            <a:ext cx="3117114" cy="2282514"/>
          </a:xfrm>
          <a:prstGeom prst="homePlate">
            <a:avLst>
              <a:gd name="adj" fmla="val 18680"/>
            </a:avLst>
          </a:prstGeom>
          <a:solidFill>
            <a:srgbClr val="F26D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9310084" y="2264200"/>
            <a:ext cx="1468924" cy="1469748"/>
          </a:xfrm>
          <a:custGeom>
            <a:avLst/>
            <a:gdLst>
              <a:gd name="T0" fmla="*/ 727 w 751"/>
              <a:gd name="T1" fmla="*/ 410 h 751"/>
              <a:gd name="T2" fmla="*/ 714 w 751"/>
              <a:gd name="T3" fmla="*/ 478 h 751"/>
              <a:gd name="T4" fmla="*/ 687 w 751"/>
              <a:gd name="T5" fmla="*/ 542 h 751"/>
              <a:gd name="T6" fmla="*/ 649 w 751"/>
              <a:gd name="T7" fmla="*/ 600 h 751"/>
              <a:gd name="T8" fmla="*/ 600 w 751"/>
              <a:gd name="T9" fmla="*/ 649 h 751"/>
              <a:gd name="T10" fmla="*/ 562 w 751"/>
              <a:gd name="T11" fmla="*/ 688 h 751"/>
              <a:gd name="T12" fmla="*/ 519 w 751"/>
              <a:gd name="T13" fmla="*/ 722 h 751"/>
              <a:gd name="T14" fmla="*/ 478 w 751"/>
              <a:gd name="T15" fmla="*/ 714 h 751"/>
              <a:gd name="T16" fmla="*/ 429 w 751"/>
              <a:gd name="T17" fmla="*/ 736 h 751"/>
              <a:gd name="T18" fmla="*/ 375 w 751"/>
              <a:gd name="T19" fmla="*/ 751 h 751"/>
              <a:gd name="T20" fmla="*/ 322 w 751"/>
              <a:gd name="T21" fmla="*/ 736 h 751"/>
              <a:gd name="T22" fmla="*/ 272 w 751"/>
              <a:gd name="T23" fmla="*/ 714 h 751"/>
              <a:gd name="T24" fmla="*/ 231 w 751"/>
              <a:gd name="T25" fmla="*/ 722 h 751"/>
              <a:gd name="T26" fmla="*/ 188 w 751"/>
              <a:gd name="T27" fmla="*/ 688 h 751"/>
              <a:gd name="T28" fmla="*/ 151 w 751"/>
              <a:gd name="T29" fmla="*/ 649 h 751"/>
              <a:gd name="T30" fmla="*/ 102 w 751"/>
              <a:gd name="T31" fmla="*/ 600 h 751"/>
              <a:gd name="T32" fmla="*/ 63 w 751"/>
              <a:gd name="T33" fmla="*/ 542 h 751"/>
              <a:gd name="T34" fmla="*/ 36 w 751"/>
              <a:gd name="T35" fmla="*/ 478 h 751"/>
              <a:gd name="T36" fmla="*/ 23 w 751"/>
              <a:gd name="T37" fmla="*/ 410 h 751"/>
              <a:gd name="T38" fmla="*/ 23 w 751"/>
              <a:gd name="T39" fmla="*/ 341 h 751"/>
              <a:gd name="T40" fmla="*/ 36 w 751"/>
              <a:gd name="T41" fmla="*/ 273 h 751"/>
              <a:gd name="T42" fmla="*/ 63 w 751"/>
              <a:gd name="T43" fmla="*/ 208 h 751"/>
              <a:gd name="T44" fmla="*/ 102 w 751"/>
              <a:gd name="T45" fmla="*/ 151 h 751"/>
              <a:gd name="T46" fmla="*/ 151 w 751"/>
              <a:gd name="T47" fmla="*/ 102 h 751"/>
              <a:gd name="T48" fmla="*/ 188 w 751"/>
              <a:gd name="T49" fmla="*/ 63 h 751"/>
              <a:gd name="T50" fmla="*/ 231 w 751"/>
              <a:gd name="T51" fmla="*/ 28 h 751"/>
              <a:gd name="T52" fmla="*/ 272 w 751"/>
              <a:gd name="T53" fmla="*/ 36 h 751"/>
              <a:gd name="T54" fmla="*/ 322 w 751"/>
              <a:gd name="T55" fmla="*/ 15 h 751"/>
              <a:gd name="T56" fmla="*/ 375 w 751"/>
              <a:gd name="T57" fmla="*/ 0 h 751"/>
              <a:gd name="T58" fmla="*/ 429 w 751"/>
              <a:gd name="T59" fmla="*/ 15 h 751"/>
              <a:gd name="T60" fmla="*/ 478 w 751"/>
              <a:gd name="T61" fmla="*/ 36 h 751"/>
              <a:gd name="T62" fmla="*/ 519 w 751"/>
              <a:gd name="T63" fmla="*/ 28 h 751"/>
              <a:gd name="T64" fmla="*/ 562 w 751"/>
              <a:gd name="T65" fmla="*/ 63 h 751"/>
              <a:gd name="T66" fmla="*/ 600 w 751"/>
              <a:gd name="T67" fmla="*/ 102 h 751"/>
              <a:gd name="T68" fmla="*/ 649 w 751"/>
              <a:gd name="T69" fmla="*/ 151 h 751"/>
              <a:gd name="T70" fmla="*/ 687 w 751"/>
              <a:gd name="T71" fmla="*/ 208 h 751"/>
              <a:gd name="T72" fmla="*/ 714 w 751"/>
              <a:gd name="T73" fmla="*/ 273 h 751"/>
              <a:gd name="T74" fmla="*/ 727 w 751"/>
              <a:gd name="T75" fmla="*/ 34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51" h="751">
                <a:moveTo>
                  <a:pt x="751" y="375"/>
                </a:moveTo>
                <a:cubicBezTo>
                  <a:pt x="751" y="387"/>
                  <a:pt x="729" y="398"/>
                  <a:pt x="727" y="410"/>
                </a:cubicBezTo>
                <a:cubicBezTo>
                  <a:pt x="726" y="422"/>
                  <a:pt x="746" y="437"/>
                  <a:pt x="743" y="449"/>
                </a:cubicBezTo>
                <a:cubicBezTo>
                  <a:pt x="741" y="460"/>
                  <a:pt x="717" y="467"/>
                  <a:pt x="714" y="478"/>
                </a:cubicBezTo>
                <a:cubicBezTo>
                  <a:pt x="710" y="490"/>
                  <a:pt x="727" y="508"/>
                  <a:pt x="722" y="519"/>
                </a:cubicBezTo>
                <a:cubicBezTo>
                  <a:pt x="717" y="530"/>
                  <a:pt x="693" y="532"/>
                  <a:pt x="687" y="542"/>
                </a:cubicBezTo>
                <a:cubicBezTo>
                  <a:pt x="682" y="553"/>
                  <a:pt x="694" y="574"/>
                  <a:pt x="687" y="584"/>
                </a:cubicBezTo>
                <a:cubicBezTo>
                  <a:pt x="681" y="594"/>
                  <a:pt x="656" y="591"/>
                  <a:pt x="649" y="600"/>
                </a:cubicBezTo>
                <a:cubicBezTo>
                  <a:pt x="641" y="609"/>
                  <a:pt x="649" y="632"/>
                  <a:pt x="641" y="641"/>
                </a:cubicBezTo>
                <a:cubicBezTo>
                  <a:pt x="632" y="649"/>
                  <a:pt x="609" y="641"/>
                  <a:pt x="600" y="649"/>
                </a:cubicBezTo>
                <a:cubicBezTo>
                  <a:pt x="590" y="657"/>
                  <a:pt x="594" y="681"/>
                  <a:pt x="584" y="688"/>
                </a:cubicBezTo>
                <a:cubicBezTo>
                  <a:pt x="579" y="691"/>
                  <a:pt x="571" y="689"/>
                  <a:pt x="562" y="688"/>
                </a:cubicBezTo>
                <a:cubicBezTo>
                  <a:pt x="555" y="686"/>
                  <a:pt x="547" y="685"/>
                  <a:pt x="542" y="688"/>
                </a:cubicBezTo>
                <a:cubicBezTo>
                  <a:pt x="532" y="693"/>
                  <a:pt x="530" y="718"/>
                  <a:pt x="519" y="722"/>
                </a:cubicBezTo>
                <a:cubicBezTo>
                  <a:pt x="513" y="725"/>
                  <a:pt x="506" y="721"/>
                  <a:pt x="498" y="718"/>
                </a:cubicBezTo>
                <a:cubicBezTo>
                  <a:pt x="491" y="715"/>
                  <a:pt x="483" y="712"/>
                  <a:pt x="478" y="714"/>
                </a:cubicBezTo>
                <a:cubicBezTo>
                  <a:pt x="467" y="718"/>
                  <a:pt x="460" y="741"/>
                  <a:pt x="448" y="744"/>
                </a:cubicBezTo>
                <a:cubicBezTo>
                  <a:pt x="442" y="745"/>
                  <a:pt x="436" y="740"/>
                  <a:pt x="429" y="736"/>
                </a:cubicBezTo>
                <a:cubicBezTo>
                  <a:pt x="422" y="731"/>
                  <a:pt x="416" y="727"/>
                  <a:pt x="410" y="728"/>
                </a:cubicBezTo>
                <a:cubicBezTo>
                  <a:pt x="398" y="729"/>
                  <a:pt x="387" y="751"/>
                  <a:pt x="375" y="751"/>
                </a:cubicBezTo>
                <a:cubicBezTo>
                  <a:pt x="363" y="751"/>
                  <a:pt x="352" y="729"/>
                  <a:pt x="340" y="728"/>
                </a:cubicBezTo>
                <a:cubicBezTo>
                  <a:pt x="335" y="727"/>
                  <a:pt x="328" y="731"/>
                  <a:pt x="322" y="736"/>
                </a:cubicBezTo>
                <a:cubicBezTo>
                  <a:pt x="315" y="740"/>
                  <a:pt x="308" y="745"/>
                  <a:pt x="302" y="744"/>
                </a:cubicBezTo>
                <a:cubicBezTo>
                  <a:pt x="290" y="741"/>
                  <a:pt x="284" y="718"/>
                  <a:pt x="272" y="714"/>
                </a:cubicBezTo>
                <a:cubicBezTo>
                  <a:pt x="267" y="712"/>
                  <a:pt x="260" y="715"/>
                  <a:pt x="252" y="718"/>
                </a:cubicBezTo>
                <a:cubicBezTo>
                  <a:pt x="245" y="721"/>
                  <a:pt x="237" y="725"/>
                  <a:pt x="231" y="722"/>
                </a:cubicBezTo>
                <a:cubicBezTo>
                  <a:pt x="220" y="718"/>
                  <a:pt x="219" y="693"/>
                  <a:pt x="208" y="688"/>
                </a:cubicBezTo>
                <a:cubicBezTo>
                  <a:pt x="203" y="685"/>
                  <a:pt x="195" y="686"/>
                  <a:pt x="188" y="688"/>
                </a:cubicBezTo>
                <a:cubicBezTo>
                  <a:pt x="180" y="689"/>
                  <a:pt x="172" y="691"/>
                  <a:pt x="167" y="687"/>
                </a:cubicBezTo>
                <a:cubicBezTo>
                  <a:pt x="157" y="681"/>
                  <a:pt x="160" y="657"/>
                  <a:pt x="151" y="649"/>
                </a:cubicBezTo>
                <a:cubicBezTo>
                  <a:pt x="141" y="641"/>
                  <a:pt x="118" y="649"/>
                  <a:pt x="110" y="641"/>
                </a:cubicBezTo>
                <a:cubicBezTo>
                  <a:pt x="101" y="632"/>
                  <a:pt x="109" y="609"/>
                  <a:pt x="102" y="600"/>
                </a:cubicBezTo>
                <a:cubicBezTo>
                  <a:pt x="94" y="591"/>
                  <a:pt x="70" y="594"/>
                  <a:pt x="63" y="584"/>
                </a:cubicBezTo>
                <a:cubicBezTo>
                  <a:pt x="56" y="574"/>
                  <a:pt x="69" y="553"/>
                  <a:pt x="63" y="542"/>
                </a:cubicBezTo>
                <a:cubicBezTo>
                  <a:pt x="57" y="532"/>
                  <a:pt x="33" y="530"/>
                  <a:pt x="28" y="519"/>
                </a:cubicBezTo>
                <a:cubicBezTo>
                  <a:pt x="24" y="508"/>
                  <a:pt x="40" y="490"/>
                  <a:pt x="36" y="478"/>
                </a:cubicBezTo>
                <a:cubicBezTo>
                  <a:pt x="33" y="467"/>
                  <a:pt x="9" y="460"/>
                  <a:pt x="7" y="449"/>
                </a:cubicBezTo>
                <a:cubicBezTo>
                  <a:pt x="5" y="437"/>
                  <a:pt x="24" y="422"/>
                  <a:pt x="23" y="410"/>
                </a:cubicBezTo>
                <a:cubicBezTo>
                  <a:pt x="22" y="398"/>
                  <a:pt x="0" y="387"/>
                  <a:pt x="0" y="375"/>
                </a:cubicBezTo>
                <a:cubicBezTo>
                  <a:pt x="0" y="363"/>
                  <a:pt x="22" y="352"/>
                  <a:pt x="23" y="341"/>
                </a:cubicBezTo>
                <a:cubicBezTo>
                  <a:pt x="24" y="329"/>
                  <a:pt x="5" y="314"/>
                  <a:pt x="7" y="302"/>
                </a:cubicBezTo>
                <a:cubicBezTo>
                  <a:pt x="9" y="290"/>
                  <a:pt x="33" y="284"/>
                  <a:pt x="36" y="273"/>
                </a:cubicBezTo>
                <a:cubicBezTo>
                  <a:pt x="40" y="261"/>
                  <a:pt x="24" y="243"/>
                  <a:pt x="28" y="232"/>
                </a:cubicBezTo>
                <a:cubicBezTo>
                  <a:pt x="33" y="221"/>
                  <a:pt x="57" y="219"/>
                  <a:pt x="63" y="208"/>
                </a:cubicBezTo>
                <a:cubicBezTo>
                  <a:pt x="69" y="198"/>
                  <a:pt x="56" y="177"/>
                  <a:pt x="63" y="167"/>
                </a:cubicBezTo>
                <a:cubicBezTo>
                  <a:pt x="70" y="157"/>
                  <a:pt x="94" y="160"/>
                  <a:pt x="102" y="151"/>
                </a:cubicBezTo>
                <a:cubicBezTo>
                  <a:pt x="109" y="142"/>
                  <a:pt x="101" y="118"/>
                  <a:pt x="110" y="110"/>
                </a:cubicBezTo>
                <a:cubicBezTo>
                  <a:pt x="118" y="101"/>
                  <a:pt x="141" y="109"/>
                  <a:pt x="151" y="102"/>
                </a:cubicBezTo>
                <a:cubicBezTo>
                  <a:pt x="160" y="94"/>
                  <a:pt x="157" y="70"/>
                  <a:pt x="167" y="63"/>
                </a:cubicBezTo>
                <a:cubicBezTo>
                  <a:pt x="172" y="60"/>
                  <a:pt x="180" y="61"/>
                  <a:pt x="188" y="63"/>
                </a:cubicBezTo>
                <a:cubicBezTo>
                  <a:pt x="195" y="64"/>
                  <a:pt x="203" y="66"/>
                  <a:pt x="208" y="63"/>
                </a:cubicBezTo>
                <a:cubicBezTo>
                  <a:pt x="219" y="57"/>
                  <a:pt x="220" y="33"/>
                  <a:pt x="231" y="28"/>
                </a:cubicBezTo>
                <a:cubicBezTo>
                  <a:pt x="237" y="26"/>
                  <a:pt x="245" y="29"/>
                  <a:pt x="252" y="32"/>
                </a:cubicBezTo>
                <a:cubicBezTo>
                  <a:pt x="260" y="35"/>
                  <a:pt x="267" y="38"/>
                  <a:pt x="272" y="36"/>
                </a:cubicBezTo>
                <a:cubicBezTo>
                  <a:pt x="284" y="33"/>
                  <a:pt x="290" y="9"/>
                  <a:pt x="302" y="7"/>
                </a:cubicBezTo>
                <a:cubicBezTo>
                  <a:pt x="308" y="6"/>
                  <a:pt x="315" y="10"/>
                  <a:pt x="322" y="15"/>
                </a:cubicBezTo>
                <a:cubicBezTo>
                  <a:pt x="328" y="19"/>
                  <a:pt x="335" y="24"/>
                  <a:pt x="340" y="23"/>
                </a:cubicBezTo>
                <a:cubicBezTo>
                  <a:pt x="352" y="22"/>
                  <a:pt x="363" y="0"/>
                  <a:pt x="375" y="0"/>
                </a:cubicBezTo>
                <a:cubicBezTo>
                  <a:pt x="387" y="0"/>
                  <a:pt x="398" y="22"/>
                  <a:pt x="410" y="23"/>
                </a:cubicBezTo>
                <a:cubicBezTo>
                  <a:pt x="416" y="24"/>
                  <a:pt x="422" y="19"/>
                  <a:pt x="429" y="15"/>
                </a:cubicBezTo>
                <a:cubicBezTo>
                  <a:pt x="436" y="10"/>
                  <a:pt x="442" y="6"/>
                  <a:pt x="448" y="7"/>
                </a:cubicBezTo>
                <a:cubicBezTo>
                  <a:pt x="460" y="9"/>
                  <a:pt x="467" y="33"/>
                  <a:pt x="478" y="36"/>
                </a:cubicBezTo>
                <a:cubicBezTo>
                  <a:pt x="483" y="38"/>
                  <a:pt x="491" y="35"/>
                  <a:pt x="498" y="32"/>
                </a:cubicBezTo>
                <a:cubicBezTo>
                  <a:pt x="506" y="29"/>
                  <a:pt x="513" y="26"/>
                  <a:pt x="519" y="28"/>
                </a:cubicBezTo>
                <a:cubicBezTo>
                  <a:pt x="530" y="33"/>
                  <a:pt x="532" y="57"/>
                  <a:pt x="542" y="63"/>
                </a:cubicBezTo>
                <a:cubicBezTo>
                  <a:pt x="547" y="66"/>
                  <a:pt x="555" y="64"/>
                  <a:pt x="562" y="63"/>
                </a:cubicBezTo>
                <a:cubicBezTo>
                  <a:pt x="571" y="61"/>
                  <a:pt x="579" y="60"/>
                  <a:pt x="584" y="63"/>
                </a:cubicBezTo>
                <a:cubicBezTo>
                  <a:pt x="594" y="70"/>
                  <a:pt x="590" y="94"/>
                  <a:pt x="600" y="102"/>
                </a:cubicBezTo>
                <a:cubicBezTo>
                  <a:pt x="609" y="109"/>
                  <a:pt x="632" y="101"/>
                  <a:pt x="641" y="110"/>
                </a:cubicBezTo>
                <a:cubicBezTo>
                  <a:pt x="649" y="118"/>
                  <a:pt x="641" y="142"/>
                  <a:pt x="649" y="151"/>
                </a:cubicBezTo>
                <a:cubicBezTo>
                  <a:pt x="656" y="160"/>
                  <a:pt x="681" y="157"/>
                  <a:pt x="687" y="167"/>
                </a:cubicBezTo>
                <a:cubicBezTo>
                  <a:pt x="694" y="177"/>
                  <a:pt x="682" y="198"/>
                  <a:pt x="687" y="208"/>
                </a:cubicBezTo>
                <a:cubicBezTo>
                  <a:pt x="693" y="219"/>
                  <a:pt x="717" y="221"/>
                  <a:pt x="722" y="232"/>
                </a:cubicBezTo>
                <a:cubicBezTo>
                  <a:pt x="727" y="243"/>
                  <a:pt x="710" y="261"/>
                  <a:pt x="714" y="273"/>
                </a:cubicBezTo>
                <a:cubicBezTo>
                  <a:pt x="717" y="284"/>
                  <a:pt x="741" y="290"/>
                  <a:pt x="743" y="302"/>
                </a:cubicBezTo>
                <a:cubicBezTo>
                  <a:pt x="746" y="314"/>
                  <a:pt x="726" y="329"/>
                  <a:pt x="727" y="341"/>
                </a:cubicBezTo>
                <a:cubicBezTo>
                  <a:pt x="729" y="352"/>
                  <a:pt x="751" y="363"/>
                  <a:pt x="751" y="375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41"/>
          <p:cNvSpPr>
            <a:spLocks noEditPoints="1"/>
          </p:cNvSpPr>
          <p:nvPr/>
        </p:nvSpPr>
        <p:spPr bwMode="auto">
          <a:xfrm>
            <a:off x="9420105" y="2375016"/>
            <a:ext cx="1247352" cy="1248880"/>
          </a:xfrm>
          <a:custGeom>
            <a:avLst/>
            <a:gdLst>
              <a:gd name="T0" fmla="*/ 344 w 688"/>
              <a:gd name="T1" fmla="*/ 689 h 689"/>
              <a:gd name="T2" fmla="*/ 0 w 688"/>
              <a:gd name="T3" fmla="*/ 344 h 689"/>
              <a:gd name="T4" fmla="*/ 344 w 688"/>
              <a:gd name="T5" fmla="*/ 0 h 689"/>
              <a:gd name="T6" fmla="*/ 688 w 688"/>
              <a:gd name="T7" fmla="*/ 344 h 689"/>
              <a:gd name="T8" fmla="*/ 344 w 688"/>
              <a:gd name="T9" fmla="*/ 689 h 689"/>
              <a:gd name="T10" fmla="*/ 344 w 688"/>
              <a:gd name="T11" fmla="*/ 19 h 689"/>
              <a:gd name="T12" fmla="*/ 19 w 688"/>
              <a:gd name="T13" fmla="*/ 344 h 689"/>
              <a:gd name="T14" fmla="*/ 344 w 688"/>
              <a:gd name="T15" fmla="*/ 669 h 689"/>
              <a:gd name="T16" fmla="*/ 669 w 688"/>
              <a:gd name="T17" fmla="*/ 344 h 689"/>
              <a:gd name="T18" fmla="*/ 344 w 688"/>
              <a:gd name="T19" fmla="*/ 1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8" h="689">
                <a:moveTo>
                  <a:pt x="344" y="689"/>
                </a:moveTo>
                <a:cubicBezTo>
                  <a:pt x="154" y="689"/>
                  <a:pt x="0" y="534"/>
                  <a:pt x="0" y="344"/>
                </a:cubicBezTo>
                <a:cubicBezTo>
                  <a:pt x="0" y="154"/>
                  <a:pt x="154" y="0"/>
                  <a:pt x="344" y="0"/>
                </a:cubicBezTo>
                <a:cubicBezTo>
                  <a:pt x="534" y="0"/>
                  <a:pt x="688" y="154"/>
                  <a:pt x="688" y="344"/>
                </a:cubicBezTo>
                <a:cubicBezTo>
                  <a:pt x="688" y="534"/>
                  <a:pt x="534" y="689"/>
                  <a:pt x="344" y="689"/>
                </a:cubicBezTo>
                <a:close/>
                <a:moveTo>
                  <a:pt x="344" y="19"/>
                </a:moveTo>
                <a:cubicBezTo>
                  <a:pt x="165" y="19"/>
                  <a:pt x="19" y="165"/>
                  <a:pt x="19" y="344"/>
                </a:cubicBezTo>
                <a:cubicBezTo>
                  <a:pt x="19" y="523"/>
                  <a:pt x="165" y="669"/>
                  <a:pt x="344" y="669"/>
                </a:cubicBezTo>
                <a:cubicBezTo>
                  <a:pt x="523" y="669"/>
                  <a:pt x="669" y="523"/>
                  <a:pt x="669" y="344"/>
                </a:cubicBezTo>
                <a:cubicBezTo>
                  <a:pt x="669" y="165"/>
                  <a:pt x="523" y="19"/>
                  <a:pt x="344" y="19"/>
                </a:cubicBezTo>
                <a:close/>
              </a:path>
            </a:pathLst>
          </a:custGeom>
          <a:solidFill>
            <a:srgbClr val="F26D6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Box 39"/>
          <p:cNvSpPr txBox="1"/>
          <p:nvPr/>
        </p:nvSpPr>
        <p:spPr>
          <a:xfrm>
            <a:off x="1150513" y="400125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3782877" y="400125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7" name="TextBox 39"/>
          <p:cNvSpPr txBox="1"/>
          <p:nvPr/>
        </p:nvSpPr>
        <p:spPr>
          <a:xfrm>
            <a:off x="6415241" y="400125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8" name="TextBox 39"/>
          <p:cNvSpPr txBox="1"/>
          <p:nvPr/>
        </p:nvSpPr>
        <p:spPr>
          <a:xfrm>
            <a:off x="9047604" y="400125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29" name="Freeform 59"/>
          <p:cNvSpPr>
            <a:spLocks noEditPoints="1"/>
          </p:cNvSpPr>
          <p:nvPr/>
        </p:nvSpPr>
        <p:spPr bwMode="auto">
          <a:xfrm>
            <a:off x="1969371" y="2674744"/>
            <a:ext cx="354636" cy="475596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rgbClr val="546E7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30" name="Group 21"/>
          <p:cNvGrpSpPr/>
          <p:nvPr/>
        </p:nvGrpSpPr>
        <p:grpSpPr>
          <a:xfrm>
            <a:off x="9791878" y="2748776"/>
            <a:ext cx="503804" cy="500596"/>
            <a:chOff x="744538" y="3198813"/>
            <a:chExt cx="249237" cy="247650"/>
          </a:xfrm>
          <a:solidFill>
            <a:srgbClr val="F26D64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35" name="Group 26"/>
          <p:cNvGrpSpPr/>
          <p:nvPr/>
        </p:nvGrpSpPr>
        <p:grpSpPr>
          <a:xfrm>
            <a:off x="7248339" y="2748147"/>
            <a:ext cx="326155" cy="492424"/>
            <a:chOff x="549275" y="4406901"/>
            <a:chExt cx="161926" cy="244475"/>
          </a:xfrm>
          <a:solidFill>
            <a:srgbClr val="F8841D"/>
          </a:solidFill>
        </p:grpSpPr>
        <p:sp>
          <p:nvSpPr>
            <p:cNvPr id="36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8" name="Freeform 58"/>
          <p:cNvSpPr>
            <a:spLocks/>
          </p:cNvSpPr>
          <p:nvPr/>
        </p:nvSpPr>
        <p:spPr bwMode="auto">
          <a:xfrm>
            <a:off x="4553519" y="2663075"/>
            <a:ext cx="451067" cy="467567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317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5635118" y="2207507"/>
            <a:ext cx="1362" cy="1362"/>
          </a:xfrm>
          <a:custGeom>
            <a:avLst/>
            <a:gdLst>
              <a:gd name="connsiteX0" fmla="*/ 0 w 1362"/>
              <a:gd name="connsiteY0" fmla="*/ 0 h 1362"/>
              <a:gd name="connsiteX1" fmla="*/ 1362 w 1362"/>
              <a:gd name="connsiteY1" fmla="*/ 0 h 1362"/>
              <a:gd name="connsiteX2" fmla="*/ 1362 w 1362"/>
              <a:gd name="connsiteY2" fmla="*/ 1362 h 1362"/>
              <a:gd name="connsiteX3" fmla="*/ 0 w 1362"/>
              <a:gd name="connsiteY3" fmla="*/ 0 h 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" h="1362">
                <a:moveTo>
                  <a:pt x="0" y="0"/>
                </a:moveTo>
                <a:lnTo>
                  <a:pt x="1362" y="0"/>
                </a:lnTo>
                <a:lnTo>
                  <a:pt x="1362" y="1362"/>
                </a:lnTo>
                <a:lnTo>
                  <a:pt x="0" y="0"/>
                </a:lnTo>
                <a:close/>
              </a:path>
            </a:pathLst>
          </a:cu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6117729" y="2690118"/>
            <a:ext cx="26787" cy="26787"/>
          </a:xfrm>
          <a:custGeom>
            <a:avLst/>
            <a:gdLst>
              <a:gd name="connsiteX0" fmla="*/ 0 w 26787"/>
              <a:gd name="connsiteY0" fmla="*/ 0 h 26787"/>
              <a:gd name="connsiteX1" fmla="*/ 26787 w 26787"/>
              <a:gd name="connsiteY1" fmla="*/ 26787 h 26787"/>
              <a:gd name="connsiteX2" fmla="*/ 0 w 26787"/>
              <a:gd name="connsiteY2" fmla="*/ 26787 h 26787"/>
              <a:gd name="connsiteX3" fmla="*/ 0 w 26787"/>
              <a:gd name="connsiteY3" fmla="*/ 0 h 2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" h="26787">
                <a:moveTo>
                  <a:pt x="0" y="0"/>
                </a:moveTo>
                <a:lnTo>
                  <a:pt x="26787" y="26787"/>
                </a:lnTo>
                <a:lnTo>
                  <a:pt x="0" y="26787"/>
                </a:lnTo>
                <a:lnTo>
                  <a:pt x="0" y="0"/>
                </a:lnTo>
                <a:close/>
              </a:path>
            </a:pathLst>
          </a:cu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896559" y="2313743"/>
            <a:ext cx="2087218" cy="2604052"/>
            <a:chOff x="4358528" y="765313"/>
            <a:chExt cx="2087218" cy="2604052"/>
          </a:xfrm>
        </p:grpSpPr>
        <p:sp>
          <p:nvSpPr>
            <p:cNvPr id="54" name="任意多边形 53"/>
            <p:cNvSpPr/>
            <p:nvPr/>
          </p:nvSpPr>
          <p:spPr>
            <a:xfrm>
              <a:off x="4358528" y="765313"/>
              <a:ext cx="2087218" cy="2604052"/>
            </a:xfrm>
            <a:custGeom>
              <a:avLst/>
              <a:gdLst>
                <a:gd name="connsiteX0" fmla="*/ 79794 w 2087218"/>
                <a:gd name="connsiteY0" fmla="*/ 0 h 2604052"/>
                <a:gd name="connsiteX1" fmla="*/ 1604608 w 2087218"/>
                <a:gd name="connsiteY1" fmla="*/ 0 h 2604052"/>
                <a:gd name="connsiteX2" fmla="*/ 1605970 w 2087218"/>
                <a:gd name="connsiteY2" fmla="*/ 1362 h 2604052"/>
                <a:gd name="connsiteX3" fmla="*/ 1605970 w 2087218"/>
                <a:gd name="connsiteY3" fmla="*/ 1363 h 2604052"/>
                <a:gd name="connsiteX4" fmla="*/ 2087218 w 2087218"/>
                <a:gd name="connsiteY4" fmla="*/ 482611 h 2604052"/>
                <a:gd name="connsiteX5" fmla="*/ 2087218 w 2087218"/>
                <a:gd name="connsiteY5" fmla="*/ 509397 h 2604052"/>
                <a:gd name="connsiteX6" fmla="*/ 2087218 w 2087218"/>
                <a:gd name="connsiteY6" fmla="*/ 509398 h 2604052"/>
                <a:gd name="connsiteX7" fmla="*/ 2087218 w 2087218"/>
                <a:gd name="connsiteY7" fmla="*/ 2524258 h 2604052"/>
                <a:gd name="connsiteX8" fmla="*/ 2007424 w 2087218"/>
                <a:gd name="connsiteY8" fmla="*/ 2604052 h 2604052"/>
                <a:gd name="connsiteX9" fmla="*/ 79794 w 2087218"/>
                <a:gd name="connsiteY9" fmla="*/ 2604052 h 2604052"/>
                <a:gd name="connsiteX10" fmla="*/ 0 w 2087218"/>
                <a:gd name="connsiteY10" fmla="*/ 2524258 h 2604052"/>
                <a:gd name="connsiteX11" fmla="*/ 0 w 2087218"/>
                <a:gd name="connsiteY11" fmla="*/ 79794 h 2604052"/>
                <a:gd name="connsiteX12" fmla="*/ 79794 w 2087218"/>
                <a:gd name="connsiteY12" fmla="*/ 0 h 26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7218" h="2604052">
                  <a:moveTo>
                    <a:pt x="79794" y="0"/>
                  </a:moveTo>
                  <a:lnTo>
                    <a:pt x="1604608" y="0"/>
                  </a:lnTo>
                  <a:lnTo>
                    <a:pt x="1605970" y="1362"/>
                  </a:lnTo>
                  <a:lnTo>
                    <a:pt x="1605970" y="1363"/>
                  </a:lnTo>
                  <a:lnTo>
                    <a:pt x="2087218" y="482611"/>
                  </a:lnTo>
                  <a:lnTo>
                    <a:pt x="2087218" y="509397"/>
                  </a:lnTo>
                  <a:lnTo>
                    <a:pt x="2087218" y="509398"/>
                  </a:lnTo>
                  <a:lnTo>
                    <a:pt x="2087218" y="2524258"/>
                  </a:lnTo>
                  <a:cubicBezTo>
                    <a:pt x="2087218" y="2568327"/>
                    <a:pt x="2051493" y="2604052"/>
                    <a:pt x="2007424" y="2604052"/>
                  </a:cubicBezTo>
                  <a:lnTo>
                    <a:pt x="79794" y="2604052"/>
                  </a:lnTo>
                  <a:cubicBezTo>
                    <a:pt x="35725" y="2604052"/>
                    <a:pt x="0" y="2568327"/>
                    <a:pt x="0" y="2524258"/>
                  </a:cubicBezTo>
                  <a:lnTo>
                    <a:pt x="0" y="79794"/>
                  </a:lnTo>
                  <a:cubicBezTo>
                    <a:pt x="0" y="35725"/>
                    <a:pt x="35725" y="0"/>
                    <a:pt x="79794" y="0"/>
                  </a:cubicBez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5964498" y="766677"/>
              <a:ext cx="481248" cy="508035"/>
            </a:xfrm>
            <a:custGeom>
              <a:avLst/>
              <a:gdLst>
                <a:gd name="connsiteX0" fmla="*/ 0 w 481248"/>
                <a:gd name="connsiteY0" fmla="*/ 0 h 508035"/>
                <a:gd name="connsiteX1" fmla="*/ 481248 w 481248"/>
                <a:gd name="connsiteY1" fmla="*/ 481248 h 508035"/>
                <a:gd name="connsiteX2" fmla="*/ 481248 w 481248"/>
                <a:gd name="connsiteY2" fmla="*/ 508035 h 508035"/>
                <a:gd name="connsiteX3" fmla="*/ 67579 w 481248"/>
                <a:gd name="connsiteY3" fmla="*/ 508035 h 508035"/>
                <a:gd name="connsiteX4" fmla="*/ 0 w 481248"/>
                <a:gd name="connsiteY4" fmla="*/ 440456 h 508035"/>
                <a:gd name="connsiteX5" fmla="*/ 0 w 481248"/>
                <a:gd name="connsiteY5" fmla="*/ 0 h 50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1248" h="508035">
                  <a:moveTo>
                    <a:pt x="0" y="0"/>
                  </a:moveTo>
                  <a:lnTo>
                    <a:pt x="481248" y="481248"/>
                  </a:lnTo>
                  <a:lnTo>
                    <a:pt x="481248" y="508035"/>
                  </a:lnTo>
                  <a:lnTo>
                    <a:pt x="67579" y="508035"/>
                  </a:lnTo>
                  <a:cubicBezTo>
                    <a:pt x="30256" y="508035"/>
                    <a:pt x="0" y="477779"/>
                    <a:pt x="0" y="4404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667114" y="2313743"/>
            <a:ext cx="2087218" cy="2604052"/>
            <a:chOff x="4358528" y="765313"/>
            <a:chExt cx="2087218" cy="2604052"/>
          </a:xfrm>
        </p:grpSpPr>
        <p:sp>
          <p:nvSpPr>
            <p:cNvPr id="52" name="任意多边形 51"/>
            <p:cNvSpPr/>
            <p:nvPr/>
          </p:nvSpPr>
          <p:spPr>
            <a:xfrm>
              <a:off x="4358528" y="765313"/>
              <a:ext cx="2087218" cy="2604052"/>
            </a:xfrm>
            <a:custGeom>
              <a:avLst/>
              <a:gdLst>
                <a:gd name="connsiteX0" fmla="*/ 79794 w 2087218"/>
                <a:gd name="connsiteY0" fmla="*/ 0 h 2604052"/>
                <a:gd name="connsiteX1" fmla="*/ 1604608 w 2087218"/>
                <a:gd name="connsiteY1" fmla="*/ 0 h 2604052"/>
                <a:gd name="connsiteX2" fmla="*/ 1605970 w 2087218"/>
                <a:gd name="connsiteY2" fmla="*/ 1362 h 2604052"/>
                <a:gd name="connsiteX3" fmla="*/ 1605970 w 2087218"/>
                <a:gd name="connsiteY3" fmla="*/ 1363 h 2604052"/>
                <a:gd name="connsiteX4" fmla="*/ 2087218 w 2087218"/>
                <a:gd name="connsiteY4" fmla="*/ 482611 h 2604052"/>
                <a:gd name="connsiteX5" fmla="*/ 2087218 w 2087218"/>
                <a:gd name="connsiteY5" fmla="*/ 509397 h 2604052"/>
                <a:gd name="connsiteX6" fmla="*/ 2087218 w 2087218"/>
                <a:gd name="connsiteY6" fmla="*/ 509398 h 2604052"/>
                <a:gd name="connsiteX7" fmla="*/ 2087218 w 2087218"/>
                <a:gd name="connsiteY7" fmla="*/ 2524258 h 2604052"/>
                <a:gd name="connsiteX8" fmla="*/ 2007424 w 2087218"/>
                <a:gd name="connsiteY8" fmla="*/ 2604052 h 2604052"/>
                <a:gd name="connsiteX9" fmla="*/ 79794 w 2087218"/>
                <a:gd name="connsiteY9" fmla="*/ 2604052 h 2604052"/>
                <a:gd name="connsiteX10" fmla="*/ 0 w 2087218"/>
                <a:gd name="connsiteY10" fmla="*/ 2524258 h 2604052"/>
                <a:gd name="connsiteX11" fmla="*/ 0 w 2087218"/>
                <a:gd name="connsiteY11" fmla="*/ 79794 h 2604052"/>
                <a:gd name="connsiteX12" fmla="*/ 79794 w 2087218"/>
                <a:gd name="connsiteY12" fmla="*/ 0 h 26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7218" h="2604052">
                  <a:moveTo>
                    <a:pt x="79794" y="0"/>
                  </a:moveTo>
                  <a:lnTo>
                    <a:pt x="1604608" y="0"/>
                  </a:lnTo>
                  <a:lnTo>
                    <a:pt x="1605970" y="1362"/>
                  </a:lnTo>
                  <a:lnTo>
                    <a:pt x="1605970" y="1363"/>
                  </a:lnTo>
                  <a:lnTo>
                    <a:pt x="2087218" y="482611"/>
                  </a:lnTo>
                  <a:lnTo>
                    <a:pt x="2087218" y="509397"/>
                  </a:lnTo>
                  <a:lnTo>
                    <a:pt x="2087218" y="509398"/>
                  </a:lnTo>
                  <a:lnTo>
                    <a:pt x="2087218" y="2524258"/>
                  </a:lnTo>
                  <a:cubicBezTo>
                    <a:pt x="2087218" y="2568327"/>
                    <a:pt x="2051493" y="2604052"/>
                    <a:pt x="2007424" y="2604052"/>
                  </a:cubicBezTo>
                  <a:lnTo>
                    <a:pt x="79794" y="2604052"/>
                  </a:lnTo>
                  <a:cubicBezTo>
                    <a:pt x="35725" y="2604052"/>
                    <a:pt x="0" y="2568327"/>
                    <a:pt x="0" y="2524258"/>
                  </a:cubicBezTo>
                  <a:lnTo>
                    <a:pt x="0" y="79794"/>
                  </a:lnTo>
                  <a:cubicBezTo>
                    <a:pt x="0" y="35725"/>
                    <a:pt x="35725" y="0"/>
                    <a:pt x="79794" y="0"/>
                  </a:cubicBez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964498" y="766677"/>
              <a:ext cx="481248" cy="508035"/>
            </a:xfrm>
            <a:custGeom>
              <a:avLst/>
              <a:gdLst>
                <a:gd name="connsiteX0" fmla="*/ 0 w 481248"/>
                <a:gd name="connsiteY0" fmla="*/ 0 h 508035"/>
                <a:gd name="connsiteX1" fmla="*/ 481248 w 481248"/>
                <a:gd name="connsiteY1" fmla="*/ 481248 h 508035"/>
                <a:gd name="connsiteX2" fmla="*/ 481248 w 481248"/>
                <a:gd name="connsiteY2" fmla="*/ 508035 h 508035"/>
                <a:gd name="connsiteX3" fmla="*/ 67579 w 481248"/>
                <a:gd name="connsiteY3" fmla="*/ 508035 h 508035"/>
                <a:gd name="connsiteX4" fmla="*/ 0 w 481248"/>
                <a:gd name="connsiteY4" fmla="*/ 440456 h 508035"/>
                <a:gd name="connsiteX5" fmla="*/ 0 w 481248"/>
                <a:gd name="connsiteY5" fmla="*/ 0 h 50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1248" h="508035">
                  <a:moveTo>
                    <a:pt x="0" y="0"/>
                  </a:moveTo>
                  <a:lnTo>
                    <a:pt x="481248" y="481248"/>
                  </a:lnTo>
                  <a:lnTo>
                    <a:pt x="481248" y="508035"/>
                  </a:lnTo>
                  <a:lnTo>
                    <a:pt x="67579" y="508035"/>
                  </a:lnTo>
                  <a:cubicBezTo>
                    <a:pt x="30256" y="508035"/>
                    <a:pt x="0" y="477779"/>
                    <a:pt x="0" y="4404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7669" y="2313743"/>
            <a:ext cx="2087218" cy="2604052"/>
            <a:chOff x="4358528" y="765313"/>
            <a:chExt cx="2087218" cy="2604052"/>
          </a:xfrm>
        </p:grpSpPr>
        <p:sp>
          <p:nvSpPr>
            <p:cNvPr id="50" name="任意多边形 49"/>
            <p:cNvSpPr/>
            <p:nvPr/>
          </p:nvSpPr>
          <p:spPr>
            <a:xfrm>
              <a:off x="4358528" y="765313"/>
              <a:ext cx="2087218" cy="2604052"/>
            </a:xfrm>
            <a:custGeom>
              <a:avLst/>
              <a:gdLst>
                <a:gd name="connsiteX0" fmla="*/ 79794 w 2087218"/>
                <a:gd name="connsiteY0" fmla="*/ 0 h 2604052"/>
                <a:gd name="connsiteX1" fmla="*/ 1604608 w 2087218"/>
                <a:gd name="connsiteY1" fmla="*/ 0 h 2604052"/>
                <a:gd name="connsiteX2" fmla="*/ 1605970 w 2087218"/>
                <a:gd name="connsiteY2" fmla="*/ 1362 h 2604052"/>
                <a:gd name="connsiteX3" fmla="*/ 1605970 w 2087218"/>
                <a:gd name="connsiteY3" fmla="*/ 1363 h 2604052"/>
                <a:gd name="connsiteX4" fmla="*/ 2087218 w 2087218"/>
                <a:gd name="connsiteY4" fmla="*/ 482611 h 2604052"/>
                <a:gd name="connsiteX5" fmla="*/ 2087218 w 2087218"/>
                <a:gd name="connsiteY5" fmla="*/ 509397 h 2604052"/>
                <a:gd name="connsiteX6" fmla="*/ 2087218 w 2087218"/>
                <a:gd name="connsiteY6" fmla="*/ 509398 h 2604052"/>
                <a:gd name="connsiteX7" fmla="*/ 2087218 w 2087218"/>
                <a:gd name="connsiteY7" fmla="*/ 2524258 h 2604052"/>
                <a:gd name="connsiteX8" fmla="*/ 2007424 w 2087218"/>
                <a:gd name="connsiteY8" fmla="*/ 2604052 h 2604052"/>
                <a:gd name="connsiteX9" fmla="*/ 79794 w 2087218"/>
                <a:gd name="connsiteY9" fmla="*/ 2604052 h 2604052"/>
                <a:gd name="connsiteX10" fmla="*/ 0 w 2087218"/>
                <a:gd name="connsiteY10" fmla="*/ 2524258 h 2604052"/>
                <a:gd name="connsiteX11" fmla="*/ 0 w 2087218"/>
                <a:gd name="connsiteY11" fmla="*/ 79794 h 2604052"/>
                <a:gd name="connsiteX12" fmla="*/ 79794 w 2087218"/>
                <a:gd name="connsiteY12" fmla="*/ 0 h 26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7218" h="2604052">
                  <a:moveTo>
                    <a:pt x="79794" y="0"/>
                  </a:moveTo>
                  <a:lnTo>
                    <a:pt x="1604608" y="0"/>
                  </a:lnTo>
                  <a:lnTo>
                    <a:pt x="1605970" y="1362"/>
                  </a:lnTo>
                  <a:lnTo>
                    <a:pt x="1605970" y="1363"/>
                  </a:lnTo>
                  <a:lnTo>
                    <a:pt x="2087218" y="482611"/>
                  </a:lnTo>
                  <a:lnTo>
                    <a:pt x="2087218" y="509397"/>
                  </a:lnTo>
                  <a:lnTo>
                    <a:pt x="2087218" y="509398"/>
                  </a:lnTo>
                  <a:lnTo>
                    <a:pt x="2087218" y="2524258"/>
                  </a:lnTo>
                  <a:cubicBezTo>
                    <a:pt x="2087218" y="2568327"/>
                    <a:pt x="2051493" y="2604052"/>
                    <a:pt x="2007424" y="2604052"/>
                  </a:cubicBezTo>
                  <a:lnTo>
                    <a:pt x="79794" y="2604052"/>
                  </a:lnTo>
                  <a:cubicBezTo>
                    <a:pt x="35725" y="2604052"/>
                    <a:pt x="0" y="2568327"/>
                    <a:pt x="0" y="2524258"/>
                  </a:cubicBezTo>
                  <a:lnTo>
                    <a:pt x="0" y="79794"/>
                  </a:lnTo>
                  <a:cubicBezTo>
                    <a:pt x="0" y="35725"/>
                    <a:pt x="35725" y="0"/>
                    <a:pt x="79794" y="0"/>
                  </a:cubicBez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964498" y="766677"/>
              <a:ext cx="481248" cy="508035"/>
            </a:xfrm>
            <a:custGeom>
              <a:avLst/>
              <a:gdLst>
                <a:gd name="connsiteX0" fmla="*/ 0 w 481248"/>
                <a:gd name="connsiteY0" fmla="*/ 0 h 508035"/>
                <a:gd name="connsiteX1" fmla="*/ 481248 w 481248"/>
                <a:gd name="connsiteY1" fmla="*/ 481248 h 508035"/>
                <a:gd name="connsiteX2" fmla="*/ 481248 w 481248"/>
                <a:gd name="connsiteY2" fmla="*/ 508035 h 508035"/>
                <a:gd name="connsiteX3" fmla="*/ 67579 w 481248"/>
                <a:gd name="connsiteY3" fmla="*/ 508035 h 508035"/>
                <a:gd name="connsiteX4" fmla="*/ 0 w 481248"/>
                <a:gd name="connsiteY4" fmla="*/ 440456 h 508035"/>
                <a:gd name="connsiteX5" fmla="*/ 0 w 481248"/>
                <a:gd name="connsiteY5" fmla="*/ 0 h 50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1248" h="508035">
                  <a:moveTo>
                    <a:pt x="0" y="0"/>
                  </a:moveTo>
                  <a:lnTo>
                    <a:pt x="481248" y="481248"/>
                  </a:lnTo>
                  <a:lnTo>
                    <a:pt x="481248" y="508035"/>
                  </a:lnTo>
                  <a:lnTo>
                    <a:pt x="67579" y="508035"/>
                  </a:lnTo>
                  <a:cubicBezTo>
                    <a:pt x="30256" y="508035"/>
                    <a:pt x="0" y="477779"/>
                    <a:pt x="0" y="4404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208224" y="2313743"/>
            <a:ext cx="2087218" cy="2604052"/>
            <a:chOff x="4358528" y="765313"/>
            <a:chExt cx="2087218" cy="2604052"/>
          </a:xfrm>
        </p:grpSpPr>
        <p:sp>
          <p:nvSpPr>
            <p:cNvPr id="48" name="任意多边形 47"/>
            <p:cNvSpPr/>
            <p:nvPr/>
          </p:nvSpPr>
          <p:spPr>
            <a:xfrm>
              <a:off x="4358528" y="765313"/>
              <a:ext cx="2087218" cy="2604052"/>
            </a:xfrm>
            <a:custGeom>
              <a:avLst/>
              <a:gdLst>
                <a:gd name="connsiteX0" fmla="*/ 79794 w 2087218"/>
                <a:gd name="connsiteY0" fmla="*/ 0 h 2604052"/>
                <a:gd name="connsiteX1" fmla="*/ 1604608 w 2087218"/>
                <a:gd name="connsiteY1" fmla="*/ 0 h 2604052"/>
                <a:gd name="connsiteX2" fmla="*/ 1605970 w 2087218"/>
                <a:gd name="connsiteY2" fmla="*/ 1362 h 2604052"/>
                <a:gd name="connsiteX3" fmla="*/ 1605970 w 2087218"/>
                <a:gd name="connsiteY3" fmla="*/ 1363 h 2604052"/>
                <a:gd name="connsiteX4" fmla="*/ 2087218 w 2087218"/>
                <a:gd name="connsiteY4" fmla="*/ 482611 h 2604052"/>
                <a:gd name="connsiteX5" fmla="*/ 2087218 w 2087218"/>
                <a:gd name="connsiteY5" fmla="*/ 509397 h 2604052"/>
                <a:gd name="connsiteX6" fmla="*/ 2087218 w 2087218"/>
                <a:gd name="connsiteY6" fmla="*/ 509398 h 2604052"/>
                <a:gd name="connsiteX7" fmla="*/ 2087218 w 2087218"/>
                <a:gd name="connsiteY7" fmla="*/ 2524258 h 2604052"/>
                <a:gd name="connsiteX8" fmla="*/ 2007424 w 2087218"/>
                <a:gd name="connsiteY8" fmla="*/ 2604052 h 2604052"/>
                <a:gd name="connsiteX9" fmla="*/ 79794 w 2087218"/>
                <a:gd name="connsiteY9" fmla="*/ 2604052 h 2604052"/>
                <a:gd name="connsiteX10" fmla="*/ 0 w 2087218"/>
                <a:gd name="connsiteY10" fmla="*/ 2524258 h 2604052"/>
                <a:gd name="connsiteX11" fmla="*/ 0 w 2087218"/>
                <a:gd name="connsiteY11" fmla="*/ 79794 h 2604052"/>
                <a:gd name="connsiteX12" fmla="*/ 79794 w 2087218"/>
                <a:gd name="connsiteY12" fmla="*/ 0 h 26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7218" h="2604052">
                  <a:moveTo>
                    <a:pt x="79794" y="0"/>
                  </a:moveTo>
                  <a:lnTo>
                    <a:pt x="1604608" y="0"/>
                  </a:lnTo>
                  <a:lnTo>
                    <a:pt x="1605970" y="1362"/>
                  </a:lnTo>
                  <a:lnTo>
                    <a:pt x="1605970" y="1363"/>
                  </a:lnTo>
                  <a:lnTo>
                    <a:pt x="2087218" y="482611"/>
                  </a:lnTo>
                  <a:lnTo>
                    <a:pt x="2087218" y="509397"/>
                  </a:lnTo>
                  <a:lnTo>
                    <a:pt x="2087218" y="509398"/>
                  </a:lnTo>
                  <a:lnTo>
                    <a:pt x="2087218" y="2524258"/>
                  </a:lnTo>
                  <a:cubicBezTo>
                    <a:pt x="2087218" y="2568327"/>
                    <a:pt x="2051493" y="2604052"/>
                    <a:pt x="2007424" y="2604052"/>
                  </a:cubicBezTo>
                  <a:lnTo>
                    <a:pt x="79794" y="2604052"/>
                  </a:lnTo>
                  <a:cubicBezTo>
                    <a:pt x="35725" y="2604052"/>
                    <a:pt x="0" y="2568327"/>
                    <a:pt x="0" y="2524258"/>
                  </a:cubicBezTo>
                  <a:lnTo>
                    <a:pt x="0" y="79794"/>
                  </a:lnTo>
                  <a:cubicBezTo>
                    <a:pt x="0" y="35725"/>
                    <a:pt x="35725" y="0"/>
                    <a:pt x="79794" y="0"/>
                  </a:cubicBez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964498" y="766677"/>
              <a:ext cx="481248" cy="508035"/>
            </a:xfrm>
            <a:custGeom>
              <a:avLst/>
              <a:gdLst>
                <a:gd name="connsiteX0" fmla="*/ 0 w 481248"/>
                <a:gd name="connsiteY0" fmla="*/ 0 h 508035"/>
                <a:gd name="connsiteX1" fmla="*/ 481248 w 481248"/>
                <a:gd name="connsiteY1" fmla="*/ 481248 h 508035"/>
                <a:gd name="connsiteX2" fmla="*/ 481248 w 481248"/>
                <a:gd name="connsiteY2" fmla="*/ 508035 h 508035"/>
                <a:gd name="connsiteX3" fmla="*/ 67579 w 481248"/>
                <a:gd name="connsiteY3" fmla="*/ 508035 h 508035"/>
                <a:gd name="connsiteX4" fmla="*/ 0 w 481248"/>
                <a:gd name="connsiteY4" fmla="*/ 440456 h 508035"/>
                <a:gd name="connsiteX5" fmla="*/ 0 w 481248"/>
                <a:gd name="connsiteY5" fmla="*/ 0 h 50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1248" h="508035">
                  <a:moveTo>
                    <a:pt x="0" y="0"/>
                  </a:moveTo>
                  <a:lnTo>
                    <a:pt x="481248" y="481248"/>
                  </a:lnTo>
                  <a:lnTo>
                    <a:pt x="481248" y="508035"/>
                  </a:lnTo>
                  <a:lnTo>
                    <a:pt x="67579" y="508035"/>
                  </a:lnTo>
                  <a:cubicBezTo>
                    <a:pt x="30256" y="508035"/>
                    <a:pt x="0" y="477779"/>
                    <a:pt x="0" y="4404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022168" y="3845123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92723" y="3845123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63278" y="3845123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333833" y="3845123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Freeform 285"/>
          <p:cNvSpPr>
            <a:spLocks noEditPoints="1"/>
          </p:cNvSpPr>
          <p:nvPr/>
        </p:nvSpPr>
        <p:spPr bwMode="auto">
          <a:xfrm>
            <a:off x="1458481" y="2734601"/>
            <a:ext cx="963373" cy="975357"/>
          </a:xfrm>
          <a:custGeom>
            <a:avLst/>
            <a:gdLst>
              <a:gd name="T0" fmla="*/ 101 w 201"/>
              <a:gd name="T1" fmla="*/ 60 h 203"/>
              <a:gd name="T2" fmla="*/ 58 w 201"/>
              <a:gd name="T3" fmla="*/ 103 h 203"/>
              <a:gd name="T4" fmla="*/ 101 w 201"/>
              <a:gd name="T5" fmla="*/ 147 h 203"/>
              <a:gd name="T6" fmla="*/ 144 w 201"/>
              <a:gd name="T7" fmla="*/ 103 h 203"/>
              <a:gd name="T8" fmla="*/ 101 w 201"/>
              <a:gd name="T9" fmla="*/ 60 h 203"/>
              <a:gd name="T10" fmla="*/ 180 w 201"/>
              <a:gd name="T11" fmla="*/ 101 h 203"/>
              <a:gd name="T12" fmla="*/ 180 w 201"/>
              <a:gd name="T13" fmla="*/ 95 h 203"/>
              <a:gd name="T14" fmla="*/ 201 w 201"/>
              <a:gd name="T15" fmla="*/ 90 h 203"/>
              <a:gd name="T16" fmla="*/ 193 w 201"/>
              <a:gd name="T17" fmla="*/ 61 h 203"/>
              <a:gd name="T18" fmla="*/ 172 w 201"/>
              <a:gd name="T19" fmla="*/ 67 h 203"/>
              <a:gd name="T20" fmla="*/ 162 w 201"/>
              <a:gd name="T21" fmla="*/ 51 h 203"/>
              <a:gd name="T22" fmla="*/ 176 w 201"/>
              <a:gd name="T23" fmla="*/ 34 h 203"/>
              <a:gd name="T24" fmla="*/ 153 w 201"/>
              <a:gd name="T25" fmla="*/ 15 h 203"/>
              <a:gd name="T26" fmla="*/ 139 w 201"/>
              <a:gd name="T27" fmla="*/ 32 h 203"/>
              <a:gd name="T28" fmla="*/ 115 w 201"/>
              <a:gd name="T29" fmla="*/ 23 h 203"/>
              <a:gd name="T30" fmla="*/ 115 w 201"/>
              <a:gd name="T31" fmla="*/ 1 h 203"/>
              <a:gd name="T32" fmla="*/ 101 w 201"/>
              <a:gd name="T33" fmla="*/ 0 h 203"/>
              <a:gd name="T34" fmla="*/ 86 w 201"/>
              <a:gd name="T35" fmla="*/ 1 h 203"/>
              <a:gd name="T36" fmla="*/ 86 w 201"/>
              <a:gd name="T37" fmla="*/ 23 h 203"/>
              <a:gd name="T38" fmla="*/ 68 w 201"/>
              <a:gd name="T39" fmla="*/ 29 h 203"/>
              <a:gd name="T40" fmla="*/ 55 w 201"/>
              <a:gd name="T41" fmla="*/ 11 h 203"/>
              <a:gd name="T42" fmla="*/ 31 w 201"/>
              <a:gd name="T43" fmla="*/ 28 h 203"/>
              <a:gd name="T44" fmla="*/ 43 w 201"/>
              <a:gd name="T45" fmla="*/ 46 h 203"/>
              <a:gd name="T46" fmla="*/ 32 w 201"/>
              <a:gd name="T47" fmla="*/ 60 h 203"/>
              <a:gd name="T48" fmla="*/ 12 w 201"/>
              <a:gd name="T49" fmla="*/ 53 h 203"/>
              <a:gd name="T50" fmla="*/ 1 w 201"/>
              <a:gd name="T51" fmla="*/ 81 h 203"/>
              <a:gd name="T52" fmla="*/ 22 w 201"/>
              <a:gd name="T53" fmla="*/ 88 h 203"/>
              <a:gd name="T54" fmla="*/ 21 w 201"/>
              <a:gd name="T55" fmla="*/ 101 h 203"/>
              <a:gd name="T56" fmla="*/ 21 w 201"/>
              <a:gd name="T57" fmla="*/ 107 h 203"/>
              <a:gd name="T58" fmla="*/ 0 w 201"/>
              <a:gd name="T59" fmla="*/ 113 h 203"/>
              <a:gd name="T60" fmla="*/ 7 w 201"/>
              <a:gd name="T61" fmla="*/ 142 h 203"/>
              <a:gd name="T62" fmla="*/ 28 w 201"/>
              <a:gd name="T63" fmla="*/ 136 h 203"/>
              <a:gd name="T64" fmla="*/ 39 w 201"/>
              <a:gd name="T65" fmla="*/ 152 h 203"/>
              <a:gd name="T66" fmla="*/ 25 w 201"/>
              <a:gd name="T67" fmla="*/ 169 h 203"/>
              <a:gd name="T68" fmla="*/ 47 w 201"/>
              <a:gd name="T69" fmla="*/ 188 h 203"/>
              <a:gd name="T70" fmla="*/ 61 w 201"/>
              <a:gd name="T71" fmla="*/ 171 h 203"/>
              <a:gd name="T72" fmla="*/ 86 w 201"/>
              <a:gd name="T73" fmla="*/ 180 h 203"/>
              <a:gd name="T74" fmla="*/ 86 w 201"/>
              <a:gd name="T75" fmla="*/ 202 h 203"/>
              <a:gd name="T76" fmla="*/ 101 w 201"/>
              <a:gd name="T77" fmla="*/ 203 h 203"/>
              <a:gd name="T78" fmla="*/ 115 w 201"/>
              <a:gd name="T79" fmla="*/ 202 h 203"/>
              <a:gd name="T80" fmla="*/ 115 w 201"/>
              <a:gd name="T81" fmla="*/ 180 h 203"/>
              <a:gd name="T82" fmla="*/ 134 w 201"/>
              <a:gd name="T83" fmla="*/ 174 h 203"/>
              <a:gd name="T84" fmla="*/ 146 w 201"/>
              <a:gd name="T85" fmla="*/ 192 h 203"/>
              <a:gd name="T86" fmla="*/ 170 w 201"/>
              <a:gd name="T87" fmla="*/ 175 h 203"/>
              <a:gd name="T88" fmla="*/ 158 w 201"/>
              <a:gd name="T89" fmla="*/ 157 h 203"/>
              <a:gd name="T90" fmla="*/ 169 w 201"/>
              <a:gd name="T91" fmla="*/ 142 h 203"/>
              <a:gd name="T92" fmla="*/ 190 w 201"/>
              <a:gd name="T93" fmla="*/ 150 h 203"/>
              <a:gd name="T94" fmla="*/ 200 w 201"/>
              <a:gd name="T95" fmla="*/ 121 h 203"/>
              <a:gd name="T96" fmla="*/ 179 w 201"/>
              <a:gd name="T97" fmla="*/ 114 h 203"/>
              <a:gd name="T98" fmla="*/ 180 w 201"/>
              <a:gd name="T99" fmla="*/ 101 h 203"/>
              <a:gd name="T100" fmla="*/ 101 w 201"/>
              <a:gd name="T101" fmla="*/ 158 h 203"/>
              <a:gd name="T102" fmla="*/ 47 w 201"/>
              <a:gd name="T103" fmla="*/ 103 h 203"/>
              <a:gd name="T104" fmla="*/ 101 w 201"/>
              <a:gd name="T105" fmla="*/ 49 h 203"/>
              <a:gd name="T106" fmla="*/ 155 w 201"/>
              <a:gd name="T107" fmla="*/ 103 h 203"/>
              <a:gd name="T108" fmla="*/ 101 w 201"/>
              <a:gd name="T109" fmla="*/ 15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1" h="203">
                <a:moveTo>
                  <a:pt x="101" y="60"/>
                </a:moveTo>
                <a:cubicBezTo>
                  <a:pt x="77" y="60"/>
                  <a:pt x="58" y="80"/>
                  <a:pt x="58" y="103"/>
                </a:cubicBezTo>
                <a:cubicBezTo>
                  <a:pt x="58" y="127"/>
                  <a:pt x="77" y="147"/>
                  <a:pt x="101" y="147"/>
                </a:cubicBezTo>
                <a:cubicBezTo>
                  <a:pt x="125" y="147"/>
                  <a:pt x="144" y="127"/>
                  <a:pt x="144" y="103"/>
                </a:cubicBezTo>
                <a:cubicBezTo>
                  <a:pt x="144" y="80"/>
                  <a:pt x="125" y="60"/>
                  <a:pt x="101" y="60"/>
                </a:cubicBezTo>
                <a:close/>
                <a:moveTo>
                  <a:pt x="180" y="101"/>
                </a:moveTo>
                <a:cubicBezTo>
                  <a:pt x="180" y="99"/>
                  <a:pt x="180" y="97"/>
                  <a:pt x="180" y="95"/>
                </a:cubicBezTo>
                <a:cubicBezTo>
                  <a:pt x="201" y="90"/>
                  <a:pt x="201" y="90"/>
                  <a:pt x="201" y="90"/>
                </a:cubicBezTo>
                <a:cubicBezTo>
                  <a:pt x="200" y="80"/>
                  <a:pt x="197" y="70"/>
                  <a:pt x="193" y="61"/>
                </a:cubicBezTo>
                <a:cubicBezTo>
                  <a:pt x="172" y="67"/>
                  <a:pt x="172" y="67"/>
                  <a:pt x="172" y="67"/>
                </a:cubicBezTo>
                <a:cubicBezTo>
                  <a:pt x="170" y="61"/>
                  <a:pt x="166" y="56"/>
                  <a:pt x="162" y="51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0" y="27"/>
                  <a:pt x="162" y="20"/>
                  <a:pt x="153" y="15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2" y="28"/>
                  <a:pt x="124" y="25"/>
                  <a:pt x="115" y="23"/>
                </a:cubicBezTo>
                <a:cubicBezTo>
                  <a:pt x="115" y="1"/>
                  <a:pt x="115" y="1"/>
                  <a:pt x="115" y="1"/>
                </a:cubicBezTo>
                <a:cubicBezTo>
                  <a:pt x="111" y="1"/>
                  <a:pt x="106" y="0"/>
                  <a:pt x="101" y="0"/>
                </a:cubicBezTo>
                <a:cubicBezTo>
                  <a:pt x="95" y="0"/>
                  <a:pt x="91" y="1"/>
                  <a:pt x="86" y="1"/>
                </a:cubicBezTo>
                <a:cubicBezTo>
                  <a:pt x="86" y="23"/>
                  <a:pt x="86" y="23"/>
                  <a:pt x="86" y="23"/>
                </a:cubicBezTo>
                <a:cubicBezTo>
                  <a:pt x="79" y="24"/>
                  <a:pt x="73" y="26"/>
                  <a:pt x="68" y="29"/>
                </a:cubicBezTo>
                <a:cubicBezTo>
                  <a:pt x="55" y="11"/>
                  <a:pt x="55" y="11"/>
                  <a:pt x="55" y="11"/>
                </a:cubicBezTo>
                <a:cubicBezTo>
                  <a:pt x="46" y="15"/>
                  <a:pt x="38" y="21"/>
                  <a:pt x="31" y="28"/>
                </a:cubicBezTo>
                <a:cubicBezTo>
                  <a:pt x="43" y="46"/>
                  <a:pt x="43" y="46"/>
                  <a:pt x="43" y="46"/>
                </a:cubicBezTo>
                <a:cubicBezTo>
                  <a:pt x="39" y="50"/>
                  <a:pt x="35" y="55"/>
                  <a:pt x="32" y="60"/>
                </a:cubicBezTo>
                <a:cubicBezTo>
                  <a:pt x="12" y="53"/>
                  <a:pt x="12" y="53"/>
                  <a:pt x="12" y="53"/>
                </a:cubicBezTo>
                <a:cubicBezTo>
                  <a:pt x="7" y="62"/>
                  <a:pt x="3" y="71"/>
                  <a:pt x="1" y="81"/>
                </a:cubicBezTo>
                <a:cubicBezTo>
                  <a:pt x="22" y="88"/>
                  <a:pt x="22" y="88"/>
                  <a:pt x="22" y="88"/>
                </a:cubicBezTo>
                <a:cubicBezTo>
                  <a:pt x="21" y="93"/>
                  <a:pt x="21" y="97"/>
                  <a:pt x="21" y="101"/>
                </a:cubicBezTo>
                <a:cubicBezTo>
                  <a:pt x="21" y="103"/>
                  <a:pt x="21" y="105"/>
                  <a:pt x="21" y="107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23"/>
                  <a:pt x="4" y="133"/>
                  <a:pt x="7" y="142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1" y="142"/>
                  <a:pt x="35" y="147"/>
                  <a:pt x="39" y="152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31" y="176"/>
                  <a:pt x="39" y="182"/>
                  <a:pt x="47" y="188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175"/>
                  <a:pt x="77" y="178"/>
                  <a:pt x="86" y="180"/>
                </a:cubicBezTo>
                <a:cubicBezTo>
                  <a:pt x="86" y="202"/>
                  <a:pt x="86" y="202"/>
                  <a:pt x="86" y="202"/>
                </a:cubicBezTo>
                <a:cubicBezTo>
                  <a:pt x="91" y="202"/>
                  <a:pt x="95" y="203"/>
                  <a:pt x="101" y="203"/>
                </a:cubicBezTo>
                <a:cubicBezTo>
                  <a:pt x="106" y="203"/>
                  <a:pt x="111" y="202"/>
                  <a:pt x="115" y="202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22" y="179"/>
                  <a:pt x="128" y="177"/>
                  <a:pt x="134" y="174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88"/>
                  <a:pt x="163" y="182"/>
                  <a:pt x="170" y="175"/>
                </a:cubicBezTo>
                <a:cubicBezTo>
                  <a:pt x="158" y="157"/>
                  <a:pt x="158" y="157"/>
                  <a:pt x="158" y="157"/>
                </a:cubicBezTo>
                <a:cubicBezTo>
                  <a:pt x="162" y="153"/>
                  <a:pt x="166" y="148"/>
                  <a:pt x="169" y="142"/>
                </a:cubicBezTo>
                <a:cubicBezTo>
                  <a:pt x="190" y="150"/>
                  <a:pt x="190" y="150"/>
                  <a:pt x="190" y="150"/>
                </a:cubicBezTo>
                <a:cubicBezTo>
                  <a:pt x="194" y="141"/>
                  <a:pt x="198" y="131"/>
                  <a:pt x="200" y="121"/>
                </a:cubicBezTo>
                <a:cubicBezTo>
                  <a:pt x="179" y="114"/>
                  <a:pt x="179" y="114"/>
                  <a:pt x="179" y="114"/>
                </a:cubicBezTo>
                <a:cubicBezTo>
                  <a:pt x="180" y="110"/>
                  <a:pt x="180" y="106"/>
                  <a:pt x="180" y="101"/>
                </a:cubicBezTo>
                <a:close/>
                <a:moveTo>
                  <a:pt x="101" y="158"/>
                </a:moveTo>
                <a:cubicBezTo>
                  <a:pt x="71" y="158"/>
                  <a:pt x="47" y="133"/>
                  <a:pt x="47" y="103"/>
                </a:cubicBezTo>
                <a:cubicBezTo>
                  <a:pt x="47" y="73"/>
                  <a:pt x="71" y="49"/>
                  <a:pt x="101" y="49"/>
                </a:cubicBezTo>
                <a:cubicBezTo>
                  <a:pt x="131" y="49"/>
                  <a:pt x="155" y="73"/>
                  <a:pt x="155" y="103"/>
                </a:cubicBezTo>
                <a:cubicBezTo>
                  <a:pt x="155" y="133"/>
                  <a:pt x="131" y="158"/>
                  <a:pt x="101" y="1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0"/>
          <p:cNvSpPr>
            <a:spLocks noEditPoints="1"/>
          </p:cNvSpPr>
          <p:nvPr/>
        </p:nvSpPr>
        <p:spPr bwMode="auto">
          <a:xfrm>
            <a:off x="6968880" y="2770926"/>
            <a:ext cx="960533" cy="902706"/>
          </a:xfrm>
          <a:custGeom>
            <a:avLst/>
            <a:gdLst>
              <a:gd name="T0" fmla="*/ 401 w 415"/>
              <a:gd name="T1" fmla="*/ 70 h 390"/>
              <a:gd name="T2" fmla="*/ 102 w 415"/>
              <a:gd name="T3" fmla="*/ 70 h 390"/>
              <a:gd name="T4" fmla="*/ 82 w 415"/>
              <a:gd name="T5" fmla="*/ 27 h 390"/>
              <a:gd name="T6" fmla="*/ 3 w 415"/>
              <a:gd name="T7" fmla="*/ 10 h 390"/>
              <a:gd name="T8" fmla="*/ 66 w 415"/>
              <a:gd name="T9" fmla="*/ 49 h 390"/>
              <a:gd name="T10" fmla="*/ 128 w 415"/>
              <a:gd name="T11" fmla="*/ 254 h 390"/>
              <a:gd name="T12" fmla="*/ 110 w 415"/>
              <a:gd name="T13" fmla="*/ 319 h 390"/>
              <a:gd name="T14" fmla="*/ 129 w 415"/>
              <a:gd name="T15" fmla="*/ 324 h 390"/>
              <a:gd name="T16" fmla="*/ 159 w 415"/>
              <a:gd name="T17" fmla="*/ 390 h 390"/>
              <a:gd name="T18" fmla="*/ 188 w 415"/>
              <a:gd name="T19" fmla="*/ 324 h 390"/>
              <a:gd name="T20" fmla="*/ 265 w 415"/>
              <a:gd name="T21" fmla="*/ 351 h 390"/>
              <a:gd name="T22" fmla="*/ 344 w 415"/>
              <a:gd name="T23" fmla="*/ 351 h 390"/>
              <a:gd name="T24" fmla="*/ 346 w 415"/>
              <a:gd name="T25" fmla="*/ 324 h 390"/>
              <a:gd name="T26" fmla="*/ 346 w 415"/>
              <a:gd name="T27" fmla="*/ 302 h 390"/>
              <a:gd name="T28" fmla="*/ 147 w 415"/>
              <a:gd name="T29" fmla="*/ 268 h 390"/>
              <a:gd name="T30" fmla="*/ 346 w 415"/>
              <a:gd name="T31" fmla="*/ 269 h 390"/>
              <a:gd name="T32" fmla="*/ 414 w 415"/>
              <a:gd name="T33" fmla="*/ 87 h 390"/>
              <a:gd name="T34" fmla="*/ 159 w 415"/>
              <a:gd name="T35" fmla="*/ 368 h 390"/>
              <a:gd name="T36" fmla="*/ 159 w 415"/>
              <a:gd name="T37" fmla="*/ 333 h 390"/>
              <a:gd name="T38" fmla="*/ 159 w 415"/>
              <a:gd name="T39" fmla="*/ 368 h 390"/>
              <a:gd name="T40" fmla="*/ 287 w 415"/>
              <a:gd name="T41" fmla="*/ 351 h 390"/>
              <a:gd name="T42" fmla="*/ 322 w 415"/>
              <a:gd name="T43" fmla="*/ 351 h 390"/>
              <a:gd name="T44" fmla="*/ 374 w 415"/>
              <a:gd name="T45" fmla="*/ 126 h 390"/>
              <a:gd name="T46" fmla="*/ 306 w 415"/>
              <a:gd name="T47" fmla="*/ 97 h 390"/>
              <a:gd name="T48" fmla="*/ 374 w 415"/>
              <a:gd name="T49" fmla="*/ 126 h 390"/>
              <a:gd name="T50" fmla="*/ 306 w 415"/>
              <a:gd name="T51" fmla="*/ 187 h 390"/>
              <a:gd name="T52" fmla="*/ 365 w 415"/>
              <a:gd name="T53" fmla="*/ 153 h 390"/>
              <a:gd name="T54" fmla="*/ 219 w 415"/>
              <a:gd name="T55" fmla="*/ 153 h 390"/>
              <a:gd name="T56" fmla="*/ 280 w 415"/>
              <a:gd name="T57" fmla="*/ 187 h 390"/>
              <a:gd name="T58" fmla="*/ 219 w 415"/>
              <a:gd name="T59" fmla="*/ 153 h 390"/>
              <a:gd name="T60" fmla="*/ 219 w 415"/>
              <a:gd name="T61" fmla="*/ 242 h 390"/>
              <a:gd name="T62" fmla="*/ 280 w 415"/>
              <a:gd name="T63" fmla="*/ 214 h 390"/>
              <a:gd name="T64" fmla="*/ 130 w 415"/>
              <a:gd name="T65" fmla="*/ 153 h 390"/>
              <a:gd name="T66" fmla="*/ 192 w 415"/>
              <a:gd name="T67" fmla="*/ 187 h 390"/>
              <a:gd name="T68" fmla="*/ 130 w 415"/>
              <a:gd name="T69" fmla="*/ 153 h 390"/>
              <a:gd name="T70" fmla="*/ 280 w 415"/>
              <a:gd name="T71" fmla="*/ 97 h 390"/>
              <a:gd name="T72" fmla="*/ 219 w 415"/>
              <a:gd name="T73" fmla="*/ 126 h 390"/>
              <a:gd name="T74" fmla="*/ 192 w 415"/>
              <a:gd name="T75" fmla="*/ 97 h 390"/>
              <a:gd name="T76" fmla="*/ 121 w 415"/>
              <a:gd name="T77" fmla="*/ 126 h 390"/>
              <a:gd name="T78" fmla="*/ 192 w 415"/>
              <a:gd name="T79" fmla="*/ 97 h 390"/>
              <a:gd name="T80" fmla="*/ 192 w 415"/>
              <a:gd name="T81" fmla="*/ 214 h 390"/>
              <a:gd name="T82" fmla="*/ 161 w 415"/>
              <a:gd name="T83" fmla="*/ 242 h 390"/>
              <a:gd name="T84" fmla="*/ 306 w 415"/>
              <a:gd name="T85" fmla="*/ 242 h 390"/>
              <a:gd name="T86" fmla="*/ 346 w 415"/>
              <a:gd name="T87" fmla="*/ 214 h 390"/>
              <a:gd name="T88" fmla="*/ 306 w 415"/>
              <a:gd name="T89" fmla="*/ 24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5" h="390">
                <a:moveTo>
                  <a:pt x="412" y="76"/>
                </a:moveTo>
                <a:cubicBezTo>
                  <a:pt x="410" y="72"/>
                  <a:pt x="406" y="70"/>
                  <a:pt x="401" y="70"/>
                </a:cubicBezTo>
                <a:cubicBezTo>
                  <a:pt x="103" y="70"/>
                  <a:pt x="103" y="70"/>
                  <a:pt x="103" y="70"/>
                </a:cubicBezTo>
                <a:cubicBezTo>
                  <a:pt x="103" y="70"/>
                  <a:pt x="102" y="70"/>
                  <a:pt x="102" y="70"/>
                </a:cubicBezTo>
                <a:cubicBezTo>
                  <a:pt x="89" y="35"/>
                  <a:pt x="89" y="35"/>
                  <a:pt x="89" y="35"/>
                </a:cubicBezTo>
                <a:cubicBezTo>
                  <a:pt x="88" y="31"/>
                  <a:pt x="85" y="28"/>
                  <a:pt x="82" y="27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0"/>
                  <a:pt x="5" y="3"/>
                  <a:pt x="3" y="10"/>
                </a:cubicBezTo>
                <a:cubicBezTo>
                  <a:pt x="0" y="17"/>
                  <a:pt x="3" y="25"/>
                  <a:pt x="10" y="27"/>
                </a:cubicBezTo>
                <a:cubicBezTo>
                  <a:pt x="66" y="49"/>
                  <a:pt x="66" y="49"/>
                  <a:pt x="66" y="49"/>
                </a:cubicBezTo>
                <a:cubicBezTo>
                  <a:pt x="135" y="247"/>
                  <a:pt x="135" y="247"/>
                  <a:pt x="135" y="247"/>
                </a:cubicBezTo>
                <a:cubicBezTo>
                  <a:pt x="132" y="248"/>
                  <a:pt x="130" y="251"/>
                  <a:pt x="128" y="254"/>
                </a:cubicBezTo>
                <a:cubicBezTo>
                  <a:pt x="109" y="309"/>
                  <a:pt x="109" y="309"/>
                  <a:pt x="109" y="309"/>
                </a:cubicBezTo>
                <a:cubicBezTo>
                  <a:pt x="107" y="313"/>
                  <a:pt x="108" y="316"/>
                  <a:pt x="110" y="319"/>
                </a:cubicBezTo>
                <a:cubicBezTo>
                  <a:pt x="112" y="322"/>
                  <a:pt x="115" y="324"/>
                  <a:pt x="119" y="324"/>
                </a:cubicBezTo>
                <a:cubicBezTo>
                  <a:pt x="129" y="324"/>
                  <a:pt x="129" y="324"/>
                  <a:pt x="129" y="324"/>
                </a:cubicBezTo>
                <a:cubicBezTo>
                  <a:pt x="123" y="331"/>
                  <a:pt x="119" y="340"/>
                  <a:pt x="119" y="351"/>
                </a:cubicBezTo>
                <a:cubicBezTo>
                  <a:pt x="119" y="372"/>
                  <a:pt x="137" y="390"/>
                  <a:pt x="159" y="390"/>
                </a:cubicBezTo>
                <a:cubicBezTo>
                  <a:pt x="181" y="390"/>
                  <a:pt x="198" y="372"/>
                  <a:pt x="198" y="351"/>
                </a:cubicBezTo>
                <a:cubicBezTo>
                  <a:pt x="198" y="340"/>
                  <a:pt x="194" y="331"/>
                  <a:pt x="188" y="324"/>
                </a:cubicBezTo>
                <a:cubicBezTo>
                  <a:pt x="275" y="324"/>
                  <a:pt x="275" y="324"/>
                  <a:pt x="275" y="324"/>
                </a:cubicBezTo>
                <a:cubicBezTo>
                  <a:pt x="268" y="331"/>
                  <a:pt x="265" y="340"/>
                  <a:pt x="265" y="351"/>
                </a:cubicBezTo>
                <a:cubicBezTo>
                  <a:pt x="265" y="372"/>
                  <a:pt x="282" y="390"/>
                  <a:pt x="304" y="390"/>
                </a:cubicBezTo>
                <a:cubicBezTo>
                  <a:pt x="326" y="390"/>
                  <a:pt x="344" y="372"/>
                  <a:pt x="344" y="351"/>
                </a:cubicBezTo>
                <a:cubicBezTo>
                  <a:pt x="344" y="340"/>
                  <a:pt x="340" y="331"/>
                  <a:pt x="334" y="324"/>
                </a:cubicBezTo>
                <a:cubicBezTo>
                  <a:pt x="346" y="324"/>
                  <a:pt x="346" y="324"/>
                  <a:pt x="346" y="324"/>
                </a:cubicBezTo>
                <a:cubicBezTo>
                  <a:pt x="352" y="324"/>
                  <a:pt x="357" y="319"/>
                  <a:pt x="357" y="313"/>
                </a:cubicBezTo>
                <a:cubicBezTo>
                  <a:pt x="357" y="307"/>
                  <a:pt x="352" y="302"/>
                  <a:pt x="346" y="302"/>
                </a:cubicBezTo>
                <a:cubicBezTo>
                  <a:pt x="135" y="302"/>
                  <a:pt x="135" y="302"/>
                  <a:pt x="135" y="302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48" y="268"/>
                  <a:pt x="150" y="269"/>
                  <a:pt x="152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52" y="269"/>
                  <a:pt x="357" y="265"/>
                  <a:pt x="359" y="260"/>
                </a:cubicBezTo>
                <a:cubicBezTo>
                  <a:pt x="414" y="87"/>
                  <a:pt x="414" y="87"/>
                  <a:pt x="414" y="87"/>
                </a:cubicBezTo>
                <a:cubicBezTo>
                  <a:pt x="415" y="83"/>
                  <a:pt x="415" y="79"/>
                  <a:pt x="412" y="76"/>
                </a:cubicBezTo>
                <a:moveTo>
                  <a:pt x="159" y="368"/>
                </a:moveTo>
                <a:cubicBezTo>
                  <a:pt x="149" y="368"/>
                  <a:pt x="141" y="360"/>
                  <a:pt x="141" y="351"/>
                </a:cubicBezTo>
                <a:cubicBezTo>
                  <a:pt x="141" y="341"/>
                  <a:pt x="149" y="333"/>
                  <a:pt x="159" y="333"/>
                </a:cubicBezTo>
                <a:cubicBezTo>
                  <a:pt x="168" y="333"/>
                  <a:pt x="176" y="341"/>
                  <a:pt x="176" y="351"/>
                </a:cubicBezTo>
                <a:cubicBezTo>
                  <a:pt x="176" y="360"/>
                  <a:pt x="168" y="368"/>
                  <a:pt x="159" y="368"/>
                </a:cubicBezTo>
                <a:moveTo>
                  <a:pt x="304" y="368"/>
                </a:moveTo>
                <a:cubicBezTo>
                  <a:pt x="295" y="368"/>
                  <a:pt x="287" y="360"/>
                  <a:pt x="287" y="351"/>
                </a:cubicBezTo>
                <a:cubicBezTo>
                  <a:pt x="287" y="341"/>
                  <a:pt x="295" y="333"/>
                  <a:pt x="304" y="333"/>
                </a:cubicBezTo>
                <a:cubicBezTo>
                  <a:pt x="314" y="333"/>
                  <a:pt x="322" y="341"/>
                  <a:pt x="322" y="351"/>
                </a:cubicBezTo>
                <a:cubicBezTo>
                  <a:pt x="322" y="360"/>
                  <a:pt x="314" y="368"/>
                  <a:pt x="304" y="368"/>
                </a:cubicBezTo>
                <a:moveTo>
                  <a:pt x="374" y="126"/>
                </a:moveTo>
                <a:cubicBezTo>
                  <a:pt x="306" y="126"/>
                  <a:pt x="306" y="126"/>
                  <a:pt x="306" y="126"/>
                </a:cubicBezTo>
                <a:cubicBezTo>
                  <a:pt x="306" y="97"/>
                  <a:pt x="306" y="97"/>
                  <a:pt x="306" y="97"/>
                </a:cubicBezTo>
                <a:cubicBezTo>
                  <a:pt x="383" y="97"/>
                  <a:pt x="383" y="97"/>
                  <a:pt x="383" y="97"/>
                </a:cubicBezTo>
                <a:lnTo>
                  <a:pt x="374" y="126"/>
                </a:lnTo>
                <a:close/>
                <a:moveTo>
                  <a:pt x="354" y="187"/>
                </a:moveTo>
                <a:cubicBezTo>
                  <a:pt x="306" y="187"/>
                  <a:pt x="306" y="187"/>
                  <a:pt x="306" y="18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65" y="153"/>
                  <a:pt x="365" y="153"/>
                  <a:pt x="365" y="153"/>
                </a:cubicBezTo>
                <a:lnTo>
                  <a:pt x="354" y="187"/>
                </a:lnTo>
                <a:close/>
                <a:moveTo>
                  <a:pt x="219" y="153"/>
                </a:moveTo>
                <a:cubicBezTo>
                  <a:pt x="280" y="153"/>
                  <a:pt x="280" y="153"/>
                  <a:pt x="280" y="153"/>
                </a:cubicBezTo>
                <a:cubicBezTo>
                  <a:pt x="280" y="187"/>
                  <a:pt x="280" y="187"/>
                  <a:pt x="280" y="187"/>
                </a:cubicBezTo>
                <a:cubicBezTo>
                  <a:pt x="219" y="187"/>
                  <a:pt x="219" y="187"/>
                  <a:pt x="219" y="187"/>
                </a:cubicBezTo>
                <a:lnTo>
                  <a:pt x="219" y="153"/>
                </a:lnTo>
                <a:close/>
                <a:moveTo>
                  <a:pt x="280" y="242"/>
                </a:moveTo>
                <a:cubicBezTo>
                  <a:pt x="219" y="242"/>
                  <a:pt x="219" y="242"/>
                  <a:pt x="219" y="242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280" y="214"/>
                  <a:pt x="280" y="214"/>
                  <a:pt x="280" y="214"/>
                </a:cubicBezTo>
                <a:lnTo>
                  <a:pt x="280" y="242"/>
                </a:lnTo>
                <a:close/>
                <a:moveTo>
                  <a:pt x="130" y="153"/>
                </a:moveTo>
                <a:cubicBezTo>
                  <a:pt x="192" y="153"/>
                  <a:pt x="192" y="153"/>
                  <a:pt x="192" y="153"/>
                </a:cubicBezTo>
                <a:cubicBezTo>
                  <a:pt x="192" y="187"/>
                  <a:pt x="192" y="187"/>
                  <a:pt x="192" y="187"/>
                </a:cubicBezTo>
                <a:cubicBezTo>
                  <a:pt x="142" y="187"/>
                  <a:pt x="142" y="187"/>
                  <a:pt x="142" y="187"/>
                </a:cubicBezTo>
                <a:lnTo>
                  <a:pt x="130" y="153"/>
                </a:lnTo>
                <a:close/>
                <a:moveTo>
                  <a:pt x="219" y="97"/>
                </a:moveTo>
                <a:cubicBezTo>
                  <a:pt x="280" y="97"/>
                  <a:pt x="280" y="97"/>
                  <a:pt x="280" y="97"/>
                </a:cubicBezTo>
                <a:cubicBezTo>
                  <a:pt x="280" y="126"/>
                  <a:pt x="280" y="126"/>
                  <a:pt x="280" y="126"/>
                </a:cubicBezTo>
                <a:cubicBezTo>
                  <a:pt x="219" y="126"/>
                  <a:pt x="219" y="126"/>
                  <a:pt x="219" y="126"/>
                </a:cubicBezTo>
                <a:lnTo>
                  <a:pt x="219" y="97"/>
                </a:lnTo>
                <a:close/>
                <a:moveTo>
                  <a:pt x="192" y="97"/>
                </a:moveTo>
                <a:cubicBezTo>
                  <a:pt x="192" y="126"/>
                  <a:pt x="192" y="126"/>
                  <a:pt x="192" y="126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11" y="97"/>
                  <a:pt x="111" y="97"/>
                  <a:pt x="111" y="97"/>
                </a:cubicBezTo>
                <a:lnTo>
                  <a:pt x="192" y="97"/>
                </a:lnTo>
                <a:close/>
                <a:moveTo>
                  <a:pt x="151" y="214"/>
                </a:moveTo>
                <a:cubicBezTo>
                  <a:pt x="192" y="214"/>
                  <a:pt x="192" y="214"/>
                  <a:pt x="192" y="214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161" y="242"/>
                  <a:pt x="161" y="242"/>
                  <a:pt x="161" y="242"/>
                </a:cubicBezTo>
                <a:lnTo>
                  <a:pt x="151" y="214"/>
                </a:lnTo>
                <a:close/>
                <a:moveTo>
                  <a:pt x="306" y="242"/>
                </a:moveTo>
                <a:cubicBezTo>
                  <a:pt x="306" y="214"/>
                  <a:pt x="306" y="214"/>
                  <a:pt x="306" y="214"/>
                </a:cubicBezTo>
                <a:cubicBezTo>
                  <a:pt x="346" y="214"/>
                  <a:pt x="346" y="214"/>
                  <a:pt x="346" y="214"/>
                </a:cubicBezTo>
                <a:cubicBezTo>
                  <a:pt x="337" y="242"/>
                  <a:pt x="337" y="242"/>
                  <a:pt x="337" y="242"/>
                </a:cubicBezTo>
                <a:lnTo>
                  <a:pt x="306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910"/>
          <p:cNvSpPr>
            <a:spLocks/>
          </p:cNvSpPr>
          <p:nvPr/>
        </p:nvSpPr>
        <p:spPr bwMode="auto">
          <a:xfrm>
            <a:off x="4264508" y="2787528"/>
            <a:ext cx="861718" cy="869503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3" name="组合 82"/>
          <p:cNvGrpSpPr>
            <a:grpSpLocks noChangeAspect="1"/>
          </p:cNvGrpSpPr>
          <p:nvPr/>
        </p:nvGrpSpPr>
        <p:grpSpPr>
          <a:xfrm>
            <a:off x="9772068" y="2857677"/>
            <a:ext cx="959530" cy="729205"/>
            <a:chOff x="10004425" y="1971676"/>
            <a:chExt cx="1593850" cy="1211262"/>
          </a:xfrm>
          <a:solidFill>
            <a:schemeClr val="bg1"/>
          </a:solidFill>
        </p:grpSpPr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4139317" y="1192258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91" name="Rectangle 58"/>
          <p:cNvSpPr/>
          <p:nvPr/>
        </p:nvSpPr>
        <p:spPr>
          <a:xfrm>
            <a:off x="3614043" y="1612526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7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5087" y="1683657"/>
            <a:ext cx="2525486" cy="4151086"/>
          </a:xfrm>
          <a:prstGeom prst="roundRect">
            <a:avLst>
              <a:gd name="adj" fmla="val 56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10534" y="1683657"/>
            <a:ext cx="2525486" cy="4151086"/>
          </a:xfrm>
          <a:prstGeom prst="roundRect">
            <a:avLst>
              <a:gd name="adj" fmla="val 5617"/>
            </a:avLst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255981" y="1683657"/>
            <a:ext cx="2525486" cy="4151086"/>
          </a:xfrm>
          <a:prstGeom prst="roundRect">
            <a:avLst>
              <a:gd name="adj" fmla="val 5617"/>
            </a:avLst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101428" y="1683657"/>
            <a:ext cx="2525486" cy="4151086"/>
          </a:xfrm>
          <a:prstGeom prst="roundRect">
            <a:avLst>
              <a:gd name="adj" fmla="val 5617"/>
            </a:avLst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920705" y="3454795"/>
            <a:ext cx="633264" cy="633264"/>
            <a:chOff x="2909468" y="2944906"/>
            <a:chExt cx="682171" cy="682171"/>
          </a:xfrm>
        </p:grpSpPr>
        <p:sp>
          <p:nvSpPr>
            <p:cNvPr id="27" name="椭圆 26"/>
            <p:cNvSpPr/>
            <p:nvPr/>
          </p:nvSpPr>
          <p:spPr>
            <a:xfrm>
              <a:off x="2909468" y="2944906"/>
              <a:ext cx="682171" cy="682171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燕尾形 27"/>
            <p:cNvSpPr/>
            <p:nvPr/>
          </p:nvSpPr>
          <p:spPr>
            <a:xfrm>
              <a:off x="3122806" y="3065023"/>
              <a:ext cx="255494" cy="44193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772761" y="3454795"/>
            <a:ext cx="633264" cy="633264"/>
            <a:chOff x="2909468" y="2944906"/>
            <a:chExt cx="682171" cy="682171"/>
          </a:xfrm>
        </p:grpSpPr>
        <p:sp>
          <p:nvSpPr>
            <p:cNvPr id="30" name="椭圆 29"/>
            <p:cNvSpPr/>
            <p:nvPr/>
          </p:nvSpPr>
          <p:spPr>
            <a:xfrm>
              <a:off x="2909468" y="2944906"/>
              <a:ext cx="682171" cy="682171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燕尾形 47"/>
            <p:cNvSpPr/>
            <p:nvPr/>
          </p:nvSpPr>
          <p:spPr>
            <a:xfrm>
              <a:off x="3122806" y="3065023"/>
              <a:ext cx="255494" cy="44193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624816" y="3454795"/>
            <a:ext cx="633264" cy="633264"/>
            <a:chOff x="2909468" y="2944906"/>
            <a:chExt cx="682171" cy="682171"/>
          </a:xfrm>
        </p:grpSpPr>
        <p:sp>
          <p:nvSpPr>
            <p:cNvPr id="50" name="椭圆 49"/>
            <p:cNvSpPr/>
            <p:nvPr/>
          </p:nvSpPr>
          <p:spPr>
            <a:xfrm>
              <a:off x="2909468" y="2944906"/>
              <a:ext cx="682171" cy="682171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燕尾形 50"/>
            <p:cNvSpPr/>
            <p:nvPr/>
          </p:nvSpPr>
          <p:spPr>
            <a:xfrm>
              <a:off x="3122806" y="3065023"/>
              <a:ext cx="255494" cy="44193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椭圆 51"/>
          <p:cNvSpPr/>
          <p:nvPr/>
        </p:nvSpPr>
        <p:spPr>
          <a:xfrm>
            <a:off x="1405427" y="1927424"/>
            <a:ext cx="844806" cy="844806"/>
          </a:xfrm>
          <a:prstGeom prst="ellipse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3" name="椭圆 52"/>
          <p:cNvSpPr/>
          <p:nvPr/>
        </p:nvSpPr>
        <p:spPr>
          <a:xfrm>
            <a:off x="9941768" y="1927424"/>
            <a:ext cx="844806" cy="844806"/>
          </a:xfrm>
          <a:prstGeom prst="ellipse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4" name="椭圆 53"/>
          <p:cNvSpPr/>
          <p:nvPr/>
        </p:nvSpPr>
        <p:spPr>
          <a:xfrm>
            <a:off x="7096321" y="1927424"/>
            <a:ext cx="844806" cy="844806"/>
          </a:xfrm>
          <a:prstGeom prst="ellipse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5" name="椭圆 54"/>
          <p:cNvSpPr/>
          <p:nvPr/>
        </p:nvSpPr>
        <p:spPr>
          <a:xfrm>
            <a:off x="4250874" y="1927424"/>
            <a:ext cx="844806" cy="844806"/>
          </a:xfrm>
          <a:prstGeom prst="ellipse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877145" y="3494688"/>
            <a:ext cx="190137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722592" y="3494688"/>
            <a:ext cx="190137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568039" y="3494688"/>
            <a:ext cx="190137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9413486" y="3494688"/>
            <a:ext cx="190137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9"/>
          <p:cNvSpPr txBox="1"/>
          <p:nvPr/>
        </p:nvSpPr>
        <p:spPr>
          <a:xfrm>
            <a:off x="831654" y="400125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1" name="TextBox 39"/>
          <p:cNvSpPr txBox="1"/>
          <p:nvPr/>
        </p:nvSpPr>
        <p:spPr>
          <a:xfrm>
            <a:off x="3671368" y="400125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2" name="TextBox 39"/>
          <p:cNvSpPr txBox="1"/>
          <p:nvPr/>
        </p:nvSpPr>
        <p:spPr>
          <a:xfrm>
            <a:off x="6515064" y="400125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3" name="TextBox 39"/>
          <p:cNvSpPr txBox="1"/>
          <p:nvPr/>
        </p:nvSpPr>
        <p:spPr>
          <a:xfrm>
            <a:off x="9367995" y="400125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24187" y="2943549"/>
            <a:ext cx="2007287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669634" y="2943549"/>
            <a:ext cx="2007287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515081" y="2943549"/>
            <a:ext cx="2007287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360528" y="2943549"/>
            <a:ext cx="2007287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69" name="Freeform 59"/>
          <p:cNvSpPr>
            <a:spLocks noEditPoints="1"/>
          </p:cNvSpPr>
          <p:nvPr/>
        </p:nvSpPr>
        <p:spPr bwMode="auto">
          <a:xfrm>
            <a:off x="1650512" y="2127930"/>
            <a:ext cx="354636" cy="475596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rgbClr val="546E7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70" name="Group 21"/>
          <p:cNvGrpSpPr/>
          <p:nvPr/>
        </p:nvGrpSpPr>
        <p:grpSpPr>
          <a:xfrm>
            <a:off x="10112269" y="2086213"/>
            <a:ext cx="503804" cy="500596"/>
            <a:chOff x="744538" y="3198813"/>
            <a:chExt cx="249237" cy="247650"/>
          </a:xfrm>
          <a:solidFill>
            <a:srgbClr val="F26D64"/>
          </a:solidFill>
        </p:grpSpPr>
        <p:sp>
          <p:nvSpPr>
            <p:cNvPr id="71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3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5" name="Group 26"/>
          <p:cNvGrpSpPr/>
          <p:nvPr/>
        </p:nvGrpSpPr>
        <p:grpSpPr>
          <a:xfrm>
            <a:off x="7355646" y="2086213"/>
            <a:ext cx="326155" cy="492424"/>
            <a:chOff x="549275" y="4406901"/>
            <a:chExt cx="161926" cy="244475"/>
          </a:xfrm>
          <a:solidFill>
            <a:srgbClr val="F8841D"/>
          </a:solidFill>
        </p:grpSpPr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78" name="Freeform 58"/>
          <p:cNvSpPr>
            <a:spLocks/>
          </p:cNvSpPr>
          <p:nvPr/>
        </p:nvSpPr>
        <p:spPr bwMode="auto">
          <a:xfrm>
            <a:off x="4436472" y="2096460"/>
            <a:ext cx="451067" cy="467567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rgbClr val="5EC6D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147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Rectangle 8"/>
          <p:cNvSpPr/>
          <p:nvPr/>
        </p:nvSpPr>
        <p:spPr>
          <a:xfrm>
            <a:off x="1417594" y="2267300"/>
            <a:ext cx="2584417" cy="26491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27" name="Straight Arrow Connector 14"/>
          <p:cNvCxnSpPr/>
          <p:nvPr/>
        </p:nvCxnSpPr>
        <p:spPr>
          <a:xfrm>
            <a:off x="2016933" y="5321176"/>
            <a:ext cx="1106560" cy="1940"/>
          </a:xfrm>
          <a:prstGeom prst="straightConnector1">
            <a:avLst/>
          </a:prstGeom>
          <a:ln w="28575">
            <a:solidFill>
              <a:srgbClr val="546E7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2"/>
          <p:cNvCxnSpPr/>
          <p:nvPr/>
        </p:nvCxnSpPr>
        <p:spPr>
          <a:xfrm>
            <a:off x="4485412" y="2616315"/>
            <a:ext cx="1106560" cy="1940"/>
          </a:xfrm>
          <a:prstGeom prst="straightConnector1">
            <a:avLst/>
          </a:prstGeom>
          <a:ln w="28575">
            <a:solidFill>
              <a:srgbClr val="5EC6D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/>
          <p:cNvSpPr/>
          <p:nvPr/>
        </p:nvSpPr>
        <p:spPr>
          <a:xfrm>
            <a:off x="3719333" y="3052583"/>
            <a:ext cx="2584417" cy="2649197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31" name="Straight Arrow Connector 13"/>
          <p:cNvCxnSpPr/>
          <p:nvPr/>
        </p:nvCxnSpPr>
        <p:spPr>
          <a:xfrm>
            <a:off x="6698532" y="5321176"/>
            <a:ext cx="1106560" cy="1940"/>
          </a:xfrm>
          <a:prstGeom prst="straightConnector1">
            <a:avLst/>
          </a:prstGeom>
          <a:ln w="28575">
            <a:solidFill>
              <a:srgbClr val="F8841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0"/>
          <p:cNvSpPr/>
          <p:nvPr/>
        </p:nvSpPr>
        <p:spPr>
          <a:xfrm>
            <a:off x="6017572" y="2267300"/>
            <a:ext cx="2584417" cy="26491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34" name="Straight Arrow Connector 15"/>
          <p:cNvCxnSpPr/>
          <p:nvPr/>
        </p:nvCxnSpPr>
        <p:spPr>
          <a:xfrm>
            <a:off x="9239273" y="2616315"/>
            <a:ext cx="1106560" cy="1940"/>
          </a:xfrm>
          <a:prstGeom prst="straightConnector1">
            <a:avLst/>
          </a:prstGeom>
          <a:ln w="28575">
            <a:solidFill>
              <a:srgbClr val="F26D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1"/>
          <p:cNvSpPr/>
          <p:nvPr/>
        </p:nvSpPr>
        <p:spPr>
          <a:xfrm>
            <a:off x="8315812" y="3052583"/>
            <a:ext cx="2584417" cy="264919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81448" y="2548342"/>
            <a:ext cx="2237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81448" y="3052583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02692" y="2548342"/>
            <a:ext cx="2237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02692" y="3052583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14297" y="3532659"/>
            <a:ext cx="2237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14297" y="4036900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435541" y="3532659"/>
            <a:ext cx="22378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35541" y="4036900"/>
            <a:ext cx="2237884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50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8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四项循环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4" name="橢圓 55"/>
          <p:cNvSpPr/>
          <p:nvPr/>
        </p:nvSpPr>
        <p:spPr>
          <a:xfrm>
            <a:off x="6160555" y="2418700"/>
            <a:ext cx="1670588" cy="1989240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55"/>
          <p:cNvSpPr/>
          <p:nvPr/>
        </p:nvSpPr>
        <p:spPr>
          <a:xfrm rot="5400000">
            <a:off x="6003291" y="4053942"/>
            <a:ext cx="1670587" cy="1989241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55"/>
          <p:cNvSpPr/>
          <p:nvPr/>
        </p:nvSpPr>
        <p:spPr>
          <a:xfrm rot="10800000">
            <a:off x="4366378" y="3908156"/>
            <a:ext cx="1670588" cy="1989240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55"/>
          <p:cNvSpPr/>
          <p:nvPr/>
        </p:nvSpPr>
        <p:spPr>
          <a:xfrm rot="16200000">
            <a:off x="4518122" y="2271243"/>
            <a:ext cx="1670587" cy="1989241"/>
          </a:xfrm>
          <a:custGeom>
            <a:avLst/>
            <a:gdLst/>
            <a:ahLst/>
            <a:cxnLst/>
            <a:rect l="l" t="t" r="r" b="b"/>
            <a:pathLst>
              <a:path w="1965411" h="2340300">
                <a:moveTo>
                  <a:pt x="795261" y="0"/>
                </a:moveTo>
                <a:cubicBezTo>
                  <a:pt x="1441517" y="0"/>
                  <a:pt x="1965411" y="523894"/>
                  <a:pt x="1965411" y="1170150"/>
                </a:cubicBezTo>
                <a:cubicBezTo>
                  <a:pt x="1965411" y="1816406"/>
                  <a:pt x="1441517" y="2340300"/>
                  <a:pt x="795261" y="2340300"/>
                </a:cubicBezTo>
                <a:cubicBezTo>
                  <a:pt x="487766" y="2340300"/>
                  <a:pt x="207973" y="2221693"/>
                  <a:pt x="0" y="2026800"/>
                </a:cubicBezTo>
                <a:cubicBezTo>
                  <a:pt x="215871" y="1805818"/>
                  <a:pt x="348501" y="1503473"/>
                  <a:pt x="348501" y="1170150"/>
                </a:cubicBezTo>
                <a:cubicBezTo>
                  <a:pt x="348501" y="836827"/>
                  <a:pt x="215871" y="534482"/>
                  <a:pt x="0" y="313500"/>
                </a:cubicBezTo>
                <a:cubicBezTo>
                  <a:pt x="207973" y="118607"/>
                  <a:pt x="487766" y="0"/>
                  <a:pt x="7952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54732" y="286136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378688" y="286136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46E7A"/>
                </a:solidFill>
              </a:rPr>
              <a:t>添加标题</a:t>
            </a:r>
            <a:endParaRPr lang="en-US" altLang="zh-CN" sz="2400" b="1" dirty="0" smtClean="0">
              <a:solidFill>
                <a:srgbClr val="546E7A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54732" y="4513822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378688" y="4513822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50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1" name="Freeform 24"/>
          <p:cNvSpPr>
            <a:spLocks noEditPoints="1"/>
          </p:cNvSpPr>
          <p:nvPr/>
        </p:nvSpPr>
        <p:spPr bwMode="auto">
          <a:xfrm flipH="1">
            <a:off x="4876386" y="4575991"/>
            <a:ext cx="650570" cy="653569"/>
          </a:xfrm>
          <a:custGeom>
            <a:avLst/>
            <a:gdLst>
              <a:gd name="T0" fmla="*/ 149 w 264"/>
              <a:gd name="T1" fmla="*/ 58 h 265"/>
              <a:gd name="T2" fmla="*/ 116 w 264"/>
              <a:gd name="T3" fmla="*/ 58 h 265"/>
              <a:gd name="T4" fmla="*/ 116 w 264"/>
              <a:gd name="T5" fmla="*/ 116 h 265"/>
              <a:gd name="T6" fmla="*/ 60 w 264"/>
              <a:gd name="T7" fmla="*/ 116 h 265"/>
              <a:gd name="T8" fmla="*/ 60 w 264"/>
              <a:gd name="T9" fmla="*/ 148 h 265"/>
              <a:gd name="T10" fmla="*/ 116 w 264"/>
              <a:gd name="T11" fmla="*/ 148 h 265"/>
              <a:gd name="T12" fmla="*/ 116 w 264"/>
              <a:gd name="T13" fmla="*/ 207 h 265"/>
              <a:gd name="T14" fmla="*/ 149 w 264"/>
              <a:gd name="T15" fmla="*/ 207 h 265"/>
              <a:gd name="T16" fmla="*/ 149 w 264"/>
              <a:gd name="T17" fmla="*/ 148 h 265"/>
              <a:gd name="T18" fmla="*/ 205 w 264"/>
              <a:gd name="T19" fmla="*/ 148 h 265"/>
              <a:gd name="T20" fmla="*/ 205 w 264"/>
              <a:gd name="T21" fmla="*/ 116 h 265"/>
              <a:gd name="T22" fmla="*/ 149 w 264"/>
              <a:gd name="T23" fmla="*/ 116 h 265"/>
              <a:gd name="T24" fmla="*/ 149 w 264"/>
              <a:gd name="T25" fmla="*/ 58 h 265"/>
              <a:gd name="T26" fmla="*/ 132 w 264"/>
              <a:gd name="T27" fmla="*/ 235 h 265"/>
              <a:gd name="T28" fmla="*/ 30 w 264"/>
              <a:gd name="T29" fmla="*/ 133 h 265"/>
              <a:gd name="T30" fmla="*/ 132 w 264"/>
              <a:gd name="T31" fmla="*/ 30 h 265"/>
              <a:gd name="T32" fmla="*/ 235 w 264"/>
              <a:gd name="T33" fmla="*/ 133 h 265"/>
              <a:gd name="T34" fmla="*/ 132 w 264"/>
              <a:gd name="T35" fmla="*/ 235 h 265"/>
              <a:gd name="T36" fmla="*/ 132 w 264"/>
              <a:gd name="T37" fmla="*/ 0 h 265"/>
              <a:gd name="T38" fmla="*/ 0 w 264"/>
              <a:gd name="T39" fmla="*/ 133 h 265"/>
              <a:gd name="T40" fmla="*/ 132 w 264"/>
              <a:gd name="T41" fmla="*/ 265 h 265"/>
              <a:gd name="T42" fmla="*/ 264 w 264"/>
              <a:gd name="T43" fmla="*/ 133 h 265"/>
              <a:gd name="T44" fmla="*/ 132 w 264"/>
              <a:gd name="T45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4" h="265">
                <a:moveTo>
                  <a:pt x="149" y="58"/>
                </a:moveTo>
                <a:cubicBezTo>
                  <a:pt x="116" y="58"/>
                  <a:pt x="116" y="58"/>
                  <a:pt x="116" y="58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116" y="148"/>
                  <a:pt x="116" y="148"/>
                  <a:pt x="116" y="148"/>
                </a:cubicBezTo>
                <a:cubicBezTo>
                  <a:pt x="116" y="207"/>
                  <a:pt x="116" y="207"/>
                  <a:pt x="116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205" y="148"/>
                  <a:pt x="205" y="148"/>
                  <a:pt x="205" y="148"/>
                </a:cubicBezTo>
                <a:cubicBezTo>
                  <a:pt x="205" y="116"/>
                  <a:pt x="205" y="116"/>
                  <a:pt x="205" y="116"/>
                </a:cubicBezTo>
                <a:cubicBezTo>
                  <a:pt x="149" y="116"/>
                  <a:pt x="149" y="116"/>
                  <a:pt x="149" y="116"/>
                </a:cubicBezTo>
                <a:cubicBezTo>
                  <a:pt x="149" y="58"/>
                  <a:pt x="149" y="58"/>
                  <a:pt x="149" y="58"/>
                </a:cubicBezTo>
                <a:moveTo>
                  <a:pt x="132" y="235"/>
                </a:moveTo>
                <a:cubicBezTo>
                  <a:pt x="76" y="235"/>
                  <a:pt x="30" y="189"/>
                  <a:pt x="30" y="133"/>
                </a:cubicBezTo>
                <a:cubicBezTo>
                  <a:pt x="30" y="76"/>
                  <a:pt x="76" y="30"/>
                  <a:pt x="132" y="30"/>
                </a:cubicBezTo>
                <a:cubicBezTo>
                  <a:pt x="189" y="30"/>
                  <a:pt x="235" y="76"/>
                  <a:pt x="235" y="133"/>
                </a:cubicBezTo>
                <a:cubicBezTo>
                  <a:pt x="235" y="189"/>
                  <a:pt x="189" y="235"/>
                  <a:pt x="132" y="235"/>
                </a:cubicBezTo>
                <a:moveTo>
                  <a:pt x="132" y="0"/>
                </a:moveTo>
                <a:cubicBezTo>
                  <a:pt x="59" y="0"/>
                  <a:pt x="0" y="60"/>
                  <a:pt x="0" y="133"/>
                </a:cubicBezTo>
                <a:cubicBezTo>
                  <a:pt x="0" y="206"/>
                  <a:pt x="59" y="265"/>
                  <a:pt x="132" y="265"/>
                </a:cubicBezTo>
                <a:cubicBezTo>
                  <a:pt x="205" y="265"/>
                  <a:pt x="264" y="206"/>
                  <a:pt x="264" y="133"/>
                </a:cubicBezTo>
                <a:cubicBezTo>
                  <a:pt x="264" y="60"/>
                  <a:pt x="205" y="0"/>
                  <a:pt x="13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1"/>
          <p:cNvSpPr>
            <a:spLocks noEditPoints="1"/>
          </p:cNvSpPr>
          <p:nvPr/>
        </p:nvSpPr>
        <p:spPr bwMode="auto">
          <a:xfrm flipH="1">
            <a:off x="5081344" y="2806428"/>
            <a:ext cx="544141" cy="897907"/>
          </a:xfrm>
          <a:custGeom>
            <a:avLst/>
            <a:gdLst>
              <a:gd name="T0" fmla="*/ 76 w 221"/>
              <a:gd name="T1" fmla="*/ 315 h 365"/>
              <a:gd name="T2" fmla="*/ 110 w 221"/>
              <a:gd name="T3" fmla="*/ 186 h 365"/>
              <a:gd name="T4" fmla="*/ 171 w 221"/>
              <a:gd name="T5" fmla="*/ 289 h 365"/>
              <a:gd name="T6" fmla="*/ 97 w 221"/>
              <a:gd name="T7" fmla="*/ 145 h 365"/>
              <a:gd name="T8" fmla="*/ 70 w 221"/>
              <a:gd name="T9" fmla="*/ 174 h 365"/>
              <a:gd name="T10" fmla="*/ 23 w 221"/>
              <a:gd name="T11" fmla="*/ 186 h 365"/>
              <a:gd name="T12" fmla="*/ 24 w 221"/>
              <a:gd name="T13" fmla="*/ 226 h 365"/>
              <a:gd name="T14" fmla="*/ 0 w 221"/>
              <a:gd name="T15" fmla="*/ 268 h 365"/>
              <a:gd name="T16" fmla="*/ 29 w 221"/>
              <a:gd name="T17" fmla="*/ 296 h 365"/>
              <a:gd name="T18" fmla="*/ 42 w 221"/>
              <a:gd name="T19" fmla="*/ 342 h 365"/>
              <a:gd name="T20" fmla="*/ 82 w 221"/>
              <a:gd name="T21" fmla="*/ 341 h 365"/>
              <a:gd name="T22" fmla="*/ 118 w 221"/>
              <a:gd name="T23" fmla="*/ 346 h 365"/>
              <a:gd name="T24" fmla="*/ 156 w 221"/>
              <a:gd name="T25" fmla="*/ 356 h 365"/>
              <a:gd name="T26" fmla="*/ 180 w 221"/>
              <a:gd name="T27" fmla="*/ 314 h 365"/>
              <a:gd name="T28" fmla="*/ 214 w 221"/>
              <a:gd name="T29" fmla="*/ 294 h 365"/>
              <a:gd name="T30" fmla="*/ 201 w 221"/>
              <a:gd name="T31" fmla="*/ 247 h 365"/>
              <a:gd name="T32" fmla="*/ 211 w 221"/>
              <a:gd name="T33" fmla="*/ 209 h 365"/>
              <a:gd name="T34" fmla="*/ 169 w 221"/>
              <a:gd name="T35" fmla="*/ 186 h 365"/>
              <a:gd name="T36" fmla="*/ 149 w 221"/>
              <a:gd name="T37" fmla="*/ 151 h 365"/>
              <a:gd name="T38" fmla="*/ 110 w 221"/>
              <a:gd name="T39" fmla="*/ 164 h 365"/>
              <a:gd name="T40" fmla="*/ 97 w 221"/>
              <a:gd name="T41" fmla="*/ 145 h 365"/>
              <a:gd name="T42" fmla="*/ 74 w 221"/>
              <a:gd name="T43" fmla="*/ 116 h 365"/>
              <a:gd name="T44" fmla="*/ 97 w 221"/>
              <a:gd name="T45" fmla="*/ 27 h 365"/>
              <a:gd name="T46" fmla="*/ 138 w 221"/>
              <a:gd name="T47" fmla="*/ 98 h 365"/>
              <a:gd name="T48" fmla="*/ 88 w 221"/>
              <a:gd name="T49" fmla="*/ 0 h 365"/>
              <a:gd name="T50" fmla="*/ 70 w 221"/>
              <a:gd name="T51" fmla="*/ 19 h 365"/>
              <a:gd name="T52" fmla="*/ 38 w 221"/>
              <a:gd name="T53" fmla="*/ 28 h 365"/>
              <a:gd name="T54" fmla="*/ 39 w 221"/>
              <a:gd name="T55" fmla="*/ 55 h 365"/>
              <a:gd name="T56" fmla="*/ 22 w 221"/>
              <a:gd name="T57" fmla="*/ 83 h 365"/>
              <a:gd name="T58" fmla="*/ 42 w 221"/>
              <a:gd name="T59" fmla="*/ 102 h 365"/>
              <a:gd name="T60" fmla="*/ 50 w 221"/>
              <a:gd name="T61" fmla="*/ 134 h 365"/>
              <a:gd name="T62" fmla="*/ 78 w 221"/>
              <a:gd name="T63" fmla="*/ 133 h 365"/>
              <a:gd name="T64" fmla="*/ 102 w 221"/>
              <a:gd name="T65" fmla="*/ 136 h 365"/>
              <a:gd name="T66" fmla="*/ 128 w 221"/>
              <a:gd name="T67" fmla="*/ 143 h 365"/>
              <a:gd name="T68" fmla="*/ 144 w 221"/>
              <a:gd name="T69" fmla="*/ 114 h 365"/>
              <a:gd name="T70" fmla="*/ 168 w 221"/>
              <a:gd name="T71" fmla="*/ 101 h 365"/>
              <a:gd name="T72" fmla="*/ 159 w 221"/>
              <a:gd name="T73" fmla="*/ 69 h 365"/>
              <a:gd name="T74" fmla="*/ 166 w 221"/>
              <a:gd name="T75" fmla="*/ 43 h 365"/>
              <a:gd name="T76" fmla="*/ 137 w 221"/>
              <a:gd name="T77" fmla="*/ 27 h 365"/>
              <a:gd name="T78" fmla="*/ 123 w 221"/>
              <a:gd name="T79" fmla="*/ 4 h 365"/>
              <a:gd name="T80" fmla="*/ 97 w 221"/>
              <a:gd name="T81" fmla="*/ 13 h 365"/>
              <a:gd name="T82" fmla="*/ 88 w 221"/>
              <a:gd name="T83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1" h="365">
                <a:moveTo>
                  <a:pt x="110" y="324"/>
                </a:moveTo>
                <a:cubicBezTo>
                  <a:pt x="99" y="324"/>
                  <a:pt x="87" y="321"/>
                  <a:pt x="76" y="315"/>
                </a:cubicBezTo>
                <a:cubicBezTo>
                  <a:pt x="43" y="297"/>
                  <a:pt x="31" y="254"/>
                  <a:pt x="50" y="221"/>
                </a:cubicBezTo>
                <a:cubicBezTo>
                  <a:pt x="63" y="198"/>
                  <a:pt x="86" y="186"/>
                  <a:pt x="110" y="186"/>
                </a:cubicBezTo>
                <a:cubicBezTo>
                  <a:pt x="122" y="186"/>
                  <a:pt x="134" y="188"/>
                  <a:pt x="144" y="194"/>
                </a:cubicBezTo>
                <a:cubicBezTo>
                  <a:pt x="178" y="213"/>
                  <a:pt x="190" y="256"/>
                  <a:pt x="171" y="289"/>
                </a:cubicBezTo>
                <a:cubicBezTo>
                  <a:pt x="158" y="312"/>
                  <a:pt x="135" y="324"/>
                  <a:pt x="110" y="324"/>
                </a:cubicBezTo>
                <a:moveTo>
                  <a:pt x="97" y="145"/>
                </a:moveTo>
                <a:cubicBezTo>
                  <a:pt x="64" y="154"/>
                  <a:pt x="64" y="154"/>
                  <a:pt x="64" y="154"/>
                </a:cubicBezTo>
                <a:cubicBezTo>
                  <a:pt x="70" y="174"/>
                  <a:pt x="70" y="174"/>
                  <a:pt x="70" y="174"/>
                </a:cubicBezTo>
                <a:cubicBezTo>
                  <a:pt x="59" y="179"/>
                  <a:pt x="49" y="187"/>
                  <a:pt x="41" y="196"/>
                </a:cubicBezTo>
                <a:cubicBezTo>
                  <a:pt x="23" y="186"/>
                  <a:pt x="23" y="186"/>
                  <a:pt x="23" y="186"/>
                </a:cubicBezTo>
                <a:cubicBezTo>
                  <a:pt x="6" y="216"/>
                  <a:pt x="6" y="216"/>
                  <a:pt x="6" y="216"/>
                </a:cubicBezTo>
                <a:cubicBezTo>
                  <a:pt x="24" y="226"/>
                  <a:pt x="24" y="226"/>
                  <a:pt x="24" y="226"/>
                </a:cubicBezTo>
                <a:cubicBezTo>
                  <a:pt x="20" y="238"/>
                  <a:pt x="19" y="250"/>
                  <a:pt x="20" y="263"/>
                </a:cubicBezTo>
                <a:cubicBezTo>
                  <a:pt x="0" y="268"/>
                  <a:pt x="0" y="268"/>
                  <a:pt x="0" y="268"/>
                </a:cubicBezTo>
                <a:cubicBezTo>
                  <a:pt x="9" y="301"/>
                  <a:pt x="9" y="301"/>
                  <a:pt x="9" y="301"/>
                </a:cubicBezTo>
                <a:cubicBezTo>
                  <a:pt x="29" y="296"/>
                  <a:pt x="29" y="296"/>
                  <a:pt x="29" y="296"/>
                </a:cubicBezTo>
                <a:cubicBezTo>
                  <a:pt x="34" y="306"/>
                  <a:pt x="42" y="316"/>
                  <a:pt x="52" y="324"/>
                </a:cubicBezTo>
                <a:cubicBezTo>
                  <a:pt x="42" y="342"/>
                  <a:pt x="42" y="342"/>
                  <a:pt x="42" y="342"/>
                </a:cubicBezTo>
                <a:cubicBezTo>
                  <a:pt x="72" y="359"/>
                  <a:pt x="72" y="359"/>
                  <a:pt x="72" y="359"/>
                </a:cubicBezTo>
                <a:cubicBezTo>
                  <a:pt x="82" y="341"/>
                  <a:pt x="82" y="341"/>
                  <a:pt x="82" y="341"/>
                </a:cubicBezTo>
                <a:cubicBezTo>
                  <a:pt x="91" y="344"/>
                  <a:pt x="101" y="346"/>
                  <a:pt x="110" y="346"/>
                </a:cubicBezTo>
                <a:cubicBezTo>
                  <a:pt x="113" y="346"/>
                  <a:pt x="115" y="346"/>
                  <a:pt x="118" y="346"/>
                </a:cubicBezTo>
                <a:cubicBezTo>
                  <a:pt x="123" y="365"/>
                  <a:pt x="123" y="365"/>
                  <a:pt x="123" y="365"/>
                </a:cubicBezTo>
                <a:cubicBezTo>
                  <a:pt x="156" y="356"/>
                  <a:pt x="156" y="356"/>
                  <a:pt x="156" y="356"/>
                </a:cubicBezTo>
                <a:cubicBezTo>
                  <a:pt x="151" y="336"/>
                  <a:pt x="151" y="336"/>
                  <a:pt x="151" y="336"/>
                </a:cubicBezTo>
                <a:cubicBezTo>
                  <a:pt x="162" y="331"/>
                  <a:pt x="172" y="323"/>
                  <a:pt x="180" y="314"/>
                </a:cubicBezTo>
                <a:cubicBezTo>
                  <a:pt x="198" y="324"/>
                  <a:pt x="198" y="324"/>
                  <a:pt x="198" y="324"/>
                </a:cubicBezTo>
                <a:cubicBezTo>
                  <a:pt x="214" y="294"/>
                  <a:pt x="214" y="294"/>
                  <a:pt x="214" y="294"/>
                </a:cubicBezTo>
                <a:cubicBezTo>
                  <a:pt x="197" y="284"/>
                  <a:pt x="197" y="284"/>
                  <a:pt x="197" y="284"/>
                </a:cubicBezTo>
                <a:cubicBezTo>
                  <a:pt x="201" y="272"/>
                  <a:pt x="202" y="259"/>
                  <a:pt x="201" y="247"/>
                </a:cubicBezTo>
                <a:cubicBezTo>
                  <a:pt x="221" y="242"/>
                  <a:pt x="221" y="242"/>
                  <a:pt x="221" y="242"/>
                </a:cubicBezTo>
                <a:cubicBezTo>
                  <a:pt x="211" y="209"/>
                  <a:pt x="211" y="209"/>
                  <a:pt x="211" y="209"/>
                </a:cubicBezTo>
                <a:cubicBezTo>
                  <a:pt x="192" y="214"/>
                  <a:pt x="192" y="214"/>
                  <a:pt x="192" y="214"/>
                </a:cubicBezTo>
                <a:cubicBezTo>
                  <a:pt x="186" y="203"/>
                  <a:pt x="179" y="194"/>
                  <a:pt x="169" y="186"/>
                </a:cubicBezTo>
                <a:cubicBezTo>
                  <a:pt x="179" y="168"/>
                  <a:pt x="179" y="168"/>
                  <a:pt x="179" y="168"/>
                </a:cubicBezTo>
                <a:cubicBezTo>
                  <a:pt x="149" y="151"/>
                  <a:pt x="149" y="151"/>
                  <a:pt x="149" y="151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30" y="166"/>
                  <a:pt x="120" y="164"/>
                  <a:pt x="110" y="164"/>
                </a:cubicBezTo>
                <a:cubicBezTo>
                  <a:pt x="108" y="164"/>
                  <a:pt x="105" y="164"/>
                  <a:pt x="103" y="164"/>
                </a:cubicBezTo>
                <a:cubicBezTo>
                  <a:pt x="97" y="145"/>
                  <a:pt x="97" y="145"/>
                  <a:pt x="97" y="145"/>
                </a:cubicBezTo>
                <a:moveTo>
                  <a:pt x="97" y="122"/>
                </a:moveTo>
                <a:cubicBezTo>
                  <a:pt x="89" y="122"/>
                  <a:pt x="81" y="120"/>
                  <a:pt x="74" y="116"/>
                </a:cubicBezTo>
                <a:cubicBezTo>
                  <a:pt x="51" y="103"/>
                  <a:pt x="43" y="74"/>
                  <a:pt x="56" y="51"/>
                </a:cubicBezTo>
                <a:cubicBezTo>
                  <a:pt x="65" y="36"/>
                  <a:pt x="81" y="27"/>
                  <a:pt x="97" y="27"/>
                </a:cubicBezTo>
                <a:cubicBezTo>
                  <a:pt x="105" y="27"/>
                  <a:pt x="113" y="29"/>
                  <a:pt x="120" y="34"/>
                </a:cubicBezTo>
                <a:cubicBezTo>
                  <a:pt x="143" y="46"/>
                  <a:pt x="151" y="75"/>
                  <a:pt x="138" y="98"/>
                </a:cubicBezTo>
                <a:cubicBezTo>
                  <a:pt x="130" y="113"/>
                  <a:pt x="114" y="122"/>
                  <a:pt x="97" y="122"/>
                </a:cubicBezTo>
                <a:moveTo>
                  <a:pt x="88" y="0"/>
                </a:moveTo>
                <a:cubicBezTo>
                  <a:pt x="66" y="6"/>
                  <a:pt x="66" y="6"/>
                  <a:pt x="66" y="6"/>
                </a:cubicBezTo>
                <a:cubicBezTo>
                  <a:pt x="70" y="19"/>
                  <a:pt x="70" y="19"/>
                  <a:pt x="70" y="19"/>
                </a:cubicBezTo>
                <a:cubicBezTo>
                  <a:pt x="62" y="23"/>
                  <a:pt x="55" y="28"/>
                  <a:pt x="50" y="35"/>
                </a:cubicBezTo>
                <a:cubicBezTo>
                  <a:pt x="38" y="28"/>
                  <a:pt x="38" y="28"/>
                  <a:pt x="38" y="28"/>
                </a:cubicBezTo>
                <a:cubicBezTo>
                  <a:pt x="26" y="48"/>
                  <a:pt x="26" y="48"/>
                  <a:pt x="26" y="48"/>
                </a:cubicBezTo>
                <a:cubicBezTo>
                  <a:pt x="39" y="55"/>
                  <a:pt x="39" y="55"/>
                  <a:pt x="39" y="55"/>
                </a:cubicBezTo>
                <a:cubicBezTo>
                  <a:pt x="36" y="63"/>
                  <a:pt x="35" y="72"/>
                  <a:pt x="36" y="80"/>
                </a:cubicBezTo>
                <a:cubicBezTo>
                  <a:pt x="22" y="83"/>
                  <a:pt x="22" y="83"/>
                  <a:pt x="22" y="83"/>
                </a:cubicBezTo>
                <a:cubicBezTo>
                  <a:pt x="29" y="106"/>
                  <a:pt x="29" y="106"/>
                  <a:pt x="29" y="106"/>
                </a:cubicBezTo>
                <a:cubicBezTo>
                  <a:pt x="42" y="102"/>
                  <a:pt x="42" y="102"/>
                  <a:pt x="42" y="102"/>
                </a:cubicBezTo>
                <a:cubicBezTo>
                  <a:pt x="45" y="110"/>
                  <a:pt x="51" y="116"/>
                  <a:pt x="57" y="122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84" y="135"/>
                  <a:pt x="91" y="136"/>
                  <a:pt x="97" y="136"/>
                </a:cubicBezTo>
                <a:cubicBezTo>
                  <a:pt x="99" y="136"/>
                  <a:pt x="101" y="136"/>
                  <a:pt x="102" y="136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5" y="130"/>
                  <a:pt x="125" y="130"/>
                  <a:pt x="125" y="130"/>
                </a:cubicBezTo>
                <a:cubicBezTo>
                  <a:pt x="132" y="126"/>
                  <a:pt x="139" y="121"/>
                  <a:pt x="144" y="114"/>
                </a:cubicBezTo>
                <a:cubicBezTo>
                  <a:pt x="156" y="121"/>
                  <a:pt x="156" y="121"/>
                  <a:pt x="156" y="121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8" y="86"/>
                  <a:pt x="159" y="78"/>
                  <a:pt x="159" y="69"/>
                </a:cubicBezTo>
                <a:cubicBezTo>
                  <a:pt x="172" y="66"/>
                  <a:pt x="172" y="66"/>
                  <a:pt x="172" y="66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52" y="47"/>
                  <a:pt x="152" y="47"/>
                  <a:pt x="152" y="47"/>
                </a:cubicBezTo>
                <a:cubicBezTo>
                  <a:pt x="149" y="40"/>
                  <a:pt x="144" y="33"/>
                  <a:pt x="137" y="27"/>
                </a:cubicBezTo>
                <a:cubicBezTo>
                  <a:pt x="144" y="15"/>
                  <a:pt x="144" y="15"/>
                  <a:pt x="144" y="15"/>
                </a:cubicBezTo>
                <a:cubicBezTo>
                  <a:pt x="123" y="4"/>
                  <a:pt x="123" y="4"/>
                  <a:pt x="123" y="4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0" y="14"/>
                  <a:pt x="104" y="13"/>
                  <a:pt x="97" y="13"/>
                </a:cubicBezTo>
                <a:cubicBezTo>
                  <a:pt x="95" y="13"/>
                  <a:pt x="94" y="13"/>
                  <a:pt x="92" y="13"/>
                </a:cubicBezTo>
                <a:cubicBezTo>
                  <a:pt x="88" y="0"/>
                  <a:pt x="88" y="0"/>
                  <a:pt x="8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"/>
          <p:cNvSpPr>
            <a:spLocks noEditPoints="1"/>
          </p:cNvSpPr>
          <p:nvPr/>
        </p:nvSpPr>
        <p:spPr bwMode="auto">
          <a:xfrm flipH="1">
            <a:off x="6821866" y="3077928"/>
            <a:ext cx="575620" cy="598106"/>
          </a:xfrm>
          <a:custGeom>
            <a:avLst/>
            <a:gdLst>
              <a:gd name="T0" fmla="*/ 117 w 234"/>
              <a:gd name="T1" fmla="*/ 89 h 243"/>
              <a:gd name="T2" fmla="*/ 85 w 234"/>
              <a:gd name="T3" fmla="*/ 121 h 243"/>
              <a:gd name="T4" fmla="*/ 117 w 234"/>
              <a:gd name="T5" fmla="*/ 153 h 243"/>
              <a:gd name="T6" fmla="*/ 149 w 234"/>
              <a:gd name="T7" fmla="*/ 121 h 243"/>
              <a:gd name="T8" fmla="*/ 117 w 234"/>
              <a:gd name="T9" fmla="*/ 89 h 243"/>
              <a:gd name="T10" fmla="*/ 90 w 234"/>
              <a:gd name="T11" fmla="*/ 7 h 243"/>
              <a:gd name="T12" fmla="*/ 0 w 234"/>
              <a:gd name="T13" fmla="*/ 121 h 243"/>
              <a:gd name="T14" fmla="*/ 34 w 234"/>
              <a:gd name="T15" fmla="*/ 204 h 243"/>
              <a:gd name="T16" fmla="*/ 44 w 234"/>
              <a:gd name="T17" fmla="*/ 213 h 243"/>
              <a:gd name="T18" fmla="*/ 33 w 234"/>
              <a:gd name="T19" fmla="*/ 243 h 243"/>
              <a:gd name="T20" fmla="*/ 117 w 234"/>
              <a:gd name="T21" fmla="*/ 232 h 243"/>
              <a:gd name="T22" fmla="*/ 60 w 234"/>
              <a:gd name="T23" fmla="*/ 169 h 243"/>
              <a:gd name="T24" fmla="*/ 49 w 234"/>
              <a:gd name="T25" fmla="*/ 200 h 243"/>
              <a:gd name="T26" fmla="*/ 44 w 234"/>
              <a:gd name="T27" fmla="*/ 194 h 243"/>
              <a:gd name="T28" fmla="*/ 13 w 234"/>
              <a:gd name="T29" fmla="*/ 121 h 243"/>
              <a:gd name="T30" fmla="*/ 94 w 234"/>
              <a:gd name="T31" fmla="*/ 21 h 243"/>
              <a:gd name="T32" fmla="*/ 90 w 234"/>
              <a:gd name="T33" fmla="*/ 7 h 243"/>
              <a:gd name="T34" fmla="*/ 200 w 234"/>
              <a:gd name="T35" fmla="*/ 0 h 243"/>
              <a:gd name="T36" fmla="*/ 117 w 234"/>
              <a:gd name="T37" fmla="*/ 11 h 243"/>
              <a:gd name="T38" fmla="*/ 173 w 234"/>
              <a:gd name="T39" fmla="*/ 73 h 243"/>
              <a:gd name="T40" fmla="*/ 184 w 234"/>
              <a:gd name="T41" fmla="*/ 43 h 243"/>
              <a:gd name="T42" fmla="*/ 220 w 234"/>
              <a:gd name="T43" fmla="*/ 121 h 243"/>
              <a:gd name="T44" fmla="*/ 190 w 234"/>
              <a:gd name="T45" fmla="*/ 194 h 243"/>
              <a:gd name="T46" fmla="*/ 140 w 234"/>
              <a:gd name="T47" fmla="*/ 222 h 243"/>
              <a:gd name="T48" fmla="*/ 143 w 234"/>
              <a:gd name="T49" fmla="*/ 235 h 243"/>
              <a:gd name="T50" fmla="*/ 200 w 234"/>
              <a:gd name="T51" fmla="*/ 204 h 243"/>
              <a:gd name="T52" fmla="*/ 234 w 234"/>
              <a:gd name="T53" fmla="*/ 121 h 243"/>
              <a:gd name="T54" fmla="*/ 189 w 234"/>
              <a:gd name="T55" fmla="*/ 29 h 243"/>
              <a:gd name="T56" fmla="*/ 200 w 234"/>
              <a:gd name="T5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4" h="243">
                <a:moveTo>
                  <a:pt x="117" y="89"/>
                </a:moveTo>
                <a:cubicBezTo>
                  <a:pt x="99" y="89"/>
                  <a:pt x="85" y="104"/>
                  <a:pt x="85" y="121"/>
                </a:cubicBezTo>
                <a:cubicBezTo>
                  <a:pt x="85" y="139"/>
                  <a:pt x="99" y="153"/>
                  <a:pt x="117" y="153"/>
                </a:cubicBezTo>
                <a:cubicBezTo>
                  <a:pt x="135" y="153"/>
                  <a:pt x="149" y="139"/>
                  <a:pt x="149" y="121"/>
                </a:cubicBezTo>
                <a:cubicBezTo>
                  <a:pt x="149" y="104"/>
                  <a:pt x="135" y="89"/>
                  <a:pt x="117" y="89"/>
                </a:cubicBezTo>
                <a:moveTo>
                  <a:pt x="90" y="7"/>
                </a:moveTo>
                <a:cubicBezTo>
                  <a:pt x="38" y="19"/>
                  <a:pt x="0" y="66"/>
                  <a:pt x="0" y="121"/>
                </a:cubicBezTo>
                <a:cubicBezTo>
                  <a:pt x="0" y="153"/>
                  <a:pt x="12" y="182"/>
                  <a:pt x="34" y="204"/>
                </a:cubicBezTo>
                <a:cubicBezTo>
                  <a:pt x="37" y="207"/>
                  <a:pt x="41" y="210"/>
                  <a:pt x="44" y="213"/>
                </a:cubicBezTo>
                <a:cubicBezTo>
                  <a:pt x="33" y="243"/>
                  <a:pt x="33" y="243"/>
                  <a:pt x="33" y="243"/>
                </a:cubicBezTo>
                <a:cubicBezTo>
                  <a:pt x="117" y="232"/>
                  <a:pt x="117" y="232"/>
                  <a:pt x="117" y="232"/>
                </a:cubicBezTo>
                <a:cubicBezTo>
                  <a:pt x="60" y="169"/>
                  <a:pt x="60" y="169"/>
                  <a:pt x="60" y="169"/>
                </a:cubicBezTo>
                <a:cubicBezTo>
                  <a:pt x="49" y="200"/>
                  <a:pt x="49" y="200"/>
                  <a:pt x="49" y="200"/>
                </a:cubicBezTo>
                <a:cubicBezTo>
                  <a:pt x="47" y="198"/>
                  <a:pt x="46" y="196"/>
                  <a:pt x="44" y="194"/>
                </a:cubicBezTo>
                <a:cubicBezTo>
                  <a:pt x="24" y="175"/>
                  <a:pt x="13" y="149"/>
                  <a:pt x="13" y="121"/>
                </a:cubicBezTo>
                <a:cubicBezTo>
                  <a:pt x="13" y="72"/>
                  <a:pt x="48" y="31"/>
                  <a:pt x="94" y="21"/>
                </a:cubicBezTo>
                <a:cubicBezTo>
                  <a:pt x="90" y="7"/>
                  <a:pt x="90" y="7"/>
                  <a:pt x="90" y="7"/>
                </a:cubicBezTo>
                <a:moveTo>
                  <a:pt x="200" y="0"/>
                </a:moveTo>
                <a:cubicBezTo>
                  <a:pt x="117" y="11"/>
                  <a:pt x="117" y="11"/>
                  <a:pt x="117" y="11"/>
                </a:cubicBezTo>
                <a:cubicBezTo>
                  <a:pt x="173" y="73"/>
                  <a:pt x="173" y="73"/>
                  <a:pt x="173" y="73"/>
                </a:cubicBezTo>
                <a:cubicBezTo>
                  <a:pt x="184" y="43"/>
                  <a:pt x="184" y="43"/>
                  <a:pt x="184" y="43"/>
                </a:cubicBezTo>
                <a:cubicBezTo>
                  <a:pt x="206" y="62"/>
                  <a:pt x="220" y="90"/>
                  <a:pt x="220" y="121"/>
                </a:cubicBezTo>
                <a:cubicBezTo>
                  <a:pt x="220" y="149"/>
                  <a:pt x="209" y="175"/>
                  <a:pt x="190" y="194"/>
                </a:cubicBezTo>
                <a:cubicBezTo>
                  <a:pt x="176" y="208"/>
                  <a:pt x="159" y="218"/>
                  <a:pt x="140" y="222"/>
                </a:cubicBezTo>
                <a:cubicBezTo>
                  <a:pt x="143" y="235"/>
                  <a:pt x="143" y="235"/>
                  <a:pt x="143" y="235"/>
                </a:cubicBezTo>
                <a:cubicBezTo>
                  <a:pt x="164" y="231"/>
                  <a:pt x="184" y="220"/>
                  <a:pt x="200" y="204"/>
                </a:cubicBezTo>
                <a:cubicBezTo>
                  <a:pt x="222" y="182"/>
                  <a:pt x="234" y="153"/>
                  <a:pt x="234" y="121"/>
                </a:cubicBezTo>
                <a:cubicBezTo>
                  <a:pt x="234" y="84"/>
                  <a:pt x="216" y="51"/>
                  <a:pt x="189" y="29"/>
                </a:cubicBezTo>
                <a:cubicBezTo>
                  <a:pt x="200" y="0"/>
                  <a:pt x="200" y="0"/>
                  <a:pt x="20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"/>
          <p:cNvSpPr>
            <a:spLocks noEditPoints="1"/>
          </p:cNvSpPr>
          <p:nvPr/>
        </p:nvSpPr>
        <p:spPr bwMode="auto">
          <a:xfrm flipH="1">
            <a:off x="6561256" y="4575991"/>
            <a:ext cx="586113" cy="665560"/>
          </a:xfrm>
          <a:custGeom>
            <a:avLst/>
            <a:gdLst>
              <a:gd name="T0" fmla="*/ 122 w 238"/>
              <a:gd name="T1" fmla="*/ 76 h 270"/>
              <a:gd name="T2" fmla="*/ 116 w 238"/>
              <a:gd name="T3" fmla="*/ 76 h 270"/>
              <a:gd name="T4" fmla="*/ 116 w 238"/>
              <a:gd name="T5" fmla="*/ 150 h 270"/>
              <a:gd name="T6" fmla="*/ 110 w 238"/>
              <a:gd name="T7" fmla="*/ 156 h 270"/>
              <a:gd name="T8" fmla="*/ 114 w 238"/>
              <a:gd name="T9" fmla="*/ 160 h 270"/>
              <a:gd name="T10" fmla="*/ 116 w 238"/>
              <a:gd name="T11" fmla="*/ 158 h 270"/>
              <a:gd name="T12" fmla="*/ 116 w 238"/>
              <a:gd name="T13" fmla="*/ 166 h 270"/>
              <a:gd name="T14" fmla="*/ 122 w 238"/>
              <a:gd name="T15" fmla="*/ 166 h 270"/>
              <a:gd name="T16" fmla="*/ 122 w 238"/>
              <a:gd name="T17" fmla="*/ 152 h 270"/>
              <a:gd name="T18" fmla="*/ 163 w 238"/>
              <a:gd name="T19" fmla="*/ 111 h 270"/>
              <a:gd name="T20" fmla="*/ 160 w 238"/>
              <a:gd name="T21" fmla="*/ 107 h 270"/>
              <a:gd name="T22" fmla="*/ 122 w 238"/>
              <a:gd name="T23" fmla="*/ 144 h 270"/>
              <a:gd name="T24" fmla="*/ 122 w 238"/>
              <a:gd name="T25" fmla="*/ 76 h 270"/>
              <a:gd name="T26" fmla="*/ 116 w 238"/>
              <a:gd name="T27" fmla="*/ 70 h 270"/>
              <a:gd name="T28" fmla="*/ 122 w 238"/>
              <a:gd name="T29" fmla="*/ 70 h 270"/>
              <a:gd name="T30" fmla="*/ 122 w 238"/>
              <a:gd name="T31" fmla="*/ 48 h 270"/>
              <a:gd name="T32" fmla="*/ 189 w 238"/>
              <a:gd name="T33" fmla="*/ 76 h 270"/>
              <a:gd name="T34" fmla="*/ 174 w 238"/>
              <a:gd name="T35" fmla="*/ 92 h 270"/>
              <a:gd name="T36" fmla="*/ 179 w 238"/>
              <a:gd name="T37" fmla="*/ 96 h 270"/>
              <a:gd name="T38" fmla="*/ 194 w 238"/>
              <a:gd name="T39" fmla="*/ 81 h 270"/>
              <a:gd name="T40" fmla="*/ 222 w 238"/>
              <a:gd name="T41" fmla="*/ 148 h 270"/>
              <a:gd name="T42" fmla="*/ 200 w 238"/>
              <a:gd name="T43" fmla="*/ 148 h 270"/>
              <a:gd name="T44" fmla="*/ 200 w 238"/>
              <a:gd name="T45" fmla="*/ 154 h 270"/>
              <a:gd name="T46" fmla="*/ 222 w 238"/>
              <a:gd name="T47" fmla="*/ 154 h 270"/>
              <a:gd name="T48" fmla="*/ 194 w 238"/>
              <a:gd name="T49" fmla="*/ 221 h 270"/>
              <a:gd name="T50" fmla="*/ 179 w 238"/>
              <a:gd name="T51" fmla="*/ 206 h 270"/>
              <a:gd name="T52" fmla="*/ 174 w 238"/>
              <a:gd name="T53" fmla="*/ 210 h 270"/>
              <a:gd name="T54" fmla="*/ 189 w 238"/>
              <a:gd name="T55" fmla="*/ 226 h 270"/>
              <a:gd name="T56" fmla="*/ 122 w 238"/>
              <a:gd name="T57" fmla="*/ 254 h 270"/>
              <a:gd name="T58" fmla="*/ 122 w 238"/>
              <a:gd name="T59" fmla="*/ 232 h 270"/>
              <a:gd name="T60" fmla="*/ 116 w 238"/>
              <a:gd name="T61" fmla="*/ 232 h 270"/>
              <a:gd name="T62" fmla="*/ 116 w 238"/>
              <a:gd name="T63" fmla="*/ 254 h 270"/>
              <a:gd name="T64" fmla="*/ 49 w 238"/>
              <a:gd name="T65" fmla="*/ 226 h 270"/>
              <a:gd name="T66" fmla="*/ 64 w 238"/>
              <a:gd name="T67" fmla="*/ 210 h 270"/>
              <a:gd name="T68" fmla="*/ 60 w 238"/>
              <a:gd name="T69" fmla="*/ 206 h 270"/>
              <a:gd name="T70" fmla="*/ 44 w 238"/>
              <a:gd name="T71" fmla="*/ 221 h 270"/>
              <a:gd name="T72" fmla="*/ 17 w 238"/>
              <a:gd name="T73" fmla="*/ 154 h 270"/>
              <a:gd name="T74" fmla="*/ 38 w 238"/>
              <a:gd name="T75" fmla="*/ 154 h 270"/>
              <a:gd name="T76" fmla="*/ 38 w 238"/>
              <a:gd name="T77" fmla="*/ 148 h 270"/>
              <a:gd name="T78" fmla="*/ 17 w 238"/>
              <a:gd name="T79" fmla="*/ 148 h 270"/>
              <a:gd name="T80" fmla="*/ 44 w 238"/>
              <a:gd name="T81" fmla="*/ 81 h 270"/>
              <a:gd name="T82" fmla="*/ 60 w 238"/>
              <a:gd name="T83" fmla="*/ 96 h 270"/>
              <a:gd name="T84" fmla="*/ 64 w 238"/>
              <a:gd name="T85" fmla="*/ 92 h 270"/>
              <a:gd name="T86" fmla="*/ 49 w 238"/>
              <a:gd name="T87" fmla="*/ 76 h 270"/>
              <a:gd name="T88" fmla="*/ 116 w 238"/>
              <a:gd name="T89" fmla="*/ 48 h 270"/>
              <a:gd name="T90" fmla="*/ 116 w 238"/>
              <a:gd name="T91" fmla="*/ 70 h 270"/>
              <a:gd name="T92" fmla="*/ 147 w 238"/>
              <a:gd name="T93" fmla="*/ 0 h 270"/>
              <a:gd name="T94" fmla="*/ 91 w 238"/>
              <a:gd name="T95" fmla="*/ 0 h 270"/>
              <a:gd name="T96" fmla="*/ 91 w 238"/>
              <a:gd name="T97" fmla="*/ 23 h 270"/>
              <a:gd name="T98" fmla="*/ 112 w 238"/>
              <a:gd name="T99" fmla="*/ 23 h 270"/>
              <a:gd name="T100" fmla="*/ 112 w 238"/>
              <a:gd name="T101" fmla="*/ 32 h 270"/>
              <a:gd name="T102" fmla="*/ 0 w 238"/>
              <a:gd name="T103" fmla="*/ 151 h 270"/>
              <a:gd name="T104" fmla="*/ 119 w 238"/>
              <a:gd name="T105" fmla="*/ 270 h 270"/>
              <a:gd name="T106" fmla="*/ 238 w 238"/>
              <a:gd name="T107" fmla="*/ 151 h 270"/>
              <a:gd name="T108" fmla="*/ 126 w 238"/>
              <a:gd name="T109" fmla="*/ 32 h 270"/>
              <a:gd name="T110" fmla="*/ 126 w 238"/>
              <a:gd name="T111" fmla="*/ 23 h 270"/>
              <a:gd name="T112" fmla="*/ 147 w 238"/>
              <a:gd name="T113" fmla="*/ 23 h 270"/>
              <a:gd name="T114" fmla="*/ 147 w 238"/>
              <a:gd name="T11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" h="270">
                <a:moveTo>
                  <a:pt x="122" y="76"/>
                </a:moveTo>
                <a:cubicBezTo>
                  <a:pt x="116" y="76"/>
                  <a:pt x="116" y="76"/>
                  <a:pt x="116" y="76"/>
                </a:cubicBezTo>
                <a:cubicBezTo>
                  <a:pt x="116" y="150"/>
                  <a:pt x="116" y="150"/>
                  <a:pt x="116" y="150"/>
                </a:cubicBezTo>
                <a:cubicBezTo>
                  <a:pt x="110" y="156"/>
                  <a:pt x="110" y="156"/>
                  <a:pt x="110" y="156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16" y="166"/>
                  <a:pt x="116" y="166"/>
                  <a:pt x="116" y="166"/>
                </a:cubicBezTo>
                <a:cubicBezTo>
                  <a:pt x="122" y="166"/>
                  <a:pt x="122" y="166"/>
                  <a:pt x="122" y="166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22" y="144"/>
                  <a:pt x="122" y="144"/>
                  <a:pt x="122" y="144"/>
                </a:cubicBezTo>
                <a:cubicBezTo>
                  <a:pt x="122" y="76"/>
                  <a:pt x="122" y="76"/>
                  <a:pt x="122" y="76"/>
                </a:cubicBezTo>
                <a:moveTo>
                  <a:pt x="116" y="70"/>
                </a:moveTo>
                <a:cubicBezTo>
                  <a:pt x="122" y="70"/>
                  <a:pt x="122" y="70"/>
                  <a:pt x="122" y="70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48" y="49"/>
                  <a:pt x="172" y="60"/>
                  <a:pt x="189" y="76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9" y="96"/>
                  <a:pt x="179" y="96"/>
                  <a:pt x="179" y="96"/>
                </a:cubicBezTo>
                <a:cubicBezTo>
                  <a:pt x="194" y="81"/>
                  <a:pt x="194" y="81"/>
                  <a:pt x="194" y="81"/>
                </a:cubicBezTo>
                <a:cubicBezTo>
                  <a:pt x="210" y="98"/>
                  <a:pt x="221" y="122"/>
                  <a:pt x="222" y="148"/>
                </a:cubicBezTo>
                <a:cubicBezTo>
                  <a:pt x="200" y="148"/>
                  <a:pt x="200" y="148"/>
                  <a:pt x="200" y="148"/>
                </a:cubicBezTo>
                <a:cubicBezTo>
                  <a:pt x="200" y="154"/>
                  <a:pt x="200" y="154"/>
                  <a:pt x="200" y="154"/>
                </a:cubicBezTo>
                <a:cubicBezTo>
                  <a:pt x="222" y="154"/>
                  <a:pt x="222" y="154"/>
                  <a:pt x="222" y="154"/>
                </a:cubicBezTo>
                <a:cubicBezTo>
                  <a:pt x="221" y="180"/>
                  <a:pt x="210" y="204"/>
                  <a:pt x="194" y="221"/>
                </a:cubicBezTo>
                <a:cubicBezTo>
                  <a:pt x="179" y="206"/>
                  <a:pt x="179" y="206"/>
                  <a:pt x="179" y="206"/>
                </a:cubicBezTo>
                <a:cubicBezTo>
                  <a:pt x="174" y="210"/>
                  <a:pt x="174" y="210"/>
                  <a:pt x="174" y="210"/>
                </a:cubicBezTo>
                <a:cubicBezTo>
                  <a:pt x="189" y="226"/>
                  <a:pt x="189" y="226"/>
                  <a:pt x="189" y="226"/>
                </a:cubicBezTo>
                <a:cubicBezTo>
                  <a:pt x="172" y="242"/>
                  <a:pt x="148" y="253"/>
                  <a:pt x="122" y="254"/>
                </a:cubicBezTo>
                <a:cubicBezTo>
                  <a:pt x="122" y="232"/>
                  <a:pt x="122" y="232"/>
                  <a:pt x="122" y="232"/>
                </a:cubicBezTo>
                <a:cubicBezTo>
                  <a:pt x="116" y="232"/>
                  <a:pt x="116" y="232"/>
                  <a:pt x="116" y="232"/>
                </a:cubicBezTo>
                <a:cubicBezTo>
                  <a:pt x="116" y="254"/>
                  <a:pt x="116" y="254"/>
                  <a:pt x="116" y="254"/>
                </a:cubicBezTo>
                <a:cubicBezTo>
                  <a:pt x="90" y="253"/>
                  <a:pt x="67" y="242"/>
                  <a:pt x="49" y="226"/>
                </a:cubicBezTo>
                <a:cubicBezTo>
                  <a:pt x="64" y="210"/>
                  <a:pt x="64" y="210"/>
                  <a:pt x="64" y="210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44" y="221"/>
                  <a:pt x="44" y="221"/>
                  <a:pt x="44" y="221"/>
                </a:cubicBezTo>
                <a:cubicBezTo>
                  <a:pt x="28" y="204"/>
                  <a:pt x="17" y="180"/>
                  <a:pt x="17" y="154"/>
                </a:cubicBezTo>
                <a:cubicBezTo>
                  <a:pt x="38" y="154"/>
                  <a:pt x="38" y="154"/>
                  <a:pt x="38" y="154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17" y="148"/>
                  <a:pt x="17" y="148"/>
                  <a:pt x="17" y="148"/>
                </a:cubicBezTo>
                <a:cubicBezTo>
                  <a:pt x="17" y="122"/>
                  <a:pt x="28" y="98"/>
                  <a:pt x="44" y="81"/>
                </a:cubicBezTo>
                <a:cubicBezTo>
                  <a:pt x="60" y="96"/>
                  <a:pt x="60" y="96"/>
                  <a:pt x="60" y="96"/>
                </a:cubicBezTo>
                <a:cubicBezTo>
                  <a:pt x="64" y="92"/>
                  <a:pt x="64" y="92"/>
                  <a:pt x="64" y="92"/>
                </a:cubicBezTo>
                <a:cubicBezTo>
                  <a:pt x="49" y="76"/>
                  <a:pt x="49" y="76"/>
                  <a:pt x="49" y="76"/>
                </a:cubicBezTo>
                <a:cubicBezTo>
                  <a:pt x="67" y="60"/>
                  <a:pt x="90" y="49"/>
                  <a:pt x="116" y="48"/>
                </a:cubicBezTo>
                <a:cubicBezTo>
                  <a:pt x="116" y="70"/>
                  <a:pt x="116" y="70"/>
                  <a:pt x="116" y="70"/>
                </a:cubicBezTo>
                <a:moveTo>
                  <a:pt x="147" y="0"/>
                </a:moveTo>
                <a:cubicBezTo>
                  <a:pt x="91" y="0"/>
                  <a:pt x="91" y="0"/>
                  <a:pt x="91" y="0"/>
                </a:cubicBezTo>
                <a:cubicBezTo>
                  <a:pt x="91" y="23"/>
                  <a:pt x="91" y="23"/>
                  <a:pt x="9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50" y="36"/>
                  <a:pt x="0" y="88"/>
                  <a:pt x="0" y="151"/>
                </a:cubicBezTo>
                <a:cubicBezTo>
                  <a:pt x="0" y="217"/>
                  <a:pt x="54" y="270"/>
                  <a:pt x="119" y="270"/>
                </a:cubicBezTo>
                <a:cubicBezTo>
                  <a:pt x="185" y="270"/>
                  <a:pt x="238" y="217"/>
                  <a:pt x="238" y="151"/>
                </a:cubicBezTo>
                <a:cubicBezTo>
                  <a:pt x="238" y="88"/>
                  <a:pt x="189" y="36"/>
                  <a:pt x="126" y="32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0"/>
                  <a:pt x="147" y="0"/>
                  <a:pt x="147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0332" y="1168212"/>
            <a:ext cx="6491336" cy="3564620"/>
            <a:chOff x="2682421" y="1952612"/>
            <a:chExt cx="6491336" cy="3564620"/>
          </a:xfrm>
        </p:grpSpPr>
        <p:grpSp>
          <p:nvGrpSpPr>
            <p:cNvPr id="27" name="组合 26"/>
            <p:cNvGrpSpPr/>
            <p:nvPr/>
          </p:nvGrpSpPr>
          <p:grpSpPr>
            <a:xfrm flipV="1">
              <a:off x="4108709" y="4084485"/>
              <a:ext cx="3659655" cy="735115"/>
              <a:chOff x="4258940" y="3536379"/>
              <a:chExt cx="3659655" cy="753457"/>
            </a:xfrm>
          </p:grpSpPr>
          <p:sp>
            <p:nvSpPr>
              <p:cNvPr id="28" name="Freeform 75"/>
              <p:cNvSpPr>
                <a:spLocks/>
              </p:cNvSpPr>
              <p:nvPr/>
            </p:nvSpPr>
            <p:spPr bwMode="auto">
              <a:xfrm>
                <a:off x="4258940" y="3536379"/>
                <a:ext cx="3659655" cy="753457"/>
              </a:xfrm>
              <a:custGeom>
                <a:avLst/>
                <a:gdLst>
                  <a:gd name="T0" fmla="*/ 0 w 560"/>
                  <a:gd name="T1" fmla="*/ 114 h 115"/>
                  <a:gd name="T2" fmla="*/ 0 w 560"/>
                  <a:gd name="T3" fmla="*/ 100 h 115"/>
                  <a:gd name="T4" fmla="*/ 124 w 560"/>
                  <a:gd name="T5" fmla="*/ 28 h 115"/>
                  <a:gd name="T6" fmla="*/ 278 w 560"/>
                  <a:gd name="T7" fmla="*/ 0 h 115"/>
                  <a:gd name="T8" fmla="*/ 432 w 560"/>
                  <a:gd name="T9" fmla="*/ 27 h 115"/>
                  <a:gd name="T10" fmla="*/ 560 w 560"/>
                  <a:gd name="T11" fmla="*/ 100 h 115"/>
                  <a:gd name="T12" fmla="*/ 557 w 560"/>
                  <a:gd name="T13" fmla="*/ 115 h 115"/>
                  <a:gd name="T14" fmla="*/ 278 w 560"/>
                  <a:gd name="T15" fmla="*/ 14 h 115"/>
                  <a:gd name="T16" fmla="*/ 0 w 560"/>
                  <a:gd name="T17" fmla="*/ 11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0" h="115">
                    <a:moveTo>
                      <a:pt x="0" y="114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39" y="68"/>
                      <a:pt x="77" y="45"/>
                      <a:pt x="124" y="28"/>
                    </a:cubicBezTo>
                    <a:cubicBezTo>
                      <a:pt x="174" y="10"/>
                      <a:pt x="225" y="0"/>
                      <a:pt x="278" y="0"/>
                    </a:cubicBezTo>
                    <a:cubicBezTo>
                      <a:pt x="331" y="0"/>
                      <a:pt x="383" y="9"/>
                      <a:pt x="432" y="27"/>
                    </a:cubicBezTo>
                    <a:cubicBezTo>
                      <a:pt x="479" y="45"/>
                      <a:pt x="521" y="68"/>
                      <a:pt x="560" y="100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479" y="52"/>
                      <a:pt x="378" y="14"/>
                      <a:pt x="278" y="14"/>
                    </a:cubicBezTo>
                    <a:cubicBezTo>
                      <a:pt x="178" y="14"/>
                      <a:pt x="78" y="50"/>
                      <a:pt x="0" y="114"/>
                    </a:cubicBezTo>
                    <a:close/>
                  </a:path>
                </a:pathLst>
              </a:custGeom>
              <a:solidFill>
                <a:srgbClr val="54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76"/>
              <p:cNvSpPr>
                <a:spLocks/>
              </p:cNvSpPr>
              <p:nvPr/>
            </p:nvSpPr>
            <p:spPr bwMode="auto">
              <a:xfrm>
                <a:off x="5238713" y="3544660"/>
                <a:ext cx="1609035" cy="717579"/>
              </a:xfrm>
              <a:custGeom>
                <a:avLst/>
                <a:gdLst>
                  <a:gd name="T0" fmla="*/ 14 w 246"/>
                  <a:gd name="T1" fmla="*/ 110 h 110"/>
                  <a:gd name="T2" fmla="*/ 0 w 246"/>
                  <a:gd name="T3" fmla="*/ 108 h 110"/>
                  <a:gd name="T4" fmla="*/ 123 w 246"/>
                  <a:gd name="T5" fmla="*/ 0 h 110"/>
                  <a:gd name="T6" fmla="*/ 246 w 246"/>
                  <a:gd name="T7" fmla="*/ 106 h 110"/>
                  <a:gd name="T8" fmla="*/ 233 w 246"/>
                  <a:gd name="T9" fmla="*/ 108 h 110"/>
                  <a:gd name="T10" fmla="*/ 123 w 246"/>
                  <a:gd name="T11" fmla="*/ 13 h 110"/>
                  <a:gd name="T12" fmla="*/ 14 w 246"/>
                  <a:gd name="T1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10">
                    <a:moveTo>
                      <a:pt x="14" y="110"/>
                    </a:moveTo>
                    <a:cubicBezTo>
                      <a:pt x="0" y="108"/>
                      <a:pt x="0" y="108"/>
                      <a:pt x="0" y="108"/>
                    </a:cubicBezTo>
                    <a:cubicBezTo>
                      <a:pt x="8" y="46"/>
                      <a:pt x="61" y="0"/>
                      <a:pt x="123" y="0"/>
                    </a:cubicBezTo>
                    <a:cubicBezTo>
                      <a:pt x="185" y="0"/>
                      <a:pt x="238" y="45"/>
                      <a:pt x="246" y="106"/>
                    </a:cubicBezTo>
                    <a:cubicBezTo>
                      <a:pt x="233" y="108"/>
                      <a:pt x="233" y="108"/>
                      <a:pt x="233" y="108"/>
                    </a:cubicBezTo>
                    <a:cubicBezTo>
                      <a:pt x="225" y="54"/>
                      <a:pt x="178" y="13"/>
                      <a:pt x="123" y="13"/>
                    </a:cubicBezTo>
                    <a:cubicBezTo>
                      <a:pt x="67" y="13"/>
                      <a:pt x="20" y="55"/>
                      <a:pt x="14" y="110"/>
                    </a:cubicBezTo>
                    <a:close/>
                  </a:path>
                </a:pathLst>
              </a:custGeom>
              <a:solidFill>
                <a:srgbClr val="54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682421" y="2648046"/>
              <a:ext cx="6491336" cy="1538094"/>
              <a:chOff x="3434879" y="4560515"/>
              <a:chExt cx="3733801" cy="884709"/>
            </a:xfrm>
          </p:grpSpPr>
          <p:sp>
            <p:nvSpPr>
              <p:cNvPr id="24" name="Freeform 75"/>
              <p:cNvSpPr>
                <a:spLocks/>
              </p:cNvSpPr>
              <p:nvPr/>
            </p:nvSpPr>
            <p:spPr bwMode="auto">
              <a:xfrm>
                <a:off x="4254029" y="4560515"/>
                <a:ext cx="2105025" cy="433387"/>
              </a:xfrm>
              <a:custGeom>
                <a:avLst/>
                <a:gdLst>
                  <a:gd name="T0" fmla="*/ 0 w 560"/>
                  <a:gd name="T1" fmla="*/ 114 h 115"/>
                  <a:gd name="T2" fmla="*/ 0 w 560"/>
                  <a:gd name="T3" fmla="*/ 100 h 115"/>
                  <a:gd name="T4" fmla="*/ 124 w 560"/>
                  <a:gd name="T5" fmla="*/ 28 h 115"/>
                  <a:gd name="T6" fmla="*/ 278 w 560"/>
                  <a:gd name="T7" fmla="*/ 0 h 115"/>
                  <a:gd name="T8" fmla="*/ 432 w 560"/>
                  <a:gd name="T9" fmla="*/ 27 h 115"/>
                  <a:gd name="T10" fmla="*/ 560 w 560"/>
                  <a:gd name="T11" fmla="*/ 100 h 115"/>
                  <a:gd name="T12" fmla="*/ 557 w 560"/>
                  <a:gd name="T13" fmla="*/ 115 h 115"/>
                  <a:gd name="T14" fmla="*/ 278 w 560"/>
                  <a:gd name="T15" fmla="*/ 14 h 115"/>
                  <a:gd name="T16" fmla="*/ 0 w 560"/>
                  <a:gd name="T17" fmla="*/ 11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0" h="115">
                    <a:moveTo>
                      <a:pt x="0" y="114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39" y="68"/>
                      <a:pt x="77" y="45"/>
                      <a:pt x="124" y="28"/>
                    </a:cubicBezTo>
                    <a:cubicBezTo>
                      <a:pt x="174" y="10"/>
                      <a:pt x="225" y="0"/>
                      <a:pt x="278" y="0"/>
                    </a:cubicBezTo>
                    <a:cubicBezTo>
                      <a:pt x="331" y="0"/>
                      <a:pt x="383" y="9"/>
                      <a:pt x="432" y="27"/>
                    </a:cubicBezTo>
                    <a:cubicBezTo>
                      <a:pt x="479" y="45"/>
                      <a:pt x="521" y="68"/>
                      <a:pt x="560" y="100"/>
                    </a:cubicBezTo>
                    <a:cubicBezTo>
                      <a:pt x="557" y="115"/>
                      <a:pt x="557" y="115"/>
                      <a:pt x="557" y="115"/>
                    </a:cubicBezTo>
                    <a:cubicBezTo>
                      <a:pt x="479" y="52"/>
                      <a:pt x="378" y="14"/>
                      <a:pt x="278" y="14"/>
                    </a:cubicBezTo>
                    <a:cubicBezTo>
                      <a:pt x="178" y="14"/>
                      <a:pt x="78" y="50"/>
                      <a:pt x="0" y="114"/>
                    </a:cubicBezTo>
                    <a:close/>
                  </a:path>
                </a:pathLst>
              </a:custGeom>
              <a:solidFill>
                <a:srgbClr val="54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76"/>
              <p:cNvSpPr>
                <a:spLocks/>
              </p:cNvSpPr>
              <p:nvPr/>
            </p:nvSpPr>
            <p:spPr bwMode="auto">
              <a:xfrm>
                <a:off x="4817592" y="4565278"/>
                <a:ext cx="925513" cy="412750"/>
              </a:xfrm>
              <a:custGeom>
                <a:avLst/>
                <a:gdLst>
                  <a:gd name="T0" fmla="*/ 14 w 246"/>
                  <a:gd name="T1" fmla="*/ 110 h 110"/>
                  <a:gd name="T2" fmla="*/ 0 w 246"/>
                  <a:gd name="T3" fmla="*/ 108 h 110"/>
                  <a:gd name="T4" fmla="*/ 123 w 246"/>
                  <a:gd name="T5" fmla="*/ 0 h 110"/>
                  <a:gd name="T6" fmla="*/ 246 w 246"/>
                  <a:gd name="T7" fmla="*/ 106 h 110"/>
                  <a:gd name="T8" fmla="*/ 233 w 246"/>
                  <a:gd name="T9" fmla="*/ 108 h 110"/>
                  <a:gd name="T10" fmla="*/ 123 w 246"/>
                  <a:gd name="T11" fmla="*/ 13 h 110"/>
                  <a:gd name="T12" fmla="*/ 14 w 246"/>
                  <a:gd name="T1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10">
                    <a:moveTo>
                      <a:pt x="14" y="110"/>
                    </a:moveTo>
                    <a:cubicBezTo>
                      <a:pt x="0" y="108"/>
                      <a:pt x="0" y="108"/>
                      <a:pt x="0" y="108"/>
                    </a:cubicBezTo>
                    <a:cubicBezTo>
                      <a:pt x="8" y="46"/>
                      <a:pt x="61" y="0"/>
                      <a:pt x="123" y="0"/>
                    </a:cubicBezTo>
                    <a:cubicBezTo>
                      <a:pt x="185" y="0"/>
                      <a:pt x="238" y="45"/>
                      <a:pt x="246" y="106"/>
                    </a:cubicBezTo>
                    <a:cubicBezTo>
                      <a:pt x="233" y="108"/>
                      <a:pt x="233" y="108"/>
                      <a:pt x="233" y="108"/>
                    </a:cubicBezTo>
                    <a:cubicBezTo>
                      <a:pt x="225" y="54"/>
                      <a:pt x="178" y="13"/>
                      <a:pt x="123" y="13"/>
                    </a:cubicBezTo>
                    <a:cubicBezTo>
                      <a:pt x="67" y="13"/>
                      <a:pt x="20" y="55"/>
                      <a:pt x="14" y="110"/>
                    </a:cubicBezTo>
                    <a:close/>
                  </a:path>
                </a:pathLst>
              </a:custGeom>
              <a:solidFill>
                <a:srgbClr val="54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4404842" y="4936753"/>
                <a:ext cx="819150" cy="508471"/>
              </a:xfrm>
              <a:prstGeom prst="rect">
                <a:avLst/>
              </a:prstGeom>
              <a:solidFill>
                <a:srgbClr val="5EC6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3200" b="1" dirty="0">
                    <a:solidFill>
                      <a:schemeClr val="bg1"/>
                    </a:solidFill>
                  </a:rPr>
                  <a:t>标题</a:t>
                </a:r>
              </a:p>
            </p:txBody>
          </p:sp>
          <p:sp>
            <p:nvSpPr>
              <p:cNvPr id="21" name="Rectangle 49"/>
              <p:cNvSpPr>
                <a:spLocks noChangeArrowheads="1"/>
              </p:cNvSpPr>
              <p:nvPr/>
            </p:nvSpPr>
            <p:spPr bwMode="auto">
              <a:xfrm>
                <a:off x="5366867" y="4936753"/>
                <a:ext cx="819150" cy="508471"/>
              </a:xfrm>
              <a:prstGeom prst="rect">
                <a:avLst/>
              </a:prstGeom>
              <a:solidFill>
                <a:srgbClr val="F88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3200" b="1" dirty="0" smtClean="0">
                    <a:solidFill>
                      <a:schemeClr val="bg1"/>
                    </a:solidFill>
                  </a:rPr>
                  <a:t>标题</a:t>
                </a:r>
                <a:endParaRPr lang="zh-CN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56"/>
              <p:cNvSpPr>
                <a:spLocks noChangeArrowheads="1"/>
              </p:cNvSpPr>
              <p:nvPr/>
            </p:nvSpPr>
            <p:spPr bwMode="auto">
              <a:xfrm>
                <a:off x="6347942" y="4936753"/>
                <a:ext cx="820738" cy="508471"/>
              </a:xfrm>
              <a:prstGeom prst="rect">
                <a:avLst/>
              </a:prstGeom>
              <a:solidFill>
                <a:srgbClr val="F26D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3200" b="1" dirty="0" smtClean="0">
                    <a:solidFill>
                      <a:schemeClr val="bg1"/>
                    </a:solidFill>
                  </a:rPr>
                  <a:t>标题</a:t>
                </a:r>
                <a:endParaRPr lang="zh-CN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3434879" y="4936753"/>
                <a:ext cx="819150" cy="508471"/>
              </a:xfrm>
              <a:prstGeom prst="rect">
                <a:avLst/>
              </a:prstGeom>
              <a:solidFill>
                <a:srgbClr val="936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3200" b="1" dirty="0" smtClean="0">
                    <a:solidFill>
                      <a:schemeClr val="bg1"/>
                    </a:solidFill>
                  </a:rPr>
                  <a:t>标题</a:t>
                </a:r>
                <a:endParaRPr lang="zh-CN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322795" y="1952612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rgbClr val="5EC6D3"/>
                  </a:solidFill>
                </a:rPr>
                <a:t>标题</a:t>
              </a:r>
              <a:endParaRPr lang="zh-CN" altLang="en-US" sz="4000" b="1" dirty="0">
                <a:solidFill>
                  <a:srgbClr val="5EC6D3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322795" y="4809346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rgbClr val="595959"/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rgbClr val="F26D64"/>
                  </a:solidFill>
                </a:rPr>
                <a:t>标题</a:t>
              </a:r>
              <a:endParaRPr lang="zh-CN" altLang="en-US" dirty="0">
                <a:solidFill>
                  <a:srgbClr val="F26D64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160097" y="1522155"/>
            <a:ext cx="1024720" cy="3436037"/>
            <a:chOff x="-366053" y="2468122"/>
            <a:chExt cx="1024720" cy="3436037"/>
          </a:xfrm>
          <a:solidFill>
            <a:srgbClr val="546E7A"/>
          </a:solidFill>
        </p:grpSpPr>
        <p:sp>
          <p:nvSpPr>
            <p:cNvPr id="71" name="任意多边形 70"/>
            <p:cNvSpPr>
              <a:spLocks/>
            </p:cNvSpPr>
            <p:nvPr/>
          </p:nvSpPr>
          <p:spPr bwMode="auto">
            <a:xfrm>
              <a:off x="-185538" y="3247286"/>
              <a:ext cx="844205" cy="2656873"/>
            </a:xfrm>
            <a:custGeom>
              <a:avLst/>
              <a:gdLst>
                <a:gd name="connsiteX0" fmla="*/ 431819 w 844205"/>
                <a:gd name="connsiteY0" fmla="*/ 12 h 2656873"/>
                <a:gd name="connsiteX1" fmla="*/ 764336 w 844205"/>
                <a:gd name="connsiteY1" fmla="*/ 286629 h 2656873"/>
                <a:gd name="connsiteX2" fmla="*/ 810942 w 844205"/>
                <a:gd name="connsiteY2" fmla="*/ 1137306 h 2656873"/>
                <a:gd name="connsiteX3" fmla="*/ 601216 w 844205"/>
                <a:gd name="connsiteY3" fmla="*/ 1379691 h 2656873"/>
                <a:gd name="connsiteX4" fmla="*/ 547619 w 844205"/>
                <a:gd name="connsiteY4" fmla="*/ 1794542 h 2656873"/>
                <a:gd name="connsiteX5" fmla="*/ 638500 w 844205"/>
                <a:gd name="connsiteY5" fmla="*/ 2416819 h 2656873"/>
                <a:gd name="connsiteX6" fmla="*/ 505674 w 844205"/>
                <a:gd name="connsiteY6" fmla="*/ 2649881 h 2656873"/>
                <a:gd name="connsiteX7" fmla="*/ 454407 w 844205"/>
                <a:gd name="connsiteY7" fmla="*/ 2656873 h 2656873"/>
                <a:gd name="connsiteX8" fmla="*/ 270314 w 844205"/>
                <a:gd name="connsiteY8" fmla="*/ 2517036 h 2656873"/>
                <a:gd name="connsiteX9" fmla="*/ 165451 w 844205"/>
                <a:gd name="connsiteY9" fmla="*/ 1794542 h 2656873"/>
                <a:gd name="connsiteX10" fmla="*/ 260993 w 844205"/>
                <a:gd name="connsiteY10" fmla="*/ 1188580 h 2656873"/>
                <a:gd name="connsiteX11" fmla="*/ 263323 w 844205"/>
                <a:gd name="connsiteY11" fmla="*/ 1151290 h 2656873"/>
                <a:gd name="connsiteX12" fmla="*/ 265653 w 844205"/>
                <a:gd name="connsiteY12" fmla="*/ 1134976 h 2656873"/>
                <a:gd name="connsiteX13" fmla="*/ 284296 w 844205"/>
                <a:gd name="connsiteY13" fmla="*/ 1127984 h 2656873"/>
                <a:gd name="connsiteX14" fmla="*/ 531307 w 844205"/>
                <a:gd name="connsiteY14" fmla="*/ 936873 h 2656873"/>
                <a:gd name="connsiteX15" fmla="*/ 542958 w 844205"/>
                <a:gd name="connsiteY15" fmla="*/ 922889 h 2656873"/>
                <a:gd name="connsiteX16" fmla="*/ 675785 w 844205"/>
                <a:gd name="connsiteY16" fmla="*/ 524352 h 2656873"/>
                <a:gd name="connsiteX17" fmla="*/ 612867 w 844205"/>
                <a:gd name="connsiteY17" fmla="*/ 209718 h 2656873"/>
                <a:gd name="connsiteX18" fmla="*/ 610537 w 844205"/>
                <a:gd name="connsiteY18" fmla="*/ 207388 h 2656873"/>
                <a:gd name="connsiteX19" fmla="*/ 577913 w 844205"/>
                <a:gd name="connsiteY19" fmla="*/ 160775 h 2656873"/>
                <a:gd name="connsiteX20" fmla="*/ 473050 w 844205"/>
                <a:gd name="connsiteY20" fmla="*/ 116493 h 2656873"/>
                <a:gd name="connsiteX21" fmla="*/ 407801 w 844205"/>
                <a:gd name="connsiteY21" fmla="*/ 130477 h 2656873"/>
                <a:gd name="connsiteX22" fmla="*/ 333232 w 844205"/>
                <a:gd name="connsiteY22" fmla="*/ 205057 h 2656873"/>
                <a:gd name="connsiteX23" fmla="*/ 321580 w 844205"/>
                <a:gd name="connsiteY23" fmla="*/ 293621 h 2656873"/>
                <a:gd name="connsiteX24" fmla="*/ 333232 w 844205"/>
                <a:gd name="connsiteY24" fmla="*/ 330911 h 2656873"/>
                <a:gd name="connsiteX25" fmla="*/ 333232 w 844205"/>
                <a:gd name="connsiteY25" fmla="*/ 333241 h 2656873"/>
                <a:gd name="connsiteX26" fmla="*/ 370517 w 844205"/>
                <a:gd name="connsiteY26" fmla="*/ 524352 h 2656873"/>
                <a:gd name="connsiteX27" fmla="*/ 295947 w 844205"/>
                <a:gd name="connsiteY27" fmla="*/ 741100 h 2656873"/>
                <a:gd name="connsiteX28" fmla="*/ 286626 w 844205"/>
                <a:gd name="connsiteY28" fmla="*/ 752754 h 2656873"/>
                <a:gd name="connsiteX29" fmla="*/ 272644 w 844205"/>
                <a:gd name="connsiteY29" fmla="*/ 766737 h 2656873"/>
                <a:gd name="connsiteX30" fmla="*/ 272644 w 844205"/>
                <a:gd name="connsiteY30" fmla="*/ 762076 h 2656873"/>
                <a:gd name="connsiteX31" fmla="*/ 212057 w 844205"/>
                <a:gd name="connsiteY31" fmla="*/ 797035 h 2656873"/>
                <a:gd name="connsiteX32" fmla="*/ 89105 w 844205"/>
                <a:gd name="connsiteY32" fmla="*/ 844973 h 2656873"/>
                <a:gd name="connsiteX33" fmla="*/ 0 w 844205"/>
                <a:gd name="connsiteY33" fmla="*/ 865790 h 2656873"/>
                <a:gd name="connsiteX34" fmla="*/ 0 w 844205"/>
                <a:gd name="connsiteY34" fmla="*/ 860393 h 2656873"/>
                <a:gd name="connsiteX35" fmla="*/ 0 w 844205"/>
                <a:gd name="connsiteY35" fmla="*/ 700660 h 2656873"/>
                <a:gd name="connsiteX36" fmla="*/ 0 w 844205"/>
                <a:gd name="connsiteY36" fmla="*/ 648099 h 2656873"/>
                <a:gd name="connsiteX37" fmla="*/ 11848 w 844205"/>
                <a:gd name="connsiteY37" fmla="*/ 626271 h 2656873"/>
                <a:gd name="connsiteX38" fmla="*/ 44703 w 844205"/>
                <a:gd name="connsiteY38" fmla="*/ 608438 h 2656873"/>
                <a:gd name="connsiteX39" fmla="*/ 62864 w 844205"/>
                <a:gd name="connsiteY39" fmla="*/ 601449 h 2656873"/>
                <a:gd name="connsiteX40" fmla="*/ 82307 w 844205"/>
                <a:gd name="connsiteY40" fmla="*/ 587720 h 2656873"/>
                <a:gd name="connsiteX41" fmla="*/ 100203 w 844205"/>
                <a:gd name="connsiteY41" fmla="*/ 577957 h 2656873"/>
                <a:gd name="connsiteX42" fmla="*/ 235360 w 844205"/>
                <a:gd name="connsiteY42" fmla="*/ 470748 h 2656873"/>
                <a:gd name="connsiteX43" fmla="*/ 219048 w 844205"/>
                <a:gd name="connsiteY43" fmla="*/ 365870 h 2656873"/>
                <a:gd name="connsiteX44" fmla="*/ 379838 w 844205"/>
                <a:gd name="connsiteY44" fmla="*/ 4623 h 2656873"/>
                <a:gd name="connsiteX45" fmla="*/ 431819 w 844205"/>
                <a:gd name="connsiteY45" fmla="*/ 12 h 265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44205" h="2656873">
                  <a:moveTo>
                    <a:pt x="431819" y="12"/>
                  </a:moveTo>
                  <a:cubicBezTo>
                    <a:pt x="557377" y="1127"/>
                    <a:pt x="707244" y="86778"/>
                    <a:pt x="764336" y="286629"/>
                  </a:cubicBezTo>
                  <a:cubicBezTo>
                    <a:pt x="852887" y="598932"/>
                    <a:pt x="866869" y="801697"/>
                    <a:pt x="810942" y="1137306"/>
                  </a:cubicBezTo>
                  <a:cubicBezTo>
                    <a:pt x="773657" y="1293458"/>
                    <a:pt x="692097" y="1356385"/>
                    <a:pt x="601216" y="1379691"/>
                  </a:cubicBezTo>
                  <a:cubicBezTo>
                    <a:pt x="573252" y="1477578"/>
                    <a:pt x="547619" y="1617415"/>
                    <a:pt x="547619" y="1794542"/>
                  </a:cubicBezTo>
                  <a:cubicBezTo>
                    <a:pt x="547619" y="1964678"/>
                    <a:pt x="570922" y="2172103"/>
                    <a:pt x="638500" y="2416819"/>
                  </a:cubicBezTo>
                  <a:cubicBezTo>
                    <a:pt x="666464" y="2517036"/>
                    <a:pt x="605876" y="2621914"/>
                    <a:pt x="505674" y="2649881"/>
                  </a:cubicBezTo>
                  <a:cubicBezTo>
                    <a:pt x="487031" y="2654543"/>
                    <a:pt x="470719" y="2656873"/>
                    <a:pt x="454407" y="2656873"/>
                  </a:cubicBezTo>
                  <a:cubicBezTo>
                    <a:pt x="370517" y="2656873"/>
                    <a:pt x="293617" y="2603269"/>
                    <a:pt x="270314" y="2517036"/>
                  </a:cubicBezTo>
                  <a:cubicBezTo>
                    <a:pt x="193414" y="2242022"/>
                    <a:pt x="165451" y="1999637"/>
                    <a:pt x="165451" y="1794542"/>
                  </a:cubicBezTo>
                  <a:cubicBezTo>
                    <a:pt x="165451" y="1526521"/>
                    <a:pt x="214387" y="1321426"/>
                    <a:pt x="260993" y="1188580"/>
                  </a:cubicBezTo>
                  <a:cubicBezTo>
                    <a:pt x="260993" y="1176927"/>
                    <a:pt x="260993" y="1165274"/>
                    <a:pt x="263323" y="1151290"/>
                  </a:cubicBezTo>
                  <a:cubicBezTo>
                    <a:pt x="263323" y="1146629"/>
                    <a:pt x="265653" y="1139637"/>
                    <a:pt x="265653" y="1134976"/>
                  </a:cubicBezTo>
                  <a:cubicBezTo>
                    <a:pt x="272644" y="1132645"/>
                    <a:pt x="277305" y="1130315"/>
                    <a:pt x="284296" y="1127984"/>
                  </a:cubicBezTo>
                  <a:cubicBezTo>
                    <a:pt x="384498" y="1076710"/>
                    <a:pt x="468389" y="1013783"/>
                    <a:pt x="531307" y="936873"/>
                  </a:cubicBezTo>
                  <a:cubicBezTo>
                    <a:pt x="535968" y="932212"/>
                    <a:pt x="540628" y="927550"/>
                    <a:pt x="542958" y="922889"/>
                  </a:cubicBezTo>
                  <a:cubicBezTo>
                    <a:pt x="652482" y="783052"/>
                    <a:pt x="675785" y="629230"/>
                    <a:pt x="675785" y="524352"/>
                  </a:cubicBezTo>
                  <a:cubicBezTo>
                    <a:pt x="675785" y="379854"/>
                    <a:pt x="636170" y="265653"/>
                    <a:pt x="612867" y="209718"/>
                  </a:cubicBezTo>
                  <a:cubicBezTo>
                    <a:pt x="612867" y="209718"/>
                    <a:pt x="612867" y="209718"/>
                    <a:pt x="610537" y="207388"/>
                  </a:cubicBezTo>
                  <a:cubicBezTo>
                    <a:pt x="603546" y="188743"/>
                    <a:pt x="591895" y="172428"/>
                    <a:pt x="577913" y="160775"/>
                  </a:cubicBezTo>
                  <a:cubicBezTo>
                    <a:pt x="549949" y="132808"/>
                    <a:pt x="512665" y="116493"/>
                    <a:pt x="473050" y="116493"/>
                  </a:cubicBezTo>
                  <a:cubicBezTo>
                    <a:pt x="449747" y="116493"/>
                    <a:pt x="428774" y="121154"/>
                    <a:pt x="407801" y="130477"/>
                  </a:cubicBezTo>
                  <a:cubicBezTo>
                    <a:pt x="375177" y="146791"/>
                    <a:pt x="349544" y="172428"/>
                    <a:pt x="333232" y="205057"/>
                  </a:cubicBezTo>
                  <a:cubicBezTo>
                    <a:pt x="321580" y="230694"/>
                    <a:pt x="316920" y="263322"/>
                    <a:pt x="321580" y="293621"/>
                  </a:cubicBezTo>
                  <a:cubicBezTo>
                    <a:pt x="323911" y="305274"/>
                    <a:pt x="326241" y="319257"/>
                    <a:pt x="333232" y="330911"/>
                  </a:cubicBezTo>
                  <a:cubicBezTo>
                    <a:pt x="333232" y="333241"/>
                    <a:pt x="333232" y="333241"/>
                    <a:pt x="333232" y="333241"/>
                  </a:cubicBezTo>
                  <a:cubicBezTo>
                    <a:pt x="335562" y="337902"/>
                    <a:pt x="370517" y="426466"/>
                    <a:pt x="370517" y="524352"/>
                  </a:cubicBezTo>
                  <a:cubicBezTo>
                    <a:pt x="368186" y="612916"/>
                    <a:pt x="344883" y="680504"/>
                    <a:pt x="295947" y="741100"/>
                  </a:cubicBezTo>
                  <a:cubicBezTo>
                    <a:pt x="293617" y="745762"/>
                    <a:pt x="288956" y="750423"/>
                    <a:pt x="286626" y="752754"/>
                  </a:cubicBezTo>
                  <a:cubicBezTo>
                    <a:pt x="281965" y="757415"/>
                    <a:pt x="277305" y="762076"/>
                    <a:pt x="272644" y="766737"/>
                  </a:cubicBezTo>
                  <a:cubicBezTo>
                    <a:pt x="272644" y="764407"/>
                    <a:pt x="272644" y="764407"/>
                    <a:pt x="272644" y="762076"/>
                  </a:cubicBezTo>
                  <a:cubicBezTo>
                    <a:pt x="254002" y="773729"/>
                    <a:pt x="233029" y="785382"/>
                    <a:pt x="212057" y="797035"/>
                  </a:cubicBezTo>
                  <a:lnTo>
                    <a:pt x="89105" y="844973"/>
                  </a:lnTo>
                  <a:lnTo>
                    <a:pt x="0" y="865790"/>
                  </a:lnTo>
                  <a:lnTo>
                    <a:pt x="0" y="860393"/>
                  </a:lnTo>
                  <a:cubicBezTo>
                    <a:pt x="0" y="845572"/>
                    <a:pt x="0" y="806051"/>
                    <a:pt x="0" y="700660"/>
                  </a:cubicBezTo>
                  <a:lnTo>
                    <a:pt x="0" y="648099"/>
                  </a:lnTo>
                  <a:lnTo>
                    <a:pt x="11848" y="626271"/>
                  </a:lnTo>
                  <a:lnTo>
                    <a:pt x="44703" y="608438"/>
                  </a:lnTo>
                  <a:lnTo>
                    <a:pt x="62864" y="601449"/>
                  </a:lnTo>
                  <a:lnTo>
                    <a:pt x="82307" y="587720"/>
                  </a:lnTo>
                  <a:lnTo>
                    <a:pt x="100203" y="577957"/>
                  </a:lnTo>
                  <a:cubicBezTo>
                    <a:pt x="160790" y="547659"/>
                    <a:pt x="202735" y="510369"/>
                    <a:pt x="235360" y="470748"/>
                  </a:cubicBezTo>
                  <a:cubicBezTo>
                    <a:pt x="230699" y="433458"/>
                    <a:pt x="223708" y="398499"/>
                    <a:pt x="219048" y="365870"/>
                  </a:cubicBezTo>
                  <a:cubicBezTo>
                    <a:pt x="184093" y="209718"/>
                    <a:pt x="249341" y="32591"/>
                    <a:pt x="379838" y="4623"/>
                  </a:cubicBezTo>
                  <a:cubicBezTo>
                    <a:pt x="396441" y="1419"/>
                    <a:pt x="413882" y="-147"/>
                    <a:pt x="43181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Freeform 103"/>
            <p:cNvSpPr>
              <a:spLocks/>
            </p:cNvSpPr>
            <p:nvPr/>
          </p:nvSpPr>
          <p:spPr bwMode="auto">
            <a:xfrm>
              <a:off x="-215980" y="2468122"/>
              <a:ext cx="747236" cy="747236"/>
            </a:xfrm>
            <a:custGeom>
              <a:avLst/>
              <a:gdLst>
                <a:gd name="T0" fmla="*/ 187 w 320"/>
                <a:gd name="T1" fmla="*/ 305 h 320"/>
                <a:gd name="T2" fmla="*/ 305 w 320"/>
                <a:gd name="T3" fmla="*/ 134 h 320"/>
                <a:gd name="T4" fmla="*/ 134 w 320"/>
                <a:gd name="T5" fmla="*/ 15 h 320"/>
                <a:gd name="T6" fmla="*/ 15 w 320"/>
                <a:gd name="T7" fmla="*/ 187 h 320"/>
                <a:gd name="T8" fmla="*/ 187 w 320"/>
                <a:gd name="T9" fmla="*/ 30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0">
                  <a:moveTo>
                    <a:pt x="187" y="305"/>
                  </a:moveTo>
                  <a:cubicBezTo>
                    <a:pt x="267" y="291"/>
                    <a:pt x="320" y="214"/>
                    <a:pt x="305" y="134"/>
                  </a:cubicBezTo>
                  <a:cubicBezTo>
                    <a:pt x="291" y="54"/>
                    <a:pt x="214" y="0"/>
                    <a:pt x="134" y="15"/>
                  </a:cubicBezTo>
                  <a:cubicBezTo>
                    <a:pt x="53" y="30"/>
                    <a:pt x="0" y="107"/>
                    <a:pt x="15" y="187"/>
                  </a:cubicBezTo>
                  <a:cubicBezTo>
                    <a:pt x="30" y="267"/>
                    <a:pt x="107" y="320"/>
                    <a:pt x="187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04"/>
            <p:cNvSpPr>
              <a:spLocks/>
            </p:cNvSpPr>
            <p:nvPr/>
          </p:nvSpPr>
          <p:spPr bwMode="auto">
            <a:xfrm>
              <a:off x="-366053" y="3381062"/>
              <a:ext cx="825399" cy="1063013"/>
            </a:xfrm>
            <a:custGeom>
              <a:avLst/>
              <a:gdLst>
                <a:gd name="T0" fmla="*/ 296 w 355"/>
                <a:gd name="T1" fmla="*/ 337 h 457"/>
                <a:gd name="T2" fmla="*/ 296 w 355"/>
                <a:gd name="T3" fmla="*/ 336 h 457"/>
                <a:gd name="T4" fmla="*/ 355 w 355"/>
                <a:gd name="T5" fmla="*/ 168 h 457"/>
                <a:gd name="T6" fmla="*/ 328 w 355"/>
                <a:gd name="T7" fmla="*/ 37 h 457"/>
                <a:gd name="T8" fmla="*/ 326 w 355"/>
                <a:gd name="T9" fmla="*/ 33 h 457"/>
                <a:gd name="T10" fmla="*/ 259 w 355"/>
                <a:gd name="T11" fmla="*/ 11 h 457"/>
                <a:gd name="T12" fmla="*/ 233 w 355"/>
                <a:gd name="T13" fmla="*/ 80 h 457"/>
                <a:gd name="T14" fmla="*/ 233 w 355"/>
                <a:gd name="T15" fmla="*/ 80 h 457"/>
                <a:gd name="T16" fmla="*/ 233 w 355"/>
                <a:gd name="T17" fmla="*/ 81 h 457"/>
                <a:gd name="T18" fmla="*/ 233 w 355"/>
                <a:gd name="T19" fmla="*/ 81 h 457"/>
                <a:gd name="T20" fmla="*/ 233 w 355"/>
                <a:gd name="T21" fmla="*/ 81 h 457"/>
                <a:gd name="T22" fmla="*/ 233 w 355"/>
                <a:gd name="T23" fmla="*/ 81 h 457"/>
                <a:gd name="T24" fmla="*/ 250 w 355"/>
                <a:gd name="T25" fmla="*/ 168 h 457"/>
                <a:gd name="T26" fmla="*/ 235 w 355"/>
                <a:gd name="T27" fmla="*/ 239 h 457"/>
                <a:gd name="T28" fmla="*/ 215 w 355"/>
                <a:gd name="T29" fmla="*/ 269 h 457"/>
                <a:gd name="T30" fmla="*/ 197 w 355"/>
                <a:gd name="T31" fmla="*/ 289 h 457"/>
                <a:gd name="T32" fmla="*/ 110 w 355"/>
                <a:gd name="T33" fmla="*/ 336 h 457"/>
                <a:gd name="T34" fmla="*/ 78 w 355"/>
                <a:gd name="T35" fmla="*/ 346 h 457"/>
                <a:gd name="T36" fmla="*/ 47 w 355"/>
                <a:gd name="T37" fmla="*/ 353 h 457"/>
                <a:gd name="T38" fmla="*/ 6 w 355"/>
                <a:gd name="T39" fmla="*/ 415 h 457"/>
                <a:gd name="T40" fmla="*/ 57 w 355"/>
                <a:gd name="T41" fmla="*/ 457 h 457"/>
                <a:gd name="T42" fmla="*/ 68 w 355"/>
                <a:gd name="T43" fmla="*/ 456 h 457"/>
                <a:gd name="T44" fmla="*/ 78 w 355"/>
                <a:gd name="T45" fmla="*/ 454 h 457"/>
                <a:gd name="T46" fmla="*/ 110 w 355"/>
                <a:gd name="T47" fmla="*/ 446 h 457"/>
                <a:gd name="T48" fmla="*/ 194 w 355"/>
                <a:gd name="T49" fmla="*/ 414 h 457"/>
                <a:gd name="T50" fmla="*/ 208 w 355"/>
                <a:gd name="T51" fmla="*/ 408 h 457"/>
                <a:gd name="T52" fmla="*/ 296 w 355"/>
                <a:gd name="T53" fmla="*/ 33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457">
                  <a:moveTo>
                    <a:pt x="296" y="337"/>
                  </a:moveTo>
                  <a:cubicBezTo>
                    <a:pt x="296" y="337"/>
                    <a:pt x="296" y="336"/>
                    <a:pt x="296" y="336"/>
                  </a:cubicBezTo>
                  <a:cubicBezTo>
                    <a:pt x="342" y="282"/>
                    <a:pt x="355" y="219"/>
                    <a:pt x="355" y="168"/>
                  </a:cubicBezTo>
                  <a:cubicBezTo>
                    <a:pt x="354" y="95"/>
                    <a:pt x="330" y="41"/>
                    <a:pt x="328" y="37"/>
                  </a:cubicBezTo>
                  <a:cubicBezTo>
                    <a:pt x="328" y="36"/>
                    <a:pt x="327" y="35"/>
                    <a:pt x="326" y="33"/>
                  </a:cubicBezTo>
                  <a:cubicBezTo>
                    <a:pt x="313" y="10"/>
                    <a:pt x="284" y="0"/>
                    <a:pt x="259" y="11"/>
                  </a:cubicBezTo>
                  <a:cubicBezTo>
                    <a:pt x="233" y="23"/>
                    <a:pt x="221" y="54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1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4" y="84"/>
                    <a:pt x="250" y="123"/>
                    <a:pt x="250" y="168"/>
                  </a:cubicBezTo>
                  <a:cubicBezTo>
                    <a:pt x="250" y="192"/>
                    <a:pt x="246" y="216"/>
                    <a:pt x="235" y="239"/>
                  </a:cubicBezTo>
                  <a:cubicBezTo>
                    <a:pt x="230" y="249"/>
                    <a:pt x="223" y="260"/>
                    <a:pt x="215" y="269"/>
                  </a:cubicBezTo>
                  <a:cubicBezTo>
                    <a:pt x="210" y="276"/>
                    <a:pt x="204" y="282"/>
                    <a:pt x="197" y="289"/>
                  </a:cubicBezTo>
                  <a:cubicBezTo>
                    <a:pt x="177" y="306"/>
                    <a:pt x="149" y="322"/>
                    <a:pt x="110" y="336"/>
                  </a:cubicBezTo>
                  <a:cubicBezTo>
                    <a:pt x="100" y="339"/>
                    <a:pt x="89" y="343"/>
                    <a:pt x="78" y="346"/>
                  </a:cubicBezTo>
                  <a:cubicBezTo>
                    <a:pt x="68" y="348"/>
                    <a:pt x="58" y="351"/>
                    <a:pt x="47" y="353"/>
                  </a:cubicBezTo>
                  <a:cubicBezTo>
                    <a:pt x="19" y="359"/>
                    <a:pt x="0" y="386"/>
                    <a:pt x="6" y="415"/>
                  </a:cubicBezTo>
                  <a:cubicBezTo>
                    <a:pt x="11" y="440"/>
                    <a:pt x="33" y="457"/>
                    <a:pt x="57" y="457"/>
                  </a:cubicBezTo>
                  <a:cubicBezTo>
                    <a:pt x="61" y="457"/>
                    <a:pt x="64" y="457"/>
                    <a:pt x="68" y="456"/>
                  </a:cubicBezTo>
                  <a:cubicBezTo>
                    <a:pt x="71" y="455"/>
                    <a:pt x="74" y="454"/>
                    <a:pt x="78" y="454"/>
                  </a:cubicBezTo>
                  <a:cubicBezTo>
                    <a:pt x="89" y="451"/>
                    <a:pt x="100" y="449"/>
                    <a:pt x="110" y="446"/>
                  </a:cubicBezTo>
                  <a:cubicBezTo>
                    <a:pt x="142" y="437"/>
                    <a:pt x="170" y="427"/>
                    <a:pt x="194" y="414"/>
                  </a:cubicBezTo>
                  <a:cubicBezTo>
                    <a:pt x="199" y="412"/>
                    <a:pt x="203" y="410"/>
                    <a:pt x="208" y="408"/>
                  </a:cubicBezTo>
                  <a:cubicBezTo>
                    <a:pt x="244" y="388"/>
                    <a:pt x="274" y="364"/>
                    <a:pt x="296" y="3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 flipH="1">
            <a:off x="2006670" y="1522155"/>
            <a:ext cx="1024720" cy="3436037"/>
            <a:chOff x="-366053" y="2468122"/>
            <a:chExt cx="1024720" cy="3436037"/>
          </a:xfrm>
          <a:solidFill>
            <a:srgbClr val="546E7A"/>
          </a:solidFill>
        </p:grpSpPr>
        <p:sp>
          <p:nvSpPr>
            <p:cNvPr id="73" name="任意多边形 72"/>
            <p:cNvSpPr>
              <a:spLocks/>
            </p:cNvSpPr>
            <p:nvPr/>
          </p:nvSpPr>
          <p:spPr bwMode="auto">
            <a:xfrm>
              <a:off x="-185538" y="3247286"/>
              <a:ext cx="844205" cy="2656873"/>
            </a:xfrm>
            <a:custGeom>
              <a:avLst/>
              <a:gdLst>
                <a:gd name="connsiteX0" fmla="*/ 431819 w 844205"/>
                <a:gd name="connsiteY0" fmla="*/ 12 h 2656873"/>
                <a:gd name="connsiteX1" fmla="*/ 764336 w 844205"/>
                <a:gd name="connsiteY1" fmla="*/ 286629 h 2656873"/>
                <a:gd name="connsiteX2" fmla="*/ 810942 w 844205"/>
                <a:gd name="connsiteY2" fmla="*/ 1137306 h 2656873"/>
                <a:gd name="connsiteX3" fmla="*/ 601216 w 844205"/>
                <a:gd name="connsiteY3" fmla="*/ 1379691 h 2656873"/>
                <a:gd name="connsiteX4" fmla="*/ 547619 w 844205"/>
                <a:gd name="connsiteY4" fmla="*/ 1794542 h 2656873"/>
                <a:gd name="connsiteX5" fmla="*/ 638500 w 844205"/>
                <a:gd name="connsiteY5" fmla="*/ 2416819 h 2656873"/>
                <a:gd name="connsiteX6" fmla="*/ 505674 w 844205"/>
                <a:gd name="connsiteY6" fmla="*/ 2649881 h 2656873"/>
                <a:gd name="connsiteX7" fmla="*/ 454407 w 844205"/>
                <a:gd name="connsiteY7" fmla="*/ 2656873 h 2656873"/>
                <a:gd name="connsiteX8" fmla="*/ 270314 w 844205"/>
                <a:gd name="connsiteY8" fmla="*/ 2517036 h 2656873"/>
                <a:gd name="connsiteX9" fmla="*/ 165451 w 844205"/>
                <a:gd name="connsiteY9" fmla="*/ 1794542 h 2656873"/>
                <a:gd name="connsiteX10" fmla="*/ 260993 w 844205"/>
                <a:gd name="connsiteY10" fmla="*/ 1188580 h 2656873"/>
                <a:gd name="connsiteX11" fmla="*/ 263323 w 844205"/>
                <a:gd name="connsiteY11" fmla="*/ 1151290 h 2656873"/>
                <a:gd name="connsiteX12" fmla="*/ 265653 w 844205"/>
                <a:gd name="connsiteY12" fmla="*/ 1134976 h 2656873"/>
                <a:gd name="connsiteX13" fmla="*/ 284296 w 844205"/>
                <a:gd name="connsiteY13" fmla="*/ 1127984 h 2656873"/>
                <a:gd name="connsiteX14" fmla="*/ 531307 w 844205"/>
                <a:gd name="connsiteY14" fmla="*/ 936873 h 2656873"/>
                <a:gd name="connsiteX15" fmla="*/ 542958 w 844205"/>
                <a:gd name="connsiteY15" fmla="*/ 922889 h 2656873"/>
                <a:gd name="connsiteX16" fmla="*/ 675785 w 844205"/>
                <a:gd name="connsiteY16" fmla="*/ 524352 h 2656873"/>
                <a:gd name="connsiteX17" fmla="*/ 612867 w 844205"/>
                <a:gd name="connsiteY17" fmla="*/ 209718 h 2656873"/>
                <a:gd name="connsiteX18" fmla="*/ 610537 w 844205"/>
                <a:gd name="connsiteY18" fmla="*/ 207388 h 2656873"/>
                <a:gd name="connsiteX19" fmla="*/ 577913 w 844205"/>
                <a:gd name="connsiteY19" fmla="*/ 160775 h 2656873"/>
                <a:gd name="connsiteX20" fmla="*/ 473050 w 844205"/>
                <a:gd name="connsiteY20" fmla="*/ 116493 h 2656873"/>
                <a:gd name="connsiteX21" fmla="*/ 407801 w 844205"/>
                <a:gd name="connsiteY21" fmla="*/ 130477 h 2656873"/>
                <a:gd name="connsiteX22" fmla="*/ 333232 w 844205"/>
                <a:gd name="connsiteY22" fmla="*/ 205057 h 2656873"/>
                <a:gd name="connsiteX23" fmla="*/ 321580 w 844205"/>
                <a:gd name="connsiteY23" fmla="*/ 293621 h 2656873"/>
                <a:gd name="connsiteX24" fmla="*/ 333232 w 844205"/>
                <a:gd name="connsiteY24" fmla="*/ 330911 h 2656873"/>
                <a:gd name="connsiteX25" fmla="*/ 333232 w 844205"/>
                <a:gd name="connsiteY25" fmla="*/ 333241 h 2656873"/>
                <a:gd name="connsiteX26" fmla="*/ 370517 w 844205"/>
                <a:gd name="connsiteY26" fmla="*/ 524352 h 2656873"/>
                <a:gd name="connsiteX27" fmla="*/ 295947 w 844205"/>
                <a:gd name="connsiteY27" fmla="*/ 741100 h 2656873"/>
                <a:gd name="connsiteX28" fmla="*/ 286626 w 844205"/>
                <a:gd name="connsiteY28" fmla="*/ 752754 h 2656873"/>
                <a:gd name="connsiteX29" fmla="*/ 272644 w 844205"/>
                <a:gd name="connsiteY29" fmla="*/ 766737 h 2656873"/>
                <a:gd name="connsiteX30" fmla="*/ 272644 w 844205"/>
                <a:gd name="connsiteY30" fmla="*/ 762076 h 2656873"/>
                <a:gd name="connsiteX31" fmla="*/ 212057 w 844205"/>
                <a:gd name="connsiteY31" fmla="*/ 797035 h 2656873"/>
                <a:gd name="connsiteX32" fmla="*/ 89105 w 844205"/>
                <a:gd name="connsiteY32" fmla="*/ 844973 h 2656873"/>
                <a:gd name="connsiteX33" fmla="*/ 0 w 844205"/>
                <a:gd name="connsiteY33" fmla="*/ 865790 h 2656873"/>
                <a:gd name="connsiteX34" fmla="*/ 0 w 844205"/>
                <a:gd name="connsiteY34" fmla="*/ 860393 h 2656873"/>
                <a:gd name="connsiteX35" fmla="*/ 0 w 844205"/>
                <a:gd name="connsiteY35" fmla="*/ 700660 h 2656873"/>
                <a:gd name="connsiteX36" fmla="*/ 0 w 844205"/>
                <a:gd name="connsiteY36" fmla="*/ 648099 h 2656873"/>
                <a:gd name="connsiteX37" fmla="*/ 11848 w 844205"/>
                <a:gd name="connsiteY37" fmla="*/ 626271 h 2656873"/>
                <a:gd name="connsiteX38" fmla="*/ 44703 w 844205"/>
                <a:gd name="connsiteY38" fmla="*/ 608438 h 2656873"/>
                <a:gd name="connsiteX39" fmla="*/ 62864 w 844205"/>
                <a:gd name="connsiteY39" fmla="*/ 601449 h 2656873"/>
                <a:gd name="connsiteX40" fmla="*/ 82307 w 844205"/>
                <a:gd name="connsiteY40" fmla="*/ 587720 h 2656873"/>
                <a:gd name="connsiteX41" fmla="*/ 100203 w 844205"/>
                <a:gd name="connsiteY41" fmla="*/ 577957 h 2656873"/>
                <a:gd name="connsiteX42" fmla="*/ 235360 w 844205"/>
                <a:gd name="connsiteY42" fmla="*/ 470748 h 2656873"/>
                <a:gd name="connsiteX43" fmla="*/ 219048 w 844205"/>
                <a:gd name="connsiteY43" fmla="*/ 365870 h 2656873"/>
                <a:gd name="connsiteX44" fmla="*/ 379838 w 844205"/>
                <a:gd name="connsiteY44" fmla="*/ 4623 h 2656873"/>
                <a:gd name="connsiteX45" fmla="*/ 431819 w 844205"/>
                <a:gd name="connsiteY45" fmla="*/ 12 h 265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44205" h="2656873">
                  <a:moveTo>
                    <a:pt x="431819" y="12"/>
                  </a:moveTo>
                  <a:cubicBezTo>
                    <a:pt x="557377" y="1127"/>
                    <a:pt x="707244" y="86778"/>
                    <a:pt x="764336" y="286629"/>
                  </a:cubicBezTo>
                  <a:cubicBezTo>
                    <a:pt x="852887" y="598932"/>
                    <a:pt x="866869" y="801697"/>
                    <a:pt x="810942" y="1137306"/>
                  </a:cubicBezTo>
                  <a:cubicBezTo>
                    <a:pt x="773657" y="1293458"/>
                    <a:pt x="692097" y="1356385"/>
                    <a:pt x="601216" y="1379691"/>
                  </a:cubicBezTo>
                  <a:cubicBezTo>
                    <a:pt x="573252" y="1477578"/>
                    <a:pt x="547619" y="1617415"/>
                    <a:pt x="547619" y="1794542"/>
                  </a:cubicBezTo>
                  <a:cubicBezTo>
                    <a:pt x="547619" y="1964678"/>
                    <a:pt x="570922" y="2172103"/>
                    <a:pt x="638500" y="2416819"/>
                  </a:cubicBezTo>
                  <a:cubicBezTo>
                    <a:pt x="666464" y="2517036"/>
                    <a:pt x="605876" y="2621914"/>
                    <a:pt x="505674" y="2649881"/>
                  </a:cubicBezTo>
                  <a:cubicBezTo>
                    <a:pt x="487031" y="2654543"/>
                    <a:pt x="470719" y="2656873"/>
                    <a:pt x="454407" y="2656873"/>
                  </a:cubicBezTo>
                  <a:cubicBezTo>
                    <a:pt x="370517" y="2656873"/>
                    <a:pt x="293617" y="2603269"/>
                    <a:pt x="270314" y="2517036"/>
                  </a:cubicBezTo>
                  <a:cubicBezTo>
                    <a:pt x="193414" y="2242022"/>
                    <a:pt x="165451" y="1999637"/>
                    <a:pt x="165451" y="1794542"/>
                  </a:cubicBezTo>
                  <a:cubicBezTo>
                    <a:pt x="165451" y="1526521"/>
                    <a:pt x="214387" y="1321426"/>
                    <a:pt x="260993" y="1188580"/>
                  </a:cubicBezTo>
                  <a:cubicBezTo>
                    <a:pt x="260993" y="1176927"/>
                    <a:pt x="260993" y="1165274"/>
                    <a:pt x="263323" y="1151290"/>
                  </a:cubicBezTo>
                  <a:cubicBezTo>
                    <a:pt x="263323" y="1146629"/>
                    <a:pt x="265653" y="1139637"/>
                    <a:pt x="265653" y="1134976"/>
                  </a:cubicBezTo>
                  <a:cubicBezTo>
                    <a:pt x="272644" y="1132645"/>
                    <a:pt x="277305" y="1130315"/>
                    <a:pt x="284296" y="1127984"/>
                  </a:cubicBezTo>
                  <a:cubicBezTo>
                    <a:pt x="384498" y="1076710"/>
                    <a:pt x="468389" y="1013783"/>
                    <a:pt x="531307" y="936873"/>
                  </a:cubicBezTo>
                  <a:cubicBezTo>
                    <a:pt x="535968" y="932212"/>
                    <a:pt x="540628" y="927550"/>
                    <a:pt x="542958" y="922889"/>
                  </a:cubicBezTo>
                  <a:cubicBezTo>
                    <a:pt x="652482" y="783052"/>
                    <a:pt x="675785" y="629230"/>
                    <a:pt x="675785" y="524352"/>
                  </a:cubicBezTo>
                  <a:cubicBezTo>
                    <a:pt x="675785" y="379854"/>
                    <a:pt x="636170" y="265653"/>
                    <a:pt x="612867" y="209718"/>
                  </a:cubicBezTo>
                  <a:cubicBezTo>
                    <a:pt x="612867" y="209718"/>
                    <a:pt x="612867" y="209718"/>
                    <a:pt x="610537" y="207388"/>
                  </a:cubicBezTo>
                  <a:cubicBezTo>
                    <a:pt x="603546" y="188743"/>
                    <a:pt x="591895" y="172428"/>
                    <a:pt x="577913" y="160775"/>
                  </a:cubicBezTo>
                  <a:cubicBezTo>
                    <a:pt x="549949" y="132808"/>
                    <a:pt x="512665" y="116493"/>
                    <a:pt x="473050" y="116493"/>
                  </a:cubicBezTo>
                  <a:cubicBezTo>
                    <a:pt x="449747" y="116493"/>
                    <a:pt x="428774" y="121154"/>
                    <a:pt x="407801" y="130477"/>
                  </a:cubicBezTo>
                  <a:cubicBezTo>
                    <a:pt x="375177" y="146791"/>
                    <a:pt x="349544" y="172428"/>
                    <a:pt x="333232" y="205057"/>
                  </a:cubicBezTo>
                  <a:cubicBezTo>
                    <a:pt x="321580" y="230694"/>
                    <a:pt x="316920" y="263322"/>
                    <a:pt x="321580" y="293621"/>
                  </a:cubicBezTo>
                  <a:cubicBezTo>
                    <a:pt x="323911" y="305274"/>
                    <a:pt x="326241" y="319257"/>
                    <a:pt x="333232" y="330911"/>
                  </a:cubicBezTo>
                  <a:cubicBezTo>
                    <a:pt x="333232" y="333241"/>
                    <a:pt x="333232" y="333241"/>
                    <a:pt x="333232" y="333241"/>
                  </a:cubicBezTo>
                  <a:cubicBezTo>
                    <a:pt x="335562" y="337902"/>
                    <a:pt x="370517" y="426466"/>
                    <a:pt x="370517" y="524352"/>
                  </a:cubicBezTo>
                  <a:cubicBezTo>
                    <a:pt x="368186" y="612916"/>
                    <a:pt x="344883" y="680504"/>
                    <a:pt x="295947" y="741100"/>
                  </a:cubicBezTo>
                  <a:cubicBezTo>
                    <a:pt x="293617" y="745762"/>
                    <a:pt x="288956" y="750423"/>
                    <a:pt x="286626" y="752754"/>
                  </a:cubicBezTo>
                  <a:cubicBezTo>
                    <a:pt x="281965" y="757415"/>
                    <a:pt x="277305" y="762076"/>
                    <a:pt x="272644" y="766737"/>
                  </a:cubicBezTo>
                  <a:cubicBezTo>
                    <a:pt x="272644" y="764407"/>
                    <a:pt x="272644" y="764407"/>
                    <a:pt x="272644" y="762076"/>
                  </a:cubicBezTo>
                  <a:cubicBezTo>
                    <a:pt x="254002" y="773729"/>
                    <a:pt x="233029" y="785382"/>
                    <a:pt x="212057" y="797035"/>
                  </a:cubicBezTo>
                  <a:lnTo>
                    <a:pt x="89105" y="844973"/>
                  </a:lnTo>
                  <a:lnTo>
                    <a:pt x="0" y="865790"/>
                  </a:lnTo>
                  <a:lnTo>
                    <a:pt x="0" y="860393"/>
                  </a:lnTo>
                  <a:cubicBezTo>
                    <a:pt x="0" y="845572"/>
                    <a:pt x="0" y="806051"/>
                    <a:pt x="0" y="700660"/>
                  </a:cubicBezTo>
                  <a:lnTo>
                    <a:pt x="0" y="648099"/>
                  </a:lnTo>
                  <a:lnTo>
                    <a:pt x="11848" y="626271"/>
                  </a:lnTo>
                  <a:lnTo>
                    <a:pt x="44703" y="608438"/>
                  </a:lnTo>
                  <a:lnTo>
                    <a:pt x="62864" y="601449"/>
                  </a:lnTo>
                  <a:lnTo>
                    <a:pt x="82307" y="587720"/>
                  </a:lnTo>
                  <a:lnTo>
                    <a:pt x="100203" y="577957"/>
                  </a:lnTo>
                  <a:cubicBezTo>
                    <a:pt x="160790" y="547659"/>
                    <a:pt x="202735" y="510369"/>
                    <a:pt x="235360" y="470748"/>
                  </a:cubicBezTo>
                  <a:cubicBezTo>
                    <a:pt x="230699" y="433458"/>
                    <a:pt x="223708" y="398499"/>
                    <a:pt x="219048" y="365870"/>
                  </a:cubicBezTo>
                  <a:cubicBezTo>
                    <a:pt x="184093" y="209718"/>
                    <a:pt x="249341" y="32591"/>
                    <a:pt x="379838" y="4623"/>
                  </a:cubicBezTo>
                  <a:cubicBezTo>
                    <a:pt x="396441" y="1419"/>
                    <a:pt x="413882" y="-147"/>
                    <a:pt x="43181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Freeform 103"/>
            <p:cNvSpPr>
              <a:spLocks/>
            </p:cNvSpPr>
            <p:nvPr/>
          </p:nvSpPr>
          <p:spPr bwMode="auto">
            <a:xfrm>
              <a:off x="-215980" y="2468122"/>
              <a:ext cx="747236" cy="747236"/>
            </a:xfrm>
            <a:custGeom>
              <a:avLst/>
              <a:gdLst>
                <a:gd name="T0" fmla="*/ 187 w 320"/>
                <a:gd name="T1" fmla="*/ 305 h 320"/>
                <a:gd name="T2" fmla="*/ 305 w 320"/>
                <a:gd name="T3" fmla="*/ 134 h 320"/>
                <a:gd name="T4" fmla="*/ 134 w 320"/>
                <a:gd name="T5" fmla="*/ 15 h 320"/>
                <a:gd name="T6" fmla="*/ 15 w 320"/>
                <a:gd name="T7" fmla="*/ 187 h 320"/>
                <a:gd name="T8" fmla="*/ 187 w 320"/>
                <a:gd name="T9" fmla="*/ 30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0">
                  <a:moveTo>
                    <a:pt x="187" y="305"/>
                  </a:moveTo>
                  <a:cubicBezTo>
                    <a:pt x="267" y="291"/>
                    <a:pt x="320" y="214"/>
                    <a:pt x="305" y="134"/>
                  </a:cubicBezTo>
                  <a:cubicBezTo>
                    <a:pt x="291" y="54"/>
                    <a:pt x="214" y="0"/>
                    <a:pt x="134" y="15"/>
                  </a:cubicBezTo>
                  <a:cubicBezTo>
                    <a:pt x="53" y="30"/>
                    <a:pt x="0" y="107"/>
                    <a:pt x="15" y="187"/>
                  </a:cubicBezTo>
                  <a:cubicBezTo>
                    <a:pt x="30" y="267"/>
                    <a:pt x="107" y="320"/>
                    <a:pt x="187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04"/>
            <p:cNvSpPr>
              <a:spLocks/>
            </p:cNvSpPr>
            <p:nvPr/>
          </p:nvSpPr>
          <p:spPr bwMode="auto">
            <a:xfrm>
              <a:off x="-366053" y="3381062"/>
              <a:ext cx="825399" cy="1063013"/>
            </a:xfrm>
            <a:custGeom>
              <a:avLst/>
              <a:gdLst>
                <a:gd name="T0" fmla="*/ 296 w 355"/>
                <a:gd name="T1" fmla="*/ 337 h 457"/>
                <a:gd name="T2" fmla="*/ 296 w 355"/>
                <a:gd name="T3" fmla="*/ 336 h 457"/>
                <a:gd name="T4" fmla="*/ 355 w 355"/>
                <a:gd name="T5" fmla="*/ 168 h 457"/>
                <a:gd name="T6" fmla="*/ 328 w 355"/>
                <a:gd name="T7" fmla="*/ 37 h 457"/>
                <a:gd name="T8" fmla="*/ 326 w 355"/>
                <a:gd name="T9" fmla="*/ 33 h 457"/>
                <a:gd name="T10" fmla="*/ 259 w 355"/>
                <a:gd name="T11" fmla="*/ 11 h 457"/>
                <a:gd name="T12" fmla="*/ 233 w 355"/>
                <a:gd name="T13" fmla="*/ 80 h 457"/>
                <a:gd name="T14" fmla="*/ 233 w 355"/>
                <a:gd name="T15" fmla="*/ 80 h 457"/>
                <a:gd name="T16" fmla="*/ 233 w 355"/>
                <a:gd name="T17" fmla="*/ 81 h 457"/>
                <a:gd name="T18" fmla="*/ 233 w 355"/>
                <a:gd name="T19" fmla="*/ 81 h 457"/>
                <a:gd name="T20" fmla="*/ 233 w 355"/>
                <a:gd name="T21" fmla="*/ 81 h 457"/>
                <a:gd name="T22" fmla="*/ 233 w 355"/>
                <a:gd name="T23" fmla="*/ 81 h 457"/>
                <a:gd name="T24" fmla="*/ 250 w 355"/>
                <a:gd name="T25" fmla="*/ 168 h 457"/>
                <a:gd name="T26" fmla="*/ 235 w 355"/>
                <a:gd name="T27" fmla="*/ 239 h 457"/>
                <a:gd name="T28" fmla="*/ 215 w 355"/>
                <a:gd name="T29" fmla="*/ 269 h 457"/>
                <a:gd name="T30" fmla="*/ 197 w 355"/>
                <a:gd name="T31" fmla="*/ 289 h 457"/>
                <a:gd name="T32" fmla="*/ 110 w 355"/>
                <a:gd name="T33" fmla="*/ 336 h 457"/>
                <a:gd name="T34" fmla="*/ 78 w 355"/>
                <a:gd name="T35" fmla="*/ 346 h 457"/>
                <a:gd name="T36" fmla="*/ 47 w 355"/>
                <a:gd name="T37" fmla="*/ 353 h 457"/>
                <a:gd name="T38" fmla="*/ 6 w 355"/>
                <a:gd name="T39" fmla="*/ 415 h 457"/>
                <a:gd name="T40" fmla="*/ 57 w 355"/>
                <a:gd name="T41" fmla="*/ 457 h 457"/>
                <a:gd name="T42" fmla="*/ 68 w 355"/>
                <a:gd name="T43" fmla="*/ 456 h 457"/>
                <a:gd name="T44" fmla="*/ 78 w 355"/>
                <a:gd name="T45" fmla="*/ 454 h 457"/>
                <a:gd name="T46" fmla="*/ 110 w 355"/>
                <a:gd name="T47" fmla="*/ 446 h 457"/>
                <a:gd name="T48" fmla="*/ 194 w 355"/>
                <a:gd name="T49" fmla="*/ 414 h 457"/>
                <a:gd name="T50" fmla="*/ 208 w 355"/>
                <a:gd name="T51" fmla="*/ 408 h 457"/>
                <a:gd name="T52" fmla="*/ 296 w 355"/>
                <a:gd name="T53" fmla="*/ 33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457">
                  <a:moveTo>
                    <a:pt x="296" y="337"/>
                  </a:moveTo>
                  <a:cubicBezTo>
                    <a:pt x="296" y="337"/>
                    <a:pt x="296" y="336"/>
                    <a:pt x="296" y="336"/>
                  </a:cubicBezTo>
                  <a:cubicBezTo>
                    <a:pt x="342" y="282"/>
                    <a:pt x="355" y="219"/>
                    <a:pt x="355" y="168"/>
                  </a:cubicBezTo>
                  <a:cubicBezTo>
                    <a:pt x="354" y="95"/>
                    <a:pt x="330" y="41"/>
                    <a:pt x="328" y="37"/>
                  </a:cubicBezTo>
                  <a:cubicBezTo>
                    <a:pt x="328" y="36"/>
                    <a:pt x="327" y="35"/>
                    <a:pt x="326" y="33"/>
                  </a:cubicBezTo>
                  <a:cubicBezTo>
                    <a:pt x="313" y="10"/>
                    <a:pt x="284" y="0"/>
                    <a:pt x="259" y="11"/>
                  </a:cubicBezTo>
                  <a:cubicBezTo>
                    <a:pt x="233" y="23"/>
                    <a:pt x="221" y="54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1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4" y="84"/>
                    <a:pt x="250" y="123"/>
                    <a:pt x="250" y="168"/>
                  </a:cubicBezTo>
                  <a:cubicBezTo>
                    <a:pt x="250" y="192"/>
                    <a:pt x="246" y="216"/>
                    <a:pt x="235" y="239"/>
                  </a:cubicBezTo>
                  <a:cubicBezTo>
                    <a:pt x="230" y="249"/>
                    <a:pt x="223" y="260"/>
                    <a:pt x="215" y="269"/>
                  </a:cubicBezTo>
                  <a:cubicBezTo>
                    <a:pt x="210" y="276"/>
                    <a:pt x="204" y="282"/>
                    <a:pt x="197" y="289"/>
                  </a:cubicBezTo>
                  <a:cubicBezTo>
                    <a:pt x="177" y="306"/>
                    <a:pt x="149" y="322"/>
                    <a:pt x="110" y="336"/>
                  </a:cubicBezTo>
                  <a:cubicBezTo>
                    <a:pt x="100" y="339"/>
                    <a:pt x="89" y="343"/>
                    <a:pt x="78" y="346"/>
                  </a:cubicBezTo>
                  <a:cubicBezTo>
                    <a:pt x="68" y="348"/>
                    <a:pt x="58" y="351"/>
                    <a:pt x="47" y="353"/>
                  </a:cubicBezTo>
                  <a:cubicBezTo>
                    <a:pt x="19" y="359"/>
                    <a:pt x="0" y="386"/>
                    <a:pt x="6" y="415"/>
                  </a:cubicBezTo>
                  <a:cubicBezTo>
                    <a:pt x="11" y="440"/>
                    <a:pt x="33" y="457"/>
                    <a:pt x="57" y="457"/>
                  </a:cubicBezTo>
                  <a:cubicBezTo>
                    <a:pt x="61" y="457"/>
                    <a:pt x="64" y="457"/>
                    <a:pt x="68" y="456"/>
                  </a:cubicBezTo>
                  <a:cubicBezTo>
                    <a:pt x="71" y="455"/>
                    <a:pt x="74" y="454"/>
                    <a:pt x="78" y="454"/>
                  </a:cubicBezTo>
                  <a:cubicBezTo>
                    <a:pt x="89" y="451"/>
                    <a:pt x="100" y="449"/>
                    <a:pt x="110" y="446"/>
                  </a:cubicBezTo>
                  <a:cubicBezTo>
                    <a:pt x="142" y="437"/>
                    <a:pt x="170" y="427"/>
                    <a:pt x="194" y="414"/>
                  </a:cubicBezTo>
                  <a:cubicBezTo>
                    <a:pt x="199" y="412"/>
                    <a:pt x="203" y="410"/>
                    <a:pt x="208" y="408"/>
                  </a:cubicBezTo>
                  <a:cubicBezTo>
                    <a:pt x="244" y="388"/>
                    <a:pt x="274" y="364"/>
                    <a:pt x="296" y="3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3C4E56"/>
                </a:solidFill>
              </a:rPr>
              <a:t>PPT</a:t>
            </a:r>
            <a:r>
              <a:rPr lang="zh-CN" altLang="en-US" sz="1600" dirty="0" smtClean="0">
                <a:solidFill>
                  <a:srgbClr val="3C4E56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3C4E56"/>
                </a:solidFill>
              </a:rPr>
              <a:t>QQ</a:t>
            </a:r>
            <a:r>
              <a:rPr lang="zh-CN" altLang="en-US" sz="1600" dirty="0" smtClean="0">
                <a:solidFill>
                  <a:srgbClr val="3C4E56"/>
                </a:solidFill>
              </a:rPr>
              <a:t>：</a:t>
            </a:r>
            <a:r>
              <a:rPr lang="en-US" altLang="zh-CN" sz="1600" dirty="0" smtClean="0">
                <a:solidFill>
                  <a:srgbClr val="3C4E56"/>
                </a:solidFill>
              </a:rPr>
              <a:t>11020228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6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四项循环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3473450" y="2006600"/>
            <a:ext cx="3536951" cy="3987800"/>
          </a:xfrm>
          <a:custGeom>
            <a:avLst/>
            <a:gdLst>
              <a:gd name="T0" fmla="*/ 682 w 1364"/>
              <a:gd name="T1" fmla="*/ 176 h 1539"/>
              <a:gd name="T2" fmla="*/ 1364 w 1364"/>
              <a:gd name="T3" fmla="*/ 857 h 1539"/>
              <a:gd name="T4" fmla="*/ 682 w 1364"/>
              <a:gd name="T5" fmla="*/ 1539 h 1539"/>
              <a:gd name="T6" fmla="*/ 0 w 1364"/>
              <a:gd name="T7" fmla="*/ 857 h 1539"/>
              <a:gd name="T8" fmla="*/ 363 w 1364"/>
              <a:gd name="T9" fmla="*/ 857 h 1539"/>
              <a:gd name="T10" fmla="*/ 682 w 1364"/>
              <a:gd name="T11" fmla="*/ 1176 h 1539"/>
              <a:gd name="T12" fmla="*/ 1001 w 1364"/>
              <a:gd name="T13" fmla="*/ 857 h 1539"/>
              <a:gd name="T14" fmla="*/ 682 w 1364"/>
              <a:gd name="T15" fmla="*/ 538 h 1539"/>
              <a:gd name="T16" fmla="*/ 679 w 1364"/>
              <a:gd name="T17" fmla="*/ 539 h 1539"/>
              <a:gd name="T18" fmla="*/ 679 w 1364"/>
              <a:gd name="T19" fmla="*/ 733 h 1539"/>
              <a:gd name="T20" fmla="*/ 312 w 1364"/>
              <a:gd name="T21" fmla="*/ 367 h 1539"/>
              <a:gd name="T22" fmla="*/ 679 w 1364"/>
              <a:gd name="T23" fmla="*/ 0 h 1539"/>
              <a:gd name="T24" fmla="*/ 679 w 1364"/>
              <a:gd name="T25" fmla="*/ 176 h 1539"/>
              <a:gd name="T26" fmla="*/ 682 w 1364"/>
              <a:gd name="T27" fmla="*/ 176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4" h="1539">
                <a:moveTo>
                  <a:pt x="682" y="176"/>
                </a:moveTo>
                <a:cubicBezTo>
                  <a:pt x="1058" y="176"/>
                  <a:pt x="1364" y="481"/>
                  <a:pt x="1364" y="857"/>
                </a:cubicBezTo>
                <a:cubicBezTo>
                  <a:pt x="1364" y="1234"/>
                  <a:pt x="1058" y="1539"/>
                  <a:pt x="682" y="1539"/>
                </a:cubicBezTo>
                <a:cubicBezTo>
                  <a:pt x="306" y="1539"/>
                  <a:pt x="0" y="1234"/>
                  <a:pt x="0" y="857"/>
                </a:cubicBezTo>
                <a:cubicBezTo>
                  <a:pt x="363" y="857"/>
                  <a:pt x="363" y="857"/>
                  <a:pt x="363" y="857"/>
                </a:cubicBezTo>
                <a:cubicBezTo>
                  <a:pt x="363" y="1033"/>
                  <a:pt x="506" y="1176"/>
                  <a:pt x="682" y="1176"/>
                </a:cubicBezTo>
                <a:cubicBezTo>
                  <a:pt x="858" y="1176"/>
                  <a:pt x="1001" y="1033"/>
                  <a:pt x="1001" y="857"/>
                </a:cubicBezTo>
                <a:cubicBezTo>
                  <a:pt x="1001" y="681"/>
                  <a:pt x="858" y="538"/>
                  <a:pt x="682" y="538"/>
                </a:cubicBezTo>
                <a:cubicBezTo>
                  <a:pt x="681" y="538"/>
                  <a:pt x="680" y="539"/>
                  <a:pt x="679" y="539"/>
                </a:cubicBezTo>
                <a:cubicBezTo>
                  <a:pt x="679" y="733"/>
                  <a:pt x="679" y="733"/>
                  <a:pt x="679" y="733"/>
                </a:cubicBezTo>
                <a:cubicBezTo>
                  <a:pt x="312" y="367"/>
                  <a:pt x="312" y="367"/>
                  <a:pt x="312" y="367"/>
                </a:cubicBezTo>
                <a:cubicBezTo>
                  <a:pt x="679" y="0"/>
                  <a:pt x="679" y="0"/>
                  <a:pt x="679" y="0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80" y="176"/>
                  <a:pt x="681" y="176"/>
                  <a:pt x="682" y="17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Oval 1"/>
          <p:cNvSpPr/>
          <p:nvPr/>
        </p:nvSpPr>
        <p:spPr>
          <a:xfrm>
            <a:off x="4915883" y="5064099"/>
            <a:ext cx="930300" cy="930300"/>
          </a:xfrm>
          <a:prstGeom prst="ellipse">
            <a:avLst/>
          </a:prstGeom>
          <a:solidFill>
            <a:srgbClr val="9BB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10"/>
          <p:cNvSpPr/>
          <p:nvPr/>
        </p:nvSpPr>
        <p:spPr>
          <a:xfrm>
            <a:off x="5846184" y="3024668"/>
            <a:ext cx="975832" cy="975832"/>
          </a:xfrm>
          <a:prstGeom prst="ellipse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Oval 11"/>
          <p:cNvSpPr/>
          <p:nvPr/>
        </p:nvSpPr>
        <p:spPr>
          <a:xfrm>
            <a:off x="3774016" y="4576184"/>
            <a:ext cx="975832" cy="975832"/>
          </a:xfrm>
          <a:prstGeom prst="ellipse">
            <a:avLst/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12"/>
          <p:cNvSpPr/>
          <p:nvPr/>
        </p:nvSpPr>
        <p:spPr>
          <a:xfrm>
            <a:off x="5978501" y="4314945"/>
            <a:ext cx="930300" cy="930300"/>
          </a:xfrm>
          <a:prstGeom prst="ellipse">
            <a:avLst/>
          </a:pr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15"/>
          <p:cNvSpPr/>
          <p:nvPr/>
        </p:nvSpPr>
        <p:spPr>
          <a:xfrm>
            <a:off x="7663944" y="2108200"/>
            <a:ext cx="870457" cy="841256"/>
          </a:xfrm>
          <a:prstGeom prst="roundRect">
            <a:avLst/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01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16"/>
          <p:cNvSpPr/>
          <p:nvPr/>
        </p:nvSpPr>
        <p:spPr>
          <a:xfrm>
            <a:off x="7663944" y="3225800"/>
            <a:ext cx="870457" cy="841256"/>
          </a:xfrm>
          <a:prstGeom prst="roundRect">
            <a:avLst/>
          </a:prstGeom>
          <a:solidFill>
            <a:srgbClr val="9BBB4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02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17"/>
          <p:cNvSpPr/>
          <p:nvPr/>
        </p:nvSpPr>
        <p:spPr>
          <a:xfrm>
            <a:off x="7663944" y="4314944"/>
            <a:ext cx="870457" cy="841256"/>
          </a:xfrm>
          <a:prstGeom prst="roundRect">
            <a:avLst/>
          </a:prstGeom>
          <a:solidFill>
            <a:srgbClr val="F8841D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03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18"/>
          <p:cNvSpPr/>
          <p:nvPr/>
        </p:nvSpPr>
        <p:spPr>
          <a:xfrm>
            <a:off x="7663944" y="5432544"/>
            <a:ext cx="870457" cy="841256"/>
          </a:xfrm>
          <a:prstGeom prst="roundRect">
            <a:avLst/>
          </a:prstGeom>
          <a:solidFill>
            <a:srgbClr val="F2685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04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812800" y="2727945"/>
            <a:ext cx="2528332" cy="294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>
                <a:solidFill>
                  <a:srgbClr val="595959"/>
                </a:solidFill>
              </a:rPr>
              <a:t>PPT</a:t>
            </a:r>
            <a:r>
              <a:rPr lang="zh-CN" altLang="en-US" sz="1600" dirty="0">
                <a:solidFill>
                  <a:srgbClr val="595959"/>
                </a:solidFill>
              </a:rPr>
              <a:t>定制、美化、项目咨询、培训等需求</a:t>
            </a:r>
            <a:r>
              <a:rPr lang="zh-CN" altLang="en-US" sz="1600" dirty="0" smtClean="0">
                <a:solidFill>
                  <a:srgbClr val="595959"/>
                </a:solidFill>
              </a:rPr>
              <a:t>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0" name="Freeform 59"/>
          <p:cNvSpPr>
            <a:spLocks noEditPoints="1"/>
          </p:cNvSpPr>
          <p:nvPr/>
        </p:nvSpPr>
        <p:spPr bwMode="auto">
          <a:xfrm>
            <a:off x="4089757" y="4780094"/>
            <a:ext cx="354636" cy="475596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31" name="Group 21"/>
          <p:cNvGrpSpPr/>
          <p:nvPr/>
        </p:nvGrpSpPr>
        <p:grpSpPr>
          <a:xfrm>
            <a:off x="6082198" y="3221150"/>
            <a:ext cx="503804" cy="500596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2" name="Group 26"/>
          <p:cNvGrpSpPr/>
          <p:nvPr/>
        </p:nvGrpSpPr>
        <p:grpSpPr>
          <a:xfrm>
            <a:off x="6280572" y="4523204"/>
            <a:ext cx="326155" cy="492424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43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55" name="Freeform 58"/>
          <p:cNvSpPr>
            <a:spLocks/>
          </p:cNvSpPr>
          <p:nvPr/>
        </p:nvSpPr>
        <p:spPr bwMode="auto">
          <a:xfrm>
            <a:off x="5155499" y="5318233"/>
            <a:ext cx="451067" cy="467567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6" name="文本框 55"/>
          <p:cNvSpPr txBox="1"/>
          <p:nvPr/>
        </p:nvSpPr>
        <p:spPr>
          <a:xfrm>
            <a:off x="8712572" y="210820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感谢您选择布衣公子作品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12572" y="321973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感谢您选择布衣公子作品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712572" y="4331268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感谢您选择布衣公子作品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712572" y="544280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感谢您选择布衣公子作品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139317" y="1058393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61" name="Rectangle 58"/>
          <p:cNvSpPr/>
          <p:nvPr/>
        </p:nvSpPr>
        <p:spPr>
          <a:xfrm>
            <a:off x="3614043" y="1478661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项循环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gray">
          <a:xfrm rot="3600000">
            <a:off x="5908444" y="3607127"/>
            <a:ext cx="1862376" cy="669598"/>
          </a:xfrm>
          <a:prstGeom prst="rightArrow">
            <a:avLst>
              <a:gd name="adj1" fmla="val 49380"/>
              <a:gd name="adj2" fmla="val 68709"/>
            </a:avLst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gray">
          <a:xfrm rot="18000000">
            <a:off x="4400393" y="3727727"/>
            <a:ext cx="1696315" cy="692811"/>
          </a:xfrm>
          <a:prstGeom prst="rightArrow">
            <a:avLst>
              <a:gd name="adj1" fmla="val 49380"/>
              <a:gd name="adj2" fmla="val 60486"/>
            </a:avLst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 rot="10800000">
            <a:off x="5273340" y="5076404"/>
            <a:ext cx="1796308" cy="669597"/>
          </a:xfrm>
          <a:prstGeom prst="rightArrow">
            <a:avLst>
              <a:gd name="adj1" fmla="val 49380"/>
              <a:gd name="adj2" fmla="val 66272"/>
            </a:avLst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4" name="Oval 84"/>
          <p:cNvSpPr>
            <a:spLocks noChangeAspect="1"/>
          </p:cNvSpPr>
          <p:nvPr/>
        </p:nvSpPr>
        <p:spPr>
          <a:xfrm>
            <a:off x="6951711" y="4678867"/>
            <a:ext cx="1464673" cy="1464673"/>
          </a:xfrm>
          <a:prstGeom prst="ellipse">
            <a:avLst/>
          </a:prstGeom>
          <a:solidFill>
            <a:srgbClr val="F26D64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25" name="Oval 85"/>
          <p:cNvSpPr>
            <a:spLocks noChangeAspect="1"/>
          </p:cNvSpPr>
          <p:nvPr/>
        </p:nvSpPr>
        <p:spPr>
          <a:xfrm>
            <a:off x="5363664" y="1982081"/>
            <a:ext cx="1464673" cy="1464673"/>
          </a:xfrm>
          <a:prstGeom prst="ellipse">
            <a:avLst/>
          </a:prstGeom>
          <a:solidFill>
            <a:srgbClr val="5EC6D3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26" name="Oval 82"/>
          <p:cNvSpPr>
            <a:spLocks noChangeAspect="1"/>
          </p:cNvSpPr>
          <p:nvPr/>
        </p:nvSpPr>
        <p:spPr>
          <a:xfrm>
            <a:off x="3775616" y="4678867"/>
            <a:ext cx="1464673" cy="1464673"/>
          </a:xfrm>
          <a:prstGeom prst="ellipse">
            <a:avLst/>
          </a:prstGeom>
          <a:solidFill>
            <a:srgbClr val="3C4E56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2573" y="507640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3C4E56"/>
                </a:solidFill>
              </a:rPr>
              <a:t>添加标题</a:t>
            </a:r>
            <a:endParaRPr lang="en-US" altLang="zh-CN" sz="2400" b="1" dirty="0" smtClean="0">
              <a:solidFill>
                <a:srgbClr val="3C4E56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67741" y="114925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64946" y="5020946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41" name="Freeform 910"/>
          <p:cNvSpPr>
            <a:spLocks/>
          </p:cNvSpPr>
          <p:nvPr/>
        </p:nvSpPr>
        <p:spPr bwMode="auto">
          <a:xfrm>
            <a:off x="5705475" y="2309231"/>
            <a:ext cx="781049" cy="788106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" name="Group 18"/>
          <p:cNvGrpSpPr/>
          <p:nvPr/>
        </p:nvGrpSpPr>
        <p:grpSpPr>
          <a:xfrm>
            <a:off x="7385177" y="5076404"/>
            <a:ext cx="597740" cy="593647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43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6" name="Group 26"/>
          <p:cNvGrpSpPr/>
          <p:nvPr/>
        </p:nvGrpSpPr>
        <p:grpSpPr>
          <a:xfrm>
            <a:off x="4129043" y="5032783"/>
            <a:ext cx="550121" cy="637268"/>
            <a:chOff x="3581400" y="3905251"/>
            <a:chExt cx="160338" cy="185738"/>
          </a:xfrm>
          <a:solidFill>
            <a:schemeClr val="bg1"/>
          </a:solidFill>
        </p:grpSpPr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4858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50" name="Group 64"/>
          <p:cNvGrpSpPr/>
          <p:nvPr/>
        </p:nvGrpSpPr>
        <p:grpSpPr>
          <a:xfrm>
            <a:off x="642538" y="1996475"/>
            <a:ext cx="2619375" cy="1831731"/>
            <a:chOff x="481903" y="1497356"/>
            <a:chExt cx="1964531" cy="1373798"/>
          </a:xfrm>
        </p:grpSpPr>
        <p:sp>
          <p:nvSpPr>
            <p:cNvPr id="51" name="Freeform 50"/>
            <p:cNvSpPr/>
            <p:nvPr/>
          </p:nvSpPr>
          <p:spPr>
            <a:xfrm>
              <a:off x="874809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6" tIns="290000" rIns="580548" bIns="290000" numCol="1" spcCol="1270" anchor="ctr" anchorCtr="0">
              <a:noAutofit/>
            </a:bodyPr>
            <a:lstStyle/>
            <a:p>
              <a:pPr marL="228594" lvl="1" indent="-228594" defTabSz="106677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6400" dirty="0">
                  <a:solidFill>
                    <a:schemeClr val="bg1"/>
                  </a:solidFill>
                  <a:latin typeface="FontAwesome" pitchFamily="2" charset="0"/>
                </a:rPr>
                <a:t> </a:t>
              </a:r>
              <a:endParaRPr lang="en-US" sz="64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81903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546E7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80" tIns="168679" rIns="168680" bIns="168679" numCol="1" spcCol="1270" anchor="ctr" anchorCtr="0">
              <a:noAutofit/>
            </a:bodyPr>
            <a:lstStyle/>
            <a:p>
              <a:pPr algn="ctr" defTabSz="106677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33" b="1" dirty="0">
                  <a:solidFill>
                    <a:srgbClr val="546E7A"/>
                  </a:solidFill>
                </a:rPr>
                <a:t>01</a:t>
              </a:r>
              <a:endParaRPr lang="en-US" sz="3733" dirty="0">
                <a:solidFill>
                  <a:srgbClr val="546E7A"/>
                </a:solidFill>
              </a:endParaRPr>
            </a:p>
          </p:txBody>
        </p:sp>
      </p:grpSp>
      <p:grpSp>
        <p:nvGrpSpPr>
          <p:cNvPr id="53" name="Group 68"/>
          <p:cNvGrpSpPr/>
          <p:nvPr/>
        </p:nvGrpSpPr>
        <p:grpSpPr>
          <a:xfrm>
            <a:off x="3392882" y="1996475"/>
            <a:ext cx="2619375" cy="1831731"/>
            <a:chOff x="2544661" y="1497356"/>
            <a:chExt cx="1964531" cy="1373798"/>
          </a:xfrm>
        </p:grpSpPr>
        <p:sp>
          <p:nvSpPr>
            <p:cNvPr id="54" name="Freeform 52"/>
            <p:cNvSpPr/>
            <p:nvPr/>
          </p:nvSpPr>
          <p:spPr>
            <a:xfrm>
              <a:off x="2937567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90000" numCol="1" spcCol="1270" anchor="ctr" anchorCtr="0">
              <a:noAutofit/>
            </a:bodyPr>
            <a:lstStyle/>
            <a:p>
              <a:pPr marL="228594" lvl="1" indent="-228594" defTabSz="106677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4800" dirty="0">
                  <a:solidFill>
                    <a:schemeClr val="bg1"/>
                  </a:solidFill>
                  <a:latin typeface="FontAwesome" pitchFamily="2" charset="0"/>
                </a:rPr>
                <a:t> </a:t>
              </a:r>
              <a:endParaRPr lang="en-US" sz="4800" dirty="0"/>
            </a:p>
          </p:txBody>
        </p:sp>
        <p:sp>
          <p:nvSpPr>
            <p:cNvPr id="55" name="Freeform 53"/>
            <p:cNvSpPr/>
            <p:nvPr/>
          </p:nvSpPr>
          <p:spPr>
            <a:xfrm>
              <a:off x="2544661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5EC6D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80" tIns="168679" rIns="168680" bIns="168679" numCol="1" spcCol="1270" anchor="ctr" anchorCtr="0">
              <a:noAutofit/>
            </a:bodyPr>
            <a:lstStyle/>
            <a:p>
              <a:pPr algn="ctr" defTabSz="106677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33" b="1" dirty="0">
                  <a:solidFill>
                    <a:srgbClr val="5EC6D3"/>
                  </a:solidFill>
                </a:rPr>
                <a:t>02</a:t>
              </a:r>
              <a:endParaRPr lang="en-US" sz="3733" dirty="0">
                <a:solidFill>
                  <a:srgbClr val="5EC6D3"/>
                </a:solidFill>
              </a:endParaRPr>
            </a:p>
          </p:txBody>
        </p:sp>
      </p:grpSp>
      <p:grpSp>
        <p:nvGrpSpPr>
          <p:cNvPr id="56" name="Group 69"/>
          <p:cNvGrpSpPr/>
          <p:nvPr/>
        </p:nvGrpSpPr>
        <p:grpSpPr>
          <a:xfrm>
            <a:off x="6143226" y="1996475"/>
            <a:ext cx="2619375" cy="1831731"/>
            <a:chOff x="4607419" y="1497356"/>
            <a:chExt cx="1964531" cy="1373798"/>
          </a:xfrm>
        </p:grpSpPr>
        <p:sp>
          <p:nvSpPr>
            <p:cNvPr id="57" name="Freeform 54"/>
            <p:cNvSpPr/>
            <p:nvPr/>
          </p:nvSpPr>
          <p:spPr>
            <a:xfrm>
              <a:off x="5000325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90000" numCol="1" spcCol="1270" anchor="ctr" anchorCtr="0">
              <a:noAutofit/>
            </a:bodyPr>
            <a:lstStyle/>
            <a:p>
              <a:pPr marL="228594" lvl="1" indent="-228594" defTabSz="106677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4800" dirty="0">
                  <a:solidFill>
                    <a:schemeClr val="bg1"/>
                  </a:solidFill>
                  <a:latin typeface="FontAwesome" pitchFamily="2" charset="0"/>
                </a:rPr>
                <a:t> </a:t>
              </a:r>
              <a:endParaRPr lang="en-US" sz="4800" dirty="0"/>
            </a:p>
          </p:txBody>
        </p:sp>
        <p:sp>
          <p:nvSpPr>
            <p:cNvPr id="58" name="Freeform 56"/>
            <p:cNvSpPr/>
            <p:nvPr/>
          </p:nvSpPr>
          <p:spPr>
            <a:xfrm>
              <a:off x="4607419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F8841D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80" tIns="168679" rIns="168680" bIns="168679" numCol="1" spcCol="1270" anchor="ctr" anchorCtr="0">
              <a:noAutofit/>
            </a:bodyPr>
            <a:lstStyle/>
            <a:p>
              <a:pPr algn="ctr" defTabSz="106677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33" b="1" dirty="0">
                  <a:solidFill>
                    <a:srgbClr val="F8841D"/>
                  </a:solidFill>
                </a:rPr>
                <a:t>03</a:t>
              </a:r>
              <a:endParaRPr lang="en-US" sz="3733" dirty="0">
                <a:solidFill>
                  <a:srgbClr val="F8841D"/>
                </a:solidFill>
              </a:endParaRPr>
            </a:p>
          </p:txBody>
        </p:sp>
      </p:grpSp>
      <p:grpSp>
        <p:nvGrpSpPr>
          <p:cNvPr id="59" name="Group 70"/>
          <p:cNvGrpSpPr/>
          <p:nvPr/>
        </p:nvGrpSpPr>
        <p:grpSpPr>
          <a:xfrm>
            <a:off x="8912331" y="1996475"/>
            <a:ext cx="2619375" cy="1831731"/>
            <a:chOff x="6684248" y="1497356"/>
            <a:chExt cx="1964531" cy="1373798"/>
          </a:xfrm>
        </p:grpSpPr>
        <p:sp>
          <p:nvSpPr>
            <p:cNvPr id="60" name="Freeform 59"/>
            <p:cNvSpPr/>
            <p:nvPr/>
          </p:nvSpPr>
          <p:spPr>
            <a:xfrm>
              <a:off x="7077154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90000" numCol="1" spcCol="1270" anchor="ctr" anchorCtr="0">
              <a:noAutofit/>
            </a:bodyPr>
            <a:lstStyle/>
            <a:p>
              <a:pPr marL="228594" lvl="1" indent="-228594" defTabSz="106677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4267" dirty="0">
                  <a:solidFill>
                    <a:schemeClr val="bg1"/>
                  </a:solidFill>
                  <a:latin typeface="FontAwesome" pitchFamily="2" charset="0"/>
                </a:rPr>
                <a:t> </a:t>
              </a:r>
              <a:endParaRPr lang="en-US" sz="4267" dirty="0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6684248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F26D64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80" tIns="168679" rIns="168680" bIns="168679" numCol="1" spcCol="1270" anchor="ctr" anchorCtr="0">
              <a:noAutofit/>
            </a:bodyPr>
            <a:lstStyle/>
            <a:p>
              <a:pPr algn="ctr" defTabSz="106677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33" b="1" dirty="0">
                  <a:solidFill>
                    <a:srgbClr val="F26D64"/>
                  </a:solidFill>
                </a:rPr>
                <a:t>04</a:t>
              </a:r>
              <a:endParaRPr lang="en-US" sz="3733" dirty="0">
                <a:solidFill>
                  <a:srgbClr val="F26D64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2793634" y="4508031"/>
            <a:ext cx="259269" cy="259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684000" y="4508031"/>
            <a:ext cx="259269" cy="259269"/>
          </a:xfrm>
          <a:prstGeom prst="ellipse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053878" y="4508031"/>
            <a:ext cx="259269" cy="259269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423756" y="4508031"/>
            <a:ext cx="259269" cy="259269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008968" y="4463290"/>
            <a:ext cx="1485578" cy="34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43575" y="4463290"/>
            <a:ext cx="1485578" cy="34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78182" y="4463290"/>
            <a:ext cx="1485578" cy="34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912789" y="4463290"/>
            <a:ext cx="1485578" cy="34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9" name="Bent Arrow 21"/>
          <p:cNvSpPr/>
          <p:nvPr/>
        </p:nvSpPr>
        <p:spPr>
          <a:xfrm>
            <a:off x="8334393" y="1809739"/>
            <a:ext cx="2428892" cy="1550916"/>
          </a:xfrm>
          <a:prstGeom prst="bentArrow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67" b="1">
              <a:solidFill>
                <a:schemeClr val="bg1"/>
              </a:solidFill>
            </a:endParaRPr>
          </a:p>
        </p:txBody>
      </p:sp>
      <p:sp>
        <p:nvSpPr>
          <p:cNvPr id="30" name="Rectangle 17"/>
          <p:cNvSpPr/>
          <p:nvPr/>
        </p:nvSpPr>
        <p:spPr>
          <a:xfrm>
            <a:off x="8953521" y="2952747"/>
            <a:ext cx="1238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b="1" dirty="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34524" y="2476494"/>
            <a:ext cx="488901" cy="427164"/>
            <a:chOff x="4800505" y="2786674"/>
            <a:chExt cx="366676" cy="320373"/>
          </a:xfrm>
          <a:solidFill>
            <a:srgbClr val="F26D64"/>
          </a:solidFill>
        </p:grpSpPr>
        <p:sp>
          <p:nvSpPr>
            <p:cNvPr id="32" name="AutoShape 43"/>
            <p:cNvSpPr>
              <a:spLocks/>
            </p:cNvSpPr>
            <p:nvPr/>
          </p:nvSpPr>
          <p:spPr bwMode="auto">
            <a:xfrm>
              <a:off x="4800505" y="2786674"/>
              <a:ext cx="366676" cy="2634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AutoShape 44"/>
            <p:cNvSpPr>
              <a:spLocks/>
            </p:cNvSpPr>
            <p:nvPr/>
          </p:nvSpPr>
          <p:spPr bwMode="auto">
            <a:xfrm>
              <a:off x="5132766" y="2901184"/>
              <a:ext cx="22526" cy="1257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AutoShape 45"/>
            <p:cNvSpPr>
              <a:spLocks/>
            </p:cNvSpPr>
            <p:nvPr/>
          </p:nvSpPr>
          <p:spPr bwMode="auto">
            <a:xfrm>
              <a:off x="5120877" y="3038217"/>
              <a:ext cx="46304" cy="688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7" name="Bent Arrow 18"/>
          <p:cNvSpPr/>
          <p:nvPr/>
        </p:nvSpPr>
        <p:spPr>
          <a:xfrm>
            <a:off x="1047717" y="3360656"/>
            <a:ext cx="2428892" cy="1550916"/>
          </a:xfrm>
          <a:prstGeom prst="bentArrow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id-ID" sz="1867" b="1">
              <a:solidFill>
                <a:schemeClr val="bg1"/>
              </a:solidFill>
            </a:endParaRPr>
          </a:p>
        </p:txBody>
      </p:sp>
      <p:sp>
        <p:nvSpPr>
          <p:cNvPr id="38" name="Rectangle 14"/>
          <p:cNvSpPr/>
          <p:nvPr/>
        </p:nvSpPr>
        <p:spPr>
          <a:xfrm>
            <a:off x="1523969" y="4667260"/>
            <a:ext cx="1238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b="1" dirty="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AutoShape 112"/>
          <p:cNvSpPr>
            <a:spLocks/>
          </p:cNvSpPr>
          <p:nvPr/>
        </p:nvSpPr>
        <p:spPr bwMode="auto">
          <a:xfrm>
            <a:off x="2000222" y="4095756"/>
            <a:ext cx="488067" cy="48890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546E7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" name="Bent Arrow 20"/>
          <p:cNvSpPr/>
          <p:nvPr/>
        </p:nvSpPr>
        <p:spPr>
          <a:xfrm>
            <a:off x="5905499" y="2412872"/>
            <a:ext cx="2428892" cy="1550916"/>
          </a:xfrm>
          <a:prstGeom prst="bentArrow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67" b="1">
              <a:solidFill>
                <a:schemeClr val="bg1"/>
              </a:solidFill>
            </a:endParaRPr>
          </a:p>
        </p:txBody>
      </p:sp>
      <p:sp>
        <p:nvSpPr>
          <p:cNvPr id="41" name="Rectangle 16"/>
          <p:cNvSpPr/>
          <p:nvPr/>
        </p:nvSpPr>
        <p:spPr>
          <a:xfrm>
            <a:off x="6477003" y="3619501"/>
            <a:ext cx="1238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b="1" dirty="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42" name="Group 29"/>
          <p:cNvGrpSpPr/>
          <p:nvPr/>
        </p:nvGrpSpPr>
        <p:grpSpPr>
          <a:xfrm>
            <a:off x="6953256" y="3047997"/>
            <a:ext cx="335391" cy="488901"/>
            <a:chOff x="2612963" y="2767277"/>
            <a:chExt cx="251543" cy="366676"/>
          </a:xfrm>
          <a:solidFill>
            <a:srgbClr val="F8841D"/>
          </a:solidFill>
        </p:grpSpPr>
        <p:sp>
          <p:nvSpPr>
            <p:cNvPr id="43" name="AutoShape 113"/>
            <p:cNvSpPr>
              <a:spLocks/>
            </p:cNvSpPr>
            <p:nvPr/>
          </p:nvSpPr>
          <p:spPr bwMode="auto">
            <a:xfrm>
              <a:off x="2612963" y="2767277"/>
              <a:ext cx="25154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AutoShape 114"/>
            <p:cNvSpPr>
              <a:spLocks/>
            </p:cNvSpPr>
            <p:nvPr/>
          </p:nvSpPr>
          <p:spPr bwMode="auto">
            <a:xfrm>
              <a:off x="2669904" y="2824844"/>
              <a:ext cx="74461" cy="74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5" name="Bent Arrow 19"/>
          <p:cNvSpPr/>
          <p:nvPr/>
        </p:nvSpPr>
        <p:spPr>
          <a:xfrm>
            <a:off x="3476607" y="2843683"/>
            <a:ext cx="2428892" cy="1550916"/>
          </a:xfrm>
          <a:prstGeom prst="bentArrow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67" b="1">
              <a:solidFill>
                <a:schemeClr val="bg1"/>
              </a:solidFill>
            </a:endParaRPr>
          </a:p>
        </p:txBody>
      </p:sp>
      <p:sp>
        <p:nvSpPr>
          <p:cNvPr id="46" name="Rectangle 15"/>
          <p:cNvSpPr/>
          <p:nvPr/>
        </p:nvSpPr>
        <p:spPr>
          <a:xfrm>
            <a:off x="4000486" y="4095755"/>
            <a:ext cx="1238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b="1" dirty="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AutoShape 29"/>
          <p:cNvSpPr>
            <a:spLocks/>
          </p:cNvSpPr>
          <p:nvPr/>
        </p:nvSpPr>
        <p:spPr bwMode="auto">
          <a:xfrm>
            <a:off x="4381488" y="3524251"/>
            <a:ext cx="488068" cy="442181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5EC6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4164" y="2396553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44316" y="1316231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334391" y="776070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54240" y="1856392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48" name="L-Shape 21"/>
          <p:cNvSpPr/>
          <p:nvPr/>
        </p:nvSpPr>
        <p:spPr>
          <a:xfrm rot="5400000">
            <a:off x="1450073" y="3384724"/>
            <a:ext cx="1293238" cy="2234389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546E7A"/>
          </a:solidFill>
          <a:ln>
            <a:noFill/>
          </a:ln>
          <a:effectLst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Isosceles Triangle 23"/>
          <p:cNvSpPr/>
          <p:nvPr/>
        </p:nvSpPr>
        <p:spPr>
          <a:xfrm>
            <a:off x="2837758" y="3267532"/>
            <a:ext cx="380607" cy="366559"/>
          </a:xfrm>
          <a:prstGeom prst="triangle">
            <a:avLst>
              <a:gd name="adj" fmla="val 100000"/>
            </a:avLst>
          </a:prstGeom>
          <a:solidFill>
            <a:srgbClr val="5EC6D3"/>
          </a:solidFill>
          <a:ln>
            <a:noFill/>
          </a:ln>
          <a:effectLst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L-Shape 24"/>
          <p:cNvSpPr/>
          <p:nvPr/>
        </p:nvSpPr>
        <p:spPr>
          <a:xfrm rot="5400000">
            <a:off x="3919544" y="2796205"/>
            <a:ext cx="1293238" cy="2234389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5EC6D3"/>
          </a:solidFill>
          <a:ln>
            <a:noFill/>
          </a:ln>
          <a:effectLst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Isosceles Triangle 26"/>
          <p:cNvSpPr/>
          <p:nvPr/>
        </p:nvSpPr>
        <p:spPr>
          <a:xfrm>
            <a:off x="5307229" y="2679014"/>
            <a:ext cx="380607" cy="366559"/>
          </a:xfrm>
          <a:prstGeom prst="triangle">
            <a:avLst>
              <a:gd name="adj" fmla="val 100000"/>
            </a:avLst>
          </a:prstGeom>
          <a:solidFill>
            <a:srgbClr val="F8841D"/>
          </a:solidFill>
          <a:ln>
            <a:noFill/>
          </a:ln>
          <a:effectLst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-Shape 27"/>
          <p:cNvSpPr/>
          <p:nvPr/>
        </p:nvSpPr>
        <p:spPr>
          <a:xfrm rot="5400000">
            <a:off x="6389015" y="2207687"/>
            <a:ext cx="1293238" cy="2234389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8841D"/>
          </a:solidFill>
          <a:ln>
            <a:noFill/>
          </a:ln>
          <a:effectLst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Isosceles Triangle 30"/>
          <p:cNvSpPr/>
          <p:nvPr/>
        </p:nvSpPr>
        <p:spPr>
          <a:xfrm>
            <a:off x="7776698" y="2090495"/>
            <a:ext cx="380607" cy="366559"/>
          </a:xfrm>
          <a:prstGeom prst="triangle">
            <a:avLst>
              <a:gd name="adj" fmla="val 100000"/>
            </a:avLst>
          </a:prstGeom>
          <a:solidFill>
            <a:srgbClr val="F26D64"/>
          </a:solidFill>
          <a:ln>
            <a:noFill/>
          </a:ln>
          <a:effectLst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-Shape 31"/>
          <p:cNvSpPr/>
          <p:nvPr/>
        </p:nvSpPr>
        <p:spPr>
          <a:xfrm rot="5400000">
            <a:off x="8858484" y="1619170"/>
            <a:ext cx="1293238" cy="2234389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26D64"/>
          </a:solidFill>
          <a:ln>
            <a:noFill/>
          </a:ln>
          <a:effectLst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矩形 54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7"/>
          <p:cNvSpPr/>
          <p:nvPr/>
        </p:nvSpPr>
        <p:spPr>
          <a:xfrm>
            <a:off x="8953521" y="2952747"/>
            <a:ext cx="1238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b="1" dirty="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58" name="Group 30"/>
          <p:cNvGrpSpPr/>
          <p:nvPr/>
        </p:nvGrpSpPr>
        <p:grpSpPr>
          <a:xfrm>
            <a:off x="9334524" y="2476494"/>
            <a:ext cx="488901" cy="427164"/>
            <a:chOff x="4800505" y="2786674"/>
            <a:chExt cx="366676" cy="320373"/>
          </a:xfrm>
          <a:solidFill>
            <a:srgbClr val="F26D64"/>
          </a:solidFill>
        </p:grpSpPr>
        <p:sp>
          <p:nvSpPr>
            <p:cNvPr id="59" name="AutoShape 43"/>
            <p:cNvSpPr>
              <a:spLocks/>
            </p:cNvSpPr>
            <p:nvPr/>
          </p:nvSpPr>
          <p:spPr bwMode="auto">
            <a:xfrm>
              <a:off x="4800505" y="2786674"/>
              <a:ext cx="366676" cy="2634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AutoShape 44"/>
            <p:cNvSpPr>
              <a:spLocks/>
            </p:cNvSpPr>
            <p:nvPr/>
          </p:nvSpPr>
          <p:spPr bwMode="auto">
            <a:xfrm>
              <a:off x="5132766" y="2901184"/>
              <a:ext cx="22526" cy="1257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" name="AutoShape 45"/>
            <p:cNvSpPr>
              <a:spLocks/>
            </p:cNvSpPr>
            <p:nvPr/>
          </p:nvSpPr>
          <p:spPr bwMode="auto">
            <a:xfrm>
              <a:off x="5120877" y="3038217"/>
              <a:ext cx="46304" cy="688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62" name="Rectangle 14"/>
          <p:cNvSpPr/>
          <p:nvPr/>
        </p:nvSpPr>
        <p:spPr>
          <a:xfrm>
            <a:off x="1523969" y="4667260"/>
            <a:ext cx="1238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b="1" dirty="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3" name="AutoShape 112"/>
          <p:cNvSpPr>
            <a:spLocks/>
          </p:cNvSpPr>
          <p:nvPr/>
        </p:nvSpPr>
        <p:spPr bwMode="auto">
          <a:xfrm>
            <a:off x="2000222" y="4095756"/>
            <a:ext cx="488067" cy="48890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546E7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" name="Rectangle 16"/>
          <p:cNvSpPr/>
          <p:nvPr/>
        </p:nvSpPr>
        <p:spPr>
          <a:xfrm>
            <a:off x="6477003" y="3619501"/>
            <a:ext cx="1238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b="1" dirty="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65" name="Group 29"/>
          <p:cNvGrpSpPr/>
          <p:nvPr/>
        </p:nvGrpSpPr>
        <p:grpSpPr>
          <a:xfrm>
            <a:off x="6953256" y="3047997"/>
            <a:ext cx="335391" cy="488901"/>
            <a:chOff x="2612963" y="2767277"/>
            <a:chExt cx="251543" cy="366676"/>
          </a:xfrm>
          <a:solidFill>
            <a:srgbClr val="F8841D"/>
          </a:solidFill>
        </p:grpSpPr>
        <p:sp>
          <p:nvSpPr>
            <p:cNvPr id="70" name="AutoShape 113"/>
            <p:cNvSpPr>
              <a:spLocks/>
            </p:cNvSpPr>
            <p:nvPr/>
          </p:nvSpPr>
          <p:spPr bwMode="auto">
            <a:xfrm>
              <a:off x="2612963" y="2767277"/>
              <a:ext cx="25154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" name="AutoShape 114"/>
            <p:cNvSpPr>
              <a:spLocks/>
            </p:cNvSpPr>
            <p:nvPr/>
          </p:nvSpPr>
          <p:spPr bwMode="auto">
            <a:xfrm>
              <a:off x="2669904" y="2824844"/>
              <a:ext cx="74461" cy="74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72" name="Rectangle 15"/>
          <p:cNvSpPr/>
          <p:nvPr/>
        </p:nvSpPr>
        <p:spPr>
          <a:xfrm>
            <a:off x="4000486" y="4095755"/>
            <a:ext cx="1238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b="1" dirty="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AutoShape 29"/>
          <p:cNvSpPr>
            <a:spLocks/>
          </p:cNvSpPr>
          <p:nvPr/>
        </p:nvSpPr>
        <p:spPr bwMode="auto">
          <a:xfrm>
            <a:off x="4381488" y="3524251"/>
            <a:ext cx="488068" cy="442181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5EC6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64164" y="2396553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844316" y="1316231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334391" y="776070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354240" y="1856392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33" name="Group 68"/>
          <p:cNvGrpSpPr/>
          <p:nvPr/>
        </p:nvGrpSpPr>
        <p:grpSpPr>
          <a:xfrm>
            <a:off x="3292849" y="3603084"/>
            <a:ext cx="2827291" cy="858638"/>
            <a:chOff x="2469637" y="2266883"/>
            <a:chExt cx="2120468" cy="643978"/>
          </a:xfrm>
        </p:grpSpPr>
        <p:sp>
          <p:nvSpPr>
            <p:cNvPr id="34" name="Flowchart: Data 40"/>
            <p:cNvSpPr/>
            <p:nvPr/>
          </p:nvSpPr>
          <p:spPr>
            <a:xfrm rot="16200000" flipH="1" flipV="1">
              <a:off x="4163077" y="2479936"/>
              <a:ext cx="640080" cy="213975"/>
            </a:xfrm>
            <a:prstGeom prst="flowChartInputOutput">
              <a:avLst/>
            </a:prstGeom>
            <a:solidFill>
              <a:srgbClr val="35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/>
            </a:p>
          </p:txBody>
        </p:sp>
        <p:grpSp>
          <p:nvGrpSpPr>
            <p:cNvPr id="37" name="Group 51"/>
            <p:cNvGrpSpPr/>
            <p:nvPr/>
          </p:nvGrpSpPr>
          <p:grpSpPr>
            <a:xfrm>
              <a:off x="2469637" y="2266883"/>
              <a:ext cx="2120468" cy="643978"/>
              <a:chOff x="2460112" y="2094062"/>
              <a:chExt cx="2120468" cy="643978"/>
            </a:xfrm>
          </p:grpSpPr>
          <p:sp>
            <p:nvSpPr>
              <p:cNvPr id="39" name="Flowchart: Data 32"/>
              <p:cNvSpPr/>
              <p:nvPr/>
            </p:nvSpPr>
            <p:spPr>
              <a:xfrm rot="16200000" flipH="1" flipV="1">
                <a:off x="2247060" y="2307114"/>
                <a:ext cx="640080" cy="213975"/>
              </a:xfrm>
              <a:prstGeom prst="flowChartInputOutput">
                <a:avLst/>
              </a:prstGeom>
              <a:solidFill>
                <a:srgbClr val="35B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7"/>
              </a:p>
            </p:txBody>
          </p:sp>
          <p:sp>
            <p:nvSpPr>
              <p:cNvPr id="40" name="Rectangle 34"/>
              <p:cNvSpPr/>
              <p:nvPr/>
            </p:nvSpPr>
            <p:spPr>
              <a:xfrm>
                <a:off x="2673145" y="2224816"/>
                <a:ext cx="1907435" cy="513224"/>
              </a:xfrm>
              <a:prstGeom prst="rect">
                <a:avLst/>
              </a:prstGeom>
              <a:solidFill>
                <a:srgbClr val="5EC6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67" b="1" dirty="0" smtClean="0">
                    <a:solidFill>
                      <a:schemeClr val="bg1"/>
                    </a:solidFill>
                  </a:rPr>
                  <a:t>单击添加标题</a:t>
                </a:r>
                <a:endParaRPr lang="en-US" sz="1867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61"/>
          <p:cNvGrpSpPr/>
          <p:nvPr/>
        </p:nvGrpSpPr>
        <p:grpSpPr>
          <a:xfrm>
            <a:off x="8371582" y="2242953"/>
            <a:ext cx="2828548" cy="858636"/>
            <a:chOff x="6269161" y="1073965"/>
            <a:chExt cx="2121411" cy="643977"/>
          </a:xfrm>
        </p:grpSpPr>
        <p:sp>
          <p:nvSpPr>
            <p:cNvPr id="43" name="Flowchart: Data 37"/>
            <p:cNvSpPr/>
            <p:nvPr/>
          </p:nvSpPr>
          <p:spPr>
            <a:xfrm rot="16200000" flipH="1" flipV="1">
              <a:off x="6056109" y="1287017"/>
              <a:ext cx="640080" cy="213975"/>
            </a:xfrm>
            <a:prstGeom prst="flowChartInputOutput">
              <a:avLst/>
            </a:prstGeom>
            <a:solidFill>
              <a:srgbClr val="EE3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/>
            </a:p>
          </p:txBody>
        </p:sp>
        <p:sp>
          <p:nvSpPr>
            <p:cNvPr id="44" name="Pentagon 39"/>
            <p:cNvSpPr/>
            <p:nvPr/>
          </p:nvSpPr>
          <p:spPr>
            <a:xfrm>
              <a:off x="6483137" y="1204718"/>
              <a:ext cx="1907435" cy="513224"/>
            </a:xfrm>
            <a:prstGeom prst="homePlate">
              <a:avLst/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单击添加标题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69"/>
          <p:cNvGrpSpPr/>
          <p:nvPr/>
        </p:nvGrpSpPr>
        <p:grpSpPr>
          <a:xfrm>
            <a:off x="5834839" y="2923869"/>
            <a:ext cx="2828548" cy="861906"/>
            <a:chOff x="4376129" y="1757472"/>
            <a:chExt cx="2121411" cy="646429"/>
          </a:xfrm>
        </p:grpSpPr>
        <p:sp>
          <p:nvSpPr>
            <p:cNvPr id="46" name="Flowchart: Data 42"/>
            <p:cNvSpPr/>
            <p:nvPr/>
          </p:nvSpPr>
          <p:spPr>
            <a:xfrm rot="16200000" flipH="1" flipV="1">
              <a:off x="6070512" y="1976873"/>
              <a:ext cx="640080" cy="213975"/>
            </a:xfrm>
            <a:prstGeom prst="flowChartInputOutput">
              <a:avLst/>
            </a:prstGeom>
            <a:solidFill>
              <a:srgbClr val="D468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/>
            </a:p>
          </p:txBody>
        </p:sp>
        <p:grpSp>
          <p:nvGrpSpPr>
            <p:cNvPr id="47" name="Group 52"/>
            <p:cNvGrpSpPr/>
            <p:nvPr/>
          </p:nvGrpSpPr>
          <p:grpSpPr>
            <a:xfrm>
              <a:off x="4376129" y="1757472"/>
              <a:ext cx="2121411" cy="640165"/>
              <a:chOff x="4366604" y="1584651"/>
              <a:chExt cx="2121411" cy="640165"/>
            </a:xfrm>
          </p:grpSpPr>
          <p:sp>
            <p:nvSpPr>
              <p:cNvPr id="49" name="Rectangle 44"/>
              <p:cNvSpPr/>
              <p:nvPr/>
            </p:nvSpPr>
            <p:spPr>
              <a:xfrm>
                <a:off x="4580580" y="1711592"/>
                <a:ext cx="1907435" cy="513224"/>
              </a:xfrm>
              <a:prstGeom prst="rect">
                <a:avLst/>
              </a:prstGeom>
              <a:solidFill>
                <a:srgbClr val="F88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67" b="1" dirty="0" smtClean="0">
                    <a:solidFill>
                      <a:schemeClr val="bg1"/>
                    </a:solidFill>
                  </a:rPr>
                  <a:t>单击添加标题</a:t>
                </a:r>
                <a:endParaRPr lang="en-US" sz="1867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lowchart: Data 41"/>
              <p:cNvSpPr/>
              <p:nvPr/>
            </p:nvSpPr>
            <p:spPr>
              <a:xfrm rot="16200000" flipH="1" flipV="1">
                <a:off x="4153552" y="1797703"/>
                <a:ext cx="640080" cy="213975"/>
              </a:xfrm>
              <a:prstGeom prst="flowChartInputOutput">
                <a:avLst/>
              </a:prstGeom>
              <a:solidFill>
                <a:srgbClr val="D468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7"/>
              </a:p>
            </p:txBody>
          </p:sp>
        </p:grpSp>
      </p:grpSp>
      <p:grpSp>
        <p:nvGrpSpPr>
          <p:cNvPr id="63" name="Group 65"/>
          <p:cNvGrpSpPr/>
          <p:nvPr/>
        </p:nvGrpSpPr>
        <p:grpSpPr>
          <a:xfrm>
            <a:off x="1033645" y="4287379"/>
            <a:ext cx="2544504" cy="858637"/>
            <a:chOff x="775234" y="2780107"/>
            <a:chExt cx="1908378" cy="643978"/>
          </a:xfrm>
        </p:grpSpPr>
        <p:sp>
          <p:nvSpPr>
            <p:cNvPr id="64" name="Flowchart: Data 26"/>
            <p:cNvSpPr/>
            <p:nvPr/>
          </p:nvSpPr>
          <p:spPr>
            <a:xfrm rot="16200000" flipH="1" flipV="1">
              <a:off x="2256585" y="2993159"/>
              <a:ext cx="640080" cy="213975"/>
            </a:xfrm>
            <a:prstGeom prst="flowChartInputOutput">
              <a:avLst/>
            </a:prstGeom>
            <a:solidFill>
              <a:srgbClr val="3C4E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7"/>
            </a:p>
          </p:txBody>
        </p:sp>
        <p:sp>
          <p:nvSpPr>
            <p:cNvPr id="66" name="Rectangle 29"/>
            <p:cNvSpPr/>
            <p:nvPr/>
          </p:nvSpPr>
          <p:spPr>
            <a:xfrm>
              <a:off x="775234" y="2910861"/>
              <a:ext cx="1907435" cy="513224"/>
            </a:xfrm>
            <a:prstGeom prst="rect">
              <a:avLst/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单击添加标题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Rectangle 49"/>
          <p:cNvSpPr/>
          <p:nvPr/>
        </p:nvSpPr>
        <p:spPr>
          <a:xfrm>
            <a:off x="1664239" y="4598684"/>
            <a:ext cx="18473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867" dirty="0"/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223743" y="5272203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69071" y="3955031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693970" y="3317337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717140" y="4677169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40500" y="1546039"/>
            <a:ext cx="912813" cy="1393826"/>
            <a:chOff x="6540500" y="1120917"/>
            <a:chExt cx="912813" cy="1393826"/>
          </a:xfrm>
          <a:solidFill>
            <a:srgbClr val="595959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6540500" y="1382855"/>
              <a:ext cx="781050" cy="1131888"/>
            </a:xfrm>
            <a:custGeom>
              <a:avLst/>
              <a:gdLst>
                <a:gd name="T0" fmla="*/ 42 w 511"/>
                <a:gd name="T1" fmla="*/ 535 h 740"/>
                <a:gd name="T2" fmla="*/ 8 w 511"/>
                <a:gd name="T3" fmla="*/ 597 h 740"/>
                <a:gd name="T4" fmla="*/ 70 w 511"/>
                <a:gd name="T5" fmla="*/ 631 h 740"/>
                <a:gd name="T6" fmla="*/ 258 w 511"/>
                <a:gd name="T7" fmla="*/ 578 h 740"/>
                <a:gd name="T8" fmla="*/ 293 w 511"/>
                <a:gd name="T9" fmla="*/ 521 h 740"/>
                <a:gd name="T10" fmla="*/ 280 w 511"/>
                <a:gd name="T11" fmla="*/ 447 h 740"/>
                <a:gd name="T12" fmla="*/ 340 w 511"/>
                <a:gd name="T13" fmla="*/ 506 h 740"/>
                <a:gd name="T14" fmla="*/ 407 w 511"/>
                <a:gd name="T15" fmla="*/ 706 h 740"/>
                <a:gd name="T16" fmla="*/ 455 w 511"/>
                <a:gd name="T17" fmla="*/ 740 h 740"/>
                <a:gd name="T18" fmla="*/ 470 w 511"/>
                <a:gd name="T19" fmla="*/ 737 h 740"/>
                <a:gd name="T20" fmla="*/ 502 w 511"/>
                <a:gd name="T21" fmla="*/ 674 h 740"/>
                <a:gd name="T22" fmla="*/ 431 w 511"/>
                <a:gd name="T23" fmla="*/ 463 h 740"/>
                <a:gd name="T24" fmla="*/ 419 w 511"/>
                <a:gd name="T25" fmla="*/ 443 h 740"/>
                <a:gd name="T26" fmla="*/ 260 w 511"/>
                <a:gd name="T27" fmla="*/ 287 h 740"/>
                <a:gd name="T28" fmla="*/ 271 w 511"/>
                <a:gd name="T29" fmla="*/ 241 h 740"/>
                <a:gd name="T30" fmla="*/ 216 w 511"/>
                <a:gd name="T31" fmla="*/ 84 h 740"/>
                <a:gd name="T32" fmla="*/ 257 w 511"/>
                <a:gd name="T33" fmla="*/ 45 h 740"/>
                <a:gd name="T34" fmla="*/ 259 w 511"/>
                <a:gd name="T35" fmla="*/ 45 h 740"/>
                <a:gd name="T36" fmla="*/ 298 w 511"/>
                <a:gd name="T37" fmla="*/ 87 h 740"/>
                <a:gd name="T38" fmla="*/ 308 w 511"/>
                <a:gd name="T39" fmla="*/ 145 h 740"/>
                <a:gd name="T40" fmla="*/ 318 w 511"/>
                <a:gd name="T41" fmla="*/ 121 h 740"/>
                <a:gd name="T42" fmla="*/ 300 w 511"/>
                <a:gd name="T43" fmla="*/ 20 h 740"/>
                <a:gd name="T44" fmla="*/ 289 w 511"/>
                <a:gd name="T45" fmla="*/ 15 h 740"/>
                <a:gd name="T46" fmla="*/ 288 w 511"/>
                <a:gd name="T47" fmla="*/ 15 h 740"/>
                <a:gd name="T48" fmla="*/ 179 w 511"/>
                <a:gd name="T49" fmla="*/ 13 h 740"/>
                <a:gd name="T50" fmla="*/ 19 w 511"/>
                <a:gd name="T51" fmla="*/ 179 h 740"/>
                <a:gd name="T52" fmla="*/ 41 w 511"/>
                <a:gd name="T53" fmla="*/ 219 h 740"/>
                <a:gd name="T54" fmla="*/ 50 w 511"/>
                <a:gd name="T55" fmla="*/ 220 h 740"/>
                <a:gd name="T56" fmla="*/ 81 w 511"/>
                <a:gd name="T57" fmla="*/ 197 h 740"/>
                <a:gd name="T58" fmla="*/ 177 w 511"/>
                <a:gd name="T59" fmla="*/ 81 h 740"/>
                <a:gd name="T60" fmla="*/ 118 w 511"/>
                <a:gd name="T61" fmla="*/ 279 h 740"/>
                <a:gd name="T62" fmla="*/ 163 w 511"/>
                <a:gd name="T63" fmla="*/ 357 h 740"/>
                <a:gd name="T64" fmla="*/ 187 w 511"/>
                <a:gd name="T65" fmla="*/ 494 h 740"/>
                <a:gd name="T66" fmla="*/ 42 w 511"/>
                <a:gd name="T67" fmla="*/ 535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1" h="740">
                  <a:moveTo>
                    <a:pt x="42" y="535"/>
                  </a:moveTo>
                  <a:cubicBezTo>
                    <a:pt x="16" y="542"/>
                    <a:pt x="0" y="570"/>
                    <a:pt x="8" y="597"/>
                  </a:cubicBezTo>
                  <a:cubicBezTo>
                    <a:pt x="15" y="623"/>
                    <a:pt x="43" y="639"/>
                    <a:pt x="70" y="631"/>
                  </a:cubicBezTo>
                  <a:cubicBezTo>
                    <a:pt x="258" y="578"/>
                    <a:pt x="258" y="578"/>
                    <a:pt x="258" y="578"/>
                  </a:cubicBezTo>
                  <a:cubicBezTo>
                    <a:pt x="282" y="571"/>
                    <a:pt x="298" y="546"/>
                    <a:pt x="293" y="521"/>
                  </a:cubicBezTo>
                  <a:cubicBezTo>
                    <a:pt x="280" y="447"/>
                    <a:pt x="280" y="447"/>
                    <a:pt x="280" y="447"/>
                  </a:cubicBezTo>
                  <a:cubicBezTo>
                    <a:pt x="340" y="506"/>
                    <a:pt x="340" y="506"/>
                    <a:pt x="340" y="506"/>
                  </a:cubicBezTo>
                  <a:cubicBezTo>
                    <a:pt x="407" y="706"/>
                    <a:pt x="407" y="706"/>
                    <a:pt x="407" y="706"/>
                  </a:cubicBezTo>
                  <a:cubicBezTo>
                    <a:pt x="414" y="726"/>
                    <a:pt x="434" y="740"/>
                    <a:pt x="455" y="740"/>
                  </a:cubicBezTo>
                  <a:cubicBezTo>
                    <a:pt x="460" y="740"/>
                    <a:pt x="465" y="739"/>
                    <a:pt x="470" y="737"/>
                  </a:cubicBezTo>
                  <a:cubicBezTo>
                    <a:pt x="497" y="728"/>
                    <a:pt x="511" y="700"/>
                    <a:pt x="502" y="674"/>
                  </a:cubicBezTo>
                  <a:cubicBezTo>
                    <a:pt x="431" y="463"/>
                    <a:pt x="431" y="463"/>
                    <a:pt x="431" y="463"/>
                  </a:cubicBezTo>
                  <a:cubicBezTo>
                    <a:pt x="429" y="456"/>
                    <a:pt x="425" y="449"/>
                    <a:pt x="419" y="443"/>
                  </a:cubicBezTo>
                  <a:cubicBezTo>
                    <a:pt x="260" y="287"/>
                    <a:pt x="260" y="287"/>
                    <a:pt x="260" y="287"/>
                  </a:cubicBezTo>
                  <a:cubicBezTo>
                    <a:pt x="263" y="272"/>
                    <a:pt x="267" y="256"/>
                    <a:pt x="271" y="241"/>
                  </a:cubicBezTo>
                  <a:cubicBezTo>
                    <a:pt x="213" y="178"/>
                    <a:pt x="216" y="88"/>
                    <a:pt x="216" y="84"/>
                  </a:cubicBezTo>
                  <a:cubicBezTo>
                    <a:pt x="217" y="62"/>
                    <a:pt x="235" y="45"/>
                    <a:pt x="257" y="45"/>
                  </a:cubicBezTo>
                  <a:cubicBezTo>
                    <a:pt x="258" y="45"/>
                    <a:pt x="258" y="45"/>
                    <a:pt x="259" y="45"/>
                  </a:cubicBezTo>
                  <a:cubicBezTo>
                    <a:pt x="281" y="46"/>
                    <a:pt x="299" y="65"/>
                    <a:pt x="298" y="87"/>
                  </a:cubicBezTo>
                  <a:cubicBezTo>
                    <a:pt x="298" y="88"/>
                    <a:pt x="297" y="116"/>
                    <a:pt x="308" y="145"/>
                  </a:cubicBezTo>
                  <a:cubicBezTo>
                    <a:pt x="311" y="137"/>
                    <a:pt x="315" y="129"/>
                    <a:pt x="318" y="121"/>
                  </a:cubicBezTo>
                  <a:cubicBezTo>
                    <a:pt x="337" y="84"/>
                    <a:pt x="332" y="35"/>
                    <a:pt x="300" y="20"/>
                  </a:cubicBezTo>
                  <a:cubicBezTo>
                    <a:pt x="297" y="18"/>
                    <a:pt x="293" y="16"/>
                    <a:pt x="289" y="15"/>
                  </a:cubicBezTo>
                  <a:cubicBezTo>
                    <a:pt x="289" y="15"/>
                    <a:pt x="288" y="15"/>
                    <a:pt x="288" y="15"/>
                  </a:cubicBezTo>
                  <a:cubicBezTo>
                    <a:pt x="286" y="14"/>
                    <a:pt x="236" y="0"/>
                    <a:pt x="179" y="13"/>
                  </a:cubicBezTo>
                  <a:cubicBezTo>
                    <a:pt x="125" y="26"/>
                    <a:pt x="53" y="65"/>
                    <a:pt x="19" y="179"/>
                  </a:cubicBezTo>
                  <a:cubicBezTo>
                    <a:pt x="14" y="196"/>
                    <a:pt x="24" y="214"/>
                    <a:pt x="41" y="219"/>
                  </a:cubicBezTo>
                  <a:cubicBezTo>
                    <a:pt x="44" y="220"/>
                    <a:pt x="47" y="220"/>
                    <a:pt x="50" y="220"/>
                  </a:cubicBezTo>
                  <a:cubicBezTo>
                    <a:pt x="64" y="220"/>
                    <a:pt x="76" y="211"/>
                    <a:pt x="81" y="197"/>
                  </a:cubicBezTo>
                  <a:cubicBezTo>
                    <a:pt x="99" y="136"/>
                    <a:pt x="131" y="97"/>
                    <a:pt x="177" y="81"/>
                  </a:cubicBezTo>
                  <a:cubicBezTo>
                    <a:pt x="140" y="147"/>
                    <a:pt x="125" y="196"/>
                    <a:pt x="118" y="279"/>
                  </a:cubicBezTo>
                  <a:cubicBezTo>
                    <a:pt x="118" y="325"/>
                    <a:pt x="138" y="346"/>
                    <a:pt x="163" y="357"/>
                  </a:cubicBezTo>
                  <a:cubicBezTo>
                    <a:pt x="187" y="494"/>
                    <a:pt x="187" y="494"/>
                    <a:pt x="187" y="494"/>
                  </a:cubicBezTo>
                  <a:lnTo>
                    <a:pt x="42" y="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6880225" y="1463817"/>
              <a:ext cx="374650" cy="366713"/>
            </a:xfrm>
            <a:custGeom>
              <a:avLst/>
              <a:gdLst>
                <a:gd name="T0" fmla="*/ 67 w 245"/>
                <a:gd name="T1" fmla="*/ 34 h 239"/>
                <a:gd name="T2" fmla="*/ 36 w 245"/>
                <a:gd name="T3" fmla="*/ 1 h 239"/>
                <a:gd name="T4" fmla="*/ 3 w 245"/>
                <a:gd name="T5" fmla="*/ 31 h 239"/>
                <a:gd name="T6" fmla="*/ 61 w 245"/>
                <a:gd name="T7" fmla="*/ 187 h 239"/>
                <a:gd name="T8" fmla="*/ 201 w 245"/>
                <a:gd name="T9" fmla="*/ 239 h 239"/>
                <a:gd name="T10" fmla="*/ 214 w 245"/>
                <a:gd name="T11" fmla="*/ 239 h 239"/>
                <a:gd name="T12" fmla="*/ 245 w 245"/>
                <a:gd name="T13" fmla="*/ 205 h 239"/>
                <a:gd name="T14" fmla="*/ 211 w 245"/>
                <a:gd name="T15" fmla="*/ 175 h 239"/>
                <a:gd name="T16" fmla="*/ 106 w 245"/>
                <a:gd name="T17" fmla="*/ 142 h 239"/>
                <a:gd name="T18" fmla="*/ 67 w 245"/>
                <a:gd name="T19" fmla="*/ 3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39">
                  <a:moveTo>
                    <a:pt x="67" y="34"/>
                  </a:moveTo>
                  <a:cubicBezTo>
                    <a:pt x="68" y="17"/>
                    <a:pt x="54" y="2"/>
                    <a:pt x="36" y="1"/>
                  </a:cubicBezTo>
                  <a:cubicBezTo>
                    <a:pt x="19" y="0"/>
                    <a:pt x="4" y="14"/>
                    <a:pt x="3" y="31"/>
                  </a:cubicBezTo>
                  <a:cubicBezTo>
                    <a:pt x="3" y="35"/>
                    <a:pt x="0" y="126"/>
                    <a:pt x="61" y="187"/>
                  </a:cubicBezTo>
                  <a:cubicBezTo>
                    <a:pt x="95" y="221"/>
                    <a:pt x="142" y="239"/>
                    <a:pt x="201" y="239"/>
                  </a:cubicBezTo>
                  <a:cubicBezTo>
                    <a:pt x="205" y="239"/>
                    <a:pt x="209" y="239"/>
                    <a:pt x="214" y="239"/>
                  </a:cubicBezTo>
                  <a:cubicBezTo>
                    <a:pt x="232" y="238"/>
                    <a:pt x="245" y="223"/>
                    <a:pt x="245" y="205"/>
                  </a:cubicBezTo>
                  <a:cubicBezTo>
                    <a:pt x="244" y="188"/>
                    <a:pt x="229" y="174"/>
                    <a:pt x="211" y="175"/>
                  </a:cubicBezTo>
                  <a:cubicBezTo>
                    <a:pt x="165" y="177"/>
                    <a:pt x="130" y="166"/>
                    <a:pt x="106" y="142"/>
                  </a:cubicBezTo>
                  <a:cubicBezTo>
                    <a:pt x="65" y="101"/>
                    <a:pt x="67" y="35"/>
                    <a:pt x="6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7048500" y="1239980"/>
              <a:ext cx="300038" cy="298450"/>
            </a:xfrm>
            <a:custGeom>
              <a:avLst/>
              <a:gdLst>
                <a:gd name="T0" fmla="*/ 116 w 196"/>
                <a:gd name="T1" fmla="*/ 10 h 196"/>
                <a:gd name="T2" fmla="*/ 10 w 196"/>
                <a:gd name="T3" fmla="*/ 80 h 196"/>
                <a:gd name="T4" fmla="*/ 80 w 196"/>
                <a:gd name="T5" fmla="*/ 186 h 196"/>
                <a:gd name="T6" fmla="*/ 186 w 196"/>
                <a:gd name="T7" fmla="*/ 116 h 196"/>
                <a:gd name="T8" fmla="*/ 116 w 196"/>
                <a:gd name="T9" fmla="*/ 1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96">
                  <a:moveTo>
                    <a:pt x="116" y="10"/>
                  </a:moveTo>
                  <a:cubicBezTo>
                    <a:pt x="67" y="0"/>
                    <a:pt x="20" y="32"/>
                    <a:pt x="10" y="80"/>
                  </a:cubicBezTo>
                  <a:cubicBezTo>
                    <a:pt x="0" y="129"/>
                    <a:pt x="31" y="176"/>
                    <a:pt x="80" y="186"/>
                  </a:cubicBezTo>
                  <a:cubicBezTo>
                    <a:pt x="128" y="196"/>
                    <a:pt x="176" y="165"/>
                    <a:pt x="186" y="116"/>
                  </a:cubicBezTo>
                  <a:cubicBezTo>
                    <a:pt x="196" y="68"/>
                    <a:pt x="165" y="20"/>
                    <a:pt x="1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6865938" y="1166955"/>
              <a:ext cx="127000" cy="92075"/>
            </a:xfrm>
            <a:custGeom>
              <a:avLst/>
              <a:gdLst>
                <a:gd name="T0" fmla="*/ 5 w 83"/>
                <a:gd name="T1" fmla="*/ 31 h 60"/>
                <a:gd name="T2" fmla="*/ 83 w 83"/>
                <a:gd name="T3" fmla="*/ 47 h 60"/>
                <a:gd name="T4" fmla="*/ 5 w 83"/>
                <a:gd name="T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60">
                  <a:moveTo>
                    <a:pt x="5" y="31"/>
                  </a:moveTo>
                  <a:cubicBezTo>
                    <a:pt x="0" y="60"/>
                    <a:pt x="34" y="40"/>
                    <a:pt x="83" y="47"/>
                  </a:cubicBezTo>
                  <a:cubicBezTo>
                    <a:pt x="69" y="14"/>
                    <a:pt x="11" y="0"/>
                    <a:pt x="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6975475" y="1120917"/>
              <a:ext cx="95250" cy="103188"/>
            </a:xfrm>
            <a:custGeom>
              <a:avLst/>
              <a:gdLst>
                <a:gd name="T0" fmla="*/ 52 w 63"/>
                <a:gd name="T1" fmla="*/ 67 h 67"/>
                <a:gd name="T2" fmla="*/ 19 w 63"/>
                <a:gd name="T3" fmla="*/ 14 h 67"/>
                <a:gd name="T4" fmla="*/ 52 w 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67">
                  <a:moveTo>
                    <a:pt x="52" y="67"/>
                  </a:moveTo>
                  <a:cubicBezTo>
                    <a:pt x="63" y="41"/>
                    <a:pt x="40" y="0"/>
                    <a:pt x="19" y="14"/>
                  </a:cubicBezTo>
                  <a:cubicBezTo>
                    <a:pt x="0" y="27"/>
                    <a:pt x="29" y="35"/>
                    <a:pt x="5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6916738" y="1284430"/>
              <a:ext cx="84138" cy="65088"/>
            </a:xfrm>
            <a:custGeom>
              <a:avLst/>
              <a:gdLst>
                <a:gd name="T0" fmla="*/ 0 w 55"/>
                <a:gd name="T1" fmla="*/ 21 h 42"/>
                <a:gd name="T2" fmla="*/ 55 w 55"/>
                <a:gd name="T3" fmla="*/ 22 h 42"/>
                <a:gd name="T4" fmla="*/ 0 w 55"/>
                <a:gd name="T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42">
                  <a:moveTo>
                    <a:pt x="0" y="21"/>
                  </a:moveTo>
                  <a:cubicBezTo>
                    <a:pt x="1" y="42"/>
                    <a:pt x="21" y="24"/>
                    <a:pt x="55" y="22"/>
                  </a:cubicBezTo>
                  <a:cubicBezTo>
                    <a:pt x="41" y="2"/>
                    <a:pt x="0" y="0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7227888" y="1528905"/>
              <a:ext cx="225425" cy="260350"/>
            </a:xfrm>
            <a:custGeom>
              <a:avLst/>
              <a:gdLst>
                <a:gd name="T0" fmla="*/ 131 w 147"/>
                <a:gd name="T1" fmla="*/ 44 h 171"/>
                <a:gd name="T2" fmla="*/ 75 w 147"/>
                <a:gd name="T3" fmla="*/ 43 h 171"/>
                <a:gd name="T4" fmla="*/ 74 w 147"/>
                <a:gd name="T5" fmla="*/ 44 h 171"/>
                <a:gd name="T6" fmla="*/ 45 w 147"/>
                <a:gd name="T7" fmla="*/ 0 h 171"/>
                <a:gd name="T8" fmla="*/ 39 w 147"/>
                <a:gd name="T9" fmla="*/ 3 h 171"/>
                <a:gd name="T10" fmla="*/ 62 w 147"/>
                <a:gd name="T11" fmla="*/ 40 h 171"/>
                <a:gd name="T12" fmla="*/ 80 w 147"/>
                <a:gd name="T13" fmla="*/ 71 h 171"/>
                <a:gd name="T14" fmla="*/ 88 w 147"/>
                <a:gd name="T15" fmla="*/ 65 h 171"/>
                <a:gd name="T16" fmla="*/ 78 w 147"/>
                <a:gd name="T17" fmla="*/ 50 h 171"/>
                <a:gd name="T18" fmla="*/ 122 w 147"/>
                <a:gd name="T19" fmla="*/ 53 h 171"/>
                <a:gd name="T20" fmla="*/ 123 w 147"/>
                <a:gd name="T21" fmla="*/ 98 h 171"/>
                <a:gd name="T22" fmla="*/ 122 w 147"/>
                <a:gd name="T23" fmla="*/ 97 h 171"/>
                <a:gd name="T24" fmla="*/ 101 w 147"/>
                <a:gd name="T25" fmla="*/ 85 h 171"/>
                <a:gd name="T26" fmla="*/ 111 w 147"/>
                <a:gd name="T27" fmla="*/ 93 h 171"/>
                <a:gd name="T28" fmla="*/ 110 w 147"/>
                <a:gd name="T29" fmla="*/ 141 h 171"/>
                <a:gd name="T30" fmla="*/ 62 w 147"/>
                <a:gd name="T31" fmla="*/ 140 h 171"/>
                <a:gd name="T32" fmla="*/ 52 w 147"/>
                <a:gd name="T33" fmla="*/ 117 h 171"/>
                <a:gd name="T34" fmla="*/ 52 w 147"/>
                <a:gd name="T35" fmla="*/ 131 h 171"/>
                <a:gd name="T36" fmla="*/ 26 w 147"/>
                <a:gd name="T37" fmla="*/ 120 h 171"/>
                <a:gd name="T38" fmla="*/ 28 w 147"/>
                <a:gd name="T39" fmla="*/ 73 h 171"/>
                <a:gd name="T40" fmla="*/ 44 w 147"/>
                <a:gd name="T41" fmla="*/ 65 h 171"/>
                <a:gd name="T42" fmla="*/ 49 w 147"/>
                <a:gd name="T43" fmla="*/ 83 h 171"/>
                <a:gd name="T44" fmla="*/ 58 w 147"/>
                <a:gd name="T45" fmla="*/ 81 h 171"/>
                <a:gd name="T46" fmla="*/ 47 w 147"/>
                <a:gd name="T47" fmla="*/ 48 h 171"/>
                <a:gd name="T48" fmla="*/ 33 w 147"/>
                <a:gd name="T49" fmla="*/ 6 h 171"/>
                <a:gd name="T50" fmla="*/ 27 w 147"/>
                <a:gd name="T51" fmla="*/ 8 h 171"/>
                <a:gd name="T52" fmla="*/ 41 w 147"/>
                <a:gd name="T53" fmla="*/ 55 h 171"/>
                <a:gd name="T54" fmla="*/ 18 w 147"/>
                <a:gd name="T55" fmla="*/ 66 h 171"/>
                <a:gd name="T56" fmla="*/ 16 w 147"/>
                <a:gd name="T57" fmla="*/ 126 h 171"/>
                <a:gd name="T58" fmla="*/ 53 w 147"/>
                <a:gd name="T59" fmla="*/ 138 h 171"/>
                <a:gd name="T60" fmla="*/ 63 w 147"/>
                <a:gd name="T61" fmla="*/ 154 h 171"/>
                <a:gd name="T62" fmla="*/ 120 w 147"/>
                <a:gd name="T63" fmla="*/ 155 h 171"/>
                <a:gd name="T64" fmla="*/ 127 w 147"/>
                <a:gd name="T65" fmla="*/ 103 h 171"/>
                <a:gd name="T66" fmla="*/ 130 w 147"/>
                <a:gd name="T67" fmla="*/ 101 h 171"/>
                <a:gd name="T68" fmla="*/ 131 w 147"/>
                <a:gd name="T69" fmla="*/ 4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7" h="171">
                  <a:moveTo>
                    <a:pt x="131" y="44"/>
                  </a:moveTo>
                  <a:cubicBezTo>
                    <a:pt x="116" y="28"/>
                    <a:pt x="91" y="27"/>
                    <a:pt x="75" y="43"/>
                  </a:cubicBezTo>
                  <a:cubicBezTo>
                    <a:pt x="74" y="43"/>
                    <a:pt x="74" y="43"/>
                    <a:pt x="74" y="4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91" y="39"/>
                    <a:pt x="111" y="40"/>
                    <a:pt x="122" y="53"/>
                  </a:cubicBezTo>
                  <a:cubicBezTo>
                    <a:pt x="135" y="66"/>
                    <a:pt x="135" y="85"/>
                    <a:pt x="123" y="98"/>
                  </a:cubicBezTo>
                  <a:cubicBezTo>
                    <a:pt x="122" y="98"/>
                    <a:pt x="122" y="98"/>
                    <a:pt x="122" y="97"/>
                  </a:cubicBezTo>
                  <a:cubicBezTo>
                    <a:pt x="116" y="91"/>
                    <a:pt x="109" y="87"/>
                    <a:pt x="101" y="85"/>
                  </a:cubicBezTo>
                  <a:cubicBezTo>
                    <a:pt x="105" y="87"/>
                    <a:pt x="108" y="90"/>
                    <a:pt x="111" y="93"/>
                  </a:cubicBezTo>
                  <a:cubicBezTo>
                    <a:pt x="124" y="107"/>
                    <a:pt x="124" y="128"/>
                    <a:pt x="110" y="141"/>
                  </a:cubicBezTo>
                  <a:cubicBezTo>
                    <a:pt x="96" y="154"/>
                    <a:pt x="75" y="154"/>
                    <a:pt x="62" y="140"/>
                  </a:cubicBezTo>
                  <a:cubicBezTo>
                    <a:pt x="55" y="134"/>
                    <a:pt x="52" y="125"/>
                    <a:pt x="52" y="117"/>
                  </a:cubicBezTo>
                  <a:cubicBezTo>
                    <a:pt x="51" y="122"/>
                    <a:pt x="51" y="126"/>
                    <a:pt x="52" y="131"/>
                  </a:cubicBezTo>
                  <a:cubicBezTo>
                    <a:pt x="42" y="131"/>
                    <a:pt x="33" y="128"/>
                    <a:pt x="26" y="120"/>
                  </a:cubicBezTo>
                  <a:cubicBezTo>
                    <a:pt x="14" y="107"/>
                    <a:pt x="14" y="86"/>
                    <a:pt x="28" y="73"/>
                  </a:cubicBezTo>
                  <a:cubicBezTo>
                    <a:pt x="32" y="69"/>
                    <a:pt x="38" y="66"/>
                    <a:pt x="44" y="65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2" y="56"/>
                    <a:pt x="24" y="60"/>
                    <a:pt x="18" y="66"/>
                  </a:cubicBezTo>
                  <a:cubicBezTo>
                    <a:pt x="1" y="82"/>
                    <a:pt x="0" y="109"/>
                    <a:pt x="16" y="126"/>
                  </a:cubicBezTo>
                  <a:cubicBezTo>
                    <a:pt x="26" y="136"/>
                    <a:pt x="40" y="140"/>
                    <a:pt x="53" y="138"/>
                  </a:cubicBezTo>
                  <a:cubicBezTo>
                    <a:pt x="55" y="144"/>
                    <a:pt x="58" y="149"/>
                    <a:pt x="63" y="154"/>
                  </a:cubicBezTo>
                  <a:cubicBezTo>
                    <a:pt x="78" y="170"/>
                    <a:pt x="104" y="171"/>
                    <a:pt x="120" y="155"/>
                  </a:cubicBezTo>
                  <a:cubicBezTo>
                    <a:pt x="135" y="141"/>
                    <a:pt x="137" y="120"/>
                    <a:pt x="127" y="103"/>
                  </a:cubicBezTo>
                  <a:cubicBezTo>
                    <a:pt x="128" y="102"/>
                    <a:pt x="129" y="102"/>
                    <a:pt x="130" y="101"/>
                  </a:cubicBezTo>
                  <a:cubicBezTo>
                    <a:pt x="146" y="85"/>
                    <a:pt x="147" y="60"/>
                    <a:pt x="13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251058" y="1335127"/>
            <a:ext cx="1006475" cy="962026"/>
            <a:chOff x="9251058" y="1085579"/>
            <a:chExt cx="1006475" cy="962026"/>
          </a:xfrm>
          <a:solidFill>
            <a:srgbClr val="595959"/>
          </a:solidFill>
        </p:grpSpPr>
        <p:sp>
          <p:nvSpPr>
            <p:cNvPr id="110" name="Freeform 25"/>
            <p:cNvSpPr>
              <a:spLocks/>
            </p:cNvSpPr>
            <p:nvPr/>
          </p:nvSpPr>
          <p:spPr bwMode="auto">
            <a:xfrm>
              <a:off x="9786045" y="1185592"/>
              <a:ext cx="315913" cy="312738"/>
            </a:xfrm>
            <a:custGeom>
              <a:avLst/>
              <a:gdLst>
                <a:gd name="T0" fmla="*/ 55 w 206"/>
                <a:gd name="T1" fmla="*/ 26 h 205"/>
                <a:gd name="T2" fmla="*/ 26 w 206"/>
                <a:gd name="T3" fmla="*/ 150 h 205"/>
                <a:gd name="T4" fmla="*/ 150 w 206"/>
                <a:gd name="T5" fmla="*/ 179 h 205"/>
                <a:gd name="T6" fmla="*/ 179 w 206"/>
                <a:gd name="T7" fmla="*/ 55 h 205"/>
                <a:gd name="T8" fmla="*/ 55 w 206"/>
                <a:gd name="T9" fmla="*/ 2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55" y="26"/>
                  </a:moveTo>
                  <a:cubicBezTo>
                    <a:pt x="13" y="52"/>
                    <a:pt x="0" y="107"/>
                    <a:pt x="26" y="150"/>
                  </a:cubicBezTo>
                  <a:cubicBezTo>
                    <a:pt x="53" y="192"/>
                    <a:pt x="108" y="205"/>
                    <a:pt x="150" y="179"/>
                  </a:cubicBezTo>
                  <a:cubicBezTo>
                    <a:pt x="192" y="153"/>
                    <a:pt x="206" y="97"/>
                    <a:pt x="179" y="55"/>
                  </a:cubicBezTo>
                  <a:cubicBezTo>
                    <a:pt x="153" y="13"/>
                    <a:pt x="98" y="0"/>
                    <a:pt x="5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111" name="Freeform 26"/>
            <p:cNvSpPr>
              <a:spLocks/>
            </p:cNvSpPr>
            <p:nvPr/>
          </p:nvSpPr>
          <p:spPr bwMode="auto">
            <a:xfrm>
              <a:off x="9251058" y="1099867"/>
              <a:ext cx="568325" cy="947738"/>
            </a:xfrm>
            <a:custGeom>
              <a:avLst/>
              <a:gdLst>
                <a:gd name="T0" fmla="*/ 249 w 371"/>
                <a:gd name="T1" fmla="*/ 13 h 620"/>
                <a:gd name="T2" fmla="*/ 48 w 371"/>
                <a:gd name="T3" fmla="*/ 111 h 620"/>
                <a:gd name="T4" fmla="*/ 37 w 371"/>
                <a:gd name="T5" fmla="*/ 228 h 620"/>
                <a:gd name="T6" fmla="*/ 44 w 371"/>
                <a:gd name="T7" fmla="*/ 238 h 620"/>
                <a:gd name="T8" fmla="*/ 119 w 371"/>
                <a:gd name="T9" fmla="*/ 374 h 620"/>
                <a:gd name="T10" fmla="*/ 79 w 371"/>
                <a:gd name="T11" fmla="*/ 560 h 620"/>
                <a:gd name="T12" fmla="*/ 117 w 371"/>
                <a:gd name="T13" fmla="*/ 619 h 620"/>
                <a:gd name="T14" fmla="*/ 128 w 371"/>
                <a:gd name="T15" fmla="*/ 620 h 620"/>
                <a:gd name="T16" fmla="*/ 176 w 371"/>
                <a:gd name="T17" fmla="*/ 581 h 620"/>
                <a:gd name="T18" fmla="*/ 216 w 371"/>
                <a:gd name="T19" fmla="*/ 400 h 620"/>
                <a:gd name="T20" fmla="*/ 208 w 371"/>
                <a:gd name="T21" fmla="*/ 400 h 620"/>
                <a:gd name="T22" fmla="*/ 196 w 371"/>
                <a:gd name="T23" fmla="*/ 399 h 620"/>
                <a:gd name="T24" fmla="*/ 169 w 371"/>
                <a:gd name="T25" fmla="*/ 348 h 620"/>
                <a:gd name="T26" fmla="*/ 186 w 371"/>
                <a:gd name="T27" fmla="*/ 289 h 620"/>
                <a:gd name="T28" fmla="*/ 146 w 371"/>
                <a:gd name="T29" fmla="*/ 216 h 620"/>
                <a:gd name="T30" fmla="*/ 220 w 371"/>
                <a:gd name="T31" fmla="*/ 179 h 620"/>
                <a:gd name="T32" fmla="*/ 252 w 371"/>
                <a:gd name="T33" fmla="*/ 71 h 620"/>
                <a:gd name="T34" fmla="*/ 292 w 371"/>
                <a:gd name="T35" fmla="*/ 42 h 620"/>
                <a:gd name="T36" fmla="*/ 303 w 371"/>
                <a:gd name="T37" fmla="*/ 43 h 620"/>
                <a:gd name="T38" fmla="*/ 331 w 371"/>
                <a:gd name="T39" fmla="*/ 94 h 620"/>
                <a:gd name="T40" fmla="*/ 316 w 371"/>
                <a:gd name="T41" fmla="*/ 142 h 620"/>
                <a:gd name="T42" fmla="*/ 362 w 371"/>
                <a:gd name="T43" fmla="*/ 66 h 620"/>
                <a:gd name="T44" fmla="*/ 249 w 371"/>
                <a:gd name="T45" fmla="*/ 13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1" h="620">
                  <a:moveTo>
                    <a:pt x="249" y="13"/>
                  </a:moveTo>
                  <a:cubicBezTo>
                    <a:pt x="166" y="33"/>
                    <a:pt x="118" y="55"/>
                    <a:pt x="48" y="111"/>
                  </a:cubicBezTo>
                  <a:cubicBezTo>
                    <a:pt x="0" y="156"/>
                    <a:pt x="18" y="197"/>
                    <a:pt x="37" y="228"/>
                  </a:cubicBezTo>
                  <a:cubicBezTo>
                    <a:pt x="40" y="231"/>
                    <a:pt x="42" y="235"/>
                    <a:pt x="44" y="238"/>
                  </a:cubicBezTo>
                  <a:cubicBezTo>
                    <a:pt x="119" y="374"/>
                    <a:pt x="119" y="374"/>
                    <a:pt x="119" y="374"/>
                  </a:cubicBezTo>
                  <a:cubicBezTo>
                    <a:pt x="79" y="560"/>
                    <a:pt x="79" y="560"/>
                    <a:pt x="79" y="560"/>
                  </a:cubicBezTo>
                  <a:cubicBezTo>
                    <a:pt x="73" y="587"/>
                    <a:pt x="90" y="613"/>
                    <a:pt x="117" y="619"/>
                  </a:cubicBezTo>
                  <a:cubicBezTo>
                    <a:pt x="120" y="620"/>
                    <a:pt x="124" y="620"/>
                    <a:pt x="128" y="620"/>
                  </a:cubicBezTo>
                  <a:cubicBezTo>
                    <a:pt x="151" y="620"/>
                    <a:pt x="171" y="604"/>
                    <a:pt x="176" y="581"/>
                  </a:cubicBezTo>
                  <a:cubicBezTo>
                    <a:pt x="216" y="400"/>
                    <a:pt x="216" y="400"/>
                    <a:pt x="216" y="400"/>
                  </a:cubicBezTo>
                  <a:cubicBezTo>
                    <a:pt x="213" y="400"/>
                    <a:pt x="211" y="400"/>
                    <a:pt x="208" y="400"/>
                  </a:cubicBezTo>
                  <a:cubicBezTo>
                    <a:pt x="204" y="400"/>
                    <a:pt x="200" y="400"/>
                    <a:pt x="196" y="399"/>
                  </a:cubicBezTo>
                  <a:cubicBezTo>
                    <a:pt x="175" y="392"/>
                    <a:pt x="162" y="369"/>
                    <a:pt x="169" y="348"/>
                  </a:cubicBezTo>
                  <a:cubicBezTo>
                    <a:pt x="186" y="289"/>
                    <a:pt x="186" y="289"/>
                    <a:pt x="186" y="289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69" y="201"/>
                    <a:pt x="195" y="189"/>
                    <a:pt x="220" y="179"/>
                  </a:cubicBezTo>
                  <a:cubicBezTo>
                    <a:pt x="252" y="71"/>
                    <a:pt x="252" y="71"/>
                    <a:pt x="252" y="71"/>
                  </a:cubicBezTo>
                  <a:cubicBezTo>
                    <a:pt x="258" y="53"/>
                    <a:pt x="274" y="42"/>
                    <a:pt x="292" y="42"/>
                  </a:cubicBezTo>
                  <a:cubicBezTo>
                    <a:pt x="296" y="42"/>
                    <a:pt x="299" y="42"/>
                    <a:pt x="303" y="43"/>
                  </a:cubicBezTo>
                  <a:cubicBezTo>
                    <a:pt x="325" y="50"/>
                    <a:pt x="337" y="73"/>
                    <a:pt x="331" y="94"/>
                  </a:cubicBezTo>
                  <a:cubicBezTo>
                    <a:pt x="316" y="142"/>
                    <a:pt x="316" y="142"/>
                    <a:pt x="316" y="142"/>
                  </a:cubicBezTo>
                  <a:cubicBezTo>
                    <a:pt x="348" y="127"/>
                    <a:pt x="371" y="94"/>
                    <a:pt x="362" y="66"/>
                  </a:cubicBezTo>
                  <a:cubicBezTo>
                    <a:pt x="351" y="32"/>
                    <a:pt x="309" y="0"/>
                    <a:pt x="24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112" name="Freeform 27"/>
            <p:cNvSpPr>
              <a:spLocks/>
            </p:cNvSpPr>
            <p:nvPr/>
          </p:nvSpPr>
          <p:spPr bwMode="auto">
            <a:xfrm>
              <a:off x="9514583" y="1171304"/>
              <a:ext cx="236538" cy="527050"/>
            </a:xfrm>
            <a:custGeom>
              <a:avLst/>
              <a:gdLst>
                <a:gd name="T0" fmla="*/ 129 w 155"/>
                <a:gd name="T1" fmla="*/ 5 h 345"/>
                <a:gd name="T2" fmla="*/ 89 w 155"/>
                <a:gd name="T3" fmla="*/ 26 h 345"/>
                <a:gd name="T4" fmla="*/ 5 w 155"/>
                <a:gd name="T5" fmla="*/ 303 h 345"/>
                <a:gd name="T6" fmla="*/ 27 w 155"/>
                <a:gd name="T7" fmla="*/ 343 h 345"/>
                <a:gd name="T8" fmla="*/ 36 w 155"/>
                <a:gd name="T9" fmla="*/ 345 h 345"/>
                <a:gd name="T10" fmla="*/ 67 w 155"/>
                <a:gd name="T11" fmla="*/ 322 h 345"/>
                <a:gd name="T12" fmla="*/ 150 w 155"/>
                <a:gd name="T13" fmla="*/ 45 h 345"/>
                <a:gd name="T14" fmla="*/ 129 w 155"/>
                <a:gd name="T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345">
                  <a:moveTo>
                    <a:pt x="129" y="5"/>
                  </a:moveTo>
                  <a:cubicBezTo>
                    <a:pt x="112" y="0"/>
                    <a:pt x="94" y="9"/>
                    <a:pt x="89" y="26"/>
                  </a:cubicBezTo>
                  <a:cubicBezTo>
                    <a:pt x="5" y="303"/>
                    <a:pt x="5" y="303"/>
                    <a:pt x="5" y="303"/>
                  </a:cubicBezTo>
                  <a:cubicBezTo>
                    <a:pt x="0" y="320"/>
                    <a:pt x="10" y="338"/>
                    <a:pt x="27" y="343"/>
                  </a:cubicBezTo>
                  <a:cubicBezTo>
                    <a:pt x="30" y="344"/>
                    <a:pt x="33" y="345"/>
                    <a:pt x="36" y="345"/>
                  </a:cubicBezTo>
                  <a:cubicBezTo>
                    <a:pt x="50" y="345"/>
                    <a:pt x="62" y="336"/>
                    <a:pt x="67" y="322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5" y="28"/>
                    <a:pt x="146" y="10"/>
                    <a:pt x="1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113" name="Freeform 28"/>
            <p:cNvSpPr>
              <a:spLocks/>
            </p:cNvSpPr>
            <p:nvPr/>
          </p:nvSpPr>
          <p:spPr bwMode="auto">
            <a:xfrm>
              <a:off x="10133708" y="1149079"/>
              <a:ext cx="123825" cy="90488"/>
            </a:xfrm>
            <a:custGeom>
              <a:avLst/>
              <a:gdLst>
                <a:gd name="T0" fmla="*/ 0 w 81"/>
                <a:gd name="T1" fmla="*/ 39 h 60"/>
                <a:gd name="T2" fmla="*/ 79 w 81"/>
                <a:gd name="T3" fmla="*/ 31 h 60"/>
                <a:gd name="T4" fmla="*/ 0 w 81"/>
                <a:gd name="T5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0">
                  <a:moveTo>
                    <a:pt x="0" y="39"/>
                  </a:moveTo>
                  <a:cubicBezTo>
                    <a:pt x="50" y="37"/>
                    <a:pt x="81" y="60"/>
                    <a:pt x="79" y="31"/>
                  </a:cubicBezTo>
                  <a:cubicBezTo>
                    <a:pt x="77" y="0"/>
                    <a:pt x="18" y="8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114" name="Freeform 29"/>
            <p:cNvSpPr>
              <a:spLocks/>
            </p:cNvSpPr>
            <p:nvPr/>
          </p:nvSpPr>
          <p:spPr bwMode="auto">
            <a:xfrm>
              <a:off x="10062270" y="1085579"/>
              <a:ext cx="98425" cy="101600"/>
            </a:xfrm>
            <a:custGeom>
              <a:avLst/>
              <a:gdLst>
                <a:gd name="T0" fmla="*/ 47 w 65"/>
                <a:gd name="T1" fmla="*/ 16 h 66"/>
                <a:gd name="T2" fmla="*/ 8 w 65"/>
                <a:gd name="T3" fmla="*/ 66 h 66"/>
                <a:gd name="T4" fmla="*/ 47 w 65"/>
                <a:gd name="T5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66">
                  <a:moveTo>
                    <a:pt x="47" y="16"/>
                  </a:moveTo>
                  <a:cubicBezTo>
                    <a:pt x="28" y="0"/>
                    <a:pt x="0" y="38"/>
                    <a:pt x="8" y="66"/>
                  </a:cubicBezTo>
                  <a:cubicBezTo>
                    <a:pt x="34" y="36"/>
                    <a:pt x="65" y="31"/>
                    <a:pt x="4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115" name="Freeform 30"/>
            <p:cNvSpPr>
              <a:spLocks/>
            </p:cNvSpPr>
            <p:nvPr/>
          </p:nvSpPr>
          <p:spPr bwMode="auto">
            <a:xfrm>
              <a:off x="10117833" y="1257029"/>
              <a:ext cx="87313" cy="66675"/>
            </a:xfrm>
            <a:custGeom>
              <a:avLst/>
              <a:gdLst>
                <a:gd name="T0" fmla="*/ 55 w 58"/>
                <a:gd name="T1" fmla="*/ 24 h 44"/>
                <a:gd name="T2" fmla="*/ 0 w 58"/>
                <a:gd name="T3" fmla="*/ 19 h 44"/>
                <a:gd name="T4" fmla="*/ 55 w 58"/>
                <a:gd name="T5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4">
                  <a:moveTo>
                    <a:pt x="55" y="24"/>
                  </a:moveTo>
                  <a:cubicBezTo>
                    <a:pt x="58" y="2"/>
                    <a:pt x="16" y="0"/>
                    <a:pt x="0" y="19"/>
                  </a:cubicBezTo>
                  <a:cubicBezTo>
                    <a:pt x="34" y="24"/>
                    <a:pt x="52" y="44"/>
                    <a:pt x="5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  <p:sp>
          <p:nvSpPr>
            <p:cNvPr id="116" name="Freeform 31"/>
            <p:cNvSpPr>
              <a:spLocks/>
            </p:cNvSpPr>
            <p:nvPr/>
          </p:nvSpPr>
          <p:spPr bwMode="auto">
            <a:xfrm>
              <a:off x="9798745" y="1525317"/>
              <a:ext cx="230188" cy="273050"/>
            </a:xfrm>
            <a:custGeom>
              <a:avLst/>
              <a:gdLst>
                <a:gd name="T0" fmla="*/ 110 w 150"/>
                <a:gd name="T1" fmla="*/ 134 h 179"/>
                <a:gd name="T2" fmla="*/ 114 w 150"/>
                <a:gd name="T3" fmla="*/ 133 h 179"/>
                <a:gd name="T4" fmla="*/ 146 w 150"/>
                <a:gd name="T5" fmla="*/ 86 h 179"/>
                <a:gd name="T6" fmla="*/ 99 w 150"/>
                <a:gd name="T7" fmla="*/ 55 h 179"/>
                <a:gd name="T8" fmla="*/ 98 w 150"/>
                <a:gd name="T9" fmla="*/ 55 h 179"/>
                <a:gd name="T10" fmla="*/ 96 w 150"/>
                <a:gd name="T11" fmla="*/ 2 h 179"/>
                <a:gd name="T12" fmla="*/ 90 w 150"/>
                <a:gd name="T13" fmla="*/ 2 h 179"/>
                <a:gd name="T14" fmla="*/ 89 w 150"/>
                <a:gd name="T15" fmla="*/ 46 h 179"/>
                <a:gd name="T16" fmla="*/ 88 w 150"/>
                <a:gd name="T17" fmla="*/ 81 h 179"/>
                <a:gd name="T18" fmla="*/ 98 w 150"/>
                <a:gd name="T19" fmla="*/ 81 h 179"/>
                <a:gd name="T20" fmla="*/ 98 w 150"/>
                <a:gd name="T21" fmla="*/ 62 h 179"/>
                <a:gd name="T22" fmla="*/ 134 w 150"/>
                <a:gd name="T23" fmla="*/ 89 h 179"/>
                <a:gd name="T24" fmla="*/ 110 w 150"/>
                <a:gd name="T25" fmla="*/ 127 h 179"/>
                <a:gd name="T26" fmla="*/ 109 w 150"/>
                <a:gd name="T27" fmla="*/ 126 h 179"/>
                <a:gd name="T28" fmla="*/ 98 w 150"/>
                <a:gd name="T29" fmla="*/ 105 h 179"/>
                <a:gd name="T30" fmla="*/ 103 w 150"/>
                <a:gd name="T31" fmla="*/ 117 h 179"/>
                <a:gd name="T32" fmla="*/ 76 w 150"/>
                <a:gd name="T33" fmla="*/ 157 h 179"/>
                <a:gd name="T34" fmla="*/ 35 w 150"/>
                <a:gd name="T35" fmla="*/ 130 h 179"/>
                <a:gd name="T36" fmla="*/ 40 w 150"/>
                <a:gd name="T37" fmla="*/ 105 h 179"/>
                <a:gd name="T38" fmla="*/ 32 w 150"/>
                <a:gd name="T39" fmla="*/ 117 h 179"/>
                <a:gd name="T40" fmla="*/ 16 w 150"/>
                <a:gd name="T41" fmla="*/ 94 h 179"/>
                <a:gd name="T42" fmla="*/ 43 w 150"/>
                <a:gd name="T43" fmla="*/ 55 h 179"/>
                <a:gd name="T44" fmla="*/ 61 w 150"/>
                <a:gd name="T45" fmla="*/ 57 h 179"/>
                <a:gd name="T46" fmla="*/ 55 w 150"/>
                <a:gd name="T47" fmla="*/ 75 h 179"/>
                <a:gd name="T48" fmla="*/ 65 w 150"/>
                <a:gd name="T49" fmla="*/ 78 h 179"/>
                <a:gd name="T50" fmla="*/ 73 w 150"/>
                <a:gd name="T51" fmla="*/ 44 h 179"/>
                <a:gd name="T52" fmla="*/ 84 w 150"/>
                <a:gd name="T53" fmla="*/ 1 h 179"/>
                <a:gd name="T54" fmla="*/ 78 w 150"/>
                <a:gd name="T55" fmla="*/ 0 h 179"/>
                <a:gd name="T56" fmla="*/ 63 w 150"/>
                <a:gd name="T57" fmla="*/ 47 h 179"/>
                <a:gd name="T58" fmla="*/ 38 w 150"/>
                <a:gd name="T59" fmla="*/ 44 h 179"/>
                <a:gd name="T60" fmla="*/ 5 w 150"/>
                <a:gd name="T61" fmla="*/ 93 h 179"/>
                <a:gd name="T62" fmla="*/ 29 w 150"/>
                <a:gd name="T63" fmla="*/ 124 h 179"/>
                <a:gd name="T64" fmla="*/ 29 w 150"/>
                <a:gd name="T65" fmla="*/ 142 h 179"/>
                <a:gd name="T66" fmla="*/ 77 w 150"/>
                <a:gd name="T67" fmla="*/ 174 h 179"/>
                <a:gd name="T68" fmla="*/ 110 w 150"/>
                <a:gd name="T69" fmla="*/ 13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179">
                  <a:moveTo>
                    <a:pt x="110" y="134"/>
                  </a:moveTo>
                  <a:cubicBezTo>
                    <a:pt x="112" y="134"/>
                    <a:pt x="113" y="133"/>
                    <a:pt x="114" y="133"/>
                  </a:cubicBezTo>
                  <a:cubicBezTo>
                    <a:pt x="136" y="129"/>
                    <a:pt x="150" y="108"/>
                    <a:pt x="146" y="86"/>
                  </a:cubicBezTo>
                  <a:cubicBezTo>
                    <a:pt x="142" y="65"/>
                    <a:pt x="121" y="50"/>
                    <a:pt x="99" y="55"/>
                  </a:cubicBezTo>
                  <a:cubicBezTo>
                    <a:pt x="99" y="55"/>
                    <a:pt x="98" y="55"/>
                    <a:pt x="98" y="55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15" y="61"/>
                    <a:pt x="130" y="72"/>
                    <a:pt x="134" y="89"/>
                  </a:cubicBezTo>
                  <a:cubicBezTo>
                    <a:pt x="137" y="106"/>
                    <a:pt x="126" y="123"/>
                    <a:pt x="110" y="127"/>
                  </a:cubicBezTo>
                  <a:cubicBezTo>
                    <a:pt x="109" y="127"/>
                    <a:pt x="109" y="127"/>
                    <a:pt x="109" y="126"/>
                  </a:cubicBezTo>
                  <a:cubicBezTo>
                    <a:pt x="108" y="118"/>
                    <a:pt x="104" y="110"/>
                    <a:pt x="98" y="105"/>
                  </a:cubicBezTo>
                  <a:cubicBezTo>
                    <a:pt x="100" y="108"/>
                    <a:pt x="102" y="112"/>
                    <a:pt x="103" y="117"/>
                  </a:cubicBezTo>
                  <a:cubicBezTo>
                    <a:pt x="106" y="135"/>
                    <a:pt x="94" y="153"/>
                    <a:pt x="76" y="157"/>
                  </a:cubicBezTo>
                  <a:cubicBezTo>
                    <a:pt x="57" y="161"/>
                    <a:pt x="39" y="148"/>
                    <a:pt x="35" y="130"/>
                  </a:cubicBezTo>
                  <a:cubicBezTo>
                    <a:pt x="34" y="121"/>
                    <a:pt x="36" y="112"/>
                    <a:pt x="40" y="105"/>
                  </a:cubicBezTo>
                  <a:cubicBezTo>
                    <a:pt x="37" y="109"/>
                    <a:pt x="34" y="112"/>
                    <a:pt x="32" y="117"/>
                  </a:cubicBezTo>
                  <a:cubicBezTo>
                    <a:pt x="24" y="112"/>
                    <a:pt x="18" y="104"/>
                    <a:pt x="16" y="94"/>
                  </a:cubicBezTo>
                  <a:cubicBezTo>
                    <a:pt x="13" y="76"/>
                    <a:pt x="25" y="59"/>
                    <a:pt x="43" y="55"/>
                  </a:cubicBezTo>
                  <a:cubicBezTo>
                    <a:pt x="49" y="54"/>
                    <a:pt x="55" y="55"/>
                    <a:pt x="61" y="57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56" y="44"/>
                    <a:pt x="47" y="42"/>
                    <a:pt x="38" y="44"/>
                  </a:cubicBezTo>
                  <a:cubicBezTo>
                    <a:pt x="15" y="49"/>
                    <a:pt x="0" y="71"/>
                    <a:pt x="5" y="93"/>
                  </a:cubicBezTo>
                  <a:cubicBezTo>
                    <a:pt x="8" y="108"/>
                    <a:pt x="17" y="119"/>
                    <a:pt x="29" y="124"/>
                  </a:cubicBezTo>
                  <a:cubicBezTo>
                    <a:pt x="28" y="130"/>
                    <a:pt x="28" y="136"/>
                    <a:pt x="29" y="142"/>
                  </a:cubicBezTo>
                  <a:cubicBezTo>
                    <a:pt x="33" y="164"/>
                    <a:pt x="55" y="179"/>
                    <a:pt x="77" y="174"/>
                  </a:cubicBezTo>
                  <a:cubicBezTo>
                    <a:pt x="97" y="170"/>
                    <a:pt x="110" y="153"/>
                    <a:pt x="110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3C4E56"/>
                </a:solidFill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239760" y="2983802"/>
            <a:ext cx="1532979" cy="1355269"/>
            <a:chOff x="10142538" y="1016000"/>
            <a:chExt cx="1355725" cy="1198563"/>
          </a:xfrm>
        </p:grpSpPr>
        <p:sp>
          <p:nvSpPr>
            <p:cNvPr id="129" name="Freeform 30"/>
            <p:cNvSpPr>
              <a:spLocks/>
            </p:cNvSpPr>
            <p:nvPr/>
          </p:nvSpPr>
          <p:spPr bwMode="auto">
            <a:xfrm>
              <a:off x="10650538" y="1265238"/>
              <a:ext cx="847725" cy="949325"/>
            </a:xfrm>
            <a:custGeom>
              <a:avLst/>
              <a:gdLst>
                <a:gd name="T0" fmla="*/ 271 w 640"/>
                <a:gd name="T1" fmla="*/ 1 h 716"/>
                <a:gd name="T2" fmla="*/ 170 w 640"/>
                <a:gd name="T3" fmla="*/ 24 h 716"/>
                <a:gd name="T4" fmla="*/ 9 w 640"/>
                <a:gd name="T5" fmla="*/ 154 h 716"/>
                <a:gd name="T6" fmla="*/ 21 w 640"/>
                <a:gd name="T7" fmla="*/ 198 h 716"/>
                <a:gd name="T8" fmla="*/ 36 w 640"/>
                <a:gd name="T9" fmla="*/ 202 h 716"/>
                <a:gd name="T10" fmla="*/ 64 w 640"/>
                <a:gd name="T11" fmla="*/ 185 h 716"/>
                <a:gd name="T12" fmla="*/ 192 w 640"/>
                <a:gd name="T13" fmla="*/ 84 h 716"/>
                <a:gd name="T14" fmla="*/ 194 w 640"/>
                <a:gd name="T15" fmla="*/ 84 h 716"/>
                <a:gd name="T16" fmla="*/ 194 w 640"/>
                <a:gd name="T17" fmla="*/ 84 h 716"/>
                <a:gd name="T18" fmla="*/ 203 w 640"/>
                <a:gd name="T19" fmla="*/ 307 h 716"/>
                <a:gd name="T20" fmla="*/ 247 w 640"/>
                <a:gd name="T21" fmla="*/ 359 h 716"/>
                <a:gd name="T22" fmla="*/ 251 w 640"/>
                <a:gd name="T23" fmla="*/ 404 h 716"/>
                <a:gd name="T24" fmla="*/ 228 w 640"/>
                <a:gd name="T25" fmla="*/ 505 h 716"/>
                <a:gd name="T26" fmla="*/ 126 w 640"/>
                <a:gd name="T27" fmla="*/ 626 h 716"/>
                <a:gd name="T28" fmla="*/ 117 w 640"/>
                <a:gd name="T29" fmla="*/ 696 h 716"/>
                <a:gd name="T30" fmla="*/ 157 w 640"/>
                <a:gd name="T31" fmla="*/ 716 h 716"/>
                <a:gd name="T32" fmla="*/ 187 w 640"/>
                <a:gd name="T33" fmla="*/ 705 h 716"/>
                <a:gd name="T34" fmla="*/ 319 w 640"/>
                <a:gd name="T35" fmla="*/ 548 h 716"/>
                <a:gd name="T36" fmla="*/ 351 w 640"/>
                <a:gd name="T37" fmla="*/ 404 h 716"/>
                <a:gd name="T38" fmla="*/ 349 w 640"/>
                <a:gd name="T39" fmla="*/ 368 h 716"/>
                <a:gd name="T40" fmla="*/ 439 w 640"/>
                <a:gd name="T41" fmla="*/ 371 h 716"/>
                <a:gd name="T42" fmla="*/ 541 w 640"/>
                <a:gd name="T43" fmla="*/ 527 h 716"/>
                <a:gd name="T44" fmla="*/ 610 w 640"/>
                <a:gd name="T45" fmla="*/ 541 h 716"/>
                <a:gd name="T46" fmla="*/ 625 w 640"/>
                <a:gd name="T47" fmla="*/ 472 h 716"/>
                <a:gd name="T48" fmla="*/ 508 w 640"/>
                <a:gd name="T49" fmla="*/ 294 h 716"/>
                <a:gd name="T50" fmla="*/ 468 w 640"/>
                <a:gd name="T51" fmla="*/ 272 h 716"/>
                <a:gd name="T52" fmla="*/ 340 w 640"/>
                <a:gd name="T53" fmla="*/ 267 h 716"/>
                <a:gd name="T54" fmla="*/ 334 w 640"/>
                <a:gd name="T55" fmla="*/ 172 h 716"/>
                <a:gd name="T56" fmla="*/ 253 w 640"/>
                <a:gd name="T57" fmla="*/ 98 h 716"/>
                <a:gd name="T58" fmla="*/ 240 w 640"/>
                <a:gd name="T59" fmla="*/ 70 h 716"/>
                <a:gd name="T60" fmla="*/ 251 w 640"/>
                <a:gd name="T61" fmla="*/ 40 h 716"/>
                <a:gd name="T62" fmla="*/ 281 w 640"/>
                <a:gd name="T63" fmla="*/ 27 h 716"/>
                <a:gd name="T64" fmla="*/ 309 w 640"/>
                <a:gd name="T65" fmla="*/ 38 h 716"/>
                <a:gd name="T66" fmla="*/ 338 w 640"/>
                <a:gd name="T67" fmla="*/ 65 h 716"/>
                <a:gd name="T68" fmla="*/ 287 w 640"/>
                <a:gd name="T69" fmla="*/ 1 h 716"/>
                <a:gd name="T70" fmla="*/ 271 w 640"/>
                <a:gd name="T71" fmla="*/ 1 h 716"/>
                <a:gd name="T72" fmla="*/ 271 w 640"/>
                <a:gd name="T73" fmla="*/ 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0" h="716">
                  <a:moveTo>
                    <a:pt x="271" y="1"/>
                  </a:moveTo>
                  <a:cubicBezTo>
                    <a:pt x="269" y="1"/>
                    <a:pt x="225" y="4"/>
                    <a:pt x="170" y="24"/>
                  </a:cubicBezTo>
                  <a:cubicBezTo>
                    <a:pt x="116" y="44"/>
                    <a:pt x="49" y="82"/>
                    <a:pt x="9" y="154"/>
                  </a:cubicBezTo>
                  <a:cubicBezTo>
                    <a:pt x="0" y="169"/>
                    <a:pt x="5" y="189"/>
                    <a:pt x="21" y="198"/>
                  </a:cubicBezTo>
                  <a:cubicBezTo>
                    <a:pt x="26" y="200"/>
                    <a:pt x="31" y="202"/>
                    <a:pt x="36" y="202"/>
                  </a:cubicBezTo>
                  <a:cubicBezTo>
                    <a:pt x="48" y="202"/>
                    <a:pt x="59" y="196"/>
                    <a:pt x="64" y="185"/>
                  </a:cubicBezTo>
                  <a:cubicBezTo>
                    <a:pt x="94" y="131"/>
                    <a:pt x="146" y="101"/>
                    <a:pt x="192" y="84"/>
                  </a:cubicBezTo>
                  <a:cubicBezTo>
                    <a:pt x="193" y="84"/>
                    <a:pt x="193" y="84"/>
                    <a:pt x="194" y="84"/>
                  </a:cubicBezTo>
                  <a:cubicBezTo>
                    <a:pt x="194" y="84"/>
                    <a:pt x="194" y="84"/>
                    <a:pt x="194" y="84"/>
                  </a:cubicBezTo>
                  <a:cubicBezTo>
                    <a:pt x="178" y="167"/>
                    <a:pt x="180" y="220"/>
                    <a:pt x="203" y="307"/>
                  </a:cubicBezTo>
                  <a:cubicBezTo>
                    <a:pt x="213" y="337"/>
                    <a:pt x="229" y="352"/>
                    <a:pt x="247" y="359"/>
                  </a:cubicBezTo>
                  <a:cubicBezTo>
                    <a:pt x="249" y="371"/>
                    <a:pt x="251" y="387"/>
                    <a:pt x="251" y="404"/>
                  </a:cubicBezTo>
                  <a:cubicBezTo>
                    <a:pt x="251" y="433"/>
                    <a:pt x="246" y="467"/>
                    <a:pt x="228" y="505"/>
                  </a:cubicBezTo>
                  <a:cubicBezTo>
                    <a:pt x="210" y="543"/>
                    <a:pt x="180" y="584"/>
                    <a:pt x="126" y="626"/>
                  </a:cubicBezTo>
                  <a:cubicBezTo>
                    <a:pt x="104" y="643"/>
                    <a:pt x="100" y="674"/>
                    <a:pt x="117" y="696"/>
                  </a:cubicBezTo>
                  <a:cubicBezTo>
                    <a:pt x="127" y="709"/>
                    <a:pt x="142" y="716"/>
                    <a:pt x="157" y="716"/>
                  </a:cubicBezTo>
                  <a:cubicBezTo>
                    <a:pt x="167" y="716"/>
                    <a:pt x="178" y="712"/>
                    <a:pt x="187" y="705"/>
                  </a:cubicBezTo>
                  <a:cubicBezTo>
                    <a:pt x="252" y="655"/>
                    <a:pt x="294" y="600"/>
                    <a:pt x="319" y="548"/>
                  </a:cubicBezTo>
                  <a:cubicBezTo>
                    <a:pt x="344" y="495"/>
                    <a:pt x="351" y="445"/>
                    <a:pt x="351" y="404"/>
                  </a:cubicBezTo>
                  <a:cubicBezTo>
                    <a:pt x="351" y="391"/>
                    <a:pt x="351" y="379"/>
                    <a:pt x="349" y="368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541" y="527"/>
                    <a:pt x="541" y="527"/>
                    <a:pt x="541" y="527"/>
                  </a:cubicBezTo>
                  <a:cubicBezTo>
                    <a:pt x="556" y="550"/>
                    <a:pt x="587" y="556"/>
                    <a:pt x="610" y="541"/>
                  </a:cubicBezTo>
                  <a:cubicBezTo>
                    <a:pt x="633" y="526"/>
                    <a:pt x="640" y="495"/>
                    <a:pt x="625" y="472"/>
                  </a:cubicBezTo>
                  <a:cubicBezTo>
                    <a:pt x="508" y="294"/>
                    <a:pt x="508" y="294"/>
                    <a:pt x="508" y="294"/>
                  </a:cubicBezTo>
                  <a:cubicBezTo>
                    <a:pt x="500" y="281"/>
                    <a:pt x="485" y="272"/>
                    <a:pt x="468" y="272"/>
                  </a:cubicBezTo>
                  <a:cubicBezTo>
                    <a:pt x="340" y="267"/>
                    <a:pt x="340" y="267"/>
                    <a:pt x="340" y="267"/>
                  </a:cubicBezTo>
                  <a:cubicBezTo>
                    <a:pt x="334" y="236"/>
                    <a:pt x="333" y="204"/>
                    <a:pt x="334" y="172"/>
                  </a:cubicBezTo>
                  <a:cubicBezTo>
                    <a:pt x="253" y="98"/>
                    <a:pt x="253" y="98"/>
                    <a:pt x="253" y="98"/>
                  </a:cubicBezTo>
                  <a:cubicBezTo>
                    <a:pt x="245" y="91"/>
                    <a:pt x="241" y="81"/>
                    <a:pt x="240" y="70"/>
                  </a:cubicBezTo>
                  <a:cubicBezTo>
                    <a:pt x="240" y="59"/>
                    <a:pt x="244" y="48"/>
                    <a:pt x="251" y="40"/>
                  </a:cubicBezTo>
                  <a:cubicBezTo>
                    <a:pt x="259" y="32"/>
                    <a:pt x="270" y="27"/>
                    <a:pt x="281" y="27"/>
                  </a:cubicBezTo>
                  <a:cubicBezTo>
                    <a:pt x="291" y="27"/>
                    <a:pt x="301" y="31"/>
                    <a:pt x="309" y="38"/>
                  </a:cubicBezTo>
                  <a:cubicBezTo>
                    <a:pt x="338" y="65"/>
                    <a:pt x="338" y="65"/>
                    <a:pt x="338" y="65"/>
                  </a:cubicBezTo>
                  <a:cubicBezTo>
                    <a:pt x="334" y="33"/>
                    <a:pt x="314" y="4"/>
                    <a:pt x="287" y="1"/>
                  </a:cubicBezTo>
                  <a:cubicBezTo>
                    <a:pt x="282" y="0"/>
                    <a:pt x="277" y="0"/>
                    <a:pt x="271" y="1"/>
                  </a:cubicBezTo>
                  <a:cubicBezTo>
                    <a:pt x="271" y="1"/>
                    <a:pt x="271" y="1"/>
                    <a:pt x="27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31"/>
            <p:cNvSpPr>
              <a:spLocks/>
            </p:cNvSpPr>
            <p:nvPr/>
          </p:nvSpPr>
          <p:spPr bwMode="auto">
            <a:xfrm>
              <a:off x="11006138" y="1016000"/>
              <a:ext cx="249238" cy="247650"/>
            </a:xfrm>
            <a:custGeom>
              <a:avLst/>
              <a:gdLst>
                <a:gd name="T0" fmla="*/ 86 w 188"/>
                <a:gd name="T1" fmla="*/ 184 h 188"/>
                <a:gd name="T2" fmla="*/ 184 w 188"/>
                <a:gd name="T3" fmla="*/ 102 h 188"/>
                <a:gd name="T4" fmla="*/ 102 w 188"/>
                <a:gd name="T5" fmla="*/ 5 h 188"/>
                <a:gd name="T6" fmla="*/ 4 w 188"/>
                <a:gd name="T7" fmla="*/ 87 h 188"/>
                <a:gd name="T8" fmla="*/ 86 w 188"/>
                <a:gd name="T9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88">
                  <a:moveTo>
                    <a:pt x="86" y="184"/>
                  </a:moveTo>
                  <a:cubicBezTo>
                    <a:pt x="136" y="188"/>
                    <a:pt x="180" y="151"/>
                    <a:pt x="184" y="102"/>
                  </a:cubicBezTo>
                  <a:cubicBezTo>
                    <a:pt x="188" y="52"/>
                    <a:pt x="151" y="9"/>
                    <a:pt x="102" y="5"/>
                  </a:cubicBezTo>
                  <a:cubicBezTo>
                    <a:pt x="52" y="0"/>
                    <a:pt x="9" y="37"/>
                    <a:pt x="4" y="87"/>
                  </a:cubicBezTo>
                  <a:cubicBezTo>
                    <a:pt x="0" y="136"/>
                    <a:pt x="37" y="180"/>
                    <a:pt x="86" y="18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32"/>
            <p:cNvSpPr>
              <a:spLocks/>
            </p:cNvSpPr>
            <p:nvPr/>
          </p:nvSpPr>
          <p:spPr bwMode="auto">
            <a:xfrm>
              <a:off x="10975975" y="1309688"/>
              <a:ext cx="381000" cy="212725"/>
            </a:xfrm>
            <a:custGeom>
              <a:avLst/>
              <a:gdLst>
                <a:gd name="T0" fmla="*/ 12 w 288"/>
                <a:gd name="T1" fmla="*/ 13 h 161"/>
                <a:gd name="T2" fmla="*/ 14 w 288"/>
                <a:gd name="T3" fmla="*/ 59 h 161"/>
                <a:gd name="T4" fmla="*/ 14 w 288"/>
                <a:gd name="T5" fmla="*/ 59 h 161"/>
                <a:gd name="T6" fmla="*/ 116 w 288"/>
                <a:gd name="T7" fmla="*/ 153 h 161"/>
                <a:gd name="T8" fmla="*/ 138 w 288"/>
                <a:gd name="T9" fmla="*/ 161 h 161"/>
                <a:gd name="T10" fmla="*/ 156 w 288"/>
                <a:gd name="T11" fmla="*/ 156 h 161"/>
                <a:gd name="T12" fmla="*/ 270 w 288"/>
                <a:gd name="T13" fmla="*/ 80 h 161"/>
                <a:gd name="T14" fmla="*/ 279 w 288"/>
                <a:gd name="T15" fmla="*/ 35 h 161"/>
                <a:gd name="T16" fmla="*/ 234 w 288"/>
                <a:gd name="T17" fmla="*/ 26 h 161"/>
                <a:gd name="T18" fmla="*/ 141 w 288"/>
                <a:gd name="T19" fmla="*/ 89 h 161"/>
                <a:gd name="T20" fmla="*/ 58 w 288"/>
                <a:gd name="T21" fmla="*/ 12 h 161"/>
                <a:gd name="T22" fmla="*/ 12 w 288"/>
                <a:gd name="T23" fmla="*/ 1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61">
                  <a:moveTo>
                    <a:pt x="12" y="13"/>
                  </a:moveTo>
                  <a:cubicBezTo>
                    <a:pt x="0" y="26"/>
                    <a:pt x="1" y="47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22" y="158"/>
                    <a:pt x="130" y="161"/>
                    <a:pt x="138" y="161"/>
                  </a:cubicBezTo>
                  <a:cubicBezTo>
                    <a:pt x="144" y="161"/>
                    <a:pt x="150" y="159"/>
                    <a:pt x="156" y="156"/>
                  </a:cubicBezTo>
                  <a:cubicBezTo>
                    <a:pt x="270" y="80"/>
                    <a:pt x="270" y="80"/>
                    <a:pt x="270" y="80"/>
                  </a:cubicBezTo>
                  <a:cubicBezTo>
                    <a:pt x="284" y="70"/>
                    <a:pt x="288" y="50"/>
                    <a:pt x="279" y="35"/>
                  </a:cubicBezTo>
                  <a:cubicBezTo>
                    <a:pt x="269" y="21"/>
                    <a:pt x="249" y="17"/>
                    <a:pt x="234" y="26"/>
                  </a:cubicBezTo>
                  <a:cubicBezTo>
                    <a:pt x="141" y="89"/>
                    <a:pt x="141" y="89"/>
                    <a:pt x="141" y="89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45" y="0"/>
                    <a:pt x="24" y="0"/>
                    <a:pt x="12" y="1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33"/>
            <p:cNvSpPr>
              <a:spLocks/>
            </p:cNvSpPr>
            <p:nvPr/>
          </p:nvSpPr>
          <p:spPr bwMode="auto">
            <a:xfrm>
              <a:off x="10142538" y="1289050"/>
              <a:ext cx="579438" cy="106363"/>
            </a:xfrm>
            <a:custGeom>
              <a:avLst/>
              <a:gdLst>
                <a:gd name="T0" fmla="*/ 2 w 365"/>
                <a:gd name="T1" fmla="*/ 67 h 67"/>
                <a:gd name="T2" fmla="*/ 365 w 365"/>
                <a:gd name="T3" fmla="*/ 14 h 67"/>
                <a:gd name="T4" fmla="*/ 364 w 365"/>
                <a:gd name="T5" fmla="*/ 0 h 67"/>
                <a:gd name="T6" fmla="*/ 0 w 365"/>
                <a:gd name="T7" fmla="*/ 53 h 67"/>
                <a:gd name="T8" fmla="*/ 2 w 365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67">
                  <a:moveTo>
                    <a:pt x="2" y="67"/>
                  </a:moveTo>
                  <a:lnTo>
                    <a:pt x="365" y="14"/>
                  </a:lnTo>
                  <a:lnTo>
                    <a:pt x="364" y="0"/>
                  </a:lnTo>
                  <a:lnTo>
                    <a:pt x="0" y="53"/>
                  </a:lnTo>
                  <a:lnTo>
                    <a:pt x="2" y="67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34"/>
            <p:cNvSpPr>
              <a:spLocks/>
            </p:cNvSpPr>
            <p:nvPr/>
          </p:nvSpPr>
          <p:spPr bwMode="auto">
            <a:xfrm>
              <a:off x="10220325" y="1381125"/>
              <a:ext cx="273050" cy="60325"/>
            </a:xfrm>
            <a:custGeom>
              <a:avLst/>
              <a:gdLst>
                <a:gd name="T0" fmla="*/ 3 w 172"/>
                <a:gd name="T1" fmla="*/ 38 h 38"/>
                <a:gd name="T2" fmla="*/ 172 w 172"/>
                <a:gd name="T3" fmla="*/ 14 h 38"/>
                <a:gd name="T4" fmla="*/ 170 w 172"/>
                <a:gd name="T5" fmla="*/ 0 h 38"/>
                <a:gd name="T6" fmla="*/ 0 w 172"/>
                <a:gd name="T7" fmla="*/ 25 h 38"/>
                <a:gd name="T8" fmla="*/ 3 w 17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38">
                  <a:moveTo>
                    <a:pt x="3" y="38"/>
                  </a:moveTo>
                  <a:lnTo>
                    <a:pt x="172" y="14"/>
                  </a:lnTo>
                  <a:lnTo>
                    <a:pt x="170" y="0"/>
                  </a:lnTo>
                  <a:lnTo>
                    <a:pt x="0" y="25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35"/>
            <p:cNvSpPr>
              <a:spLocks/>
            </p:cNvSpPr>
            <p:nvPr/>
          </p:nvSpPr>
          <p:spPr bwMode="auto">
            <a:xfrm>
              <a:off x="10358438" y="1244600"/>
              <a:ext cx="273050" cy="60325"/>
            </a:xfrm>
            <a:custGeom>
              <a:avLst/>
              <a:gdLst>
                <a:gd name="T0" fmla="*/ 169 w 172"/>
                <a:gd name="T1" fmla="*/ 0 h 38"/>
                <a:gd name="T2" fmla="*/ 0 w 172"/>
                <a:gd name="T3" fmla="*/ 25 h 38"/>
                <a:gd name="T4" fmla="*/ 2 w 172"/>
                <a:gd name="T5" fmla="*/ 38 h 38"/>
                <a:gd name="T6" fmla="*/ 172 w 172"/>
                <a:gd name="T7" fmla="*/ 14 h 38"/>
                <a:gd name="T8" fmla="*/ 169 w 172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38">
                  <a:moveTo>
                    <a:pt x="169" y="0"/>
                  </a:moveTo>
                  <a:lnTo>
                    <a:pt x="0" y="25"/>
                  </a:lnTo>
                  <a:lnTo>
                    <a:pt x="2" y="38"/>
                  </a:lnTo>
                  <a:lnTo>
                    <a:pt x="172" y="1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4087732" y="2456306"/>
            <a:ext cx="1046519" cy="1184738"/>
            <a:chOff x="6278563" y="4672013"/>
            <a:chExt cx="925513" cy="1047750"/>
          </a:xfrm>
        </p:grpSpPr>
        <p:sp>
          <p:nvSpPr>
            <p:cNvPr id="136" name="Freeform 154"/>
            <p:cNvSpPr>
              <a:spLocks/>
            </p:cNvSpPr>
            <p:nvPr/>
          </p:nvSpPr>
          <p:spPr bwMode="auto">
            <a:xfrm>
              <a:off x="6932613" y="4672013"/>
              <a:ext cx="271463" cy="273050"/>
            </a:xfrm>
            <a:custGeom>
              <a:avLst/>
              <a:gdLst>
                <a:gd name="T0" fmla="*/ 22 w 205"/>
                <a:gd name="T1" fmla="*/ 63 h 206"/>
                <a:gd name="T2" fmla="*/ 63 w 205"/>
                <a:gd name="T3" fmla="*/ 184 h 206"/>
                <a:gd name="T4" fmla="*/ 183 w 205"/>
                <a:gd name="T5" fmla="*/ 143 h 206"/>
                <a:gd name="T6" fmla="*/ 143 w 205"/>
                <a:gd name="T7" fmla="*/ 22 h 206"/>
                <a:gd name="T8" fmla="*/ 22 w 205"/>
                <a:gd name="T9" fmla="*/ 6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22" y="63"/>
                  </a:moveTo>
                  <a:cubicBezTo>
                    <a:pt x="0" y="108"/>
                    <a:pt x="18" y="162"/>
                    <a:pt x="63" y="184"/>
                  </a:cubicBezTo>
                  <a:cubicBezTo>
                    <a:pt x="107" y="206"/>
                    <a:pt x="161" y="188"/>
                    <a:pt x="183" y="143"/>
                  </a:cubicBezTo>
                  <a:cubicBezTo>
                    <a:pt x="205" y="98"/>
                    <a:pt x="187" y="44"/>
                    <a:pt x="143" y="22"/>
                  </a:cubicBezTo>
                  <a:cubicBezTo>
                    <a:pt x="98" y="0"/>
                    <a:pt x="44" y="19"/>
                    <a:pt x="22" y="6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55"/>
            <p:cNvSpPr>
              <a:spLocks/>
            </p:cNvSpPr>
            <p:nvPr/>
          </p:nvSpPr>
          <p:spPr bwMode="auto">
            <a:xfrm>
              <a:off x="6373813" y="4862513"/>
              <a:ext cx="752475" cy="857250"/>
            </a:xfrm>
            <a:custGeom>
              <a:avLst/>
              <a:gdLst>
                <a:gd name="T0" fmla="*/ 562 w 568"/>
                <a:gd name="T1" fmla="*/ 583 h 648"/>
                <a:gd name="T2" fmla="*/ 519 w 568"/>
                <a:gd name="T3" fmla="*/ 376 h 648"/>
                <a:gd name="T4" fmla="*/ 490 w 568"/>
                <a:gd name="T5" fmla="*/ 340 h 648"/>
                <a:gd name="T6" fmla="*/ 371 w 568"/>
                <a:gd name="T7" fmla="*/ 289 h 648"/>
                <a:gd name="T8" fmla="*/ 401 w 568"/>
                <a:gd name="T9" fmla="*/ 198 h 648"/>
                <a:gd name="T10" fmla="*/ 353 w 568"/>
                <a:gd name="T11" fmla="*/ 100 h 648"/>
                <a:gd name="T12" fmla="*/ 372 w 568"/>
                <a:gd name="T13" fmla="*/ 45 h 648"/>
                <a:gd name="T14" fmla="*/ 390 w 568"/>
                <a:gd name="T15" fmla="*/ 41 h 648"/>
                <a:gd name="T16" fmla="*/ 426 w 568"/>
                <a:gd name="T17" fmla="*/ 64 h 648"/>
                <a:gd name="T18" fmla="*/ 444 w 568"/>
                <a:gd name="T19" fmla="*/ 100 h 648"/>
                <a:gd name="T20" fmla="*/ 420 w 568"/>
                <a:gd name="T21" fmla="*/ 21 h 648"/>
                <a:gd name="T22" fmla="*/ 405 w 568"/>
                <a:gd name="T23" fmla="*/ 16 h 648"/>
                <a:gd name="T24" fmla="*/ 405 w 568"/>
                <a:gd name="T25" fmla="*/ 16 h 648"/>
                <a:gd name="T26" fmla="*/ 293 w 568"/>
                <a:gd name="T27" fmla="*/ 0 h 648"/>
                <a:gd name="T28" fmla="*/ 105 w 568"/>
                <a:gd name="T29" fmla="*/ 62 h 648"/>
                <a:gd name="T30" fmla="*/ 100 w 568"/>
                <a:gd name="T31" fmla="*/ 107 h 648"/>
                <a:gd name="T32" fmla="*/ 125 w 568"/>
                <a:gd name="T33" fmla="*/ 119 h 648"/>
                <a:gd name="T34" fmla="*/ 145 w 568"/>
                <a:gd name="T35" fmla="*/ 112 h 648"/>
                <a:gd name="T36" fmla="*/ 293 w 568"/>
                <a:gd name="T37" fmla="*/ 64 h 648"/>
                <a:gd name="T38" fmla="*/ 303 w 568"/>
                <a:gd name="T39" fmla="*/ 64 h 648"/>
                <a:gd name="T40" fmla="*/ 303 w 568"/>
                <a:gd name="T41" fmla="*/ 64 h 648"/>
                <a:gd name="T42" fmla="*/ 230 w 568"/>
                <a:gd name="T43" fmla="*/ 275 h 648"/>
                <a:gd name="T44" fmla="*/ 251 w 568"/>
                <a:gd name="T45" fmla="*/ 341 h 648"/>
                <a:gd name="T46" fmla="*/ 227 w 568"/>
                <a:gd name="T47" fmla="*/ 411 h 648"/>
                <a:gd name="T48" fmla="*/ 165 w 568"/>
                <a:gd name="T49" fmla="*/ 483 h 648"/>
                <a:gd name="T50" fmla="*/ 41 w 568"/>
                <a:gd name="T51" fmla="*/ 545 h 648"/>
                <a:gd name="T52" fmla="*/ 8 w 568"/>
                <a:gd name="T53" fmla="*/ 607 h 648"/>
                <a:gd name="T54" fmla="*/ 70 w 568"/>
                <a:gd name="T55" fmla="*/ 641 h 648"/>
                <a:gd name="T56" fmla="*/ 227 w 568"/>
                <a:gd name="T57" fmla="*/ 561 h 648"/>
                <a:gd name="T58" fmla="*/ 336 w 568"/>
                <a:gd name="T59" fmla="*/ 411 h 648"/>
                <a:gd name="T60" fmla="*/ 344 w 568"/>
                <a:gd name="T61" fmla="*/ 386 h 648"/>
                <a:gd name="T62" fmla="*/ 426 w 568"/>
                <a:gd name="T63" fmla="*/ 421 h 648"/>
                <a:gd name="T64" fmla="*/ 464 w 568"/>
                <a:gd name="T65" fmla="*/ 604 h 648"/>
                <a:gd name="T66" fmla="*/ 513 w 568"/>
                <a:gd name="T67" fmla="*/ 644 h 648"/>
                <a:gd name="T68" fmla="*/ 523 w 568"/>
                <a:gd name="T69" fmla="*/ 643 h 648"/>
                <a:gd name="T70" fmla="*/ 562 w 568"/>
                <a:gd name="T71" fmla="*/ 58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8" h="648">
                  <a:moveTo>
                    <a:pt x="562" y="583"/>
                  </a:moveTo>
                  <a:cubicBezTo>
                    <a:pt x="519" y="376"/>
                    <a:pt x="519" y="376"/>
                    <a:pt x="519" y="376"/>
                  </a:cubicBezTo>
                  <a:cubicBezTo>
                    <a:pt x="515" y="360"/>
                    <a:pt x="505" y="346"/>
                    <a:pt x="490" y="340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378" y="258"/>
                    <a:pt x="389" y="227"/>
                    <a:pt x="401" y="198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43" y="80"/>
                    <a:pt x="352" y="55"/>
                    <a:pt x="372" y="45"/>
                  </a:cubicBezTo>
                  <a:cubicBezTo>
                    <a:pt x="377" y="43"/>
                    <a:pt x="383" y="41"/>
                    <a:pt x="390" y="41"/>
                  </a:cubicBezTo>
                  <a:cubicBezTo>
                    <a:pt x="405" y="41"/>
                    <a:pt x="420" y="50"/>
                    <a:pt x="426" y="64"/>
                  </a:cubicBezTo>
                  <a:cubicBezTo>
                    <a:pt x="444" y="100"/>
                    <a:pt x="444" y="100"/>
                    <a:pt x="444" y="100"/>
                  </a:cubicBezTo>
                  <a:cubicBezTo>
                    <a:pt x="452" y="68"/>
                    <a:pt x="444" y="34"/>
                    <a:pt x="420" y="21"/>
                  </a:cubicBezTo>
                  <a:cubicBezTo>
                    <a:pt x="415" y="19"/>
                    <a:pt x="410" y="17"/>
                    <a:pt x="405" y="16"/>
                  </a:cubicBezTo>
                  <a:cubicBezTo>
                    <a:pt x="405" y="16"/>
                    <a:pt x="405" y="16"/>
                    <a:pt x="405" y="16"/>
                  </a:cubicBezTo>
                  <a:cubicBezTo>
                    <a:pt x="403" y="15"/>
                    <a:pt x="356" y="0"/>
                    <a:pt x="293" y="0"/>
                  </a:cubicBezTo>
                  <a:cubicBezTo>
                    <a:pt x="237" y="0"/>
                    <a:pt x="166" y="13"/>
                    <a:pt x="105" y="62"/>
                  </a:cubicBezTo>
                  <a:cubicBezTo>
                    <a:pt x="91" y="73"/>
                    <a:pt x="89" y="94"/>
                    <a:pt x="100" y="107"/>
                  </a:cubicBezTo>
                  <a:cubicBezTo>
                    <a:pt x="107" y="115"/>
                    <a:pt x="116" y="119"/>
                    <a:pt x="125" y="119"/>
                  </a:cubicBezTo>
                  <a:cubicBezTo>
                    <a:pt x="132" y="119"/>
                    <a:pt x="139" y="117"/>
                    <a:pt x="145" y="112"/>
                  </a:cubicBezTo>
                  <a:cubicBezTo>
                    <a:pt x="190" y="75"/>
                    <a:pt x="246" y="64"/>
                    <a:pt x="293" y="64"/>
                  </a:cubicBezTo>
                  <a:cubicBezTo>
                    <a:pt x="297" y="64"/>
                    <a:pt x="300" y="64"/>
                    <a:pt x="303" y="64"/>
                  </a:cubicBezTo>
                  <a:cubicBezTo>
                    <a:pt x="303" y="64"/>
                    <a:pt x="303" y="64"/>
                    <a:pt x="303" y="64"/>
                  </a:cubicBezTo>
                  <a:cubicBezTo>
                    <a:pt x="258" y="137"/>
                    <a:pt x="240" y="187"/>
                    <a:pt x="230" y="275"/>
                  </a:cubicBezTo>
                  <a:cubicBezTo>
                    <a:pt x="229" y="307"/>
                    <a:pt x="238" y="327"/>
                    <a:pt x="251" y="341"/>
                  </a:cubicBezTo>
                  <a:cubicBezTo>
                    <a:pt x="248" y="359"/>
                    <a:pt x="242" y="384"/>
                    <a:pt x="227" y="411"/>
                  </a:cubicBezTo>
                  <a:cubicBezTo>
                    <a:pt x="213" y="435"/>
                    <a:pt x="194" y="460"/>
                    <a:pt x="165" y="483"/>
                  </a:cubicBezTo>
                  <a:cubicBezTo>
                    <a:pt x="136" y="507"/>
                    <a:pt x="96" y="528"/>
                    <a:pt x="41" y="545"/>
                  </a:cubicBezTo>
                  <a:cubicBezTo>
                    <a:pt x="15" y="552"/>
                    <a:pt x="0" y="580"/>
                    <a:pt x="8" y="607"/>
                  </a:cubicBezTo>
                  <a:cubicBezTo>
                    <a:pt x="15" y="633"/>
                    <a:pt x="43" y="648"/>
                    <a:pt x="70" y="641"/>
                  </a:cubicBezTo>
                  <a:cubicBezTo>
                    <a:pt x="136" y="621"/>
                    <a:pt x="187" y="593"/>
                    <a:pt x="227" y="561"/>
                  </a:cubicBezTo>
                  <a:cubicBezTo>
                    <a:pt x="288" y="513"/>
                    <a:pt x="320" y="457"/>
                    <a:pt x="336" y="411"/>
                  </a:cubicBezTo>
                  <a:cubicBezTo>
                    <a:pt x="339" y="402"/>
                    <a:pt x="342" y="394"/>
                    <a:pt x="344" y="386"/>
                  </a:cubicBezTo>
                  <a:cubicBezTo>
                    <a:pt x="426" y="421"/>
                    <a:pt x="426" y="421"/>
                    <a:pt x="426" y="421"/>
                  </a:cubicBezTo>
                  <a:cubicBezTo>
                    <a:pt x="464" y="604"/>
                    <a:pt x="464" y="604"/>
                    <a:pt x="464" y="604"/>
                  </a:cubicBezTo>
                  <a:cubicBezTo>
                    <a:pt x="469" y="627"/>
                    <a:pt x="490" y="644"/>
                    <a:pt x="513" y="644"/>
                  </a:cubicBezTo>
                  <a:cubicBezTo>
                    <a:pt x="516" y="644"/>
                    <a:pt x="520" y="643"/>
                    <a:pt x="523" y="643"/>
                  </a:cubicBezTo>
                  <a:cubicBezTo>
                    <a:pt x="550" y="637"/>
                    <a:pt x="568" y="611"/>
                    <a:pt x="562" y="58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56"/>
            <p:cNvSpPr>
              <a:spLocks/>
            </p:cNvSpPr>
            <p:nvPr/>
          </p:nvSpPr>
          <p:spPr bwMode="auto">
            <a:xfrm>
              <a:off x="6840538" y="4921250"/>
              <a:ext cx="352425" cy="257175"/>
            </a:xfrm>
            <a:custGeom>
              <a:avLst/>
              <a:gdLst>
                <a:gd name="T0" fmla="*/ 23 w 266"/>
                <a:gd name="T1" fmla="*/ 8 h 194"/>
                <a:gd name="T2" fmla="*/ 8 w 266"/>
                <a:gd name="T3" fmla="*/ 51 h 194"/>
                <a:gd name="T4" fmla="*/ 68 w 266"/>
                <a:gd name="T5" fmla="*/ 176 h 194"/>
                <a:gd name="T6" fmla="*/ 97 w 266"/>
                <a:gd name="T7" fmla="*/ 194 h 194"/>
                <a:gd name="T8" fmla="*/ 104 w 266"/>
                <a:gd name="T9" fmla="*/ 193 h 194"/>
                <a:gd name="T10" fmla="*/ 238 w 266"/>
                <a:gd name="T11" fmla="*/ 164 h 194"/>
                <a:gd name="T12" fmla="*/ 262 w 266"/>
                <a:gd name="T13" fmla="*/ 126 h 194"/>
                <a:gd name="T14" fmla="*/ 224 w 266"/>
                <a:gd name="T15" fmla="*/ 101 h 194"/>
                <a:gd name="T16" fmla="*/ 115 w 266"/>
                <a:gd name="T17" fmla="*/ 125 h 194"/>
                <a:gd name="T18" fmla="*/ 65 w 266"/>
                <a:gd name="T19" fmla="*/ 23 h 194"/>
                <a:gd name="T20" fmla="*/ 23 w 266"/>
                <a:gd name="T21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6" h="194">
                  <a:moveTo>
                    <a:pt x="23" y="8"/>
                  </a:moveTo>
                  <a:cubicBezTo>
                    <a:pt x="7" y="16"/>
                    <a:pt x="0" y="35"/>
                    <a:pt x="8" y="51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74" y="187"/>
                    <a:pt x="85" y="194"/>
                    <a:pt x="97" y="194"/>
                  </a:cubicBezTo>
                  <a:cubicBezTo>
                    <a:pt x="99" y="194"/>
                    <a:pt x="102" y="194"/>
                    <a:pt x="104" y="193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55" y="160"/>
                    <a:pt x="266" y="143"/>
                    <a:pt x="262" y="126"/>
                  </a:cubicBezTo>
                  <a:cubicBezTo>
                    <a:pt x="259" y="109"/>
                    <a:pt x="242" y="98"/>
                    <a:pt x="224" y="101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58" y="7"/>
                    <a:pt x="39" y="0"/>
                    <a:pt x="23" y="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7"/>
            <p:cNvSpPr>
              <a:spLocks noChangeArrowheads="1"/>
            </p:cNvSpPr>
            <p:nvPr/>
          </p:nvSpPr>
          <p:spPr bwMode="auto">
            <a:xfrm>
              <a:off x="6278563" y="4740275"/>
              <a:ext cx="477838" cy="1587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8"/>
            <p:cNvSpPr>
              <a:spLocks noChangeArrowheads="1"/>
            </p:cNvSpPr>
            <p:nvPr/>
          </p:nvSpPr>
          <p:spPr bwMode="auto">
            <a:xfrm>
              <a:off x="6335713" y="4781550"/>
              <a:ext cx="223838" cy="1587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59"/>
            <p:cNvSpPr>
              <a:spLocks noChangeArrowheads="1"/>
            </p:cNvSpPr>
            <p:nvPr/>
          </p:nvSpPr>
          <p:spPr bwMode="auto">
            <a:xfrm>
              <a:off x="6462713" y="4699000"/>
              <a:ext cx="223838" cy="1587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47"/>
          <p:cNvCxnSpPr/>
          <p:nvPr/>
        </p:nvCxnSpPr>
        <p:spPr>
          <a:xfrm>
            <a:off x="571462" y="3077278"/>
            <a:ext cx="11049077" cy="2117"/>
          </a:xfrm>
          <a:prstGeom prst="line">
            <a:avLst/>
          </a:prstGeom>
          <a:ln w="28575">
            <a:solidFill>
              <a:srgbClr val="546E7A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65"/>
          <p:cNvSpPr/>
          <p:nvPr/>
        </p:nvSpPr>
        <p:spPr>
          <a:xfrm>
            <a:off x="9620275" y="2306728"/>
            <a:ext cx="1541098" cy="1541099"/>
          </a:xfrm>
          <a:prstGeom prst="ellipse">
            <a:avLst/>
          </a:prstGeom>
          <a:solidFill>
            <a:srgbClr val="F7F7F7"/>
          </a:solidFill>
          <a:ln w="28575">
            <a:solidFill>
              <a:srgbClr val="F26D64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8" name="Oval 51"/>
          <p:cNvSpPr/>
          <p:nvPr/>
        </p:nvSpPr>
        <p:spPr>
          <a:xfrm>
            <a:off x="9724626" y="2401063"/>
            <a:ext cx="1352429" cy="1352429"/>
          </a:xfrm>
          <a:prstGeom prst="ellipse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59" name="Group 67"/>
          <p:cNvGrpSpPr/>
          <p:nvPr/>
        </p:nvGrpSpPr>
        <p:grpSpPr>
          <a:xfrm>
            <a:off x="9334523" y="4572012"/>
            <a:ext cx="2190765" cy="1408817"/>
            <a:chOff x="7000892" y="3429006"/>
            <a:chExt cx="1643074" cy="1056612"/>
          </a:xfrm>
        </p:grpSpPr>
        <p:sp>
          <p:nvSpPr>
            <p:cNvPr id="60" name="Rectangle 61"/>
            <p:cNvSpPr/>
            <p:nvPr/>
          </p:nvSpPr>
          <p:spPr>
            <a:xfrm>
              <a:off x="7000892" y="3786196"/>
              <a:ext cx="1643074" cy="699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61" name="Rectangle 62"/>
            <p:cNvSpPr/>
            <p:nvPr/>
          </p:nvSpPr>
          <p:spPr>
            <a:xfrm>
              <a:off x="7360479" y="3429006"/>
              <a:ext cx="955936" cy="315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33" b="1" dirty="0">
                  <a:solidFill>
                    <a:srgbClr val="F26D64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STEP </a:t>
              </a:r>
              <a:r>
                <a:rPr lang="en-US" sz="2133" b="1" dirty="0" smtClean="0">
                  <a:solidFill>
                    <a:srgbClr val="F26D64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133" b="1" dirty="0">
                <a:solidFill>
                  <a:srgbClr val="F26D64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65" name="Group 43"/>
          <p:cNvGrpSpPr/>
          <p:nvPr/>
        </p:nvGrpSpPr>
        <p:grpSpPr>
          <a:xfrm>
            <a:off x="10200900" y="2637005"/>
            <a:ext cx="508483" cy="739381"/>
            <a:chOff x="4593571" y="3077031"/>
            <a:chExt cx="252168" cy="366676"/>
          </a:xfrm>
          <a:solidFill>
            <a:schemeClr val="bg1"/>
          </a:solidFill>
        </p:grpSpPr>
        <p:sp>
          <p:nvSpPr>
            <p:cNvPr id="69" name="AutoShape 30"/>
            <p:cNvSpPr>
              <a:spLocks/>
            </p:cNvSpPr>
            <p:nvPr/>
          </p:nvSpPr>
          <p:spPr bwMode="auto">
            <a:xfrm>
              <a:off x="4593571" y="3077031"/>
              <a:ext cx="252168" cy="366676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0" name="AutoShape 31"/>
            <p:cNvSpPr>
              <a:spLocks/>
            </p:cNvSpPr>
            <p:nvPr/>
          </p:nvSpPr>
          <p:spPr bwMode="auto">
            <a:xfrm>
              <a:off x="4639875" y="3237219"/>
              <a:ext cx="162063" cy="131403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71" name="Oval 64"/>
          <p:cNvSpPr/>
          <p:nvPr/>
        </p:nvSpPr>
        <p:spPr>
          <a:xfrm>
            <a:off x="3524232" y="2306728"/>
            <a:ext cx="1541098" cy="1541099"/>
          </a:xfrm>
          <a:prstGeom prst="ellipse">
            <a:avLst/>
          </a:prstGeom>
          <a:solidFill>
            <a:srgbClr val="F7F7F7"/>
          </a:solidFill>
          <a:ln w="28575">
            <a:solidFill>
              <a:srgbClr val="5EC6D3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2" name="Oval 49"/>
          <p:cNvSpPr/>
          <p:nvPr/>
        </p:nvSpPr>
        <p:spPr>
          <a:xfrm>
            <a:off x="3628583" y="2401063"/>
            <a:ext cx="1352429" cy="1352429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73" name="Group 53"/>
          <p:cNvGrpSpPr/>
          <p:nvPr/>
        </p:nvGrpSpPr>
        <p:grpSpPr>
          <a:xfrm>
            <a:off x="3238480" y="4572012"/>
            <a:ext cx="2190765" cy="1408817"/>
            <a:chOff x="2428860" y="3429006"/>
            <a:chExt cx="1643074" cy="1056612"/>
          </a:xfrm>
        </p:grpSpPr>
        <p:sp>
          <p:nvSpPr>
            <p:cNvPr id="74" name="Rectangle 57"/>
            <p:cNvSpPr/>
            <p:nvPr/>
          </p:nvSpPr>
          <p:spPr>
            <a:xfrm>
              <a:off x="2428860" y="3786196"/>
              <a:ext cx="1643074" cy="699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75" name="Rectangle 58"/>
            <p:cNvSpPr/>
            <p:nvPr/>
          </p:nvSpPr>
          <p:spPr>
            <a:xfrm>
              <a:off x="2788447" y="3429006"/>
              <a:ext cx="955936" cy="315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33" b="1" dirty="0">
                  <a:solidFill>
                    <a:srgbClr val="5EC6D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STEP </a:t>
              </a:r>
              <a:r>
                <a:rPr lang="en-US" sz="2133" b="1" dirty="0" smtClean="0">
                  <a:solidFill>
                    <a:srgbClr val="5EC6D3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133" b="1" dirty="0">
                <a:solidFill>
                  <a:srgbClr val="5EC6D3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76" name="Group 45"/>
          <p:cNvGrpSpPr/>
          <p:nvPr/>
        </p:nvGrpSpPr>
        <p:grpSpPr>
          <a:xfrm>
            <a:off x="3970709" y="2637004"/>
            <a:ext cx="738120" cy="739387"/>
            <a:chOff x="3071802" y="3077031"/>
            <a:chExt cx="366050" cy="366677"/>
          </a:xfrm>
          <a:solidFill>
            <a:schemeClr val="bg1"/>
          </a:solidFill>
        </p:grpSpPr>
        <p:sp>
          <p:nvSpPr>
            <p:cNvPr id="77" name="AutoShape 33"/>
            <p:cNvSpPr>
              <a:spLocks/>
            </p:cNvSpPr>
            <p:nvPr/>
          </p:nvSpPr>
          <p:spPr bwMode="auto">
            <a:xfrm>
              <a:off x="3071802" y="3214692"/>
              <a:ext cx="366050" cy="229016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8" name="AutoShape 34"/>
            <p:cNvSpPr>
              <a:spLocks/>
            </p:cNvSpPr>
            <p:nvPr/>
          </p:nvSpPr>
          <p:spPr bwMode="auto">
            <a:xfrm>
              <a:off x="3163160" y="3123336"/>
              <a:ext cx="26281" cy="8572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" name="AutoShape 35"/>
            <p:cNvSpPr>
              <a:spLocks/>
            </p:cNvSpPr>
            <p:nvPr/>
          </p:nvSpPr>
          <p:spPr bwMode="auto">
            <a:xfrm>
              <a:off x="3300820" y="3123336"/>
              <a:ext cx="25655" cy="8572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" name="AutoShape 36"/>
            <p:cNvSpPr>
              <a:spLocks/>
            </p:cNvSpPr>
            <p:nvPr/>
          </p:nvSpPr>
          <p:spPr bwMode="auto">
            <a:xfrm>
              <a:off x="3243253" y="3077031"/>
              <a:ext cx="26281" cy="8635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2" name="Oval 63"/>
          <p:cNvSpPr/>
          <p:nvPr/>
        </p:nvSpPr>
        <p:spPr>
          <a:xfrm>
            <a:off x="1143882" y="2306728"/>
            <a:ext cx="1541098" cy="1541099"/>
          </a:xfrm>
          <a:prstGeom prst="ellipse">
            <a:avLst/>
          </a:prstGeom>
          <a:solidFill>
            <a:srgbClr val="F7F7F7"/>
          </a:solidFill>
          <a:ln w="28575">
            <a:solidFill>
              <a:srgbClr val="546E7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3" name="Oval 48"/>
          <p:cNvSpPr/>
          <p:nvPr/>
        </p:nvSpPr>
        <p:spPr>
          <a:xfrm>
            <a:off x="1247317" y="2401063"/>
            <a:ext cx="1352429" cy="1352429"/>
          </a:xfrm>
          <a:prstGeom prst="ellipse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84" name="Group 52"/>
          <p:cNvGrpSpPr/>
          <p:nvPr/>
        </p:nvGrpSpPr>
        <p:grpSpPr>
          <a:xfrm>
            <a:off x="857214" y="4572012"/>
            <a:ext cx="2190765" cy="1408817"/>
            <a:chOff x="642910" y="3429006"/>
            <a:chExt cx="1643074" cy="1056612"/>
          </a:xfrm>
        </p:grpSpPr>
        <p:sp>
          <p:nvSpPr>
            <p:cNvPr id="88" name="Rectangle 55"/>
            <p:cNvSpPr/>
            <p:nvPr/>
          </p:nvSpPr>
          <p:spPr>
            <a:xfrm>
              <a:off x="642910" y="3786196"/>
              <a:ext cx="1643074" cy="699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96" name="Rectangle 56"/>
            <p:cNvSpPr/>
            <p:nvPr/>
          </p:nvSpPr>
          <p:spPr>
            <a:xfrm>
              <a:off x="1008909" y="3429006"/>
              <a:ext cx="955936" cy="315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33" b="1" dirty="0">
                  <a:solidFill>
                    <a:srgbClr val="546E7A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STEP </a:t>
              </a:r>
              <a:r>
                <a:rPr lang="en-US" sz="2133" b="1" dirty="0" smtClean="0">
                  <a:solidFill>
                    <a:srgbClr val="546E7A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133" b="1" dirty="0">
                <a:solidFill>
                  <a:srgbClr val="546E7A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97" name="Group 46"/>
          <p:cNvGrpSpPr/>
          <p:nvPr/>
        </p:nvGrpSpPr>
        <p:grpSpPr>
          <a:xfrm>
            <a:off x="1589443" y="2732256"/>
            <a:ext cx="738123" cy="739381"/>
            <a:chOff x="2339702" y="3077032"/>
            <a:chExt cx="366051" cy="366676"/>
          </a:xfrm>
          <a:solidFill>
            <a:schemeClr val="bg1"/>
          </a:solidFill>
        </p:grpSpPr>
        <p:sp>
          <p:nvSpPr>
            <p:cNvPr id="98" name="AutoShape 37"/>
            <p:cNvSpPr>
              <a:spLocks/>
            </p:cNvSpPr>
            <p:nvPr/>
          </p:nvSpPr>
          <p:spPr bwMode="auto">
            <a:xfrm>
              <a:off x="2339702" y="3111446"/>
              <a:ext cx="333513" cy="33226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" name="AutoShape 38"/>
            <p:cNvSpPr>
              <a:spLocks/>
            </p:cNvSpPr>
            <p:nvPr/>
          </p:nvSpPr>
          <p:spPr bwMode="auto">
            <a:xfrm>
              <a:off x="2499888" y="3260370"/>
              <a:ext cx="56941" cy="575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" name="AutoShape 39"/>
            <p:cNvSpPr>
              <a:spLocks/>
            </p:cNvSpPr>
            <p:nvPr/>
          </p:nvSpPr>
          <p:spPr bwMode="auto">
            <a:xfrm>
              <a:off x="2648812" y="3077032"/>
              <a:ext cx="56941" cy="575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1" name="AutoShape 40"/>
            <p:cNvSpPr>
              <a:spLocks/>
            </p:cNvSpPr>
            <p:nvPr/>
          </p:nvSpPr>
          <p:spPr bwMode="auto">
            <a:xfrm>
              <a:off x="2431056" y="3249107"/>
              <a:ext cx="45678" cy="456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2" name="AutoShape 41"/>
            <p:cNvSpPr>
              <a:spLocks/>
            </p:cNvSpPr>
            <p:nvPr/>
          </p:nvSpPr>
          <p:spPr bwMode="auto">
            <a:xfrm>
              <a:off x="2476734" y="3329200"/>
              <a:ext cx="23152" cy="225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" name="AutoShape 42"/>
            <p:cNvSpPr>
              <a:spLocks/>
            </p:cNvSpPr>
            <p:nvPr/>
          </p:nvSpPr>
          <p:spPr bwMode="auto">
            <a:xfrm>
              <a:off x="2660073" y="3157125"/>
              <a:ext cx="22526" cy="231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04" name="Oval 66"/>
          <p:cNvSpPr/>
          <p:nvPr/>
        </p:nvSpPr>
        <p:spPr>
          <a:xfrm>
            <a:off x="5978358" y="1696515"/>
            <a:ext cx="2761525" cy="2761526"/>
          </a:xfrm>
          <a:prstGeom prst="ellipse">
            <a:avLst/>
          </a:prstGeom>
          <a:solidFill>
            <a:srgbClr val="F7F7F7"/>
          </a:solidFill>
          <a:ln w="28575">
            <a:solidFill>
              <a:srgbClr val="F8841D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5" name="Oval 50"/>
          <p:cNvSpPr/>
          <p:nvPr/>
        </p:nvSpPr>
        <p:spPr>
          <a:xfrm>
            <a:off x="6100419" y="1814158"/>
            <a:ext cx="2526240" cy="2526240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06" name="Group 54"/>
          <p:cNvGrpSpPr/>
          <p:nvPr/>
        </p:nvGrpSpPr>
        <p:grpSpPr>
          <a:xfrm>
            <a:off x="6286502" y="4572013"/>
            <a:ext cx="2190765" cy="1408817"/>
            <a:chOff x="4714876" y="3429006"/>
            <a:chExt cx="1643074" cy="1056612"/>
          </a:xfrm>
        </p:grpSpPr>
        <p:sp>
          <p:nvSpPr>
            <p:cNvPr id="107" name="Rectangle 59"/>
            <p:cNvSpPr/>
            <p:nvPr/>
          </p:nvSpPr>
          <p:spPr>
            <a:xfrm>
              <a:off x="4714876" y="3786196"/>
              <a:ext cx="1643074" cy="699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108" name="Rectangle 60"/>
            <p:cNvSpPr/>
            <p:nvPr/>
          </p:nvSpPr>
          <p:spPr>
            <a:xfrm>
              <a:off x="5074463" y="3429006"/>
              <a:ext cx="955936" cy="315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133" b="1" dirty="0">
                  <a:solidFill>
                    <a:srgbClr val="F8841D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STEP </a:t>
              </a:r>
              <a:r>
                <a:rPr lang="en-US" sz="2133" b="1" dirty="0" smtClean="0">
                  <a:solidFill>
                    <a:srgbClr val="F8841D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133" b="1" dirty="0">
                <a:solidFill>
                  <a:srgbClr val="F8841D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09" name="Group 44"/>
          <p:cNvGrpSpPr/>
          <p:nvPr/>
        </p:nvGrpSpPr>
        <p:grpSpPr>
          <a:xfrm>
            <a:off x="6803735" y="2468996"/>
            <a:ext cx="1107211" cy="1265067"/>
            <a:chOff x="3827057" y="2344930"/>
            <a:chExt cx="320373" cy="366050"/>
          </a:xfrm>
          <a:solidFill>
            <a:schemeClr val="bg1"/>
          </a:solidFill>
        </p:grpSpPr>
        <p:sp>
          <p:nvSpPr>
            <p:cNvPr id="117" name="AutoShape 48"/>
            <p:cNvSpPr>
              <a:spLocks/>
            </p:cNvSpPr>
            <p:nvPr/>
          </p:nvSpPr>
          <p:spPr bwMode="auto">
            <a:xfrm>
              <a:off x="3827057" y="2344930"/>
              <a:ext cx="320373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8" name="AutoShape 49"/>
            <p:cNvSpPr>
              <a:spLocks/>
            </p:cNvSpPr>
            <p:nvPr/>
          </p:nvSpPr>
          <p:spPr bwMode="auto">
            <a:xfrm>
              <a:off x="4078597" y="2630889"/>
              <a:ext cx="23152" cy="225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9" name="AutoShape 50"/>
            <p:cNvSpPr>
              <a:spLocks/>
            </p:cNvSpPr>
            <p:nvPr/>
          </p:nvSpPr>
          <p:spPr bwMode="auto">
            <a:xfrm>
              <a:off x="4078597" y="2562057"/>
              <a:ext cx="23152" cy="231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0" name="AutoShape 51"/>
            <p:cNvSpPr>
              <a:spLocks/>
            </p:cNvSpPr>
            <p:nvPr/>
          </p:nvSpPr>
          <p:spPr bwMode="auto">
            <a:xfrm>
              <a:off x="4078597" y="2493227"/>
              <a:ext cx="23152" cy="231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8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859" y="4982005"/>
            <a:ext cx="2537024" cy="118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如何更改图片？您</a:t>
            </a:r>
            <a:r>
              <a:rPr lang="zh-CN" altLang="en-US" sz="1400" dirty="0">
                <a:solidFill>
                  <a:srgbClr val="595959"/>
                </a:solidFill>
              </a:rPr>
              <a:t>可以通过扫描“版权页”二维码来关注布衣公子的公众号，通过对话框与布衣公子沟通探讨。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313452" y="4982005"/>
            <a:ext cx="2537024" cy="118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如何更改图片？您</a:t>
            </a:r>
            <a:r>
              <a:rPr lang="zh-CN" altLang="en-US" sz="1400" dirty="0">
                <a:solidFill>
                  <a:srgbClr val="595959"/>
                </a:solidFill>
              </a:rPr>
              <a:t>可以通过扫描“版权页”二维码来关注布衣公子的公众号，通过对话框与布衣公子沟通探讨。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140045" y="4982005"/>
            <a:ext cx="2537024" cy="118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如何更改图片？您</a:t>
            </a:r>
            <a:r>
              <a:rPr lang="zh-CN" altLang="en-US" sz="1400" dirty="0">
                <a:solidFill>
                  <a:srgbClr val="595959"/>
                </a:solidFill>
              </a:rPr>
              <a:t>可以通过扫描“版权页”二维码来关注布衣公子的公众号，通过对话框与布衣公子沟通探讨。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966637" y="4982005"/>
            <a:ext cx="2537024" cy="118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如何更改图片？您</a:t>
            </a:r>
            <a:r>
              <a:rPr lang="zh-CN" altLang="en-US" sz="1400" dirty="0">
                <a:solidFill>
                  <a:srgbClr val="595959"/>
                </a:solidFill>
              </a:rPr>
              <a:t>可以通过扫描“版权页”二维码来关注布衣公子的公众号，通过对话框与布衣公子沟通探讨。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5755" y="4038818"/>
            <a:ext cx="1826141" cy="973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销售总监</a:t>
            </a:r>
            <a:endParaRPr lang="en-US" altLang="zh-CN" dirty="0" smtClean="0">
              <a:solidFill>
                <a:srgbClr val="595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5EC6D3"/>
                </a:solidFill>
              </a:rPr>
              <a:t>布衣公子</a:t>
            </a:r>
            <a:endParaRPr lang="en-US" altLang="zh-CN" sz="3200" b="1" dirty="0">
              <a:solidFill>
                <a:srgbClr val="5EC6D3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31196" y="4038818"/>
            <a:ext cx="1826141" cy="973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595959"/>
                </a:solidFill>
              </a:rPr>
              <a:t>研发</a:t>
            </a:r>
            <a:r>
              <a:rPr lang="zh-CN" altLang="en-US" dirty="0" smtClean="0">
                <a:solidFill>
                  <a:srgbClr val="595959"/>
                </a:solidFill>
              </a:rPr>
              <a:t>总监</a:t>
            </a:r>
            <a:endParaRPr lang="en-US" altLang="zh-CN" dirty="0" smtClean="0">
              <a:solidFill>
                <a:srgbClr val="595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9BBB40"/>
                </a:solidFill>
              </a:rPr>
              <a:t>布衣公子</a:t>
            </a:r>
            <a:endParaRPr lang="en-US" altLang="zh-CN" sz="3200" b="1" dirty="0">
              <a:solidFill>
                <a:srgbClr val="9BBB4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6637" y="4038818"/>
            <a:ext cx="1826141" cy="973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595959"/>
                </a:solidFill>
              </a:rPr>
              <a:t>行政</a:t>
            </a:r>
            <a:r>
              <a:rPr lang="zh-CN" altLang="en-US" dirty="0" smtClean="0">
                <a:solidFill>
                  <a:srgbClr val="595959"/>
                </a:solidFill>
              </a:rPr>
              <a:t>总监</a:t>
            </a:r>
            <a:endParaRPr lang="en-US" altLang="zh-CN" dirty="0" smtClean="0">
              <a:solidFill>
                <a:srgbClr val="595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26D64"/>
                </a:solidFill>
              </a:rPr>
              <a:t>布衣公子</a:t>
            </a:r>
            <a:endParaRPr lang="en-US" altLang="zh-CN" sz="3200" b="1" dirty="0">
              <a:solidFill>
                <a:srgbClr val="F26D64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22077" y="4038818"/>
            <a:ext cx="1826141" cy="973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595959"/>
                </a:solidFill>
              </a:rPr>
              <a:t>财务</a:t>
            </a:r>
            <a:r>
              <a:rPr lang="zh-CN" altLang="en-US" dirty="0" smtClean="0">
                <a:solidFill>
                  <a:srgbClr val="595959"/>
                </a:solidFill>
              </a:rPr>
              <a:t>总监</a:t>
            </a:r>
            <a:endParaRPr lang="en-US" altLang="zh-CN" dirty="0" smtClean="0">
              <a:solidFill>
                <a:srgbClr val="595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8841D"/>
                </a:solidFill>
              </a:rPr>
              <a:t>布衣公子</a:t>
            </a:r>
            <a:endParaRPr lang="en-US" altLang="zh-CN" sz="3200" b="1" dirty="0">
              <a:solidFill>
                <a:srgbClr val="F8841D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50134" y="1462904"/>
            <a:ext cx="1897384" cy="2188876"/>
            <a:chOff x="964999" y="2347155"/>
            <a:chExt cx="1897384" cy="218887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64999" y="2638647"/>
              <a:ext cx="1897384" cy="1897384"/>
            </a:xfrm>
            <a:custGeom>
              <a:avLst/>
              <a:gdLst>
                <a:gd name="connsiteX0" fmla="*/ 948692 w 1897384"/>
                <a:gd name="connsiteY0" fmla="*/ 0 h 1897384"/>
                <a:gd name="connsiteX1" fmla="*/ 1897384 w 1897384"/>
                <a:gd name="connsiteY1" fmla="*/ 948692 h 1897384"/>
                <a:gd name="connsiteX2" fmla="*/ 948692 w 1897384"/>
                <a:gd name="connsiteY2" fmla="*/ 1897384 h 1897384"/>
                <a:gd name="connsiteX3" fmla="*/ 0 w 1897384"/>
                <a:gd name="connsiteY3" fmla="*/ 948692 h 1897384"/>
                <a:gd name="connsiteX4" fmla="*/ 948692 w 1897384"/>
                <a:gd name="connsiteY4" fmla="*/ 0 h 18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84" h="1897384">
                  <a:moveTo>
                    <a:pt x="948692" y="0"/>
                  </a:moveTo>
                  <a:cubicBezTo>
                    <a:pt x="1472640" y="0"/>
                    <a:pt x="1897384" y="424744"/>
                    <a:pt x="1897384" y="948692"/>
                  </a:cubicBezTo>
                  <a:cubicBezTo>
                    <a:pt x="1897384" y="1472640"/>
                    <a:pt x="1472640" y="1897384"/>
                    <a:pt x="948692" y="1897384"/>
                  </a:cubicBezTo>
                  <a:cubicBezTo>
                    <a:pt x="424744" y="1897384"/>
                    <a:pt x="0" y="1472640"/>
                    <a:pt x="0" y="948692"/>
                  </a:cubicBezTo>
                  <a:cubicBezTo>
                    <a:pt x="0" y="424744"/>
                    <a:pt x="424744" y="0"/>
                    <a:pt x="948692" y="0"/>
                  </a:cubicBezTo>
                  <a:close/>
                </a:path>
              </a:pathLst>
            </a:custGeom>
            <a:solidFill>
              <a:srgbClr val="5EC6D3"/>
            </a:solidFill>
            <a:ln w="38100">
              <a:solidFill>
                <a:srgbClr val="546E7A"/>
              </a:solidFill>
            </a:ln>
            <a:effectLst/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97365" y="2347155"/>
              <a:ext cx="1452282" cy="1250516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595574" y="1283613"/>
            <a:ext cx="1897384" cy="2368167"/>
            <a:chOff x="1180520" y="1436013"/>
            <a:chExt cx="1897384" cy="236816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180520" y="1906796"/>
              <a:ext cx="1897384" cy="1897384"/>
            </a:xfrm>
            <a:custGeom>
              <a:avLst/>
              <a:gdLst>
                <a:gd name="connsiteX0" fmla="*/ 948692 w 1897384"/>
                <a:gd name="connsiteY0" fmla="*/ 0 h 1897384"/>
                <a:gd name="connsiteX1" fmla="*/ 1897384 w 1897384"/>
                <a:gd name="connsiteY1" fmla="*/ 948692 h 1897384"/>
                <a:gd name="connsiteX2" fmla="*/ 948692 w 1897384"/>
                <a:gd name="connsiteY2" fmla="*/ 1897384 h 1897384"/>
                <a:gd name="connsiteX3" fmla="*/ 0 w 1897384"/>
                <a:gd name="connsiteY3" fmla="*/ 948692 h 1897384"/>
                <a:gd name="connsiteX4" fmla="*/ 948692 w 1897384"/>
                <a:gd name="connsiteY4" fmla="*/ 0 h 18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84" h="1897384">
                  <a:moveTo>
                    <a:pt x="948692" y="0"/>
                  </a:moveTo>
                  <a:cubicBezTo>
                    <a:pt x="1472640" y="0"/>
                    <a:pt x="1897384" y="424744"/>
                    <a:pt x="1897384" y="948692"/>
                  </a:cubicBezTo>
                  <a:cubicBezTo>
                    <a:pt x="1897384" y="1472640"/>
                    <a:pt x="1472640" y="1897384"/>
                    <a:pt x="948692" y="1897384"/>
                  </a:cubicBezTo>
                  <a:cubicBezTo>
                    <a:pt x="424744" y="1897384"/>
                    <a:pt x="0" y="1472640"/>
                    <a:pt x="0" y="948692"/>
                  </a:cubicBezTo>
                  <a:cubicBezTo>
                    <a:pt x="0" y="424744"/>
                    <a:pt x="424744" y="0"/>
                    <a:pt x="948692" y="0"/>
                  </a:cubicBezTo>
                  <a:close/>
                </a:path>
              </a:pathLst>
            </a:custGeom>
            <a:solidFill>
              <a:srgbClr val="9BBB40"/>
            </a:solidFill>
            <a:ln w="38100">
              <a:solidFill>
                <a:srgbClr val="657A2A"/>
              </a:solidFill>
            </a:ln>
            <a:effectLst/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83323" y="1436013"/>
              <a:ext cx="1383323" cy="1494756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6459865" y="1318422"/>
            <a:ext cx="1897384" cy="2333358"/>
            <a:chOff x="5147308" y="1615304"/>
            <a:chExt cx="1897384" cy="2333358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147308" y="2051278"/>
              <a:ext cx="1897384" cy="1897384"/>
            </a:xfrm>
            <a:custGeom>
              <a:avLst/>
              <a:gdLst>
                <a:gd name="connsiteX0" fmla="*/ 948692 w 1897384"/>
                <a:gd name="connsiteY0" fmla="*/ 0 h 1897384"/>
                <a:gd name="connsiteX1" fmla="*/ 1897384 w 1897384"/>
                <a:gd name="connsiteY1" fmla="*/ 948692 h 1897384"/>
                <a:gd name="connsiteX2" fmla="*/ 948692 w 1897384"/>
                <a:gd name="connsiteY2" fmla="*/ 1897384 h 1897384"/>
                <a:gd name="connsiteX3" fmla="*/ 0 w 1897384"/>
                <a:gd name="connsiteY3" fmla="*/ 948692 h 1897384"/>
                <a:gd name="connsiteX4" fmla="*/ 948692 w 1897384"/>
                <a:gd name="connsiteY4" fmla="*/ 0 h 18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84" h="1897384">
                  <a:moveTo>
                    <a:pt x="948692" y="0"/>
                  </a:moveTo>
                  <a:cubicBezTo>
                    <a:pt x="1472640" y="0"/>
                    <a:pt x="1897384" y="424744"/>
                    <a:pt x="1897384" y="948692"/>
                  </a:cubicBezTo>
                  <a:cubicBezTo>
                    <a:pt x="1897384" y="1472640"/>
                    <a:pt x="1472640" y="1897384"/>
                    <a:pt x="948692" y="1897384"/>
                  </a:cubicBezTo>
                  <a:cubicBezTo>
                    <a:pt x="424744" y="1897384"/>
                    <a:pt x="0" y="1472640"/>
                    <a:pt x="0" y="948692"/>
                  </a:cubicBezTo>
                  <a:cubicBezTo>
                    <a:pt x="0" y="424744"/>
                    <a:pt x="424744" y="0"/>
                    <a:pt x="948692" y="0"/>
                  </a:cubicBezTo>
                  <a:close/>
                </a:path>
              </a:pathLst>
            </a:custGeom>
            <a:solidFill>
              <a:srgbClr val="F26D64"/>
            </a:solidFill>
            <a:ln w="38100">
              <a:solidFill>
                <a:srgbClr val="B91B0F"/>
              </a:solidFill>
            </a:ln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71607" y="1615304"/>
              <a:ext cx="1768840" cy="1573373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9286456" y="1292189"/>
            <a:ext cx="1897384" cy="2348906"/>
            <a:chOff x="8135528" y="1163782"/>
            <a:chExt cx="1897384" cy="2348906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135528" y="1615304"/>
              <a:ext cx="1897384" cy="1897384"/>
            </a:xfrm>
            <a:custGeom>
              <a:avLst/>
              <a:gdLst>
                <a:gd name="connsiteX0" fmla="*/ 948692 w 1897384"/>
                <a:gd name="connsiteY0" fmla="*/ 0 h 1897384"/>
                <a:gd name="connsiteX1" fmla="*/ 1897384 w 1897384"/>
                <a:gd name="connsiteY1" fmla="*/ 948692 h 1897384"/>
                <a:gd name="connsiteX2" fmla="*/ 948692 w 1897384"/>
                <a:gd name="connsiteY2" fmla="*/ 1897384 h 1897384"/>
                <a:gd name="connsiteX3" fmla="*/ 0 w 1897384"/>
                <a:gd name="connsiteY3" fmla="*/ 948692 h 1897384"/>
                <a:gd name="connsiteX4" fmla="*/ 948692 w 1897384"/>
                <a:gd name="connsiteY4" fmla="*/ 0 h 18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84" h="1897384">
                  <a:moveTo>
                    <a:pt x="948692" y="0"/>
                  </a:moveTo>
                  <a:cubicBezTo>
                    <a:pt x="1472640" y="0"/>
                    <a:pt x="1897384" y="424744"/>
                    <a:pt x="1897384" y="948692"/>
                  </a:cubicBezTo>
                  <a:cubicBezTo>
                    <a:pt x="1897384" y="1472640"/>
                    <a:pt x="1472640" y="1897384"/>
                    <a:pt x="948692" y="1897384"/>
                  </a:cubicBezTo>
                  <a:cubicBezTo>
                    <a:pt x="424744" y="1897384"/>
                    <a:pt x="0" y="1472640"/>
                    <a:pt x="0" y="948692"/>
                  </a:cubicBezTo>
                  <a:cubicBezTo>
                    <a:pt x="0" y="424744"/>
                    <a:pt x="424744" y="0"/>
                    <a:pt x="948692" y="0"/>
                  </a:cubicBezTo>
                  <a:close/>
                </a:path>
              </a:pathLst>
            </a:custGeom>
            <a:solidFill>
              <a:srgbClr val="F8841D"/>
            </a:solidFill>
            <a:ln w="38100">
              <a:solidFill>
                <a:srgbClr val="C26006"/>
              </a:solidFill>
            </a:ln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29600" y="1163782"/>
              <a:ext cx="1631092" cy="1505277"/>
            </a:xfrm>
            <a:prstGeom prst="rect">
              <a:avLst/>
            </a:prstGeom>
          </p:spPr>
        </p:pic>
      </p:grpSp>
      <p:sp>
        <p:nvSpPr>
          <p:cNvPr id="35" name="矩形 39"/>
          <p:cNvSpPr/>
          <p:nvPr/>
        </p:nvSpPr>
        <p:spPr>
          <a:xfrm>
            <a:off x="1865538" y="2030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四项人物并列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03252" y="718796"/>
            <a:ext cx="5037651" cy="34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说明：图片仅作为排版演示，请根据需要更换。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矩形 39"/>
          <p:cNvSpPr/>
          <p:nvPr/>
        </p:nvSpPr>
        <p:spPr>
          <a:xfrm>
            <a:off x="1865538" y="2030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四项人物并列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03252" y="718796"/>
            <a:ext cx="5037651" cy="348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说明：图片仅作为排版演示，请根据需要更换。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8270" y="2184492"/>
            <a:ext cx="1944000" cy="1944000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3336" y="2184492"/>
            <a:ext cx="1944000" cy="1944000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9731" y="2184492"/>
            <a:ext cx="1944000" cy="1944000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4666" y="2184492"/>
            <a:ext cx="1944000" cy="1944000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椭圆 41"/>
          <p:cNvSpPr/>
          <p:nvPr/>
        </p:nvSpPr>
        <p:spPr>
          <a:xfrm>
            <a:off x="4419601" y="1480092"/>
            <a:ext cx="3352800" cy="3352800"/>
          </a:xfrm>
          <a:prstGeom prst="ellipse">
            <a:avLst/>
          </a:prstGeom>
          <a:solidFill>
            <a:srgbClr val="9BBB40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717387" y="5092665"/>
            <a:ext cx="0" cy="936000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096000" y="5092665"/>
            <a:ext cx="0" cy="936000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474613" y="5092665"/>
            <a:ext cx="0" cy="936000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9"/>
          <p:cNvSpPr txBox="1"/>
          <p:nvPr/>
        </p:nvSpPr>
        <p:spPr>
          <a:xfrm>
            <a:off x="1541895" y="5365201"/>
            <a:ext cx="1992353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534428" y="4938108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5EC6D3"/>
                </a:solidFill>
              </a:rPr>
              <a:t>单击添加标题</a:t>
            </a:r>
            <a:endParaRPr lang="en-US" altLang="zh-CN" b="1" dirty="0" smtClean="0">
              <a:solidFill>
                <a:srgbClr val="5EC6D3"/>
              </a:solidFill>
            </a:endParaRPr>
          </a:p>
        </p:txBody>
      </p:sp>
      <p:sp>
        <p:nvSpPr>
          <p:cNvPr id="48" name="TextBox 39"/>
          <p:cNvSpPr txBox="1"/>
          <p:nvPr/>
        </p:nvSpPr>
        <p:spPr>
          <a:xfrm>
            <a:off x="3908869" y="5365201"/>
            <a:ext cx="1992353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901402" y="4938108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9BBB40"/>
                </a:solidFill>
              </a:rPr>
              <a:t>单击添加标题</a:t>
            </a:r>
            <a:endParaRPr lang="en-US" altLang="zh-CN" b="1" dirty="0" smtClean="0">
              <a:solidFill>
                <a:srgbClr val="9BBB40"/>
              </a:solidFill>
            </a:endParaRPr>
          </a:p>
        </p:txBody>
      </p:sp>
      <p:sp>
        <p:nvSpPr>
          <p:cNvPr id="50" name="TextBox 39"/>
          <p:cNvSpPr txBox="1"/>
          <p:nvPr/>
        </p:nvSpPr>
        <p:spPr>
          <a:xfrm>
            <a:off x="6275843" y="5365201"/>
            <a:ext cx="1992353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268376" y="4938108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8841D"/>
                </a:solidFill>
              </a:rPr>
              <a:t>单击添加标题</a:t>
            </a:r>
            <a:endParaRPr lang="en-US" altLang="zh-CN" b="1" dirty="0" smtClean="0">
              <a:solidFill>
                <a:srgbClr val="F8841D"/>
              </a:solidFill>
            </a:endParaRPr>
          </a:p>
        </p:txBody>
      </p:sp>
      <p:sp>
        <p:nvSpPr>
          <p:cNvPr id="52" name="TextBox 39"/>
          <p:cNvSpPr txBox="1"/>
          <p:nvPr/>
        </p:nvSpPr>
        <p:spPr>
          <a:xfrm>
            <a:off x="8642817" y="5365201"/>
            <a:ext cx="1992353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635350" y="4938108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26D64"/>
                </a:solidFill>
              </a:rPr>
              <a:t>单击添加标题</a:t>
            </a:r>
            <a:endParaRPr lang="en-US" altLang="zh-CN" b="1" dirty="0" smtClean="0">
              <a:solidFill>
                <a:srgbClr val="F26D64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94069" y="2622016"/>
            <a:ext cx="257377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如何更改图片？您可以通过扫描“版权页”二维码来关注布衣公子的公众号，通过对话框与布衣公子沟通探讨。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926449" y="205960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布衣公子作品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9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矩形 39"/>
          <p:cNvSpPr/>
          <p:nvPr/>
        </p:nvSpPr>
        <p:spPr>
          <a:xfrm>
            <a:off x="1865538" y="2030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时间线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cxnSp>
        <p:nvCxnSpPr>
          <p:cNvPr id="25" name="직선 화살표 연결선 14"/>
          <p:cNvCxnSpPr/>
          <p:nvPr/>
        </p:nvCxnSpPr>
        <p:spPr>
          <a:xfrm flipH="1">
            <a:off x="6094851" y="5069387"/>
            <a:ext cx="618212" cy="0"/>
          </a:xfrm>
          <a:prstGeom prst="straightConnector1">
            <a:avLst/>
          </a:prstGeom>
          <a:ln>
            <a:solidFill>
              <a:srgbClr val="546E7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5"/>
          <p:cNvCxnSpPr/>
          <p:nvPr/>
        </p:nvCxnSpPr>
        <p:spPr>
          <a:xfrm flipH="1">
            <a:off x="6094851" y="3249902"/>
            <a:ext cx="618212" cy="0"/>
          </a:xfrm>
          <a:prstGeom prst="straightConnector1">
            <a:avLst/>
          </a:prstGeom>
          <a:ln>
            <a:solidFill>
              <a:srgbClr val="546E7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6"/>
          <p:cNvCxnSpPr/>
          <p:nvPr/>
        </p:nvCxnSpPr>
        <p:spPr>
          <a:xfrm>
            <a:off x="5476638" y="4514258"/>
            <a:ext cx="618212" cy="0"/>
          </a:xfrm>
          <a:prstGeom prst="straightConnector1">
            <a:avLst/>
          </a:prstGeom>
          <a:ln>
            <a:solidFill>
              <a:srgbClr val="546E7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7"/>
          <p:cNvCxnSpPr/>
          <p:nvPr/>
        </p:nvCxnSpPr>
        <p:spPr>
          <a:xfrm>
            <a:off x="5476638" y="2694772"/>
            <a:ext cx="618212" cy="0"/>
          </a:xfrm>
          <a:prstGeom prst="straightConnector1">
            <a:avLst/>
          </a:prstGeom>
          <a:ln>
            <a:solidFill>
              <a:srgbClr val="546E7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8"/>
          <p:cNvGrpSpPr/>
          <p:nvPr/>
        </p:nvGrpSpPr>
        <p:grpSpPr>
          <a:xfrm>
            <a:off x="4189516" y="1394673"/>
            <a:ext cx="3810673" cy="683437"/>
            <a:chOff x="1828804" y="3277422"/>
            <a:chExt cx="5486396" cy="1105946"/>
          </a:xfrm>
        </p:grpSpPr>
        <p:sp>
          <p:nvSpPr>
            <p:cNvPr id="30" name="Freeform 5"/>
            <p:cNvSpPr>
              <a:spLocks/>
            </p:cNvSpPr>
            <p:nvPr userDrawn="1"/>
          </p:nvSpPr>
          <p:spPr bwMode="auto">
            <a:xfrm>
              <a:off x="1828804" y="3700246"/>
              <a:ext cx="1009282" cy="683122"/>
            </a:xfrm>
            <a:custGeom>
              <a:avLst/>
              <a:gdLst>
                <a:gd name="T0" fmla="*/ 0 w 1167"/>
                <a:gd name="T1" fmla="*/ 0 h 538"/>
                <a:gd name="T2" fmla="*/ 163 w 1167"/>
                <a:gd name="T3" fmla="*/ 135 h 538"/>
                <a:gd name="T4" fmla="*/ 325 w 1167"/>
                <a:gd name="T5" fmla="*/ 270 h 538"/>
                <a:gd name="T6" fmla="*/ 163 w 1167"/>
                <a:gd name="T7" fmla="*/ 404 h 538"/>
                <a:gd name="T8" fmla="*/ 0 w 1167"/>
                <a:gd name="T9" fmla="*/ 538 h 538"/>
                <a:gd name="T10" fmla="*/ 0 w 1167"/>
                <a:gd name="T11" fmla="*/ 538 h 538"/>
                <a:gd name="T12" fmla="*/ 1167 w 1167"/>
                <a:gd name="T13" fmla="*/ 538 h 538"/>
                <a:gd name="T14" fmla="*/ 1167 w 1167"/>
                <a:gd name="T15" fmla="*/ 0 h 538"/>
                <a:gd name="T16" fmla="*/ 0 w 1167"/>
                <a:gd name="T1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7" h="538">
                  <a:moveTo>
                    <a:pt x="0" y="0"/>
                  </a:moveTo>
                  <a:lnTo>
                    <a:pt x="163" y="135"/>
                  </a:lnTo>
                  <a:lnTo>
                    <a:pt x="325" y="270"/>
                  </a:lnTo>
                  <a:lnTo>
                    <a:pt x="163" y="404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167" y="538"/>
                  </a:lnTo>
                  <a:lnTo>
                    <a:pt x="11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67"/>
            </a:p>
          </p:txBody>
        </p:sp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2292661" y="3333290"/>
              <a:ext cx="545426" cy="1050078"/>
            </a:xfrm>
            <a:custGeom>
              <a:avLst/>
              <a:gdLst>
                <a:gd name="T0" fmla="*/ 506 w 506"/>
                <a:gd name="T1" fmla="*/ 827 h 827"/>
                <a:gd name="T2" fmla="*/ 0 w 506"/>
                <a:gd name="T3" fmla="*/ 538 h 827"/>
                <a:gd name="T4" fmla="*/ 0 w 506"/>
                <a:gd name="T5" fmla="*/ 0 h 827"/>
                <a:gd name="T6" fmla="*/ 506 w 506"/>
                <a:gd name="T7" fmla="*/ 289 h 827"/>
                <a:gd name="T8" fmla="*/ 506 w 506"/>
                <a:gd name="T9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827">
                  <a:moveTo>
                    <a:pt x="506" y="827"/>
                  </a:moveTo>
                  <a:lnTo>
                    <a:pt x="0" y="538"/>
                  </a:lnTo>
                  <a:lnTo>
                    <a:pt x="0" y="0"/>
                  </a:lnTo>
                  <a:lnTo>
                    <a:pt x="506" y="289"/>
                  </a:lnTo>
                  <a:lnTo>
                    <a:pt x="506" y="827"/>
                  </a:lnTo>
                  <a:close/>
                </a:path>
              </a:pathLst>
            </a:custGeom>
            <a:solidFill>
              <a:srgbClr val="0E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67"/>
            </a:p>
          </p:txBody>
        </p:sp>
        <p:sp>
          <p:nvSpPr>
            <p:cNvPr id="32" name="Freeform 7"/>
            <p:cNvSpPr>
              <a:spLocks/>
            </p:cNvSpPr>
            <p:nvPr userDrawn="1"/>
          </p:nvSpPr>
          <p:spPr bwMode="auto">
            <a:xfrm>
              <a:off x="6305918" y="3696437"/>
              <a:ext cx="1009282" cy="683122"/>
            </a:xfrm>
            <a:custGeom>
              <a:avLst/>
              <a:gdLst>
                <a:gd name="T0" fmla="*/ 1167 w 1167"/>
                <a:gd name="T1" fmla="*/ 0 h 538"/>
                <a:gd name="T2" fmla="*/ 1004 w 1167"/>
                <a:gd name="T3" fmla="*/ 134 h 538"/>
                <a:gd name="T4" fmla="*/ 842 w 1167"/>
                <a:gd name="T5" fmla="*/ 268 h 538"/>
                <a:gd name="T6" fmla="*/ 1004 w 1167"/>
                <a:gd name="T7" fmla="*/ 404 h 538"/>
                <a:gd name="T8" fmla="*/ 1167 w 1167"/>
                <a:gd name="T9" fmla="*/ 538 h 538"/>
                <a:gd name="T10" fmla="*/ 1167 w 1167"/>
                <a:gd name="T11" fmla="*/ 538 h 538"/>
                <a:gd name="T12" fmla="*/ 0 w 1167"/>
                <a:gd name="T13" fmla="*/ 538 h 538"/>
                <a:gd name="T14" fmla="*/ 0 w 1167"/>
                <a:gd name="T15" fmla="*/ 0 h 538"/>
                <a:gd name="T16" fmla="*/ 1167 w 1167"/>
                <a:gd name="T1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7" h="538">
                  <a:moveTo>
                    <a:pt x="1167" y="0"/>
                  </a:moveTo>
                  <a:lnTo>
                    <a:pt x="1004" y="134"/>
                  </a:lnTo>
                  <a:lnTo>
                    <a:pt x="842" y="268"/>
                  </a:lnTo>
                  <a:lnTo>
                    <a:pt x="1004" y="404"/>
                  </a:lnTo>
                  <a:lnTo>
                    <a:pt x="1167" y="538"/>
                  </a:lnTo>
                  <a:lnTo>
                    <a:pt x="1167" y="538"/>
                  </a:lnTo>
                  <a:lnTo>
                    <a:pt x="0" y="538"/>
                  </a:lnTo>
                  <a:lnTo>
                    <a:pt x="0" y="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198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67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6305916" y="3330751"/>
              <a:ext cx="545426" cy="1050078"/>
            </a:xfrm>
            <a:custGeom>
              <a:avLst/>
              <a:gdLst>
                <a:gd name="T0" fmla="*/ 0 w 506"/>
                <a:gd name="T1" fmla="*/ 827 h 827"/>
                <a:gd name="T2" fmla="*/ 506 w 506"/>
                <a:gd name="T3" fmla="*/ 538 h 827"/>
                <a:gd name="T4" fmla="*/ 506 w 506"/>
                <a:gd name="T5" fmla="*/ 0 h 827"/>
                <a:gd name="T6" fmla="*/ 0 w 506"/>
                <a:gd name="T7" fmla="*/ 289 h 827"/>
                <a:gd name="T8" fmla="*/ 0 w 506"/>
                <a:gd name="T9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827">
                  <a:moveTo>
                    <a:pt x="0" y="827"/>
                  </a:moveTo>
                  <a:lnTo>
                    <a:pt x="506" y="538"/>
                  </a:lnTo>
                  <a:lnTo>
                    <a:pt x="506" y="0"/>
                  </a:lnTo>
                  <a:lnTo>
                    <a:pt x="0" y="289"/>
                  </a:lnTo>
                  <a:lnTo>
                    <a:pt x="0" y="827"/>
                  </a:lnTo>
                  <a:close/>
                </a:path>
              </a:pathLst>
            </a:custGeom>
            <a:solidFill>
              <a:srgbClr val="0E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67"/>
            </a:p>
          </p:txBody>
        </p:sp>
        <p:sp>
          <p:nvSpPr>
            <p:cNvPr id="34" name="Rectangle 9"/>
            <p:cNvSpPr>
              <a:spLocks noChangeArrowheads="1"/>
            </p:cNvSpPr>
            <p:nvPr userDrawn="1"/>
          </p:nvSpPr>
          <p:spPr bwMode="auto">
            <a:xfrm>
              <a:off x="2292661" y="3277422"/>
              <a:ext cx="4558682" cy="737720"/>
            </a:xfrm>
            <a:prstGeom prst="rect">
              <a:avLst/>
            </a:prstGeom>
            <a:solidFill>
              <a:srgbClr val="1D989F"/>
            </a:solidFill>
            <a:ln w="9525"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alpha val="1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67"/>
            </a:p>
          </p:txBody>
        </p:sp>
      </p:grpSp>
      <p:grpSp>
        <p:nvGrpSpPr>
          <p:cNvPr id="56" name="그룹 27"/>
          <p:cNvGrpSpPr/>
          <p:nvPr/>
        </p:nvGrpSpPr>
        <p:grpSpPr>
          <a:xfrm>
            <a:off x="6643288" y="2989604"/>
            <a:ext cx="4513609" cy="520597"/>
            <a:chOff x="5004050" y="3212976"/>
            <a:chExt cx="3555749" cy="410118"/>
          </a:xfrm>
        </p:grpSpPr>
        <p:sp>
          <p:nvSpPr>
            <p:cNvPr id="57" name="직사각형 14"/>
            <p:cNvSpPr/>
            <p:nvPr/>
          </p:nvSpPr>
          <p:spPr>
            <a:xfrm>
              <a:off x="5004050" y="3212976"/>
              <a:ext cx="936105" cy="410118"/>
            </a:xfrm>
            <a:custGeom>
              <a:avLst/>
              <a:gdLst/>
              <a:ahLst/>
              <a:cxnLst/>
              <a:rect l="l" t="t" r="r" b="b"/>
              <a:pathLst>
                <a:path w="936105" h="410118">
                  <a:moveTo>
                    <a:pt x="161666" y="123566"/>
                  </a:moveTo>
                  <a:lnTo>
                    <a:pt x="161666" y="286553"/>
                  </a:lnTo>
                  <a:lnTo>
                    <a:pt x="0" y="205059"/>
                  </a:lnTo>
                  <a:close/>
                  <a:moveTo>
                    <a:pt x="161667" y="0"/>
                  </a:moveTo>
                  <a:lnTo>
                    <a:pt x="936105" y="0"/>
                  </a:lnTo>
                  <a:lnTo>
                    <a:pt x="936105" y="410118"/>
                  </a:lnTo>
                  <a:lnTo>
                    <a:pt x="161667" y="410118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7"/>
            </a:p>
          </p:txBody>
        </p:sp>
        <p:sp>
          <p:nvSpPr>
            <p:cNvPr id="58" name="직사각형 32"/>
            <p:cNvSpPr/>
            <p:nvPr/>
          </p:nvSpPr>
          <p:spPr>
            <a:xfrm>
              <a:off x="5940155" y="3212976"/>
              <a:ext cx="2619644" cy="410118"/>
            </a:xfrm>
            <a:prstGeom prst="rect">
              <a:avLst/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7"/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7999952" y="3106240"/>
            <a:ext cx="3030813" cy="28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zh-CN" altLang="en-US" sz="1867" b="1" dirty="0">
                <a:solidFill>
                  <a:schemeClr val="bg1"/>
                </a:solidFill>
                <a:latin typeface="+mn-ea"/>
                <a:cs typeface="Tahoma" pitchFamily="34" charset="0"/>
              </a:rPr>
              <a:t>单击此处，添加标题</a:t>
            </a:r>
            <a:endParaRPr lang="en-US" altLang="ko-KR" sz="1867" b="1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7999953" y="3611135"/>
            <a:ext cx="303081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zh-CN" altLang="en-US" dirty="0"/>
              <a:t>感谢您选择了布衣公子作品，单击添加文字内容，言简意赅不罗嗦。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6927544" y="3126792"/>
            <a:ext cx="8914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 algn="ctr"/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2014</a:t>
            </a:r>
            <a:endParaRPr lang="en-US" altLang="ko-KR" sz="1867" b="1" dirty="0">
              <a:solidFill>
                <a:schemeClr val="bg1"/>
              </a:solidFill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2" name="그룹 34"/>
          <p:cNvGrpSpPr/>
          <p:nvPr/>
        </p:nvGrpSpPr>
        <p:grpSpPr>
          <a:xfrm flipH="1">
            <a:off x="1034819" y="2434474"/>
            <a:ext cx="4513608" cy="520597"/>
            <a:chOff x="5004051" y="3212976"/>
            <a:chExt cx="3555748" cy="410118"/>
          </a:xfrm>
        </p:grpSpPr>
        <p:sp>
          <p:nvSpPr>
            <p:cNvPr id="63" name="직사각형 14"/>
            <p:cNvSpPr/>
            <p:nvPr/>
          </p:nvSpPr>
          <p:spPr>
            <a:xfrm>
              <a:off x="5004051" y="3212976"/>
              <a:ext cx="936105" cy="410118"/>
            </a:xfrm>
            <a:custGeom>
              <a:avLst/>
              <a:gdLst/>
              <a:ahLst/>
              <a:cxnLst/>
              <a:rect l="l" t="t" r="r" b="b"/>
              <a:pathLst>
                <a:path w="936105" h="410118">
                  <a:moveTo>
                    <a:pt x="161666" y="123566"/>
                  </a:moveTo>
                  <a:lnTo>
                    <a:pt x="161666" y="286553"/>
                  </a:lnTo>
                  <a:lnTo>
                    <a:pt x="0" y="205059"/>
                  </a:lnTo>
                  <a:close/>
                  <a:moveTo>
                    <a:pt x="161667" y="0"/>
                  </a:moveTo>
                  <a:lnTo>
                    <a:pt x="936105" y="0"/>
                  </a:lnTo>
                  <a:lnTo>
                    <a:pt x="936105" y="410118"/>
                  </a:lnTo>
                  <a:lnTo>
                    <a:pt x="161667" y="410118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867"/>
            </a:p>
          </p:txBody>
        </p:sp>
        <p:sp>
          <p:nvSpPr>
            <p:cNvPr id="64" name="직사각형 39"/>
            <p:cNvSpPr/>
            <p:nvPr/>
          </p:nvSpPr>
          <p:spPr>
            <a:xfrm>
              <a:off x="5940155" y="3212976"/>
              <a:ext cx="2619644" cy="410118"/>
            </a:xfrm>
            <a:prstGeom prst="rect">
              <a:avLst/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867"/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 flipH="1">
            <a:off x="1160951" y="2551110"/>
            <a:ext cx="3030813" cy="28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 algn="r"/>
            <a:r>
              <a:rPr lang="zh-CN" altLang="en-US" sz="1867" b="1" dirty="0">
                <a:solidFill>
                  <a:schemeClr val="bg1"/>
                </a:solidFill>
                <a:latin typeface="+mn-ea"/>
                <a:cs typeface="Tahoma" pitchFamily="34" charset="0"/>
              </a:rPr>
              <a:t>单击此处，添加标题</a:t>
            </a:r>
            <a:endParaRPr lang="en-US" altLang="ko-KR" sz="1867" b="1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 flipH="1">
            <a:off x="1160954" y="3056005"/>
            <a:ext cx="3030811" cy="4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感谢您选择了布衣公子作品，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单击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添加文字内容，言简意赅不罗嗦。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 flipH="1">
            <a:off x="4372767" y="2571662"/>
            <a:ext cx="8914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  <a:lvl2pPr marL="0" lvl="1" algn="ctr">
              <a:defRPr sz="1600" b="1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1"/>
            <a:r>
              <a:rPr lang="en-US" altLang="ko-KR" dirty="0"/>
              <a:t>2013</a:t>
            </a:r>
          </a:p>
        </p:txBody>
      </p:sp>
      <p:grpSp>
        <p:nvGrpSpPr>
          <p:cNvPr id="68" name="그룹 41"/>
          <p:cNvGrpSpPr/>
          <p:nvPr/>
        </p:nvGrpSpPr>
        <p:grpSpPr>
          <a:xfrm>
            <a:off x="6643288" y="4809089"/>
            <a:ext cx="4513609" cy="520597"/>
            <a:chOff x="5004050" y="3212976"/>
            <a:chExt cx="3555749" cy="410118"/>
          </a:xfrm>
        </p:grpSpPr>
        <p:sp>
          <p:nvSpPr>
            <p:cNvPr id="69" name="직사각형 14"/>
            <p:cNvSpPr/>
            <p:nvPr/>
          </p:nvSpPr>
          <p:spPr>
            <a:xfrm>
              <a:off x="5004050" y="3212976"/>
              <a:ext cx="936105" cy="410118"/>
            </a:xfrm>
            <a:custGeom>
              <a:avLst/>
              <a:gdLst/>
              <a:ahLst/>
              <a:cxnLst/>
              <a:rect l="l" t="t" r="r" b="b"/>
              <a:pathLst>
                <a:path w="936105" h="410118">
                  <a:moveTo>
                    <a:pt x="161666" y="123566"/>
                  </a:moveTo>
                  <a:lnTo>
                    <a:pt x="161666" y="286553"/>
                  </a:lnTo>
                  <a:lnTo>
                    <a:pt x="0" y="205059"/>
                  </a:lnTo>
                  <a:close/>
                  <a:moveTo>
                    <a:pt x="161667" y="0"/>
                  </a:moveTo>
                  <a:lnTo>
                    <a:pt x="936105" y="0"/>
                  </a:lnTo>
                  <a:lnTo>
                    <a:pt x="936105" y="410118"/>
                  </a:lnTo>
                  <a:lnTo>
                    <a:pt x="161667" y="410118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7"/>
            </a:p>
          </p:txBody>
        </p:sp>
        <p:sp>
          <p:nvSpPr>
            <p:cNvPr id="70" name="직사각형 46"/>
            <p:cNvSpPr/>
            <p:nvPr/>
          </p:nvSpPr>
          <p:spPr>
            <a:xfrm>
              <a:off x="5940155" y="3212976"/>
              <a:ext cx="2619644" cy="410118"/>
            </a:xfrm>
            <a:prstGeom prst="rect">
              <a:avLst/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7"/>
            </a:p>
          </p:txBody>
        </p:sp>
      </p:grp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7999952" y="4925725"/>
            <a:ext cx="3030813" cy="28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/>
            <a:r>
              <a:rPr lang="zh-CN" altLang="en-US" sz="1867" b="1" dirty="0">
                <a:solidFill>
                  <a:schemeClr val="bg1"/>
                </a:solidFill>
                <a:latin typeface="+mn-ea"/>
                <a:cs typeface="Tahoma" pitchFamily="34" charset="0"/>
              </a:rPr>
              <a:t>单击此处，添加标题</a:t>
            </a:r>
            <a:endParaRPr lang="en-US" altLang="ko-KR" sz="1867" b="1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 bwMode="auto">
          <a:xfrm>
            <a:off x="7999953" y="5430620"/>
            <a:ext cx="303081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zh-CN" altLang="en-US" dirty="0"/>
              <a:t>感谢您选择了布衣公子作品，单击添加文字内容，言简意赅不罗嗦。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6927544" y="4946277"/>
            <a:ext cx="8914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 algn="ctr"/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2016</a:t>
            </a:r>
            <a:endParaRPr lang="en-US" altLang="ko-KR" sz="1867" b="1" dirty="0">
              <a:solidFill>
                <a:schemeClr val="bg1"/>
              </a:solidFill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74" name="그룹 48"/>
          <p:cNvGrpSpPr/>
          <p:nvPr/>
        </p:nvGrpSpPr>
        <p:grpSpPr>
          <a:xfrm flipH="1">
            <a:off x="1034820" y="4253960"/>
            <a:ext cx="4513609" cy="520597"/>
            <a:chOff x="5004050" y="3212976"/>
            <a:chExt cx="3555749" cy="410118"/>
          </a:xfrm>
        </p:grpSpPr>
        <p:sp>
          <p:nvSpPr>
            <p:cNvPr id="75" name="직사각형 14"/>
            <p:cNvSpPr/>
            <p:nvPr/>
          </p:nvSpPr>
          <p:spPr>
            <a:xfrm>
              <a:off x="5004050" y="3212976"/>
              <a:ext cx="936105" cy="410118"/>
            </a:xfrm>
            <a:custGeom>
              <a:avLst/>
              <a:gdLst/>
              <a:ahLst/>
              <a:cxnLst/>
              <a:rect l="l" t="t" r="r" b="b"/>
              <a:pathLst>
                <a:path w="936105" h="410118">
                  <a:moveTo>
                    <a:pt x="161666" y="123566"/>
                  </a:moveTo>
                  <a:lnTo>
                    <a:pt x="161666" y="286553"/>
                  </a:lnTo>
                  <a:lnTo>
                    <a:pt x="0" y="205059"/>
                  </a:lnTo>
                  <a:close/>
                  <a:moveTo>
                    <a:pt x="161667" y="0"/>
                  </a:moveTo>
                  <a:lnTo>
                    <a:pt x="936105" y="0"/>
                  </a:lnTo>
                  <a:lnTo>
                    <a:pt x="936105" y="410118"/>
                  </a:lnTo>
                  <a:lnTo>
                    <a:pt x="161667" y="410118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867"/>
            </a:p>
          </p:txBody>
        </p:sp>
        <p:sp>
          <p:nvSpPr>
            <p:cNvPr id="76" name="직사각형 53"/>
            <p:cNvSpPr/>
            <p:nvPr/>
          </p:nvSpPr>
          <p:spPr>
            <a:xfrm>
              <a:off x="5940155" y="3212976"/>
              <a:ext cx="2619644" cy="410118"/>
            </a:xfrm>
            <a:prstGeom prst="rect">
              <a:avLst/>
            </a:pr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867"/>
            </a:p>
          </p:txBody>
        </p:sp>
      </p:grpSp>
      <p:sp>
        <p:nvSpPr>
          <p:cNvPr id="77" name="Rectangle 3"/>
          <p:cNvSpPr txBox="1">
            <a:spLocks noChangeArrowheads="1"/>
          </p:cNvSpPr>
          <p:nvPr/>
        </p:nvSpPr>
        <p:spPr bwMode="auto">
          <a:xfrm flipH="1">
            <a:off x="1160952" y="4370596"/>
            <a:ext cx="3030813" cy="28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 algn="r"/>
            <a:r>
              <a:rPr lang="zh-CN" altLang="en-US" sz="1867" b="1" dirty="0">
                <a:solidFill>
                  <a:schemeClr val="bg1"/>
                </a:solidFill>
                <a:latin typeface="+mn-ea"/>
                <a:cs typeface="Tahoma" pitchFamily="34" charset="0"/>
              </a:rPr>
              <a:t>单击此处，添加标题</a:t>
            </a:r>
            <a:endParaRPr lang="en-US" altLang="ko-KR" sz="1867" b="1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 flipH="1">
            <a:off x="1160954" y="4875491"/>
            <a:ext cx="3030810" cy="4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zh-CN"/>
            </a:defPPr>
            <a:lvl1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/>
              <a:t>感谢您选择了布衣公子作品，单击添加文字内容，言简意赅不罗嗦。</a:t>
            </a: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 flipH="1">
            <a:off x="4372769" y="4391148"/>
            <a:ext cx="8914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 algn="ctr"/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2015</a:t>
            </a:r>
            <a:endParaRPr lang="en-US" altLang="ko-KR" sz="1867" b="1" dirty="0">
              <a:solidFill>
                <a:schemeClr val="bg1"/>
              </a:solidFill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 flipH="1">
            <a:off x="4579443" y="1459184"/>
            <a:ext cx="3030813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1pPr>
          </a:lstStyle>
          <a:p>
            <a:pPr marL="0" lvl="1" algn="ctr"/>
            <a:r>
              <a:rPr lang="zh-CN" altLang="en-US" sz="1867" b="1" dirty="0" smtClean="0">
                <a:solidFill>
                  <a:schemeClr val="bg1"/>
                </a:solidFill>
                <a:latin typeface="+mn-ea"/>
                <a:cs typeface="Tahoma" pitchFamily="34" charset="0"/>
              </a:rPr>
              <a:t>单击此处，添加标题</a:t>
            </a:r>
            <a:endParaRPr lang="en-US" altLang="ko-KR" sz="1867" b="1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cxnSp>
        <p:nvCxnSpPr>
          <p:cNvPr id="81" name="직선 연결선 25"/>
          <p:cNvCxnSpPr/>
          <p:nvPr/>
        </p:nvCxnSpPr>
        <p:spPr>
          <a:xfrm>
            <a:off x="6096000" y="2233249"/>
            <a:ext cx="0" cy="4617495"/>
          </a:xfrm>
          <a:prstGeom prst="line">
            <a:avLst/>
          </a:prstGeom>
          <a:ln w="12700">
            <a:solidFill>
              <a:srgbClr val="546E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3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39"/>
          <p:cNvSpPr/>
          <p:nvPr/>
        </p:nvSpPr>
        <p:spPr>
          <a:xfrm>
            <a:off x="1865538" y="2030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时间线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7"/>
          <p:cNvCxnSpPr>
            <a:stCxn id="58" idx="6"/>
            <a:endCxn id="61" idx="2"/>
          </p:cNvCxnSpPr>
          <p:nvPr/>
        </p:nvCxnSpPr>
        <p:spPr>
          <a:xfrm>
            <a:off x="1270000" y="5538404"/>
            <a:ext cx="9548605" cy="2117"/>
          </a:xfrm>
          <a:prstGeom prst="line">
            <a:avLst/>
          </a:prstGeom>
          <a:ln w="12700" cap="flat">
            <a:solidFill>
              <a:srgbClr val="546E7A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69"/>
          <p:cNvGrpSpPr/>
          <p:nvPr/>
        </p:nvGrpSpPr>
        <p:grpSpPr>
          <a:xfrm>
            <a:off x="341032" y="5073920"/>
            <a:ext cx="928968" cy="928968"/>
            <a:chOff x="255774" y="3805440"/>
            <a:chExt cx="696726" cy="696726"/>
          </a:xfrm>
        </p:grpSpPr>
        <p:sp>
          <p:nvSpPr>
            <p:cNvPr id="58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6E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60" name="Group 70"/>
          <p:cNvGrpSpPr/>
          <p:nvPr/>
        </p:nvGrpSpPr>
        <p:grpSpPr>
          <a:xfrm>
            <a:off x="10818605" y="5073920"/>
            <a:ext cx="928968" cy="928968"/>
            <a:chOff x="8113954" y="3805440"/>
            <a:chExt cx="696726" cy="696726"/>
          </a:xfrm>
        </p:grpSpPr>
        <p:sp>
          <p:nvSpPr>
            <p:cNvPr id="61" name="Oval 20"/>
            <p:cNvSpPr/>
            <p:nvPr/>
          </p:nvSpPr>
          <p:spPr>
            <a:xfrm>
              <a:off x="811395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6E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1" name="Rectangle 42"/>
            <p:cNvSpPr/>
            <p:nvPr/>
          </p:nvSpPr>
          <p:spPr>
            <a:xfrm>
              <a:off x="8358214" y="4048124"/>
              <a:ext cx="238120" cy="238120"/>
            </a:xfrm>
            <a:prstGeom prst="rect">
              <a:avLst/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72" name="Rectangle 45"/>
          <p:cNvSpPr/>
          <p:nvPr/>
        </p:nvSpPr>
        <p:spPr>
          <a:xfrm>
            <a:off x="1333467" y="561976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3C4E5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开始</a:t>
            </a:r>
            <a:endParaRPr lang="en-US" sz="1600" b="1" dirty="0">
              <a:solidFill>
                <a:srgbClr val="3C4E5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Rectangle 46"/>
          <p:cNvSpPr/>
          <p:nvPr/>
        </p:nvSpPr>
        <p:spPr>
          <a:xfrm>
            <a:off x="10138438" y="561976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3C4E5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结案</a:t>
            </a:r>
            <a:endParaRPr lang="en-US" sz="1600" b="1" dirty="0">
              <a:solidFill>
                <a:srgbClr val="3C4E5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3" name="Oval 12"/>
          <p:cNvSpPr/>
          <p:nvPr/>
        </p:nvSpPr>
        <p:spPr>
          <a:xfrm>
            <a:off x="1977153" y="5399600"/>
            <a:ext cx="277608" cy="277608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03" name="Straight Connector 26"/>
          <p:cNvCxnSpPr/>
          <p:nvPr/>
        </p:nvCxnSpPr>
        <p:spPr>
          <a:xfrm rot="16200000" flipH="1">
            <a:off x="945136" y="4217693"/>
            <a:ext cx="2351140" cy="11745"/>
          </a:xfrm>
          <a:prstGeom prst="line">
            <a:avLst/>
          </a:prstGeom>
          <a:ln>
            <a:solidFill>
              <a:srgbClr val="5EC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6"/>
          <p:cNvSpPr/>
          <p:nvPr/>
        </p:nvSpPr>
        <p:spPr>
          <a:xfrm>
            <a:off x="6663903" y="5399600"/>
            <a:ext cx="277608" cy="277608"/>
          </a:xfrm>
          <a:prstGeom prst="ellipse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11" name="Straight Connector 38"/>
          <p:cNvCxnSpPr/>
          <p:nvPr/>
        </p:nvCxnSpPr>
        <p:spPr>
          <a:xfrm rot="16200000" flipH="1">
            <a:off x="5631886" y="4217693"/>
            <a:ext cx="2351140" cy="11745"/>
          </a:xfrm>
          <a:prstGeom prst="line">
            <a:avLst/>
          </a:prstGeom>
          <a:ln>
            <a:solidFill>
              <a:srgbClr val="F26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4"/>
          <p:cNvSpPr/>
          <p:nvPr/>
        </p:nvSpPr>
        <p:spPr>
          <a:xfrm>
            <a:off x="4319596" y="5399600"/>
            <a:ext cx="277608" cy="277608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29" name="Straight Connector 34"/>
          <p:cNvCxnSpPr/>
          <p:nvPr/>
        </p:nvCxnSpPr>
        <p:spPr>
          <a:xfrm rot="5400000">
            <a:off x="3839205" y="4778949"/>
            <a:ext cx="1238259" cy="2117"/>
          </a:xfrm>
          <a:prstGeom prst="line">
            <a:avLst/>
          </a:prstGeom>
          <a:ln>
            <a:solidFill>
              <a:srgbClr val="F88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8"/>
          <p:cNvSpPr/>
          <p:nvPr/>
        </p:nvSpPr>
        <p:spPr>
          <a:xfrm>
            <a:off x="9006347" y="5399600"/>
            <a:ext cx="277608" cy="277608"/>
          </a:xfrm>
          <a:prstGeom prst="ellipse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41" name="Straight Connector 24"/>
          <p:cNvCxnSpPr/>
          <p:nvPr/>
        </p:nvCxnSpPr>
        <p:spPr>
          <a:xfrm rot="5400000">
            <a:off x="8525956" y="4778949"/>
            <a:ext cx="1238259" cy="2117"/>
          </a:xfrm>
          <a:prstGeom prst="line">
            <a:avLst/>
          </a:prstGeom>
          <a:ln>
            <a:solidFill>
              <a:srgbClr val="9BBB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59"/>
          <p:cNvGrpSpPr/>
          <p:nvPr/>
        </p:nvGrpSpPr>
        <p:grpSpPr>
          <a:xfrm>
            <a:off x="1772258" y="2053258"/>
            <a:ext cx="708641" cy="708641"/>
            <a:chOff x="2005914" y="1637612"/>
            <a:chExt cx="418280" cy="418280"/>
          </a:xfrm>
        </p:grpSpPr>
        <p:sp>
          <p:nvSpPr>
            <p:cNvPr id="105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6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13" name="Group 63"/>
          <p:cNvGrpSpPr/>
          <p:nvPr/>
        </p:nvGrpSpPr>
        <p:grpSpPr>
          <a:xfrm>
            <a:off x="6447262" y="2033117"/>
            <a:ext cx="708641" cy="708641"/>
            <a:chOff x="5077748" y="1637612"/>
            <a:chExt cx="418280" cy="418280"/>
          </a:xfrm>
        </p:grpSpPr>
        <p:sp>
          <p:nvSpPr>
            <p:cNvPr id="114" name="Teardrop 37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5" name="Freeform 100"/>
            <p:cNvSpPr>
              <a:spLocks/>
            </p:cNvSpPr>
            <p:nvPr/>
          </p:nvSpPr>
          <p:spPr bwMode="auto">
            <a:xfrm>
              <a:off x="5169641" y="1770740"/>
              <a:ext cx="176324" cy="198674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34" name="Group 62"/>
          <p:cNvGrpSpPr/>
          <p:nvPr/>
        </p:nvGrpSpPr>
        <p:grpSpPr>
          <a:xfrm>
            <a:off x="4107702" y="3155616"/>
            <a:ext cx="708641" cy="708641"/>
            <a:chOff x="3506811" y="2444065"/>
            <a:chExt cx="418280" cy="418280"/>
          </a:xfrm>
        </p:grpSpPr>
        <p:sp>
          <p:nvSpPr>
            <p:cNvPr id="135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3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43" name="Group 64"/>
          <p:cNvGrpSpPr/>
          <p:nvPr/>
        </p:nvGrpSpPr>
        <p:grpSpPr>
          <a:xfrm>
            <a:off x="8789706" y="3132054"/>
            <a:ext cx="708641" cy="708641"/>
            <a:chOff x="6650083" y="2444065"/>
            <a:chExt cx="418280" cy="418280"/>
          </a:xfrm>
        </p:grpSpPr>
        <p:sp>
          <p:nvSpPr>
            <p:cNvPr id="144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145" name="Group 58"/>
            <p:cNvGrpSpPr/>
            <p:nvPr/>
          </p:nvGrpSpPr>
          <p:grpSpPr>
            <a:xfrm>
              <a:off x="6760454" y="2563811"/>
              <a:ext cx="188740" cy="250826"/>
              <a:chOff x="8429652" y="3143254"/>
              <a:chExt cx="241300" cy="320675"/>
            </a:xfrm>
            <a:solidFill>
              <a:schemeClr val="bg1"/>
            </a:solidFill>
          </p:grpSpPr>
          <p:sp>
            <p:nvSpPr>
              <p:cNvPr id="146" name="Freeform 108"/>
              <p:cNvSpPr>
                <a:spLocks noEditPoints="1"/>
              </p:cNvSpPr>
              <p:nvPr/>
            </p:nvSpPr>
            <p:spPr bwMode="auto"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" name="Freeform 109"/>
              <p:cNvSpPr>
                <a:spLocks/>
              </p:cNvSpPr>
              <p:nvPr/>
            </p:nvSpPr>
            <p:spPr bwMode="auto">
              <a:xfrm>
                <a:off x="8550302" y="3184529"/>
                <a:ext cx="79375" cy="7937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52" name="矩形 151"/>
          <p:cNvSpPr/>
          <p:nvPr/>
        </p:nvSpPr>
        <p:spPr>
          <a:xfrm>
            <a:off x="6896421" y="3565620"/>
            <a:ext cx="2003753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929797" y="3135198"/>
            <a:ext cx="2196000" cy="33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F26D64"/>
                </a:solidFill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154" name="矩形 153"/>
          <p:cNvSpPr/>
          <p:nvPr/>
        </p:nvSpPr>
        <p:spPr>
          <a:xfrm>
            <a:off x="4601796" y="4177825"/>
            <a:ext cx="1956188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635172" y="3793123"/>
            <a:ext cx="2196000" cy="33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F8841D"/>
                </a:solidFill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156" name="矩形 155"/>
          <p:cNvSpPr/>
          <p:nvPr/>
        </p:nvSpPr>
        <p:spPr>
          <a:xfrm>
            <a:off x="2175717" y="3497406"/>
            <a:ext cx="1857409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209094" y="3066984"/>
            <a:ext cx="2196000" cy="33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5EC6D3"/>
                </a:solidFill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158" name="矩形 157"/>
          <p:cNvSpPr/>
          <p:nvPr/>
        </p:nvSpPr>
        <p:spPr>
          <a:xfrm>
            <a:off x="9401898" y="3996042"/>
            <a:ext cx="1828974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9435274" y="3626580"/>
            <a:ext cx="2196000" cy="33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9BBB40"/>
                </a:solidFill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139317" y="1120795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</p:txBody>
      </p:sp>
      <p:sp>
        <p:nvSpPr>
          <p:cNvPr id="45" name="Rectangle 58"/>
          <p:cNvSpPr/>
          <p:nvPr/>
        </p:nvSpPr>
        <p:spPr>
          <a:xfrm>
            <a:off x="3614043" y="1541063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3C4E56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3C4E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942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39"/>
          <p:cNvSpPr/>
          <p:nvPr/>
        </p:nvSpPr>
        <p:spPr>
          <a:xfrm>
            <a:off x="1865538" y="2030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时间线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57" name="Group 69"/>
          <p:cNvGrpSpPr/>
          <p:nvPr/>
        </p:nvGrpSpPr>
        <p:grpSpPr>
          <a:xfrm>
            <a:off x="592492" y="3527919"/>
            <a:ext cx="928968" cy="928968"/>
            <a:chOff x="255774" y="3805440"/>
            <a:chExt cx="696726" cy="696726"/>
          </a:xfrm>
        </p:grpSpPr>
        <p:sp>
          <p:nvSpPr>
            <p:cNvPr id="58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6E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139317" y="1004680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</p:txBody>
      </p:sp>
      <p:sp>
        <p:nvSpPr>
          <p:cNvPr id="45" name="Rectangle 58"/>
          <p:cNvSpPr/>
          <p:nvPr/>
        </p:nvSpPr>
        <p:spPr>
          <a:xfrm>
            <a:off x="3614043" y="1424948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3C4E56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3C4E56"/>
              </a:solidFill>
              <a:latin typeface="+mn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524293" y="3999239"/>
            <a:ext cx="10667707" cy="0"/>
          </a:xfrm>
          <a:prstGeom prst="line">
            <a:avLst/>
          </a:prstGeom>
          <a:ln w="12700">
            <a:solidFill>
              <a:srgbClr val="546E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447595" y="3897639"/>
            <a:ext cx="227693" cy="227693"/>
          </a:xfrm>
          <a:prstGeom prst="ellipse">
            <a:avLst/>
          </a:prstGeom>
          <a:noFill/>
          <a:ln w="38100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8" name="矩形 47"/>
          <p:cNvSpPr/>
          <p:nvPr/>
        </p:nvSpPr>
        <p:spPr>
          <a:xfrm>
            <a:off x="2173301" y="3484828"/>
            <a:ext cx="71686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5EC6D3"/>
                </a:solidFill>
                <a:latin typeface="Arial" pitchFamily="34" charset="0"/>
                <a:ea typeface="方正大黑简体" pitchFamily="2" charset="-122"/>
                <a:cs typeface="Arial" pitchFamily="34" charset="0"/>
              </a:rPr>
              <a:t>2013</a:t>
            </a:r>
            <a:endParaRPr lang="zh-CN" altLang="en-US" sz="1867" b="1" dirty="0">
              <a:solidFill>
                <a:srgbClr val="5EC6D3"/>
              </a:solidFill>
              <a:latin typeface="Arial" pitchFamily="34" charset="0"/>
              <a:ea typeface="方正大黑简体" pitchFamily="2" charset="-122"/>
              <a:cs typeface="Arial" pitchFamily="34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582947" y="3897639"/>
            <a:ext cx="227693" cy="227693"/>
          </a:xfrm>
          <a:prstGeom prst="ellipse">
            <a:avLst/>
          </a:prstGeom>
          <a:noFill/>
          <a:ln w="38100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6" name="矩形 65"/>
          <p:cNvSpPr/>
          <p:nvPr/>
        </p:nvSpPr>
        <p:spPr>
          <a:xfrm>
            <a:off x="4289968" y="4094428"/>
            <a:ext cx="71686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9BBB40"/>
                </a:solidFill>
                <a:latin typeface="Arial" pitchFamily="34" charset="0"/>
                <a:ea typeface="方正大黑简体" pitchFamily="2" charset="-122"/>
                <a:cs typeface="Arial" pitchFamily="34" charset="0"/>
              </a:rPr>
              <a:t>2014</a:t>
            </a:r>
            <a:endParaRPr lang="zh-CN" altLang="en-US" sz="1867" b="1" dirty="0">
              <a:solidFill>
                <a:srgbClr val="9BBB40"/>
              </a:solidFill>
              <a:latin typeface="Arial" pitchFamily="34" charset="0"/>
              <a:ea typeface="方正大黑简体" pitchFamily="2" charset="-122"/>
              <a:cs typeface="Arial" pitchFamily="34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718299" y="3897639"/>
            <a:ext cx="227693" cy="227693"/>
          </a:xfrm>
          <a:prstGeom prst="ellipse">
            <a:avLst/>
          </a:prstGeom>
          <a:noFill/>
          <a:ln w="38100">
            <a:solidFill>
              <a:srgbClr val="546E7A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lt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542101" y="3484828"/>
            <a:ext cx="71686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 smtClean="0">
                <a:solidFill>
                  <a:srgbClr val="F8841D"/>
                </a:solidFill>
                <a:latin typeface="Arial" pitchFamily="34" charset="0"/>
                <a:ea typeface="方正大黑简体" pitchFamily="2" charset="-122"/>
                <a:cs typeface="Arial" pitchFamily="34" charset="0"/>
              </a:rPr>
              <a:t>2015</a:t>
            </a:r>
            <a:endParaRPr lang="zh-CN" altLang="en-US" sz="1867" b="1" dirty="0">
              <a:solidFill>
                <a:srgbClr val="F8841D"/>
              </a:solidFill>
              <a:latin typeface="Arial" pitchFamily="34" charset="0"/>
              <a:ea typeface="方正大黑简体" pitchFamily="2" charset="-122"/>
              <a:cs typeface="Arial" pitchFamily="34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853652" y="3897639"/>
            <a:ext cx="227693" cy="227693"/>
          </a:xfrm>
          <a:prstGeom prst="ellipse">
            <a:avLst/>
          </a:prstGeom>
          <a:noFill/>
          <a:ln w="38100">
            <a:solidFill>
              <a:srgbClr val="546E7A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lt1"/>
              </a:solidFill>
            </a:endParaRPr>
          </a:p>
        </p:txBody>
      </p:sp>
      <p:sp>
        <p:nvSpPr>
          <p:cNvPr id="63" name="矩形标注 62"/>
          <p:cNvSpPr/>
          <p:nvPr/>
        </p:nvSpPr>
        <p:spPr>
          <a:xfrm>
            <a:off x="2325701" y="4654380"/>
            <a:ext cx="2866583" cy="1385028"/>
          </a:xfrm>
          <a:prstGeom prst="wedgeRectCallout">
            <a:avLst>
              <a:gd name="adj1" fmla="val -40918"/>
              <a:gd name="adj2" fmla="val -96215"/>
            </a:avLst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0" name="矩形标注 69"/>
          <p:cNvSpPr/>
          <p:nvPr/>
        </p:nvSpPr>
        <p:spPr>
          <a:xfrm>
            <a:off x="4503771" y="2084850"/>
            <a:ext cx="2866583" cy="1385027"/>
          </a:xfrm>
          <a:prstGeom prst="wedgeRectCallout">
            <a:avLst>
              <a:gd name="adj1" fmla="val -43871"/>
              <a:gd name="adj2" fmla="val 90843"/>
            </a:avLst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4" name="TextBox 26"/>
          <p:cNvSpPr txBox="1"/>
          <p:nvPr/>
        </p:nvSpPr>
        <p:spPr>
          <a:xfrm>
            <a:off x="4757771" y="2129139"/>
            <a:ext cx="242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4503771" y="2560126"/>
            <a:ext cx="2866583" cy="65248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感谢您选择了布衣公子作品，单击添加文字内容，言简意赅不罗嗦。</a:t>
            </a:r>
          </a:p>
        </p:txBody>
      </p:sp>
      <p:sp>
        <p:nvSpPr>
          <p:cNvPr id="80" name="矩形标注 79"/>
          <p:cNvSpPr/>
          <p:nvPr/>
        </p:nvSpPr>
        <p:spPr>
          <a:xfrm>
            <a:off x="6571129" y="4654380"/>
            <a:ext cx="2866583" cy="1385028"/>
          </a:xfrm>
          <a:prstGeom prst="wedgeRectCallout">
            <a:avLst>
              <a:gd name="adj1" fmla="val -40918"/>
              <a:gd name="adj2" fmla="val -96215"/>
            </a:avLst>
          </a:prstGeom>
          <a:solidFill>
            <a:srgbClr val="F8841D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91" name="矩形标注 90"/>
          <p:cNvSpPr/>
          <p:nvPr/>
        </p:nvSpPr>
        <p:spPr>
          <a:xfrm>
            <a:off x="8779802" y="2084853"/>
            <a:ext cx="2866583" cy="1385028"/>
          </a:xfrm>
          <a:prstGeom prst="wedgeRectCallout">
            <a:avLst>
              <a:gd name="adj1" fmla="val -43871"/>
              <a:gd name="adj2" fmla="val 90843"/>
            </a:avLst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4" name="TextBox 26"/>
          <p:cNvSpPr txBox="1"/>
          <p:nvPr/>
        </p:nvSpPr>
        <p:spPr>
          <a:xfrm>
            <a:off x="9033265" y="2129139"/>
            <a:ext cx="242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8779265" y="2560126"/>
            <a:ext cx="2866583" cy="65248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感谢您选择了布衣公子作品，单击添加文字内容，言简意赅不罗嗦。</a:t>
            </a:r>
          </a:p>
        </p:txBody>
      </p:sp>
      <p:sp>
        <p:nvSpPr>
          <p:cNvPr id="96" name="TextBox 26"/>
          <p:cNvSpPr txBox="1"/>
          <p:nvPr/>
        </p:nvSpPr>
        <p:spPr>
          <a:xfrm>
            <a:off x="6839526" y="4808502"/>
            <a:ext cx="242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6585526" y="5239489"/>
            <a:ext cx="2866583" cy="65248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感谢您选择了布衣公子作品，单击添加文字内容，言简意赅不罗嗦。</a:t>
            </a:r>
          </a:p>
        </p:txBody>
      </p:sp>
      <p:sp>
        <p:nvSpPr>
          <p:cNvPr id="98" name="TextBox 26"/>
          <p:cNvSpPr txBox="1"/>
          <p:nvPr/>
        </p:nvSpPr>
        <p:spPr>
          <a:xfrm>
            <a:off x="2580517" y="4808502"/>
            <a:ext cx="242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2326517" y="5239489"/>
            <a:ext cx="2866583" cy="65248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感谢您选择了布衣公子作品，单击添加文字内容，言简意赅不罗嗦。</a:t>
            </a:r>
          </a:p>
        </p:txBody>
      </p:sp>
      <p:sp>
        <p:nvSpPr>
          <p:cNvPr id="100" name="矩形 99"/>
          <p:cNvSpPr/>
          <p:nvPr/>
        </p:nvSpPr>
        <p:spPr>
          <a:xfrm>
            <a:off x="8609066" y="4094428"/>
            <a:ext cx="71686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 smtClean="0">
                <a:solidFill>
                  <a:srgbClr val="F26D64"/>
                </a:solidFill>
                <a:latin typeface="Arial" pitchFamily="34" charset="0"/>
                <a:ea typeface="方正大黑简体" pitchFamily="2" charset="-122"/>
                <a:cs typeface="Arial" pitchFamily="34" charset="0"/>
              </a:rPr>
              <a:t>2016</a:t>
            </a:r>
            <a:endParaRPr lang="zh-CN" altLang="en-US" sz="1867" b="1" dirty="0">
              <a:solidFill>
                <a:srgbClr val="F26D64"/>
              </a:solidFill>
              <a:latin typeface="Arial" pitchFamily="34" charset="0"/>
              <a:ea typeface="方正大黑简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5" name="Rectangle 1"/>
          <p:cNvSpPr/>
          <p:nvPr/>
        </p:nvSpPr>
        <p:spPr>
          <a:xfrm>
            <a:off x="1073178" y="3883435"/>
            <a:ext cx="1524000" cy="1219200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6"/>
          <p:cNvSpPr/>
          <p:nvPr/>
        </p:nvSpPr>
        <p:spPr>
          <a:xfrm>
            <a:off x="2601903" y="3171645"/>
            <a:ext cx="1524000" cy="1930991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ectangle 7"/>
          <p:cNvSpPr/>
          <p:nvPr/>
        </p:nvSpPr>
        <p:spPr>
          <a:xfrm>
            <a:off x="4125903" y="4137139"/>
            <a:ext cx="1524000" cy="965496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7144219" y="3977012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34" name="矩形 6"/>
          <p:cNvSpPr>
            <a:spLocks noChangeArrowheads="1"/>
          </p:cNvSpPr>
          <p:nvPr/>
        </p:nvSpPr>
        <p:spPr bwMode="auto">
          <a:xfrm>
            <a:off x="7144219" y="5442813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7144219" y="2511212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1" name="矩形 40"/>
          <p:cNvSpPr/>
          <p:nvPr/>
        </p:nvSpPr>
        <p:spPr>
          <a:xfrm>
            <a:off x="7260331" y="2130364"/>
            <a:ext cx="2916000" cy="332148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7260331" y="5102635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43" name="矩形 42"/>
          <p:cNvSpPr/>
          <p:nvPr/>
        </p:nvSpPr>
        <p:spPr>
          <a:xfrm>
            <a:off x="7260331" y="3616499"/>
            <a:ext cx="291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451814" y="5372050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45" name="Rectangle 58"/>
          <p:cNvSpPr/>
          <p:nvPr/>
        </p:nvSpPr>
        <p:spPr>
          <a:xfrm>
            <a:off x="926540" y="5792318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26183" y="2403015"/>
            <a:ext cx="1200373" cy="1142830"/>
            <a:chOff x="-708025" y="1700213"/>
            <a:chExt cx="1423988" cy="1355725"/>
          </a:xfrm>
          <a:solidFill>
            <a:srgbClr val="546E7A"/>
          </a:solidFill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-387350" y="1700213"/>
              <a:ext cx="777875" cy="231775"/>
            </a:xfrm>
            <a:custGeom>
              <a:avLst/>
              <a:gdLst>
                <a:gd name="T0" fmla="*/ 103 w 206"/>
                <a:gd name="T1" fmla="*/ 61 h 61"/>
                <a:gd name="T2" fmla="*/ 206 w 206"/>
                <a:gd name="T3" fmla="*/ 33 h 61"/>
                <a:gd name="T4" fmla="*/ 206 w 206"/>
                <a:gd name="T5" fmla="*/ 30 h 61"/>
                <a:gd name="T6" fmla="*/ 103 w 206"/>
                <a:gd name="T7" fmla="*/ 0 h 61"/>
                <a:gd name="T8" fmla="*/ 0 w 206"/>
                <a:gd name="T9" fmla="*/ 30 h 61"/>
                <a:gd name="T10" fmla="*/ 1 w 206"/>
                <a:gd name="T11" fmla="*/ 33 h 61"/>
                <a:gd name="T12" fmla="*/ 103 w 206"/>
                <a:gd name="T13" fmla="*/ 61 h 61"/>
                <a:gd name="T14" fmla="*/ 18 w 206"/>
                <a:gd name="T15" fmla="*/ 26 h 61"/>
                <a:gd name="T16" fmla="*/ 38 w 206"/>
                <a:gd name="T17" fmla="*/ 19 h 61"/>
                <a:gd name="T18" fmla="*/ 103 w 206"/>
                <a:gd name="T19" fmla="*/ 12 h 61"/>
                <a:gd name="T20" fmla="*/ 168 w 206"/>
                <a:gd name="T21" fmla="*/ 19 h 61"/>
                <a:gd name="T22" fmla="*/ 189 w 206"/>
                <a:gd name="T23" fmla="*/ 26 h 61"/>
                <a:gd name="T24" fmla="*/ 195 w 206"/>
                <a:gd name="T25" fmla="*/ 30 h 61"/>
                <a:gd name="T26" fmla="*/ 189 w 206"/>
                <a:gd name="T27" fmla="*/ 34 h 61"/>
                <a:gd name="T28" fmla="*/ 168 w 206"/>
                <a:gd name="T29" fmla="*/ 42 h 61"/>
                <a:gd name="T30" fmla="*/ 103 w 206"/>
                <a:gd name="T31" fmla="*/ 49 h 61"/>
                <a:gd name="T32" fmla="*/ 38 w 206"/>
                <a:gd name="T33" fmla="*/ 42 h 61"/>
                <a:gd name="T34" fmla="*/ 18 w 206"/>
                <a:gd name="T35" fmla="*/ 34 h 61"/>
                <a:gd name="T36" fmla="*/ 12 w 206"/>
                <a:gd name="T37" fmla="*/ 30 h 61"/>
                <a:gd name="T38" fmla="*/ 18 w 206"/>
                <a:gd name="T39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61">
                  <a:moveTo>
                    <a:pt x="103" y="61"/>
                  </a:moveTo>
                  <a:cubicBezTo>
                    <a:pt x="157" y="61"/>
                    <a:pt x="200" y="49"/>
                    <a:pt x="206" y="33"/>
                  </a:cubicBezTo>
                  <a:cubicBezTo>
                    <a:pt x="206" y="32"/>
                    <a:pt x="206" y="31"/>
                    <a:pt x="206" y="30"/>
                  </a:cubicBezTo>
                  <a:cubicBezTo>
                    <a:pt x="206" y="14"/>
                    <a:pt x="160" y="0"/>
                    <a:pt x="103" y="0"/>
                  </a:cubicBezTo>
                  <a:cubicBezTo>
                    <a:pt x="46" y="0"/>
                    <a:pt x="0" y="14"/>
                    <a:pt x="0" y="30"/>
                  </a:cubicBezTo>
                  <a:cubicBezTo>
                    <a:pt x="0" y="31"/>
                    <a:pt x="0" y="32"/>
                    <a:pt x="1" y="33"/>
                  </a:cubicBezTo>
                  <a:cubicBezTo>
                    <a:pt x="6" y="49"/>
                    <a:pt x="50" y="61"/>
                    <a:pt x="103" y="61"/>
                  </a:cubicBezTo>
                  <a:close/>
                  <a:moveTo>
                    <a:pt x="18" y="26"/>
                  </a:moveTo>
                  <a:cubicBezTo>
                    <a:pt x="23" y="24"/>
                    <a:pt x="30" y="21"/>
                    <a:pt x="38" y="19"/>
                  </a:cubicBezTo>
                  <a:cubicBezTo>
                    <a:pt x="56" y="14"/>
                    <a:pt x="79" y="12"/>
                    <a:pt x="103" y="12"/>
                  </a:cubicBezTo>
                  <a:cubicBezTo>
                    <a:pt x="127" y="12"/>
                    <a:pt x="150" y="14"/>
                    <a:pt x="168" y="19"/>
                  </a:cubicBezTo>
                  <a:cubicBezTo>
                    <a:pt x="176" y="21"/>
                    <a:pt x="183" y="24"/>
                    <a:pt x="189" y="26"/>
                  </a:cubicBezTo>
                  <a:cubicBezTo>
                    <a:pt x="192" y="28"/>
                    <a:pt x="194" y="29"/>
                    <a:pt x="195" y="30"/>
                  </a:cubicBezTo>
                  <a:cubicBezTo>
                    <a:pt x="194" y="31"/>
                    <a:pt x="192" y="33"/>
                    <a:pt x="189" y="34"/>
                  </a:cubicBezTo>
                  <a:cubicBezTo>
                    <a:pt x="183" y="37"/>
                    <a:pt x="176" y="40"/>
                    <a:pt x="168" y="42"/>
                  </a:cubicBezTo>
                  <a:cubicBezTo>
                    <a:pt x="150" y="46"/>
                    <a:pt x="127" y="49"/>
                    <a:pt x="103" y="49"/>
                  </a:cubicBezTo>
                  <a:cubicBezTo>
                    <a:pt x="79" y="49"/>
                    <a:pt x="56" y="46"/>
                    <a:pt x="38" y="42"/>
                  </a:cubicBezTo>
                  <a:cubicBezTo>
                    <a:pt x="30" y="40"/>
                    <a:pt x="23" y="37"/>
                    <a:pt x="18" y="34"/>
                  </a:cubicBezTo>
                  <a:cubicBezTo>
                    <a:pt x="15" y="33"/>
                    <a:pt x="13" y="31"/>
                    <a:pt x="12" y="30"/>
                  </a:cubicBezTo>
                  <a:cubicBezTo>
                    <a:pt x="13" y="29"/>
                    <a:pt x="15" y="28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-708025" y="1858963"/>
              <a:ext cx="1423988" cy="1196975"/>
            </a:xfrm>
            <a:custGeom>
              <a:avLst/>
              <a:gdLst>
                <a:gd name="T0" fmla="*/ 352 w 377"/>
                <a:gd name="T1" fmla="*/ 12 h 316"/>
                <a:gd name="T2" fmla="*/ 329 w 377"/>
                <a:gd name="T3" fmla="*/ 9 h 316"/>
                <a:gd name="T4" fmla="*/ 291 w 377"/>
                <a:gd name="T5" fmla="*/ 0 h 316"/>
                <a:gd name="T6" fmla="*/ 188 w 377"/>
                <a:gd name="T7" fmla="*/ 24 h 316"/>
                <a:gd name="T8" fmla="*/ 85 w 377"/>
                <a:gd name="T9" fmla="*/ 0 h 316"/>
                <a:gd name="T10" fmla="*/ 47 w 377"/>
                <a:gd name="T11" fmla="*/ 9 h 316"/>
                <a:gd name="T12" fmla="*/ 24 w 377"/>
                <a:gd name="T13" fmla="*/ 12 h 316"/>
                <a:gd name="T14" fmla="*/ 2 w 377"/>
                <a:gd name="T15" fmla="*/ 48 h 316"/>
                <a:gd name="T16" fmla="*/ 34 w 377"/>
                <a:gd name="T17" fmla="*/ 79 h 316"/>
                <a:gd name="T18" fmla="*/ 86 w 377"/>
                <a:gd name="T19" fmla="*/ 136 h 316"/>
                <a:gd name="T20" fmla="*/ 68 w 377"/>
                <a:gd name="T21" fmla="*/ 146 h 316"/>
                <a:gd name="T22" fmla="*/ 59 w 377"/>
                <a:gd name="T23" fmla="*/ 142 h 316"/>
                <a:gd name="T24" fmla="*/ 41 w 377"/>
                <a:gd name="T25" fmla="*/ 151 h 316"/>
                <a:gd name="T26" fmla="*/ 62 w 377"/>
                <a:gd name="T27" fmla="*/ 167 h 316"/>
                <a:gd name="T28" fmla="*/ 88 w 377"/>
                <a:gd name="T29" fmla="*/ 163 h 316"/>
                <a:gd name="T30" fmla="*/ 167 w 377"/>
                <a:gd name="T31" fmla="*/ 215 h 316"/>
                <a:gd name="T32" fmla="*/ 143 w 377"/>
                <a:gd name="T33" fmla="*/ 275 h 316"/>
                <a:gd name="T34" fmla="*/ 129 w 377"/>
                <a:gd name="T35" fmla="*/ 290 h 316"/>
                <a:gd name="T36" fmla="*/ 112 w 377"/>
                <a:gd name="T37" fmla="*/ 316 h 316"/>
                <a:gd name="T38" fmla="*/ 265 w 377"/>
                <a:gd name="T39" fmla="*/ 305 h 316"/>
                <a:gd name="T40" fmla="*/ 249 w 377"/>
                <a:gd name="T41" fmla="*/ 290 h 316"/>
                <a:gd name="T42" fmla="*/ 215 w 377"/>
                <a:gd name="T43" fmla="*/ 275 h 316"/>
                <a:gd name="T44" fmla="*/ 272 w 377"/>
                <a:gd name="T45" fmla="*/ 146 h 316"/>
                <a:gd name="T46" fmla="*/ 308 w 377"/>
                <a:gd name="T47" fmla="*/ 167 h 316"/>
                <a:gd name="T48" fmla="*/ 332 w 377"/>
                <a:gd name="T49" fmla="*/ 161 h 316"/>
                <a:gd name="T50" fmla="*/ 332 w 377"/>
                <a:gd name="T51" fmla="*/ 144 h 316"/>
                <a:gd name="T52" fmla="*/ 314 w 377"/>
                <a:gd name="T53" fmla="*/ 146 h 316"/>
                <a:gd name="T54" fmla="*/ 297 w 377"/>
                <a:gd name="T55" fmla="*/ 144 h 316"/>
                <a:gd name="T56" fmla="*/ 305 w 377"/>
                <a:gd name="T57" fmla="*/ 107 h 316"/>
                <a:gd name="T58" fmla="*/ 366 w 377"/>
                <a:gd name="T59" fmla="*/ 63 h 316"/>
                <a:gd name="T60" fmla="*/ 374 w 377"/>
                <a:gd name="T61" fmla="*/ 29 h 316"/>
                <a:gd name="T62" fmla="*/ 44 w 377"/>
                <a:gd name="T63" fmla="*/ 60 h 316"/>
                <a:gd name="T64" fmla="*/ 22 w 377"/>
                <a:gd name="T65" fmla="*/ 37 h 316"/>
                <a:gd name="T66" fmla="*/ 47 w 377"/>
                <a:gd name="T67" fmla="*/ 29 h 316"/>
                <a:gd name="T68" fmla="*/ 73 w 377"/>
                <a:gd name="T69" fmla="*/ 41 h 316"/>
                <a:gd name="T70" fmla="*/ 87 w 377"/>
                <a:gd name="T71" fmla="*/ 54 h 316"/>
                <a:gd name="T72" fmla="*/ 86 w 377"/>
                <a:gd name="T73" fmla="*/ 92 h 316"/>
                <a:gd name="T74" fmla="*/ 188 w 377"/>
                <a:gd name="T75" fmla="*/ 135 h 316"/>
                <a:gd name="T76" fmla="*/ 161 w 377"/>
                <a:gd name="T77" fmla="*/ 115 h 316"/>
                <a:gd name="T78" fmla="*/ 172 w 377"/>
                <a:gd name="T79" fmla="*/ 83 h 316"/>
                <a:gd name="T80" fmla="*/ 205 w 377"/>
                <a:gd name="T81" fmla="*/ 83 h 316"/>
                <a:gd name="T82" fmla="*/ 215 w 377"/>
                <a:gd name="T83" fmla="*/ 115 h 316"/>
                <a:gd name="T84" fmla="*/ 351 w 377"/>
                <a:gd name="T85" fmla="*/ 48 h 316"/>
                <a:gd name="T86" fmla="*/ 290 w 377"/>
                <a:gd name="T87" fmla="*/ 92 h 316"/>
                <a:gd name="T88" fmla="*/ 290 w 377"/>
                <a:gd name="T89" fmla="*/ 54 h 316"/>
                <a:gd name="T90" fmla="*/ 304 w 377"/>
                <a:gd name="T91" fmla="*/ 41 h 316"/>
                <a:gd name="T92" fmla="*/ 329 w 377"/>
                <a:gd name="T93" fmla="*/ 29 h 316"/>
                <a:gd name="T94" fmla="*/ 354 w 377"/>
                <a:gd name="T95" fmla="*/ 3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16">
                  <a:moveTo>
                    <a:pt x="374" y="29"/>
                  </a:moveTo>
                  <a:cubicBezTo>
                    <a:pt x="371" y="23"/>
                    <a:pt x="365" y="16"/>
                    <a:pt x="352" y="12"/>
                  </a:cubicBezTo>
                  <a:cubicBezTo>
                    <a:pt x="346" y="9"/>
                    <a:pt x="338" y="9"/>
                    <a:pt x="329" y="9"/>
                  </a:cubicBezTo>
                  <a:cubicBezTo>
                    <a:pt x="329" y="9"/>
                    <a:pt x="329" y="9"/>
                    <a:pt x="329" y="9"/>
                  </a:cubicBezTo>
                  <a:cubicBezTo>
                    <a:pt x="312" y="9"/>
                    <a:pt x="299" y="12"/>
                    <a:pt x="291" y="19"/>
                  </a:cubicBezTo>
                  <a:cubicBezTo>
                    <a:pt x="291" y="12"/>
                    <a:pt x="291" y="5"/>
                    <a:pt x="291" y="0"/>
                  </a:cubicBezTo>
                  <a:cubicBezTo>
                    <a:pt x="285" y="7"/>
                    <a:pt x="274" y="12"/>
                    <a:pt x="259" y="16"/>
                  </a:cubicBezTo>
                  <a:cubicBezTo>
                    <a:pt x="239" y="21"/>
                    <a:pt x="214" y="24"/>
                    <a:pt x="188" y="24"/>
                  </a:cubicBezTo>
                  <a:cubicBezTo>
                    <a:pt x="162" y="24"/>
                    <a:pt x="137" y="21"/>
                    <a:pt x="118" y="16"/>
                  </a:cubicBezTo>
                  <a:cubicBezTo>
                    <a:pt x="102" y="12"/>
                    <a:pt x="91" y="6"/>
                    <a:pt x="85" y="0"/>
                  </a:cubicBezTo>
                  <a:cubicBezTo>
                    <a:pt x="85" y="5"/>
                    <a:pt x="85" y="12"/>
                    <a:pt x="85" y="19"/>
                  </a:cubicBezTo>
                  <a:cubicBezTo>
                    <a:pt x="77" y="12"/>
                    <a:pt x="65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9"/>
                    <a:pt x="31" y="9"/>
                    <a:pt x="24" y="12"/>
                  </a:cubicBezTo>
                  <a:cubicBezTo>
                    <a:pt x="11" y="16"/>
                    <a:pt x="5" y="24"/>
                    <a:pt x="3" y="29"/>
                  </a:cubicBezTo>
                  <a:cubicBezTo>
                    <a:pt x="0" y="36"/>
                    <a:pt x="0" y="42"/>
                    <a:pt x="2" y="48"/>
                  </a:cubicBezTo>
                  <a:cubicBezTo>
                    <a:pt x="3" y="53"/>
                    <a:pt x="6" y="58"/>
                    <a:pt x="11" y="63"/>
                  </a:cubicBezTo>
                  <a:cubicBezTo>
                    <a:pt x="18" y="70"/>
                    <a:pt x="27" y="75"/>
                    <a:pt x="34" y="79"/>
                  </a:cubicBezTo>
                  <a:cubicBezTo>
                    <a:pt x="49" y="87"/>
                    <a:pt x="60" y="95"/>
                    <a:pt x="71" y="107"/>
                  </a:cubicBezTo>
                  <a:cubicBezTo>
                    <a:pt x="81" y="117"/>
                    <a:pt x="87" y="129"/>
                    <a:pt x="86" y="136"/>
                  </a:cubicBezTo>
                  <a:cubicBezTo>
                    <a:pt x="85" y="138"/>
                    <a:pt x="84" y="141"/>
                    <a:pt x="79" y="144"/>
                  </a:cubicBezTo>
                  <a:cubicBezTo>
                    <a:pt x="78" y="144"/>
                    <a:pt x="74" y="145"/>
                    <a:pt x="68" y="146"/>
                  </a:cubicBezTo>
                  <a:cubicBezTo>
                    <a:pt x="66" y="146"/>
                    <a:pt x="64" y="146"/>
                    <a:pt x="62" y="146"/>
                  </a:cubicBezTo>
                  <a:cubicBezTo>
                    <a:pt x="62" y="144"/>
                    <a:pt x="60" y="143"/>
                    <a:pt x="59" y="142"/>
                  </a:cubicBezTo>
                  <a:cubicBezTo>
                    <a:pt x="54" y="138"/>
                    <a:pt x="48" y="139"/>
                    <a:pt x="44" y="144"/>
                  </a:cubicBezTo>
                  <a:cubicBezTo>
                    <a:pt x="42" y="146"/>
                    <a:pt x="41" y="149"/>
                    <a:pt x="41" y="151"/>
                  </a:cubicBezTo>
                  <a:cubicBezTo>
                    <a:pt x="41" y="155"/>
                    <a:pt x="42" y="158"/>
                    <a:pt x="44" y="161"/>
                  </a:cubicBezTo>
                  <a:cubicBezTo>
                    <a:pt x="48" y="165"/>
                    <a:pt x="53" y="167"/>
                    <a:pt x="62" y="167"/>
                  </a:cubicBezTo>
                  <a:cubicBezTo>
                    <a:pt x="64" y="167"/>
                    <a:pt x="66" y="167"/>
                    <a:pt x="69" y="167"/>
                  </a:cubicBezTo>
                  <a:cubicBezTo>
                    <a:pt x="74" y="166"/>
                    <a:pt x="84" y="165"/>
                    <a:pt x="88" y="163"/>
                  </a:cubicBezTo>
                  <a:cubicBezTo>
                    <a:pt x="97" y="158"/>
                    <a:pt x="102" y="152"/>
                    <a:pt x="104" y="146"/>
                  </a:cubicBezTo>
                  <a:cubicBezTo>
                    <a:pt x="116" y="179"/>
                    <a:pt x="136" y="206"/>
                    <a:pt x="167" y="215"/>
                  </a:cubicBezTo>
                  <a:cubicBezTo>
                    <a:pt x="168" y="220"/>
                    <a:pt x="173" y="260"/>
                    <a:pt x="161" y="275"/>
                  </a:cubicBezTo>
                  <a:cubicBezTo>
                    <a:pt x="143" y="275"/>
                    <a:pt x="143" y="275"/>
                    <a:pt x="143" y="275"/>
                  </a:cubicBezTo>
                  <a:cubicBezTo>
                    <a:pt x="135" y="275"/>
                    <a:pt x="129" y="282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19" y="291"/>
                    <a:pt x="112" y="297"/>
                    <a:pt x="112" y="305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5" y="305"/>
                    <a:pt x="265" y="305"/>
                    <a:pt x="265" y="305"/>
                  </a:cubicBezTo>
                  <a:cubicBezTo>
                    <a:pt x="265" y="297"/>
                    <a:pt x="258" y="291"/>
                    <a:pt x="249" y="290"/>
                  </a:cubicBezTo>
                  <a:cubicBezTo>
                    <a:pt x="249" y="290"/>
                    <a:pt x="249" y="290"/>
                    <a:pt x="249" y="290"/>
                  </a:cubicBezTo>
                  <a:cubicBezTo>
                    <a:pt x="249" y="282"/>
                    <a:pt x="242" y="275"/>
                    <a:pt x="234" y="275"/>
                  </a:cubicBezTo>
                  <a:cubicBezTo>
                    <a:pt x="215" y="275"/>
                    <a:pt x="215" y="275"/>
                    <a:pt x="215" y="275"/>
                  </a:cubicBezTo>
                  <a:cubicBezTo>
                    <a:pt x="204" y="260"/>
                    <a:pt x="208" y="221"/>
                    <a:pt x="209" y="215"/>
                  </a:cubicBezTo>
                  <a:cubicBezTo>
                    <a:pt x="240" y="207"/>
                    <a:pt x="260" y="179"/>
                    <a:pt x="272" y="146"/>
                  </a:cubicBezTo>
                  <a:cubicBezTo>
                    <a:pt x="274" y="152"/>
                    <a:pt x="279" y="158"/>
                    <a:pt x="288" y="163"/>
                  </a:cubicBezTo>
                  <a:cubicBezTo>
                    <a:pt x="293" y="165"/>
                    <a:pt x="303" y="166"/>
                    <a:pt x="308" y="167"/>
                  </a:cubicBezTo>
                  <a:cubicBezTo>
                    <a:pt x="310" y="167"/>
                    <a:pt x="312" y="167"/>
                    <a:pt x="314" y="167"/>
                  </a:cubicBezTo>
                  <a:cubicBezTo>
                    <a:pt x="323" y="167"/>
                    <a:pt x="329" y="165"/>
                    <a:pt x="332" y="161"/>
                  </a:cubicBezTo>
                  <a:cubicBezTo>
                    <a:pt x="334" y="158"/>
                    <a:pt x="336" y="155"/>
                    <a:pt x="335" y="151"/>
                  </a:cubicBezTo>
                  <a:cubicBezTo>
                    <a:pt x="335" y="149"/>
                    <a:pt x="334" y="146"/>
                    <a:pt x="332" y="144"/>
                  </a:cubicBezTo>
                  <a:cubicBezTo>
                    <a:pt x="329" y="139"/>
                    <a:pt x="322" y="138"/>
                    <a:pt x="318" y="142"/>
                  </a:cubicBezTo>
                  <a:cubicBezTo>
                    <a:pt x="316" y="143"/>
                    <a:pt x="315" y="144"/>
                    <a:pt x="314" y="146"/>
                  </a:cubicBezTo>
                  <a:cubicBezTo>
                    <a:pt x="312" y="146"/>
                    <a:pt x="310" y="146"/>
                    <a:pt x="308" y="146"/>
                  </a:cubicBezTo>
                  <a:cubicBezTo>
                    <a:pt x="303" y="145"/>
                    <a:pt x="299" y="144"/>
                    <a:pt x="297" y="144"/>
                  </a:cubicBezTo>
                  <a:cubicBezTo>
                    <a:pt x="292" y="141"/>
                    <a:pt x="291" y="138"/>
                    <a:pt x="291" y="136"/>
                  </a:cubicBezTo>
                  <a:cubicBezTo>
                    <a:pt x="289" y="129"/>
                    <a:pt x="296" y="117"/>
                    <a:pt x="305" y="107"/>
                  </a:cubicBezTo>
                  <a:cubicBezTo>
                    <a:pt x="316" y="95"/>
                    <a:pt x="328" y="87"/>
                    <a:pt x="343" y="79"/>
                  </a:cubicBezTo>
                  <a:cubicBezTo>
                    <a:pt x="350" y="75"/>
                    <a:pt x="359" y="70"/>
                    <a:pt x="366" y="63"/>
                  </a:cubicBezTo>
                  <a:cubicBezTo>
                    <a:pt x="370" y="58"/>
                    <a:pt x="373" y="53"/>
                    <a:pt x="375" y="48"/>
                  </a:cubicBezTo>
                  <a:cubicBezTo>
                    <a:pt x="377" y="42"/>
                    <a:pt x="376" y="35"/>
                    <a:pt x="374" y="29"/>
                  </a:cubicBezTo>
                  <a:close/>
                  <a:moveTo>
                    <a:pt x="86" y="92"/>
                  </a:moveTo>
                  <a:cubicBezTo>
                    <a:pt x="74" y="79"/>
                    <a:pt x="61" y="70"/>
                    <a:pt x="44" y="60"/>
                  </a:cubicBezTo>
                  <a:cubicBezTo>
                    <a:pt x="38" y="57"/>
                    <a:pt x="30" y="53"/>
                    <a:pt x="26" y="48"/>
                  </a:cubicBezTo>
                  <a:cubicBezTo>
                    <a:pt x="20" y="42"/>
                    <a:pt x="21" y="39"/>
                    <a:pt x="22" y="37"/>
                  </a:cubicBezTo>
                  <a:cubicBezTo>
                    <a:pt x="25" y="31"/>
                    <a:pt x="3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60" y="29"/>
                    <a:pt x="69" y="31"/>
                    <a:pt x="72" y="35"/>
                  </a:cubicBezTo>
                  <a:cubicBezTo>
                    <a:pt x="74" y="38"/>
                    <a:pt x="73" y="41"/>
                    <a:pt x="73" y="41"/>
                  </a:cubicBezTo>
                  <a:cubicBezTo>
                    <a:pt x="71" y="46"/>
                    <a:pt x="74" y="52"/>
                    <a:pt x="79" y="54"/>
                  </a:cubicBezTo>
                  <a:cubicBezTo>
                    <a:pt x="82" y="55"/>
                    <a:pt x="84" y="55"/>
                    <a:pt x="87" y="54"/>
                  </a:cubicBezTo>
                  <a:cubicBezTo>
                    <a:pt x="88" y="68"/>
                    <a:pt x="89" y="84"/>
                    <a:pt x="92" y="100"/>
                  </a:cubicBezTo>
                  <a:cubicBezTo>
                    <a:pt x="90" y="97"/>
                    <a:pt x="88" y="95"/>
                    <a:pt x="86" y="92"/>
                  </a:cubicBezTo>
                  <a:close/>
                  <a:moveTo>
                    <a:pt x="221" y="152"/>
                  </a:moveTo>
                  <a:cubicBezTo>
                    <a:pt x="188" y="135"/>
                    <a:pt x="188" y="135"/>
                    <a:pt x="188" y="135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88" y="50"/>
                    <a:pt x="188" y="50"/>
                    <a:pt x="188" y="50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15" y="115"/>
                    <a:pt x="215" y="115"/>
                    <a:pt x="215" y="115"/>
                  </a:cubicBezTo>
                  <a:lnTo>
                    <a:pt x="221" y="152"/>
                  </a:lnTo>
                  <a:close/>
                  <a:moveTo>
                    <a:pt x="351" y="48"/>
                  </a:moveTo>
                  <a:cubicBezTo>
                    <a:pt x="346" y="53"/>
                    <a:pt x="339" y="57"/>
                    <a:pt x="333" y="60"/>
                  </a:cubicBezTo>
                  <a:cubicBezTo>
                    <a:pt x="316" y="70"/>
                    <a:pt x="303" y="79"/>
                    <a:pt x="290" y="92"/>
                  </a:cubicBezTo>
                  <a:cubicBezTo>
                    <a:pt x="288" y="95"/>
                    <a:pt x="286" y="97"/>
                    <a:pt x="284" y="99"/>
                  </a:cubicBezTo>
                  <a:cubicBezTo>
                    <a:pt x="287" y="84"/>
                    <a:pt x="289" y="68"/>
                    <a:pt x="290" y="54"/>
                  </a:cubicBezTo>
                  <a:cubicBezTo>
                    <a:pt x="292" y="55"/>
                    <a:pt x="295" y="55"/>
                    <a:pt x="297" y="54"/>
                  </a:cubicBezTo>
                  <a:cubicBezTo>
                    <a:pt x="303" y="52"/>
                    <a:pt x="305" y="46"/>
                    <a:pt x="304" y="41"/>
                  </a:cubicBezTo>
                  <a:cubicBezTo>
                    <a:pt x="304" y="41"/>
                    <a:pt x="303" y="38"/>
                    <a:pt x="304" y="35"/>
                  </a:cubicBezTo>
                  <a:cubicBezTo>
                    <a:pt x="307" y="31"/>
                    <a:pt x="317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40" y="29"/>
                    <a:pt x="352" y="31"/>
                    <a:pt x="354" y="37"/>
                  </a:cubicBezTo>
                  <a:cubicBezTo>
                    <a:pt x="355" y="39"/>
                    <a:pt x="356" y="42"/>
                    <a:pt x="35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04026" y="1786282"/>
            <a:ext cx="1200373" cy="1142830"/>
            <a:chOff x="-708025" y="1700213"/>
            <a:chExt cx="1423988" cy="1355725"/>
          </a:xfrm>
          <a:solidFill>
            <a:srgbClr val="5EC6D3"/>
          </a:solidFill>
        </p:grpSpPr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-387350" y="1700213"/>
              <a:ext cx="777875" cy="231775"/>
            </a:xfrm>
            <a:custGeom>
              <a:avLst/>
              <a:gdLst>
                <a:gd name="T0" fmla="*/ 103 w 206"/>
                <a:gd name="T1" fmla="*/ 61 h 61"/>
                <a:gd name="T2" fmla="*/ 206 w 206"/>
                <a:gd name="T3" fmla="*/ 33 h 61"/>
                <a:gd name="T4" fmla="*/ 206 w 206"/>
                <a:gd name="T5" fmla="*/ 30 h 61"/>
                <a:gd name="T6" fmla="*/ 103 w 206"/>
                <a:gd name="T7" fmla="*/ 0 h 61"/>
                <a:gd name="T8" fmla="*/ 0 w 206"/>
                <a:gd name="T9" fmla="*/ 30 h 61"/>
                <a:gd name="T10" fmla="*/ 1 w 206"/>
                <a:gd name="T11" fmla="*/ 33 h 61"/>
                <a:gd name="T12" fmla="*/ 103 w 206"/>
                <a:gd name="T13" fmla="*/ 61 h 61"/>
                <a:gd name="T14" fmla="*/ 18 w 206"/>
                <a:gd name="T15" fmla="*/ 26 h 61"/>
                <a:gd name="T16" fmla="*/ 38 w 206"/>
                <a:gd name="T17" fmla="*/ 19 h 61"/>
                <a:gd name="T18" fmla="*/ 103 w 206"/>
                <a:gd name="T19" fmla="*/ 12 h 61"/>
                <a:gd name="T20" fmla="*/ 168 w 206"/>
                <a:gd name="T21" fmla="*/ 19 h 61"/>
                <a:gd name="T22" fmla="*/ 189 w 206"/>
                <a:gd name="T23" fmla="*/ 26 h 61"/>
                <a:gd name="T24" fmla="*/ 195 w 206"/>
                <a:gd name="T25" fmla="*/ 30 h 61"/>
                <a:gd name="T26" fmla="*/ 189 w 206"/>
                <a:gd name="T27" fmla="*/ 34 h 61"/>
                <a:gd name="T28" fmla="*/ 168 w 206"/>
                <a:gd name="T29" fmla="*/ 42 h 61"/>
                <a:gd name="T30" fmla="*/ 103 w 206"/>
                <a:gd name="T31" fmla="*/ 49 h 61"/>
                <a:gd name="T32" fmla="*/ 38 w 206"/>
                <a:gd name="T33" fmla="*/ 42 h 61"/>
                <a:gd name="T34" fmla="*/ 18 w 206"/>
                <a:gd name="T35" fmla="*/ 34 h 61"/>
                <a:gd name="T36" fmla="*/ 12 w 206"/>
                <a:gd name="T37" fmla="*/ 30 h 61"/>
                <a:gd name="T38" fmla="*/ 18 w 206"/>
                <a:gd name="T39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61">
                  <a:moveTo>
                    <a:pt x="103" y="61"/>
                  </a:moveTo>
                  <a:cubicBezTo>
                    <a:pt x="157" y="61"/>
                    <a:pt x="200" y="49"/>
                    <a:pt x="206" y="33"/>
                  </a:cubicBezTo>
                  <a:cubicBezTo>
                    <a:pt x="206" y="32"/>
                    <a:pt x="206" y="31"/>
                    <a:pt x="206" y="30"/>
                  </a:cubicBezTo>
                  <a:cubicBezTo>
                    <a:pt x="206" y="14"/>
                    <a:pt x="160" y="0"/>
                    <a:pt x="103" y="0"/>
                  </a:cubicBezTo>
                  <a:cubicBezTo>
                    <a:pt x="46" y="0"/>
                    <a:pt x="0" y="14"/>
                    <a:pt x="0" y="30"/>
                  </a:cubicBezTo>
                  <a:cubicBezTo>
                    <a:pt x="0" y="31"/>
                    <a:pt x="0" y="32"/>
                    <a:pt x="1" y="33"/>
                  </a:cubicBezTo>
                  <a:cubicBezTo>
                    <a:pt x="6" y="49"/>
                    <a:pt x="50" y="61"/>
                    <a:pt x="103" y="61"/>
                  </a:cubicBezTo>
                  <a:close/>
                  <a:moveTo>
                    <a:pt x="18" y="26"/>
                  </a:moveTo>
                  <a:cubicBezTo>
                    <a:pt x="23" y="24"/>
                    <a:pt x="30" y="21"/>
                    <a:pt x="38" y="19"/>
                  </a:cubicBezTo>
                  <a:cubicBezTo>
                    <a:pt x="56" y="14"/>
                    <a:pt x="79" y="12"/>
                    <a:pt x="103" y="12"/>
                  </a:cubicBezTo>
                  <a:cubicBezTo>
                    <a:pt x="127" y="12"/>
                    <a:pt x="150" y="14"/>
                    <a:pt x="168" y="19"/>
                  </a:cubicBezTo>
                  <a:cubicBezTo>
                    <a:pt x="176" y="21"/>
                    <a:pt x="183" y="24"/>
                    <a:pt x="189" y="26"/>
                  </a:cubicBezTo>
                  <a:cubicBezTo>
                    <a:pt x="192" y="28"/>
                    <a:pt x="194" y="29"/>
                    <a:pt x="195" y="30"/>
                  </a:cubicBezTo>
                  <a:cubicBezTo>
                    <a:pt x="194" y="31"/>
                    <a:pt x="192" y="33"/>
                    <a:pt x="189" y="34"/>
                  </a:cubicBezTo>
                  <a:cubicBezTo>
                    <a:pt x="183" y="37"/>
                    <a:pt x="176" y="40"/>
                    <a:pt x="168" y="42"/>
                  </a:cubicBezTo>
                  <a:cubicBezTo>
                    <a:pt x="150" y="46"/>
                    <a:pt x="127" y="49"/>
                    <a:pt x="103" y="49"/>
                  </a:cubicBezTo>
                  <a:cubicBezTo>
                    <a:pt x="79" y="49"/>
                    <a:pt x="56" y="46"/>
                    <a:pt x="38" y="42"/>
                  </a:cubicBezTo>
                  <a:cubicBezTo>
                    <a:pt x="30" y="40"/>
                    <a:pt x="23" y="37"/>
                    <a:pt x="18" y="34"/>
                  </a:cubicBezTo>
                  <a:cubicBezTo>
                    <a:pt x="15" y="33"/>
                    <a:pt x="13" y="31"/>
                    <a:pt x="12" y="30"/>
                  </a:cubicBezTo>
                  <a:cubicBezTo>
                    <a:pt x="13" y="29"/>
                    <a:pt x="15" y="28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-708025" y="1858963"/>
              <a:ext cx="1423988" cy="1196975"/>
            </a:xfrm>
            <a:custGeom>
              <a:avLst/>
              <a:gdLst>
                <a:gd name="T0" fmla="*/ 352 w 377"/>
                <a:gd name="T1" fmla="*/ 12 h 316"/>
                <a:gd name="T2" fmla="*/ 329 w 377"/>
                <a:gd name="T3" fmla="*/ 9 h 316"/>
                <a:gd name="T4" fmla="*/ 291 w 377"/>
                <a:gd name="T5" fmla="*/ 0 h 316"/>
                <a:gd name="T6" fmla="*/ 188 w 377"/>
                <a:gd name="T7" fmla="*/ 24 h 316"/>
                <a:gd name="T8" fmla="*/ 85 w 377"/>
                <a:gd name="T9" fmla="*/ 0 h 316"/>
                <a:gd name="T10" fmla="*/ 47 w 377"/>
                <a:gd name="T11" fmla="*/ 9 h 316"/>
                <a:gd name="T12" fmla="*/ 24 w 377"/>
                <a:gd name="T13" fmla="*/ 12 h 316"/>
                <a:gd name="T14" fmla="*/ 2 w 377"/>
                <a:gd name="T15" fmla="*/ 48 h 316"/>
                <a:gd name="T16" fmla="*/ 34 w 377"/>
                <a:gd name="T17" fmla="*/ 79 h 316"/>
                <a:gd name="T18" fmla="*/ 86 w 377"/>
                <a:gd name="T19" fmla="*/ 136 h 316"/>
                <a:gd name="T20" fmla="*/ 68 w 377"/>
                <a:gd name="T21" fmla="*/ 146 h 316"/>
                <a:gd name="T22" fmla="*/ 59 w 377"/>
                <a:gd name="T23" fmla="*/ 142 h 316"/>
                <a:gd name="T24" fmla="*/ 41 w 377"/>
                <a:gd name="T25" fmla="*/ 151 h 316"/>
                <a:gd name="T26" fmla="*/ 62 w 377"/>
                <a:gd name="T27" fmla="*/ 167 h 316"/>
                <a:gd name="T28" fmla="*/ 88 w 377"/>
                <a:gd name="T29" fmla="*/ 163 h 316"/>
                <a:gd name="T30" fmla="*/ 167 w 377"/>
                <a:gd name="T31" fmla="*/ 215 h 316"/>
                <a:gd name="T32" fmla="*/ 143 w 377"/>
                <a:gd name="T33" fmla="*/ 275 h 316"/>
                <a:gd name="T34" fmla="*/ 129 w 377"/>
                <a:gd name="T35" fmla="*/ 290 h 316"/>
                <a:gd name="T36" fmla="*/ 112 w 377"/>
                <a:gd name="T37" fmla="*/ 316 h 316"/>
                <a:gd name="T38" fmla="*/ 265 w 377"/>
                <a:gd name="T39" fmla="*/ 305 h 316"/>
                <a:gd name="T40" fmla="*/ 249 w 377"/>
                <a:gd name="T41" fmla="*/ 290 h 316"/>
                <a:gd name="T42" fmla="*/ 215 w 377"/>
                <a:gd name="T43" fmla="*/ 275 h 316"/>
                <a:gd name="T44" fmla="*/ 272 w 377"/>
                <a:gd name="T45" fmla="*/ 146 h 316"/>
                <a:gd name="T46" fmla="*/ 308 w 377"/>
                <a:gd name="T47" fmla="*/ 167 h 316"/>
                <a:gd name="T48" fmla="*/ 332 w 377"/>
                <a:gd name="T49" fmla="*/ 161 h 316"/>
                <a:gd name="T50" fmla="*/ 332 w 377"/>
                <a:gd name="T51" fmla="*/ 144 h 316"/>
                <a:gd name="T52" fmla="*/ 314 w 377"/>
                <a:gd name="T53" fmla="*/ 146 h 316"/>
                <a:gd name="T54" fmla="*/ 297 w 377"/>
                <a:gd name="T55" fmla="*/ 144 h 316"/>
                <a:gd name="T56" fmla="*/ 305 w 377"/>
                <a:gd name="T57" fmla="*/ 107 h 316"/>
                <a:gd name="T58" fmla="*/ 366 w 377"/>
                <a:gd name="T59" fmla="*/ 63 h 316"/>
                <a:gd name="T60" fmla="*/ 374 w 377"/>
                <a:gd name="T61" fmla="*/ 29 h 316"/>
                <a:gd name="T62" fmla="*/ 44 w 377"/>
                <a:gd name="T63" fmla="*/ 60 h 316"/>
                <a:gd name="T64" fmla="*/ 22 w 377"/>
                <a:gd name="T65" fmla="*/ 37 h 316"/>
                <a:gd name="T66" fmla="*/ 47 w 377"/>
                <a:gd name="T67" fmla="*/ 29 h 316"/>
                <a:gd name="T68" fmla="*/ 73 w 377"/>
                <a:gd name="T69" fmla="*/ 41 h 316"/>
                <a:gd name="T70" fmla="*/ 87 w 377"/>
                <a:gd name="T71" fmla="*/ 54 h 316"/>
                <a:gd name="T72" fmla="*/ 86 w 377"/>
                <a:gd name="T73" fmla="*/ 92 h 316"/>
                <a:gd name="T74" fmla="*/ 188 w 377"/>
                <a:gd name="T75" fmla="*/ 135 h 316"/>
                <a:gd name="T76" fmla="*/ 161 w 377"/>
                <a:gd name="T77" fmla="*/ 115 h 316"/>
                <a:gd name="T78" fmla="*/ 172 w 377"/>
                <a:gd name="T79" fmla="*/ 83 h 316"/>
                <a:gd name="T80" fmla="*/ 205 w 377"/>
                <a:gd name="T81" fmla="*/ 83 h 316"/>
                <a:gd name="T82" fmla="*/ 215 w 377"/>
                <a:gd name="T83" fmla="*/ 115 h 316"/>
                <a:gd name="T84" fmla="*/ 351 w 377"/>
                <a:gd name="T85" fmla="*/ 48 h 316"/>
                <a:gd name="T86" fmla="*/ 290 w 377"/>
                <a:gd name="T87" fmla="*/ 92 h 316"/>
                <a:gd name="T88" fmla="*/ 290 w 377"/>
                <a:gd name="T89" fmla="*/ 54 h 316"/>
                <a:gd name="T90" fmla="*/ 304 w 377"/>
                <a:gd name="T91" fmla="*/ 41 h 316"/>
                <a:gd name="T92" fmla="*/ 329 w 377"/>
                <a:gd name="T93" fmla="*/ 29 h 316"/>
                <a:gd name="T94" fmla="*/ 354 w 377"/>
                <a:gd name="T95" fmla="*/ 3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16">
                  <a:moveTo>
                    <a:pt x="374" y="29"/>
                  </a:moveTo>
                  <a:cubicBezTo>
                    <a:pt x="371" y="23"/>
                    <a:pt x="365" y="16"/>
                    <a:pt x="352" y="12"/>
                  </a:cubicBezTo>
                  <a:cubicBezTo>
                    <a:pt x="346" y="9"/>
                    <a:pt x="338" y="9"/>
                    <a:pt x="329" y="9"/>
                  </a:cubicBezTo>
                  <a:cubicBezTo>
                    <a:pt x="329" y="9"/>
                    <a:pt x="329" y="9"/>
                    <a:pt x="329" y="9"/>
                  </a:cubicBezTo>
                  <a:cubicBezTo>
                    <a:pt x="312" y="9"/>
                    <a:pt x="299" y="12"/>
                    <a:pt x="291" y="19"/>
                  </a:cubicBezTo>
                  <a:cubicBezTo>
                    <a:pt x="291" y="12"/>
                    <a:pt x="291" y="5"/>
                    <a:pt x="291" y="0"/>
                  </a:cubicBezTo>
                  <a:cubicBezTo>
                    <a:pt x="285" y="7"/>
                    <a:pt x="274" y="12"/>
                    <a:pt x="259" y="16"/>
                  </a:cubicBezTo>
                  <a:cubicBezTo>
                    <a:pt x="239" y="21"/>
                    <a:pt x="214" y="24"/>
                    <a:pt x="188" y="24"/>
                  </a:cubicBezTo>
                  <a:cubicBezTo>
                    <a:pt x="162" y="24"/>
                    <a:pt x="137" y="21"/>
                    <a:pt x="118" y="16"/>
                  </a:cubicBezTo>
                  <a:cubicBezTo>
                    <a:pt x="102" y="12"/>
                    <a:pt x="91" y="6"/>
                    <a:pt x="85" y="0"/>
                  </a:cubicBezTo>
                  <a:cubicBezTo>
                    <a:pt x="85" y="5"/>
                    <a:pt x="85" y="12"/>
                    <a:pt x="85" y="19"/>
                  </a:cubicBezTo>
                  <a:cubicBezTo>
                    <a:pt x="77" y="12"/>
                    <a:pt x="65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9"/>
                    <a:pt x="31" y="9"/>
                    <a:pt x="24" y="12"/>
                  </a:cubicBezTo>
                  <a:cubicBezTo>
                    <a:pt x="11" y="16"/>
                    <a:pt x="5" y="24"/>
                    <a:pt x="3" y="29"/>
                  </a:cubicBezTo>
                  <a:cubicBezTo>
                    <a:pt x="0" y="36"/>
                    <a:pt x="0" y="42"/>
                    <a:pt x="2" y="48"/>
                  </a:cubicBezTo>
                  <a:cubicBezTo>
                    <a:pt x="3" y="53"/>
                    <a:pt x="6" y="58"/>
                    <a:pt x="11" y="63"/>
                  </a:cubicBezTo>
                  <a:cubicBezTo>
                    <a:pt x="18" y="70"/>
                    <a:pt x="27" y="75"/>
                    <a:pt x="34" y="79"/>
                  </a:cubicBezTo>
                  <a:cubicBezTo>
                    <a:pt x="49" y="87"/>
                    <a:pt x="60" y="95"/>
                    <a:pt x="71" y="107"/>
                  </a:cubicBezTo>
                  <a:cubicBezTo>
                    <a:pt x="81" y="117"/>
                    <a:pt x="87" y="129"/>
                    <a:pt x="86" y="136"/>
                  </a:cubicBezTo>
                  <a:cubicBezTo>
                    <a:pt x="85" y="138"/>
                    <a:pt x="84" y="141"/>
                    <a:pt x="79" y="144"/>
                  </a:cubicBezTo>
                  <a:cubicBezTo>
                    <a:pt x="78" y="144"/>
                    <a:pt x="74" y="145"/>
                    <a:pt x="68" y="146"/>
                  </a:cubicBezTo>
                  <a:cubicBezTo>
                    <a:pt x="66" y="146"/>
                    <a:pt x="64" y="146"/>
                    <a:pt x="62" y="146"/>
                  </a:cubicBezTo>
                  <a:cubicBezTo>
                    <a:pt x="62" y="144"/>
                    <a:pt x="60" y="143"/>
                    <a:pt x="59" y="142"/>
                  </a:cubicBezTo>
                  <a:cubicBezTo>
                    <a:pt x="54" y="138"/>
                    <a:pt x="48" y="139"/>
                    <a:pt x="44" y="144"/>
                  </a:cubicBezTo>
                  <a:cubicBezTo>
                    <a:pt x="42" y="146"/>
                    <a:pt x="41" y="149"/>
                    <a:pt x="41" y="151"/>
                  </a:cubicBezTo>
                  <a:cubicBezTo>
                    <a:pt x="41" y="155"/>
                    <a:pt x="42" y="158"/>
                    <a:pt x="44" y="161"/>
                  </a:cubicBezTo>
                  <a:cubicBezTo>
                    <a:pt x="48" y="165"/>
                    <a:pt x="53" y="167"/>
                    <a:pt x="62" y="167"/>
                  </a:cubicBezTo>
                  <a:cubicBezTo>
                    <a:pt x="64" y="167"/>
                    <a:pt x="66" y="167"/>
                    <a:pt x="69" y="167"/>
                  </a:cubicBezTo>
                  <a:cubicBezTo>
                    <a:pt x="74" y="166"/>
                    <a:pt x="84" y="165"/>
                    <a:pt x="88" y="163"/>
                  </a:cubicBezTo>
                  <a:cubicBezTo>
                    <a:pt x="97" y="158"/>
                    <a:pt x="102" y="152"/>
                    <a:pt x="104" y="146"/>
                  </a:cubicBezTo>
                  <a:cubicBezTo>
                    <a:pt x="116" y="179"/>
                    <a:pt x="136" y="206"/>
                    <a:pt x="167" y="215"/>
                  </a:cubicBezTo>
                  <a:cubicBezTo>
                    <a:pt x="168" y="220"/>
                    <a:pt x="173" y="260"/>
                    <a:pt x="161" y="275"/>
                  </a:cubicBezTo>
                  <a:cubicBezTo>
                    <a:pt x="143" y="275"/>
                    <a:pt x="143" y="275"/>
                    <a:pt x="143" y="275"/>
                  </a:cubicBezTo>
                  <a:cubicBezTo>
                    <a:pt x="135" y="275"/>
                    <a:pt x="129" y="282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19" y="291"/>
                    <a:pt x="112" y="297"/>
                    <a:pt x="112" y="305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5" y="305"/>
                    <a:pt x="265" y="305"/>
                    <a:pt x="265" y="305"/>
                  </a:cubicBezTo>
                  <a:cubicBezTo>
                    <a:pt x="265" y="297"/>
                    <a:pt x="258" y="291"/>
                    <a:pt x="249" y="290"/>
                  </a:cubicBezTo>
                  <a:cubicBezTo>
                    <a:pt x="249" y="290"/>
                    <a:pt x="249" y="290"/>
                    <a:pt x="249" y="290"/>
                  </a:cubicBezTo>
                  <a:cubicBezTo>
                    <a:pt x="249" y="282"/>
                    <a:pt x="242" y="275"/>
                    <a:pt x="234" y="275"/>
                  </a:cubicBezTo>
                  <a:cubicBezTo>
                    <a:pt x="215" y="275"/>
                    <a:pt x="215" y="275"/>
                    <a:pt x="215" y="275"/>
                  </a:cubicBezTo>
                  <a:cubicBezTo>
                    <a:pt x="204" y="260"/>
                    <a:pt x="208" y="221"/>
                    <a:pt x="209" y="215"/>
                  </a:cubicBezTo>
                  <a:cubicBezTo>
                    <a:pt x="240" y="207"/>
                    <a:pt x="260" y="179"/>
                    <a:pt x="272" y="146"/>
                  </a:cubicBezTo>
                  <a:cubicBezTo>
                    <a:pt x="274" y="152"/>
                    <a:pt x="279" y="158"/>
                    <a:pt x="288" y="163"/>
                  </a:cubicBezTo>
                  <a:cubicBezTo>
                    <a:pt x="293" y="165"/>
                    <a:pt x="303" y="166"/>
                    <a:pt x="308" y="167"/>
                  </a:cubicBezTo>
                  <a:cubicBezTo>
                    <a:pt x="310" y="167"/>
                    <a:pt x="312" y="167"/>
                    <a:pt x="314" y="167"/>
                  </a:cubicBezTo>
                  <a:cubicBezTo>
                    <a:pt x="323" y="167"/>
                    <a:pt x="329" y="165"/>
                    <a:pt x="332" y="161"/>
                  </a:cubicBezTo>
                  <a:cubicBezTo>
                    <a:pt x="334" y="158"/>
                    <a:pt x="336" y="155"/>
                    <a:pt x="335" y="151"/>
                  </a:cubicBezTo>
                  <a:cubicBezTo>
                    <a:pt x="335" y="149"/>
                    <a:pt x="334" y="146"/>
                    <a:pt x="332" y="144"/>
                  </a:cubicBezTo>
                  <a:cubicBezTo>
                    <a:pt x="329" y="139"/>
                    <a:pt x="322" y="138"/>
                    <a:pt x="318" y="142"/>
                  </a:cubicBezTo>
                  <a:cubicBezTo>
                    <a:pt x="316" y="143"/>
                    <a:pt x="315" y="144"/>
                    <a:pt x="314" y="146"/>
                  </a:cubicBezTo>
                  <a:cubicBezTo>
                    <a:pt x="312" y="146"/>
                    <a:pt x="310" y="146"/>
                    <a:pt x="308" y="146"/>
                  </a:cubicBezTo>
                  <a:cubicBezTo>
                    <a:pt x="303" y="145"/>
                    <a:pt x="299" y="144"/>
                    <a:pt x="297" y="144"/>
                  </a:cubicBezTo>
                  <a:cubicBezTo>
                    <a:pt x="292" y="141"/>
                    <a:pt x="291" y="138"/>
                    <a:pt x="291" y="136"/>
                  </a:cubicBezTo>
                  <a:cubicBezTo>
                    <a:pt x="289" y="129"/>
                    <a:pt x="296" y="117"/>
                    <a:pt x="305" y="107"/>
                  </a:cubicBezTo>
                  <a:cubicBezTo>
                    <a:pt x="316" y="95"/>
                    <a:pt x="328" y="87"/>
                    <a:pt x="343" y="79"/>
                  </a:cubicBezTo>
                  <a:cubicBezTo>
                    <a:pt x="350" y="75"/>
                    <a:pt x="359" y="70"/>
                    <a:pt x="366" y="63"/>
                  </a:cubicBezTo>
                  <a:cubicBezTo>
                    <a:pt x="370" y="58"/>
                    <a:pt x="373" y="53"/>
                    <a:pt x="375" y="48"/>
                  </a:cubicBezTo>
                  <a:cubicBezTo>
                    <a:pt x="377" y="42"/>
                    <a:pt x="376" y="35"/>
                    <a:pt x="374" y="29"/>
                  </a:cubicBezTo>
                  <a:close/>
                  <a:moveTo>
                    <a:pt x="86" y="92"/>
                  </a:moveTo>
                  <a:cubicBezTo>
                    <a:pt x="74" y="79"/>
                    <a:pt x="61" y="70"/>
                    <a:pt x="44" y="60"/>
                  </a:cubicBezTo>
                  <a:cubicBezTo>
                    <a:pt x="38" y="57"/>
                    <a:pt x="30" y="53"/>
                    <a:pt x="26" y="48"/>
                  </a:cubicBezTo>
                  <a:cubicBezTo>
                    <a:pt x="20" y="42"/>
                    <a:pt x="21" y="39"/>
                    <a:pt x="22" y="37"/>
                  </a:cubicBezTo>
                  <a:cubicBezTo>
                    <a:pt x="25" y="31"/>
                    <a:pt x="3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60" y="29"/>
                    <a:pt x="69" y="31"/>
                    <a:pt x="72" y="35"/>
                  </a:cubicBezTo>
                  <a:cubicBezTo>
                    <a:pt x="74" y="38"/>
                    <a:pt x="73" y="41"/>
                    <a:pt x="73" y="41"/>
                  </a:cubicBezTo>
                  <a:cubicBezTo>
                    <a:pt x="71" y="46"/>
                    <a:pt x="74" y="52"/>
                    <a:pt x="79" y="54"/>
                  </a:cubicBezTo>
                  <a:cubicBezTo>
                    <a:pt x="82" y="55"/>
                    <a:pt x="84" y="55"/>
                    <a:pt x="87" y="54"/>
                  </a:cubicBezTo>
                  <a:cubicBezTo>
                    <a:pt x="88" y="68"/>
                    <a:pt x="89" y="84"/>
                    <a:pt x="92" y="100"/>
                  </a:cubicBezTo>
                  <a:cubicBezTo>
                    <a:pt x="90" y="97"/>
                    <a:pt x="88" y="95"/>
                    <a:pt x="86" y="92"/>
                  </a:cubicBezTo>
                  <a:close/>
                  <a:moveTo>
                    <a:pt x="221" y="152"/>
                  </a:moveTo>
                  <a:cubicBezTo>
                    <a:pt x="188" y="135"/>
                    <a:pt x="188" y="135"/>
                    <a:pt x="188" y="135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88" y="50"/>
                    <a:pt x="188" y="50"/>
                    <a:pt x="188" y="50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15" y="115"/>
                    <a:pt x="215" y="115"/>
                    <a:pt x="215" y="115"/>
                  </a:cubicBezTo>
                  <a:lnTo>
                    <a:pt x="221" y="152"/>
                  </a:lnTo>
                  <a:close/>
                  <a:moveTo>
                    <a:pt x="351" y="48"/>
                  </a:moveTo>
                  <a:cubicBezTo>
                    <a:pt x="346" y="53"/>
                    <a:pt x="339" y="57"/>
                    <a:pt x="333" y="60"/>
                  </a:cubicBezTo>
                  <a:cubicBezTo>
                    <a:pt x="316" y="70"/>
                    <a:pt x="303" y="79"/>
                    <a:pt x="290" y="92"/>
                  </a:cubicBezTo>
                  <a:cubicBezTo>
                    <a:pt x="288" y="95"/>
                    <a:pt x="286" y="97"/>
                    <a:pt x="284" y="99"/>
                  </a:cubicBezTo>
                  <a:cubicBezTo>
                    <a:pt x="287" y="84"/>
                    <a:pt x="289" y="68"/>
                    <a:pt x="290" y="54"/>
                  </a:cubicBezTo>
                  <a:cubicBezTo>
                    <a:pt x="292" y="55"/>
                    <a:pt x="295" y="55"/>
                    <a:pt x="297" y="54"/>
                  </a:cubicBezTo>
                  <a:cubicBezTo>
                    <a:pt x="303" y="52"/>
                    <a:pt x="305" y="46"/>
                    <a:pt x="304" y="41"/>
                  </a:cubicBezTo>
                  <a:cubicBezTo>
                    <a:pt x="304" y="41"/>
                    <a:pt x="303" y="38"/>
                    <a:pt x="304" y="35"/>
                  </a:cubicBezTo>
                  <a:cubicBezTo>
                    <a:pt x="307" y="31"/>
                    <a:pt x="317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40" y="29"/>
                    <a:pt x="352" y="31"/>
                    <a:pt x="354" y="37"/>
                  </a:cubicBezTo>
                  <a:cubicBezTo>
                    <a:pt x="355" y="39"/>
                    <a:pt x="356" y="42"/>
                    <a:pt x="35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342419" y="2767848"/>
            <a:ext cx="1200373" cy="1142830"/>
            <a:chOff x="-708025" y="1700213"/>
            <a:chExt cx="1423988" cy="1355725"/>
          </a:xfrm>
          <a:solidFill>
            <a:srgbClr val="F26D64"/>
          </a:solidFill>
        </p:grpSpPr>
        <p:sp>
          <p:nvSpPr>
            <p:cNvPr id="59" name="Freeform 5"/>
            <p:cNvSpPr>
              <a:spLocks noEditPoints="1"/>
            </p:cNvSpPr>
            <p:nvPr/>
          </p:nvSpPr>
          <p:spPr bwMode="auto">
            <a:xfrm>
              <a:off x="-387350" y="1700213"/>
              <a:ext cx="777875" cy="231775"/>
            </a:xfrm>
            <a:custGeom>
              <a:avLst/>
              <a:gdLst>
                <a:gd name="T0" fmla="*/ 103 w 206"/>
                <a:gd name="T1" fmla="*/ 61 h 61"/>
                <a:gd name="T2" fmla="*/ 206 w 206"/>
                <a:gd name="T3" fmla="*/ 33 h 61"/>
                <a:gd name="T4" fmla="*/ 206 w 206"/>
                <a:gd name="T5" fmla="*/ 30 h 61"/>
                <a:gd name="T6" fmla="*/ 103 w 206"/>
                <a:gd name="T7" fmla="*/ 0 h 61"/>
                <a:gd name="T8" fmla="*/ 0 w 206"/>
                <a:gd name="T9" fmla="*/ 30 h 61"/>
                <a:gd name="T10" fmla="*/ 1 w 206"/>
                <a:gd name="T11" fmla="*/ 33 h 61"/>
                <a:gd name="T12" fmla="*/ 103 w 206"/>
                <a:gd name="T13" fmla="*/ 61 h 61"/>
                <a:gd name="T14" fmla="*/ 18 w 206"/>
                <a:gd name="T15" fmla="*/ 26 h 61"/>
                <a:gd name="T16" fmla="*/ 38 w 206"/>
                <a:gd name="T17" fmla="*/ 19 h 61"/>
                <a:gd name="T18" fmla="*/ 103 w 206"/>
                <a:gd name="T19" fmla="*/ 12 h 61"/>
                <a:gd name="T20" fmla="*/ 168 w 206"/>
                <a:gd name="T21" fmla="*/ 19 h 61"/>
                <a:gd name="T22" fmla="*/ 189 w 206"/>
                <a:gd name="T23" fmla="*/ 26 h 61"/>
                <a:gd name="T24" fmla="*/ 195 w 206"/>
                <a:gd name="T25" fmla="*/ 30 h 61"/>
                <a:gd name="T26" fmla="*/ 189 w 206"/>
                <a:gd name="T27" fmla="*/ 34 h 61"/>
                <a:gd name="T28" fmla="*/ 168 w 206"/>
                <a:gd name="T29" fmla="*/ 42 h 61"/>
                <a:gd name="T30" fmla="*/ 103 w 206"/>
                <a:gd name="T31" fmla="*/ 49 h 61"/>
                <a:gd name="T32" fmla="*/ 38 w 206"/>
                <a:gd name="T33" fmla="*/ 42 h 61"/>
                <a:gd name="T34" fmla="*/ 18 w 206"/>
                <a:gd name="T35" fmla="*/ 34 h 61"/>
                <a:gd name="T36" fmla="*/ 12 w 206"/>
                <a:gd name="T37" fmla="*/ 30 h 61"/>
                <a:gd name="T38" fmla="*/ 18 w 206"/>
                <a:gd name="T39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61">
                  <a:moveTo>
                    <a:pt x="103" y="61"/>
                  </a:moveTo>
                  <a:cubicBezTo>
                    <a:pt x="157" y="61"/>
                    <a:pt x="200" y="49"/>
                    <a:pt x="206" y="33"/>
                  </a:cubicBezTo>
                  <a:cubicBezTo>
                    <a:pt x="206" y="32"/>
                    <a:pt x="206" y="31"/>
                    <a:pt x="206" y="30"/>
                  </a:cubicBezTo>
                  <a:cubicBezTo>
                    <a:pt x="206" y="14"/>
                    <a:pt x="160" y="0"/>
                    <a:pt x="103" y="0"/>
                  </a:cubicBezTo>
                  <a:cubicBezTo>
                    <a:pt x="46" y="0"/>
                    <a:pt x="0" y="14"/>
                    <a:pt x="0" y="30"/>
                  </a:cubicBezTo>
                  <a:cubicBezTo>
                    <a:pt x="0" y="31"/>
                    <a:pt x="0" y="32"/>
                    <a:pt x="1" y="33"/>
                  </a:cubicBezTo>
                  <a:cubicBezTo>
                    <a:pt x="6" y="49"/>
                    <a:pt x="50" y="61"/>
                    <a:pt x="103" y="61"/>
                  </a:cubicBezTo>
                  <a:close/>
                  <a:moveTo>
                    <a:pt x="18" y="26"/>
                  </a:moveTo>
                  <a:cubicBezTo>
                    <a:pt x="23" y="24"/>
                    <a:pt x="30" y="21"/>
                    <a:pt x="38" y="19"/>
                  </a:cubicBezTo>
                  <a:cubicBezTo>
                    <a:pt x="56" y="14"/>
                    <a:pt x="79" y="12"/>
                    <a:pt x="103" y="12"/>
                  </a:cubicBezTo>
                  <a:cubicBezTo>
                    <a:pt x="127" y="12"/>
                    <a:pt x="150" y="14"/>
                    <a:pt x="168" y="19"/>
                  </a:cubicBezTo>
                  <a:cubicBezTo>
                    <a:pt x="176" y="21"/>
                    <a:pt x="183" y="24"/>
                    <a:pt x="189" y="26"/>
                  </a:cubicBezTo>
                  <a:cubicBezTo>
                    <a:pt x="192" y="28"/>
                    <a:pt x="194" y="29"/>
                    <a:pt x="195" y="30"/>
                  </a:cubicBezTo>
                  <a:cubicBezTo>
                    <a:pt x="194" y="31"/>
                    <a:pt x="192" y="33"/>
                    <a:pt x="189" y="34"/>
                  </a:cubicBezTo>
                  <a:cubicBezTo>
                    <a:pt x="183" y="37"/>
                    <a:pt x="176" y="40"/>
                    <a:pt x="168" y="42"/>
                  </a:cubicBezTo>
                  <a:cubicBezTo>
                    <a:pt x="150" y="46"/>
                    <a:pt x="127" y="49"/>
                    <a:pt x="103" y="49"/>
                  </a:cubicBezTo>
                  <a:cubicBezTo>
                    <a:pt x="79" y="49"/>
                    <a:pt x="56" y="46"/>
                    <a:pt x="38" y="42"/>
                  </a:cubicBezTo>
                  <a:cubicBezTo>
                    <a:pt x="30" y="40"/>
                    <a:pt x="23" y="37"/>
                    <a:pt x="18" y="34"/>
                  </a:cubicBezTo>
                  <a:cubicBezTo>
                    <a:pt x="15" y="33"/>
                    <a:pt x="13" y="31"/>
                    <a:pt x="12" y="30"/>
                  </a:cubicBezTo>
                  <a:cubicBezTo>
                    <a:pt x="13" y="29"/>
                    <a:pt x="15" y="28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-708025" y="1858963"/>
              <a:ext cx="1423988" cy="1196975"/>
            </a:xfrm>
            <a:custGeom>
              <a:avLst/>
              <a:gdLst>
                <a:gd name="T0" fmla="*/ 352 w 377"/>
                <a:gd name="T1" fmla="*/ 12 h 316"/>
                <a:gd name="T2" fmla="*/ 329 w 377"/>
                <a:gd name="T3" fmla="*/ 9 h 316"/>
                <a:gd name="T4" fmla="*/ 291 w 377"/>
                <a:gd name="T5" fmla="*/ 0 h 316"/>
                <a:gd name="T6" fmla="*/ 188 w 377"/>
                <a:gd name="T7" fmla="*/ 24 h 316"/>
                <a:gd name="T8" fmla="*/ 85 w 377"/>
                <a:gd name="T9" fmla="*/ 0 h 316"/>
                <a:gd name="T10" fmla="*/ 47 w 377"/>
                <a:gd name="T11" fmla="*/ 9 h 316"/>
                <a:gd name="T12" fmla="*/ 24 w 377"/>
                <a:gd name="T13" fmla="*/ 12 h 316"/>
                <a:gd name="T14" fmla="*/ 2 w 377"/>
                <a:gd name="T15" fmla="*/ 48 h 316"/>
                <a:gd name="T16" fmla="*/ 34 w 377"/>
                <a:gd name="T17" fmla="*/ 79 h 316"/>
                <a:gd name="T18" fmla="*/ 86 w 377"/>
                <a:gd name="T19" fmla="*/ 136 h 316"/>
                <a:gd name="T20" fmla="*/ 68 w 377"/>
                <a:gd name="T21" fmla="*/ 146 h 316"/>
                <a:gd name="T22" fmla="*/ 59 w 377"/>
                <a:gd name="T23" fmla="*/ 142 h 316"/>
                <a:gd name="T24" fmla="*/ 41 w 377"/>
                <a:gd name="T25" fmla="*/ 151 h 316"/>
                <a:gd name="T26" fmla="*/ 62 w 377"/>
                <a:gd name="T27" fmla="*/ 167 h 316"/>
                <a:gd name="T28" fmla="*/ 88 w 377"/>
                <a:gd name="T29" fmla="*/ 163 h 316"/>
                <a:gd name="T30" fmla="*/ 167 w 377"/>
                <a:gd name="T31" fmla="*/ 215 h 316"/>
                <a:gd name="T32" fmla="*/ 143 w 377"/>
                <a:gd name="T33" fmla="*/ 275 h 316"/>
                <a:gd name="T34" fmla="*/ 129 w 377"/>
                <a:gd name="T35" fmla="*/ 290 h 316"/>
                <a:gd name="T36" fmla="*/ 112 w 377"/>
                <a:gd name="T37" fmla="*/ 316 h 316"/>
                <a:gd name="T38" fmla="*/ 265 w 377"/>
                <a:gd name="T39" fmla="*/ 305 h 316"/>
                <a:gd name="T40" fmla="*/ 249 w 377"/>
                <a:gd name="T41" fmla="*/ 290 h 316"/>
                <a:gd name="T42" fmla="*/ 215 w 377"/>
                <a:gd name="T43" fmla="*/ 275 h 316"/>
                <a:gd name="T44" fmla="*/ 272 w 377"/>
                <a:gd name="T45" fmla="*/ 146 h 316"/>
                <a:gd name="T46" fmla="*/ 308 w 377"/>
                <a:gd name="T47" fmla="*/ 167 h 316"/>
                <a:gd name="T48" fmla="*/ 332 w 377"/>
                <a:gd name="T49" fmla="*/ 161 h 316"/>
                <a:gd name="T50" fmla="*/ 332 w 377"/>
                <a:gd name="T51" fmla="*/ 144 h 316"/>
                <a:gd name="T52" fmla="*/ 314 w 377"/>
                <a:gd name="T53" fmla="*/ 146 h 316"/>
                <a:gd name="T54" fmla="*/ 297 w 377"/>
                <a:gd name="T55" fmla="*/ 144 h 316"/>
                <a:gd name="T56" fmla="*/ 305 w 377"/>
                <a:gd name="T57" fmla="*/ 107 h 316"/>
                <a:gd name="T58" fmla="*/ 366 w 377"/>
                <a:gd name="T59" fmla="*/ 63 h 316"/>
                <a:gd name="T60" fmla="*/ 374 w 377"/>
                <a:gd name="T61" fmla="*/ 29 h 316"/>
                <a:gd name="T62" fmla="*/ 44 w 377"/>
                <a:gd name="T63" fmla="*/ 60 h 316"/>
                <a:gd name="T64" fmla="*/ 22 w 377"/>
                <a:gd name="T65" fmla="*/ 37 h 316"/>
                <a:gd name="T66" fmla="*/ 47 w 377"/>
                <a:gd name="T67" fmla="*/ 29 h 316"/>
                <a:gd name="T68" fmla="*/ 73 w 377"/>
                <a:gd name="T69" fmla="*/ 41 h 316"/>
                <a:gd name="T70" fmla="*/ 87 w 377"/>
                <a:gd name="T71" fmla="*/ 54 h 316"/>
                <a:gd name="T72" fmla="*/ 86 w 377"/>
                <a:gd name="T73" fmla="*/ 92 h 316"/>
                <a:gd name="T74" fmla="*/ 188 w 377"/>
                <a:gd name="T75" fmla="*/ 135 h 316"/>
                <a:gd name="T76" fmla="*/ 161 w 377"/>
                <a:gd name="T77" fmla="*/ 115 h 316"/>
                <a:gd name="T78" fmla="*/ 172 w 377"/>
                <a:gd name="T79" fmla="*/ 83 h 316"/>
                <a:gd name="T80" fmla="*/ 205 w 377"/>
                <a:gd name="T81" fmla="*/ 83 h 316"/>
                <a:gd name="T82" fmla="*/ 215 w 377"/>
                <a:gd name="T83" fmla="*/ 115 h 316"/>
                <a:gd name="T84" fmla="*/ 351 w 377"/>
                <a:gd name="T85" fmla="*/ 48 h 316"/>
                <a:gd name="T86" fmla="*/ 290 w 377"/>
                <a:gd name="T87" fmla="*/ 92 h 316"/>
                <a:gd name="T88" fmla="*/ 290 w 377"/>
                <a:gd name="T89" fmla="*/ 54 h 316"/>
                <a:gd name="T90" fmla="*/ 304 w 377"/>
                <a:gd name="T91" fmla="*/ 41 h 316"/>
                <a:gd name="T92" fmla="*/ 329 w 377"/>
                <a:gd name="T93" fmla="*/ 29 h 316"/>
                <a:gd name="T94" fmla="*/ 354 w 377"/>
                <a:gd name="T95" fmla="*/ 3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7" h="316">
                  <a:moveTo>
                    <a:pt x="374" y="29"/>
                  </a:moveTo>
                  <a:cubicBezTo>
                    <a:pt x="371" y="23"/>
                    <a:pt x="365" y="16"/>
                    <a:pt x="352" y="12"/>
                  </a:cubicBezTo>
                  <a:cubicBezTo>
                    <a:pt x="346" y="9"/>
                    <a:pt x="338" y="9"/>
                    <a:pt x="329" y="9"/>
                  </a:cubicBezTo>
                  <a:cubicBezTo>
                    <a:pt x="329" y="9"/>
                    <a:pt x="329" y="9"/>
                    <a:pt x="329" y="9"/>
                  </a:cubicBezTo>
                  <a:cubicBezTo>
                    <a:pt x="312" y="9"/>
                    <a:pt x="299" y="12"/>
                    <a:pt x="291" y="19"/>
                  </a:cubicBezTo>
                  <a:cubicBezTo>
                    <a:pt x="291" y="12"/>
                    <a:pt x="291" y="5"/>
                    <a:pt x="291" y="0"/>
                  </a:cubicBezTo>
                  <a:cubicBezTo>
                    <a:pt x="285" y="7"/>
                    <a:pt x="274" y="12"/>
                    <a:pt x="259" y="16"/>
                  </a:cubicBezTo>
                  <a:cubicBezTo>
                    <a:pt x="239" y="21"/>
                    <a:pt x="214" y="24"/>
                    <a:pt x="188" y="24"/>
                  </a:cubicBezTo>
                  <a:cubicBezTo>
                    <a:pt x="162" y="24"/>
                    <a:pt x="137" y="21"/>
                    <a:pt x="118" y="16"/>
                  </a:cubicBezTo>
                  <a:cubicBezTo>
                    <a:pt x="102" y="12"/>
                    <a:pt x="91" y="6"/>
                    <a:pt x="85" y="0"/>
                  </a:cubicBezTo>
                  <a:cubicBezTo>
                    <a:pt x="85" y="5"/>
                    <a:pt x="85" y="12"/>
                    <a:pt x="85" y="19"/>
                  </a:cubicBezTo>
                  <a:cubicBezTo>
                    <a:pt x="77" y="12"/>
                    <a:pt x="65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9"/>
                    <a:pt x="31" y="9"/>
                    <a:pt x="24" y="12"/>
                  </a:cubicBezTo>
                  <a:cubicBezTo>
                    <a:pt x="11" y="16"/>
                    <a:pt x="5" y="24"/>
                    <a:pt x="3" y="29"/>
                  </a:cubicBezTo>
                  <a:cubicBezTo>
                    <a:pt x="0" y="36"/>
                    <a:pt x="0" y="42"/>
                    <a:pt x="2" y="48"/>
                  </a:cubicBezTo>
                  <a:cubicBezTo>
                    <a:pt x="3" y="53"/>
                    <a:pt x="6" y="58"/>
                    <a:pt x="11" y="63"/>
                  </a:cubicBezTo>
                  <a:cubicBezTo>
                    <a:pt x="18" y="70"/>
                    <a:pt x="27" y="75"/>
                    <a:pt x="34" y="79"/>
                  </a:cubicBezTo>
                  <a:cubicBezTo>
                    <a:pt x="49" y="87"/>
                    <a:pt x="60" y="95"/>
                    <a:pt x="71" y="107"/>
                  </a:cubicBezTo>
                  <a:cubicBezTo>
                    <a:pt x="81" y="117"/>
                    <a:pt x="87" y="129"/>
                    <a:pt x="86" y="136"/>
                  </a:cubicBezTo>
                  <a:cubicBezTo>
                    <a:pt x="85" y="138"/>
                    <a:pt x="84" y="141"/>
                    <a:pt x="79" y="144"/>
                  </a:cubicBezTo>
                  <a:cubicBezTo>
                    <a:pt x="78" y="144"/>
                    <a:pt x="74" y="145"/>
                    <a:pt x="68" y="146"/>
                  </a:cubicBezTo>
                  <a:cubicBezTo>
                    <a:pt x="66" y="146"/>
                    <a:pt x="64" y="146"/>
                    <a:pt x="62" y="146"/>
                  </a:cubicBezTo>
                  <a:cubicBezTo>
                    <a:pt x="62" y="144"/>
                    <a:pt x="60" y="143"/>
                    <a:pt x="59" y="142"/>
                  </a:cubicBezTo>
                  <a:cubicBezTo>
                    <a:pt x="54" y="138"/>
                    <a:pt x="48" y="139"/>
                    <a:pt x="44" y="144"/>
                  </a:cubicBezTo>
                  <a:cubicBezTo>
                    <a:pt x="42" y="146"/>
                    <a:pt x="41" y="149"/>
                    <a:pt x="41" y="151"/>
                  </a:cubicBezTo>
                  <a:cubicBezTo>
                    <a:pt x="41" y="155"/>
                    <a:pt x="42" y="158"/>
                    <a:pt x="44" y="161"/>
                  </a:cubicBezTo>
                  <a:cubicBezTo>
                    <a:pt x="48" y="165"/>
                    <a:pt x="53" y="167"/>
                    <a:pt x="62" y="167"/>
                  </a:cubicBezTo>
                  <a:cubicBezTo>
                    <a:pt x="64" y="167"/>
                    <a:pt x="66" y="167"/>
                    <a:pt x="69" y="167"/>
                  </a:cubicBezTo>
                  <a:cubicBezTo>
                    <a:pt x="74" y="166"/>
                    <a:pt x="84" y="165"/>
                    <a:pt x="88" y="163"/>
                  </a:cubicBezTo>
                  <a:cubicBezTo>
                    <a:pt x="97" y="158"/>
                    <a:pt x="102" y="152"/>
                    <a:pt x="104" y="146"/>
                  </a:cubicBezTo>
                  <a:cubicBezTo>
                    <a:pt x="116" y="179"/>
                    <a:pt x="136" y="206"/>
                    <a:pt x="167" y="215"/>
                  </a:cubicBezTo>
                  <a:cubicBezTo>
                    <a:pt x="168" y="220"/>
                    <a:pt x="173" y="260"/>
                    <a:pt x="161" y="275"/>
                  </a:cubicBezTo>
                  <a:cubicBezTo>
                    <a:pt x="143" y="275"/>
                    <a:pt x="143" y="275"/>
                    <a:pt x="143" y="275"/>
                  </a:cubicBezTo>
                  <a:cubicBezTo>
                    <a:pt x="135" y="275"/>
                    <a:pt x="129" y="282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19" y="291"/>
                    <a:pt x="112" y="297"/>
                    <a:pt x="112" y="305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5" y="305"/>
                    <a:pt x="265" y="305"/>
                    <a:pt x="265" y="305"/>
                  </a:cubicBezTo>
                  <a:cubicBezTo>
                    <a:pt x="265" y="297"/>
                    <a:pt x="258" y="291"/>
                    <a:pt x="249" y="290"/>
                  </a:cubicBezTo>
                  <a:cubicBezTo>
                    <a:pt x="249" y="290"/>
                    <a:pt x="249" y="290"/>
                    <a:pt x="249" y="290"/>
                  </a:cubicBezTo>
                  <a:cubicBezTo>
                    <a:pt x="249" y="282"/>
                    <a:pt x="242" y="275"/>
                    <a:pt x="234" y="275"/>
                  </a:cubicBezTo>
                  <a:cubicBezTo>
                    <a:pt x="215" y="275"/>
                    <a:pt x="215" y="275"/>
                    <a:pt x="215" y="275"/>
                  </a:cubicBezTo>
                  <a:cubicBezTo>
                    <a:pt x="204" y="260"/>
                    <a:pt x="208" y="221"/>
                    <a:pt x="209" y="215"/>
                  </a:cubicBezTo>
                  <a:cubicBezTo>
                    <a:pt x="240" y="207"/>
                    <a:pt x="260" y="179"/>
                    <a:pt x="272" y="146"/>
                  </a:cubicBezTo>
                  <a:cubicBezTo>
                    <a:pt x="274" y="152"/>
                    <a:pt x="279" y="158"/>
                    <a:pt x="288" y="163"/>
                  </a:cubicBezTo>
                  <a:cubicBezTo>
                    <a:pt x="293" y="165"/>
                    <a:pt x="303" y="166"/>
                    <a:pt x="308" y="167"/>
                  </a:cubicBezTo>
                  <a:cubicBezTo>
                    <a:pt x="310" y="167"/>
                    <a:pt x="312" y="167"/>
                    <a:pt x="314" y="167"/>
                  </a:cubicBezTo>
                  <a:cubicBezTo>
                    <a:pt x="323" y="167"/>
                    <a:pt x="329" y="165"/>
                    <a:pt x="332" y="161"/>
                  </a:cubicBezTo>
                  <a:cubicBezTo>
                    <a:pt x="334" y="158"/>
                    <a:pt x="336" y="155"/>
                    <a:pt x="335" y="151"/>
                  </a:cubicBezTo>
                  <a:cubicBezTo>
                    <a:pt x="335" y="149"/>
                    <a:pt x="334" y="146"/>
                    <a:pt x="332" y="144"/>
                  </a:cubicBezTo>
                  <a:cubicBezTo>
                    <a:pt x="329" y="139"/>
                    <a:pt x="322" y="138"/>
                    <a:pt x="318" y="142"/>
                  </a:cubicBezTo>
                  <a:cubicBezTo>
                    <a:pt x="316" y="143"/>
                    <a:pt x="315" y="144"/>
                    <a:pt x="314" y="146"/>
                  </a:cubicBezTo>
                  <a:cubicBezTo>
                    <a:pt x="312" y="146"/>
                    <a:pt x="310" y="146"/>
                    <a:pt x="308" y="146"/>
                  </a:cubicBezTo>
                  <a:cubicBezTo>
                    <a:pt x="303" y="145"/>
                    <a:pt x="299" y="144"/>
                    <a:pt x="297" y="144"/>
                  </a:cubicBezTo>
                  <a:cubicBezTo>
                    <a:pt x="292" y="141"/>
                    <a:pt x="291" y="138"/>
                    <a:pt x="291" y="136"/>
                  </a:cubicBezTo>
                  <a:cubicBezTo>
                    <a:pt x="289" y="129"/>
                    <a:pt x="296" y="117"/>
                    <a:pt x="305" y="107"/>
                  </a:cubicBezTo>
                  <a:cubicBezTo>
                    <a:pt x="316" y="95"/>
                    <a:pt x="328" y="87"/>
                    <a:pt x="343" y="79"/>
                  </a:cubicBezTo>
                  <a:cubicBezTo>
                    <a:pt x="350" y="75"/>
                    <a:pt x="359" y="70"/>
                    <a:pt x="366" y="63"/>
                  </a:cubicBezTo>
                  <a:cubicBezTo>
                    <a:pt x="370" y="58"/>
                    <a:pt x="373" y="53"/>
                    <a:pt x="375" y="48"/>
                  </a:cubicBezTo>
                  <a:cubicBezTo>
                    <a:pt x="377" y="42"/>
                    <a:pt x="376" y="35"/>
                    <a:pt x="374" y="29"/>
                  </a:cubicBezTo>
                  <a:close/>
                  <a:moveTo>
                    <a:pt x="86" y="92"/>
                  </a:moveTo>
                  <a:cubicBezTo>
                    <a:pt x="74" y="79"/>
                    <a:pt x="61" y="70"/>
                    <a:pt x="44" y="60"/>
                  </a:cubicBezTo>
                  <a:cubicBezTo>
                    <a:pt x="38" y="57"/>
                    <a:pt x="30" y="53"/>
                    <a:pt x="26" y="48"/>
                  </a:cubicBezTo>
                  <a:cubicBezTo>
                    <a:pt x="20" y="42"/>
                    <a:pt x="21" y="39"/>
                    <a:pt x="22" y="37"/>
                  </a:cubicBezTo>
                  <a:cubicBezTo>
                    <a:pt x="25" y="31"/>
                    <a:pt x="3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60" y="29"/>
                    <a:pt x="69" y="31"/>
                    <a:pt x="72" y="35"/>
                  </a:cubicBezTo>
                  <a:cubicBezTo>
                    <a:pt x="74" y="38"/>
                    <a:pt x="73" y="41"/>
                    <a:pt x="73" y="41"/>
                  </a:cubicBezTo>
                  <a:cubicBezTo>
                    <a:pt x="71" y="46"/>
                    <a:pt x="74" y="52"/>
                    <a:pt x="79" y="54"/>
                  </a:cubicBezTo>
                  <a:cubicBezTo>
                    <a:pt x="82" y="55"/>
                    <a:pt x="84" y="55"/>
                    <a:pt x="87" y="54"/>
                  </a:cubicBezTo>
                  <a:cubicBezTo>
                    <a:pt x="88" y="68"/>
                    <a:pt x="89" y="84"/>
                    <a:pt x="92" y="100"/>
                  </a:cubicBezTo>
                  <a:cubicBezTo>
                    <a:pt x="90" y="97"/>
                    <a:pt x="88" y="95"/>
                    <a:pt x="86" y="92"/>
                  </a:cubicBezTo>
                  <a:close/>
                  <a:moveTo>
                    <a:pt x="221" y="152"/>
                  </a:moveTo>
                  <a:cubicBezTo>
                    <a:pt x="188" y="135"/>
                    <a:pt x="188" y="135"/>
                    <a:pt x="188" y="135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88" y="50"/>
                    <a:pt x="188" y="50"/>
                    <a:pt x="188" y="50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15" y="115"/>
                    <a:pt x="215" y="115"/>
                    <a:pt x="215" y="115"/>
                  </a:cubicBezTo>
                  <a:lnTo>
                    <a:pt x="221" y="152"/>
                  </a:lnTo>
                  <a:close/>
                  <a:moveTo>
                    <a:pt x="351" y="48"/>
                  </a:moveTo>
                  <a:cubicBezTo>
                    <a:pt x="346" y="53"/>
                    <a:pt x="339" y="57"/>
                    <a:pt x="333" y="60"/>
                  </a:cubicBezTo>
                  <a:cubicBezTo>
                    <a:pt x="316" y="70"/>
                    <a:pt x="303" y="79"/>
                    <a:pt x="290" y="92"/>
                  </a:cubicBezTo>
                  <a:cubicBezTo>
                    <a:pt x="288" y="95"/>
                    <a:pt x="286" y="97"/>
                    <a:pt x="284" y="99"/>
                  </a:cubicBezTo>
                  <a:cubicBezTo>
                    <a:pt x="287" y="84"/>
                    <a:pt x="289" y="68"/>
                    <a:pt x="290" y="54"/>
                  </a:cubicBezTo>
                  <a:cubicBezTo>
                    <a:pt x="292" y="55"/>
                    <a:pt x="295" y="55"/>
                    <a:pt x="297" y="54"/>
                  </a:cubicBezTo>
                  <a:cubicBezTo>
                    <a:pt x="303" y="52"/>
                    <a:pt x="305" y="46"/>
                    <a:pt x="304" y="41"/>
                  </a:cubicBezTo>
                  <a:cubicBezTo>
                    <a:pt x="304" y="41"/>
                    <a:pt x="303" y="38"/>
                    <a:pt x="304" y="35"/>
                  </a:cubicBezTo>
                  <a:cubicBezTo>
                    <a:pt x="307" y="31"/>
                    <a:pt x="317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40" y="29"/>
                    <a:pt x="352" y="31"/>
                    <a:pt x="354" y="37"/>
                  </a:cubicBezTo>
                  <a:cubicBezTo>
                    <a:pt x="355" y="39"/>
                    <a:pt x="356" y="42"/>
                    <a:pt x="35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0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五项递进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时间线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1549" y="217475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595959"/>
                </a:solidFill>
              </a:rPr>
              <a:t>2012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9396" y="217475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595959"/>
                </a:solidFill>
              </a:rPr>
              <a:t>2013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17244" y="217475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595959"/>
                </a:solidFill>
              </a:rPr>
              <a:t>2014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45092" y="217475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595959"/>
                </a:solidFill>
              </a:rPr>
              <a:t>2015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72939" y="217475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595959"/>
                </a:solidFill>
              </a:rPr>
              <a:t>2016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73" name="弧形 72"/>
          <p:cNvSpPr/>
          <p:nvPr/>
        </p:nvSpPr>
        <p:spPr>
          <a:xfrm>
            <a:off x="1018425" y="2882096"/>
            <a:ext cx="2031030" cy="2031030"/>
          </a:xfrm>
          <a:prstGeom prst="arc">
            <a:avLst>
              <a:gd name="adj1" fmla="val 10844642"/>
              <a:gd name="adj2" fmla="val 0"/>
            </a:avLst>
          </a:prstGeom>
          <a:ln w="76200"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弧形 73"/>
          <p:cNvSpPr/>
          <p:nvPr/>
        </p:nvSpPr>
        <p:spPr>
          <a:xfrm>
            <a:off x="3049455" y="2882096"/>
            <a:ext cx="2031030" cy="2031030"/>
          </a:xfrm>
          <a:prstGeom prst="arc">
            <a:avLst>
              <a:gd name="adj1" fmla="val 10844642"/>
              <a:gd name="adj2" fmla="val 0"/>
            </a:avLst>
          </a:prstGeom>
          <a:ln w="762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弧形 74"/>
          <p:cNvSpPr/>
          <p:nvPr/>
        </p:nvSpPr>
        <p:spPr>
          <a:xfrm>
            <a:off x="5080485" y="2882096"/>
            <a:ext cx="2031030" cy="2031030"/>
          </a:xfrm>
          <a:prstGeom prst="arc">
            <a:avLst>
              <a:gd name="adj1" fmla="val 10844642"/>
              <a:gd name="adj2" fmla="val 0"/>
            </a:avLst>
          </a:prstGeom>
          <a:ln w="762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弧形 75"/>
          <p:cNvSpPr/>
          <p:nvPr/>
        </p:nvSpPr>
        <p:spPr>
          <a:xfrm>
            <a:off x="7111515" y="2882096"/>
            <a:ext cx="2031030" cy="2031030"/>
          </a:xfrm>
          <a:prstGeom prst="arc">
            <a:avLst>
              <a:gd name="adj1" fmla="val 10844642"/>
              <a:gd name="adj2" fmla="val 0"/>
            </a:avLst>
          </a:prstGeom>
          <a:ln w="762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弧形 76"/>
          <p:cNvSpPr/>
          <p:nvPr/>
        </p:nvSpPr>
        <p:spPr>
          <a:xfrm>
            <a:off x="9142545" y="2882096"/>
            <a:ext cx="2031030" cy="2031030"/>
          </a:xfrm>
          <a:prstGeom prst="arc">
            <a:avLst>
              <a:gd name="adj1" fmla="val 10844642"/>
              <a:gd name="adj2" fmla="val 0"/>
            </a:avLst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51896" y="3284537"/>
            <a:ext cx="1226149" cy="1226149"/>
          </a:xfrm>
          <a:prstGeom prst="ellipse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5482926" y="3284537"/>
            <a:ext cx="1226149" cy="1226149"/>
          </a:xfrm>
          <a:prstGeom prst="ellipse">
            <a:avLst/>
          </a:prstGeom>
          <a:solidFill>
            <a:srgbClr val="936CA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7513956" y="3284537"/>
            <a:ext cx="1226149" cy="1226149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544986" y="3284537"/>
            <a:ext cx="1226149" cy="1226149"/>
          </a:xfrm>
          <a:prstGeom prst="ellipse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420866" y="3284537"/>
            <a:ext cx="1226149" cy="1226149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100"/>
          <p:cNvSpPr>
            <a:spLocks/>
          </p:cNvSpPr>
          <p:nvPr/>
        </p:nvSpPr>
        <p:spPr bwMode="auto">
          <a:xfrm>
            <a:off x="1802060" y="3659369"/>
            <a:ext cx="422881" cy="47648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595959"/>
              </a:solidFill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3793970" y="3672770"/>
            <a:ext cx="542001" cy="449682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595959"/>
              </a:solidFill>
            </a:endParaRPr>
          </a:p>
        </p:txBody>
      </p:sp>
      <p:grpSp>
        <p:nvGrpSpPr>
          <p:cNvPr id="30" name="Group 67"/>
          <p:cNvGrpSpPr/>
          <p:nvPr/>
        </p:nvGrpSpPr>
        <p:grpSpPr>
          <a:xfrm>
            <a:off x="5781630" y="3752743"/>
            <a:ext cx="701023" cy="247679"/>
            <a:chOff x="1441430" y="4357700"/>
            <a:chExt cx="503238" cy="177800"/>
          </a:xfrm>
          <a:solidFill>
            <a:schemeClr val="bg1"/>
          </a:solidFill>
        </p:grpSpPr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</p:grpSp>
      <p:grpSp>
        <p:nvGrpSpPr>
          <p:cNvPr id="36" name="Group 68"/>
          <p:cNvGrpSpPr/>
          <p:nvPr/>
        </p:nvGrpSpPr>
        <p:grpSpPr>
          <a:xfrm>
            <a:off x="7891022" y="3647421"/>
            <a:ext cx="469507" cy="470307"/>
            <a:chOff x="6998061" y="3496249"/>
            <a:chExt cx="366051" cy="366676"/>
          </a:xfrm>
          <a:solidFill>
            <a:schemeClr val="bg1"/>
          </a:solidFill>
        </p:grpSpPr>
        <p:sp>
          <p:nvSpPr>
            <p:cNvPr id="37" name="AutoShape 7"/>
            <p:cNvSpPr>
              <a:spLocks/>
            </p:cNvSpPr>
            <p:nvPr/>
          </p:nvSpPr>
          <p:spPr bwMode="auto">
            <a:xfrm>
              <a:off x="6998061" y="3496249"/>
              <a:ext cx="366051" cy="366676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AutoShape 8"/>
            <p:cNvSpPr>
              <a:spLocks/>
            </p:cNvSpPr>
            <p:nvPr/>
          </p:nvSpPr>
          <p:spPr bwMode="auto">
            <a:xfrm>
              <a:off x="7158247" y="3656437"/>
              <a:ext cx="45678" cy="45678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AutoShape 9"/>
            <p:cNvSpPr>
              <a:spLocks/>
            </p:cNvSpPr>
            <p:nvPr/>
          </p:nvSpPr>
          <p:spPr bwMode="auto">
            <a:xfrm>
              <a:off x="7111943" y="3610758"/>
              <a:ext cx="137660" cy="137660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" name="AutoShape 10"/>
            <p:cNvSpPr>
              <a:spLocks/>
            </p:cNvSpPr>
            <p:nvPr/>
          </p:nvSpPr>
          <p:spPr bwMode="auto">
            <a:xfrm>
              <a:off x="7203927" y="3702114"/>
              <a:ext cx="56941" cy="58818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" name="AutoShape 11"/>
            <p:cNvSpPr>
              <a:spLocks/>
            </p:cNvSpPr>
            <p:nvPr/>
          </p:nvSpPr>
          <p:spPr bwMode="auto">
            <a:xfrm>
              <a:off x="7226451" y="3725267"/>
              <a:ext cx="81970" cy="83847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AutoShape 12"/>
            <p:cNvSpPr>
              <a:spLocks/>
            </p:cNvSpPr>
            <p:nvPr/>
          </p:nvSpPr>
          <p:spPr bwMode="auto">
            <a:xfrm>
              <a:off x="7215188" y="3714003"/>
              <a:ext cx="69456" cy="70707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AutoShape 13"/>
            <p:cNvSpPr>
              <a:spLocks/>
            </p:cNvSpPr>
            <p:nvPr/>
          </p:nvSpPr>
          <p:spPr bwMode="auto">
            <a:xfrm>
              <a:off x="7100682" y="3599495"/>
              <a:ext cx="57567" cy="58192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AutoShape 14"/>
            <p:cNvSpPr>
              <a:spLocks/>
            </p:cNvSpPr>
            <p:nvPr/>
          </p:nvSpPr>
          <p:spPr bwMode="auto">
            <a:xfrm>
              <a:off x="7055002" y="3553816"/>
              <a:ext cx="81970" cy="83222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AutoShape 15"/>
            <p:cNvSpPr>
              <a:spLocks/>
            </p:cNvSpPr>
            <p:nvPr/>
          </p:nvSpPr>
          <p:spPr bwMode="auto">
            <a:xfrm>
              <a:off x="7078154" y="3576343"/>
              <a:ext cx="69456" cy="71333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9913584" y="3668869"/>
            <a:ext cx="488952" cy="418632"/>
            <a:chOff x="6516792" y="4667519"/>
            <a:chExt cx="1095978" cy="938353"/>
          </a:xfrm>
          <a:solidFill>
            <a:schemeClr val="bg1"/>
          </a:solidFill>
        </p:grpSpPr>
        <p:sp>
          <p:nvSpPr>
            <p:cNvPr id="57" name="Freeform 3767"/>
            <p:cNvSpPr>
              <a:spLocks/>
            </p:cNvSpPr>
            <p:nvPr/>
          </p:nvSpPr>
          <p:spPr bwMode="auto">
            <a:xfrm>
              <a:off x="6615567" y="4806223"/>
              <a:ext cx="906835" cy="799649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3768"/>
            <p:cNvSpPr>
              <a:spLocks/>
            </p:cNvSpPr>
            <p:nvPr/>
          </p:nvSpPr>
          <p:spPr bwMode="auto">
            <a:xfrm>
              <a:off x="6516792" y="4667519"/>
              <a:ext cx="1095978" cy="365674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39"/>
          <p:cNvSpPr txBox="1"/>
          <p:nvPr/>
        </p:nvSpPr>
        <p:spPr>
          <a:xfrm>
            <a:off x="1074865" y="5190546"/>
            <a:ext cx="1980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067398" y="4763453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5EC6D3"/>
                </a:solidFill>
              </a:rPr>
              <a:t>单击添加标题</a:t>
            </a:r>
            <a:endParaRPr lang="en-US" altLang="zh-CN" b="1" dirty="0" smtClean="0">
              <a:solidFill>
                <a:srgbClr val="5EC6D3"/>
              </a:solidFill>
            </a:endParaRPr>
          </a:p>
        </p:txBody>
      </p:sp>
      <p:sp>
        <p:nvSpPr>
          <p:cNvPr id="64" name="TextBox 39"/>
          <p:cNvSpPr txBox="1"/>
          <p:nvPr/>
        </p:nvSpPr>
        <p:spPr>
          <a:xfrm>
            <a:off x="3100909" y="5190546"/>
            <a:ext cx="1980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093442" y="4763453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9BBB40"/>
                </a:solidFill>
              </a:rPr>
              <a:t>单击添加标题</a:t>
            </a:r>
            <a:endParaRPr lang="en-US" altLang="zh-CN" b="1" dirty="0" smtClean="0">
              <a:solidFill>
                <a:srgbClr val="9BBB40"/>
              </a:solidFill>
            </a:endParaRPr>
          </a:p>
        </p:txBody>
      </p:sp>
      <p:sp>
        <p:nvSpPr>
          <p:cNvPr id="66" name="TextBox 39"/>
          <p:cNvSpPr txBox="1"/>
          <p:nvPr/>
        </p:nvSpPr>
        <p:spPr>
          <a:xfrm>
            <a:off x="7152996" y="5190546"/>
            <a:ext cx="1980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145529" y="4763453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8841D"/>
                </a:solidFill>
              </a:rPr>
              <a:t>单击添加标题</a:t>
            </a:r>
            <a:endParaRPr lang="en-US" altLang="zh-CN" b="1" dirty="0" smtClean="0">
              <a:solidFill>
                <a:srgbClr val="F8841D"/>
              </a:solidFill>
            </a:endParaRPr>
          </a:p>
        </p:txBody>
      </p:sp>
      <p:sp>
        <p:nvSpPr>
          <p:cNvPr id="68" name="TextBox 39"/>
          <p:cNvSpPr txBox="1"/>
          <p:nvPr/>
        </p:nvSpPr>
        <p:spPr>
          <a:xfrm>
            <a:off x="9179039" y="5190546"/>
            <a:ext cx="1980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171572" y="4763453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26D64"/>
                </a:solidFill>
              </a:rPr>
              <a:t>单击添加标题</a:t>
            </a:r>
            <a:endParaRPr lang="en-US" altLang="zh-CN" b="1" dirty="0" smtClean="0">
              <a:solidFill>
                <a:srgbClr val="F26D64"/>
              </a:solidFill>
            </a:endParaRPr>
          </a:p>
        </p:txBody>
      </p:sp>
      <p:sp>
        <p:nvSpPr>
          <p:cNvPr id="70" name="TextBox 39"/>
          <p:cNvSpPr txBox="1"/>
          <p:nvPr/>
        </p:nvSpPr>
        <p:spPr>
          <a:xfrm>
            <a:off x="5126953" y="5190546"/>
            <a:ext cx="1980000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119486" y="4763453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936CAF"/>
                </a:solidFill>
              </a:rPr>
              <a:t>单击添加标题</a:t>
            </a:r>
            <a:endParaRPr lang="en-US" altLang="zh-CN" b="1" dirty="0" smtClean="0">
              <a:solidFill>
                <a:srgbClr val="936CAF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39317" y="1120795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</p:txBody>
      </p:sp>
      <p:sp>
        <p:nvSpPr>
          <p:cNvPr id="51" name="Rectangle 58"/>
          <p:cNvSpPr/>
          <p:nvPr/>
        </p:nvSpPr>
        <p:spPr>
          <a:xfrm>
            <a:off x="3614043" y="1541063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3C4E56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3C4E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038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95959"/>
                </a:solidFill>
              </a:rPr>
              <a:t>五项并列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975360" y="3180191"/>
            <a:ext cx="10195560" cy="0"/>
          </a:xfrm>
          <a:prstGeom prst="line">
            <a:avLst/>
          </a:prstGeom>
          <a:ln w="15875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130799" y="2214991"/>
            <a:ext cx="1930400" cy="1930400"/>
          </a:xfrm>
          <a:prstGeom prst="ellipse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395714" y="2418191"/>
            <a:ext cx="1524000" cy="1524000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272285" y="2418191"/>
            <a:ext cx="1524000" cy="1524000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007371" y="2563334"/>
            <a:ext cx="1233714" cy="1233714"/>
          </a:xfrm>
          <a:prstGeom prst="ellipse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950915" y="2563334"/>
            <a:ext cx="1233714" cy="1233714"/>
          </a:xfrm>
          <a:prstGeom prst="ellipse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477772" y="1662290"/>
            <a:ext cx="180000" cy="180000"/>
          </a:xfrm>
          <a:prstGeom prst="ellipse">
            <a:avLst/>
          </a:prstGeom>
          <a:noFill/>
          <a:ln w="38100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9534228" y="1662290"/>
            <a:ext cx="180000" cy="180000"/>
          </a:xfrm>
          <a:prstGeom prst="ellipse">
            <a:avLst/>
          </a:prstGeom>
          <a:noFill/>
          <a:ln w="38100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endCxn id="80" idx="4"/>
          </p:cNvCxnSpPr>
          <p:nvPr/>
        </p:nvCxnSpPr>
        <p:spPr>
          <a:xfrm flipV="1">
            <a:off x="9624228" y="1842290"/>
            <a:ext cx="0" cy="72104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2" idx="0"/>
            <a:endCxn id="79" idx="4"/>
          </p:cNvCxnSpPr>
          <p:nvPr/>
        </p:nvCxnSpPr>
        <p:spPr>
          <a:xfrm flipV="1">
            <a:off x="2567772" y="1842290"/>
            <a:ext cx="0" cy="72104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4067714" y="4563986"/>
            <a:ext cx="180000" cy="180000"/>
          </a:xfrm>
          <a:prstGeom prst="ellipse">
            <a:avLst/>
          </a:prstGeom>
          <a:noFill/>
          <a:ln w="38100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59" idx="4"/>
            <a:endCxn id="83" idx="0"/>
          </p:cNvCxnSpPr>
          <p:nvPr/>
        </p:nvCxnSpPr>
        <p:spPr>
          <a:xfrm>
            <a:off x="4157714" y="3942191"/>
            <a:ext cx="0" cy="621795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7944285" y="4563986"/>
            <a:ext cx="180000" cy="180000"/>
          </a:xfrm>
          <a:prstGeom prst="ellipse">
            <a:avLst/>
          </a:prstGeom>
          <a:noFill/>
          <a:ln w="38100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>
            <a:stCxn id="60" idx="4"/>
            <a:endCxn id="85" idx="0"/>
          </p:cNvCxnSpPr>
          <p:nvPr/>
        </p:nvCxnSpPr>
        <p:spPr>
          <a:xfrm>
            <a:off x="8034285" y="3942191"/>
            <a:ext cx="0" cy="621795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6005999" y="5015711"/>
            <a:ext cx="180000" cy="180000"/>
          </a:xfrm>
          <a:prstGeom prst="ellipse">
            <a:avLst/>
          </a:prstGeom>
          <a:noFill/>
          <a:ln w="38100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53" idx="4"/>
            <a:endCxn id="87" idx="0"/>
          </p:cNvCxnSpPr>
          <p:nvPr/>
        </p:nvCxnSpPr>
        <p:spPr>
          <a:xfrm>
            <a:off x="6095999" y="4145391"/>
            <a:ext cx="0" cy="870320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39"/>
          <p:cNvSpPr txBox="1"/>
          <p:nvPr/>
        </p:nvSpPr>
        <p:spPr>
          <a:xfrm>
            <a:off x="995180" y="4640366"/>
            <a:ext cx="2934093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921986" y="4213273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 smtClean="0">
                <a:solidFill>
                  <a:srgbClr val="5EC6D3"/>
                </a:solidFill>
              </a:rPr>
              <a:t>单击添加标题</a:t>
            </a:r>
            <a:endParaRPr lang="en-US" altLang="zh-CN" b="1" dirty="0" smtClean="0">
              <a:solidFill>
                <a:srgbClr val="5EC6D3"/>
              </a:solidFill>
            </a:endParaRPr>
          </a:p>
        </p:txBody>
      </p:sp>
      <p:sp>
        <p:nvSpPr>
          <p:cNvPr id="92" name="TextBox 39"/>
          <p:cNvSpPr txBox="1"/>
          <p:nvPr/>
        </p:nvSpPr>
        <p:spPr>
          <a:xfrm>
            <a:off x="8236827" y="4640366"/>
            <a:ext cx="2934093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8236827" y="4213273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8841D"/>
                </a:solidFill>
              </a:rPr>
              <a:t>单击添加标题</a:t>
            </a:r>
            <a:endParaRPr lang="en-US" altLang="zh-CN" b="1" dirty="0" smtClean="0">
              <a:solidFill>
                <a:srgbClr val="F8841D"/>
              </a:solidFill>
            </a:endParaRPr>
          </a:p>
        </p:txBody>
      </p:sp>
      <p:sp>
        <p:nvSpPr>
          <p:cNvPr id="94" name="TextBox 39"/>
          <p:cNvSpPr txBox="1"/>
          <p:nvPr/>
        </p:nvSpPr>
        <p:spPr>
          <a:xfrm>
            <a:off x="6577686" y="1730437"/>
            <a:ext cx="2934093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7504492" y="1303344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 smtClean="0">
                <a:solidFill>
                  <a:srgbClr val="F26D64"/>
                </a:solidFill>
              </a:rPr>
              <a:t>单击添加标题</a:t>
            </a:r>
            <a:endParaRPr lang="en-US" altLang="zh-CN" b="1" dirty="0" smtClean="0">
              <a:solidFill>
                <a:srgbClr val="F26D64"/>
              </a:solidFill>
            </a:endParaRPr>
          </a:p>
        </p:txBody>
      </p:sp>
      <p:sp>
        <p:nvSpPr>
          <p:cNvPr id="96" name="TextBox 39"/>
          <p:cNvSpPr txBox="1"/>
          <p:nvPr/>
        </p:nvSpPr>
        <p:spPr>
          <a:xfrm>
            <a:off x="2765603" y="1730437"/>
            <a:ext cx="2934093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2765603" y="1303344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546E7A"/>
                </a:solidFill>
              </a:rPr>
              <a:t>单击添加标题</a:t>
            </a:r>
            <a:endParaRPr lang="en-US" altLang="zh-CN" b="1" dirty="0" smtClean="0">
              <a:solidFill>
                <a:srgbClr val="546E7A"/>
              </a:solidFill>
            </a:endParaRPr>
          </a:p>
        </p:txBody>
      </p:sp>
      <p:sp>
        <p:nvSpPr>
          <p:cNvPr id="98" name="TextBox 39"/>
          <p:cNvSpPr txBox="1"/>
          <p:nvPr/>
        </p:nvSpPr>
        <p:spPr>
          <a:xfrm>
            <a:off x="4628953" y="5663906"/>
            <a:ext cx="2934093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375467">
              <a:lnSpc>
                <a:spcPct val="112000"/>
              </a:lnSpc>
              <a:spcBef>
                <a:spcPts val="533"/>
              </a:spcBef>
              <a:defRPr/>
            </a:pPr>
            <a:r>
              <a:rPr lang="zh-CN" altLang="en-US" sz="1400" kern="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092356" y="5236813"/>
            <a:ext cx="2007287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9BBB40"/>
                </a:solidFill>
              </a:rPr>
              <a:t>单击添加标题</a:t>
            </a:r>
            <a:endParaRPr lang="en-US" altLang="zh-CN" b="1" dirty="0" smtClean="0">
              <a:solidFill>
                <a:srgbClr val="9BBB40"/>
              </a:solidFill>
            </a:endParaRPr>
          </a:p>
        </p:txBody>
      </p:sp>
      <p:sp>
        <p:nvSpPr>
          <p:cNvPr id="100" name="Freeform 100"/>
          <p:cNvSpPr>
            <a:spLocks/>
          </p:cNvSpPr>
          <p:nvPr/>
        </p:nvSpPr>
        <p:spPr bwMode="auto">
          <a:xfrm>
            <a:off x="2357962" y="2890611"/>
            <a:ext cx="422881" cy="47648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595959"/>
              </a:solidFill>
            </a:endParaRPr>
          </a:p>
        </p:txBody>
      </p:sp>
      <p:sp>
        <p:nvSpPr>
          <p:cNvPr id="104" name="Freeform 23"/>
          <p:cNvSpPr>
            <a:spLocks noEditPoints="1"/>
          </p:cNvSpPr>
          <p:nvPr/>
        </p:nvSpPr>
        <p:spPr bwMode="auto">
          <a:xfrm>
            <a:off x="5582920" y="2650015"/>
            <a:ext cx="1026158" cy="851373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595959"/>
              </a:solidFill>
            </a:endParaRPr>
          </a:p>
        </p:txBody>
      </p:sp>
      <p:grpSp>
        <p:nvGrpSpPr>
          <p:cNvPr id="105" name="Group 67"/>
          <p:cNvGrpSpPr/>
          <p:nvPr/>
        </p:nvGrpSpPr>
        <p:grpSpPr>
          <a:xfrm>
            <a:off x="7694220" y="3067337"/>
            <a:ext cx="701023" cy="247679"/>
            <a:chOff x="1441430" y="4357700"/>
            <a:chExt cx="503238" cy="177800"/>
          </a:xfrm>
          <a:solidFill>
            <a:schemeClr val="bg1"/>
          </a:solidFill>
        </p:grpSpPr>
        <p:sp>
          <p:nvSpPr>
            <p:cNvPr id="106" name="Freeform 19"/>
            <p:cNvSpPr>
              <a:spLocks/>
            </p:cNvSpPr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108" name="Freeform 21"/>
            <p:cNvSpPr>
              <a:spLocks/>
            </p:cNvSpPr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</p:grpSp>
      <p:grpSp>
        <p:nvGrpSpPr>
          <p:cNvPr id="109" name="Group 68"/>
          <p:cNvGrpSpPr/>
          <p:nvPr/>
        </p:nvGrpSpPr>
        <p:grpSpPr>
          <a:xfrm>
            <a:off x="3832960" y="2855213"/>
            <a:ext cx="638995" cy="640084"/>
            <a:chOff x="6998061" y="3496249"/>
            <a:chExt cx="366051" cy="366676"/>
          </a:xfrm>
          <a:solidFill>
            <a:schemeClr val="bg1"/>
          </a:solidFill>
        </p:grpSpPr>
        <p:sp>
          <p:nvSpPr>
            <p:cNvPr id="110" name="AutoShape 7"/>
            <p:cNvSpPr>
              <a:spLocks/>
            </p:cNvSpPr>
            <p:nvPr/>
          </p:nvSpPr>
          <p:spPr bwMode="auto">
            <a:xfrm>
              <a:off x="6998061" y="3496249"/>
              <a:ext cx="366051" cy="366676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1" name="AutoShape 8"/>
            <p:cNvSpPr>
              <a:spLocks/>
            </p:cNvSpPr>
            <p:nvPr/>
          </p:nvSpPr>
          <p:spPr bwMode="auto">
            <a:xfrm>
              <a:off x="7158247" y="3656437"/>
              <a:ext cx="45678" cy="45678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2" name="AutoShape 9"/>
            <p:cNvSpPr>
              <a:spLocks/>
            </p:cNvSpPr>
            <p:nvPr/>
          </p:nvSpPr>
          <p:spPr bwMode="auto">
            <a:xfrm>
              <a:off x="7111943" y="3610758"/>
              <a:ext cx="137660" cy="137660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3" name="AutoShape 10"/>
            <p:cNvSpPr>
              <a:spLocks/>
            </p:cNvSpPr>
            <p:nvPr/>
          </p:nvSpPr>
          <p:spPr bwMode="auto">
            <a:xfrm>
              <a:off x="7203927" y="3702114"/>
              <a:ext cx="56941" cy="58818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4" name="AutoShape 11"/>
            <p:cNvSpPr>
              <a:spLocks/>
            </p:cNvSpPr>
            <p:nvPr/>
          </p:nvSpPr>
          <p:spPr bwMode="auto">
            <a:xfrm>
              <a:off x="7226451" y="3725267"/>
              <a:ext cx="81970" cy="83847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5" name="AutoShape 12"/>
            <p:cNvSpPr>
              <a:spLocks/>
            </p:cNvSpPr>
            <p:nvPr/>
          </p:nvSpPr>
          <p:spPr bwMode="auto">
            <a:xfrm>
              <a:off x="7215188" y="3714003"/>
              <a:ext cx="69456" cy="70707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6" name="AutoShape 13"/>
            <p:cNvSpPr>
              <a:spLocks/>
            </p:cNvSpPr>
            <p:nvPr/>
          </p:nvSpPr>
          <p:spPr bwMode="auto">
            <a:xfrm>
              <a:off x="7100682" y="3599495"/>
              <a:ext cx="57567" cy="58192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7" name="AutoShape 14"/>
            <p:cNvSpPr>
              <a:spLocks/>
            </p:cNvSpPr>
            <p:nvPr/>
          </p:nvSpPr>
          <p:spPr bwMode="auto">
            <a:xfrm>
              <a:off x="7055002" y="3553816"/>
              <a:ext cx="81970" cy="83222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8" name="AutoShape 15"/>
            <p:cNvSpPr>
              <a:spLocks/>
            </p:cNvSpPr>
            <p:nvPr/>
          </p:nvSpPr>
          <p:spPr bwMode="auto">
            <a:xfrm>
              <a:off x="7078154" y="3576343"/>
              <a:ext cx="69456" cy="71333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19" name="组合 118"/>
          <p:cNvGrpSpPr>
            <a:grpSpLocks noChangeAspect="1"/>
          </p:cNvGrpSpPr>
          <p:nvPr/>
        </p:nvGrpSpPr>
        <p:grpSpPr>
          <a:xfrm>
            <a:off x="9372641" y="2924640"/>
            <a:ext cx="488952" cy="418632"/>
            <a:chOff x="6516792" y="4667519"/>
            <a:chExt cx="1095978" cy="938353"/>
          </a:xfrm>
          <a:solidFill>
            <a:schemeClr val="bg1"/>
          </a:solidFill>
        </p:grpSpPr>
        <p:sp>
          <p:nvSpPr>
            <p:cNvPr id="120" name="Freeform 3767"/>
            <p:cNvSpPr>
              <a:spLocks/>
            </p:cNvSpPr>
            <p:nvPr/>
          </p:nvSpPr>
          <p:spPr bwMode="auto">
            <a:xfrm>
              <a:off x="6615567" y="4806223"/>
              <a:ext cx="906835" cy="799649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Freeform 3768"/>
            <p:cNvSpPr>
              <a:spLocks/>
            </p:cNvSpPr>
            <p:nvPr/>
          </p:nvSpPr>
          <p:spPr bwMode="auto">
            <a:xfrm>
              <a:off x="6516792" y="4667519"/>
              <a:ext cx="1095978" cy="365674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菱形 115"/>
          <p:cNvSpPr/>
          <p:nvPr/>
        </p:nvSpPr>
        <p:spPr>
          <a:xfrm>
            <a:off x="455051" y="1965844"/>
            <a:ext cx="1872000" cy="1872000"/>
          </a:xfrm>
          <a:prstGeom prst="diamond">
            <a:avLst/>
          </a:pr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菱形 120"/>
          <p:cNvSpPr/>
          <p:nvPr/>
        </p:nvSpPr>
        <p:spPr>
          <a:xfrm>
            <a:off x="2634879" y="1965844"/>
            <a:ext cx="1872000" cy="1872000"/>
          </a:xfrm>
          <a:prstGeom prst="diamond">
            <a:avLst/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菱形 121"/>
          <p:cNvSpPr/>
          <p:nvPr/>
        </p:nvSpPr>
        <p:spPr>
          <a:xfrm>
            <a:off x="7685121" y="1965844"/>
            <a:ext cx="1872000" cy="1872000"/>
          </a:xfrm>
          <a:prstGeom prst="diamond">
            <a:avLst/>
          </a:prstGeom>
          <a:solidFill>
            <a:srgbClr val="9BB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菱形 122"/>
          <p:cNvSpPr/>
          <p:nvPr/>
        </p:nvSpPr>
        <p:spPr>
          <a:xfrm>
            <a:off x="9864949" y="1965844"/>
            <a:ext cx="1872000" cy="1872000"/>
          </a:xfrm>
          <a:prstGeom prst="diamond">
            <a:avLst/>
          </a:pr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菱形 123"/>
          <p:cNvSpPr/>
          <p:nvPr/>
        </p:nvSpPr>
        <p:spPr>
          <a:xfrm>
            <a:off x="4814707" y="1620551"/>
            <a:ext cx="2562586" cy="2562586"/>
          </a:xfrm>
          <a:prstGeom prst="diamond">
            <a:avLst/>
          </a:prstGeom>
          <a:solidFill>
            <a:srgbClr val="936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Freeform 112"/>
          <p:cNvSpPr>
            <a:spLocks/>
          </p:cNvSpPr>
          <p:nvPr/>
        </p:nvSpPr>
        <p:spPr bwMode="auto">
          <a:xfrm>
            <a:off x="1146300" y="2515726"/>
            <a:ext cx="550711" cy="729399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52" name="Freeform 186"/>
          <p:cNvSpPr>
            <a:spLocks noEditPoints="1"/>
          </p:cNvSpPr>
          <p:nvPr/>
        </p:nvSpPr>
        <p:spPr bwMode="auto">
          <a:xfrm>
            <a:off x="3247186" y="2640712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53" name="组合 52"/>
          <p:cNvGrpSpPr/>
          <p:nvPr/>
        </p:nvGrpSpPr>
        <p:grpSpPr>
          <a:xfrm>
            <a:off x="5649913" y="2515726"/>
            <a:ext cx="892175" cy="701675"/>
            <a:chOff x="8251825" y="1574800"/>
            <a:chExt cx="892175" cy="701675"/>
          </a:xfrm>
          <a:solidFill>
            <a:schemeClr val="bg1"/>
          </a:solidFill>
        </p:grpSpPr>
        <p:sp>
          <p:nvSpPr>
            <p:cNvPr id="54" name="Freeform 137"/>
            <p:cNvSpPr>
              <a:spLocks/>
            </p:cNvSpPr>
            <p:nvPr/>
          </p:nvSpPr>
          <p:spPr bwMode="auto">
            <a:xfrm>
              <a:off x="8509000" y="1800225"/>
              <a:ext cx="377825" cy="37782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0"/>
                </a:cxn>
                <a:cxn ang="0">
                  <a:pos x="132" y="2"/>
                </a:cxn>
                <a:cxn ang="0">
                  <a:pos x="142" y="4"/>
                </a:cxn>
                <a:cxn ang="0">
                  <a:pos x="166" y="10"/>
                </a:cxn>
                <a:cxn ang="0">
                  <a:pos x="186" y="20"/>
                </a:cxn>
                <a:cxn ang="0">
                  <a:pos x="202" y="36"/>
                </a:cxn>
                <a:cxn ang="0">
                  <a:pos x="218" y="52"/>
                </a:cxn>
                <a:cxn ang="0">
                  <a:pos x="228" y="74"/>
                </a:cxn>
                <a:cxn ang="0">
                  <a:pos x="236" y="96"/>
                </a:cxn>
                <a:cxn ang="0">
                  <a:pos x="238" y="108"/>
                </a:cxn>
                <a:cxn ang="0">
                  <a:pos x="238" y="120"/>
                </a:cxn>
                <a:cxn ang="0">
                  <a:pos x="238" y="120"/>
                </a:cxn>
                <a:cxn ang="0">
                  <a:pos x="238" y="132"/>
                </a:cxn>
                <a:cxn ang="0">
                  <a:pos x="236" y="144"/>
                </a:cxn>
                <a:cxn ang="0">
                  <a:pos x="228" y="166"/>
                </a:cxn>
                <a:cxn ang="0">
                  <a:pos x="218" y="186"/>
                </a:cxn>
                <a:cxn ang="0">
                  <a:pos x="202" y="204"/>
                </a:cxn>
                <a:cxn ang="0">
                  <a:pos x="186" y="218"/>
                </a:cxn>
                <a:cxn ang="0">
                  <a:pos x="166" y="228"/>
                </a:cxn>
                <a:cxn ang="0">
                  <a:pos x="142" y="236"/>
                </a:cxn>
                <a:cxn ang="0">
                  <a:pos x="132" y="238"/>
                </a:cxn>
                <a:cxn ang="0">
                  <a:pos x="120" y="238"/>
                </a:cxn>
                <a:cxn ang="0">
                  <a:pos x="120" y="238"/>
                </a:cxn>
                <a:cxn ang="0">
                  <a:pos x="106" y="238"/>
                </a:cxn>
                <a:cxn ang="0">
                  <a:pos x="96" y="236"/>
                </a:cxn>
                <a:cxn ang="0">
                  <a:pos x="72" y="228"/>
                </a:cxn>
                <a:cxn ang="0">
                  <a:pos x="52" y="218"/>
                </a:cxn>
                <a:cxn ang="0">
                  <a:pos x="36" y="204"/>
                </a:cxn>
                <a:cxn ang="0">
                  <a:pos x="20" y="186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0" y="52"/>
                </a:cxn>
                <a:cxn ang="0">
                  <a:pos x="36" y="36"/>
                </a:cxn>
                <a:cxn ang="0">
                  <a:pos x="52" y="20"/>
                </a:cxn>
                <a:cxn ang="0">
                  <a:pos x="72" y="10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238" h="238">
                  <a:moveTo>
                    <a:pt x="120" y="0"/>
                  </a:moveTo>
                  <a:lnTo>
                    <a:pt x="120" y="0"/>
                  </a:lnTo>
                  <a:lnTo>
                    <a:pt x="132" y="2"/>
                  </a:lnTo>
                  <a:lnTo>
                    <a:pt x="142" y="4"/>
                  </a:lnTo>
                  <a:lnTo>
                    <a:pt x="166" y="10"/>
                  </a:lnTo>
                  <a:lnTo>
                    <a:pt x="186" y="20"/>
                  </a:lnTo>
                  <a:lnTo>
                    <a:pt x="202" y="36"/>
                  </a:lnTo>
                  <a:lnTo>
                    <a:pt x="218" y="52"/>
                  </a:lnTo>
                  <a:lnTo>
                    <a:pt x="228" y="74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32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8" y="186"/>
                  </a:lnTo>
                  <a:lnTo>
                    <a:pt x="202" y="204"/>
                  </a:lnTo>
                  <a:lnTo>
                    <a:pt x="186" y="218"/>
                  </a:lnTo>
                  <a:lnTo>
                    <a:pt x="166" y="228"/>
                  </a:lnTo>
                  <a:lnTo>
                    <a:pt x="142" y="236"/>
                  </a:lnTo>
                  <a:lnTo>
                    <a:pt x="132" y="238"/>
                  </a:lnTo>
                  <a:lnTo>
                    <a:pt x="120" y="238"/>
                  </a:lnTo>
                  <a:lnTo>
                    <a:pt x="120" y="238"/>
                  </a:lnTo>
                  <a:lnTo>
                    <a:pt x="106" y="238"/>
                  </a:lnTo>
                  <a:lnTo>
                    <a:pt x="96" y="236"/>
                  </a:lnTo>
                  <a:lnTo>
                    <a:pt x="72" y="228"/>
                  </a:lnTo>
                  <a:lnTo>
                    <a:pt x="52" y="218"/>
                  </a:lnTo>
                  <a:lnTo>
                    <a:pt x="36" y="204"/>
                  </a:lnTo>
                  <a:lnTo>
                    <a:pt x="20" y="186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38"/>
            <p:cNvSpPr>
              <a:spLocks/>
            </p:cNvSpPr>
            <p:nvPr/>
          </p:nvSpPr>
          <p:spPr bwMode="auto">
            <a:xfrm>
              <a:off x="8251825" y="1863725"/>
              <a:ext cx="892175" cy="412750"/>
            </a:xfrm>
            <a:custGeom>
              <a:avLst/>
              <a:gdLst/>
              <a:ahLst/>
              <a:cxnLst>
                <a:cxn ang="0">
                  <a:pos x="282" y="226"/>
                </a:cxn>
                <a:cxn ang="0">
                  <a:pos x="282" y="226"/>
                </a:cxn>
                <a:cxn ang="0">
                  <a:pos x="266" y="226"/>
                </a:cxn>
                <a:cxn ang="0">
                  <a:pos x="252" y="224"/>
                </a:cxn>
                <a:cxn ang="0">
                  <a:pos x="238" y="220"/>
                </a:cxn>
                <a:cxn ang="0">
                  <a:pos x="224" y="216"/>
                </a:cxn>
                <a:cxn ang="0">
                  <a:pos x="210" y="208"/>
                </a:cxn>
                <a:cxn ang="0">
                  <a:pos x="198" y="202"/>
                </a:cxn>
                <a:cxn ang="0">
                  <a:pos x="188" y="194"/>
                </a:cxn>
                <a:cxn ang="0">
                  <a:pos x="176" y="184"/>
                </a:cxn>
                <a:cxn ang="0">
                  <a:pos x="168" y="174"/>
                </a:cxn>
                <a:cxn ang="0">
                  <a:pos x="158" y="162"/>
                </a:cxn>
                <a:cxn ang="0">
                  <a:pos x="152" y="150"/>
                </a:cxn>
                <a:cxn ang="0">
                  <a:pos x="146" y="136"/>
                </a:cxn>
                <a:cxn ang="0">
                  <a:pos x="140" y="124"/>
                </a:cxn>
                <a:cxn ang="0">
                  <a:pos x="136" y="108"/>
                </a:cxn>
                <a:cxn ang="0">
                  <a:pos x="134" y="94"/>
                </a:cxn>
                <a:cxn ang="0">
                  <a:pos x="134" y="80"/>
                </a:cxn>
                <a:cxn ang="0">
                  <a:pos x="134" y="80"/>
                </a:cxn>
                <a:cxn ang="0">
                  <a:pos x="136" y="58"/>
                </a:cxn>
                <a:cxn ang="0">
                  <a:pos x="140" y="38"/>
                </a:cxn>
                <a:cxn ang="0">
                  <a:pos x="148" y="18"/>
                </a:cxn>
                <a:cxn ang="0">
                  <a:pos x="158" y="0"/>
                </a:cxn>
                <a:cxn ang="0">
                  <a:pos x="0" y="0"/>
                </a:cxn>
                <a:cxn ang="0">
                  <a:pos x="0" y="260"/>
                </a:cxn>
                <a:cxn ang="0">
                  <a:pos x="562" y="260"/>
                </a:cxn>
                <a:cxn ang="0">
                  <a:pos x="562" y="0"/>
                </a:cxn>
                <a:cxn ang="0">
                  <a:pos x="406" y="0"/>
                </a:cxn>
                <a:cxn ang="0">
                  <a:pos x="406" y="0"/>
                </a:cxn>
                <a:cxn ang="0">
                  <a:pos x="416" y="18"/>
                </a:cxn>
                <a:cxn ang="0">
                  <a:pos x="422" y="38"/>
                </a:cxn>
                <a:cxn ang="0">
                  <a:pos x="428" y="58"/>
                </a:cxn>
                <a:cxn ang="0">
                  <a:pos x="428" y="80"/>
                </a:cxn>
                <a:cxn ang="0">
                  <a:pos x="428" y="80"/>
                </a:cxn>
                <a:cxn ang="0">
                  <a:pos x="428" y="94"/>
                </a:cxn>
                <a:cxn ang="0">
                  <a:pos x="426" y="108"/>
                </a:cxn>
                <a:cxn ang="0">
                  <a:pos x="422" y="124"/>
                </a:cxn>
                <a:cxn ang="0">
                  <a:pos x="418" y="136"/>
                </a:cxn>
                <a:cxn ang="0">
                  <a:pos x="410" y="150"/>
                </a:cxn>
                <a:cxn ang="0">
                  <a:pos x="404" y="162"/>
                </a:cxn>
                <a:cxn ang="0">
                  <a:pos x="394" y="174"/>
                </a:cxn>
                <a:cxn ang="0">
                  <a:pos x="386" y="184"/>
                </a:cxn>
                <a:cxn ang="0">
                  <a:pos x="374" y="194"/>
                </a:cxn>
                <a:cxn ang="0">
                  <a:pos x="364" y="202"/>
                </a:cxn>
                <a:cxn ang="0">
                  <a:pos x="352" y="208"/>
                </a:cxn>
                <a:cxn ang="0">
                  <a:pos x="338" y="216"/>
                </a:cxn>
                <a:cxn ang="0">
                  <a:pos x="324" y="220"/>
                </a:cxn>
                <a:cxn ang="0">
                  <a:pos x="310" y="224"/>
                </a:cxn>
                <a:cxn ang="0">
                  <a:pos x="296" y="226"/>
                </a:cxn>
                <a:cxn ang="0">
                  <a:pos x="282" y="226"/>
                </a:cxn>
                <a:cxn ang="0">
                  <a:pos x="282" y="226"/>
                </a:cxn>
              </a:cxnLst>
              <a:rect l="0" t="0" r="r" b="b"/>
              <a:pathLst>
                <a:path w="562" h="260">
                  <a:moveTo>
                    <a:pt x="282" y="226"/>
                  </a:moveTo>
                  <a:lnTo>
                    <a:pt x="282" y="226"/>
                  </a:lnTo>
                  <a:lnTo>
                    <a:pt x="266" y="226"/>
                  </a:lnTo>
                  <a:lnTo>
                    <a:pt x="252" y="224"/>
                  </a:lnTo>
                  <a:lnTo>
                    <a:pt x="238" y="220"/>
                  </a:lnTo>
                  <a:lnTo>
                    <a:pt x="224" y="216"/>
                  </a:lnTo>
                  <a:lnTo>
                    <a:pt x="210" y="208"/>
                  </a:lnTo>
                  <a:lnTo>
                    <a:pt x="198" y="202"/>
                  </a:lnTo>
                  <a:lnTo>
                    <a:pt x="188" y="194"/>
                  </a:lnTo>
                  <a:lnTo>
                    <a:pt x="176" y="184"/>
                  </a:lnTo>
                  <a:lnTo>
                    <a:pt x="168" y="174"/>
                  </a:lnTo>
                  <a:lnTo>
                    <a:pt x="158" y="162"/>
                  </a:lnTo>
                  <a:lnTo>
                    <a:pt x="152" y="150"/>
                  </a:lnTo>
                  <a:lnTo>
                    <a:pt x="146" y="136"/>
                  </a:lnTo>
                  <a:lnTo>
                    <a:pt x="140" y="124"/>
                  </a:lnTo>
                  <a:lnTo>
                    <a:pt x="136" y="108"/>
                  </a:lnTo>
                  <a:lnTo>
                    <a:pt x="134" y="94"/>
                  </a:lnTo>
                  <a:lnTo>
                    <a:pt x="134" y="80"/>
                  </a:lnTo>
                  <a:lnTo>
                    <a:pt x="134" y="80"/>
                  </a:lnTo>
                  <a:lnTo>
                    <a:pt x="136" y="58"/>
                  </a:lnTo>
                  <a:lnTo>
                    <a:pt x="140" y="38"/>
                  </a:lnTo>
                  <a:lnTo>
                    <a:pt x="148" y="18"/>
                  </a:lnTo>
                  <a:lnTo>
                    <a:pt x="158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562" y="260"/>
                  </a:lnTo>
                  <a:lnTo>
                    <a:pt x="562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6" y="18"/>
                  </a:lnTo>
                  <a:lnTo>
                    <a:pt x="422" y="38"/>
                  </a:lnTo>
                  <a:lnTo>
                    <a:pt x="428" y="58"/>
                  </a:lnTo>
                  <a:lnTo>
                    <a:pt x="428" y="80"/>
                  </a:lnTo>
                  <a:lnTo>
                    <a:pt x="428" y="80"/>
                  </a:lnTo>
                  <a:lnTo>
                    <a:pt x="428" y="94"/>
                  </a:lnTo>
                  <a:lnTo>
                    <a:pt x="426" y="108"/>
                  </a:lnTo>
                  <a:lnTo>
                    <a:pt x="422" y="124"/>
                  </a:lnTo>
                  <a:lnTo>
                    <a:pt x="418" y="136"/>
                  </a:lnTo>
                  <a:lnTo>
                    <a:pt x="410" y="150"/>
                  </a:lnTo>
                  <a:lnTo>
                    <a:pt x="404" y="162"/>
                  </a:lnTo>
                  <a:lnTo>
                    <a:pt x="394" y="174"/>
                  </a:lnTo>
                  <a:lnTo>
                    <a:pt x="386" y="184"/>
                  </a:lnTo>
                  <a:lnTo>
                    <a:pt x="374" y="194"/>
                  </a:lnTo>
                  <a:lnTo>
                    <a:pt x="364" y="202"/>
                  </a:lnTo>
                  <a:lnTo>
                    <a:pt x="352" y="208"/>
                  </a:lnTo>
                  <a:lnTo>
                    <a:pt x="338" y="216"/>
                  </a:lnTo>
                  <a:lnTo>
                    <a:pt x="324" y="220"/>
                  </a:lnTo>
                  <a:lnTo>
                    <a:pt x="310" y="224"/>
                  </a:lnTo>
                  <a:lnTo>
                    <a:pt x="296" y="226"/>
                  </a:lnTo>
                  <a:lnTo>
                    <a:pt x="282" y="226"/>
                  </a:lnTo>
                  <a:lnTo>
                    <a:pt x="282" y="2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9"/>
            <p:cNvSpPr>
              <a:spLocks noEditPoints="1"/>
            </p:cNvSpPr>
            <p:nvPr/>
          </p:nvSpPr>
          <p:spPr bwMode="auto">
            <a:xfrm>
              <a:off x="8251825" y="1574800"/>
              <a:ext cx="892175" cy="241300"/>
            </a:xfrm>
            <a:custGeom>
              <a:avLst/>
              <a:gdLst/>
              <a:ahLst/>
              <a:cxnLst>
                <a:cxn ang="0">
                  <a:pos x="562" y="80"/>
                </a:cxn>
                <a:cxn ang="0">
                  <a:pos x="378" y="80"/>
                </a:cxn>
                <a:cxn ang="0">
                  <a:pos x="344" y="0"/>
                </a:cxn>
                <a:cxn ang="0">
                  <a:pos x="332" y="0"/>
                </a:cxn>
                <a:cxn ang="0">
                  <a:pos x="230" y="0"/>
                </a:cxn>
                <a:cxn ang="0">
                  <a:pos x="218" y="0"/>
                </a:cxn>
                <a:cxn ang="0">
                  <a:pos x="184" y="80"/>
                </a:cxn>
                <a:cxn ang="0">
                  <a:pos x="0" y="80"/>
                </a:cxn>
                <a:cxn ang="0">
                  <a:pos x="0" y="152"/>
                </a:cxn>
                <a:cxn ang="0">
                  <a:pos x="182" y="152"/>
                </a:cxn>
                <a:cxn ang="0">
                  <a:pos x="182" y="152"/>
                </a:cxn>
                <a:cxn ang="0">
                  <a:pos x="192" y="144"/>
                </a:cxn>
                <a:cxn ang="0">
                  <a:pos x="202" y="136"/>
                </a:cxn>
                <a:cxn ang="0">
                  <a:pos x="214" y="130"/>
                </a:cxn>
                <a:cxn ang="0">
                  <a:pos x="226" y="124"/>
                </a:cxn>
                <a:cxn ang="0">
                  <a:pos x="240" y="120"/>
                </a:cxn>
                <a:cxn ang="0">
                  <a:pos x="252" y="116"/>
                </a:cxn>
                <a:cxn ang="0">
                  <a:pos x="266" y="114"/>
                </a:cxn>
                <a:cxn ang="0">
                  <a:pos x="282" y="114"/>
                </a:cxn>
                <a:cxn ang="0">
                  <a:pos x="282" y="114"/>
                </a:cxn>
                <a:cxn ang="0">
                  <a:pos x="296" y="114"/>
                </a:cxn>
                <a:cxn ang="0">
                  <a:pos x="310" y="116"/>
                </a:cxn>
                <a:cxn ang="0">
                  <a:pos x="322" y="120"/>
                </a:cxn>
                <a:cxn ang="0">
                  <a:pos x="336" y="124"/>
                </a:cxn>
                <a:cxn ang="0">
                  <a:pos x="348" y="130"/>
                </a:cxn>
                <a:cxn ang="0">
                  <a:pos x="360" y="136"/>
                </a:cxn>
                <a:cxn ang="0">
                  <a:pos x="370" y="144"/>
                </a:cxn>
                <a:cxn ang="0">
                  <a:pos x="380" y="152"/>
                </a:cxn>
                <a:cxn ang="0">
                  <a:pos x="562" y="152"/>
                </a:cxn>
                <a:cxn ang="0">
                  <a:pos x="562" y="80"/>
                </a:cxn>
                <a:cxn ang="0">
                  <a:pos x="314" y="64"/>
                </a:cxn>
                <a:cxn ang="0">
                  <a:pos x="248" y="64"/>
                </a:cxn>
                <a:cxn ang="0">
                  <a:pos x="248" y="28"/>
                </a:cxn>
                <a:cxn ang="0">
                  <a:pos x="314" y="28"/>
                </a:cxn>
                <a:cxn ang="0">
                  <a:pos x="314" y="64"/>
                </a:cxn>
              </a:cxnLst>
              <a:rect l="0" t="0" r="r" b="b"/>
              <a:pathLst>
                <a:path w="562" h="152">
                  <a:moveTo>
                    <a:pt x="562" y="80"/>
                  </a:moveTo>
                  <a:lnTo>
                    <a:pt x="378" y="80"/>
                  </a:lnTo>
                  <a:lnTo>
                    <a:pt x="344" y="0"/>
                  </a:lnTo>
                  <a:lnTo>
                    <a:pt x="332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184" y="80"/>
                  </a:lnTo>
                  <a:lnTo>
                    <a:pt x="0" y="80"/>
                  </a:lnTo>
                  <a:lnTo>
                    <a:pt x="0" y="152"/>
                  </a:lnTo>
                  <a:lnTo>
                    <a:pt x="182" y="152"/>
                  </a:lnTo>
                  <a:lnTo>
                    <a:pt x="182" y="152"/>
                  </a:lnTo>
                  <a:lnTo>
                    <a:pt x="192" y="144"/>
                  </a:lnTo>
                  <a:lnTo>
                    <a:pt x="202" y="136"/>
                  </a:lnTo>
                  <a:lnTo>
                    <a:pt x="214" y="130"/>
                  </a:lnTo>
                  <a:lnTo>
                    <a:pt x="226" y="124"/>
                  </a:lnTo>
                  <a:lnTo>
                    <a:pt x="240" y="120"/>
                  </a:lnTo>
                  <a:lnTo>
                    <a:pt x="252" y="116"/>
                  </a:lnTo>
                  <a:lnTo>
                    <a:pt x="266" y="114"/>
                  </a:lnTo>
                  <a:lnTo>
                    <a:pt x="282" y="114"/>
                  </a:lnTo>
                  <a:lnTo>
                    <a:pt x="282" y="114"/>
                  </a:lnTo>
                  <a:lnTo>
                    <a:pt x="296" y="114"/>
                  </a:lnTo>
                  <a:lnTo>
                    <a:pt x="310" y="116"/>
                  </a:lnTo>
                  <a:lnTo>
                    <a:pt x="322" y="120"/>
                  </a:lnTo>
                  <a:lnTo>
                    <a:pt x="336" y="124"/>
                  </a:lnTo>
                  <a:lnTo>
                    <a:pt x="348" y="130"/>
                  </a:lnTo>
                  <a:lnTo>
                    <a:pt x="360" y="136"/>
                  </a:lnTo>
                  <a:lnTo>
                    <a:pt x="370" y="144"/>
                  </a:lnTo>
                  <a:lnTo>
                    <a:pt x="380" y="152"/>
                  </a:lnTo>
                  <a:lnTo>
                    <a:pt x="562" y="152"/>
                  </a:lnTo>
                  <a:lnTo>
                    <a:pt x="562" y="80"/>
                  </a:lnTo>
                  <a:close/>
                  <a:moveTo>
                    <a:pt x="314" y="64"/>
                  </a:moveTo>
                  <a:lnTo>
                    <a:pt x="248" y="64"/>
                  </a:lnTo>
                  <a:lnTo>
                    <a:pt x="248" y="28"/>
                  </a:lnTo>
                  <a:lnTo>
                    <a:pt x="314" y="28"/>
                  </a:lnTo>
                  <a:lnTo>
                    <a:pt x="31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40"/>
            <p:cNvSpPr>
              <a:spLocks noChangeArrowheads="1"/>
            </p:cNvSpPr>
            <p:nvPr/>
          </p:nvSpPr>
          <p:spPr bwMode="auto">
            <a:xfrm>
              <a:off x="8296275" y="1670050"/>
              <a:ext cx="104775" cy="19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41"/>
            <p:cNvSpPr>
              <a:spLocks noChangeArrowheads="1"/>
            </p:cNvSpPr>
            <p:nvPr/>
          </p:nvSpPr>
          <p:spPr bwMode="auto">
            <a:xfrm>
              <a:off x="8308975" y="1638300"/>
              <a:ext cx="79375" cy="41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283936" y="2631613"/>
            <a:ext cx="596900" cy="596900"/>
            <a:chOff x="5438775" y="2660650"/>
            <a:chExt cx="596900" cy="596900"/>
          </a:xfrm>
          <a:solidFill>
            <a:schemeClr val="bg1"/>
          </a:solidFill>
        </p:grpSpPr>
        <p:sp>
          <p:nvSpPr>
            <p:cNvPr id="67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208"/>
          <p:cNvSpPr>
            <a:spLocks noEditPoints="1"/>
          </p:cNvSpPr>
          <p:nvPr/>
        </p:nvSpPr>
        <p:spPr bwMode="auto">
          <a:xfrm>
            <a:off x="10497094" y="2610976"/>
            <a:ext cx="628560" cy="625162"/>
          </a:xfrm>
          <a:custGeom>
            <a:avLst/>
            <a:gdLst/>
            <a:ahLst/>
            <a:cxnLst>
              <a:cxn ang="0">
                <a:pos x="268" y="350"/>
              </a:cxn>
              <a:cxn ang="0">
                <a:pos x="248" y="358"/>
              </a:cxn>
              <a:cxn ang="0">
                <a:pos x="208" y="368"/>
              </a:cxn>
              <a:cxn ang="0">
                <a:pos x="186" y="368"/>
              </a:cxn>
              <a:cxn ang="0">
                <a:pos x="148" y="364"/>
              </a:cxn>
              <a:cxn ang="0">
                <a:pos x="114" y="354"/>
              </a:cxn>
              <a:cxn ang="0">
                <a:pos x="82" y="336"/>
              </a:cxn>
              <a:cxn ang="0">
                <a:pos x="54" y="314"/>
              </a:cxn>
              <a:cxn ang="0">
                <a:pos x="32" y="288"/>
              </a:cxn>
              <a:cxn ang="0">
                <a:pos x="16" y="256"/>
              </a:cxn>
              <a:cxn ang="0">
                <a:pos x="4" y="222"/>
              </a:cxn>
              <a:cxn ang="0">
                <a:pos x="0" y="184"/>
              </a:cxn>
              <a:cxn ang="0">
                <a:pos x="2" y="166"/>
              </a:cxn>
              <a:cxn ang="0">
                <a:pos x="8" y="130"/>
              </a:cxn>
              <a:cxn ang="0">
                <a:pos x="22" y="98"/>
              </a:cxn>
              <a:cxn ang="0">
                <a:pos x="40" y="70"/>
              </a:cxn>
              <a:cxn ang="0">
                <a:pos x="64" y="46"/>
              </a:cxn>
              <a:cxn ang="0">
                <a:pos x="90" y="26"/>
              </a:cxn>
              <a:cxn ang="0">
                <a:pos x="122" y="10"/>
              </a:cxn>
              <a:cxn ang="0">
                <a:pos x="156" y="2"/>
              </a:cxn>
              <a:cxn ang="0">
                <a:pos x="174" y="184"/>
              </a:cxn>
              <a:cxn ang="0">
                <a:pos x="176" y="190"/>
              </a:cxn>
              <a:cxn ang="0">
                <a:pos x="370" y="172"/>
              </a:cxn>
              <a:cxn ang="0">
                <a:pos x="196" y="0"/>
              </a:cxn>
              <a:cxn ang="0">
                <a:pos x="214" y="2"/>
              </a:cxn>
              <a:cxn ang="0">
                <a:pos x="246" y="10"/>
              </a:cxn>
              <a:cxn ang="0">
                <a:pos x="276" y="24"/>
              </a:cxn>
              <a:cxn ang="0">
                <a:pos x="304" y="42"/>
              </a:cxn>
              <a:cxn ang="0">
                <a:pos x="326" y="66"/>
              </a:cxn>
              <a:cxn ang="0">
                <a:pos x="346" y="92"/>
              </a:cxn>
              <a:cxn ang="0">
                <a:pos x="360" y="122"/>
              </a:cxn>
              <a:cxn ang="0">
                <a:pos x="368" y="156"/>
              </a:cxn>
              <a:cxn ang="0">
                <a:pos x="370" y="172"/>
              </a:cxn>
              <a:cxn ang="0">
                <a:pos x="344" y="150"/>
              </a:cxn>
              <a:cxn ang="0">
                <a:pos x="336" y="126"/>
              </a:cxn>
              <a:cxn ang="0">
                <a:pos x="314" y="86"/>
              </a:cxn>
              <a:cxn ang="0">
                <a:pos x="282" y="54"/>
              </a:cxn>
              <a:cxn ang="0">
                <a:pos x="242" y="32"/>
              </a:cxn>
              <a:cxn ang="0">
                <a:pos x="220" y="150"/>
              </a:cxn>
              <a:cxn ang="0">
                <a:pos x="288" y="338"/>
              </a:cxn>
              <a:cxn ang="0">
                <a:pos x="320" y="310"/>
              </a:cxn>
              <a:cxn ang="0">
                <a:pos x="344" y="278"/>
              </a:cxn>
              <a:cxn ang="0">
                <a:pos x="362" y="238"/>
              </a:cxn>
              <a:cxn ang="0">
                <a:pos x="370" y="196"/>
              </a:cxn>
              <a:cxn ang="0">
                <a:pos x="288" y="338"/>
              </a:cxn>
            </a:cxnLst>
            <a:rect l="0" t="0" r="r" b="b"/>
            <a:pathLst>
              <a:path w="370" h="368">
                <a:moveTo>
                  <a:pt x="176" y="190"/>
                </a:moveTo>
                <a:lnTo>
                  <a:pt x="268" y="350"/>
                </a:lnTo>
                <a:lnTo>
                  <a:pt x="268" y="350"/>
                </a:lnTo>
                <a:lnTo>
                  <a:pt x="248" y="358"/>
                </a:lnTo>
                <a:lnTo>
                  <a:pt x="228" y="364"/>
                </a:lnTo>
                <a:lnTo>
                  <a:pt x="208" y="368"/>
                </a:lnTo>
                <a:lnTo>
                  <a:pt x="186" y="368"/>
                </a:lnTo>
                <a:lnTo>
                  <a:pt x="186" y="368"/>
                </a:lnTo>
                <a:lnTo>
                  <a:pt x="166" y="368"/>
                </a:lnTo>
                <a:lnTo>
                  <a:pt x="148" y="364"/>
                </a:lnTo>
                <a:lnTo>
                  <a:pt x="130" y="360"/>
                </a:lnTo>
                <a:lnTo>
                  <a:pt x="114" y="354"/>
                </a:lnTo>
                <a:lnTo>
                  <a:pt x="98" y="346"/>
                </a:lnTo>
                <a:lnTo>
                  <a:pt x="82" y="336"/>
                </a:lnTo>
                <a:lnTo>
                  <a:pt x="68" y="326"/>
                </a:lnTo>
                <a:lnTo>
                  <a:pt x="54" y="314"/>
                </a:lnTo>
                <a:lnTo>
                  <a:pt x="42" y="302"/>
                </a:lnTo>
                <a:lnTo>
                  <a:pt x="32" y="288"/>
                </a:lnTo>
                <a:lnTo>
                  <a:pt x="24" y="272"/>
                </a:lnTo>
                <a:lnTo>
                  <a:pt x="16" y="256"/>
                </a:lnTo>
                <a:lnTo>
                  <a:pt x="10" y="238"/>
                </a:lnTo>
                <a:lnTo>
                  <a:pt x="4" y="222"/>
                </a:lnTo>
                <a:lnTo>
                  <a:pt x="2" y="202"/>
                </a:lnTo>
                <a:lnTo>
                  <a:pt x="0" y="184"/>
                </a:lnTo>
                <a:lnTo>
                  <a:pt x="0" y="184"/>
                </a:lnTo>
                <a:lnTo>
                  <a:pt x="2" y="166"/>
                </a:lnTo>
                <a:lnTo>
                  <a:pt x="4" y="148"/>
                </a:lnTo>
                <a:lnTo>
                  <a:pt x="8" y="130"/>
                </a:lnTo>
                <a:lnTo>
                  <a:pt x="14" y="114"/>
                </a:lnTo>
                <a:lnTo>
                  <a:pt x="22" y="98"/>
                </a:lnTo>
                <a:lnTo>
                  <a:pt x="30" y="84"/>
                </a:lnTo>
                <a:lnTo>
                  <a:pt x="40" y="70"/>
                </a:lnTo>
                <a:lnTo>
                  <a:pt x="52" y="58"/>
                </a:lnTo>
                <a:lnTo>
                  <a:pt x="64" y="46"/>
                </a:lnTo>
                <a:lnTo>
                  <a:pt x="76" y="34"/>
                </a:lnTo>
                <a:lnTo>
                  <a:pt x="90" y="26"/>
                </a:lnTo>
                <a:lnTo>
                  <a:pt x="106" y="18"/>
                </a:lnTo>
                <a:lnTo>
                  <a:pt x="122" y="10"/>
                </a:lnTo>
                <a:lnTo>
                  <a:pt x="138" y="6"/>
                </a:lnTo>
                <a:lnTo>
                  <a:pt x="156" y="2"/>
                </a:lnTo>
                <a:lnTo>
                  <a:pt x="174" y="0"/>
                </a:lnTo>
                <a:lnTo>
                  <a:pt x="174" y="184"/>
                </a:lnTo>
                <a:lnTo>
                  <a:pt x="174" y="184"/>
                </a:lnTo>
                <a:lnTo>
                  <a:pt x="176" y="190"/>
                </a:lnTo>
                <a:lnTo>
                  <a:pt x="176" y="190"/>
                </a:lnTo>
                <a:close/>
                <a:moveTo>
                  <a:pt x="370" y="172"/>
                </a:moveTo>
                <a:lnTo>
                  <a:pt x="196" y="172"/>
                </a:lnTo>
                <a:lnTo>
                  <a:pt x="196" y="0"/>
                </a:lnTo>
                <a:lnTo>
                  <a:pt x="196" y="0"/>
                </a:lnTo>
                <a:lnTo>
                  <a:pt x="214" y="2"/>
                </a:lnTo>
                <a:lnTo>
                  <a:pt x="230" y="4"/>
                </a:lnTo>
                <a:lnTo>
                  <a:pt x="246" y="10"/>
                </a:lnTo>
                <a:lnTo>
                  <a:pt x="262" y="16"/>
                </a:lnTo>
                <a:lnTo>
                  <a:pt x="276" y="24"/>
                </a:lnTo>
                <a:lnTo>
                  <a:pt x="290" y="32"/>
                </a:lnTo>
                <a:lnTo>
                  <a:pt x="304" y="42"/>
                </a:lnTo>
                <a:lnTo>
                  <a:pt x="316" y="54"/>
                </a:lnTo>
                <a:lnTo>
                  <a:pt x="326" y="66"/>
                </a:lnTo>
                <a:lnTo>
                  <a:pt x="336" y="78"/>
                </a:lnTo>
                <a:lnTo>
                  <a:pt x="346" y="92"/>
                </a:lnTo>
                <a:lnTo>
                  <a:pt x="354" y="106"/>
                </a:lnTo>
                <a:lnTo>
                  <a:pt x="360" y="122"/>
                </a:lnTo>
                <a:lnTo>
                  <a:pt x="364" y="138"/>
                </a:lnTo>
                <a:lnTo>
                  <a:pt x="368" y="156"/>
                </a:lnTo>
                <a:lnTo>
                  <a:pt x="370" y="172"/>
                </a:lnTo>
                <a:lnTo>
                  <a:pt x="370" y="172"/>
                </a:lnTo>
                <a:close/>
                <a:moveTo>
                  <a:pt x="220" y="150"/>
                </a:moveTo>
                <a:lnTo>
                  <a:pt x="344" y="150"/>
                </a:lnTo>
                <a:lnTo>
                  <a:pt x="344" y="150"/>
                </a:lnTo>
                <a:lnTo>
                  <a:pt x="336" y="126"/>
                </a:lnTo>
                <a:lnTo>
                  <a:pt x="326" y="106"/>
                </a:lnTo>
                <a:lnTo>
                  <a:pt x="314" y="86"/>
                </a:lnTo>
                <a:lnTo>
                  <a:pt x="300" y="70"/>
                </a:lnTo>
                <a:lnTo>
                  <a:pt x="282" y="54"/>
                </a:lnTo>
                <a:lnTo>
                  <a:pt x="264" y="42"/>
                </a:lnTo>
                <a:lnTo>
                  <a:pt x="242" y="32"/>
                </a:lnTo>
                <a:lnTo>
                  <a:pt x="220" y="26"/>
                </a:lnTo>
                <a:lnTo>
                  <a:pt x="220" y="150"/>
                </a:lnTo>
                <a:close/>
                <a:moveTo>
                  <a:pt x="288" y="338"/>
                </a:moveTo>
                <a:lnTo>
                  <a:pt x="288" y="338"/>
                </a:lnTo>
                <a:lnTo>
                  <a:pt x="304" y="326"/>
                </a:lnTo>
                <a:lnTo>
                  <a:pt x="320" y="310"/>
                </a:lnTo>
                <a:lnTo>
                  <a:pt x="334" y="294"/>
                </a:lnTo>
                <a:lnTo>
                  <a:pt x="344" y="278"/>
                </a:lnTo>
                <a:lnTo>
                  <a:pt x="354" y="258"/>
                </a:lnTo>
                <a:lnTo>
                  <a:pt x="362" y="238"/>
                </a:lnTo>
                <a:lnTo>
                  <a:pt x="366" y="218"/>
                </a:lnTo>
                <a:lnTo>
                  <a:pt x="370" y="196"/>
                </a:lnTo>
                <a:lnTo>
                  <a:pt x="206" y="196"/>
                </a:lnTo>
                <a:lnTo>
                  <a:pt x="288" y="3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407866" y="4477241"/>
            <a:ext cx="2137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46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zh-CN" altLang="en-US" sz="2000" b="1" dirty="0">
              <a:solidFill>
                <a:srgbClr val="546E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693059" y="4477241"/>
            <a:ext cx="2137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EC6D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5223118" y="4477241"/>
            <a:ext cx="181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36C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7744000" y="4477241"/>
            <a:ext cx="181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BBB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9918458" y="4477241"/>
            <a:ext cx="181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88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cxnSp>
        <p:nvCxnSpPr>
          <p:cNvPr id="92" name="直接连接符 91"/>
          <p:cNvCxnSpPr/>
          <p:nvPr/>
        </p:nvCxnSpPr>
        <p:spPr>
          <a:xfrm>
            <a:off x="407866" y="5007428"/>
            <a:ext cx="11163729" cy="0"/>
          </a:xfrm>
          <a:prstGeom prst="line">
            <a:avLst/>
          </a:prstGeom>
          <a:ln w="25400">
            <a:solidFill>
              <a:srgbClr val="065D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6"/>
          <p:cNvSpPr>
            <a:spLocks noChangeArrowheads="1"/>
          </p:cNvSpPr>
          <p:nvPr/>
        </p:nvSpPr>
        <p:spPr bwMode="auto">
          <a:xfrm>
            <a:off x="407865" y="5199062"/>
            <a:ext cx="2088000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5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4" name="矩形 6"/>
          <p:cNvSpPr>
            <a:spLocks noChangeArrowheads="1"/>
          </p:cNvSpPr>
          <p:nvPr/>
        </p:nvSpPr>
        <p:spPr bwMode="auto">
          <a:xfrm>
            <a:off x="2665883" y="5199062"/>
            <a:ext cx="2088000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5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5" name="矩形 6"/>
          <p:cNvSpPr>
            <a:spLocks noChangeArrowheads="1"/>
          </p:cNvSpPr>
          <p:nvPr/>
        </p:nvSpPr>
        <p:spPr bwMode="auto">
          <a:xfrm>
            <a:off x="5140569" y="5199062"/>
            <a:ext cx="2088000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5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10" name="矩形 6"/>
          <p:cNvSpPr>
            <a:spLocks noChangeArrowheads="1"/>
          </p:cNvSpPr>
          <p:nvPr/>
        </p:nvSpPr>
        <p:spPr bwMode="auto">
          <a:xfrm>
            <a:off x="7617910" y="5199062"/>
            <a:ext cx="2088000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5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11" name="矩形 6"/>
          <p:cNvSpPr>
            <a:spLocks noChangeArrowheads="1"/>
          </p:cNvSpPr>
          <p:nvPr/>
        </p:nvSpPr>
        <p:spPr bwMode="auto">
          <a:xfrm>
            <a:off x="9757939" y="5199062"/>
            <a:ext cx="2088000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5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</p:spTree>
    <p:extLst>
      <p:ext uri="{BB962C8B-B14F-4D97-AF65-F5344CB8AC3E}">
        <p14:creationId xmlns:p14="http://schemas.microsoft.com/office/powerpoint/2010/main" val="12616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73900" y="2940844"/>
            <a:ext cx="10644200" cy="1345411"/>
            <a:chOff x="773900" y="2940844"/>
            <a:chExt cx="10644200" cy="13454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梯形 2"/>
            <p:cNvSpPr/>
            <p:nvPr/>
          </p:nvSpPr>
          <p:spPr>
            <a:xfrm rot="5400000">
              <a:off x="1697826" y="3081339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梯形 3"/>
            <p:cNvSpPr/>
            <p:nvPr/>
          </p:nvSpPr>
          <p:spPr>
            <a:xfrm rot="16200000" flipH="1">
              <a:off x="2762246" y="3081340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/>
            <p:cNvSpPr/>
            <p:nvPr/>
          </p:nvSpPr>
          <p:spPr>
            <a:xfrm rot="5400000">
              <a:off x="3826666" y="3081339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梯形 6"/>
            <p:cNvSpPr/>
            <p:nvPr/>
          </p:nvSpPr>
          <p:spPr>
            <a:xfrm rot="16200000" flipH="1">
              <a:off x="4891086" y="3081340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E1B8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5955506" y="3081339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16200000" flipH="1">
              <a:off x="7019926" y="3081340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 rot="5400000">
              <a:off x="8084346" y="3081339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梯形 12"/>
            <p:cNvSpPr/>
            <p:nvPr/>
          </p:nvSpPr>
          <p:spPr>
            <a:xfrm rot="16200000" flipH="1">
              <a:off x="9148766" y="3081340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梯形 14"/>
            <p:cNvSpPr/>
            <p:nvPr/>
          </p:nvSpPr>
          <p:spPr>
            <a:xfrm rot="5400000">
              <a:off x="10213186" y="3081339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梯形 16"/>
            <p:cNvSpPr/>
            <p:nvPr/>
          </p:nvSpPr>
          <p:spPr>
            <a:xfrm rot="16200000" flipH="1">
              <a:off x="633405" y="3081339"/>
              <a:ext cx="1345410" cy="1064419"/>
            </a:xfrm>
            <a:prstGeom prst="trapezoid">
              <a:avLst>
                <a:gd name="adj" fmla="val 11587"/>
              </a:avLst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773900" y="1765337"/>
            <a:ext cx="2421421" cy="908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3900" y="1371734"/>
            <a:ext cx="2196000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5EC6D3"/>
                </a:solidFill>
              </a:rPr>
              <a:t>单击添加标题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2773388" y="5081561"/>
            <a:ext cx="2421421" cy="908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73388" y="4687958"/>
            <a:ext cx="2196000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9BBB40"/>
                </a:solidFill>
              </a:rPr>
              <a:t>单击添加标题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5031581" y="1765337"/>
            <a:ext cx="2421421" cy="908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31581" y="1371734"/>
            <a:ext cx="2196000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E1B805"/>
                </a:solidFill>
              </a:rPr>
              <a:t>单击添加标题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7031069" y="5081561"/>
            <a:ext cx="2421421" cy="908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31069" y="4687958"/>
            <a:ext cx="2196000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8841D"/>
                </a:solidFill>
              </a:rPr>
              <a:t>单击添加标题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9255681" y="1765337"/>
            <a:ext cx="2421421" cy="908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55681" y="1371734"/>
            <a:ext cx="2196000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26D64"/>
                </a:solidFill>
              </a:rPr>
              <a:t>单击添加标题</a:t>
            </a:r>
          </a:p>
        </p:txBody>
      </p:sp>
      <p:sp>
        <p:nvSpPr>
          <p:cNvPr id="39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56717" y="3369780"/>
            <a:ext cx="498785" cy="487535"/>
            <a:chOff x="10669588" y="2408238"/>
            <a:chExt cx="422275" cy="412750"/>
          </a:xfrm>
          <a:solidFill>
            <a:schemeClr val="bg1"/>
          </a:solidFill>
        </p:grpSpPr>
        <p:sp>
          <p:nvSpPr>
            <p:cNvPr id="54" name="Freeform 72"/>
            <p:cNvSpPr>
              <a:spLocks/>
            </p:cNvSpPr>
            <p:nvPr/>
          </p:nvSpPr>
          <p:spPr bwMode="auto">
            <a:xfrm>
              <a:off x="10736263" y="2408238"/>
              <a:ext cx="355600" cy="357188"/>
            </a:xfrm>
            <a:custGeom>
              <a:avLst/>
              <a:gdLst>
                <a:gd name="T0" fmla="*/ 108 w 186"/>
                <a:gd name="T1" fmla="*/ 128 h 187"/>
                <a:gd name="T2" fmla="*/ 153 w 186"/>
                <a:gd name="T3" fmla="*/ 83 h 187"/>
                <a:gd name="T4" fmla="*/ 165 w 186"/>
                <a:gd name="T5" fmla="*/ 95 h 187"/>
                <a:gd name="T6" fmla="*/ 186 w 186"/>
                <a:gd name="T7" fmla="*/ 73 h 187"/>
                <a:gd name="T8" fmla="*/ 113 w 186"/>
                <a:gd name="T9" fmla="*/ 0 h 187"/>
                <a:gd name="T10" fmla="*/ 92 w 186"/>
                <a:gd name="T11" fmla="*/ 21 h 187"/>
                <a:gd name="T12" fmla="*/ 104 w 186"/>
                <a:gd name="T13" fmla="*/ 33 h 187"/>
                <a:gd name="T14" fmla="*/ 58 w 186"/>
                <a:gd name="T15" fmla="*/ 79 h 187"/>
                <a:gd name="T16" fmla="*/ 6 w 186"/>
                <a:gd name="T17" fmla="*/ 93 h 187"/>
                <a:gd name="T18" fmla="*/ 0 w 186"/>
                <a:gd name="T19" fmla="*/ 99 h 187"/>
                <a:gd name="T20" fmla="*/ 88 w 186"/>
                <a:gd name="T21" fmla="*/ 187 h 187"/>
                <a:gd name="T22" fmla="*/ 94 w 186"/>
                <a:gd name="T23" fmla="*/ 181 h 187"/>
                <a:gd name="T24" fmla="*/ 108 w 186"/>
                <a:gd name="T25" fmla="*/ 12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187">
                  <a:moveTo>
                    <a:pt x="108" y="128"/>
                  </a:moveTo>
                  <a:cubicBezTo>
                    <a:pt x="153" y="83"/>
                    <a:pt x="153" y="83"/>
                    <a:pt x="153" y="83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86" y="73"/>
                    <a:pt x="186" y="73"/>
                    <a:pt x="186" y="7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40" y="74"/>
                    <a:pt x="20" y="78"/>
                    <a:pt x="6" y="9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88" y="187"/>
                    <a:pt x="88" y="187"/>
                    <a:pt x="88" y="187"/>
                  </a:cubicBezTo>
                  <a:cubicBezTo>
                    <a:pt x="94" y="181"/>
                    <a:pt x="94" y="181"/>
                    <a:pt x="94" y="181"/>
                  </a:cubicBezTo>
                  <a:cubicBezTo>
                    <a:pt x="108" y="167"/>
                    <a:pt x="113" y="146"/>
                    <a:pt x="10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3"/>
            <p:cNvSpPr>
              <a:spLocks/>
            </p:cNvSpPr>
            <p:nvPr/>
          </p:nvSpPr>
          <p:spPr bwMode="auto">
            <a:xfrm>
              <a:off x="10669588" y="2686050"/>
              <a:ext cx="136525" cy="134938"/>
            </a:xfrm>
            <a:custGeom>
              <a:avLst/>
              <a:gdLst>
                <a:gd name="T0" fmla="*/ 3 w 86"/>
                <a:gd name="T1" fmla="*/ 85 h 85"/>
                <a:gd name="T2" fmla="*/ 0 w 86"/>
                <a:gd name="T3" fmla="*/ 82 h 85"/>
                <a:gd name="T4" fmla="*/ 68 w 86"/>
                <a:gd name="T5" fmla="*/ 0 h 85"/>
                <a:gd name="T6" fmla="*/ 86 w 86"/>
                <a:gd name="T7" fmla="*/ 18 h 85"/>
                <a:gd name="T8" fmla="*/ 3 w 8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3" y="85"/>
                  </a:moveTo>
                  <a:lnTo>
                    <a:pt x="0" y="82"/>
                  </a:lnTo>
                  <a:lnTo>
                    <a:pt x="68" y="0"/>
                  </a:lnTo>
                  <a:lnTo>
                    <a:pt x="86" y="18"/>
                  </a:lnTo>
                  <a:lnTo>
                    <a:pt x="3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124850" y="3290061"/>
            <a:ext cx="423782" cy="541914"/>
            <a:chOff x="5426075" y="4078288"/>
            <a:chExt cx="358776" cy="458788"/>
          </a:xfrm>
          <a:solidFill>
            <a:schemeClr val="bg1"/>
          </a:solidFill>
        </p:grpSpPr>
        <p:sp>
          <p:nvSpPr>
            <p:cNvPr id="57" name="Freeform 80"/>
            <p:cNvSpPr>
              <a:spLocks/>
            </p:cNvSpPr>
            <p:nvPr/>
          </p:nvSpPr>
          <p:spPr bwMode="auto">
            <a:xfrm>
              <a:off x="5597525" y="4078288"/>
              <a:ext cx="46038" cy="104775"/>
            </a:xfrm>
            <a:custGeom>
              <a:avLst/>
              <a:gdLst>
                <a:gd name="T0" fmla="*/ 24 w 24"/>
                <a:gd name="T1" fmla="*/ 43 h 55"/>
                <a:gd name="T2" fmla="*/ 12 w 24"/>
                <a:gd name="T3" fmla="*/ 55 h 55"/>
                <a:gd name="T4" fmla="*/ 12 w 24"/>
                <a:gd name="T5" fmla="*/ 55 h 55"/>
                <a:gd name="T6" fmla="*/ 0 w 24"/>
                <a:gd name="T7" fmla="*/ 43 h 55"/>
                <a:gd name="T8" fmla="*/ 0 w 24"/>
                <a:gd name="T9" fmla="*/ 12 h 55"/>
                <a:gd name="T10" fmla="*/ 12 w 24"/>
                <a:gd name="T11" fmla="*/ 0 h 55"/>
                <a:gd name="T12" fmla="*/ 12 w 24"/>
                <a:gd name="T13" fmla="*/ 0 h 55"/>
                <a:gd name="T14" fmla="*/ 24 w 24"/>
                <a:gd name="T15" fmla="*/ 12 h 55"/>
                <a:gd name="T16" fmla="*/ 24 w 24"/>
                <a:gd name="T1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5">
                  <a:moveTo>
                    <a:pt x="24" y="43"/>
                  </a:moveTo>
                  <a:cubicBezTo>
                    <a:pt x="24" y="49"/>
                    <a:pt x="19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6" y="55"/>
                    <a:pt x="0" y="49"/>
                    <a:pt x="0" y="4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lnTo>
                    <a:pt x="2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1"/>
            <p:cNvSpPr>
              <a:spLocks/>
            </p:cNvSpPr>
            <p:nvPr/>
          </p:nvSpPr>
          <p:spPr bwMode="auto">
            <a:xfrm>
              <a:off x="5703888" y="4078288"/>
              <a:ext cx="46038" cy="104775"/>
            </a:xfrm>
            <a:custGeom>
              <a:avLst/>
              <a:gdLst>
                <a:gd name="T0" fmla="*/ 24 w 24"/>
                <a:gd name="T1" fmla="*/ 43 h 55"/>
                <a:gd name="T2" fmla="*/ 12 w 24"/>
                <a:gd name="T3" fmla="*/ 55 h 55"/>
                <a:gd name="T4" fmla="*/ 12 w 24"/>
                <a:gd name="T5" fmla="*/ 55 h 55"/>
                <a:gd name="T6" fmla="*/ 0 w 24"/>
                <a:gd name="T7" fmla="*/ 43 h 55"/>
                <a:gd name="T8" fmla="*/ 0 w 24"/>
                <a:gd name="T9" fmla="*/ 12 h 55"/>
                <a:gd name="T10" fmla="*/ 12 w 24"/>
                <a:gd name="T11" fmla="*/ 0 h 55"/>
                <a:gd name="T12" fmla="*/ 12 w 24"/>
                <a:gd name="T13" fmla="*/ 0 h 55"/>
                <a:gd name="T14" fmla="*/ 24 w 24"/>
                <a:gd name="T15" fmla="*/ 12 h 55"/>
                <a:gd name="T16" fmla="*/ 24 w 24"/>
                <a:gd name="T1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5">
                  <a:moveTo>
                    <a:pt x="24" y="43"/>
                  </a:moveTo>
                  <a:cubicBezTo>
                    <a:pt x="24" y="49"/>
                    <a:pt x="19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6" y="55"/>
                    <a:pt x="0" y="49"/>
                    <a:pt x="0" y="4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lnTo>
                    <a:pt x="2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2"/>
            <p:cNvSpPr>
              <a:spLocks/>
            </p:cNvSpPr>
            <p:nvPr/>
          </p:nvSpPr>
          <p:spPr bwMode="auto">
            <a:xfrm>
              <a:off x="5567363" y="4200525"/>
              <a:ext cx="217488" cy="195263"/>
            </a:xfrm>
            <a:custGeom>
              <a:avLst/>
              <a:gdLst>
                <a:gd name="T0" fmla="*/ 100 w 114"/>
                <a:gd name="T1" fmla="*/ 0 h 103"/>
                <a:gd name="T2" fmla="*/ 14 w 114"/>
                <a:gd name="T3" fmla="*/ 0 h 103"/>
                <a:gd name="T4" fmla="*/ 0 w 114"/>
                <a:gd name="T5" fmla="*/ 0 h 103"/>
                <a:gd name="T6" fmla="*/ 0 w 114"/>
                <a:gd name="T7" fmla="*/ 14 h 103"/>
                <a:gd name="T8" fmla="*/ 0 w 114"/>
                <a:gd name="T9" fmla="*/ 31 h 103"/>
                <a:gd name="T10" fmla="*/ 0 w 114"/>
                <a:gd name="T11" fmla="*/ 79 h 103"/>
                <a:gd name="T12" fmla="*/ 14 w 114"/>
                <a:gd name="T13" fmla="*/ 93 h 103"/>
                <a:gd name="T14" fmla="*/ 33 w 114"/>
                <a:gd name="T15" fmla="*/ 93 h 103"/>
                <a:gd name="T16" fmla="*/ 46 w 114"/>
                <a:gd name="T17" fmla="*/ 103 h 103"/>
                <a:gd name="T18" fmla="*/ 71 w 114"/>
                <a:gd name="T19" fmla="*/ 103 h 103"/>
                <a:gd name="T20" fmla="*/ 84 w 114"/>
                <a:gd name="T21" fmla="*/ 93 h 103"/>
                <a:gd name="T22" fmla="*/ 100 w 114"/>
                <a:gd name="T23" fmla="*/ 93 h 103"/>
                <a:gd name="T24" fmla="*/ 114 w 114"/>
                <a:gd name="T25" fmla="*/ 79 h 103"/>
                <a:gd name="T26" fmla="*/ 114 w 114"/>
                <a:gd name="T27" fmla="*/ 31 h 103"/>
                <a:gd name="T28" fmla="*/ 114 w 114"/>
                <a:gd name="T29" fmla="*/ 14 h 103"/>
                <a:gd name="T30" fmla="*/ 114 w 114"/>
                <a:gd name="T31" fmla="*/ 0 h 103"/>
                <a:gd name="T32" fmla="*/ 100 w 114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03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4" y="98"/>
                    <a:pt x="40" y="103"/>
                    <a:pt x="46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7" y="103"/>
                    <a:pt x="82" y="98"/>
                    <a:pt x="84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8" y="93"/>
                    <a:pt x="114" y="87"/>
                    <a:pt x="114" y="79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3"/>
            <p:cNvSpPr>
              <a:spLocks/>
            </p:cNvSpPr>
            <p:nvPr/>
          </p:nvSpPr>
          <p:spPr bwMode="auto">
            <a:xfrm>
              <a:off x="5426075" y="4389438"/>
              <a:ext cx="268288" cy="147638"/>
            </a:xfrm>
            <a:custGeom>
              <a:avLst/>
              <a:gdLst>
                <a:gd name="T0" fmla="*/ 132 w 141"/>
                <a:gd name="T1" fmla="*/ 7 h 78"/>
                <a:gd name="T2" fmla="*/ 124 w 141"/>
                <a:gd name="T3" fmla="*/ 15 h 78"/>
                <a:gd name="T4" fmla="*/ 124 w 141"/>
                <a:gd name="T5" fmla="*/ 39 h 78"/>
                <a:gd name="T6" fmla="*/ 101 w 141"/>
                <a:gd name="T7" fmla="*/ 62 h 78"/>
                <a:gd name="T8" fmla="*/ 79 w 141"/>
                <a:gd name="T9" fmla="*/ 39 h 78"/>
                <a:gd name="T10" fmla="*/ 40 w 141"/>
                <a:gd name="T11" fmla="*/ 0 h 78"/>
                <a:gd name="T12" fmla="*/ 0 w 141"/>
                <a:gd name="T13" fmla="*/ 39 h 78"/>
                <a:gd name="T14" fmla="*/ 9 w 141"/>
                <a:gd name="T15" fmla="*/ 48 h 78"/>
                <a:gd name="T16" fmla="*/ 17 w 141"/>
                <a:gd name="T17" fmla="*/ 39 h 78"/>
                <a:gd name="T18" fmla="*/ 40 w 141"/>
                <a:gd name="T19" fmla="*/ 17 h 78"/>
                <a:gd name="T20" fmla="*/ 62 w 141"/>
                <a:gd name="T21" fmla="*/ 39 h 78"/>
                <a:gd name="T22" fmla="*/ 101 w 141"/>
                <a:gd name="T23" fmla="*/ 78 h 78"/>
                <a:gd name="T24" fmla="*/ 141 w 141"/>
                <a:gd name="T25" fmla="*/ 39 h 78"/>
                <a:gd name="T26" fmla="*/ 141 w 141"/>
                <a:gd name="T27" fmla="*/ 15 h 78"/>
                <a:gd name="T28" fmla="*/ 132 w 141"/>
                <a:gd name="T29" fmla="*/ 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78">
                  <a:moveTo>
                    <a:pt x="132" y="7"/>
                  </a:moveTo>
                  <a:cubicBezTo>
                    <a:pt x="128" y="7"/>
                    <a:pt x="124" y="11"/>
                    <a:pt x="124" y="15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52"/>
                    <a:pt x="114" y="62"/>
                    <a:pt x="101" y="62"/>
                  </a:cubicBezTo>
                  <a:cubicBezTo>
                    <a:pt x="89" y="62"/>
                    <a:pt x="79" y="52"/>
                    <a:pt x="79" y="39"/>
                  </a:cubicBezTo>
                  <a:cubicBezTo>
                    <a:pt x="79" y="17"/>
                    <a:pt x="61" y="0"/>
                    <a:pt x="40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44"/>
                    <a:pt x="4" y="48"/>
                    <a:pt x="9" y="48"/>
                  </a:cubicBezTo>
                  <a:cubicBezTo>
                    <a:pt x="13" y="48"/>
                    <a:pt x="17" y="44"/>
                    <a:pt x="17" y="39"/>
                  </a:cubicBezTo>
                  <a:cubicBezTo>
                    <a:pt x="17" y="27"/>
                    <a:pt x="27" y="17"/>
                    <a:pt x="40" y="17"/>
                  </a:cubicBezTo>
                  <a:cubicBezTo>
                    <a:pt x="52" y="17"/>
                    <a:pt x="62" y="27"/>
                    <a:pt x="62" y="39"/>
                  </a:cubicBezTo>
                  <a:cubicBezTo>
                    <a:pt x="62" y="61"/>
                    <a:pt x="80" y="78"/>
                    <a:pt x="101" y="78"/>
                  </a:cubicBezTo>
                  <a:cubicBezTo>
                    <a:pt x="123" y="78"/>
                    <a:pt x="141" y="61"/>
                    <a:pt x="141" y="39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1"/>
                    <a:pt x="137" y="7"/>
                    <a:pt x="1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Group 14"/>
          <p:cNvGrpSpPr>
            <a:grpSpLocks noChangeAspect="1"/>
          </p:cNvGrpSpPr>
          <p:nvPr/>
        </p:nvGrpSpPr>
        <p:grpSpPr bwMode="auto">
          <a:xfrm>
            <a:off x="5317749" y="3336023"/>
            <a:ext cx="478487" cy="427488"/>
            <a:chOff x="1228" y="648"/>
            <a:chExt cx="319" cy="285"/>
          </a:xfrm>
          <a:solidFill>
            <a:schemeClr val="bg1"/>
          </a:solidFill>
        </p:grpSpPr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1310" y="648"/>
              <a:ext cx="146" cy="58"/>
            </a:xfrm>
            <a:custGeom>
              <a:avLst/>
              <a:gdLst>
                <a:gd name="T0" fmla="*/ 13 w 61"/>
                <a:gd name="T1" fmla="*/ 14 h 24"/>
                <a:gd name="T2" fmla="*/ 14 w 61"/>
                <a:gd name="T3" fmla="*/ 13 h 24"/>
                <a:gd name="T4" fmla="*/ 47 w 61"/>
                <a:gd name="T5" fmla="*/ 13 h 24"/>
                <a:gd name="T6" fmla="*/ 48 w 61"/>
                <a:gd name="T7" fmla="*/ 14 h 24"/>
                <a:gd name="T8" fmla="*/ 48 w 61"/>
                <a:gd name="T9" fmla="*/ 24 h 24"/>
                <a:gd name="T10" fmla="*/ 61 w 61"/>
                <a:gd name="T11" fmla="*/ 24 h 24"/>
                <a:gd name="T12" fmla="*/ 61 w 61"/>
                <a:gd name="T13" fmla="*/ 23 h 24"/>
                <a:gd name="T14" fmla="*/ 61 w 61"/>
                <a:gd name="T15" fmla="*/ 12 h 24"/>
                <a:gd name="T16" fmla="*/ 49 w 61"/>
                <a:gd name="T17" fmla="*/ 0 h 24"/>
                <a:gd name="T18" fmla="*/ 12 w 61"/>
                <a:gd name="T19" fmla="*/ 0 h 24"/>
                <a:gd name="T20" fmla="*/ 0 w 61"/>
                <a:gd name="T21" fmla="*/ 12 h 24"/>
                <a:gd name="T22" fmla="*/ 0 w 61"/>
                <a:gd name="T23" fmla="*/ 23 h 24"/>
                <a:gd name="T24" fmla="*/ 0 w 61"/>
                <a:gd name="T25" fmla="*/ 24 h 24"/>
                <a:gd name="T26" fmla="*/ 13 w 61"/>
                <a:gd name="T27" fmla="*/ 24 h 24"/>
                <a:gd name="T28" fmla="*/ 13 w 61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24">
                  <a:moveTo>
                    <a:pt x="13" y="14"/>
                  </a:moveTo>
                  <a:cubicBezTo>
                    <a:pt x="13" y="13"/>
                    <a:pt x="14" y="13"/>
                    <a:pt x="14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5"/>
                    <a:pt x="56" y="0"/>
                    <a:pt x="4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1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1370" y="797"/>
              <a:ext cx="36" cy="62"/>
            </a:xfrm>
            <a:custGeom>
              <a:avLst/>
              <a:gdLst>
                <a:gd name="T0" fmla="*/ 8 w 15"/>
                <a:gd name="T1" fmla="*/ 26 h 26"/>
                <a:gd name="T2" fmla="*/ 15 w 15"/>
                <a:gd name="T3" fmla="*/ 19 h 26"/>
                <a:gd name="T4" fmla="*/ 15 w 15"/>
                <a:gd name="T5" fmla="*/ 8 h 26"/>
                <a:gd name="T6" fmla="*/ 15 w 15"/>
                <a:gd name="T7" fmla="*/ 7 h 26"/>
                <a:gd name="T8" fmla="*/ 8 w 15"/>
                <a:gd name="T9" fmla="*/ 0 h 26"/>
                <a:gd name="T10" fmla="*/ 0 w 15"/>
                <a:gd name="T11" fmla="*/ 7 h 26"/>
                <a:gd name="T12" fmla="*/ 0 w 15"/>
                <a:gd name="T13" fmla="*/ 19 h 26"/>
                <a:gd name="T14" fmla="*/ 8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8" y="26"/>
                  </a:moveTo>
                  <a:cubicBezTo>
                    <a:pt x="12" y="26"/>
                    <a:pt x="15" y="23"/>
                    <a:pt x="15" y="1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1228" y="780"/>
              <a:ext cx="319" cy="153"/>
            </a:xfrm>
            <a:custGeom>
              <a:avLst/>
              <a:gdLst>
                <a:gd name="T0" fmla="*/ 132 w 133"/>
                <a:gd name="T1" fmla="*/ 1 h 64"/>
                <a:gd name="T2" fmla="*/ 77 w 133"/>
                <a:gd name="T3" fmla="*/ 21 h 64"/>
                <a:gd name="T4" fmla="*/ 77 w 133"/>
                <a:gd name="T5" fmla="*/ 26 h 64"/>
                <a:gd name="T6" fmla="*/ 67 w 133"/>
                <a:gd name="T7" fmla="*/ 36 h 64"/>
                <a:gd name="T8" fmla="*/ 66 w 133"/>
                <a:gd name="T9" fmla="*/ 36 h 64"/>
                <a:gd name="T10" fmla="*/ 56 w 133"/>
                <a:gd name="T11" fmla="*/ 26 h 64"/>
                <a:gd name="T12" fmla="*/ 56 w 133"/>
                <a:gd name="T13" fmla="*/ 21 h 64"/>
                <a:gd name="T14" fmla="*/ 1 w 133"/>
                <a:gd name="T15" fmla="*/ 1 h 64"/>
                <a:gd name="T16" fmla="*/ 0 w 133"/>
                <a:gd name="T17" fmla="*/ 2 h 64"/>
                <a:gd name="T18" fmla="*/ 0 w 133"/>
                <a:gd name="T19" fmla="*/ 13 h 64"/>
                <a:gd name="T20" fmla="*/ 0 w 133"/>
                <a:gd name="T21" fmla="*/ 55 h 64"/>
                <a:gd name="T22" fmla="*/ 8 w 133"/>
                <a:gd name="T23" fmla="*/ 64 h 64"/>
                <a:gd name="T24" fmla="*/ 125 w 133"/>
                <a:gd name="T25" fmla="*/ 64 h 64"/>
                <a:gd name="T26" fmla="*/ 133 w 133"/>
                <a:gd name="T27" fmla="*/ 55 h 64"/>
                <a:gd name="T28" fmla="*/ 133 w 133"/>
                <a:gd name="T29" fmla="*/ 13 h 64"/>
                <a:gd name="T30" fmla="*/ 133 w 133"/>
                <a:gd name="T31" fmla="*/ 2 h 64"/>
                <a:gd name="T32" fmla="*/ 132 w 133"/>
                <a:gd name="T33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" h="64">
                  <a:moveTo>
                    <a:pt x="132" y="1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31"/>
                    <a:pt x="73" y="36"/>
                    <a:pt x="67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1" y="36"/>
                    <a:pt x="56" y="31"/>
                    <a:pt x="56" y="26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7"/>
                    <a:pt x="0" y="13"/>
                  </a:cubicBezTo>
                  <a:cubicBezTo>
                    <a:pt x="0" y="29"/>
                    <a:pt x="0" y="55"/>
                    <a:pt x="0" y="55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9" y="64"/>
                    <a:pt x="133" y="60"/>
                    <a:pt x="133" y="55"/>
                  </a:cubicBezTo>
                  <a:cubicBezTo>
                    <a:pt x="133" y="55"/>
                    <a:pt x="133" y="29"/>
                    <a:pt x="133" y="13"/>
                  </a:cubicBezTo>
                  <a:cubicBezTo>
                    <a:pt x="133" y="7"/>
                    <a:pt x="133" y="2"/>
                    <a:pt x="133" y="2"/>
                  </a:cubicBezTo>
                  <a:cubicBezTo>
                    <a:pt x="133" y="1"/>
                    <a:pt x="133" y="0"/>
                    <a:pt x="1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1228" y="715"/>
              <a:ext cx="319" cy="98"/>
            </a:xfrm>
            <a:custGeom>
              <a:avLst/>
              <a:gdLst>
                <a:gd name="T0" fmla="*/ 125 w 133"/>
                <a:gd name="T1" fmla="*/ 0 h 41"/>
                <a:gd name="T2" fmla="*/ 74 w 133"/>
                <a:gd name="T3" fmla="*/ 0 h 41"/>
                <a:gd name="T4" fmla="*/ 8 w 133"/>
                <a:gd name="T5" fmla="*/ 0 h 41"/>
                <a:gd name="T6" fmla="*/ 0 w 133"/>
                <a:gd name="T7" fmla="*/ 8 h 41"/>
                <a:gd name="T8" fmla="*/ 0 w 133"/>
                <a:gd name="T9" fmla="*/ 19 h 41"/>
                <a:gd name="T10" fmla="*/ 0 w 133"/>
                <a:gd name="T11" fmla="*/ 19 h 41"/>
                <a:gd name="T12" fmla="*/ 0 w 133"/>
                <a:gd name="T13" fmla="*/ 20 h 41"/>
                <a:gd name="T14" fmla="*/ 1 w 133"/>
                <a:gd name="T15" fmla="*/ 20 h 41"/>
                <a:gd name="T16" fmla="*/ 1 w 133"/>
                <a:gd name="T17" fmla="*/ 21 h 41"/>
                <a:gd name="T18" fmla="*/ 56 w 133"/>
                <a:gd name="T19" fmla="*/ 41 h 41"/>
                <a:gd name="T20" fmla="*/ 66 w 133"/>
                <a:gd name="T21" fmla="*/ 31 h 41"/>
                <a:gd name="T22" fmla="*/ 67 w 133"/>
                <a:gd name="T23" fmla="*/ 31 h 41"/>
                <a:gd name="T24" fmla="*/ 77 w 133"/>
                <a:gd name="T25" fmla="*/ 41 h 41"/>
                <a:gd name="T26" fmla="*/ 132 w 133"/>
                <a:gd name="T27" fmla="*/ 21 h 41"/>
                <a:gd name="T28" fmla="*/ 133 w 133"/>
                <a:gd name="T29" fmla="*/ 20 h 41"/>
                <a:gd name="T30" fmla="*/ 133 w 133"/>
                <a:gd name="T31" fmla="*/ 19 h 41"/>
                <a:gd name="T32" fmla="*/ 133 w 133"/>
                <a:gd name="T33" fmla="*/ 19 h 41"/>
                <a:gd name="T34" fmla="*/ 133 w 133"/>
                <a:gd name="T35" fmla="*/ 8 h 41"/>
                <a:gd name="T36" fmla="*/ 125 w 133"/>
                <a:gd name="T3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41">
                  <a:moveTo>
                    <a:pt x="125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36"/>
                    <a:pt x="61" y="31"/>
                    <a:pt x="66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73" y="31"/>
                    <a:pt x="77" y="36"/>
                    <a:pt x="77" y="4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3" y="21"/>
                    <a:pt x="133" y="21"/>
                    <a:pt x="133" y="20"/>
                  </a:cubicBezTo>
                  <a:cubicBezTo>
                    <a:pt x="133" y="20"/>
                    <a:pt x="133" y="20"/>
                    <a:pt x="13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4"/>
                    <a:pt x="129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453002" y="3336023"/>
            <a:ext cx="575798" cy="464478"/>
            <a:chOff x="3255963" y="1889125"/>
            <a:chExt cx="1428750" cy="1152525"/>
          </a:xfrm>
          <a:solidFill>
            <a:schemeClr val="bg1"/>
          </a:solidFill>
        </p:grpSpPr>
        <p:sp>
          <p:nvSpPr>
            <p:cNvPr id="67" name="Freeform 39"/>
            <p:cNvSpPr>
              <a:spLocks noEditPoints="1"/>
            </p:cNvSpPr>
            <p:nvPr/>
          </p:nvSpPr>
          <p:spPr bwMode="auto">
            <a:xfrm>
              <a:off x="4049713" y="2035175"/>
              <a:ext cx="635000" cy="823913"/>
            </a:xfrm>
            <a:custGeom>
              <a:avLst/>
              <a:gdLst>
                <a:gd name="T0" fmla="*/ 20 w 263"/>
                <a:gd name="T1" fmla="*/ 255 h 341"/>
                <a:gd name="T2" fmla="*/ 5 w 263"/>
                <a:gd name="T3" fmla="*/ 318 h 341"/>
                <a:gd name="T4" fmla="*/ 5 w 263"/>
                <a:gd name="T5" fmla="*/ 318 h 341"/>
                <a:gd name="T6" fmla="*/ 0 w 263"/>
                <a:gd name="T7" fmla="*/ 337 h 341"/>
                <a:gd name="T8" fmla="*/ 4 w 263"/>
                <a:gd name="T9" fmla="*/ 340 h 341"/>
                <a:gd name="T10" fmla="*/ 21 w 263"/>
                <a:gd name="T11" fmla="*/ 329 h 341"/>
                <a:gd name="T12" fmla="*/ 77 w 263"/>
                <a:gd name="T13" fmla="*/ 297 h 341"/>
                <a:gd name="T14" fmla="*/ 227 w 263"/>
                <a:gd name="T15" fmla="*/ 92 h 341"/>
                <a:gd name="T16" fmla="*/ 170 w 263"/>
                <a:gd name="T17" fmla="*/ 50 h 341"/>
                <a:gd name="T18" fmla="*/ 20 w 263"/>
                <a:gd name="T19" fmla="*/ 255 h 341"/>
                <a:gd name="T20" fmla="*/ 256 w 263"/>
                <a:gd name="T21" fmla="*/ 32 h 341"/>
                <a:gd name="T22" fmla="*/ 218 w 263"/>
                <a:gd name="T23" fmla="*/ 4 h 341"/>
                <a:gd name="T24" fmla="*/ 202 w 263"/>
                <a:gd name="T25" fmla="*/ 6 h 341"/>
                <a:gd name="T26" fmla="*/ 181 w 263"/>
                <a:gd name="T27" fmla="*/ 35 h 341"/>
                <a:gd name="T28" fmla="*/ 181 w 263"/>
                <a:gd name="T29" fmla="*/ 35 h 341"/>
                <a:gd name="T30" fmla="*/ 180 w 263"/>
                <a:gd name="T31" fmla="*/ 37 h 341"/>
                <a:gd name="T32" fmla="*/ 236 w 263"/>
                <a:gd name="T33" fmla="*/ 79 h 341"/>
                <a:gd name="T34" fmla="*/ 237 w 263"/>
                <a:gd name="T35" fmla="*/ 77 h 341"/>
                <a:gd name="T36" fmla="*/ 259 w 263"/>
                <a:gd name="T37" fmla="*/ 48 h 341"/>
                <a:gd name="T38" fmla="*/ 256 w 263"/>
                <a:gd name="T39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" h="341">
                  <a:moveTo>
                    <a:pt x="20" y="255"/>
                  </a:moveTo>
                  <a:cubicBezTo>
                    <a:pt x="5" y="318"/>
                    <a:pt x="5" y="318"/>
                    <a:pt x="5" y="318"/>
                  </a:cubicBezTo>
                  <a:cubicBezTo>
                    <a:pt x="5" y="318"/>
                    <a:pt x="5" y="318"/>
                    <a:pt x="5" y="318"/>
                  </a:cubicBezTo>
                  <a:cubicBezTo>
                    <a:pt x="5" y="318"/>
                    <a:pt x="1" y="335"/>
                    <a:pt x="0" y="337"/>
                  </a:cubicBezTo>
                  <a:cubicBezTo>
                    <a:pt x="0" y="339"/>
                    <a:pt x="2" y="341"/>
                    <a:pt x="4" y="340"/>
                  </a:cubicBezTo>
                  <a:cubicBezTo>
                    <a:pt x="6" y="339"/>
                    <a:pt x="21" y="329"/>
                    <a:pt x="21" y="329"/>
                  </a:cubicBezTo>
                  <a:cubicBezTo>
                    <a:pt x="77" y="297"/>
                    <a:pt x="77" y="297"/>
                    <a:pt x="77" y="297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170" y="50"/>
                    <a:pt x="170" y="50"/>
                    <a:pt x="170" y="50"/>
                  </a:cubicBezTo>
                  <a:lnTo>
                    <a:pt x="20" y="255"/>
                  </a:lnTo>
                  <a:close/>
                  <a:moveTo>
                    <a:pt x="256" y="32"/>
                  </a:moveTo>
                  <a:cubicBezTo>
                    <a:pt x="218" y="4"/>
                    <a:pt x="218" y="4"/>
                    <a:pt x="218" y="4"/>
                  </a:cubicBezTo>
                  <a:cubicBezTo>
                    <a:pt x="213" y="0"/>
                    <a:pt x="206" y="1"/>
                    <a:pt x="202" y="6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59" y="48"/>
                    <a:pt x="259" y="48"/>
                    <a:pt x="259" y="48"/>
                  </a:cubicBezTo>
                  <a:cubicBezTo>
                    <a:pt x="263" y="43"/>
                    <a:pt x="261" y="36"/>
                    <a:pt x="25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3265488" y="1901825"/>
              <a:ext cx="1074738" cy="1139825"/>
            </a:xfrm>
            <a:custGeom>
              <a:avLst/>
              <a:gdLst>
                <a:gd name="T0" fmla="*/ 77 w 445"/>
                <a:gd name="T1" fmla="*/ 472 h 472"/>
                <a:gd name="T2" fmla="*/ 0 w 445"/>
                <a:gd name="T3" fmla="*/ 395 h 472"/>
                <a:gd name="T4" fmla="*/ 0 w 445"/>
                <a:gd name="T5" fmla="*/ 395 h 472"/>
                <a:gd name="T6" fmla="*/ 0 w 445"/>
                <a:gd name="T7" fmla="*/ 76 h 472"/>
                <a:gd name="T8" fmla="*/ 77 w 445"/>
                <a:gd name="T9" fmla="*/ 0 h 472"/>
                <a:gd name="T10" fmla="*/ 77 w 445"/>
                <a:gd name="T11" fmla="*/ 0 h 472"/>
                <a:gd name="T12" fmla="*/ 368 w 445"/>
                <a:gd name="T13" fmla="*/ 0 h 472"/>
                <a:gd name="T14" fmla="*/ 445 w 445"/>
                <a:gd name="T15" fmla="*/ 76 h 472"/>
                <a:gd name="T16" fmla="*/ 445 w 445"/>
                <a:gd name="T17" fmla="*/ 76 h 472"/>
                <a:gd name="T18" fmla="*/ 445 w 445"/>
                <a:gd name="T19" fmla="*/ 395 h 472"/>
                <a:gd name="T20" fmla="*/ 368 w 445"/>
                <a:gd name="T21" fmla="*/ 472 h 472"/>
                <a:gd name="T22" fmla="*/ 368 w 445"/>
                <a:gd name="T23" fmla="*/ 472 h 472"/>
                <a:gd name="T24" fmla="*/ 77 w 445"/>
                <a:gd name="T25" fmla="*/ 472 h 472"/>
                <a:gd name="T26" fmla="*/ 39 w 445"/>
                <a:gd name="T27" fmla="*/ 76 h 472"/>
                <a:gd name="T28" fmla="*/ 39 w 445"/>
                <a:gd name="T29" fmla="*/ 395 h 472"/>
                <a:gd name="T30" fmla="*/ 77 w 445"/>
                <a:gd name="T31" fmla="*/ 434 h 472"/>
                <a:gd name="T32" fmla="*/ 77 w 445"/>
                <a:gd name="T33" fmla="*/ 434 h 472"/>
                <a:gd name="T34" fmla="*/ 368 w 445"/>
                <a:gd name="T35" fmla="*/ 434 h 472"/>
                <a:gd name="T36" fmla="*/ 406 w 445"/>
                <a:gd name="T37" fmla="*/ 395 h 472"/>
                <a:gd name="T38" fmla="*/ 406 w 445"/>
                <a:gd name="T39" fmla="*/ 395 h 472"/>
                <a:gd name="T40" fmla="*/ 406 w 445"/>
                <a:gd name="T41" fmla="*/ 76 h 472"/>
                <a:gd name="T42" fmla="*/ 368 w 445"/>
                <a:gd name="T43" fmla="*/ 38 h 472"/>
                <a:gd name="T44" fmla="*/ 368 w 445"/>
                <a:gd name="T45" fmla="*/ 38 h 472"/>
                <a:gd name="T46" fmla="*/ 77 w 445"/>
                <a:gd name="T47" fmla="*/ 38 h 472"/>
                <a:gd name="T48" fmla="*/ 39 w 445"/>
                <a:gd name="T49" fmla="*/ 7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5" h="472">
                  <a:moveTo>
                    <a:pt x="77" y="472"/>
                  </a:moveTo>
                  <a:cubicBezTo>
                    <a:pt x="35" y="472"/>
                    <a:pt x="0" y="438"/>
                    <a:pt x="0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410" y="0"/>
                    <a:pt x="445" y="34"/>
                    <a:pt x="445" y="76"/>
                  </a:cubicBezTo>
                  <a:cubicBezTo>
                    <a:pt x="445" y="76"/>
                    <a:pt x="445" y="76"/>
                    <a:pt x="445" y="76"/>
                  </a:cubicBezTo>
                  <a:cubicBezTo>
                    <a:pt x="445" y="395"/>
                    <a:pt x="445" y="395"/>
                    <a:pt x="445" y="395"/>
                  </a:cubicBezTo>
                  <a:cubicBezTo>
                    <a:pt x="445" y="438"/>
                    <a:pt x="410" y="472"/>
                    <a:pt x="368" y="472"/>
                  </a:cubicBezTo>
                  <a:cubicBezTo>
                    <a:pt x="368" y="472"/>
                    <a:pt x="368" y="472"/>
                    <a:pt x="368" y="472"/>
                  </a:cubicBezTo>
                  <a:cubicBezTo>
                    <a:pt x="77" y="472"/>
                    <a:pt x="77" y="472"/>
                    <a:pt x="77" y="472"/>
                  </a:cubicBezTo>
                  <a:close/>
                  <a:moveTo>
                    <a:pt x="39" y="76"/>
                  </a:moveTo>
                  <a:cubicBezTo>
                    <a:pt x="39" y="395"/>
                    <a:pt x="39" y="395"/>
                    <a:pt x="39" y="395"/>
                  </a:cubicBezTo>
                  <a:cubicBezTo>
                    <a:pt x="39" y="416"/>
                    <a:pt x="56" y="434"/>
                    <a:pt x="77" y="434"/>
                  </a:cubicBezTo>
                  <a:cubicBezTo>
                    <a:pt x="77" y="434"/>
                    <a:pt x="77" y="434"/>
                    <a:pt x="77" y="434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89" y="434"/>
                    <a:pt x="406" y="416"/>
                    <a:pt x="406" y="395"/>
                  </a:cubicBezTo>
                  <a:cubicBezTo>
                    <a:pt x="406" y="395"/>
                    <a:pt x="406" y="395"/>
                    <a:pt x="406" y="395"/>
                  </a:cubicBezTo>
                  <a:cubicBezTo>
                    <a:pt x="406" y="76"/>
                    <a:pt x="406" y="76"/>
                    <a:pt x="406" y="76"/>
                  </a:cubicBezTo>
                  <a:cubicBezTo>
                    <a:pt x="406" y="55"/>
                    <a:pt x="389" y="38"/>
                    <a:pt x="368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56" y="38"/>
                    <a:pt x="39" y="55"/>
                    <a:pt x="3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3438525" y="2181225"/>
              <a:ext cx="735013" cy="87313"/>
            </a:xfrm>
            <a:custGeom>
              <a:avLst/>
              <a:gdLst>
                <a:gd name="T0" fmla="*/ 18 w 304"/>
                <a:gd name="T1" fmla="*/ 36 h 36"/>
                <a:gd name="T2" fmla="*/ 0 w 304"/>
                <a:gd name="T3" fmla="*/ 18 h 36"/>
                <a:gd name="T4" fmla="*/ 0 w 304"/>
                <a:gd name="T5" fmla="*/ 18 h 36"/>
                <a:gd name="T6" fmla="*/ 18 w 304"/>
                <a:gd name="T7" fmla="*/ 0 h 36"/>
                <a:gd name="T8" fmla="*/ 18 w 304"/>
                <a:gd name="T9" fmla="*/ 0 h 36"/>
                <a:gd name="T10" fmla="*/ 286 w 304"/>
                <a:gd name="T11" fmla="*/ 0 h 36"/>
                <a:gd name="T12" fmla="*/ 304 w 304"/>
                <a:gd name="T13" fmla="*/ 18 h 36"/>
                <a:gd name="T14" fmla="*/ 304 w 304"/>
                <a:gd name="T15" fmla="*/ 18 h 36"/>
                <a:gd name="T16" fmla="*/ 286 w 304"/>
                <a:gd name="T17" fmla="*/ 36 h 36"/>
                <a:gd name="T18" fmla="*/ 286 w 304"/>
                <a:gd name="T19" fmla="*/ 36 h 36"/>
                <a:gd name="T20" fmla="*/ 18 w 30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36">
                  <a:moveTo>
                    <a:pt x="18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96" y="0"/>
                    <a:pt x="304" y="8"/>
                    <a:pt x="304" y="18"/>
                  </a:cubicBezTo>
                  <a:cubicBezTo>
                    <a:pt x="304" y="18"/>
                    <a:pt x="304" y="18"/>
                    <a:pt x="304" y="18"/>
                  </a:cubicBezTo>
                  <a:cubicBezTo>
                    <a:pt x="304" y="28"/>
                    <a:pt x="296" y="36"/>
                    <a:pt x="286" y="36"/>
                  </a:cubicBezTo>
                  <a:cubicBezTo>
                    <a:pt x="286" y="36"/>
                    <a:pt x="286" y="36"/>
                    <a:pt x="286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3438525" y="2398713"/>
              <a:ext cx="735013" cy="87313"/>
            </a:xfrm>
            <a:custGeom>
              <a:avLst/>
              <a:gdLst>
                <a:gd name="T0" fmla="*/ 18 w 304"/>
                <a:gd name="T1" fmla="*/ 36 h 36"/>
                <a:gd name="T2" fmla="*/ 0 w 304"/>
                <a:gd name="T3" fmla="*/ 18 h 36"/>
                <a:gd name="T4" fmla="*/ 0 w 304"/>
                <a:gd name="T5" fmla="*/ 18 h 36"/>
                <a:gd name="T6" fmla="*/ 18 w 304"/>
                <a:gd name="T7" fmla="*/ 0 h 36"/>
                <a:gd name="T8" fmla="*/ 18 w 304"/>
                <a:gd name="T9" fmla="*/ 0 h 36"/>
                <a:gd name="T10" fmla="*/ 286 w 304"/>
                <a:gd name="T11" fmla="*/ 0 h 36"/>
                <a:gd name="T12" fmla="*/ 304 w 304"/>
                <a:gd name="T13" fmla="*/ 18 h 36"/>
                <a:gd name="T14" fmla="*/ 304 w 304"/>
                <a:gd name="T15" fmla="*/ 18 h 36"/>
                <a:gd name="T16" fmla="*/ 286 w 304"/>
                <a:gd name="T17" fmla="*/ 36 h 36"/>
                <a:gd name="T18" fmla="*/ 286 w 304"/>
                <a:gd name="T19" fmla="*/ 36 h 36"/>
                <a:gd name="T20" fmla="*/ 18 w 30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36">
                  <a:moveTo>
                    <a:pt x="18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96" y="0"/>
                    <a:pt x="304" y="8"/>
                    <a:pt x="304" y="18"/>
                  </a:cubicBezTo>
                  <a:cubicBezTo>
                    <a:pt x="304" y="18"/>
                    <a:pt x="304" y="18"/>
                    <a:pt x="304" y="18"/>
                  </a:cubicBezTo>
                  <a:cubicBezTo>
                    <a:pt x="304" y="28"/>
                    <a:pt x="296" y="36"/>
                    <a:pt x="286" y="36"/>
                  </a:cubicBezTo>
                  <a:cubicBezTo>
                    <a:pt x="286" y="36"/>
                    <a:pt x="286" y="36"/>
                    <a:pt x="286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3438525" y="2616200"/>
              <a:ext cx="735013" cy="87313"/>
            </a:xfrm>
            <a:custGeom>
              <a:avLst/>
              <a:gdLst>
                <a:gd name="T0" fmla="*/ 18 w 304"/>
                <a:gd name="T1" fmla="*/ 36 h 36"/>
                <a:gd name="T2" fmla="*/ 0 w 304"/>
                <a:gd name="T3" fmla="*/ 18 h 36"/>
                <a:gd name="T4" fmla="*/ 0 w 304"/>
                <a:gd name="T5" fmla="*/ 18 h 36"/>
                <a:gd name="T6" fmla="*/ 18 w 304"/>
                <a:gd name="T7" fmla="*/ 0 h 36"/>
                <a:gd name="T8" fmla="*/ 18 w 304"/>
                <a:gd name="T9" fmla="*/ 0 h 36"/>
                <a:gd name="T10" fmla="*/ 286 w 304"/>
                <a:gd name="T11" fmla="*/ 0 h 36"/>
                <a:gd name="T12" fmla="*/ 304 w 304"/>
                <a:gd name="T13" fmla="*/ 18 h 36"/>
                <a:gd name="T14" fmla="*/ 304 w 304"/>
                <a:gd name="T15" fmla="*/ 18 h 36"/>
                <a:gd name="T16" fmla="*/ 286 w 304"/>
                <a:gd name="T17" fmla="*/ 36 h 36"/>
                <a:gd name="T18" fmla="*/ 286 w 304"/>
                <a:gd name="T19" fmla="*/ 36 h 36"/>
                <a:gd name="T20" fmla="*/ 18 w 30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36">
                  <a:moveTo>
                    <a:pt x="18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96" y="0"/>
                    <a:pt x="304" y="8"/>
                    <a:pt x="304" y="18"/>
                  </a:cubicBezTo>
                  <a:cubicBezTo>
                    <a:pt x="304" y="18"/>
                    <a:pt x="304" y="18"/>
                    <a:pt x="304" y="18"/>
                  </a:cubicBezTo>
                  <a:cubicBezTo>
                    <a:pt x="304" y="28"/>
                    <a:pt x="296" y="36"/>
                    <a:pt x="286" y="36"/>
                  </a:cubicBezTo>
                  <a:cubicBezTo>
                    <a:pt x="286" y="36"/>
                    <a:pt x="286" y="36"/>
                    <a:pt x="286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4"/>
            <p:cNvSpPr>
              <a:spLocks noEditPoints="1"/>
            </p:cNvSpPr>
            <p:nvPr/>
          </p:nvSpPr>
          <p:spPr bwMode="auto">
            <a:xfrm>
              <a:off x="4040188" y="2022475"/>
              <a:ext cx="635000" cy="823913"/>
            </a:xfrm>
            <a:custGeom>
              <a:avLst/>
              <a:gdLst>
                <a:gd name="T0" fmla="*/ 20 w 263"/>
                <a:gd name="T1" fmla="*/ 255 h 341"/>
                <a:gd name="T2" fmla="*/ 5 w 263"/>
                <a:gd name="T3" fmla="*/ 318 h 341"/>
                <a:gd name="T4" fmla="*/ 5 w 263"/>
                <a:gd name="T5" fmla="*/ 318 h 341"/>
                <a:gd name="T6" fmla="*/ 0 w 263"/>
                <a:gd name="T7" fmla="*/ 337 h 341"/>
                <a:gd name="T8" fmla="*/ 4 w 263"/>
                <a:gd name="T9" fmla="*/ 340 h 341"/>
                <a:gd name="T10" fmla="*/ 21 w 263"/>
                <a:gd name="T11" fmla="*/ 329 h 341"/>
                <a:gd name="T12" fmla="*/ 77 w 263"/>
                <a:gd name="T13" fmla="*/ 297 h 341"/>
                <a:gd name="T14" fmla="*/ 227 w 263"/>
                <a:gd name="T15" fmla="*/ 92 h 341"/>
                <a:gd name="T16" fmla="*/ 170 w 263"/>
                <a:gd name="T17" fmla="*/ 50 h 341"/>
                <a:gd name="T18" fmla="*/ 20 w 263"/>
                <a:gd name="T19" fmla="*/ 255 h 341"/>
                <a:gd name="T20" fmla="*/ 256 w 263"/>
                <a:gd name="T21" fmla="*/ 32 h 341"/>
                <a:gd name="T22" fmla="*/ 218 w 263"/>
                <a:gd name="T23" fmla="*/ 4 h 341"/>
                <a:gd name="T24" fmla="*/ 202 w 263"/>
                <a:gd name="T25" fmla="*/ 6 h 341"/>
                <a:gd name="T26" fmla="*/ 181 w 263"/>
                <a:gd name="T27" fmla="*/ 35 h 341"/>
                <a:gd name="T28" fmla="*/ 181 w 263"/>
                <a:gd name="T29" fmla="*/ 35 h 341"/>
                <a:gd name="T30" fmla="*/ 180 w 263"/>
                <a:gd name="T31" fmla="*/ 37 h 341"/>
                <a:gd name="T32" fmla="*/ 236 w 263"/>
                <a:gd name="T33" fmla="*/ 79 h 341"/>
                <a:gd name="T34" fmla="*/ 237 w 263"/>
                <a:gd name="T35" fmla="*/ 77 h 341"/>
                <a:gd name="T36" fmla="*/ 259 w 263"/>
                <a:gd name="T37" fmla="*/ 48 h 341"/>
                <a:gd name="T38" fmla="*/ 256 w 263"/>
                <a:gd name="T39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" h="341">
                  <a:moveTo>
                    <a:pt x="20" y="255"/>
                  </a:moveTo>
                  <a:cubicBezTo>
                    <a:pt x="5" y="318"/>
                    <a:pt x="5" y="318"/>
                    <a:pt x="5" y="318"/>
                  </a:cubicBezTo>
                  <a:cubicBezTo>
                    <a:pt x="5" y="318"/>
                    <a:pt x="5" y="318"/>
                    <a:pt x="5" y="318"/>
                  </a:cubicBezTo>
                  <a:cubicBezTo>
                    <a:pt x="5" y="318"/>
                    <a:pt x="1" y="335"/>
                    <a:pt x="0" y="337"/>
                  </a:cubicBezTo>
                  <a:cubicBezTo>
                    <a:pt x="0" y="339"/>
                    <a:pt x="2" y="341"/>
                    <a:pt x="4" y="340"/>
                  </a:cubicBezTo>
                  <a:cubicBezTo>
                    <a:pt x="6" y="339"/>
                    <a:pt x="21" y="329"/>
                    <a:pt x="21" y="329"/>
                  </a:cubicBezTo>
                  <a:cubicBezTo>
                    <a:pt x="77" y="297"/>
                    <a:pt x="77" y="297"/>
                    <a:pt x="77" y="297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170" y="50"/>
                    <a:pt x="170" y="50"/>
                    <a:pt x="170" y="50"/>
                  </a:cubicBezTo>
                  <a:lnTo>
                    <a:pt x="20" y="255"/>
                  </a:lnTo>
                  <a:close/>
                  <a:moveTo>
                    <a:pt x="256" y="32"/>
                  </a:moveTo>
                  <a:cubicBezTo>
                    <a:pt x="218" y="4"/>
                    <a:pt x="218" y="4"/>
                    <a:pt x="218" y="4"/>
                  </a:cubicBezTo>
                  <a:cubicBezTo>
                    <a:pt x="213" y="0"/>
                    <a:pt x="206" y="1"/>
                    <a:pt x="202" y="6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59" y="48"/>
                    <a:pt x="259" y="48"/>
                    <a:pt x="259" y="48"/>
                  </a:cubicBezTo>
                  <a:cubicBezTo>
                    <a:pt x="263" y="43"/>
                    <a:pt x="261" y="36"/>
                    <a:pt x="25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5"/>
            <p:cNvSpPr>
              <a:spLocks noEditPoints="1"/>
            </p:cNvSpPr>
            <p:nvPr/>
          </p:nvSpPr>
          <p:spPr bwMode="auto">
            <a:xfrm>
              <a:off x="3255963" y="1889125"/>
              <a:ext cx="1074738" cy="1141413"/>
            </a:xfrm>
            <a:custGeom>
              <a:avLst/>
              <a:gdLst>
                <a:gd name="T0" fmla="*/ 77 w 445"/>
                <a:gd name="T1" fmla="*/ 472 h 472"/>
                <a:gd name="T2" fmla="*/ 0 w 445"/>
                <a:gd name="T3" fmla="*/ 395 h 472"/>
                <a:gd name="T4" fmla="*/ 0 w 445"/>
                <a:gd name="T5" fmla="*/ 395 h 472"/>
                <a:gd name="T6" fmla="*/ 0 w 445"/>
                <a:gd name="T7" fmla="*/ 76 h 472"/>
                <a:gd name="T8" fmla="*/ 77 w 445"/>
                <a:gd name="T9" fmla="*/ 0 h 472"/>
                <a:gd name="T10" fmla="*/ 77 w 445"/>
                <a:gd name="T11" fmla="*/ 0 h 472"/>
                <a:gd name="T12" fmla="*/ 368 w 445"/>
                <a:gd name="T13" fmla="*/ 0 h 472"/>
                <a:gd name="T14" fmla="*/ 445 w 445"/>
                <a:gd name="T15" fmla="*/ 76 h 472"/>
                <a:gd name="T16" fmla="*/ 445 w 445"/>
                <a:gd name="T17" fmla="*/ 76 h 472"/>
                <a:gd name="T18" fmla="*/ 445 w 445"/>
                <a:gd name="T19" fmla="*/ 395 h 472"/>
                <a:gd name="T20" fmla="*/ 368 w 445"/>
                <a:gd name="T21" fmla="*/ 472 h 472"/>
                <a:gd name="T22" fmla="*/ 368 w 445"/>
                <a:gd name="T23" fmla="*/ 472 h 472"/>
                <a:gd name="T24" fmla="*/ 77 w 445"/>
                <a:gd name="T25" fmla="*/ 472 h 472"/>
                <a:gd name="T26" fmla="*/ 39 w 445"/>
                <a:gd name="T27" fmla="*/ 76 h 472"/>
                <a:gd name="T28" fmla="*/ 39 w 445"/>
                <a:gd name="T29" fmla="*/ 395 h 472"/>
                <a:gd name="T30" fmla="*/ 77 w 445"/>
                <a:gd name="T31" fmla="*/ 434 h 472"/>
                <a:gd name="T32" fmla="*/ 77 w 445"/>
                <a:gd name="T33" fmla="*/ 434 h 472"/>
                <a:gd name="T34" fmla="*/ 368 w 445"/>
                <a:gd name="T35" fmla="*/ 434 h 472"/>
                <a:gd name="T36" fmla="*/ 406 w 445"/>
                <a:gd name="T37" fmla="*/ 395 h 472"/>
                <a:gd name="T38" fmla="*/ 406 w 445"/>
                <a:gd name="T39" fmla="*/ 395 h 472"/>
                <a:gd name="T40" fmla="*/ 406 w 445"/>
                <a:gd name="T41" fmla="*/ 76 h 472"/>
                <a:gd name="T42" fmla="*/ 368 w 445"/>
                <a:gd name="T43" fmla="*/ 38 h 472"/>
                <a:gd name="T44" fmla="*/ 368 w 445"/>
                <a:gd name="T45" fmla="*/ 38 h 472"/>
                <a:gd name="T46" fmla="*/ 77 w 445"/>
                <a:gd name="T47" fmla="*/ 38 h 472"/>
                <a:gd name="T48" fmla="*/ 39 w 445"/>
                <a:gd name="T49" fmla="*/ 7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5" h="472">
                  <a:moveTo>
                    <a:pt x="77" y="472"/>
                  </a:moveTo>
                  <a:cubicBezTo>
                    <a:pt x="35" y="472"/>
                    <a:pt x="0" y="438"/>
                    <a:pt x="0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410" y="0"/>
                    <a:pt x="445" y="34"/>
                    <a:pt x="445" y="76"/>
                  </a:cubicBezTo>
                  <a:cubicBezTo>
                    <a:pt x="445" y="76"/>
                    <a:pt x="445" y="76"/>
                    <a:pt x="445" y="76"/>
                  </a:cubicBezTo>
                  <a:cubicBezTo>
                    <a:pt x="445" y="395"/>
                    <a:pt x="445" y="395"/>
                    <a:pt x="445" y="395"/>
                  </a:cubicBezTo>
                  <a:cubicBezTo>
                    <a:pt x="445" y="438"/>
                    <a:pt x="410" y="472"/>
                    <a:pt x="368" y="472"/>
                  </a:cubicBezTo>
                  <a:cubicBezTo>
                    <a:pt x="368" y="472"/>
                    <a:pt x="368" y="472"/>
                    <a:pt x="368" y="472"/>
                  </a:cubicBezTo>
                  <a:cubicBezTo>
                    <a:pt x="77" y="472"/>
                    <a:pt x="77" y="472"/>
                    <a:pt x="77" y="472"/>
                  </a:cubicBezTo>
                  <a:close/>
                  <a:moveTo>
                    <a:pt x="39" y="76"/>
                  </a:moveTo>
                  <a:cubicBezTo>
                    <a:pt x="39" y="395"/>
                    <a:pt x="39" y="395"/>
                    <a:pt x="39" y="395"/>
                  </a:cubicBezTo>
                  <a:cubicBezTo>
                    <a:pt x="39" y="416"/>
                    <a:pt x="56" y="434"/>
                    <a:pt x="77" y="434"/>
                  </a:cubicBezTo>
                  <a:cubicBezTo>
                    <a:pt x="77" y="434"/>
                    <a:pt x="77" y="434"/>
                    <a:pt x="77" y="434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89" y="434"/>
                    <a:pt x="406" y="416"/>
                    <a:pt x="406" y="395"/>
                  </a:cubicBezTo>
                  <a:cubicBezTo>
                    <a:pt x="406" y="395"/>
                    <a:pt x="406" y="395"/>
                    <a:pt x="406" y="395"/>
                  </a:cubicBezTo>
                  <a:cubicBezTo>
                    <a:pt x="406" y="76"/>
                    <a:pt x="406" y="76"/>
                    <a:pt x="406" y="76"/>
                  </a:cubicBezTo>
                  <a:cubicBezTo>
                    <a:pt x="406" y="55"/>
                    <a:pt x="389" y="38"/>
                    <a:pt x="368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56" y="38"/>
                    <a:pt x="39" y="55"/>
                    <a:pt x="3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3429000" y="2170113"/>
              <a:ext cx="735013" cy="87313"/>
            </a:xfrm>
            <a:custGeom>
              <a:avLst/>
              <a:gdLst>
                <a:gd name="T0" fmla="*/ 18 w 304"/>
                <a:gd name="T1" fmla="*/ 36 h 36"/>
                <a:gd name="T2" fmla="*/ 0 w 304"/>
                <a:gd name="T3" fmla="*/ 18 h 36"/>
                <a:gd name="T4" fmla="*/ 0 w 304"/>
                <a:gd name="T5" fmla="*/ 18 h 36"/>
                <a:gd name="T6" fmla="*/ 18 w 304"/>
                <a:gd name="T7" fmla="*/ 0 h 36"/>
                <a:gd name="T8" fmla="*/ 18 w 304"/>
                <a:gd name="T9" fmla="*/ 0 h 36"/>
                <a:gd name="T10" fmla="*/ 286 w 304"/>
                <a:gd name="T11" fmla="*/ 0 h 36"/>
                <a:gd name="T12" fmla="*/ 304 w 304"/>
                <a:gd name="T13" fmla="*/ 18 h 36"/>
                <a:gd name="T14" fmla="*/ 304 w 304"/>
                <a:gd name="T15" fmla="*/ 18 h 36"/>
                <a:gd name="T16" fmla="*/ 286 w 304"/>
                <a:gd name="T17" fmla="*/ 36 h 36"/>
                <a:gd name="T18" fmla="*/ 286 w 304"/>
                <a:gd name="T19" fmla="*/ 36 h 36"/>
                <a:gd name="T20" fmla="*/ 18 w 30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36">
                  <a:moveTo>
                    <a:pt x="18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96" y="0"/>
                    <a:pt x="304" y="8"/>
                    <a:pt x="304" y="18"/>
                  </a:cubicBezTo>
                  <a:cubicBezTo>
                    <a:pt x="304" y="18"/>
                    <a:pt x="304" y="18"/>
                    <a:pt x="304" y="18"/>
                  </a:cubicBezTo>
                  <a:cubicBezTo>
                    <a:pt x="304" y="28"/>
                    <a:pt x="296" y="36"/>
                    <a:pt x="286" y="36"/>
                  </a:cubicBezTo>
                  <a:cubicBezTo>
                    <a:pt x="286" y="36"/>
                    <a:pt x="286" y="36"/>
                    <a:pt x="286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3429000" y="2387600"/>
              <a:ext cx="735013" cy="87313"/>
            </a:xfrm>
            <a:custGeom>
              <a:avLst/>
              <a:gdLst>
                <a:gd name="T0" fmla="*/ 18 w 304"/>
                <a:gd name="T1" fmla="*/ 36 h 36"/>
                <a:gd name="T2" fmla="*/ 0 w 304"/>
                <a:gd name="T3" fmla="*/ 18 h 36"/>
                <a:gd name="T4" fmla="*/ 0 w 304"/>
                <a:gd name="T5" fmla="*/ 18 h 36"/>
                <a:gd name="T6" fmla="*/ 18 w 304"/>
                <a:gd name="T7" fmla="*/ 0 h 36"/>
                <a:gd name="T8" fmla="*/ 18 w 304"/>
                <a:gd name="T9" fmla="*/ 0 h 36"/>
                <a:gd name="T10" fmla="*/ 286 w 304"/>
                <a:gd name="T11" fmla="*/ 0 h 36"/>
                <a:gd name="T12" fmla="*/ 304 w 304"/>
                <a:gd name="T13" fmla="*/ 18 h 36"/>
                <a:gd name="T14" fmla="*/ 304 w 304"/>
                <a:gd name="T15" fmla="*/ 18 h 36"/>
                <a:gd name="T16" fmla="*/ 286 w 304"/>
                <a:gd name="T17" fmla="*/ 36 h 36"/>
                <a:gd name="T18" fmla="*/ 286 w 304"/>
                <a:gd name="T19" fmla="*/ 36 h 36"/>
                <a:gd name="T20" fmla="*/ 18 w 30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36">
                  <a:moveTo>
                    <a:pt x="18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96" y="0"/>
                    <a:pt x="304" y="8"/>
                    <a:pt x="304" y="18"/>
                  </a:cubicBezTo>
                  <a:cubicBezTo>
                    <a:pt x="304" y="18"/>
                    <a:pt x="304" y="18"/>
                    <a:pt x="304" y="18"/>
                  </a:cubicBezTo>
                  <a:cubicBezTo>
                    <a:pt x="304" y="28"/>
                    <a:pt x="296" y="36"/>
                    <a:pt x="286" y="36"/>
                  </a:cubicBezTo>
                  <a:cubicBezTo>
                    <a:pt x="286" y="36"/>
                    <a:pt x="286" y="36"/>
                    <a:pt x="286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3429000" y="2605088"/>
              <a:ext cx="735013" cy="87313"/>
            </a:xfrm>
            <a:custGeom>
              <a:avLst/>
              <a:gdLst>
                <a:gd name="T0" fmla="*/ 18 w 304"/>
                <a:gd name="T1" fmla="*/ 36 h 36"/>
                <a:gd name="T2" fmla="*/ 0 w 304"/>
                <a:gd name="T3" fmla="*/ 18 h 36"/>
                <a:gd name="T4" fmla="*/ 0 w 304"/>
                <a:gd name="T5" fmla="*/ 18 h 36"/>
                <a:gd name="T6" fmla="*/ 18 w 304"/>
                <a:gd name="T7" fmla="*/ 0 h 36"/>
                <a:gd name="T8" fmla="*/ 18 w 304"/>
                <a:gd name="T9" fmla="*/ 0 h 36"/>
                <a:gd name="T10" fmla="*/ 286 w 304"/>
                <a:gd name="T11" fmla="*/ 0 h 36"/>
                <a:gd name="T12" fmla="*/ 304 w 304"/>
                <a:gd name="T13" fmla="*/ 18 h 36"/>
                <a:gd name="T14" fmla="*/ 304 w 304"/>
                <a:gd name="T15" fmla="*/ 18 h 36"/>
                <a:gd name="T16" fmla="*/ 286 w 304"/>
                <a:gd name="T17" fmla="*/ 36 h 36"/>
                <a:gd name="T18" fmla="*/ 286 w 304"/>
                <a:gd name="T19" fmla="*/ 36 h 36"/>
                <a:gd name="T20" fmla="*/ 18 w 30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36">
                  <a:moveTo>
                    <a:pt x="18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96" y="0"/>
                    <a:pt x="304" y="8"/>
                    <a:pt x="304" y="18"/>
                  </a:cubicBezTo>
                  <a:cubicBezTo>
                    <a:pt x="304" y="18"/>
                    <a:pt x="304" y="18"/>
                    <a:pt x="304" y="18"/>
                  </a:cubicBezTo>
                  <a:cubicBezTo>
                    <a:pt x="304" y="28"/>
                    <a:pt x="296" y="36"/>
                    <a:pt x="286" y="36"/>
                  </a:cubicBezTo>
                  <a:cubicBezTo>
                    <a:pt x="286" y="36"/>
                    <a:pt x="286" y="36"/>
                    <a:pt x="286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576632" y="3324164"/>
            <a:ext cx="489677" cy="518704"/>
            <a:chOff x="5359400" y="5548313"/>
            <a:chExt cx="1231901" cy="1304925"/>
          </a:xfrm>
          <a:solidFill>
            <a:schemeClr val="bg1"/>
          </a:solidFill>
        </p:grpSpPr>
        <p:sp>
          <p:nvSpPr>
            <p:cNvPr id="78" name="Freeform 107"/>
            <p:cNvSpPr>
              <a:spLocks/>
            </p:cNvSpPr>
            <p:nvPr/>
          </p:nvSpPr>
          <p:spPr bwMode="auto">
            <a:xfrm>
              <a:off x="5368925" y="5734050"/>
              <a:ext cx="593725" cy="595313"/>
            </a:xfrm>
            <a:custGeom>
              <a:avLst/>
              <a:gdLst>
                <a:gd name="T0" fmla="*/ 47 w 246"/>
                <a:gd name="T1" fmla="*/ 204 h 246"/>
                <a:gd name="T2" fmla="*/ 42 w 246"/>
                <a:gd name="T3" fmla="*/ 46 h 246"/>
                <a:gd name="T4" fmla="*/ 199 w 246"/>
                <a:gd name="T5" fmla="*/ 42 h 246"/>
                <a:gd name="T6" fmla="*/ 204 w 246"/>
                <a:gd name="T7" fmla="*/ 199 h 246"/>
                <a:gd name="T8" fmla="*/ 47 w 246"/>
                <a:gd name="T9" fmla="*/ 20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46">
                  <a:moveTo>
                    <a:pt x="47" y="204"/>
                  </a:moveTo>
                  <a:cubicBezTo>
                    <a:pt x="2" y="161"/>
                    <a:pt x="0" y="91"/>
                    <a:pt x="42" y="46"/>
                  </a:cubicBezTo>
                  <a:cubicBezTo>
                    <a:pt x="84" y="2"/>
                    <a:pt x="155" y="0"/>
                    <a:pt x="199" y="42"/>
                  </a:cubicBezTo>
                  <a:cubicBezTo>
                    <a:pt x="244" y="84"/>
                    <a:pt x="246" y="155"/>
                    <a:pt x="204" y="199"/>
                  </a:cubicBezTo>
                  <a:cubicBezTo>
                    <a:pt x="161" y="244"/>
                    <a:pt x="91" y="246"/>
                    <a:pt x="4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8"/>
            <p:cNvSpPr>
              <a:spLocks/>
            </p:cNvSpPr>
            <p:nvPr/>
          </p:nvSpPr>
          <p:spPr bwMode="auto">
            <a:xfrm>
              <a:off x="5683250" y="6038850"/>
              <a:ext cx="681038" cy="660400"/>
            </a:xfrm>
            <a:custGeom>
              <a:avLst/>
              <a:gdLst>
                <a:gd name="T0" fmla="*/ 12 w 282"/>
                <a:gd name="T1" fmla="*/ 98 h 273"/>
                <a:gd name="T2" fmla="*/ 11 w 282"/>
                <a:gd name="T3" fmla="*/ 59 h 273"/>
                <a:gd name="T4" fmla="*/ 56 w 282"/>
                <a:gd name="T5" fmla="*/ 12 h 273"/>
                <a:gd name="T6" fmla="*/ 95 w 282"/>
                <a:gd name="T7" fmla="*/ 10 h 273"/>
                <a:gd name="T8" fmla="*/ 270 w 282"/>
                <a:gd name="T9" fmla="*/ 210 h 273"/>
                <a:gd name="T10" fmla="*/ 271 w 282"/>
                <a:gd name="T11" fmla="*/ 249 h 273"/>
                <a:gd name="T12" fmla="*/ 260 w 282"/>
                <a:gd name="T13" fmla="*/ 261 h 273"/>
                <a:gd name="T14" fmla="*/ 220 w 282"/>
                <a:gd name="T15" fmla="*/ 262 h 273"/>
                <a:gd name="T16" fmla="*/ 12 w 282"/>
                <a:gd name="T17" fmla="*/ 9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73">
                  <a:moveTo>
                    <a:pt x="12" y="98"/>
                  </a:moveTo>
                  <a:cubicBezTo>
                    <a:pt x="1" y="87"/>
                    <a:pt x="0" y="70"/>
                    <a:pt x="11" y="5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6" y="0"/>
                    <a:pt x="84" y="0"/>
                    <a:pt x="95" y="10"/>
                  </a:cubicBezTo>
                  <a:cubicBezTo>
                    <a:pt x="270" y="210"/>
                    <a:pt x="270" y="210"/>
                    <a:pt x="270" y="210"/>
                  </a:cubicBezTo>
                  <a:cubicBezTo>
                    <a:pt x="281" y="220"/>
                    <a:pt x="282" y="238"/>
                    <a:pt x="271" y="249"/>
                  </a:cubicBezTo>
                  <a:cubicBezTo>
                    <a:pt x="260" y="261"/>
                    <a:pt x="260" y="261"/>
                    <a:pt x="260" y="261"/>
                  </a:cubicBezTo>
                  <a:cubicBezTo>
                    <a:pt x="249" y="272"/>
                    <a:pt x="232" y="273"/>
                    <a:pt x="220" y="262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09"/>
            <p:cNvSpPr>
              <a:spLocks/>
            </p:cNvSpPr>
            <p:nvPr/>
          </p:nvSpPr>
          <p:spPr bwMode="auto">
            <a:xfrm>
              <a:off x="6281738" y="6581775"/>
              <a:ext cx="309563" cy="271463"/>
            </a:xfrm>
            <a:custGeom>
              <a:avLst/>
              <a:gdLst>
                <a:gd name="T0" fmla="*/ 115 w 128"/>
                <a:gd name="T1" fmla="*/ 41 h 112"/>
                <a:gd name="T2" fmla="*/ 80 w 128"/>
                <a:gd name="T3" fmla="*/ 28 h 112"/>
                <a:gd name="T4" fmla="*/ 80 w 128"/>
                <a:gd name="T5" fmla="*/ 28 h 112"/>
                <a:gd name="T6" fmla="*/ 79 w 128"/>
                <a:gd name="T7" fmla="*/ 28 h 112"/>
                <a:gd name="T8" fmla="*/ 79 w 128"/>
                <a:gd name="T9" fmla="*/ 28 h 112"/>
                <a:gd name="T10" fmla="*/ 46 w 128"/>
                <a:gd name="T11" fmla="*/ 35 h 112"/>
                <a:gd name="T12" fmla="*/ 46 w 128"/>
                <a:gd name="T13" fmla="*/ 35 h 112"/>
                <a:gd name="T14" fmla="*/ 34 w 128"/>
                <a:gd name="T15" fmla="*/ 33 h 112"/>
                <a:gd name="T16" fmla="*/ 34 w 128"/>
                <a:gd name="T17" fmla="*/ 33 h 112"/>
                <a:gd name="T18" fmla="*/ 17 w 128"/>
                <a:gd name="T19" fmla="*/ 5 h 112"/>
                <a:gd name="T20" fmla="*/ 17 w 128"/>
                <a:gd name="T21" fmla="*/ 5 h 112"/>
                <a:gd name="T22" fmla="*/ 17 w 128"/>
                <a:gd name="T23" fmla="*/ 1 h 112"/>
                <a:gd name="T24" fmla="*/ 17 w 128"/>
                <a:gd name="T25" fmla="*/ 1 h 112"/>
                <a:gd name="T26" fmla="*/ 1 w 128"/>
                <a:gd name="T27" fmla="*/ 0 h 112"/>
                <a:gd name="T28" fmla="*/ 1 w 128"/>
                <a:gd name="T29" fmla="*/ 6 h 112"/>
                <a:gd name="T30" fmla="*/ 1 w 128"/>
                <a:gd name="T31" fmla="*/ 6 h 112"/>
                <a:gd name="T32" fmla="*/ 27 w 128"/>
                <a:gd name="T33" fmla="*/ 48 h 112"/>
                <a:gd name="T34" fmla="*/ 27 w 128"/>
                <a:gd name="T35" fmla="*/ 48 h 112"/>
                <a:gd name="T36" fmla="*/ 47 w 128"/>
                <a:gd name="T37" fmla="*/ 51 h 112"/>
                <a:gd name="T38" fmla="*/ 47 w 128"/>
                <a:gd name="T39" fmla="*/ 51 h 112"/>
                <a:gd name="T40" fmla="*/ 80 w 128"/>
                <a:gd name="T41" fmla="*/ 44 h 112"/>
                <a:gd name="T42" fmla="*/ 80 w 128"/>
                <a:gd name="T43" fmla="*/ 44 h 112"/>
                <a:gd name="T44" fmla="*/ 81 w 128"/>
                <a:gd name="T45" fmla="*/ 44 h 112"/>
                <a:gd name="T46" fmla="*/ 81 w 128"/>
                <a:gd name="T47" fmla="*/ 44 h 112"/>
                <a:gd name="T48" fmla="*/ 103 w 128"/>
                <a:gd name="T49" fmla="*/ 52 h 112"/>
                <a:gd name="T50" fmla="*/ 103 w 128"/>
                <a:gd name="T51" fmla="*/ 52 h 112"/>
                <a:gd name="T52" fmla="*/ 111 w 128"/>
                <a:gd name="T53" fmla="*/ 74 h 112"/>
                <a:gd name="T54" fmla="*/ 111 w 128"/>
                <a:gd name="T55" fmla="*/ 74 h 112"/>
                <a:gd name="T56" fmla="*/ 103 w 128"/>
                <a:gd name="T57" fmla="*/ 102 h 112"/>
                <a:gd name="T58" fmla="*/ 103 w 128"/>
                <a:gd name="T59" fmla="*/ 102 h 112"/>
                <a:gd name="T60" fmla="*/ 115 w 128"/>
                <a:gd name="T61" fmla="*/ 112 h 112"/>
                <a:gd name="T62" fmla="*/ 127 w 128"/>
                <a:gd name="T63" fmla="*/ 73 h 112"/>
                <a:gd name="T64" fmla="*/ 127 w 128"/>
                <a:gd name="T65" fmla="*/ 73 h 112"/>
                <a:gd name="T66" fmla="*/ 115 w 128"/>
                <a:gd name="T67" fmla="*/ 4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8" h="112">
                  <a:moveTo>
                    <a:pt x="115" y="41"/>
                  </a:moveTo>
                  <a:cubicBezTo>
                    <a:pt x="107" y="33"/>
                    <a:pt x="95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8"/>
                    <a:pt x="79" y="28"/>
                    <a:pt x="79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65" y="30"/>
                    <a:pt x="54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36"/>
                    <a:pt x="38" y="35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4" y="29"/>
                    <a:pt x="17" y="16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6" y="3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22"/>
                    <a:pt x="11" y="40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4" y="51"/>
                    <a:pt x="41" y="52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60" y="50"/>
                    <a:pt x="70" y="45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91" y="44"/>
                    <a:pt x="98" y="47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8" y="57"/>
                    <a:pt x="111" y="65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2" y="83"/>
                    <a:pt x="109" y="94"/>
                    <a:pt x="103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24" y="101"/>
                    <a:pt x="128" y="86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61"/>
                    <a:pt x="123" y="50"/>
                    <a:pt x="11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10"/>
            <p:cNvSpPr>
              <a:spLocks/>
            </p:cNvSpPr>
            <p:nvPr/>
          </p:nvSpPr>
          <p:spPr bwMode="auto">
            <a:xfrm>
              <a:off x="6103938" y="5556250"/>
              <a:ext cx="444500" cy="560388"/>
            </a:xfrm>
            <a:custGeom>
              <a:avLst/>
              <a:gdLst>
                <a:gd name="T0" fmla="*/ 171 w 184"/>
                <a:gd name="T1" fmla="*/ 56 h 232"/>
                <a:gd name="T2" fmla="*/ 104 w 184"/>
                <a:gd name="T3" fmla="*/ 0 h 232"/>
                <a:gd name="T4" fmla="*/ 106 w 184"/>
                <a:gd name="T5" fmla="*/ 139 h 232"/>
                <a:gd name="T6" fmla="*/ 58 w 184"/>
                <a:gd name="T7" fmla="*/ 115 h 232"/>
                <a:gd name="T8" fmla="*/ 0 w 184"/>
                <a:gd name="T9" fmla="*/ 174 h 232"/>
                <a:gd name="T10" fmla="*/ 59 w 184"/>
                <a:gd name="T11" fmla="*/ 232 h 232"/>
                <a:gd name="T12" fmla="*/ 117 w 184"/>
                <a:gd name="T13" fmla="*/ 173 h 232"/>
                <a:gd name="T14" fmla="*/ 116 w 184"/>
                <a:gd name="T15" fmla="*/ 29 h 232"/>
                <a:gd name="T16" fmla="*/ 163 w 184"/>
                <a:gd name="T17" fmla="*/ 65 h 232"/>
                <a:gd name="T18" fmla="*/ 147 w 184"/>
                <a:gd name="T19" fmla="*/ 128 h 232"/>
                <a:gd name="T20" fmla="*/ 171 w 184"/>
                <a:gd name="T21" fmla="*/ 5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232">
                  <a:moveTo>
                    <a:pt x="171" y="56"/>
                  </a:moveTo>
                  <a:cubicBezTo>
                    <a:pt x="159" y="10"/>
                    <a:pt x="104" y="0"/>
                    <a:pt x="104" y="0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95" y="124"/>
                    <a:pt x="77" y="115"/>
                    <a:pt x="58" y="115"/>
                  </a:cubicBezTo>
                  <a:cubicBezTo>
                    <a:pt x="26" y="115"/>
                    <a:pt x="0" y="142"/>
                    <a:pt x="0" y="174"/>
                  </a:cubicBezTo>
                  <a:cubicBezTo>
                    <a:pt x="0" y="206"/>
                    <a:pt x="27" y="232"/>
                    <a:pt x="59" y="232"/>
                  </a:cubicBezTo>
                  <a:cubicBezTo>
                    <a:pt x="91" y="231"/>
                    <a:pt x="117" y="205"/>
                    <a:pt x="117" y="173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26" y="30"/>
                    <a:pt x="155" y="38"/>
                    <a:pt x="163" y="65"/>
                  </a:cubicBezTo>
                  <a:cubicBezTo>
                    <a:pt x="173" y="100"/>
                    <a:pt x="147" y="128"/>
                    <a:pt x="147" y="128"/>
                  </a:cubicBezTo>
                  <a:cubicBezTo>
                    <a:pt x="147" y="128"/>
                    <a:pt x="184" y="103"/>
                    <a:pt x="17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11"/>
            <p:cNvSpPr>
              <a:spLocks/>
            </p:cNvSpPr>
            <p:nvPr/>
          </p:nvSpPr>
          <p:spPr bwMode="auto">
            <a:xfrm>
              <a:off x="5359400" y="5727700"/>
              <a:ext cx="593725" cy="593725"/>
            </a:xfrm>
            <a:custGeom>
              <a:avLst/>
              <a:gdLst>
                <a:gd name="T0" fmla="*/ 47 w 246"/>
                <a:gd name="T1" fmla="*/ 204 h 246"/>
                <a:gd name="T2" fmla="*/ 42 w 246"/>
                <a:gd name="T3" fmla="*/ 46 h 246"/>
                <a:gd name="T4" fmla="*/ 199 w 246"/>
                <a:gd name="T5" fmla="*/ 42 h 246"/>
                <a:gd name="T6" fmla="*/ 204 w 246"/>
                <a:gd name="T7" fmla="*/ 199 h 246"/>
                <a:gd name="T8" fmla="*/ 47 w 246"/>
                <a:gd name="T9" fmla="*/ 20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46">
                  <a:moveTo>
                    <a:pt x="47" y="204"/>
                  </a:moveTo>
                  <a:cubicBezTo>
                    <a:pt x="2" y="161"/>
                    <a:pt x="0" y="91"/>
                    <a:pt x="42" y="46"/>
                  </a:cubicBezTo>
                  <a:cubicBezTo>
                    <a:pt x="84" y="2"/>
                    <a:pt x="155" y="0"/>
                    <a:pt x="199" y="42"/>
                  </a:cubicBezTo>
                  <a:cubicBezTo>
                    <a:pt x="244" y="84"/>
                    <a:pt x="246" y="155"/>
                    <a:pt x="204" y="199"/>
                  </a:cubicBezTo>
                  <a:cubicBezTo>
                    <a:pt x="161" y="244"/>
                    <a:pt x="91" y="246"/>
                    <a:pt x="47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12"/>
            <p:cNvSpPr>
              <a:spLocks/>
            </p:cNvSpPr>
            <p:nvPr/>
          </p:nvSpPr>
          <p:spPr bwMode="auto">
            <a:xfrm>
              <a:off x="5673725" y="6030913"/>
              <a:ext cx="681038" cy="660400"/>
            </a:xfrm>
            <a:custGeom>
              <a:avLst/>
              <a:gdLst>
                <a:gd name="T0" fmla="*/ 12 w 282"/>
                <a:gd name="T1" fmla="*/ 98 h 273"/>
                <a:gd name="T2" fmla="*/ 11 w 282"/>
                <a:gd name="T3" fmla="*/ 59 h 273"/>
                <a:gd name="T4" fmla="*/ 56 w 282"/>
                <a:gd name="T5" fmla="*/ 12 h 273"/>
                <a:gd name="T6" fmla="*/ 95 w 282"/>
                <a:gd name="T7" fmla="*/ 10 h 273"/>
                <a:gd name="T8" fmla="*/ 270 w 282"/>
                <a:gd name="T9" fmla="*/ 210 h 273"/>
                <a:gd name="T10" fmla="*/ 271 w 282"/>
                <a:gd name="T11" fmla="*/ 249 h 273"/>
                <a:gd name="T12" fmla="*/ 260 w 282"/>
                <a:gd name="T13" fmla="*/ 261 h 273"/>
                <a:gd name="T14" fmla="*/ 220 w 282"/>
                <a:gd name="T15" fmla="*/ 262 h 273"/>
                <a:gd name="T16" fmla="*/ 12 w 282"/>
                <a:gd name="T17" fmla="*/ 9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73">
                  <a:moveTo>
                    <a:pt x="12" y="98"/>
                  </a:moveTo>
                  <a:cubicBezTo>
                    <a:pt x="1" y="87"/>
                    <a:pt x="0" y="70"/>
                    <a:pt x="11" y="5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6" y="0"/>
                    <a:pt x="84" y="0"/>
                    <a:pt x="95" y="10"/>
                  </a:cubicBezTo>
                  <a:cubicBezTo>
                    <a:pt x="270" y="210"/>
                    <a:pt x="270" y="210"/>
                    <a:pt x="270" y="210"/>
                  </a:cubicBezTo>
                  <a:cubicBezTo>
                    <a:pt x="281" y="220"/>
                    <a:pt x="282" y="238"/>
                    <a:pt x="271" y="249"/>
                  </a:cubicBezTo>
                  <a:cubicBezTo>
                    <a:pt x="260" y="261"/>
                    <a:pt x="260" y="261"/>
                    <a:pt x="260" y="261"/>
                  </a:cubicBezTo>
                  <a:cubicBezTo>
                    <a:pt x="249" y="272"/>
                    <a:pt x="232" y="273"/>
                    <a:pt x="220" y="262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13"/>
            <p:cNvSpPr>
              <a:spLocks/>
            </p:cNvSpPr>
            <p:nvPr/>
          </p:nvSpPr>
          <p:spPr bwMode="auto">
            <a:xfrm>
              <a:off x="6272213" y="6575425"/>
              <a:ext cx="309563" cy="269875"/>
            </a:xfrm>
            <a:custGeom>
              <a:avLst/>
              <a:gdLst>
                <a:gd name="T0" fmla="*/ 115 w 128"/>
                <a:gd name="T1" fmla="*/ 41 h 112"/>
                <a:gd name="T2" fmla="*/ 80 w 128"/>
                <a:gd name="T3" fmla="*/ 28 h 112"/>
                <a:gd name="T4" fmla="*/ 80 w 128"/>
                <a:gd name="T5" fmla="*/ 28 h 112"/>
                <a:gd name="T6" fmla="*/ 79 w 128"/>
                <a:gd name="T7" fmla="*/ 28 h 112"/>
                <a:gd name="T8" fmla="*/ 79 w 128"/>
                <a:gd name="T9" fmla="*/ 28 h 112"/>
                <a:gd name="T10" fmla="*/ 46 w 128"/>
                <a:gd name="T11" fmla="*/ 35 h 112"/>
                <a:gd name="T12" fmla="*/ 46 w 128"/>
                <a:gd name="T13" fmla="*/ 35 h 112"/>
                <a:gd name="T14" fmla="*/ 34 w 128"/>
                <a:gd name="T15" fmla="*/ 33 h 112"/>
                <a:gd name="T16" fmla="*/ 34 w 128"/>
                <a:gd name="T17" fmla="*/ 33 h 112"/>
                <a:gd name="T18" fmla="*/ 17 w 128"/>
                <a:gd name="T19" fmla="*/ 5 h 112"/>
                <a:gd name="T20" fmla="*/ 17 w 128"/>
                <a:gd name="T21" fmla="*/ 5 h 112"/>
                <a:gd name="T22" fmla="*/ 17 w 128"/>
                <a:gd name="T23" fmla="*/ 1 h 112"/>
                <a:gd name="T24" fmla="*/ 17 w 128"/>
                <a:gd name="T25" fmla="*/ 1 h 112"/>
                <a:gd name="T26" fmla="*/ 1 w 128"/>
                <a:gd name="T27" fmla="*/ 0 h 112"/>
                <a:gd name="T28" fmla="*/ 1 w 128"/>
                <a:gd name="T29" fmla="*/ 6 h 112"/>
                <a:gd name="T30" fmla="*/ 1 w 128"/>
                <a:gd name="T31" fmla="*/ 6 h 112"/>
                <a:gd name="T32" fmla="*/ 27 w 128"/>
                <a:gd name="T33" fmla="*/ 48 h 112"/>
                <a:gd name="T34" fmla="*/ 27 w 128"/>
                <a:gd name="T35" fmla="*/ 48 h 112"/>
                <a:gd name="T36" fmla="*/ 47 w 128"/>
                <a:gd name="T37" fmla="*/ 51 h 112"/>
                <a:gd name="T38" fmla="*/ 47 w 128"/>
                <a:gd name="T39" fmla="*/ 51 h 112"/>
                <a:gd name="T40" fmla="*/ 80 w 128"/>
                <a:gd name="T41" fmla="*/ 44 h 112"/>
                <a:gd name="T42" fmla="*/ 80 w 128"/>
                <a:gd name="T43" fmla="*/ 44 h 112"/>
                <a:gd name="T44" fmla="*/ 81 w 128"/>
                <a:gd name="T45" fmla="*/ 44 h 112"/>
                <a:gd name="T46" fmla="*/ 81 w 128"/>
                <a:gd name="T47" fmla="*/ 44 h 112"/>
                <a:gd name="T48" fmla="*/ 103 w 128"/>
                <a:gd name="T49" fmla="*/ 52 h 112"/>
                <a:gd name="T50" fmla="*/ 103 w 128"/>
                <a:gd name="T51" fmla="*/ 52 h 112"/>
                <a:gd name="T52" fmla="*/ 111 w 128"/>
                <a:gd name="T53" fmla="*/ 74 h 112"/>
                <a:gd name="T54" fmla="*/ 111 w 128"/>
                <a:gd name="T55" fmla="*/ 74 h 112"/>
                <a:gd name="T56" fmla="*/ 103 w 128"/>
                <a:gd name="T57" fmla="*/ 102 h 112"/>
                <a:gd name="T58" fmla="*/ 103 w 128"/>
                <a:gd name="T59" fmla="*/ 102 h 112"/>
                <a:gd name="T60" fmla="*/ 115 w 128"/>
                <a:gd name="T61" fmla="*/ 112 h 112"/>
                <a:gd name="T62" fmla="*/ 127 w 128"/>
                <a:gd name="T63" fmla="*/ 73 h 112"/>
                <a:gd name="T64" fmla="*/ 127 w 128"/>
                <a:gd name="T65" fmla="*/ 73 h 112"/>
                <a:gd name="T66" fmla="*/ 115 w 128"/>
                <a:gd name="T67" fmla="*/ 4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8" h="112">
                  <a:moveTo>
                    <a:pt x="115" y="41"/>
                  </a:moveTo>
                  <a:cubicBezTo>
                    <a:pt x="107" y="33"/>
                    <a:pt x="95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8"/>
                    <a:pt x="79" y="28"/>
                    <a:pt x="79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65" y="30"/>
                    <a:pt x="54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36"/>
                    <a:pt x="38" y="35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4" y="29"/>
                    <a:pt x="17" y="16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6" y="3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22"/>
                    <a:pt x="11" y="40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4" y="51"/>
                    <a:pt x="41" y="52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60" y="50"/>
                    <a:pt x="70" y="45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91" y="44"/>
                    <a:pt x="98" y="47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8" y="57"/>
                    <a:pt x="111" y="65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2" y="83"/>
                    <a:pt x="109" y="94"/>
                    <a:pt x="103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24" y="101"/>
                    <a:pt x="128" y="86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61"/>
                    <a:pt x="123" y="50"/>
                    <a:pt x="11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14"/>
            <p:cNvSpPr>
              <a:spLocks/>
            </p:cNvSpPr>
            <p:nvPr/>
          </p:nvSpPr>
          <p:spPr bwMode="auto">
            <a:xfrm>
              <a:off x="6092825" y="5548313"/>
              <a:ext cx="444500" cy="560388"/>
            </a:xfrm>
            <a:custGeom>
              <a:avLst/>
              <a:gdLst>
                <a:gd name="T0" fmla="*/ 171 w 184"/>
                <a:gd name="T1" fmla="*/ 56 h 232"/>
                <a:gd name="T2" fmla="*/ 104 w 184"/>
                <a:gd name="T3" fmla="*/ 0 h 232"/>
                <a:gd name="T4" fmla="*/ 106 w 184"/>
                <a:gd name="T5" fmla="*/ 139 h 232"/>
                <a:gd name="T6" fmla="*/ 58 w 184"/>
                <a:gd name="T7" fmla="*/ 115 h 232"/>
                <a:gd name="T8" fmla="*/ 0 w 184"/>
                <a:gd name="T9" fmla="*/ 174 h 232"/>
                <a:gd name="T10" fmla="*/ 59 w 184"/>
                <a:gd name="T11" fmla="*/ 232 h 232"/>
                <a:gd name="T12" fmla="*/ 117 w 184"/>
                <a:gd name="T13" fmla="*/ 173 h 232"/>
                <a:gd name="T14" fmla="*/ 116 w 184"/>
                <a:gd name="T15" fmla="*/ 29 h 232"/>
                <a:gd name="T16" fmla="*/ 163 w 184"/>
                <a:gd name="T17" fmla="*/ 65 h 232"/>
                <a:gd name="T18" fmla="*/ 147 w 184"/>
                <a:gd name="T19" fmla="*/ 128 h 232"/>
                <a:gd name="T20" fmla="*/ 171 w 184"/>
                <a:gd name="T21" fmla="*/ 5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232">
                  <a:moveTo>
                    <a:pt x="171" y="56"/>
                  </a:moveTo>
                  <a:cubicBezTo>
                    <a:pt x="159" y="10"/>
                    <a:pt x="104" y="0"/>
                    <a:pt x="104" y="0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95" y="124"/>
                    <a:pt x="77" y="115"/>
                    <a:pt x="58" y="115"/>
                  </a:cubicBezTo>
                  <a:cubicBezTo>
                    <a:pt x="26" y="115"/>
                    <a:pt x="0" y="142"/>
                    <a:pt x="0" y="174"/>
                  </a:cubicBezTo>
                  <a:cubicBezTo>
                    <a:pt x="0" y="206"/>
                    <a:pt x="27" y="232"/>
                    <a:pt x="59" y="232"/>
                  </a:cubicBezTo>
                  <a:cubicBezTo>
                    <a:pt x="91" y="231"/>
                    <a:pt x="117" y="205"/>
                    <a:pt x="117" y="173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26" y="30"/>
                    <a:pt x="155" y="38"/>
                    <a:pt x="163" y="65"/>
                  </a:cubicBezTo>
                  <a:cubicBezTo>
                    <a:pt x="173" y="100"/>
                    <a:pt x="147" y="128"/>
                    <a:pt x="147" y="128"/>
                  </a:cubicBezTo>
                  <a:cubicBezTo>
                    <a:pt x="147" y="128"/>
                    <a:pt x="184" y="103"/>
                    <a:pt x="17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833903" y="3290061"/>
            <a:ext cx="1064420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添加标题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</a:rPr>
              <a:t>布衣公子作品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956909" y="3290061"/>
            <a:ext cx="1064420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添加标题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</a:rPr>
              <a:t>布衣公子作品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102969" y="3290061"/>
            <a:ext cx="1064420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添加标题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</a:rPr>
              <a:t>布衣公子作品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212910" y="3290061"/>
            <a:ext cx="1064420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添加标题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</a:rPr>
              <a:t>布衣公子作品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0358338" y="3290061"/>
            <a:ext cx="1064420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添加标题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</a:rPr>
              <a:t>布衣公子作品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3C4E56"/>
                </a:solidFill>
              </a:rPr>
              <a:t>五项</a:t>
            </a:r>
            <a:r>
              <a:rPr lang="zh-CN" altLang="en-US" sz="2800" b="1" dirty="0">
                <a:solidFill>
                  <a:srgbClr val="3C4E56"/>
                </a:solidFill>
              </a:rPr>
              <a:t>并列</a:t>
            </a:r>
            <a:endParaRPr lang="zh-CN" altLang="zh-CN" sz="2800" b="1" dirty="0">
              <a:solidFill>
                <a:srgbClr val="3C4E5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3C4E56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3C4E5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54811" y="4982435"/>
            <a:ext cx="310178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3C4E56"/>
                </a:solidFill>
              </a:rPr>
              <a:t>添加标题</a:t>
            </a:r>
            <a:endParaRPr lang="en-US" altLang="zh-CN" sz="2400" b="1" dirty="0" smtClean="0">
              <a:solidFill>
                <a:srgbClr val="3C4E56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235181" y="2383979"/>
            <a:ext cx="2341049" cy="2341049"/>
          </a:xfrm>
          <a:prstGeom prst="ellipse">
            <a:avLst/>
          </a:prstGeom>
          <a:solidFill>
            <a:srgbClr val="5EC6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080328" y="2383979"/>
            <a:ext cx="2341049" cy="2341049"/>
          </a:xfrm>
          <a:prstGeom prst="ellipse">
            <a:avLst/>
          </a:prstGeom>
          <a:solidFill>
            <a:srgbClr val="546E7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925476" y="2383979"/>
            <a:ext cx="2341049" cy="2341049"/>
          </a:xfrm>
          <a:prstGeom prst="ellipse">
            <a:avLst/>
          </a:prstGeom>
          <a:solidFill>
            <a:srgbClr val="F26D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70622" y="2383979"/>
            <a:ext cx="2341049" cy="2341049"/>
          </a:xfrm>
          <a:prstGeom prst="ellipse">
            <a:avLst/>
          </a:prstGeom>
          <a:solidFill>
            <a:srgbClr val="F8841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634582" y="2383979"/>
            <a:ext cx="2341049" cy="2341049"/>
          </a:xfrm>
          <a:prstGeom prst="ellipse">
            <a:avLst/>
          </a:prstGeom>
          <a:solidFill>
            <a:srgbClr val="936CA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2062101" y="3235006"/>
            <a:ext cx="613915" cy="620832"/>
          </a:xfrm>
          <a:custGeom>
            <a:avLst/>
            <a:gdLst>
              <a:gd name="T0" fmla="*/ 102 w 150"/>
              <a:gd name="T1" fmla="*/ 22 h 151"/>
              <a:gd name="T2" fmla="*/ 22 w 150"/>
              <a:gd name="T3" fmla="*/ 22 h 151"/>
              <a:gd name="T4" fmla="*/ 22 w 150"/>
              <a:gd name="T5" fmla="*/ 101 h 151"/>
              <a:gd name="T6" fmla="*/ 93 w 150"/>
              <a:gd name="T7" fmla="*/ 108 h 151"/>
              <a:gd name="T8" fmla="*/ 97 w 150"/>
              <a:gd name="T9" fmla="*/ 114 h 151"/>
              <a:gd name="T10" fmla="*/ 128 w 150"/>
              <a:gd name="T11" fmla="*/ 146 h 151"/>
              <a:gd name="T12" fmla="*/ 145 w 150"/>
              <a:gd name="T13" fmla="*/ 146 h 151"/>
              <a:gd name="T14" fmla="*/ 145 w 150"/>
              <a:gd name="T15" fmla="*/ 129 h 151"/>
              <a:gd name="T16" fmla="*/ 114 w 150"/>
              <a:gd name="T17" fmla="*/ 97 h 151"/>
              <a:gd name="T18" fmla="*/ 108 w 150"/>
              <a:gd name="T19" fmla="*/ 94 h 151"/>
              <a:gd name="T20" fmla="*/ 102 w 150"/>
              <a:gd name="T21" fmla="*/ 22 h 151"/>
              <a:gd name="T22" fmla="*/ 91 w 150"/>
              <a:gd name="T23" fmla="*/ 92 h 151"/>
              <a:gd name="T24" fmla="*/ 32 w 150"/>
              <a:gd name="T25" fmla="*/ 91 h 151"/>
              <a:gd name="T26" fmla="*/ 32 w 150"/>
              <a:gd name="T27" fmla="*/ 32 h 151"/>
              <a:gd name="T28" fmla="*/ 91 w 150"/>
              <a:gd name="T29" fmla="*/ 32 h 151"/>
              <a:gd name="T30" fmla="*/ 91 w 150"/>
              <a:gd name="T31" fmla="*/ 9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51">
                <a:moveTo>
                  <a:pt x="102" y="22"/>
                </a:moveTo>
                <a:cubicBezTo>
                  <a:pt x="80" y="0"/>
                  <a:pt x="44" y="0"/>
                  <a:pt x="22" y="22"/>
                </a:cubicBezTo>
                <a:cubicBezTo>
                  <a:pt x="0" y="44"/>
                  <a:pt x="0" y="79"/>
                  <a:pt x="22" y="101"/>
                </a:cubicBezTo>
                <a:cubicBezTo>
                  <a:pt x="41" y="121"/>
                  <a:pt x="71" y="123"/>
                  <a:pt x="93" y="108"/>
                </a:cubicBezTo>
                <a:cubicBezTo>
                  <a:pt x="94" y="110"/>
                  <a:pt x="95" y="112"/>
                  <a:pt x="97" y="114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133" y="151"/>
                  <a:pt x="141" y="151"/>
                  <a:pt x="145" y="146"/>
                </a:cubicBezTo>
                <a:cubicBezTo>
                  <a:pt x="150" y="142"/>
                  <a:pt x="150" y="134"/>
                  <a:pt x="145" y="129"/>
                </a:cubicBezTo>
                <a:cubicBezTo>
                  <a:pt x="114" y="97"/>
                  <a:pt x="114" y="97"/>
                  <a:pt x="114" y="97"/>
                </a:cubicBezTo>
                <a:cubicBezTo>
                  <a:pt x="112" y="96"/>
                  <a:pt x="110" y="94"/>
                  <a:pt x="108" y="94"/>
                </a:cubicBezTo>
                <a:cubicBezTo>
                  <a:pt x="123" y="72"/>
                  <a:pt x="121" y="42"/>
                  <a:pt x="102" y="22"/>
                </a:cubicBezTo>
                <a:close/>
                <a:moveTo>
                  <a:pt x="91" y="92"/>
                </a:moveTo>
                <a:cubicBezTo>
                  <a:pt x="75" y="108"/>
                  <a:pt x="48" y="108"/>
                  <a:pt x="32" y="91"/>
                </a:cubicBezTo>
                <a:cubicBezTo>
                  <a:pt x="15" y="75"/>
                  <a:pt x="16" y="48"/>
                  <a:pt x="32" y="32"/>
                </a:cubicBezTo>
                <a:cubicBezTo>
                  <a:pt x="48" y="16"/>
                  <a:pt x="75" y="16"/>
                  <a:pt x="91" y="32"/>
                </a:cubicBezTo>
                <a:cubicBezTo>
                  <a:pt x="108" y="49"/>
                  <a:pt x="108" y="75"/>
                  <a:pt x="91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718732" y="3230682"/>
            <a:ext cx="622563" cy="629480"/>
            <a:chOff x="9349366" y="2935970"/>
            <a:chExt cx="857717" cy="867247"/>
          </a:xfrm>
          <a:solidFill>
            <a:schemeClr val="bg1"/>
          </a:solidFill>
        </p:grpSpPr>
        <p:sp>
          <p:nvSpPr>
            <p:cNvPr id="37" name="Freeform 45"/>
            <p:cNvSpPr>
              <a:spLocks noEditPoints="1"/>
            </p:cNvSpPr>
            <p:nvPr/>
          </p:nvSpPr>
          <p:spPr bwMode="auto">
            <a:xfrm>
              <a:off x="9349366" y="2935970"/>
              <a:ext cx="857717" cy="867247"/>
            </a:xfrm>
            <a:custGeom>
              <a:avLst/>
              <a:gdLst>
                <a:gd name="T0" fmla="*/ 76 w 152"/>
                <a:gd name="T1" fmla="*/ 0 h 153"/>
                <a:gd name="T2" fmla="*/ 0 w 152"/>
                <a:gd name="T3" fmla="*/ 77 h 153"/>
                <a:gd name="T4" fmla="*/ 76 w 152"/>
                <a:gd name="T5" fmla="*/ 153 h 153"/>
                <a:gd name="T6" fmla="*/ 152 w 152"/>
                <a:gd name="T7" fmla="*/ 77 h 153"/>
                <a:gd name="T8" fmla="*/ 76 w 152"/>
                <a:gd name="T9" fmla="*/ 0 h 153"/>
                <a:gd name="T10" fmla="*/ 76 w 152"/>
                <a:gd name="T11" fmla="*/ 137 h 153"/>
                <a:gd name="T12" fmla="*/ 16 w 152"/>
                <a:gd name="T13" fmla="*/ 77 h 153"/>
                <a:gd name="T14" fmla="*/ 76 w 152"/>
                <a:gd name="T15" fmla="*/ 16 h 153"/>
                <a:gd name="T16" fmla="*/ 136 w 152"/>
                <a:gd name="T17" fmla="*/ 77 h 153"/>
                <a:gd name="T18" fmla="*/ 76 w 152"/>
                <a:gd name="T19" fmla="*/ 13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53">
                  <a:moveTo>
                    <a:pt x="76" y="0"/>
                  </a:moveTo>
                  <a:cubicBezTo>
                    <a:pt x="34" y="0"/>
                    <a:pt x="0" y="34"/>
                    <a:pt x="0" y="77"/>
                  </a:cubicBezTo>
                  <a:cubicBezTo>
                    <a:pt x="0" y="119"/>
                    <a:pt x="34" y="153"/>
                    <a:pt x="76" y="153"/>
                  </a:cubicBezTo>
                  <a:cubicBezTo>
                    <a:pt x="118" y="153"/>
                    <a:pt x="152" y="119"/>
                    <a:pt x="152" y="77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76" y="137"/>
                  </a:moveTo>
                  <a:cubicBezTo>
                    <a:pt x="43" y="137"/>
                    <a:pt x="16" y="110"/>
                    <a:pt x="16" y="77"/>
                  </a:cubicBezTo>
                  <a:cubicBezTo>
                    <a:pt x="16" y="43"/>
                    <a:pt x="43" y="16"/>
                    <a:pt x="76" y="16"/>
                  </a:cubicBezTo>
                  <a:cubicBezTo>
                    <a:pt x="109" y="16"/>
                    <a:pt x="136" y="43"/>
                    <a:pt x="136" y="77"/>
                  </a:cubicBezTo>
                  <a:cubicBezTo>
                    <a:pt x="136" y="110"/>
                    <a:pt x="109" y="137"/>
                    <a:pt x="76" y="13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46"/>
            <p:cNvSpPr>
              <a:spLocks/>
            </p:cNvSpPr>
            <p:nvPr/>
          </p:nvSpPr>
          <p:spPr bwMode="auto">
            <a:xfrm>
              <a:off x="9704366" y="3326707"/>
              <a:ext cx="140570" cy="312114"/>
            </a:xfrm>
            <a:custGeom>
              <a:avLst/>
              <a:gdLst>
                <a:gd name="T0" fmla="*/ 21 w 25"/>
                <a:gd name="T1" fmla="*/ 0 h 55"/>
                <a:gd name="T2" fmla="*/ 5 w 25"/>
                <a:gd name="T3" fmla="*/ 0 h 55"/>
                <a:gd name="T4" fmla="*/ 0 w 25"/>
                <a:gd name="T5" fmla="*/ 5 h 55"/>
                <a:gd name="T6" fmla="*/ 0 w 25"/>
                <a:gd name="T7" fmla="*/ 51 h 55"/>
                <a:gd name="T8" fmla="*/ 5 w 25"/>
                <a:gd name="T9" fmla="*/ 55 h 55"/>
                <a:gd name="T10" fmla="*/ 21 w 25"/>
                <a:gd name="T11" fmla="*/ 55 h 55"/>
                <a:gd name="T12" fmla="*/ 25 w 25"/>
                <a:gd name="T13" fmla="*/ 51 h 55"/>
                <a:gd name="T14" fmla="*/ 25 w 25"/>
                <a:gd name="T15" fmla="*/ 5 h 55"/>
                <a:gd name="T16" fmla="*/ 21 w 25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5"/>
                    <a:pt x="25" y="53"/>
                    <a:pt x="25" y="5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9699601" y="3100365"/>
              <a:ext cx="157248" cy="15248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579906" y="3168426"/>
            <a:ext cx="757450" cy="753992"/>
            <a:chOff x="1901528" y="2850198"/>
            <a:chExt cx="1043555" cy="1038790"/>
          </a:xfrm>
          <a:solidFill>
            <a:schemeClr val="bg1"/>
          </a:solidFill>
        </p:grpSpPr>
        <p:sp>
          <p:nvSpPr>
            <p:cNvPr id="41" name="Freeform 55"/>
            <p:cNvSpPr>
              <a:spLocks noEditPoints="1"/>
            </p:cNvSpPr>
            <p:nvPr/>
          </p:nvSpPr>
          <p:spPr bwMode="auto">
            <a:xfrm>
              <a:off x="1901528" y="2850198"/>
              <a:ext cx="614697" cy="624227"/>
            </a:xfrm>
            <a:custGeom>
              <a:avLst/>
              <a:gdLst>
                <a:gd name="T0" fmla="*/ 12 w 109"/>
                <a:gd name="T1" fmla="*/ 67 h 110"/>
                <a:gd name="T2" fmla="*/ 16 w 109"/>
                <a:gd name="T3" fmla="*/ 76 h 110"/>
                <a:gd name="T4" fmla="*/ 11 w 109"/>
                <a:gd name="T5" fmla="*/ 82 h 110"/>
                <a:gd name="T6" fmla="*/ 11 w 109"/>
                <a:gd name="T7" fmla="*/ 89 h 110"/>
                <a:gd name="T8" fmla="*/ 20 w 109"/>
                <a:gd name="T9" fmla="*/ 98 h 110"/>
                <a:gd name="T10" fmla="*/ 26 w 109"/>
                <a:gd name="T11" fmla="*/ 98 h 110"/>
                <a:gd name="T12" fmla="*/ 32 w 109"/>
                <a:gd name="T13" fmla="*/ 93 h 110"/>
                <a:gd name="T14" fmla="*/ 42 w 109"/>
                <a:gd name="T15" fmla="*/ 97 h 110"/>
                <a:gd name="T16" fmla="*/ 43 w 109"/>
                <a:gd name="T17" fmla="*/ 105 h 110"/>
                <a:gd name="T18" fmla="*/ 48 w 109"/>
                <a:gd name="T19" fmla="*/ 110 h 110"/>
                <a:gd name="T20" fmla="*/ 60 w 109"/>
                <a:gd name="T21" fmla="*/ 110 h 110"/>
                <a:gd name="T22" fmla="*/ 65 w 109"/>
                <a:gd name="T23" fmla="*/ 105 h 110"/>
                <a:gd name="T24" fmla="*/ 66 w 109"/>
                <a:gd name="T25" fmla="*/ 98 h 110"/>
                <a:gd name="T26" fmla="*/ 77 w 109"/>
                <a:gd name="T27" fmla="*/ 93 h 110"/>
                <a:gd name="T28" fmla="*/ 83 w 109"/>
                <a:gd name="T29" fmla="*/ 98 h 110"/>
                <a:gd name="T30" fmla="*/ 89 w 109"/>
                <a:gd name="T31" fmla="*/ 98 h 110"/>
                <a:gd name="T32" fmla="*/ 98 w 109"/>
                <a:gd name="T33" fmla="*/ 89 h 110"/>
                <a:gd name="T34" fmla="*/ 98 w 109"/>
                <a:gd name="T35" fmla="*/ 83 h 110"/>
                <a:gd name="T36" fmla="*/ 93 w 109"/>
                <a:gd name="T37" fmla="*/ 77 h 110"/>
                <a:gd name="T38" fmla="*/ 98 w 109"/>
                <a:gd name="T39" fmla="*/ 66 h 110"/>
                <a:gd name="T40" fmla="*/ 105 w 109"/>
                <a:gd name="T41" fmla="*/ 65 h 110"/>
                <a:gd name="T42" fmla="*/ 109 w 109"/>
                <a:gd name="T43" fmla="*/ 60 h 110"/>
                <a:gd name="T44" fmla="*/ 109 w 109"/>
                <a:gd name="T45" fmla="*/ 49 h 110"/>
                <a:gd name="T46" fmla="*/ 105 w 109"/>
                <a:gd name="T47" fmla="*/ 44 h 110"/>
                <a:gd name="T48" fmla="*/ 98 w 109"/>
                <a:gd name="T49" fmla="*/ 43 h 110"/>
                <a:gd name="T50" fmla="*/ 94 w 109"/>
                <a:gd name="T51" fmla="*/ 32 h 110"/>
                <a:gd name="T52" fmla="*/ 98 w 109"/>
                <a:gd name="T53" fmla="*/ 27 h 110"/>
                <a:gd name="T54" fmla="*/ 98 w 109"/>
                <a:gd name="T55" fmla="*/ 20 h 110"/>
                <a:gd name="T56" fmla="*/ 89 w 109"/>
                <a:gd name="T57" fmla="*/ 12 h 110"/>
                <a:gd name="T58" fmla="*/ 83 w 109"/>
                <a:gd name="T59" fmla="*/ 12 h 110"/>
                <a:gd name="T60" fmla="*/ 77 w 109"/>
                <a:gd name="T61" fmla="*/ 16 h 110"/>
                <a:gd name="T62" fmla="*/ 66 w 109"/>
                <a:gd name="T63" fmla="*/ 11 h 110"/>
                <a:gd name="T64" fmla="*/ 66 w 109"/>
                <a:gd name="T65" fmla="*/ 4 h 110"/>
                <a:gd name="T66" fmla="*/ 61 w 109"/>
                <a:gd name="T67" fmla="*/ 0 h 110"/>
                <a:gd name="T68" fmla="*/ 49 w 109"/>
                <a:gd name="T69" fmla="*/ 0 h 110"/>
                <a:gd name="T70" fmla="*/ 44 w 109"/>
                <a:gd name="T71" fmla="*/ 4 h 110"/>
                <a:gd name="T72" fmla="*/ 43 w 109"/>
                <a:gd name="T73" fmla="*/ 11 h 110"/>
                <a:gd name="T74" fmla="*/ 32 w 109"/>
                <a:gd name="T75" fmla="*/ 16 h 110"/>
                <a:gd name="T76" fmla="*/ 26 w 109"/>
                <a:gd name="T77" fmla="*/ 12 h 110"/>
                <a:gd name="T78" fmla="*/ 20 w 109"/>
                <a:gd name="T79" fmla="*/ 12 h 110"/>
                <a:gd name="T80" fmla="*/ 11 w 109"/>
                <a:gd name="T81" fmla="*/ 20 h 110"/>
                <a:gd name="T82" fmla="*/ 11 w 109"/>
                <a:gd name="T83" fmla="*/ 27 h 110"/>
                <a:gd name="T84" fmla="*/ 16 w 109"/>
                <a:gd name="T85" fmla="*/ 33 h 110"/>
                <a:gd name="T86" fmla="*/ 11 w 109"/>
                <a:gd name="T87" fmla="*/ 43 h 110"/>
                <a:gd name="T88" fmla="*/ 4 w 109"/>
                <a:gd name="T89" fmla="*/ 44 h 110"/>
                <a:gd name="T90" fmla="*/ 0 w 109"/>
                <a:gd name="T91" fmla="*/ 49 h 110"/>
                <a:gd name="T92" fmla="*/ 0 w 109"/>
                <a:gd name="T93" fmla="*/ 61 h 110"/>
                <a:gd name="T94" fmla="*/ 4 w 109"/>
                <a:gd name="T95" fmla="*/ 66 h 110"/>
                <a:gd name="T96" fmla="*/ 12 w 109"/>
                <a:gd name="T97" fmla="*/ 67 h 110"/>
                <a:gd name="T98" fmla="*/ 55 w 109"/>
                <a:gd name="T99" fmla="*/ 35 h 110"/>
                <a:gd name="T100" fmla="*/ 74 w 109"/>
                <a:gd name="T101" fmla="*/ 54 h 110"/>
                <a:gd name="T102" fmla="*/ 55 w 109"/>
                <a:gd name="T103" fmla="*/ 74 h 110"/>
                <a:gd name="T104" fmla="*/ 35 w 109"/>
                <a:gd name="T105" fmla="*/ 54 h 110"/>
                <a:gd name="T106" fmla="*/ 55 w 109"/>
                <a:gd name="T107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10">
                  <a:moveTo>
                    <a:pt x="12" y="67"/>
                  </a:moveTo>
                  <a:cubicBezTo>
                    <a:pt x="13" y="70"/>
                    <a:pt x="14" y="73"/>
                    <a:pt x="16" y="7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9" y="84"/>
                    <a:pt x="10" y="87"/>
                    <a:pt x="11" y="8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2" y="99"/>
                    <a:pt x="24" y="99"/>
                    <a:pt x="26" y="98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6" y="95"/>
                    <a:pt x="39" y="96"/>
                    <a:pt x="42" y="97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4" y="108"/>
                    <a:pt x="46" y="110"/>
                    <a:pt x="48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3" y="110"/>
                    <a:pt x="65" y="108"/>
                    <a:pt x="65" y="105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0" y="97"/>
                    <a:pt x="73" y="95"/>
                    <a:pt x="77" y="93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5" y="100"/>
                    <a:pt x="87" y="99"/>
                    <a:pt x="89" y="9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87"/>
                    <a:pt x="100" y="85"/>
                    <a:pt x="98" y="83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5" y="73"/>
                    <a:pt x="97" y="70"/>
                    <a:pt x="98" y="66"/>
                  </a:cubicBezTo>
                  <a:cubicBezTo>
                    <a:pt x="105" y="65"/>
                    <a:pt x="105" y="65"/>
                    <a:pt x="105" y="65"/>
                  </a:cubicBezTo>
                  <a:cubicBezTo>
                    <a:pt x="107" y="65"/>
                    <a:pt x="109" y="63"/>
                    <a:pt x="109" y="60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6"/>
                    <a:pt x="107" y="44"/>
                    <a:pt x="105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39"/>
                    <a:pt x="95" y="36"/>
                    <a:pt x="94" y="32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100" y="25"/>
                    <a:pt x="99" y="22"/>
                    <a:pt x="98" y="20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7" y="10"/>
                    <a:pt x="85" y="10"/>
                    <a:pt x="83" y="12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4" y="14"/>
                    <a:pt x="70" y="12"/>
                    <a:pt x="66" y="11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2"/>
                    <a:pt x="63" y="0"/>
                    <a:pt x="6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4" y="2"/>
                    <a:pt x="44" y="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2"/>
                    <a:pt x="35" y="14"/>
                    <a:pt x="32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0"/>
                    <a:pt x="22" y="10"/>
                    <a:pt x="20" y="12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2"/>
                    <a:pt x="9" y="25"/>
                    <a:pt x="11" y="27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6"/>
                    <a:pt x="12" y="40"/>
                    <a:pt x="11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7"/>
                    <a:pt x="0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2" y="66"/>
                    <a:pt x="4" y="66"/>
                  </a:cubicBezTo>
                  <a:lnTo>
                    <a:pt x="12" y="67"/>
                  </a:lnTo>
                  <a:close/>
                  <a:moveTo>
                    <a:pt x="55" y="35"/>
                  </a:moveTo>
                  <a:cubicBezTo>
                    <a:pt x="66" y="35"/>
                    <a:pt x="74" y="44"/>
                    <a:pt x="74" y="54"/>
                  </a:cubicBezTo>
                  <a:cubicBezTo>
                    <a:pt x="74" y="65"/>
                    <a:pt x="66" y="74"/>
                    <a:pt x="55" y="74"/>
                  </a:cubicBezTo>
                  <a:cubicBezTo>
                    <a:pt x="44" y="74"/>
                    <a:pt x="35" y="65"/>
                    <a:pt x="35" y="54"/>
                  </a:cubicBezTo>
                  <a:cubicBezTo>
                    <a:pt x="35" y="44"/>
                    <a:pt x="44" y="35"/>
                    <a:pt x="55" y="3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56"/>
            <p:cNvSpPr>
              <a:spLocks noEditPoints="1"/>
            </p:cNvSpPr>
            <p:nvPr/>
          </p:nvSpPr>
          <p:spPr bwMode="auto">
            <a:xfrm>
              <a:off x="2430453" y="3169459"/>
              <a:ext cx="514630" cy="514630"/>
            </a:xfrm>
            <a:custGeom>
              <a:avLst/>
              <a:gdLst>
                <a:gd name="T0" fmla="*/ 78 w 91"/>
                <a:gd name="T1" fmla="*/ 14 h 91"/>
                <a:gd name="T2" fmla="*/ 72 w 91"/>
                <a:gd name="T3" fmla="*/ 8 h 91"/>
                <a:gd name="T4" fmla="*/ 65 w 91"/>
                <a:gd name="T5" fmla="*/ 9 h 91"/>
                <a:gd name="T6" fmla="*/ 62 w 91"/>
                <a:gd name="T7" fmla="*/ 12 h 91"/>
                <a:gd name="T8" fmla="*/ 52 w 91"/>
                <a:gd name="T9" fmla="*/ 9 h 91"/>
                <a:gd name="T10" fmla="*/ 51 w 91"/>
                <a:gd name="T11" fmla="*/ 4 h 91"/>
                <a:gd name="T12" fmla="*/ 46 w 91"/>
                <a:gd name="T13" fmla="*/ 0 h 91"/>
                <a:gd name="T14" fmla="*/ 38 w 91"/>
                <a:gd name="T15" fmla="*/ 1 h 91"/>
                <a:gd name="T16" fmla="*/ 33 w 91"/>
                <a:gd name="T17" fmla="*/ 6 h 91"/>
                <a:gd name="T18" fmla="*/ 33 w 91"/>
                <a:gd name="T19" fmla="*/ 10 h 91"/>
                <a:gd name="T20" fmla="*/ 24 w 91"/>
                <a:gd name="T21" fmla="*/ 15 h 91"/>
                <a:gd name="T22" fmla="*/ 20 w 91"/>
                <a:gd name="T23" fmla="*/ 12 h 91"/>
                <a:gd name="T24" fmla="*/ 14 w 91"/>
                <a:gd name="T25" fmla="*/ 13 h 91"/>
                <a:gd name="T26" fmla="*/ 9 w 91"/>
                <a:gd name="T27" fmla="*/ 20 h 91"/>
                <a:gd name="T28" fmla="*/ 9 w 91"/>
                <a:gd name="T29" fmla="*/ 26 h 91"/>
                <a:gd name="T30" fmla="*/ 12 w 91"/>
                <a:gd name="T31" fmla="*/ 30 h 91"/>
                <a:gd name="T32" fmla="*/ 10 w 91"/>
                <a:gd name="T33" fmla="*/ 39 h 91"/>
                <a:gd name="T34" fmla="*/ 4 w 91"/>
                <a:gd name="T35" fmla="*/ 40 h 91"/>
                <a:gd name="T36" fmla="*/ 0 w 91"/>
                <a:gd name="T37" fmla="*/ 45 h 91"/>
                <a:gd name="T38" fmla="*/ 1 w 91"/>
                <a:gd name="T39" fmla="*/ 53 h 91"/>
                <a:gd name="T40" fmla="*/ 6 w 91"/>
                <a:gd name="T41" fmla="*/ 58 h 91"/>
                <a:gd name="T42" fmla="*/ 12 w 91"/>
                <a:gd name="T43" fmla="*/ 58 h 91"/>
                <a:gd name="T44" fmla="*/ 16 w 91"/>
                <a:gd name="T45" fmla="*/ 66 h 91"/>
                <a:gd name="T46" fmla="*/ 12 w 91"/>
                <a:gd name="T47" fmla="*/ 70 h 91"/>
                <a:gd name="T48" fmla="*/ 13 w 91"/>
                <a:gd name="T49" fmla="*/ 77 h 91"/>
                <a:gd name="T50" fmla="*/ 20 w 91"/>
                <a:gd name="T51" fmla="*/ 82 h 91"/>
                <a:gd name="T52" fmla="*/ 26 w 91"/>
                <a:gd name="T53" fmla="*/ 82 h 91"/>
                <a:gd name="T54" fmla="*/ 30 w 91"/>
                <a:gd name="T55" fmla="*/ 78 h 91"/>
                <a:gd name="T56" fmla="*/ 39 w 91"/>
                <a:gd name="T57" fmla="*/ 81 h 91"/>
                <a:gd name="T58" fmla="*/ 40 w 91"/>
                <a:gd name="T59" fmla="*/ 86 h 91"/>
                <a:gd name="T60" fmla="*/ 45 w 91"/>
                <a:gd name="T61" fmla="*/ 90 h 91"/>
                <a:gd name="T62" fmla="*/ 53 w 91"/>
                <a:gd name="T63" fmla="*/ 90 h 91"/>
                <a:gd name="T64" fmla="*/ 58 w 91"/>
                <a:gd name="T65" fmla="*/ 85 h 91"/>
                <a:gd name="T66" fmla="*/ 58 w 91"/>
                <a:gd name="T67" fmla="*/ 79 h 91"/>
                <a:gd name="T68" fmla="*/ 66 w 91"/>
                <a:gd name="T69" fmla="*/ 75 h 91"/>
                <a:gd name="T70" fmla="*/ 71 w 91"/>
                <a:gd name="T71" fmla="*/ 78 h 91"/>
                <a:gd name="T72" fmla="*/ 77 w 91"/>
                <a:gd name="T73" fmla="*/ 77 h 91"/>
                <a:gd name="T74" fmla="*/ 83 w 91"/>
                <a:gd name="T75" fmla="*/ 71 h 91"/>
                <a:gd name="T76" fmla="*/ 82 w 91"/>
                <a:gd name="T77" fmla="*/ 64 h 91"/>
                <a:gd name="T78" fmla="*/ 79 w 91"/>
                <a:gd name="T79" fmla="*/ 61 h 91"/>
                <a:gd name="T80" fmla="*/ 82 w 91"/>
                <a:gd name="T81" fmla="*/ 52 h 91"/>
                <a:gd name="T82" fmla="*/ 87 w 91"/>
                <a:gd name="T83" fmla="*/ 51 h 91"/>
                <a:gd name="T84" fmla="*/ 91 w 91"/>
                <a:gd name="T85" fmla="*/ 45 h 91"/>
                <a:gd name="T86" fmla="*/ 90 w 91"/>
                <a:gd name="T87" fmla="*/ 37 h 91"/>
                <a:gd name="T88" fmla="*/ 85 w 91"/>
                <a:gd name="T89" fmla="*/ 33 h 91"/>
                <a:gd name="T90" fmla="*/ 80 w 91"/>
                <a:gd name="T91" fmla="*/ 33 h 91"/>
                <a:gd name="T92" fmla="*/ 76 w 91"/>
                <a:gd name="T93" fmla="*/ 24 h 91"/>
                <a:gd name="T94" fmla="*/ 79 w 91"/>
                <a:gd name="T95" fmla="*/ 20 h 91"/>
                <a:gd name="T96" fmla="*/ 78 w 91"/>
                <a:gd name="T97" fmla="*/ 14 h 91"/>
                <a:gd name="T98" fmla="*/ 47 w 91"/>
                <a:gd name="T99" fmla="*/ 61 h 91"/>
                <a:gd name="T100" fmla="*/ 30 w 91"/>
                <a:gd name="T101" fmla="*/ 46 h 91"/>
                <a:gd name="T102" fmla="*/ 44 w 91"/>
                <a:gd name="T103" fmla="*/ 29 h 91"/>
                <a:gd name="T104" fmla="*/ 62 w 91"/>
                <a:gd name="T105" fmla="*/ 44 h 91"/>
                <a:gd name="T106" fmla="*/ 47 w 91"/>
                <a:gd name="T107" fmla="*/ 6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" h="91">
                  <a:moveTo>
                    <a:pt x="78" y="14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0" y="7"/>
                    <a:pt x="67" y="7"/>
                    <a:pt x="65" y="9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59" y="10"/>
                    <a:pt x="56" y="9"/>
                    <a:pt x="52" y="9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1"/>
                    <a:pt x="33" y="3"/>
                    <a:pt x="33" y="6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1"/>
                    <a:pt x="15" y="11"/>
                    <a:pt x="14" y="1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21"/>
                    <a:pt x="7" y="24"/>
                    <a:pt x="9" y="2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3"/>
                    <a:pt x="10" y="36"/>
                    <a:pt x="10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43"/>
                    <a:pt x="0" y="4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6"/>
                    <a:pt x="3" y="58"/>
                    <a:pt x="6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61"/>
                    <a:pt x="14" y="63"/>
                    <a:pt x="16" y="66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1" y="72"/>
                    <a:pt x="11" y="75"/>
                    <a:pt x="13" y="77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1" y="84"/>
                    <a:pt x="24" y="84"/>
                    <a:pt x="26" y="82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3" y="79"/>
                    <a:pt x="36" y="80"/>
                    <a:pt x="39" y="8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9"/>
                    <a:pt x="43" y="91"/>
                    <a:pt x="45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6" y="89"/>
                    <a:pt x="58" y="87"/>
                    <a:pt x="58" y="85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78"/>
                    <a:pt x="64" y="77"/>
                    <a:pt x="66" y="75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80"/>
                    <a:pt x="76" y="79"/>
                    <a:pt x="77" y="77"/>
                  </a:cubicBezTo>
                  <a:cubicBezTo>
                    <a:pt x="83" y="71"/>
                    <a:pt x="83" y="71"/>
                    <a:pt x="83" y="71"/>
                  </a:cubicBezTo>
                  <a:cubicBezTo>
                    <a:pt x="84" y="69"/>
                    <a:pt x="84" y="66"/>
                    <a:pt x="82" y="64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0" y="58"/>
                    <a:pt x="81" y="55"/>
                    <a:pt x="82" y="5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9" y="50"/>
                    <a:pt x="91" y="48"/>
                    <a:pt x="91" y="45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5"/>
                    <a:pt x="88" y="33"/>
                    <a:pt x="85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9" y="30"/>
                    <a:pt x="78" y="27"/>
                    <a:pt x="76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8"/>
                    <a:pt x="80" y="15"/>
                    <a:pt x="78" y="14"/>
                  </a:cubicBezTo>
                  <a:close/>
                  <a:moveTo>
                    <a:pt x="47" y="61"/>
                  </a:moveTo>
                  <a:cubicBezTo>
                    <a:pt x="38" y="62"/>
                    <a:pt x="30" y="55"/>
                    <a:pt x="30" y="46"/>
                  </a:cubicBezTo>
                  <a:cubicBezTo>
                    <a:pt x="29" y="37"/>
                    <a:pt x="36" y="30"/>
                    <a:pt x="44" y="29"/>
                  </a:cubicBezTo>
                  <a:cubicBezTo>
                    <a:pt x="53" y="28"/>
                    <a:pt x="61" y="35"/>
                    <a:pt x="62" y="44"/>
                  </a:cubicBezTo>
                  <a:cubicBezTo>
                    <a:pt x="62" y="52"/>
                    <a:pt x="56" y="60"/>
                    <a:pt x="47" y="6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57"/>
            <p:cNvSpPr>
              <a:spLocks noEditPoints="1"/>
            </p:cNvSpPr>
            <p:nvPr/>
          </p:nvSpPr>
          <p:spPr bwMode="auto">
            <a:xfrm>
              <a:off x="2104044" y="3474425"/>
              <a:ext cx="412180" cy="414563"/>
            </a:xfrm>
            <a:custGeom>
              <a:avLst/>
              <a:gdLst>
                <a:gd name="T0" fmla="*/ 4 w 73"/>
                <a:gd name="T1" fmla="*/ 29 h 73"/>
                <a:gd name="T2" fmla="*/ 0 w 73"/>
                <a:gd name="T3" fmla="*/ 34 h 73"/>
                <a:gd name="T4" fmla="*/ 0 w 73"/>
                <a:gd name="T5" fmla="*/ 39 h 73"/>
                <a:gd name="T6" fmla="*/ 4 w 73"/>
                <a:gd name="T7" fmla="*/ 44 h 73"/>
                <a:gd name="T8" fmla="*/ 8 w 73"/>
                <a:gd name="T9" fmla="*/ 44 h 73"/>
                <a:gd name="T10" fmla="*/ 10 w 73"/>
                <a:gd name="T11" fmla="*/ 51 h 73"/>
                <a:gd name="T12" fmla="*/ 8 w 73"/>
                <a:gd name="T13" fmla="*/ 53 h 73"/>
                <a:gd name="T14" fmla="*/ 8 w 73"/>
                <a:gd name="T15" fmla="*/ 60 h 73"/>
                <a:gd name="T16" fmla="*/ 12 w 73"/>
                <a:gd name="T17" fmla="*/ 64 h 73"/>
                <a:gd name="T18" fmla="*/ 18 w 73"/>
                <a:gd name="T19" fmla="*/ 64 h 73"/>
                <a:gd name="T20" fmla="*/ 21 w 73"/>
                <a:gd name="T21" fmla="*/ 62 h 73"/>
                <a:gd name="T22" fmla="*/ 28 w 73"/>
                <a:gd name="T23" fmla="*/ 65 h 73"/>
                <a:gd name="T24" fmla="*/ 28 w 73"/>
                <a:gd name="T25" fmla="*/ 69 h 73"/>
                <a:gd name="T26" fmla="*/ 33 w 73"/>
                <a:gd name="T27" fmla="*/ 73 h 73"/>
                <a:gd name="T28" fmla="*/ 38 w 73"/>
                <a:gd name="T29" fmla="*/ 73 h 73"/>
                <a:gd name="T30" fmla="*/ 43 w 73"/>
                <a:gd name="T31" fmla="*/ 69 h 73"/>
                <a:gd name="T32" fmla="*/ 44 w 73"/>
                <a:gd name="T33" fmla="*/ 65 h 73"/>
                <a:gd name="T34" fmla="*/ 51 w 73"/>
                <a:gd name="T35" fmla="*/ 62 h 73"/>
                <a:gd name="T36" fmla="*/ 54 w 73"/>
                <a:gd name="T37" fmla="*/ 65 h 73"/>
                <a:gd name="T38" fmla="*/ 60 w 73"/>
                <a:gd name="T39" fmla="*/ 64 h 73"/>
                <a:gd name="T40" fmla="*/ 64 w 73"/>
                <a:gd name="T41" fmla="*/ 61 h 73"/>
                <a:gd name="T42" fmla="*/ 64 w 73"/>
                <a:gd name="T43" fmla="*/ 54 h 73"/>
                <a:gd name="T44" fmla="*/ 62 w 73"/>
                <a:gd name="T45" fmla="*/ 51 h 73"/>
                <a:gd name="T46" fmla="*/ 65 w 73"/>
                <a:gd name="T47" fmla="*/ 44 h 73"/>
                <a:gd name="T48" fmla="*/ 68 w 73"/>
                <a:gd name="T49" fmla="*/ 44 h 73"/>
                <a:gd name="T50" fmla="*/ 73 w 73"/>
                <a:gd name="T51" fmla="*/ 39 h 73"/>
                <a:gd name="T52" fmla="*/ 73 w 73"/>
                <a:gd name="T53" fmla="*/ 34 h 73"/>
                <a:gd name="T54" fmla="*/ 69 w 73"/>
                <a:gd name="T55" fmla="*/ 29 h 73"/>
                <a:gd name="T56" fmla="*/ 65 w 73"/>
                <a:gd name="T57" fmla="*/ 29 h 73"/>
                <a:gd name="T58" fmla="*/ 63 w 73"/>
                <a:gd name="T59" fmla="*/ 22 h 73"/>
                <a:gd name="T60" fmla="*/ 65 w 73"/>
                <a:gd name="T61" fmla="*/ 19 h 73"/>
                <a:gd name="T62" fmla="*/ 64 w 73"/>
                <a:gd name="T63" fmla="*/ 13 h 73"/>
                <a:gd name="T64" fmla="*/ 61 w 73"/>
                <a:gd name="T65" fmla="*/ 9 h 73"/>
                <a:gd name="T66" fmla="*/ 54 w 73"/>
                <a:gd name="T67" fmla="*/ 9 h 73"/>
                <a:gd name="T68" fmla="*/ 52 w 73"/>
                <a:gd name="T69" fmla="*/ 11 h 73"/>
                <a:gd name="T70" fmla="*/ 45 w 73"/>
                <a:gd name="T71" fmla="*/ 8 h 73"/>
                <a:gd name="T72" fmla="*/ 44 w 73"/>
                <a:gd name="T73" fmla="*/ 4 h 73"/>
                <a:gd name="T74" fmla="*/ 40 w 73"/>
                <a:gd name="T75" fmla="*/ 0 h 73"/>
                <a:gd name="T76" fmla="*/ 35 w 73"/>
                <a:gd name="T77" fmla="*/ 0 h 73"/>
                <a:gd name="T78" fmla="*/ 30 w 73"/>
                <a:gd name="T79" fmla="*/ 4 h 73"/>
                <a:gd name="T80" fmla="*/ 29 w 73"/>
                <a:gd name="T81" fmla="*/ 7 h 73"/>
                <a:gd name="T82" fmla="*/ 22 w 73"/>
                <a:gd name="T83" fmla="*/ 10 h 73"/>
                <a:gd name="T84" fmla="*/ 19 w 73"/>
                <a:gd name="T85" fmla="*/ 8 h 73"/>
                <a:gd name="T86" fmla="*/ 13 w 73"/>
                <a:gd name="T87" fmla="*/ 9 h 73"/>
                <a:gd name="T88" fmla="*/ 9 w 73"/>
                <a:gd name="T89" fmla="*/ 12 h 73"/>
                <a:gd name="T90" fmla="*/ 9 w 73"/>
                <a:gd name="T91" fmla="*/ 19 h 73"/>
                <a:gd name="T92" fmla="*/ 11 w 73"/>
                <a:gd name="T93" fmla="*/ 21 h 73"/>
                <a:gd name="T94" fmla="*/ 8 w 73"/>
                <a:gd name="T95" fmla="*/ 28 h 73"/>
                <a:gd name="T96" fmla="*/ 4 w 73"/>
                <a:gd name="T97" fmla="*/ 29 h 73"/>
                <a:gd name="T98" fmla="*/ 37 w 73"/>
                <a:gd name="T99" fmla="*/ 23 h 73"/>
                <a:gd name="T100" fmla="*/ 50 w 73"/>
                <a:gd name="T101" fmla="*/ 36 h 73"/>
                <a:gd name="T102" fmla="*/ 36 w 73"/>
                <a:gd name="T103" fmla="*/ 49 h 73"/>
                <a:gd name="T104" fmla="*/ 24 w 73"/>
                <a:gd name="T105" fmla="*/ 36 h 73"/>
                <a:gd name="T106" fmla="*/ 37 w 73"/>
                <a:gd name="T10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" h="73">
                  <a:moveTo>
                    <a:pt x="4" y="29"/>
                  </a:moveTo>
                  <a:cubicBezTo>
                    <a:pt x="2" y="29"/>
                    <a:pt x="0" y="31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3"/>
                    <a:pt x="4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9" y="49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5"/>
                    <a:pt x="7" y="58"/>
                    <a:pt x="8" y="60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6"/>
                    <a:pt x="18" y="64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4" y="63"/>
                    <a:pt x="26" y="64"/>
                    <a:pt x="28" y="65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3"/>
                    <a:pt x="33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41" y="73"/>
                    <a:pt x="43" y="71"/>
                    <a:pt x="43" y="6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6" y="64"/>
                    <a:pt x="49" y="64"/>
                    <a:pt x="51" y="62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6" y="66"/>
                    <a:pt x="58" y="66"/>
                    <a:pt x="60" y="64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59"/>
                    <a:pt x="66" y="56"/>
                    <a:pt x="64" y="54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4" y="49"/>
                    <a:pt x="65" y="47"/>
                    <a:pt x="65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71" y="44"/>
                    <a:pt x="73" y="42"/>
                    <a:pt x="73" y="3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2"/>
                    <a:pt x="71" y="30"/>
                    <a:pt x="69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6"/>
                    <a:pt x="64" y="24"/>
                    <a:pt x="63" y="22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7"/>
                    <a:pt x="66" y="15"/>
                    <a:pt x="64" y="1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7"/>
                    <a:pt x="56" y="7"/>
                    <a:pt x="54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0" y="9"/>
                    <a:pt x="47" y="8"/>
                    <a:pt x="45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30" y="2"/>
                    <a:pt x="30" y="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4" y="9"/>
                    <a:pt x="22" y="10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7" y="7"/>
                    <a:pt x="14" y="7"/>
                    <a:pt x="13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4"/>
                    <a:pt x="7" y="17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4"/>
                    <a:pt x="8" y="26"/>
                    <a:pt x="8" y="28"/>
                  </a:cubicBezTo>
                  <a:lnTo>
                    <a:pt x="4" y="29"/>
                  </a:lnTo>
                  <a:close/>
                  <a:moveTo>
                    <a:pt x="37" y="23"/>
                  </a:moveTo>
                  <a:cubicBezTo>
                    <a:pt x="44" y="23"/>
                    <a:pt x="50" y="29"/>
                    <a:pt x="50" y="36"/>
                  </a:cubicBezTo>
                  <a:cubicBezTo>
                    <a:pt x="50" y="44"/>
                    <a:pt x="44" y="49"/>
                    <a:pt x="36" y="49"/>
                  </a:cubicBezTo>
                  <a:cubicBezTo>
                    <a:pt x="29" y="49"/>
                    <a:pt x="23" y="43"/>
                    <a:pt x="24" y="36"/>
                  </a:cubicBezTo>
                  <a:cubicBezTo>
                    <a:pt x="24" y="29"/>
                    <a:pt x="30" y="23"/>
                    <a:pt x="37" y="2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" name="Freeform 84"/>
          <p:cNvSpPr>
            <a:spLocks noEditPoints="1"/>
          </p:cNvSpPr>
          <p:nvPr/>
        </p:nvSpPr>
        <p:spPr bwMode="auto">
          <a:xfrm>
            <a:off x="9575969" y="3209931"/>
            <a:ext cx="458275" cy="670983"/>
          </a:xfrm>
          <a:custGeom>
            <a:avLst/>
            <a:gdLst>
              <a:gd name="T0" fmla="*/ 109 w 112"/>
              <a:gd name="T1" fmla="*/ 41 h 163"/>
              <a:gd name="T2" fmla="*/ 107 w 112"/>
              <a:gd name="T3" fmla="*/ 34 h 163"/>
              <a:gd name="T4" fmla="*/ 55 w 112"/>
              <a:gd name="T5" fmla="*/ 0 h 163"/>
              <a:gd name="T6" fmla="*/ 0 w 112"/>
              <a:gd name="T7" fmla="*/ 51 h 163"/>
              <a:gd name="T8" fmla="*/ 0 w 112"/>
              <a:gd name="T9" fmla="*/ 57 h 163"/>
              <a:gd name="T10" fmla="*/ 0 w 112"/>
              <a:gd name="T11" fmla="*/ 62 h 163"/>
              <a:gd name="T12" fmla="*/ 24 w 112"/>
              <a:gd name="T13" fmla="*/ 111 h 163"/>
              <a:gd name="T14" fmla="*/ 56 w 112"/>
              <a:gd name="T15" fmla="*/ 163 h 163"/>
              <a:gd name="T16" fmla="*/ 75 w 112"/>
              <a:gd name="T17" fmla="*/ 130 h 163"/>
              <a:gd name="T18" fmla="*/ 81 w 112"/>
              <a:gd name="T19" fmla="*/ 120 h 163"/>
              <a:gd name="T20" fmla="*/ 85 w 112"/>
              <a:gd name="T21" fmla="*/ 114 h 163"/>
              <a:gd name="T22" fmla="*/ 112 w 112"/>
              <a:gd name="T23" fmla="*/ 58 h 163"/>
              <a:gd name="T24" fmla="*/ 112 w 112"/>
              <a:gd name="T25" fmla="*/ 50 h 163"/>
              <a:gd name="T26" fmla="*/ 109 w 112"/>
              <a:gd name="T27" fmla="*/ 41 h 163"/>
              <a:gd name="T28" fmla="*/ 56 w 112"/>
              <a:gd name="T29" fmla="*/ 75 h 163"/>
              <a:gd name="T30" fmla="*/ 36 w 112"/>
              <a:gd name="T31" fmla="*/ 62 h 163"/>
              <a:gd name="T32" fmla="*/ 36 w 112"/>
              <a:gd name="T33" fmla="*/ 57 h 163"/>
              <a:gd name="T34" fmla="*/ 36 w 112"/>
              <a:gd name="T35" fmla="*/ 52 h 163"/>
              <a:gd name="T36" fmla="*/ 56 w 112"/>
              <a:gd name="T37" fmla="*/ 34 h 163"/>
              <a:gd name="T38" fmla="*/ 77 w 112"/>
              <a:gd name="T39" fmla="*/ 55 h 163"/>
              <a:gd name="T40" fmla="*/ 56 w 112"/>
              <a:gd name="T41" fmla="*/ 7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" h="163">
                <a:moveTo>
                  <a:pt x="109" y="41"/>
                </a:moveTo>
                <a:cubicBezTo>
                  <a:pt x="109" y="38"/>
                  <a:pt x="108" y="36"/>
                  <a:pt x="107" y="34"/>
                </a:cubicBezTo>
                <a:cubicBezTo>
                  <a:pt x="96" y="9"/>
                  <a:pt x="74" y="0"/>
                  <a:pt x="55" y="0"/>
                </a:cubicBezTo>
                <a:cubicBezTo>
                  <a:pt x="30" y="0"/>
                  <a:pt x="3" y="16"/>
                  <a:pt x="0" y="51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8"/>
                  <a:pt x="0" y="60"/>
                  <a:pt x="0" y="62"/>
                </a:cubicBezTo>
                <a:cubicBezTo>
                  <a:pt x="2" y="78"/>
                  <a:pt x="15" y="95"/>
                  <a:pt x="24" y="111"/>
                </a:cubicBezTo>
                <a:cubicBezTo>
                  <a:pt x="35" y="129"/>
                  <a:pt x="45" y="146"/>
                  <a:pt x="56" y="163"/>
                </a:cubicBezTo>
                <a:cubicBezTo>
                  <a:pt x="62" y="152"/>
                  <a:pt x="69" y="141"/>
                  <a:pt x="75" y="130"/>
                </a:cubicBezTo>
                <a:cubicBezTo>
                  <a:pt x="77" y="127"/>
                  <a:pt x="79" y="123"/>
                  <a:pt x="81" y="120"/>
                </a:cubicBezTo>
                <a:cubicBezTo>
                  <a:pt x="82" y="118"/>
                  <a:pt x="84" y="116"/>
                  <a:pt x="85" y="114"/>
                </a:cubicBezTo>
                <a:cubicBezTo>
                  <a:pt x="96" y="96"/>
                  <a:pt x="112" y="76"/>
                  <a:pt x="112" y="58"/>
                </a:cubicBezTo>
                <a:cubicBezTo>
                  <a:pt x="112" y="50"/>
                  <a:pt x="112" y="50"/>
                  <a:pt x="112" y="50"/>
                </a:cubicBezTo>
                <a:cubicBezTo>
                  <a:pt x="112" y="48"/>
                  <a:pt x="110" y="41"/>
                  <a:pt x="109" y="41"/>
                </a:cubicBezTo>
                <a:close/>
                <a:moveTo>
                  <a:pt x="56" y="75"/>
                </a:moveTo>
                <a:cubicBezTo>
                  <a:pt x="48" y="75"/>
                  <a:pt x="40" y="72"/>
                  <a:pt x="36" y="62"/>
                </a:cubicBezTo>
                <a:cubicBezTo>
                  <a:pt x="36" y="60"/>
                  <a:pt x="36" y="57"/>
                  <a:pt x="36" y="57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40"/>
                  <a:pt x="47" y="34"/>
                  <a:pt x="56" y="34"/>
                </a:cubicBezTo>
                <a:cubicBezTo>
                  <a:pt x="68" y="34"/>
                  <a:pt x="77" y="43"/>
                  <a:pt x="77" y="55"/>
                </a:cubicBezTo>
                <a:cubicBezTo>
                  <a:pt x="77" y="66"/>
                  <a:pt x="67" y="75"/>
                  <a:pt x="56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914627" y="3259217"/>
            <a:ext cx="565494" cy="572411"/>
            <a:chOff x="7567222" y="2976473"/>
            <a:chExt cx="779092" cy="788623"/>
          </a:xfrm>
          <a:solidFill>
            <a:schemeClr val="bg1"/>
          </a:solidFill>
        </p:grpSpPr>
        <p:sp>
          <p:nvSpPr>
            <p:cNvPr id="50" name="Freeform 73"/>
            <p:cNvSpPr>
              <a:spLocks/>
            </p:cNvSpPr>
            <p:nvPr/>
          </p:nvSpPr>
          <p:spPr bwMode="auto">
            <a:xfrm>
              <a:off x="7793564" y="2976473"/>
              <a:ext cx="326409" cy="147718"/>
            </a:xfrm>
            <a:custGeom>
              <a:avLst/>
              <a:gdLst>
                <a:gd name="T0" fmla="*/ 3 w 58"/>
                <a:gd name="T1" fmla="*/ 26 h 26"/>
                <a:gd name="T2" fmla="*/ 55 w 58"/>
                <a:gd name="T3" fmla="*/ 26 h 26"/>
                <a:gd name="T4" fmla="*/ 58 w 58"/>
                <a:gd name="T5" fmla="*/ 23 h 26"/>
                <a:gd name="T6" fmla="*/ 58 w 58"/>
                <a:gd name="T7" fmla="*/ 0 h 26"/>
                <a:gd name="T8" fmla="*/ 0 w 58"/>
                <a:gd name="T9" fmla="*/ 0 h 26"/>
                <a:gd name="T10" fmla="*/ 0 w 58"/>
                <a:gd name="T11" fmla="*/ 23 h 26"/>
                <a:gd name="T12" fmla="*/ 3 w 58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6">
                  <a:moveTo>
                    <a:pt x="3" y="26"/>
                  </a:moveTo>
                  <a:cubicBezTo>
                    <a:pt x="55" y="26"/>
                    <a:pt x="55" y="26"/>
                    <a:pt x="55" y="26"/>
                  </a:cubicBezTo>
                  <a:cubicBezTo>
                    <a:pt x="56" y="26"/>
                    <a:pt x="58" y="25"/>
                    <a:pt x="58" y="2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74"/>
            <p:cNvSpPr>
              <a:spLocks noEditPoints="1"/>
            </p:cNvSpPr>
            <p:nvPr/>
          </p:nvSpPr>
          <p:spPr bwMode="auto">
            <a:xfrm>
              <a:off x="7567222" y="2976473"/>
              <a:ext cx="779092" cy="788623"/>
            </a:xfrm>
            <a:custGeom>
              <a:avLst/>
              <a:gdLst>
                <a:gd name="T0" fmla="*/ 136 w 138"/>
                <a:gd name="T1" fmla="*/ 35 h 139"/>
                <a:gd name="T2" fmla="*/ 107 w 138"/>
                <a:gd name="T3" fmla="*/ 6 h 139"/>
                <a:gd name="T4" fmla="*/ 107 w 138"/>
                <a:gd name="T5" fmla="*/ 23 h 139"/>
                <a:gd name="T6" fmla="*/ 95 w 138"/>
                <a:gd name="T7" fmla="*/ 35 h 139"/>
                <a:gd name="T8" fmla="*/ 43 w 138"/>
                <a:gd name="T9" fmla="*/ 35 h 139"/>
                <a:gd name="T10" fmla="*/ 31 w 138"/>
                <a:gd name="T11" fmla="*/ 23 h 139"/>
                <a:gd name="T12" fmla="*/ 31 w 138"/>
                <a:gd name="T13" fmla="*/ 0 h 139"/>
                <a:gd name="T14" fmla="*/ 13 w 138"/>
                <a:gd name="T15" fmla="*/ 0 h 139"/>
                <a:gd name="T16" fmla="*/ 0 w 138"/>
                <a:gd name="T17" fmla="*/ 13 h 139"/>
                <a:gd name="T18" fmla="*/ 0 w 138"/>
                <a:gd name="T19" fmla="*/ 126 h 139"/>
                <a:gd name="T20" fmla="*/ 13 w 138"/>
                <a:gd name="T21" fmla="*/ 139 h 139"/>
                <a:gd name="T22" fmla="*/ 125 w 138"/>
                <a:gd name="T23" fmla="*/ 139 h 139"/>
                <a:gd name="T24" fmla="*/ 138 w 138"/>
                <a:gd name="T25" fmla="*/ 126 h 139"/>
                <a:gd name="T26" fmla="*/ 138 w 138"/>
                <a:gd name="T27" fmla="*/ 40 h 139"/>
                <a:gd name="T28" fmla="*/ 136 w 138"/>
                <a:gd name="T29" fmla="*/ 35 h 139"/>
                <a:gd name="T30" fmla="*/ 117 w 138"/>
                <a:gd name="T31" fmla="*/ 110 h 139"/>
                <a:gd name="T32" fmla="*/ 109 w 138"/>
                <a:gd name="T33" fmla="*/ 117 h 139"/>
                <a:gd name="T34" fmla="*/ 29 w 138"/>
                <a:gd name="T35" fmla="*/ 117 h 139"/>
                <a:gd name="T36" fmla="*/ 21 w 138"/>
                <a:gd name="T37" fmla="*/ 110 h 139"/>
                <a:gd name="T38" fmla="*/ 21 w 138"/>
                <a:gd name="T39" fmla="*/ 71 h 139"/>
                <a:gd name="T40" fmla="*/ 29 w 138"/>
                <a:gd name="T41" fmla="*/ 64 h 139"/>
                <a:gd name="T42" fmla="*/ 109 w 138"/>
                <a:gd name="T43" fmla="*/ 64 h 139"/>
                <a:gd name="T44" fmla="*/ 117 w 138"/>
                <a:gd name="T45" fmla="*/ 71 h 139"/>
                <a:gd name="T46" fmla="*/ 117 w 138"/>
                <a:gd name="T47" fmla="*/ 11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8" h="139">
                  <a:moveTo>
                    <a:pt x="136" y="35"/>
                  </a:moveTo>
                  <a:cubicBezTo>
                    <a:pt x="107" y="6"/>
                    <a:pt x="107" y="6"/>
                    <a:pt x="107" y="6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30"/>
                    <a:pt x="101" y="35"/>
                    <a:pt x="9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37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3"/>
                    <a:pt x="6" y="139"/>
                    <a:pt x="13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32" y="139"/>
                    <a:pt x="138" y="133"/>
                    <a:pt x="138" y="126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8" y="38"/>
                    <a:pt x="137" y="37"/>
                    <a:pt x="136" y="35"/>
                  </a:cubicBezTo>
                  <a:close/>
                  <a:moveTo>
                    <a:pt x="117" y="110"/>
                  </a:moveTo>
                  <a:cubicBezTo>
                    <a:pt x="117" y="114"/>
                    <a:pt x="113" y="117"/>
                    <a:pt x="109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5" y="117"/>
                    <a:pt x="21" y="114"/>
                    <a:pt x="21" y="110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67"/>
                    <a:pt x="25" y="64"/>
                    <a:pt x="29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13" y="64"/>
                    <a:pt x="117" y="67"/>
                    <a:pt x="117" y="71"/>
                  </a:cubicBezTo>
                  <a:lnTo>
                    <a:pt x="117" y="1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75"/>
            <p:cNvSpPr>
              <a:spLocks/>
            </p:cNvSpPr>
            <p:nvPr/>
          </p:nvSpPr>
          <p:spPr bwMode="auto">
            <a:xfrm>
              <a:off x="7753061" y="3400566"/>
              <a:ext cx="407415" cy="57181"/>
            </a:xfrm>
            <a:custGeom>
              <a:avLst/>
              <a:gdLst>
                <a:gd name="T0" fmla="*/ 68 w 72"/>
                <a:gd name="T1" fmla="*/ 0 h 10"/>
                <a:gd name="T2" fmla="*/ 4 w 72"/>
                <a:gd name="T3" fmla="*/ 0 h 10"/>
                <a:gd name="T4" fmla="*/ 0 w 72"/>
                <a:gd name="T5" fmla="*/ 5 h 10"/>
                <a:gd name="T6" fmla="*/ 4 w 72"/>
                <a:gd name="T7" fmla="*/ 10 h 10"/>
                <a:gd name="T8" fmla="*/ 68 w 72"/>
                <a:gd name="T9" fmla="*/ 10 h 10"/>
                <a:gd name="T10" fmla="*/ 72 w 72"/>
                <a:gd name="T11" fmla="*/ 5 h 10"/>
                <a:gd name="T12" fmla="*/ 68 w 7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0">
                  <a:moveTo>
                    <a:pt x="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70" y="10"/>
                    <a:pt x="72" y="8"/>
                    <a:pt x="72" y="5"/>
                  </a:cubicBezTo>
                  <a:cubicBezTo>
                    <a:pt x="72" y="2"/>
                    <a:pt x="70" y="0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76"/>
            <p:cNvSpPr>
              <a:spLocks/>
            </p:cNvSpPr>
            <p:nvPr/>
          </p:nvSpPr>
          <p:spPr bwMode="auto">
            <a:xfrm>
              <a:off x="7805477" y="3507781"/>
              <a:ext cx="302583" cy="52416"/>
            </a:xfrm>
            <a:custGeom>
              <a:avLst/>
              <a:gdLst>
                <a:gd name="T0" fmla="*/ 50 w 54"/>
                <a:gd name="T1" fmla="*/ 0 h 9"/>
                <a:gd name="T2" fmla="*/ 4 w 54"/>
                <a:gd name="T3" fmla="*/ 0 h 9"/>
                <a:gd name="T4" fmla="*/ 0 w 54"/>
                <a:gd name="T5" fmla="*/ 4 h 9"/>
                <a:gd name="T6" fmla="*/ 4 w 54"/>
                <a:gd name="T7" fmla="*/ 9 h 9"/>
                <a:gd name="T8" fmla="*/ 50 w 54"/>
                <a:gd name="T9" fmla="*/ 9 h 9"/>
                <a:gd name="T10" fmla="*/ 54 w 54"/>
                <a:gd name="T11" fmla="*/ 4 h 9"/>
                <a:gd name="T12" fmla="*/ 50 w 5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">
                  <a:moveTo>
                    <a:pt x="5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2" y="9"/>
                    <a:pt x="54" y="7"/>
                    <a:pt x="54" y="4"/>
                  </a:cubicBezTo>
                  <a:cubicBezTo>
                    <a:pt x="54" y="2"/>
                    <a:pt x="52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直接箭头连接符 4"/>
          <p:cNvCxnSpPr>
            <a:stCxn id="28" idx="4"/>
            <a:endCxn id="53" idx="0"/>
          </p:cNvCxnSpPr>
          <p:nvPr/>
        </p:nvCxnSpPr>
        <p:spPr>
          <a:xfrm flipH="1">
            <a:off x="2405705" y="4725028"/>
            <a:ext cx="1" cy="257407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545106" y="4982435"/>
            <a:ext cx="310178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3C4E56"/>
                </a:solidFill>
              </a:rPr>
              <a:t>添加标题</a:t>
            </a:r>
            <a:endParaRPr lang="en-US" altLang="zh-CN" sz="2400" b="1" dirty="0" smtClean="0">
              <a:solidFill>
                <a:srgbClr val="3C4E56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54212" y="4982435"/>
            <a:ext cx="310178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3C4E56"/>
                </a:solidFill>
              </a:rPr>
              <a:t>添加标题</a:t>
            </a:r>
            <a:endParaRPr lang="en-US" altLang="zh-CN" sz="2400" b="1" dirty="0" smtClean="0">
              <a:solidFill>
                <a:srgbClr val="3C4E56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15" name="直接箭头连接符 14"/>
          <p:cNvCxnSpPr>
            <a:stCxn id="31" idx="4"/>
            <a:endCxn id="60" idx="0"/>
          </p:cNvCxnSpPr>
          <p:nvPr/>
        </p:nvCxnSpPr>
        <p:spPr>
          <a:xfrm flipH="1">
            <a:off x="6096000" y="4725028"/>
            <a:ext cx="1" cy="257407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4" idx="4"/>
            <a:endCxn id="61" idx="0"/>
          </p:cNvCxnSpPr>
          <p:nvPr/>
        </p:nvCxnSpPr>
        <p:spPr>
          <a:xfrm flipH="1">
            <a:off x="9805106" y="4725028"/>
            <a:ext cx="1" cy="257407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699958" y="933548"/>
            <a:ext cx="310178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3C4E56"/>
                </a:solidFill>
              </a:rPr>
              <a:t>添加标题</a:t>
            </a:r>
            <a:endParaRPr lang="en-US" altLang="zh-CN" sz="2400" b="1" dirty="0" smtClean="0">
              <a:solidFill>
                <a:srgbClr val="3C4E56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90252" y="933548"/>
            <a:ext cx="310178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3C4E56"/>
                </a:solidFill>
              </a:rPr>
              <a:t>添加标题</a:t>
            </a:r>
            <a:endParaRPr lang="en-US" altLang="zh-CN" sz="2400" b="1" dirty="0" smtClean="0">
              <a:solidFill>
                <a:srgbClr val="3C4E56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cxnSp>
        <p:nvCxnSpPr>
          <p:cNvPr id="65" name="直接箭头连接符 64"/>
          <p:cNvCxnSpPr>
            <a:stCxn id="29" idx="0"/>
            <a:endCxn id="62" idx="2"/>
          </p:cNvCxnSpPr>
          <p:nvPr/>
        </p:nvCxnSpPr>
        <p:spPr>
          <a:xfrm flipH="1" flipV="1">
            <a:off x="4250852" y="2146188"/>
            <a:ext cx="1" cy="23779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3" idx="0"/>
            <a:endCxn id="63" idx="2"/>
          </p:cNvCxnSpPr>
          <p:nvPr/>
        </p:nvCxnSpPr>
        <p:spPr>
          <a:xfrm flipH="1" flipV="1">
            <a:off x="7941146" y="2146188"/>
            <a:ext cx="1" cy="23779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3C4E56"/>
                </a:solidFill>
              </a:rPr>
              <a:t>五项</a:t>
            </a:r>
            <a:r>
              <a:rPr lang="zh-CN" altLang="en-US" sz="2800" b="1" dirty="0">
                <a:solidFill>
                  <a:srgbClr val="3C4E56"/>
                </a:solidFill>
              </a:rPr>
              <a:t>并列</a:t>
            </a:r>
            <a:endParaRPr lang="zh-CN" altLang="zh-CN" sz="2800" b="1" dirty="0">
              <a:solidFill>
                <a:srgbClr val="3C4E5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3C4E56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3C4E56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1848" y="4427674"/>
            <a:ext cx="1952667" cy="338554"/>
          </a:xfrm>
          <a:prstGeom prst="rect">
            <a:avLst/>
          </a:prstGeom>
          <a:solidFill>
            <a:srgbClr val="5EC6D3"/>
          </a:solidFill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单击添加标题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09184" y="4882954"/>
            <a:ext cx="2229616" cy="10525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</a:rPr>
              <a:t>感谢您选择布衣公子作品，单击添加文字内容，言简意赅不罗嗦。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046322" y="3512261"/>
            <a:ext cx="947695" cy="99520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5867" b="1" dirty="0" smtClean="0">
                <a:solidFill>
                  <a:srgbClr val="595959"/>
                </a:solidFill>
                <a:cs typeface="Arial" panose="020B0604020202020204" pitchFamily="34" charset="0"/>
              </a:rPr>
              <a:t>01</a:t>
            </a:r>
            <a:endParaRPr lang="zh-CN" altLang="en-US" sz="3733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68598" y="4427674"/>
            <a:ext cx="1952667" cy="338554"/>
          </a:xfrm>
          <a:prstGeom prst="rect">
            <a:avLst/>
          </a:prstGeom>
          <a:solidFill>
            <a:srgbClr val="546E7A"/>
          </a:solidFill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单击添加标题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685934" y="4882954"/>
            <a:ext cx="2229616" cy="10525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</a:rPr>
              <a:t>感谢您选择布衣公子作品，单击添加文字内容，言简意赅不罗嗦。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323073" y="3512261"/>
            <a:ext cx="947695" cy="99520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5867" b="1" dirty="0" smtClean="0">
                <a:solidFill>
                  <a:srgbClr val="595959"/>
                </a:solidFill>
                <a:cs typeface="Arial" panose="020B0604020202020204" pitchFamily="34" charset="0"/>
              </a:rPr>
              <a:t>02</a:t>
            </a:r>
            <a:endParaRPr lang="zh-CN" altLang="en-US" sz="3733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62928" y="4427674"/>
            <a:ext cx="1952667" cy="338554"/>
          </a:xfrm>
          <a:prstGeom prst="rect">
            <a:avLst/>
          </a:prstGeom>
          <a:solidFill>
            <a:srgbClr val="F26D64"/>
          </a:solidFill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单击添加标题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962684" y="4882954"/>
            <a:ext cx="2266632" cy="10525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</a:rPr>
              <a:t>感谢您选择布衣公子作品，单击添加文字内容，言简意赅不罗嗦。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617400" y="3512261"/>
            <a:ext cx="947695" cy="99520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5867" b="1" dirty="0" smtClean="0">
                <a:solidFill>
                  <a:srgbClr val="595959"/>
                </a:solidFill>
                <a:cs typeface="Arial" panose="020B0604020202020204" pitchFamily="34" charset="0"/>
              </a:rPr>
              <a:t>03</a:t>
            </a:r>
            <a:endParaRPr lang="zh-CN" altLang="en-US" sz="3733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59114" y="4427674"/>
            <a:ext cx="1952667" cy="338554"/>
          </a:xfrm>
          <a:prstGeom prst="rect">
            <a:avLst/>
          </a:prstGeom>
          <a:solidFill>
            <a:srgbClr val="F8841D"/>
          </a:solidFill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单击添加标题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276450" y="4882954"/>
            <a:ext cx="2229616" cy="10525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</a:rPr>
              <a:t>感谢您选择布衣公子作品，单击添加文字内容，言简意赅不罗嗦。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913587" y="3512261"/>
            <a:ext cx="947695" cy="99520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5867" b="1" dirty="0" smtClean="0">
                <a:solidFill>
                  <a:srgbClr val="595959"/>
                </a:solidFill>
                <a:cs typeface="Arial" panose="020B0604020202020204" pitchFamily="34" charset="0"/>
              </a:rPr>
              <a:t>04</a:t>
            </a:r>
            <a:endParaRPr lang="zh-CN" altLang="en-US" sz="3733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635863" y="4427674"/>
            <a:ext cx="1952667" cy="338554"/>
          </a:xfrm>
          <a:prstGeom prst="rect">
            <a:avLst/>
          </a:prstGeom>
          <a:solidFill>
            <a:srgbClr val="936CAF"/>
          </a:solidFill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单击添加标题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553200" y="4882954"/>
            <a:ext cx="2229616" cy="10525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3C4E56"/>
                </a:solidFill>
              </a:rPr>
              <a:t>感谢您选择布衣公子作品，单击添加文字内容，言简意赅不罗嗦。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0190336" y="3512261"/>
            <a:ext cx="947695" cy="99520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altLang="zh-CN" sz="5867" b="1" dirty="0" smtClean="0">
                <a:solidFill>
                  <a:srgbClr val="595959"/>
                </a:solidFill>
                <a:cs typeface="Arial" panose="020B0604020202020204" pitchFamily="34" charset="0"/>
              </a:rPr>
              <a:t>05</a:t>
            </a:r>
            <a:endParaRPr lang="zh-CN" altLang="en-US" sz="3733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3153640" y="1617215"/>
            <a:ext cx="5889024" cy="1415386"/>
            <a:chOff x="1235181" y="2383979"/>
            <a:chExt cx="9740450" cy="2341049"/>
          </a:xfrm>
        </p:grpSpPr>
        <p:sp>
          <p:nvSpPr>
            <p:cNvPr id="74" name="椭圆 73"/>
            <p:cNvSpPr/>
            <p:nvPr/>
          </p:nvSpPr>
          <p:spPr>
            <a:xfrm>
              <a:off x="1235181" y="2383979"/>
              <a:ext cx="2341049" cy="2341049"/>
            </a:xfrm>
            <a:prstGeom prst="ellipse">
              <a:avLst/>
            </a:prstGeom>
            <a:solidFill>
              <a:srgbClr val="5EC6D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3080328" y="2383979"/>
              <a:ext cx="2341049" cy="2341049"/>
            </a:xfrm>
            <a:prstGeom prst="ellipse">
              <a:avLst/>
            </a:prstGeom>
            <a:solidFill>
              <a:srgbClr val="546E7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925476" y="2383979"/>
              <a:ext cx="2341049" cy="2341049"/>
            </a:xfrm>
            <a:prstGeom prst="ellipse">
              <a:avLst/>
            </a:prstGeom>
            <a:solidFill>
              <a:srgbClr val="F26D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770622" y="2383979"/>
              <a:ext cx="2341049" cy="2341049"/>
            </a:xfrm>
            <a:prstGeom prst="ellipse">
              <a:avLst/>
            </a:prstGeom>
            <a:solidFill>
              <a:srgbClr val="F8841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8634582" y="2383979"/>
              <a:ext cx="2341049" cy="2341049"/>
            </a:xfrm>
            <a:prstGeom prst="ellipse">
              <a:avLst/>
            </a:prstGeom>
            <a:solidFill>
              <a:srgbClr val="936CA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9" name="Straight Connector 21"/>
          <p:cNvCxnSpPr/>
          <p:nvPr/>
        </p:nvCxnSpPr>
        <p:spPr>
          <a:xfrm rot="5400000">
            <a:off x="10336006" y="1090843"/>
            <a:ext cx="0" cy="2420457"/>
          </a:xfrm>
          <a:prstGeom prst="line">
            <a:avLst/>
          </a:prstGeom>
          <a:ln>
            <a:solidFill>
              <a:srgbClr val="546E7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22"/>
          <p:cNvCxnSpPr/>
          <p:nvPr/>
        </p:nvCxnSpPr>
        <p:spPr>
          <a:xfrm rot="16200000" flipH="1">
            <a:off x="1826103" y="1090843"/>
            <a:ext cx="0" cy="2420457"/>
          </a:xfrm>
          <a:prstGeom prst="line">
            <a:avLst/>
          </a:prstGeom>
          <a:ln>
            <a:solidFill>
              <a:srgbClr val="546E7A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219"/>
          <p:cNvSpPr>
            <a:spLocks noEditPoints="1"/>
          </p:cNvSpPr>
          <p:nvPr/>
        </p:nvSpPr>
        <p:spPr bwMode="auto">
          <a:xfrm>
            <a:off x="5902685" y="2121551"/>
            <a:ext cx="375631" cy="374391"/>
          </a:xfrm>
          <a:custGeom>
            <a:avLst/>
            <a:gdLst>
              <a:gd name="T0" fmla="*/ 32 w 128"/>
              <a:gd name="T1" fmla="*/ 40 h 128"/>
              <a:gd name="T2" fmla="*/ 40 w 128"/>
              <a:gd name="T3" fmla="*/ 32 h 128"/>
              <a:gd name="T4" fmla="*/ 32 w 128"/>
              <a:gd name="T5" fmla="*/ 24 h 128"/>
              <a:gd name="T6" fmla="*/ 24 w 128"/>
              <a:gd name="T7" fmla="*/ 32 h 128"/>
              <a:gd name="T8" fmla="*/ 32 w 128"/>
              <a:gd name="T9" fmla="*/ 40 h 128"/>
              <a:gd name="T10" fmla="*/ 112 w 128"/>
              <a:gd name="T11" fmla="*/ 0 h 128"/>
              <a:gd name="T12" fmla="*/ 16 w 128"/>
              <a:gd name="T13" fmla="*/ 0 h 128"/>
              <a:gd name="T14" fmla="*/ 0 w 128"/>
              <a:gd name="T15" fmla="*/ 16 h 128"/>
              <a:gd name="T16" fmla="*/ 0 w 128"/>
              <a:gd name="T17" fmla="*/ 112 h 128"/>
              <a:gd name="T18" fmla="*/ 16 w 128"/>
              <a:gd name="T19" fmla="*/ 128 h 128"/>
              <a:gd name="T20" fmla="*/ 112 w 128"/>
              <a:gd name="T21" fmla="*/ 128 h 128"/>
              <a:gd name="T22" fmla="*/ 128 w 128"/>
              <a:gd name="T23" fmla="*/ 112 h 128"/>
              <a:gd name="T24" fmla="*/ 128 w 128"/>
              <a:gd name="T25" fmla="*/ 16 h 128"/>
              <a:gd name="T26" fmla="*/ 112 w 128"/>
              <a:gd name="T27" fmla="*/ 0 h 128"/>
              <a:gd name="T28" fmla="*/ 32 w 128"/>
              <a:gd name="T29" fmla="*/ 16 h 128"/>
              <a:gd name="T30" fmla="*/ 48 w 128"/>
              <a:gd name="T31" fmla="*/ 32 h 128"/>
              <a:gd name="T32" fmla="*/ 32 w 128"/>
              <a:gd name="T33" fmla="*/ 48 h 128"/>
              <a:gd name="T34" fmla="*/ 16 w 128"/>
              <a:gd name="T35" fmla="*/ 32 h 128"/>
              <a:gd name="T36" fmla="*/ 32 w 128"/>
              <a:gd name="T37" fmla="*/ 16 h 128"/>
              <a:gd name="T38" fmla="*/ 16 w 128"/>
              <a:gd name="T39" fmla="*/ 120 h 128"/>
              <a:gd name="T40" fmla="*/ 8 w 128"/>
              <a:gd name="T41" fmla="*/ 112 h 128"/>
              <a:gd name="T42" fmla="*/ 8 w 128"/>
              <a:gd name="T43" fmla="*/ 108 h 128"/>
              <a:gd name="T44" fmla="*/ 40 w 128"/>
              <a:gd name="T45" fmla="*/ 80 h 128"/>
              <a:gd name="T46" fmla="*/ 80 w 128"/>
              <a:gd name="T47" fmla="*/ 120 h 128"/>
              <a:gd name="T48" fmla="*/ 16 w 128"/>
              <a:gd name="T49" fmla="*/ 120 h 128"/>
              <a:gd name="T50" fmla="*/ 120 w 128"/>
              <a:gd name="T51" fmla="*/ 112 h 128"/>
              <a:gd name="T52" fmla="*/ 112 w 128"/>
              <a:gd name="T53" fmla="*/ 120 h 128"/>
              <a:gd name="T54" fmla="*/ 91 w 128"/>
              <a:gd name="T55" fmla="*/ 120 h 128"/>
              <a:gd name="T56" fmla="*/ 62 w 128"/>
              <a:gd name="T57" fmla="*/ 90 h 128"/>
              <a:gd name="T58" fmla="*/ 96 w 128"/>
              <a:gd name="T59" fmla="*/ 56 h 128"/>
              <a:gd name="T60" fmla="*/ 120 w 128"/>
              <a:gd name="T61" fmla="*/ 80 h 128"/>
              <a:gd name="T62" fmla="*/ 120 w 128"/>
              <a:gd name="T63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28">
                <a:moveTo>
                  <a:pt x="32" y="40"/>
                </a:moveTo>
                <a:cubicBezTo>
                  <a:pt x="36" y="40"/>
                  <a:pt x="40" y="36"/>
                  <a:pt x="40" y="32"/>
                </a:cubicBezTo>
                <a:cubicBezTo>
                  <a:pt x="40" y="28"/>
                  <a:pt x="36" y="24"/>
                  <a:pt x="32" y="24"/>
                </a:cubicBezTo>
                <a:cubicBezTo>
                  <a:pt x="28" y="24"/>
                  <a:pt x="24" y="28"/>
                  <a:pt x="24" y="32"/>
                </a:cubicBezTo>
                <a:cubicBezTo>
                  <a:pt x="24" y="36"/>
                  <a:pt x="28" y="40"/>
                  <a:pt x="32" y="40"/>
                </a:cubicBez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32" y="16"/>
                </a:moveTo>
                <a:cubicBezTo>
                  <a:pt x="41" y="16"/>
                  <a:pt x="48" y="23"/>
                  <a:pt x="48" y="32"/>
                </a:cubicBezTo>
                <a:cubicBezTo>
                  <a:pt x="48" y="41"/>
                  <a:pt x="41" y="48"/>
                  <a:pt x="32" y="48"/>
                </a:cubicBezTo>
                <a:cubicBezTo>
                  <a:pt x="23" y="48"/>
                  <a:pt x="16" y="41"/>
                  <a:pt x="16" y="32"/>
                </a:cubicBezTo>
                <a:cubicBezTo>
                  <a:pt x="16" y="23"/>
                  <a:pt x="23" y="16"/>
                  <a:pt x="32" y="16"/>
                </a:cubicBezTo>
                <a:close/>
                <a:moveTo>
                  <a:pt x="16" y="120"/>
                </a:moveTo>
                <a:cubicBezTo>
                  <a:pt x="12" y="120"/>
                  <a:pt x="8" y="116"/>
                  <a:pt x="8" y="112"/>
                </a:cubicBezTo>
                <a:cubicBezTo>
                  <a:pt x="8" y="108"/>
                  <a:pt x="8" y="108"/>
                  <a:pt x="8" y="108"/>
                </a:cubicBezTo>
                <a:cubicBezTo>
                  <a:pt x="40" y="80"/>
                  <a:pt x="40" y="80"/>
                  <a:pt x="40" y="80"/>
                </a:cubicBezTo>
                <a:cubicBezTo>
                  <a:pt x="80" y="120"/>
                  <a:pt x="80" y="120"/>
                  <a:pt x="80" y="120"/>
                </a:cubicBezTo>
                <a:lnTo>
                  <a:pt x="16" y="120"/>
                </a:lnTo>
                <a:close/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91" y="120"/>
                  <a:pt x="91" y="120"/>
                  <a:pt x="91" y="120"/>
                </a:cubicBezTo>
                <a:cubicBezTo>
                  <a:pt x="62" y="90"/>
                  <a:pt x="62" y="90"/>
                  <a:pt x="62" y="90"/>
                </a:cubicBezTo>
                <a:cubicBezTo>
                  <a:pt x="96" y="56"/>
                  <a:pt x="96" y="56"/>
                  <a:pt x="96" y="56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74"/>
          <p:cNvSpPr>
            <a:spLocks/>
          </p:cNvSpPr>
          <p:nvPr/>
        </p:nvSpPr>
        <p:spPr bwMode="auto">
          <a:xfrm>
            <a:off x="4787942" y="2143291"/>
            <a:ext cx="366953" cy="363234"/>
          </a:xfrm>
          <a:custGeom>
            <a:avLst/>
            <a:gdLst>
              <a:gd name="T0" fmla="*/ 119 w 125"/>
              <a:gd name="T1" fmla="*/ 24 h 124"/>
              <a:gd name="T2" fmla="*/ 108 w 125"/>
              <a:gd name="T3" fmla="*/ 34 h 124"/>
              <a:gd name="T4" fmla="*/ 91 w 125"/>
              <a:gd name="T5" fmla="*/ 34 h 124"/>
              <a:gd name="T6" fmla="*/ 91 w 125"/>
              <a:gd name="T7" fmla="*/ 17 h 124"/>
              <a:gd name="T8" fmla="*/ 101 w 125"/>
              <a:gd name="T9" fmla="*/ 6 h 124"/>
              <a:gd name="T10" fmla="*/ 59 w 125"/>
              <a:gd name="T11" fmla="*/ 14 h 124"/>
              <a:gd name="T12" fmla="*/ 50 w 125"/>
              <a:gd name="T13" fmla="*/ 52 h 124"/>
              <a:gd name="T14" fmla="*/ 7 w 125"/>
              <a:gd name="T15" fmla="*/ 95 h 124"/>
              <a:gd name="T16" fmla="*/ 7 w 125"/>
              <a:gd name="T17" fmla="*/ 118 h 124"/>
              <a:gd name="T18" fmla="*/ 30 w 125"/>
              <a:gd name="T19" fmla="*/ 118 h 124"/>
              <a:gd name="T20" fmla="*/ 73 w 125"/>
              <a:gd name="T21" fmla="*/ 75 h 124"/>
              <a:gd name="T22" fmla="*/ 111 w 125"/>
              <a:gd name="T23" fmla="*/ 66 h 124"/>
              <a:gd name="T24" fmla="*/ 119 w 125"/>
              <a:gd name="T25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124">
                <a:moveTo>
                  <a:pt x="119" y="24"/>
                </a:moveTo>
                <a:cubicBezTo>
                  <a:pt x="117" y="27"/>
                  <a:pt x="113" y="30"/>
                  <a:pt x="108" y="34"/>
                </a:cubicBezTo>
                <a:cubicBezTo>
                  <a:pt x="103" y="39"/>
                  <a:pt x="96" y="39"/>
                  <a:pt x="91" y="34"/>
                </a:cubicBezTo>
                <a:cubicBezTo>
                  <a:pt x="86" y="29"/>
                  <a:pt x="86" y="22"/>
                  <a:pt x="91" y="17"/>
                </a:cubicBezTo>
                <a:cubicBezTo>
                  <a:pt x="96" y="12"/>
                  <a:pt x="101" y="6"/>
                  <a:pt x="101" y="6"/>
                </a:cubicBezTo>
                <a:cubicBezTo>
                  <a:pt x="87" y="0"/>
                  <a:pt x="70" y="3"/>
                  <a:pt x="59" y="14"/>
                </a:cubicBezTo>
                <a:cubicBezTo>
                  <a:pt x="49" y="24"/>
                  <a:pt x="46" y="39"/>
                  <a:pt x="50" y="52"/>
                </a:cubicBezTo>
                <a:cubicBezTo>
                  <a:pt x="7" y="95"/>
                  <a:pt x="7" y="95"/>
                  <a:pt x="7" y="95"/>
                </a:cubicBezTo>
                <a:cubicBezTo>
                  <a:pt x="0" y="101"/>
                  <a:pt x="0" y="112"/>
                  <a:pt x="7" y="118"/>
                </a:cubicBezTo>
                <a:cubicBezTo>
                  <a:pt x="13" y="124"/>
                  <a:pt x="24" y="124"/>
                  <a:pt x="30" y="118"/>
                </a:cubicBezTo>
                <a:cubicBezTo>
                  <a:pt x="73" y="75"/>
                  <a:pt x="73" y="75"/>
                  <a:pt x="73" y="75"/>
                </a:cubicBezTo>
                <a:cubicBezTo>
                  <a:pt x="86" y="79"/>
                  <a:pt x="101" y="76"/>
                  <a:pt x="111" y="66"/>
                </a:cubicBezTo>
                <a:cubicBezTo>
                  <a:pt x="123" y="55"/>
                  <a:pt x="125" y="38"/>
                  <a:pt x="119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73"/>
          <p:cNvSpPr>
            <a:spLocks/>
          </p:cNvSpPr>
          <p:nvPr/>
        </p:nvSpPr>
        <p:spPr bwMode="auto">
          <a:xfrm>
            <a:off x="7034589" y="2137094"/>
            <a:ext cx="375631" cy="375631"/>
          </a:xfrm>
          <a:custGeom>
            <a:avLst/>
            <a:gdLst>
              <a:gd name="T0" fmla="*/ 303 w 303"/>
              <a:gd name="T1" fmla="*/ 116 h 303"/>
              <a:gd name="T2" fmla="*/ 199 w 303"/>
              <a:gd name="T3" fmla="*/ 99 h 303"/>
              <a:gd name="T4" fmla="*/ 151 w 303"/>
              <a:gd name="T5" fmla="*/ 0 h 303"/>
              <a:gd name="T6" fmla="*/ 104 w 303"/>
              <a:gd name="T7" fmla="*/ 99 h 303"/>
              <a:gd name="T8" fmla="*/ 0 w 303"/>
              <a:gd name="T9" fmla="*/ 116 h 303"/>
              <a:gd name="T10" fmla="*/ 76 w 303"/>
              <a:gd name="T11" fmla="*/ 194 h 303"/>
              <a:gd name="T12" fmla="*/ 57 w 303"/>
              <a:gd name="T13" fmla="*/ 303 h 303"/>
              <a:gd name="T14" fmla="*/ 151 w 303"/>
              <a:gd name="T15" fmla="*/ 251 h 303"/>
              <a:gd name="T16" fmla="*/ 246 w 303"/>
              <a:gd name="T17" fmla="*/ 303 h 303"/>
              <a:gd name="T18" fmla="*/ 227 w 303"/>
              <a:gd name="T19" fmla="*/ 194 h 303"/>
              <a:gd name="T20" fmla="*/ 303 w 303"/>
              <a:gd name="T21" fmla="*/ 116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" h="303">
                <a:moveTo>
                  <a:pt x="303" y="116"/>
                </a:moveTo>
                <a:lnTo>
                  <a:pt x="199" y="99"/>
                </a:lnTo>
                <a:lnTo>
                  <a:pt x="151" y="0"/>
                </a:lnTo>
                <a:lnTo>
                  <a:pt x="104" y="99"/>
                </a:lnTo>
                <a:lnTo>
                  <a:pt x="0" y="116"/>
                </a:lnTo>
                <a:lnTo>
                  <a:pt x="76" y="194"/>
                </a:lnTo>
                <a:lnTo>
                  <a:pt x="57" y="303"/>
                </a:lnTo>
                <a:lnTo>
                  <a:pt x="151" y="251"/>
                </a:lnTo>
                <a:lnTo>
                  <a:pt x="246" y="303"/>
                </a:lnTo>
                <a:lnTo>
                  <a:pt x="227" y="194"/>
                </a:lnTo>
                <a:lnTo>
                  <a:pt x="303" y="1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70"/>
          <p:cNvSpPr>
            <a:spLocks/>
          </p:cNvSpPr>
          <p:nvPr/>
        </p:nvSpPr>
        <p:spPr bwMode="auto">
          <a:xfrm>
            <a:off x="8160082" y="2137094"/>
            <a:ext cx="375631" cy="375631"/>
          </a:xfrm>
          <a:custGeom>
            <a:avLst/>
            <a:gdLst>
              <a:gd name="T0" fmla="*/ 120 w 128"/>
              <a:gd name="T1" fmla="*/ 96 h 128"/>
              <a:gd name="T2" fmla="*/ 112 w 128"/>
              <a:gd name="T3" fmla="*/ 96 h 128"/>
              <a:gd name="T4" fmla="*/ 112 w 128"/>
              <a:gd name="T5" fmla="*/ 36 h 128"/>
              <a:gd name="T6" fmla="*/ 96 w 128"/>
              <a:gd name="T7" fmla="*/ 52 h 128"/>
              <a:gd name="T8" fmla="*/ 96 w 128"/>
              <a:gd name="T9" fmla="*/ 96 h 128"/>
              <a:gd name="T10" fmla="*/ 40 w 128"/>
              <a:gd name="T11" fmla="*/ 96 h 128"/>
              <a:gd name="T12" fmla="*/ 117 w 128"/>
              <a:gd name="T13" fmla="*/ 13 h 128"/>
              <a:gd name="T14" fmla="*/ 111 w 128"/>
              <a:gd name="T15" fmla="*/ 7 h 128"/>
              <a:gd name="T16" fmla="*/ 32 w 128"/>
              <a:gd name="T17" fmla="*/ 92 h 128"/>
              <a:gd name="T18" fmla="*/ 32 w 128"/>
              <a:gd name="T19" fmla="*/ 32 h 128"/>
              <a:gd name="T20" fmla="*/ 72 w 128"/>
              <a:gd name="T21" fmla="*/ 32 h 128"/>
              <a:gd name="T22" fmla="*/ 87 w 128"/>
              <a:gd name="T23" fmla="*/ 16 h 128"/>
              <a:gd name="T24" fmla="*/ 32 w 128"/>
              <a:gd name="T25" fmla="*/ 16 h 128"/>
              <a:gd name="T26" fmla="*/ 32 w 128"/>
              <a:gd name="T27" fmla="*/ 8 h 128"/>
              <a:gd name="T28" fmla="*/ 24 w 128"/>
              <a:gd name="T29" fmla="*/ 0 h 128"/>
              <a:gd name="T30" fmla="*/ 16 w 128"/>
              <a:gd name="T31" fmla="*/ 8 h 128"/>
              <a:gd name="T32" fmla="*/ 16 w 128"/>
              <a:gd name="T33" fmla="*/ 16 h 128"/>
              <a:gd name="T34" fmla="*/ 8 w 128"/>
              <a:gd name="T35" fmla="*/ 16 h 128"/>
              <a:gd name="T36" fmla="*/ 0 w 128"/>
              <a:gd name="T37" fmla="*/ 24 h 128"/>
              <a:gd name="T38" fmla="*/ 8 w 128"/>
              <a:gd name="T39" fmla="*/ 32 h 128"/>
              <a:gd name="T40" fmla="*/ 16 w 128"/>
              <a:gd name="T41" fmla="*/ 32 h 128"/>
              <a:gd name="T42" fmla="*/ 16 w 128"/>
              <a:gd name="T43" fmla="*/ 104 h 128"/>
              <a:gd name="T44" fmla="*/ 16 w 128"/>
              <a:gd name="T45" fmla="*/ 112 h 128"/>
              <a:gd name="T46" fmla="*/ 24 w 128"/>
              <a:gd name="T47" fmla="*/ 112 h 128"/>
              <a:gd name="T48" fmla="*/ 96 w 128"/>
              <a:gd name="T49" fmla="*/ 112 h 128"/>
              <a:gd name="T50" fmla="*/ 96 w 128"/>
              <a:gd name="T51" fmla="*/ 120 h 128"/>
              <a:gd name="T52" fmla="*/ 104 w 128"/>
              <a:gd name="T53" fmla="*/ 128 h 128"/>
              <a:gd name="T54" fmla="*/ 112 w 128"/>
              <a:gd name="T55" fmla="*/ 120 h 128"/>
              <a:gd name="T56" fmla="*/ 112 w 128"/>
              <a:gd name="T57" fmla="*/ 112 h 128"/>
              <a:gd name="T58" fmla="*/ 120 w 128"/>
              <a:gd name="T59" fmla="*/ 112 h 128"/>
              <a:gd name="T60" fmla="*/ 128 w 128"/>
              <a:gd name="T61" fmla="*/ 104 h 128"/>
              <a:gd name="T62" fmla="*/ 120 w 128"/>
              <a:gd name="T63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28">
                <a:moveTo>
                  <a:pt x="120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96"/>
                  <a:pt x="96" y="96"/>
                  <a:pt x="96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1" y="7"/>
                  <a:pt x="111" y="7"/>
                  <a:pt x="111" y="7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32"/>
                  <a:pt x="32" y="32"/>
                  <a:pt x="32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87" y="16"/>
                  <a:pt x="87" y="16"/>
                  <a:pt x="87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4"/>
                  <a:pt x="28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124"/>
                  <a:pt x="100" y="128"/>
                  <a:pt x="104" y="128"/>
                </a:cubicBezTo>
                <a:cubicBezTo>
                  <a:pt x="108" y="128"/>
                  <a:pt x="112" y="124"/>
                  <a:pt x="112" y="120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20" y="112"/>
                  <a:pt x="120" y="112"/>
                  <a:pt x="120" y="112"/>
                </a:cubicBezTo>
                <a:cubicBezTo>
                  <a:pt x="124" y="112"/>
                  <a:pt x="128" y="108"/>
                  <a:pt x="128" y="104"/>
                </a:cubicBezTo>
                <a:cubicBezTo>
                  <a:pt x="128" y="100"/>
                  <a:pt x="124" y="96"/>
                  <a:pt x="120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100"/>
          <p:cNvSpPr>
            <a:spLocks/>
          </p:cNvSpPr>
          <p:nvPr/>
        </p:nvSpPr>
        <p:spPr bwMode="auto">
          <a:xfrm>
            <a:off x="3705218" y="2173046"/>
            <a:ext cx="281413" cy="303727"/>
          </a:xfrm>
          <a:custGeom>
            <a:avLst/>
            <a:gdLst>
              <a:gd name="T0" fmla="*/ 76 w 96"/>
              <a:gd name="T1" fmla="*/ 64 h 104"/>
              <a:gd name="T2" fmla="*/ 59 w 96"/>
              <a:gd name="T3" fmla="*/ 73 h 104"/>
              <a:gd name="T4" fmla="*/ 38 w 96"/>
              <a:gd name="T5" fmla="*/ 61 h 104"/>
              <a:gd name="T6" fmla="*/ 40 w 96"/>
              <a:gd name="T7" fmla="*/ 52 h 104"/>
              <a:gd name="T8" fmla="*/ 39 w 96"/>
              <a:gd name="T9" fmla="*/ 46 h 104"/>
              <a:gd name="T10" fmla="*/ 61 w 96"/>
              <a:gd name="T11" fmla="*/ 34 h 104"/>
              <a:gd name="T12" fmla="*/ 76 w 96"/>
              <a:gd name="T13" fmla="*/ 40 h 104"/>
              <a:gd name="T14" fmla="*/ 96 w 96"/>
              <a:gd name="T15" fmla="*/ 20 h 104"/>
              <a:gd name="T16" fmla="*/ 76 w 96"/>
              <a:gd name="T17" fmla="*/ 0 h 104"/>
              <a:gd name="T18" fmla="*/ 56 w 96"/>
              <a:gd name="T19" fmla="*/ 20 h 104"/>
              <a:gd name="T20" fmla="*/ 57 w 96"/>
              <a:gd name="T21" fmla="*/ 26 h 104"/>
              <a:gd name="T22" fmla="*/ 35 w 96"/>
              <a:gd name="T23" fmla="*/ 38 h 104"/>
              <a:gd name="T24" fmla="*/ 20 w 96"/>
              <a:gd name="T25" fmla="*/ 32 h 104"/>
              <a:gd name="T26" fmla="*/ 0 w 96"/>
              <a:gd name="T27" fmla="*/ 52 h 104"/>
              <a:gd name="T28" fmla="*/ 20 w 96"/>
              <a:gd name="T29" fmla="*/ 72 h 104"/>
              <a:gd name="T30" fmla="*/ 32 w 96"/>
              <a:gd name="T31" fmla="*/ 68 h 104"/>
              <a:gd name="T32" fmla="*/ 56 w 96"/>
              <a:gd name="T33" fmla="*/ 82 h 104"/>
              <a:gd name="T34" fmla="*/ 56 w 96"/>
              <a:gd name="T35" fmla="*/ 84 h 104"/>
              <a:gd name="T36" fmla="*/ 76 w 96"/>
              <a:gd name="T37" fmla="*/ 104 h 104"/>
              <a:gd name="T38" fmla="*/ 96 w 96"/>
              <a:gd name="T39" fmla="*/ 84 h 104"/>
              <a:gd name="T40" fmla="*/ 76 w 96"/>
              <a:gd name="T41" fmla="*/ 6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104">
                <a:moveTo>
                  <a:pt x="76" y="64"/>
                </a:moveTo>
                <a:cubicBezTo>
                  <a:pt x="69" y="64"/>
                  <a:pt x="63" y="68"/>
                  <a:pt x="59" y="73"/>
                </a:cubicBezTo>
                <a:cubicBezTo>
                  <a:pt x="38" y="61"/>
                  <a:pt x="38" y="61"/>
                  <a:pt x="38" y="61"/>
                </a:cubicBezTo>
                <a:cubicBezTo>
                  <a:pt x="39" y="58"/>
                  <a:pt x="40" y="55"/>
                  <a:pt x="40" y="52"/>
                </a:cubicBezTo>
                <a:cubicBezTo>
                  <a:pt x="40" y="50"/>
                  <a:pt x="40" y="48"/>
                  <a:pt x="39" y="46"/>
                </a:cubicBezTo>
                <a:cubicBezTo>
                  <a:pt x="61" y="34"/>
                  <a:pt x="61" y="34"/>
                  <a:pt x="61" y="34"/>
                </a:cubicBezTo>
                <a:cubicBezTo>
                  <a:pt x="65" y="37"/>
                  <a:pt x="70" y="40"/>
                  <a:pt x="76" y="40"/>
                </a:cubicBezTo>
                <a:cubicBezTo>
                  <a:pt x="87" y="40"/>
                  <a:pt x="96" y="31"/>
                  <a:pt x="96" y="20"/>
                </a:cubicBezTo>
                <a:cubicBezTo>
                  <a:pt x="96" y="9"/>
                  <a:pt x="87" y="0"/>
                  <a:pt x="76" y="0"/>
                </a:cubicBezTo>
                <a:cubicBezTo>
                  <a:pt x="65" y="0"/>
                  <a:pt x="56" y="9"/>
                  <a:pt x="56" y="20"/>
                </a:cubicBezTo>
                <a:cubicBezTo>
                  <a:pt x="56" y="22"/>
                  <a:pt x="56" y="24"/>
                  <a:pt x="57" y="26"/>
                </a:cubicBezTo>
                <a:cubicBezTo>
                  <a:pt x="35" y="38"/>
                  <a:pt x="35" y="38"/>
                  <a:pt x="35" y="38"/>
                </a:cubicBezTo>
                <a:cubicBezTo>
                  <a:pt x="31" y="35"/>
                  <a:pt x="26" y="32"/>
                  <a:pt x="20" y="32"/>
                </a:cubicBezTo>
                <a:cubicBezTo>
                  <a:pt x="9" y="32"/>
                  <a:pt x="0" y="41"/>
                  <a:pt x="0" y="52"/>
                </a:cubicBezTo>
                <a:cubicBezTo>
                  <a:pt x="0" y="63"/>
                  <a:pt x="9" y="72"/>
                  <a:pt x="20" y="72"/>
                </a:cubicBezTo>
                <a:cubicBezTo>
                  <a:pt x="25" y="72"/>
                  <a:pt x="29" y="70"/>
                  <a:pt x="32" y="68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3"/>
                  <a:pt x="56" y="83"/>
                  <a:pt x="56" y="84"/>
                </a:cubicBezTo>
                <a:cubicBezTo>
                  <a:pt x="56" y="95"/>
                  <a:pt x="65" y="104"/>
                  <a:pt x="76" y="104"/>
                </a:cubicBezTo>
                <a:cubicBezTo>
                  <a:pt x="87" y="104"/>
                  <a:pt x="96" y="95"/>
                  <a:pt x="96" y="84"/>
                </a:cubicBezTo>
                <a:cubicBezTo>
                  <a:pt x="96" y="73"/>
                  <a:pt x="87" y="64"/>
                  <a:pt x="7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55725" y="1646038"/>
            <a:ext cx="2008800" cy="133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122470" y="1646038"/>
            <a:ext cx="2008800" cy="133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289215" y="1646038"/>
            <a:ext cx="2008800" cy="133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455960" y="1646038"/>
            <a:ext cx="2008800" cy="133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622703" y="1646038"/>
            <a:ext cx="2008800" cy="133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Shape 1056"/>
          <p:cNvSpPr/>
          <p:nvPr/>
        </p:nvSpPr>
        <p:spPr>
          <a:xfrm>
            <a:off x="955725" y="3026420"/>
            <a:ext cx="2007287" cy="2669252"/>
          </a:xfrm>
          <a:prstGeom prst="rect">
            <a:avLst/>
          </a:prstGeom>
          <a:solidFill>
            <a:srgbClr val="5EC6D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sp>
        <p:nvSpPr>
          <p:cNvPr id="71" name="Shape 1058"/>
          <p:cNvSpPr/>
          <p:nvPr/>
        </p:nvSpPr>
        <p:spPr>
          <a:xfrm>
            <a:off x="1612500" y="2638728"/>
            <a:ext cx="699543" cy="699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EC6D3"/>
          </a:solidFill>
          <a:ln w="63500">
            <a:solidFill>
              <a:srgbClr val="F8FBF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sp>
        <p:nvSpPr>
          <p:cNvPr id="72" name="Shape 1059"/>
          <p:cNvSpPr/>
          <p:nvPr/>
        </p:nvSpPr>
        <p:spPr>
          <a:xfrm>
            <a:off x="3116727" y="3026419"/>
            <a:ext cx="2007288" cy="2669253"/>
          </a:xfrm>
          <a:prstGeom prst="rect">
            <a:avLst/>
          </a:prstGeom>
          <a:solidFill>
            <a:srgbClr val="9BBB4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sp>
        <p:nvSpPr>
          <p:cNvPr id="73" name="Shape 1060"/>
          <p:cNvSpPr/>
          <p:nvPr/>
        </p:nvSpPr>
        <p:spPr>
          <a:xfrm>
            <a:off x="3770601" y="2643178"/>
            <a:ext cx="699543" cy="699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BB40"/>
          </a:solidFill>
          <a:ln w="63500">
            <a:solidFill>
              <a:srgbClr val="F8FBF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sp>
        <p:nvSpPr>
          <p:cNvPr id="74" name="Shape 1061"/>
          <p:cNvSpPr/>
          <p:nvPr/>
        </p:nvSpPr>
        <p:spPr>
          <a:xfrm>
            <a:off x="5291041" y="3026420"/>
            <a:ext cx="2007287" cy="2669252"/>
          </a:xfrm>
          <a:prstGeom prst="rect">
            <a:avLst/>
          </a:prstGeom>
          <a:solidFill>
            <a:srgbClr val="936CAF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sp>
        <p:nvSpPr>
          <p:cNvPr id="75" name="Shape 1062"/>
          <p:cNvSpPr/>
          <p:nvPr/>
        </p:nvSpPr>
        <p:spPr>
          <a:xfrm>
            <a:off x="5944913" y="2638728"/>
            <a:ext cx="699543" cy="699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36CAF"/>
          </a:solidFill>
          <a:ln w="63500">
            <a:solidFill>
              <a:srgbClr val="F8FBF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sp>
        <p:nvSpPr>
          <p:cNvPr id="76" name="Shape 1063"/>
          <p:cNvSpPr/>
          <p:nvPr/>
        </p:nvSpPr>
        <p:spPr>
          <a:xfrm>
            <a:off x="7466977" y="3026419"/>
            <a:ext cx="2007287" cy="2669253"/>
          </a:xfrm>
          <a:prstGeom prst="rect">
            <a:avLst/>
          </a:prstGeom>
          <a:solidFill>
            <a:srgbClr val="F884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sp>
        <p:nvSpPr>
          <p:cNvPr id="77" name="Shape 1064"/>
          <p:cNvSpPr/>
          <p:nvPr/>
        </p:nvSpPr>
        <p:spPr>
          <a:xfrm>
            <a:off x="8120850" y="2643178"/>
            <a:ext cx="699543" cy="699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8841D"/>
          </a:solidFill>
          <a:ln w="63500">
            <a:solidFill>
              <a:srgbClr val="F8FBF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sp>
        <p:nvSpPr>
          <p:cNvPr id="78" name="Shape 1065"/>
          <p:cNvSpPr/>
          <p:nvPr/>
        </p:nvSpPr>
        <p:spPr>
          <a:xfrm>
            <a:off x="9625079" y="3026421"/>
            <a:ext cx="2007288" cy="2669251"/>
          </a:xfrm>
          <a:prstGeom prst="rect">
            <a:avLst/>
          </a:prstGeom>
          <a:solidFill>
            <a:srgbClr val="F26D6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sp>
        <p:nvSpPr>
          <p:cNvPr id="79" name="Shape 1066"/>
          <p:cNvSpPr/>
          <p:nvPr/>
        </p:nvSpPr>
        <p:spPr>
          <a:xfrm>
            <a:off x="10278950" y="2634279"/>
            <a:ext cx="699543" cy="699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6D64"/>
          </a:solidFill>
          <a:ln w="63500">
            <a:solidFill>
              <a:srgbClr val="F8FBF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1600"/>
          </a:p>
        </p:txBody>
      </p:sp>
      <p:grpSp>
        <p:nvGrpSpPr>
          <p:cNvPr id="80" name="Group 1069"/>
          <p:cNvGrpSpPr/>
          <p:nvPr/>
        </p:nvGrpSpPr>
        <p:grpSpPr>
          <a:xfrm>
            <a:off x="1812753" y="2831899"/>
            <a:ext cx="299034" cy="308948"/>
            <a:chOff x="0" y="0"/>
            <a:chExt cx="568987" cy="587851"/>
          </a:xfrm>
        </p:grpSpPr>
        <p:sp>
          <p:nvSpPr>
            <p:cNvPr id="81" name="Shape 1067"/>
            <p:cNvSpPr/>
            <p:nvPr/>
          </p:nvSpPr>
          <p:spPr>
            <a:xfrm>
              <a:off x="324891" y="0"/>
              <a:ext cx="244097" cy="244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1" y="0"/>
                  </a:moveTo>
                  <a:lnTo>
                    <a:pt x="0" y="3811"/>
                  </a:lnTo>
                  <a:lnTo>
                    <a:pt x="1269" y="5083"/>
                  </a:lnTo>
                  <a:lnTo>
                    <a:pt x="16515" y="20328"/>
                  </a:lnTo>
                  <a:lnTo>
                    <a:pt x="17695" y="21512"/>
                  </a:lnTo>
                  <a:lnTo>
                    <a:pt x="17787" y="21600"/>
                  </a:lnTo>
                  <a:lnTo>
                    <a:pt x="21600" y="1778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82" name="Shape 1068"/>
            <p:cNvSpPr/>
            <p:nvPr/>
          </p:nvSpPr>
          <p:spPr>
            <a:xfrm>
              <a:off x="0" y="81222"/>
              <a:ext cx="506636" cy="50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600" extrusionOk="0">
                  <a:moveTo>
                    <a:pt x="21105" y="7346"/>
                  </a:moveTo>
                  <a:lnTo>
                    <a:pt x="19909" y="6122"/>
                  </a:lnTo>
                  <a:lnTo>
                    <a:pt x="18713" y="7346"/>
                  </a:lnTo>
                  <a:lnTo>
                    <a:pt x="17039" y="9059"/>
                  </a:lnTo>
                  <a:lnTo>
                    <a:pt x="7471" y="9060"/>
                  </a:lnTo>
                  <a:lnTo>
                    <a:pt x="13930" y="2447"/>
                  </a:lnTo>
                  <a:lnTo>
                    <a:pt x="15124" y="1224"/>
                  </a:lnTo>
                  <a:lnTo>
                    <a:pt x="13928" y="0"/>
                  </a:lnTo>
                  <a:lnTo>
                    <a:pt x="1486" y="12735"/>
                  </a:lnTo>
                  <a:cubicBezTo>
                    <a:pt x="-495" y="14762"/>
                    <a:pt x="-495" y="18052"/>
                    <a:pt x="1487" y="20078"/>
                  </a:cubicBezTo>
                  <a:cubicBezTo>
                    <a:pt x="2477" y="21092"/>
                    <a:pt x="3778" y="21600"/>
                    <a:pt x="5076" y="21600"/>
                  </a:cubicBezTo>
                  <a:cubicBezTo>
                    <a:pt x="6374" y="21600"/>
                    <a:pt x="7673" y="21093"/>
                    <a:pt x="8664" y="20079"/>
                  </a:cubicBezTo>
                  <a:lnTo>
                    <a:pt x="21105" y="7346"/>
                  </a:lnTo>
                  <a:close/>
                  <a:moveTo>
                    <a:pt x="7180" y="12521"/>
                  </a:moveTo>
                  <a:cubicBezTo>
                    <a:pt x="7647" y="12521"/>
                    <a:pt x="8025" y="12909"/>
                    <a:pt x="8025" y="13386"/>
                  </a:cubicBezTo>
                  <a:cubicBezTo>
                    <a:pt x="8025" y="13865"/>
                    <a:pt x="7646" y="14253"/>
                    <a:pt x="7180" y="14253"/>
                  </a:cubicBezTo>
                  <a:cubicBezTo>
                    <a:pt x="6713" y="14252"/>
                    <a:pt x="6334" y="13865"/>
                    <a:pt x="6334" y="13386"/>
                  </a:cubicBezTo>
                  <a:cubicBezTo>
                    <a:pt x="6334" y="12909"/>
                    <a:pt x="6713" y="12521"/>
                    <a:pt x="7180" y="12521"/>
                  </a:cubicBezTo>
                  <a:moveTo>
                    <a:pt x="5065" y="17715"/>
                  </a:moveTo>
                  <a:cubicBezTo>
                    <a:pt x="4363" y="17715"/>
                    <a:pt x="3794" y="17134"/>
                    <a:pt x="3794" y="16419"/>
                  </a:cubicBezTo>
                  <a:cubicBezTo>
                    <a:pt x="3794" y="15700"/>
                    <a:pt x="4363" y="15117"/>
                    <a:pt x="5065" y="15117"/>
                  </a:cubicBezTo>
                  <a:cubicBezTo>
                    <a:pt x="5765" y="15117"/>
                    <a:pt x="6334" y="15700"/>
                    <a:pt x="6334" y="16419"/>
                  </a:cubicBezTo>
                  <a:cubicBezTo>
                    <a:pt x="6334" y="17134"/>
                    <a:pt x="5765" y="17715"/>
                    <a:pt x="5065" y="1771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83" name="Group 1073"/>
          <p:cNvGrpSpPr/>
          <p:nvPr/>
        </p:nvGrpSpPr>
        <p:grpSpPr>
          <a:xfrm>
            <a:off x="3970854" y="2843433"/>
            <a:ext cx="299034" cy="299034"/>
            <a:chOff x="0" y="0"/>
            <a:chExt cx="568987" cy="568987"/>
          </a:xfrm>
        </p:grpSpPr>
        <p:sp>
          <p:nvSpPr>
            <p:cNvPr id="84" name="Shape 1070"/>
            <p:cNvSpPr/>
            <p:nvPr/>
          </p:nvSpPr>
          <p:spPr>
            <a:xfrm>
              <a:off x="406419" y="0"/>
              <a:ext cx="155912" cy="276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2" h="21600" extrusionOk="0">
                  <a:moveTo>
                    <a:pt x="12835" y="21583"/>
                  </a:moveTo>
                  <a:cubicBezTo>
                    <a:pt x="13166" y="21594"/>
                    <a:pt x="13471" y="21600"/>
                    <a:pt x="13747" y="21600"/>
                  </a:cubicBezTo>
                  <a:cubicBezTo>
                    <a:pt x="13932" y="21600"/>
                    <a:pt x="14089" y="21594"/>
                    <a:pt x="14245" y="21587"/>
                  </a:cubicBezTo>
                  <a:cubicBezTo>
                    <a:pt x="14489" y="21573"/>
                    <a:pt x="14735" y="21570"/>
                    <a:pt x="14968" y="21532"/>
                  </a:cubicBezTo>
                  <a:cubicBezTo>
                    <a:pt x="18368" y="20987"/>
                    <a:pt x="20313" y="18244"/>
                    <a:pt x="20332" y="14660"/>
                  </a:cubicBezTo>
                  <a:cubicBezTo>
                    <a:pt x="20340" y="13031"/>
                    <a:pt x="19950" y="11229"/>
                    <a:pt x="19124" y="9379"/>
                  </a:cubicBezTo>
                  <a:cubicBezTo>
                    <a:pt x="16694" y="3948"/>
                    <a:pt x="11309" y="0"/>
                    <a:pt x="6613" y="0"/>
                  </a:cubicBezTo>
                  <a:cubicBezTo>
                    <a:pt x="6192" y="0"/>
                    <a:pt x="5776" y="32"/>
                    <a:pt x="5368" y="97"/>
                  </a:cubicBezTo>
                  <a:cubicBezTo>
                    <a:pt x="5344" y="101"/>
                    <a:pt x="5309" y="111"/>
                    <a:pt x="5285" y="116"/>
                  </a:cubicBezTo>
                  <a:cubicBezTo>
                    <a:pt x="5071" y="151"/>
                    <a:pt x="4864" y="203"/>
                    <a:pt x="4660" y="257"/>
                  </a:cubicBezTo>
                  <a:cubicBezTo>
                    <a:pt x="4575" y="279"/>
                    <a:pt x="4483" y="306"/>
                    <a:pt x="4384" y="331"/>
                  </a:cubicBezTo>
                  <a:cubicBezTo>
                    <a:pt x="182" y="1650"/>
                    <a:pt x="-1260" y="6741"/>
                    <a:pt x="1207" y="12250"/>
                  </a:cubicBezTo>
                  <a:cubicBezTo>
                    <a:pt x="3491" y="17341"/>
                    <a:pt x="8365" y="21128"/>
                    <a:pt x="12835" y="2158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85" name="Shape 1071"/>
            <p:cNvSpPr/>
            <p:nvPr/>
          </p:nvSpPr>
          <p:spPr>
            <a:xfrm>
              <a:off x="386098" y="386098"/>
              <a:ext cx="182890" cy="18289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86" name="Shape 1072"/>
            <p:cNvSpPr/>
            <p:nvPr/>
          </p:nvSpPr>
          <p:spPr>
            <a:xfrm>
              <a:off x="0" y="20320"/>
              <a:ext cx="460718" cy="53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37" y="12634"/>
                  </a:moveTo>
                  <a:cubicBezTo>
                    <a:pt x="13337" y="10841"/>
                    <a:pt x="11628" y="10189"/>
                    <a:pt x="10479" y="10189"/>
                  </a:cubicBezTo>
                  <a:lnTo>
                    <a:pt x="5471" y="10189"/>
                  </a:lnTo>
                  <a:cubicBezTo>
                    <a:pt x="4703" y="10189"/>
                    <a:pt x="4529" y="9740"/>
                    <a:pt x="4518" y="9374"/>
                  </a:cubicBezTo>
                  <a:cubicBezTo>
                    <a:pt x="4518" y="8612"/>
                    <a:pt x="5234" y="8476"/>
                    <a:pt x="5471" y="8455"/>
                  </a:cubicBezTo>
                  <a:lnTo>
                    <a:pt x="21600" y="9612"/>
                  </a:lnTo>
                  <a:cubicBezTo>
                    <a:pt x="20446" y="8654"/>
                    <a:pt x="19457" y="7134"/>
                    <a:pt x="18879" y="5288"/>
                  </a:cubicBezTo>
                  <a:cubicBezTo>
                    <a:pt x="18238" y="3241"/>
                    <a:pt x="18267" y="1350"/>
                    <a:pt x="18848" y="0"/>
                  </a:cubicBezTo>
                  <a:cubicBezTo>
                    <a:pt x="18706" y="90"/>
                    <a:pt x="6394" y="5550"/>
                    <a:pt x="6243" y="5618"/>
                  </a:cubicBezTo>
                  <a:cubicBezTo>
                    <a:pt x="3542" y="6851"/>
                    <a:pt x="2613" y="7616"/>
                    <a:pt x="2613" y="9374"/>
                  </a:cubicBezTo>
                  <a:cubicBezTo>
                    <a:pt x="2613" y="10357"/>
                    <a:pt x="3375" y="11819"/>
                    <a:pt x="5471" y="11819"/>
                  </a:cubicBezTo>
                  <a:lnTo>
                    <a:pt x="10468" y="11819"/>
                  </a:lnTo>
                  <a:cubicBezTo>
                    <a:pt x="10909" y="11829"/>
                    <a:pt x="11433" y="11978"/>
                    <a:pt x="11433" y="12634"/>
                  </a:cubicBezTo>
                  <a:lnTo>
                    <a:pt x="11433" y="14264"/>
                  </a:lnTo>
                  <a:lnTo>
                    <a:pt x="0" y="14264"/>
                  </a:lnTo>
                  <a:lnTo>
                    <a:pt x="0" y="21600"/>
                  </a:lnTo>
                  <a:lnTo>
                    <a:pt x="17149" y="21600"/>
                  </a:lnTo>
                  <a:lnTo>
                    <a:pt x="17149" y="14264"/>
                  </a:lnTo>
                  <a:lnTo>
                    <a:pt x="13338" y="14264"/>
                  </a:lnTo>
                  <a:lnTo>
                    <a:pt x="13338" y="1263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87" name="Shape 1074"/>
          <p:cNvSpPr/>
          <p:nvPr/>
        </p:nvSpPr>
        <p:spPr>
          <a:xfrm>
            <a:off x="6145979" y="2828050"/>
            <a:ext cx="299035" cy="299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1" h="21369" extrusionOk="0">
                <a:moveTo>
                  <a:pt x="19273" y="5193"/>
                </a:moveTo>
                <a:lnTo>
                  <a:pt x="15891" y="1750"/>
                </a:lnTo>
                <a:lnTo>
                  <a:pt x="11125" y="6601"/>
                </a:lnTo>
                <a:lnTo>
                  <a:pt x="14508" y="10044"/>
                </a:lnTo>
                <a:lnTo>
                  <a:pt x="19273" y="5193"/>
                </a:lnTo>
                <a:close/>
                <a:moveTo>
                  <a:pt x="20291" y="713"/>
                </a:moveTo>
                <a:cubicBezTo>
                  <a:pt x="19371" y="-222"/>
                  <a:pt x="17893" y="-231"/>
                  <a:pt x="16955" y="675"/>
                </a:cubicBezTo>
                <a:lnTo>
                  <a:pt x="20329" y="4109"/>
                </a:lnTo>
                <a:cubicBezTo>
                  <a:pt x="21220" y="3156"/>
                  <a:pt x="21211" y="1650"/>
                  <a:pt x="20291" y="713"/>
                </a:cubicBezTo>
                <a:moveTo>
                  <a:pt x="2444" y="15439"/>
                </a:moveTo>
                <a:lnTo>
                  <a:pt x="5825" y="18882"/>
                </a:lnTo>
                <a:lnTo>
                  <a:pt x="9866" y="14768"/>
                </a:lnTo>
                <a:lnTo>
                  <a:pt x="6485" y="11325"/>
                </a:lnTo>
                <a:lnTo>
                  <a:pt x="2444" y="15439"/>
                </a:lnTo>
                <a:close/>
                <a:moveTo>
                  <a:pt x="0" y="21369"/>
                </a:moveTo>
                <a:lnTo>
                  <a:pt x="4525" y="19717"/>
                </a:lnTo>
                <a:lnTo>
                  <a:pt x="1624" y="16764"/>
                </a:lnTo>
                <a:lnTo>
                  <a:pt x="0" y="21369"/>
                </a:lnTo>
                <a:close/>
                <a:moveTo>
                  <a:pt x="16650" y="12520"/>
                </a:moveTo>
                <a:cubicBezTo>
                  <a:pt x="16126" y="12520"/>
                  <a:pt x="15600" y="12617"/>
                  <a:pt x="15104" y="12809"/>
                </a:cubicBezTo>
                <a:lnTo>
                  <a:pt x="8409" y="5994"/>
                </a:lnTo>
                <a:cubicBezTo>
                  <a:pt x="8998" y="4415"/>
                  <a:pt x="8669" y="2565"/>
                  <a:pt x="7422" y="1294"/>
                </a:cubicBezTo>
                <a:cubicBezTo>
                  <a:pt x="6573" y="431"/>
                  <a:pt x="5462" y="0"/>
                  <a:pt x="4352" y="0"/>
                </a:cubicBezTo>
                <a:lnTo>
                  <a:pt x="4346" y="0"/>
                </a:lnTo>
                <a:cubicBezTo>
                  <a:pt x="3822" y="0"/>
                  <a:pt x="3299" y="98"/>
                  <a:pt x="2803" y="289"/>
                </a:cubicBezTo>
                <a:lnTo>
                  <a:pt x="5534" y="3067"/>
                </a:lnTo>
                <a:lnTo>
                  <a:pt x="5268" y="5364"/>
                </a:lnTo>
                <a:lnTo>
                  <a:pt x="3013" y="5633"/>
                </a:lnTo>
                <a:lnTo>
                  <a:pt x="283" y="2854"/>
                </a:lnTo>
                <a:cubicBezTo>
                  <a:pt x="-304" y="4433"/>
                  <a:pt x="24" y="6283"/>
                  <a:pt x="1273" y="7555"/>
                </a:cubicBezTo>
                <a:cubicBezTo>
                  <a:pt x="2120" y="8418"/>
                  <a:pt x="3231" y="8849"/>
                  <a:pt x="4342" y="8849"/>
                </a:cubicBezTo>
                <a:cubicBezTo>
                  <a:pt x="4866" y="8849"/>
                  <a:pt x="5474" y="8753"/>
                  <a:pt x="5970" y="8562"/>
                </a:cubicBezTo>
                <a:lnTo>
                  <a:pt x="12745" y="15375"/>
                </a:lnTo>
                <a:lnTo>
                  <a:pt x="12745" y="15376"/>
                </a:lnTo>
                <a:cubicBezTo>
                  <a:pt x="11995" y="16954"/>
                  <a:pt x="12404" y="18803"/>
                  <a:pt x="13652" y="20075"/>
                </a:cubicBezTo>
                <a:cubicBezTo>
                  <a:pt x="14500" y="20938"/>
                  <a:pt x="15572" y="21369"/>
                  <a:pt x="16682" y="21369"/>
                </a:cubicBezTo>
                <a:cubicBezTo>
                  <a:pt x="17207" y="21369"/>
                  <a:pt x="17711" y="21274"/>
                  <a:pt x="18209" y="21082"/>
                </a:cubicBezTo>
                <a:lnTo>
                  <a:pt x="15470" y="18303"/>
                </a:lnTo>
                <a:lnTo>
                  <a:pt x="15728" y="16006"/>
                </a:lnTo>
                <a:lnTo>
                  <a:pt x="17982" y="15737"/>
                </a:lnTo>
                <a:lnTo>
                  <a:pt x="20709" y="18514"/>
                </a:lnTo>
                <a:cubicBezTo>
                  <a:pt x="21296" y="16937"/>
                  <a:pt x="20970" y="15086"/>
                  <a:pt x="19721" y="13815"/>
                </a:cubicBezTo>
                <a:cubicBezTo>
                  <a:pt x="18872" y="12952"/>
                  <a:pt x="17761" y="12520"/>
                  <a:pt x="16650" y="1252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88" name="Shape 1075"/>
          <p:cNvSpPr/>
          <p:nvPr/>
        </p:nvSpPr>
        <p:spPr>
          <a:xfrm>
            <a:off x="8321914" y="2843433"/>
            <a:ext cx="299025" cy="299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600" extrusionOk="0">
                <a:moveTo>
                  <a:pt x="6933" y="3706"/>
                </a:moveTo>
                <a:lnTo>
                  <a:pt x="8224" y="5014"/>
                </a:lnTo>
                <a:lnTo>
                  <a:pt x="1291" y="12032"/>
                </a:lnTo>
                <a:lnTo>
                  <a:pt x="0" y="10725"/>
                </a:lnTo>
                <a:lnTo>
                  <a:pt x="6933" y="3706"/>
                </a:lnTo>
                <a:close/>
                <a:moveTo>
                  <a:pt x="15845" y="12728"/>
                </a:moveTo>
                <a:lnTo>
                  <a:pt x="8911" y="19746"/>
                </a:lnTo>
                <a:lnTo>
                  <a:pt x="7545" y="18363"/>
                </a:lnTo>
                <a:lnTo>
                  <a:pt x="14478" y="11345"/>
                </a:lnTo>
                <a:lnTo>
                  <a:pt x="15845" y="12728"/>
                </a:lnTo>
                <a:close/>
                <a:moveTo>
                  <a:pt x="7006" y="17818"/>
                </a:moveTo>
                <a:lnTo>
                  <a:pt x="5640" y="16435"/>
                </a:lnTo>
                <a:lnTo>
                  <a:pt x="12573" y="9416"/>
                </a:lnTo>
                <a:lnTo>
                  <a:pt x="13939" y="10799"/>
                </a:lnTo>
                <a:lnTo>
                  <a:pt x="7006" y="17818"/>
                </a:lnTo>
                <a:close/>
                <a:moveTo>
                  <a:pt x="5101" y="15889"/>
                </a:moveTo>
                <a:lnTo>
                  <a:pt x="3735" y="14506"/>
                </a:lnTo>
                <a:lnTo>
                  <a:pt x="10668" y="7487"/>
                </a:lnTo>
                <a:lnTo>
                  <a:pt x="12034" y="8871"/>
                </a:lnTo>
                <a:lnTo>
                  <a:pt x="5101" y="15889"/>
                </a:lnTo>
                <a:close/>
                <a:moveTo>
                  <a:pt x="3196" y="13961"/>
                </a:moveTo>
                <a:lnTo>
                  <a:pt x="1830" y="12577"/>
                </a:lnTo>
                <a:lnTo>
                  <a:pt x="8763" y="5559"/>
                </a:lnTo>
                <a:lnTo>
                  <a:pt x="10129" y="6942"/>
                </a:lnTo>
                <a:lnTo>
                  <a:pt x="3196" y="13961"/>
                </a:lnTo>
                <a:close/>
                <a:moveTo>
                  <a:pt x="10742" y="21600"/>
                </a:moveTo>
                <a:lnTo>
                  <a:pt x="9450" y="20292"/>
                </a:lnTo>
                <a:lnTo>
                  <a:pt x="16384" y="13273"/>
                </a:lnTo>
                <a:lnTo>
                  <a:pt x="17676" y="14580"/>
                </a:lnTo>
                <a:lnTo>
                  <a:pt x="10742" y="21600"/>
                </a:lnTo>
                <a:close/>
                <a:moveTo>
                  <a:pt x="18214" y="14035"/>
                </a:moveTo>
                <a:lnTo>
                  <a:pt x="7472" y="3161"/>
                </a:lnTo>
                <a:lnTo>
                  <a:pt x="9974" y="628"/>
                </a:lnTo>
                <a:lnTo>
                  <a:pt x="13811" y="4511"/>
                </a:lnTo>
                <a:lnTo>
                  <a:pt x="17647" y="628"/>
                </a:lnTo>
                <a:cubicBezTo>
                  <a:pt x="18044" y="226"/>
                  <a:pt x="18615" y="0"/>
                  <a:pt x="19197" y="0"/>
                </a:cubicBezTo>
                <a:cubicBezTo>
                  <a:pt x="19739" y="0"/>
                  <a:pt x="20289" y="196"/>
                  <a:pt x="20715" y="628"/>
                </a:cubicBezTo>
                <a:cubicBezTo>
                  <a:pt x="21600" y="1523"/>
                  <a:pt x="21483" y="2958"/>
                  <a:pt x="20715" y="3734"/>
                </a:cubicBezTo>
                <a:lnTo>
                  <a:pt x="16879" y="7619"/>
                </a:lnTo>
                <a:lnTo>
                  <a:pt x="20715" y="11502"/>
                </a:lnTo>
                <a:lnTo>
                  <a:pt x="18214" y="1403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89" name="Shape 1076"/>
          <p:cNvSpPr/>
          <p:nvPr/>
        </p:nvSpPr>
        <p:spPr>
          <a:xfrm>
            <a:off x="10479205" y="2843432"/>
            <a:ext cx="299034" cy="299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12344"/>
                </a:moveTo>
                <a:lnTo>
                  <a:pt x="9257" y="16201"/>
                </a:lnTo>
                <a:lnTo>
                  <a:pt x="16200" y="9258"/>
                </a:lnTo>
                <a:lnTo>
                  <a:pt x="12343" y="5401"/>
                </a:lnTo>
                <a:lnTo>
                  <a:pt x="5400" y="12344"/>
                </a:lnTo>
                <a:close/>
                <a:moveTo>
                  <a:pt x="21600" y="8486"/>
                </a:moveTo>
                <a:lnTo>
                  <a:pt x="18921" y="5807"/>
                </a:lnTo>
                <a:cubicBezTo>
                  <a:pt x="18407" y="6206"/>
                  <a:pt x="17015" y="6252"/>
                  <a:pt x="16181" y="5419"/>
                </a:cubicBezTo>
                <a:cubicBezTo>
                  <a:pt x="15351" y="4588"/>
                  <a:pt x="15394" y="3194"/>
                  <a:pt x="15793" y="2680"/>
                </a:cubicBezTo>
                <a:lnTo>
                  <a:pt x="13114" y="0"/>
                </a:lnTo>
                <a:lnTo>
                  <a:pt x="0" y="13114"/>
                </a:lnTo>
                <a:lnTo>
                  <a:pt x="2684" y="15798"/>
                </a:lnTo>
                <a:cubicBezTo>
                  <a:pt x="3221" y="15418"/>
                  <a:pt x="4578" y="15388"/>
                  <a:pt x="5395" y="16207"/>
                </a:cubicBezTo>
                <a:cubicBezTo>
                  <a:pt x="6211" y="17023"/>
                  <a:pt x="6182" y="18379"/>
                  <a:pt x="5802" y="18916"/>
                </a:cubicBezTo>
                <a:lnTo>
                  <a:pt x="8486" y="21600"/>
                </a:lnTo>
                <a:lnTo>
                  <a:pt x="21600" y="8486"/>
                </a:lnTo>
                <a:close/>
                <a:moveTo>
                  <a:pt x="9257" y="17744"/>
                </a:moveTo>
                <a:lnTo>
                  <a:pt x="3857" y="12344"/>
                </a:lnTo>
                <a:lnTo>
                  <a:pt x="12343" y="3858"/>
                </a:lnTo>
                <a:lnTo>
                  <a:pt x="17743" y="9258"/>
                </a:lnTo>
                <a:lnTo>
                  <a:pt x="9257" y="1774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0" name="TextBox 39"/>
          <p:cNvSpPr txBox="1"/>
          <p:nvPr/>
        </p:nvSpPr>
        <p:spPr>
          <a:xfrm>
            <a:off x="955725" y="367490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1" name="TextBox 39"/>
          <p:cNvSpPr txBox="1"/>
          <p:nvPr/>
        </p:nvSpPr>
        <p:spPr>
          <a:xfrm>
            <a:off x="3122470" y="367490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2" name="TextBox 39"/>
          <p:cNvSpPr txBox="1"/>
          <p:nvPr/>
        </p:nvSpPr>
        <p:spPr>
          <a:xfrm>
            <a:off x="5289215" y="367490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3" name="TextBox 39"/>
          <p:cNvSpPr txBox="1"/>
          <p:nvPr/>
        </p:nvSpPr>
        <p:spPr>
          <a:xfrm>
            <a:off x="7455960" y="3674907"/>
            <a:ext cx="1992353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4" name="TextBox 39"/>
          <p:cNvSpPr txBox="1"/>
          <p:nvPr/>
        </p:nvSpPr>
        <p:spPr>
          <a:xfrm>
            <a:off x="9622704" y="3674907"/>
            <a:ext cx="2008799" cy="137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1375467">
              <a:lnSpc>
                <a:spcPct val="120000"/>
              </a:lnSpc>
              <a:spcBef>
                <a:spcPts val="533"/>
              </a:spcBef>
              <a:defRPr/>
            </a:pPr>
            <a:r>
              <a:rPr lang="zh-CN" altLang="en-US" sz="1733" kern="0" dirty="0">
                <a:solidFill>
                  <a:schemeClr val="bg1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955725" y="1787915"/>
            <a:ext cx="2007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22848" y="1787915"/>
            <a:ext cx="2007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89971" y="1787915"/>
            <a:ext cx="2007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457094" y="1787915"/>
            <a:ext cx="2007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24216" y="1787915"/>
            <a:ext cx="2007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966495" y="1684906"/>
            <a:ext cx="2520000" cy="2520000"/>
          </a:xfrm>
          <a:prstGeom prst="ellipse">
            <a:avLst/>
          </a:prstGeom>
          <a:solidFill>
            <a:srgbClr val="5EC6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52686" y="1684906"/>
            <a:ext cx="2520000" cy="2520000"/>
          </a:xfrm>
          <a:prstGeom prst="ellipse">
            <a:avLst/>
          </a:prstGeom>
          <a:solidFill>
            <a:srgbClr val="546E7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38877" y="1684906"/>
            <a:ext cx="2520000" cy="2520000"/>
          </a:xfrm>
          <a:prstGeom prst="ellipse">
            <a:avLst/>
          </a:prstGeom>
          <a:solidFill>
            <a:srgbClr val="F26D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25068" y="1684906"/>
            <a:ext cx="2520000" cy="2520000"/>
          </a:xfrm>
          <a:prstGeom prst="ellipse">
            <a:avLst/>
          </a:prstGeom>
          <a:solidFill>
            <a:srgbClr val="F8841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911260" y="1684906"/>
            <a:ext cx="2520000" cy="2520000"/>
          </a:xfrm>
          <a:prstGeom prst="ellipse">
            <a:avLst/>
          </a:prstGeom>
          <a:solidFill>
            <a:srgbClr val="936CA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3C4E56"/>
                </a:solidFill>
              </a:rPr>
              <a:t>五项递进</a:t>
            </a:r>
            <a:endParaRPr lang="zh-CN" altLang="zh-CN" sz="2800" b="1" dirty="0">
              <a:solidFill>
                <a:srgbClr val="3C4E5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3C4E56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3C4E56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3079378" y="2723938"/>
            <a:ext cx="255494" cy="44193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5065569" y="2723938"/>
            <a:ext cx="255494" cy="44193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7113858" y="2723938"/>
            <a:ext cx="255494" cy="44193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>
            <a:off x="9106590" y="2723938"/>
            <a:ext cx="255494" cy="44193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26995" y="2399917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添加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</a:rPr>
              <a:t>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668558" y="2399917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添加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</a:rPr>
              <a:t>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37386" y="2399917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添加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</a:rPr>
              <a:t>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47777" y="2399917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添加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</a:rPr>
              <a:t>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58168" y="2399917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添加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</a:rPr>
              <a:t>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16535" y="4282371"/>
            <a:ext cx="1836000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25716" y="4282371"/>
            <a:ext cx="1836000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34897" y="4282371"/>
            <a:ext cx="1836000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44078" y="4282371"/>
            <a:ext cx="1836000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53259" y="4282371"/>
            <a:ext cx="1836000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3C4E56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3C4E56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entagon 35"/>
          <p:cNvSpPr/>
          <p:nvPr/>
        </p:nvSpPr>
        <p:spPr>
          <a:xfrm>
            <a:off x="1029679" y="2427154"/>
            <a:ext cx="1986013" cy="1634448"/>
          </a:xfrm>
          <a:prstGeom prst="homePlate">
            <a:avLst>
              <a:gd name="adj" fmla="val 29885"/>
            </a:avLst>
          </a:pr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Pentagon 66"/>
          <p:cNvSpPr/>
          <p:nvPr/>
        </p:nvSpPr>
        <p:spPr>
          <a:xfrm>
            <a:off x="3283693" y="4136816"/>
            <a:ext cx="1986013" cy="1634448"/>
          </a:xfrm>
          <a:prstGeom prst="homePlate">
            <a:avLst>
              <a:gd name="adj" fmla="val 28209"/>
            </a:avLst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Pentagon 69"/>
          <p:cNvSpPr/>
          <p:nvPr/>
        </p:nvSpPr>
        <p:spPr>
          <a:xfrm>
            <a:off x="5403674" y="2427154"/>
            <a:ext cx="1986013" cy="1634448"/>
          </a:xfrm>
          <a:prstGeom prst="homePlate">
            <a:avLst>
              <a:gd name="adj" fmla="val 30723"/>
            </a:avLst>
          </a:prstGeom>
          <a:solidFill>
            <a:srgbClr val="936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Pentagon 70"/>
          <p:cNvSpPr/>
          <p:nvPr/>
        </p:nvSpPr>
        <p:spPr>
          <a:xfrm>
            <a:off x="7523655" y="4136816"/>
            <a:ext cx="1986013" cy="1634448"/>
          </a:xfrm>
          <a:prstGeom prst="homePlate">
            <a:avLst>
              <a:gd name="adj" fmla="val 29885"/>
            </a:avLst>
          </a:prstGeom>
          <a:solidFill>
            <a:srgbClr val="9BB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Pentagon 71"/>
          <p:cNvSpPr/>
          <p:nvPr/>
        </p:nvSpPr>
        <p:spPr>
          <a:xfrm>
            <a:off x="9643637" y="2427154"/>
            <a:ext cx="1986013" cy="1634448"/>
          </a:xfrm>
          <a:prstGeom prst="homePlate">
            <a:avLst>
              <a:gd name="adj" fmla="val 29885"/>
            </a:avLst>
          </a:pr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TextBox 75"/>
          <p:cNvSpPr txBox="1"/>
          <p:nvPr/>
        </p:nvSpPr>
        <p:spPr>
          <a:xfrm>
            <a:off x="3149660" y="2730169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5198" y="4871551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8574" y="4441129"/>
            <a:ext cx="2196000" cy="33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546E7A"/>
                </a:solidFill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5231929" y="4871551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65305" y="4441129"/>
            <a:ext cx="2196000" cy="33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936CAF"/>
                </a:solidFill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9610261" y="4871551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43637" y="4441129"/>
            <a:ext cx="2196000" cy="33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F8841D"/>
                </a:solidFill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3044931" y="2881449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78307" y="2451027"/>
            <a:ext cx="2196000" cy="33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5EC6D3"/>
                </a:solidFill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7427929" y="2881449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61305" y="2451027"/>
            <a:ext cx="2196000" cy="33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 smtClean="0">
                <a:solidFill>
                  <a:srgbClr val="9BBB40"/>
                </a:solidFill>
                <a:latin typeface="Impact" panose="020B0806030902050204" pitchFamily="34" charset="0"/>
              </a:rPr>
              <a:t>单击添加标题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139317" y="1120795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</p:txBody>
      </p:sp>
      <p:sp>
        <p:nvSpPr>
          <p:cNvPr id="40" name="Rectangle 58"/>
          <p:cNvSpPr/>
          <p:nvPr/>
        </p:nvSpPr>
        <p:spPr>
          <a:xfrm>
            <a:off x="3614043" y="1541063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3C4E56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3C4E56"/>
              </a:solidFill>
              <a:latin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Freeform 65"/>
          <p:cNvSpPr>
            <a:spLocks noEditPoints="1"/>
          </p:cNvSpPr>
          <p:nvPr/>
        </p:nvSpPr>
        <p:spPr bwMode="auto">
          <a:xfrm>
            <a:off x="1448758" y="2817222"/>
            <a:ext cx="833560" cy="842952"/>
          </a:xfrm>
          <a:custGeom>
            <a:avLst/>
            <a:gdLst>
              <a:gd name="T0" fmla="*/ 102 w 150"/>
              <a:gd name="T1" fmla="*/ 22 h 151"/>
              <a:gd name="T2" fmla="*/ 22 w 150"/>
              <a:gd name="T3" fmla="*/ 22 h 151"/>
              <a:gd name="T4" fmla="*/ 22 w 150"/>
              <a:gd name="T5" fmla="*/ 101 h 151"/>
              <a:gd name="T6" fmla="*/ 93 w 150"/>
              <a:gd name="T7" fmla="*/ 108 h 151"/>
              <a:gd name="T8" fmla="*/ 97 w 150"/>
              <a:gd name="T9" fmla="*/ 114 h 151"/>
              <a:gd name="T10" fmla="*/ 128 w 150"/>
              <a:gd name="T11" fmla="*/ 146 h 151"/>
              <a:gd name="T12" fmla="*/ 145 w 150"/>
              <a:gd name="T13" fmla="*/ 146 h 151"/>
              <a:gd name="T14" fmla="*/ 145 w 150"/>
              <a:gd name="T15" fmla="*/ 129 h 151"/>
              <a:gd name="T16" fmla="*/ 114 w 150"/>
              <a:gd name="T17" fmla="*/ 97 h 151"/>
              <a:gd name="T18" fmla="*/ 108 w 150"/>
              <a:gd name="T19" fmla="*/ 94 h 151"/>
              <a:gd name="T20" fmla="*/ 102 w 150"/>
              <a:gd name="T21" fmla="*/ 22 h 151"/>
              <a:gd name="T22" fmla="*/ 91 w 150"/>
              <a:gd name="T23" fmla="*/ 92 h 151"/>
              <a:gd name="T24" fmla="*/ 32 w 150"/>
              <a:gd name="T25" fmla="*/ 91 h 151"/>
              <a:gd name="T26" fmla="*/ 32 w 150"/>
              <a:gd name="T27" fmla="*/ 32 h 151"/>
              <a:gd name="T28" fmla="*/ 91 w 150"/>
              <a:gd name="T29" fmla="*/ 32 h 151"/>
              <a:gd name="T30" fmla="*/ 91 w 150"/>
              <a:gd name="T31" fmla="*/ 9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51">
                <a:moveTo>
                  <a:pt x="102" y="22"/>
                </a:moveTo>
                <a:cubicBezTo>
                  <a:pt x="80" y="0"/>
                  <a:pt x="44" y="0"/>
                  <a:pt x="22" y="22"/>
                </a:cubicBezTo>
                <a:cubicBezTo>
                  <a:pt x="0" y="44"/>
                  <a:pt x="0" y="79"/>
                  <a:pt x="22" y="101"/>
                </a:cubicBezTo>
                <a:cubicBezTo>
                  <a:pt x="41" y="121"/>
                  <a:pt x="71" y="123"/>
                  <a:pt x="93" y="108"/>
                </a:cubicBezTo>
                <a:cubicBezTo>
                  <a:pt x="94" y="110"/>
                  <a:pt x="95" y="112"/>
                  <a:pt x="97" y="114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133" y="151"/>
                  <a:pt x="141" y="151"/>
                  <a:pt x="145" y="146"/>
                </a:cubicBezTo>
                <a:cubicBezTo>
                  <a:pt x="150" y="142"/>
                  <a:pt x="150" y="134"/>
                  <a:pt x="145" y="129"/>
                </a:cubicBezTo>
                <a:cubicBezTo>
                  <a:pt x="114" y="97"/>
                  <a:pt x="114" y="97"/>
                  <a:pt x="114" y="97"/>
                </a:cubicBezTo>
                <a:cubicBezTo>
                  <a:pt x="112" y="96"/>
                  <a:pt x="110" y="94"/>
                  <a:pt x="108" y="94"/>
                </a:cubicBezTo>
                <a:cubicBezTo>
                  <a:pt x="123" y="72"/>
                  <a:pt x="121" y="42"/>
                  <a:pt x="102" y="22"/>
                </a:cubicBezTo>
                <a:close/>
                <a:moveTo>
                  <a:pt x="91" y="92"/>
                </a:moveTo>
                <a:cubicBezTo>
                  <a:pt x="75" y="108"/>
                  <a:pt x="48" y="108"/>
                  <a:pt x="32" y="91"/>
                </a:cubicBezTo>
                <a:cubicBezTo>
                  <a:pt x="15" y="75"/>
                  <a:pt x="16" y="48"/>
                  <a:pt x="32" y="32"/>
                </a:cubicBezTo>
                <a:cubicBezTo>
                  <a:pt x="48" y="16"/>
                  <a:pt x="75" y="16"/>
                  <a:pt x="91" y="32"/>
                </a:cubicBezTo>
                <a:cubicBezTo>
                  <a:pt x="108" y="49"/>
                  <a:pt x="108" y="75"/>
                  <a:pt x="91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873029" y="4530002"/>
            <a:ext cx="845302" cy="854693"/>
            <a:chOff x="9349366" y="2935970"/>
            <a:chExt cx="857717" cy="867247"/>
          </a:xfrm>
          <a:solidFill>
            <a:schemeClr val="bg1"/>
          </a:solidFill>
        </p:grpSpPr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349366" y="2935970"/>
              <a:ext cx="857717" cy="867247"/>
            </a:xfrm>
            <a:custGeom>
              <a:avLst/>
              <a:gdLst>
                <a:gd name="T0" fmla="*/ 76 w 152"/>
                <a:gd name="T1" fmla="*/ 0 h 153"/>
                <a:gd name="T2" fmla="*/ 0 w 152"/>
                <a:gd name="T3" fmla="*/ 77 h 153"/>
                <a:gd name="T4" fmla="*/ 76 w 152"/>
                <a:gd name="T5" fmla="*/ 153 h 153"/>
                <a:gd name="T6" fmla="*/ 152 w 152"/>
                <a:gd name="T7" fmla="*/ 77 h 153"/>
                <a:gd name="T8" fmla="*/ 76 w 152"/>
                <a:gd name="T9" fmla="*/ 0 h 153"/>
                <a:gd name="T10" fmla="*/ 76 w 152"/>
                <a:gd name="T11" fmla="*/ 137 h 153"/>
                <a:gd name="T12" fmla="*/ 16 w 152"/>
                <a:gd name="T13" fmla="*/ 77 h 153"/>
                <a:gd name="T14" fmla="*/ 76 w 152"/>
                <a:gd name="T15" fmla="*/ 16 h 153"/>
                <a:gd name="T16" fmla="*/ 136 w 152"/>
                <a:gd name="T17" fmla="*/ 77 h 153"/>
                <a:gd name="T18" fmla="*/ 76 w 152"/>
                <a:gd name="T19" fmla="*/ 13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53">
                  <a:moveTo>
                    <a:pt x="76" y="0"/>
                  </a:moveTo>
                  <a:cubicBezTo>
                    <a:pt x="34" y="0"/>
                    <a:pt x="0" y="34"/>
                    <a:pt x="0" y="77"/>
                  </a:cubicBezTo>
                  <a:cubicBezTo>
                    <a:pt x="0" y="119"/>
                    <a:pt x="34" y="153"/>
                    <a:pt x="76" y="153"/>
                  </a:cubicBezTo>
                  <a:cubicBezTo>
                    <a:pt x="118" y="153"/>
                    <a:pt x="152" y="119"/>
                    <a:pt x="152" y="77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76" y="137"/>
                  </a:moveTo>
                  <a:cubicBezTo>
                    <a:pt x="43" y="137"/>
                    <a:pt x="16" y="110"/>
                    <a:pt x="16" y="77"/>
                  </a:cubicBezTo>
                  <a:cubicBezTo>
                    <a:pt x="16" y="43"/>
                    <a:pt x="43" y="16"/>
                    <a:pt x="76" y="16"/>
                  </a:cubicBezTo>
                  <a:cubicBezTo>
                    <a:pt x="109" y="16"/>
                    <a:pt x="136" y="43"/>
                    <a:pt x="136" y="77"/>
                  </a:cubicBezTo>
                  <a:cubicBezTo>
                    <a:pt x="136" y="110"/>
                    <a:pt x="109" y="137"/>
                    <a:pt x="76" y="13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9704366" y="3326707"/>
              <a:ext cx="140570" cy="312114"/>
            </a:xfrm>
            <a:custGeom>
              <a:avLst/>
              <a:gdLst>
                <a:gd name="T0" fmla="*/ 21 w 25"/>
                <a:gd name="T1" fmla="*/ 0 h 55"/>
                <a:gd name="T2" fmla="*/ 5 w 25"/>
                <a:gd name="T3" fmla="*/ 0 h 55"/>
                <a:gd name="T4" fmla="*/ 0 w 25"/>
                <a:gd name="T5" fmla="*/ 5 h 55"/>
                <a:gd name="T6" fmla="*/ 0 w 25"/>
                <a:gd name="T7" fmla="*/ 51 h 55"/>
                <a:gd name="T8" fmla="*/ 5 w 25"/>
                <a:gd name="T9" fmla="*/ 55 h 55"/>
                <a:gd name="T10" fmla="*/ 21 w 25"/>
                <a:gd name="T11" fmla="*/ 55 h 55"/>
                <a:gd name="T12" fmla="*/ 25 w 25"/>
                <a:gd name="T13" fmla="*/ 51 h 55"/>
                <a:gd name="T14" fmla="*/ 25 w 25"/>
                <a:gd name="T15" fmla="*/ 5 h 55"/>
                <a:gd name="T16" fmla="*/ 21 w 25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5"/>
                    <a:pt x="25" y="53"/>
                    <a:pt x="25" y="5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Oval 47"/>
            <p:cNvSpPr>
              <a:spLocks noChangeArrowheads="1"/>
            </p:cNvSpPr>
            <p:nvPr/>
          </p:nvSpPr>
          <p:spPr bwMode="auto">
            <a:xfrm>
              <a:off x="9699601" y="3100365"/>
              <a:ext cx="157248" cy="15248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708145" y="4456877"/>
            <a:ext cx="1028449" cy="1023753"/>
            <a:chOff x="1901528" y="2850198"/>
            <a:chExt cx="1043555" cy="1038790"/>
          </a:xfrm>
          <a:solidFill>
            <a:schemeClr val="bg1"/>
          </a:solidFill>
        </p:grpSpPr>
        <p:sp>
          <p:nvSpPr>
            <p:cNvPr id="61" name="Freeform 55"/>
            <p:cNvSpPr>
              <a:spLocks noEditPoints="1"/>
            </p:cNvSpPr>
            <p:nvPr/>
          </p:nvSpPr>
          <p:spPr bwMode="auto">
            <a:xfrm>
              <a:off x="1901528" y="2850198"/>
              <a:ext cx="614697" cy="624227"/>
            </a:xfrm>
            <a:custGeom>
              <a:avLst/>
              <a:gdLst>
                <a:gd name="T0" fmla="*/ 12 w 109"/>
                <a:gd name="T1" fmla="*/ 67 h 110"/>
                <a:gd name="T2" fmla="*/ 16 w 109"/>
                <a:gd name="T3" fmla="*/ 76 h 110"/>
                <a:gd name="T4" fmla="*/ 11 w 109"/>
                <a:gd name="T5" fmla="*/ 82 h 110"/>
                <a:gd name="T6" fmla="*/ 11 w 109"/>
                <a:gd name="T7" fmla="*/ 89 h 110"/>
                <a:gd name="T8" fmla="*/ 20 w 109"/>
                <a:gd name="T9" fmla="*/ 98 h 110"/>
                <a:gd name="T10" fmla="*/ 26 w 109"/>
                <a:gd name="T11" fmla="*/ 98 h 110"/>
                <a:gd name="T12" fmla="*/ 32 w 109"/>
                <a:gd name="T13" fmla="*/ 93 h 110"/>
                <a:gd name="T14" fmla="*/ 42 w 109"/>
                <a:gd name="T15" fmla="*/ 97 h 110"/>
                <a:gd name="T16" fmla="*/ 43 w 109"/>
                <a:gd name="T17" fmla="*/ 105 h 110"/>
                <a:gd name="T18" fmla="*/ 48 w 109"/>
                <a:gd name="T19" fmla="*/ 110 h 110"/>
                <a:gd name="T20" fmla="*/ 60 w 109"/>
                <a:gd name="T21" fmla="*/ 110 h 110"/>
                <a:gd name="T22" fmla="*/ 65 w 109"/>
                <a:gd name="T23" fmla="*/ 105 h 110"/>
                <a:gd name="T24" fmla="*/ 66 w 109"/>
                <a:gd name="T25" fmla="*/ 98 h 110"/>
                <a:gd name="T26" fmla="*/ 77 w 109"/>
                <a:gd name="T27" fmla="*/ 93 h 110"/>
                <a:gd name="T28" fmla="*/ 83 w 109"/>
                <a:gd name="T29" fmla="*/ 98 h 110"/>
                <a:gd name="T30" fmla="*/ 89 w 109"/>
                <a:gd name="T31" fmla="*/ 98 h 110"/>
                <a:gd name="T32" fmla="*/ 98 w 109"/>
                <a:gd name="T33" fmla="*/ 89 h 110"/>
                <a:gd name="T34" fmla="*/ 98 w 109"/>
                <a:gd name="T35" fmla="*/ 83 h 110"/>
                <a:gd name="T36" fmla="*/ 93 w 109"/>
                <a:gd name="T37" fmla="*/ 77 h 110"/>
                <a:gd name="T38" fmla="*/ 98 w 109"/>
                <a:gd name="T39" fmla="*/ 66 h 110"/>
                <a:gd name="T40" fmla="*/ 105 w 109"/>
                <a:gd name="T41" fmla="*/ 65 h 110"/>
                <a:gd name="T42" fmla="*/ 109 w 109"/>
                <a:gd name="T43" fmla="*/ 60 h 110"/>
                <a:gd name="T44" fmla="*/ 109 w 109"/>
                <a:gd name="T45" fmla="*/ 49 h 110"/>
                <a:gd name="T46" fmla="*/ 105 w 109"/>
                <a:gd name="T47" fmla="*/ 44 h 110"/>
                <a:gd name="T48" fmla="*/ 98 w 109"/>
                <a:gd name="T49" fmla="*/ 43 h 110"/>
                <a:gd name="T50" fmla="*/ 94 w 109"/>
                <a:gd name="T51" fmla="*/ 32 h 110"/>
                <a:gd name="T52" fmla="*/ 98 w 109"/>
                <a:gd name="T53" fmla="*/ 27 h 110"/>
                <a:gd name="T54" fmla="*/ 98 w 109"/>
                <a:gd name="T55" fmla="*/ 20 h 110"/>
                <a:gd name="T56" fmla="*/ 89 w 109"/>
                <a:gd name="T57" fmla="*/ 12 h 110"/>
                <a:gd name="T58" fmla="*/ 83 w 109"/>
                <a:gd name="T59" fmla="*/ 12 h 110"/>
                <a:gd name="T60" fmla="*/ 77 w 109"/>
                <a:gd name="T61" fmla="*/ 16 h 110"/>
                <a:gd name="T62" fmla="*/ 66 w 109"/>
                <a:gd name="T63" fmla="*/ 11 h 110"/>
                <a:gd name="T64" fmla="*/ 66 w 109"/>
                <a:gd name="T65" fmla="*/ 4 h 110"/>
                <a:gd name="T66" fmla="*/ 61 w 109"/>
                <a:gd name="T67" fmla="*/ 0 h 110"/>
                <a:gd name="T68" fmla="*/ 49 w 109"/>
                <a:gd name="T69" fmla="*/ 0 h 110"/>
                <a:gd name="T70" fmla="*/ 44 w 109"/>
                <a:gd name="T71" fmla="*/ 4 h 110"/>
                <a:gd name="T72" fmla="*/ 43 w 109"/>
                <a:gd name="T73" fmla="*/ 11 h 110"/>
                <a:gd name="T74" fmla="*/ 32 w 109"/>
                <a:gd name="T75" fmla="*/ 16 h 110"/>
                <a:gd name="T76" fmla="*/ 26 w 109"/>
                <a:gd name="T77" fmla="*/ 12 h 110"/>
                <a:gd name="T78" fmla="*/ 20 w 109"/>
                <a:gd name="T79" fmla="*/ 12 h 110"/>
                <a:gd name="T80" fmla="*/ 11 w 109"/>
                <a:gd name="T81" fmla="*/ 20 h 110"/>
                <a:gd name="T82" fmla="*/ 11 w 109"/>
                <a:gd name="T83" fmla="*/ 27 h 110"/>
                <a:gd name="T84" fmla="*/ 16 w 109"/>
                <a:gd name="T85" fmla="*/ 33 h 110"/>
                <a:gd name="T86" fmla="*/ 11 w 109"/>
                <a:gd name="T87" fmla="*/ 43 h 110"/>
                <a:gd name="T88" fmla="*/ 4 w 109"/>
                <a:gd name="T89" fmla="*/ 44 h 110"/>
                <a:gd name="T90" fmla="*/ 0 w 109"/>
                <a:gd name="T91" fmla="*/ 49 h 110"/>
                <a:gd name="T92" fmla="*/ 0 w 109"/>
                <a:gd name="T93" fmla="*/ 61 h 110"/>
                <a:gd name="T94" fmla="*/ 4 w 109"/>
                <a:gd name="T95" fmla="*/ 66 h 110"/>
                <a:gd name="T96" fmla="*/ 12 w 109"/>
                <a:gd name="T97" fmla="*/ 67 h 110"/>
                <a:gd name="T98" fmla="*/ 55 w 109"/>
                <a:gd name="T99" fmla="*/ 35 h 110"/>
                <a:gd name="T100" fmla="*/ 74 w 109"/>
                <a:gd name="T101" fmla="*/ 54 h 110"/>
                <a:gd name="T102" fmla="*/ 55 w 109"/>
                <a:gd name="T103" fmla="*/ 74 h 110"/>
                <a:gd name="T104" fmla="*/ 35 w 109"/>
                <a:gd name="T105" fmla="*/ 54 h 110"/>
                <a:gd name="T106" fmla="*/ 55 w 109"/>
                <a:gd name="T107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10">
                  <a:moveTo>
                    <a:pt x="12" y="67"/>
                  </a:moveTo>
                  <a:cubicBezTo>
                    <a:pt x="13" y="70"/>
                    <a:pt x="14" y="73"/>
                    <a:pt x="16" y="7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9" y="84"/>
                    <a:pt x="10" y="87"/>
                    <a:pt x="11" y="8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2" y="99"/>
                    <a:pt x="24" y="99"/>
                    <a:pt x="26" y="98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6" y="95"/>
                    <a:pt x="39" y="96"/>
                    <a:pt x="42" y="97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4" y="108"/>
                    <a:pt x="46" y="110"/>
                    <a:pt x="48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3" y="110"/>
                    <a:pt x="65" y="108"/>
                    <a:pt x="65" y="105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0" y="97"/>
                    <a:pt x="73" y="95"/>
                    <a:pt x="77" y="93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5" y="100"/>
                    <a:pt x="87" y="99"/>
                    <a:pt x="89" y="9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87"/>
                    <a:pt x="100" y="85"/>
                    <a:pt x="98" y="83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5" y="73"/>
                    <a:pt x="97" y="70"/>
                    <a:pt x="98" y="66"/>
                  </a:cubicBezTo>
                  <a:cubicBezTo>
                    <a:pt x="105" y="65"/>
                    <a:pt x="105" y="65"/>
                    <a:pt x="105" y="65"/>
                  </a:cubicBezTo>
                  <a:cubicBezTo>
                    <a:pt x="107" y="65"/>
                    <a:pt x="109" y="63"/>
                    <a:pt x="109" y="60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6"/>
                    <a:pt x="107" y="44"/>
                    <a:pt x="105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7" y="39"/>
                    <a:pt x="95" y="36"/>
                    <a:pt x="94" y="32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100" y="25"/>
                    <a:pt x="99" y="22"/>
                    <a:pt x="98" y="20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7" y="10"/>
                    <a:pt x="85" y="10"/>
                    <a:pt x="83" y="12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4" y="14"/>
                    <a:pt x="70" y="12"/>
                    <a:pt x="66" y="11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2"/>
                    <a:pt x="63" y="0"/>
                    <a:pt x="6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4" y="2"/>
                    <a:pt x="44" y="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2"/>
                    <a:pt x="35" y="14"/>
                    <a:pt x="32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0"/>
                    <a:pt x="22" y="10"/>
                    <a:pt x="20" y="12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2"/>
                    <a:pt x="9" y="25"/>
                    <a:pt x="11" y="27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6"/>
                    <a:pt x="12" y="40"/>
                    <a:pt x="11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7"/>
                    <a:pt x="0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2" y="66"/>
                    <a:pt x="4" y="66"/>
                  </a:cubicBezTo>
                  <a:lnTo>
                    <a:pt x="12" y="67"/>
                  </a:lnTo>
                  <a:close/>
                  <a:moveTo>
                    <a:pt x="55" y="35"/>
                  </a:moveTo>
                  <a:cubicBezTo>
                    <a:pt x="66" y="35"/>
                    <a:pt x="74" y="44"/>
                    <a:pt x="74" y="54"/>
                  </a:cubicBezTo>
                  <a:cubicBezTo>
                    <a:pt x="74" y="65"/>
                    <a:pt x="66" y="74"/>
                    <a:pt x="55" y="74"/>
                  </a:cubicBezTo>
                  <a:cubicBezTo>
                    <a:pt x="44" y="74"/>
                    <a:pt x="35" y="65"/>
                    <a:pt x="35" y="54"/>
                  </a:cubicBezTo>
                  <a:cubicBezTo>
                    <a:pt x="35" y="44"/>
                    <a:pt x="44" y="35"/>
                    <a:pt x="55" y="3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56"/>
            <p:cNvSpPr>
              <a:spLocks noEditPoints="1"/>
            </p:cNvSpPr>
            <p:nvPr/>
          </p:nvSpPr>
          <p:spPr bwMode="auto">
            <a:xfrm>
              <a:off x="2430453" y="3169459"/>
              <a:ext cx="514630" cy="514630"/>
            </a:xfrm>
            <a:custGeom>
              <a:avLst/>
              <a:gdLst>
                <a:gd name="T0" fmla="*/ 78 w 91"/>
                <a:gd name="T1" fmla="*/ 14 h 91"/>
                <a:gd name="T2" fmla="*/ 72 w 91"/>
                <a:gd name="T3" fmla="*/ 8 h 91"/>
                <a:gd name="T4" fmla="*/ 65 w 91"/>
                <a:gd name="T5" fmla="*/ 9 h 91"/>
                <a:gd name="T6" fmla="*/ 62 w 91"/>
                <a:gd name="T7" fmla="*/ 12 h 91"/>
                <a:gd name="T8" fmla="*/ 52 w 91"/>
                <a:gd name="T9" fmla="*/ 9 h 91"/>
                <a:gd name="T10" fmla="*/ 51 w 91"/>
                <a:gd name="T11" fmla="*/ 4 h 91"/>
                <a:gd name="T12" fmla="*/ 46 w 91"/>
                <a:gd name="T13" fmla="*/ 0 h 91"/>
                <a:gd name="T14" fmla="*/ 38 w 91"/>
                <a:gd name="T15" fmla="*/ 1 h 91"/>
                <a:gd name="T16" fmla="*/ 33 w 91"/>
                <a:gd name="T17" fmla="*/ 6 h 91"/>
                <a:gd name="T18" fmla="*/ 33 w 91"/>
                <a:gd name="T19" fmla="*/ 10 h 91"/>
                <a:gd name="T20" fmla="*/ 24 w 91"/>
                <a:gd name="T21" fmla="*/ 15 h 91"/>
                <a:gd name="T22" fmla="*/ 20 w 91"/>
                <a:gd name="T23" fmla="*/ 12 h 91"/>
                <a:gd name="T24" fmla="*/ 14 w 91"/>
                <a:gd name="T25" fmla="*/ 13 h 91"/>
                <a:gd name="T26" fmla="*/ 9 w 91"/>
                <a:gd name="T27" fmla="*/ 20 h 91"/>
                <a:gd name="T28" fmla="*/ 9 w 91"/>
                <a:gd name="T29" fmla="*/ 26 h 91"/>
                <a:gd name="T30" fmla="*/ 12 w 91"/>
                <a:gd name="T31" fmla="*/ 30 h 91"/>
                <a:gd name="T32" fmla="*/ 10 w 91"/>
                <a:gd name="T33" fmla="*/ 39 h 91"/>
                <a:gd name="T34" fmla="*/ 4 w 91"/>
                <a:gd name="T35" fmla="*/ 40 h 91"/>
                <a:gd name="T36" fmla="*/ 0 w 91"/>
                <a:gd name="T37" fmla="*/ 45 h 91"/>
                <a:gd name="T38" fmla="*/ 1 w 91"/>
                <a:gd name="T39" fmla="*/ 53 h 91"/>
                <a:gd name="T40" fmla="*/ 6 w 91"/>
                <a:gd name="T41" fmla="*/ 58 h 91"/>
                <a:gd name="T42" fmla="*/ 12 w 91"/>
                <a:gd name="T43" fmla="*/ 58 h 91"/>
                <a:gd name="T44" fmla="*/ 16 w 91"/>
                <a:gd name="T45" fmla="*/ 66 h 91"/>
                <a:gd name="T46" fmla="*/ 12 w 91"/>
                <a:gd name="T47" fmla="*/ 70 h 91"/>
                <a:gd name="T48" fmla="*/ 13 w 91"/>
                <a:gd name="T49" fmla="*/ 77 h 91"/>
                <a:gd name="T50" fmla="*/ 20 w 91"/>
                <a:gd name="T51" fmla="*/ 82 h 91"/>
                <a:gd name="T52" fmla="*/ 26 w 91"/>
                <a:gd name="T53" fmla="*/ 82 h 91"/>
                <a:gd name="T54" fmla="*/ 30 w 91"/>
                <a:gd name="T55" fmla="*/ 78 h 91"/>
                <a:gd name="T56" fmla="*/ 39 w 91"/>
                <a:gd name="T57" fmla="*/ 81 h 91"/>
                <a:gd name="T58" fmla="*/ 40 w 91"/>
                <a:gd name="T59" fmla="*/ 86 h 91"/>
                <a:gd name="T60" fmla="*/ 45 w 91"/>
                <a:gd name="T61" fmla="*/ 90 h 91"/>
                <a:gd name="T62" fmla="*/ 53 w 91"/>
                <a:gd name="T63" fmla="*/ 90 h 91"/>
                <a:gd name="T64" fmla="*/ 58 w 91"/>
                <a:gd name="T65" fmla="*/ 85 h 91"/>
                <a:gd name="T66" fmla="*/ 58 w 91"/>
                <a:gd name="T67" fmla="*/ 79 h 91"/>
                <a:gd name="T68" fmla="*/ 66 w 91"/>
                <a:gd name="T69" fmla="*/ 75 h 91"/>
                <a:gd name="T70" fmla="*/ 71 w 91"/>
                <a:gd name="T71" fmla="*/ 78 h 91"/>
                <a:gd name="T72" fmla="*/ 77 w 91"/>
                <a:gd name="T73" fmla="*/ 77 h 91"/>
                <a:gd name="T74" fmla="*/ 83 w 91"/>
                <a:gd name="T75" fmla="*/ 71 h 91"/>
                <a:gd name="T76" fmla="*/ 82 w 91"/>
                <a:gd name="T77" fmla="*/ 64 h 91"/>
                <a:gd name="T78" fmla="*/ 79 w 91"/>
                <a:gd name="T79" fmla="*/ 61 h 91"/>
                <a:gd name="T80" fmla="*/ 82 w 91"/>
                <a:gd name="T81" fmla="*/ 52 h 91"/>
                <a:gd name="T82" fmla="*/ 87 w 91"/>
                <a:gd name="T83" fmla="*/ 51 h 91"/>
                <a:gd name="T84" fmla="*/ 91 w 91"/>
                <a:gd name="T85" fmla="*/ 45 h 91"/>
                <a:gd name="T86" fmla="*/ 90 w 91"/>
                <a:gd name="T87" fmla="*/ 37 h 91"/>
                <a:gd name="T88" fmla="*/ 85 w 91"/>
                <a:gd name="T89" fmla="*/ 33 h 91"/>
                <a:gd name="T90" fmla="*/ 80 w 91"/>
                <a:gd name="T91" fmla="*/ 33 h 91"/>
                <a:gd name="T92" fmla="*/ 76 w 91"/>
                <a:gd name="T93" fmla="*/ 24 h 91"/>
                <a:gd name="T94" fmla="*/ 79 w 91"/>
                <a:gd name="T95" fmla="*/ 20 h 91"/>
                <a:gd name="T96" fmla="*/ 78 w 91"/>
                <a:gd name="T97" fmla="*/ 14 h 91"/>
                <a:gd name="T98" fmla="*/ 47 w 91"/>
                <a:gd name="T99" fmla="*/ 61 h 91"/>
                <a:gd name="T100" fmla="*/ 30 w 91"/>
                <a:gd name="T101" fmla="*/ 46 h 91"/>
                <a:gd name="T102" fmla="*/ 44 w 91"/>
                <a:gd name="T103" fmla="*/ 29 h 91"/>
                <a:gd name="T104" fmla="*/ 62 w 91"/>
                <a:gd name="T105" fmla="*/ 44 h 91"/>
                <a:gd name="T106" fmla="*/ 47 w 91"/>
                <a:gd name="T107" fmla="*/ 6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" h="91">
                  <a:moveTo>
                    <a:pt x="78" y="14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0" y="7"/>
                    <a:pt x="67" y="7"/>
                    <a:pt x="65" y="9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59" y="10"/>
                    <a:pt x="56" y="9"/>
                    <a:pt x="52" y="9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1"/>
                    <a:pt x="33" y="3"/>
                    <a:pt x="33" y="6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0" y="12"/>
                    <a:pt x="27" y="13"/>
                    <a:pt x="24" y="1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1"/>
                    <a:pt x="15" y="11"/>
                    <a:pt x="14" y="1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21"/>
                    <a:pt x="7" y="24"/>
                    <a:pt x="9" y="2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3"/>
                    <a:pt x="10" y="36"/>
                    <a:pt x="10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43"/>
                    <a:pt x="0" y="4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6"/>
                    <a:pt x="3" y="58"/>
                    <a:pt x="6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61"/>
                    <a:pt x="14" y="63"/>
                    <a:pt x="16" y="66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1" y="72"/>
                    <a:pt x="11" y="75"/>
                    <a:pt x="13" y="77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1" y="84"/>
                    <a:pt x="24" y="84"/>
                    <a:pt x="26" y="82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3" y="79"/>
                    <a:pt x="36" y="80"/>
                    <a:pt x="39" y="8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9"/>
                    <a:pt x="43" y="91"/>
                    <a:pt x="45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6" y="89"/>
                    <a:pt x="58" y="87"/>
                    <a:pt x="58" y="85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78"/>
                    <a:pt x="64" y="77"/>
                    <a:pt x="66" y="75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80"/>
                    <a:pt x="76" y="79"/>
                    <a:pt x="77" y="77"/>
                  </a:cubicBezTo>
                  <a:cubicBezTo>
                    <a:pt x="83" y="71"/>
                    <a:pt x="83" y="71"/>
                    <a:pt x="83" y="71"/>
                  </a:cubicBezTo>
                  <a:cubicBezTo>
                    <a:pt x="84" y="69"/>
                    <a:pt x="84" y="66"/>
                    <a:pt x="82" y="64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0" y="58"/>
                    <a:pt x="81" y="55"/>
                    <a:pt x="82" y="5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9" y="50"/>
                    <a:pt x="91" y="48"/>
                    <a:pt x="91" y="45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5"/>
                    <a:pt x="88" y="33"/>
                    <a:pt x="85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9" y="30"/>
                    <a:pt x="78" y="27"/>
                    <a:pt x="76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8"/>
                    <a:pt x="80" y="15"/>
                    <a:pt x="78" y="14"/>
                  </a:cubicBezTo>
                  <a:close/>
                  <a:moveTo>
                    <a:pt x="47" y="61"/>
                  </a:moveTo>
                  <a:cubicBezTo>
                    <a:pt x="38" y="62"/>
                    <a:pt x="30" y="55"/>
                    <a:pt x="30" y="46"/>
                  </a:cubicBezTo>
                  <a:cubicBezTo>
                    <a:pt x="29" y="37"/>
                    <a:pt x="36" y="30"/>
                    <a:pt x="44" y="29"/>
                  </a:cubicBezTo>
                  <a:cubicBezTo>
                    <a:pt x="53" y="28"/>
                    <a:pt x="61" y="35"/>
                    <a:pt x="62" y="44"/>
                  </a:cubicBezTo>
                  <a:cubicBezTo>
                    <a:pt x="62" y="52"/>
                    <a:pt x="56" y="60"/>
                    <a:pt x="47" y="6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2104044" y="3474425"/>
              <a:ext cx="412180" cy="414563"/>
            </a:xfrm>
            <a:custGeom>
              <a:avLst/>
              <a:gdLst>
                <a:gd name="T0" fmla="*/ 4 w 73"/>
                <a:gd name="T1" fmla="*/ 29 h 73"/>
                <a:gd name="T2" fmla="*/ 0 w 73"/>
                <a:gd name="T3" fmla="*/ 34 h 73"/>
                <a:gd name="T4" fmla="*/ 0 w 73"/>
                <a:gd name="T5" fmla="*/ 39 h 73"/>
                <a:gd name="T6" fmla="*/ 4 w 73"/>
                <a:gd name="T7" fmla="*/ 44 h 73"/>
                <a:gd name="T8" fmla="*/ 8 w 73"/>
                <a:gd name="T9" fmla="*/ 44 h 73"/>
                <a:gd name="T10" fmla="*/ 10 w 73"/>
                <a:gd name="T11" fmla="*/ 51 h 73"/>
                <a:gd name="T12" fmla="*/ 8 w 73"/>
                <a:gd name="T13" fmla="*/ 53 h 73"/>
                <a:gd name="T14" fmla="*/ 8 w 73"/>
                <a:gd name="T15" fmla="*/ 60 h 73"/>
                <a:gd name="T16" fmla="*/ 12 w 73"/>
                <a:gd name="T17" fmla="*/ 64 h 73"/>
                <a:gd name="T18" fmla="*/ 18 w 73"/>
                <a:gd name="T19" fmla="*/ 64 h 73"/>
                <a:gd name="T20" fmla="*/ 21 w 73"/>
                <a:gd name="T21" fmla="*/ 62 h 73"/>
                <a:gd name="T22" fmla="*/ 28 w 73"/>
                <a:gd name="T23" fmla="*/ 65 h 73"/>
                <a:gd name="T24" fmla="*/ 28 w 73"/>
                <a:gd name="T25" fmla="*/ 69 h 73"/>
                <a:gd name="T26" fmla="*/ 33 w 73"/>
                <a:gd name="T27" fmla="*/ 73 h 73"/>
                <a:gd name="T28" fmla="*/ 38 w 73"/>
                <a:gd name="T29" fmla="*/ 73 h 73"/>
                <a:gd name="T30" fmla="*/ 43 w 73"/>
                <a:gd name="T31" fmla="*/ 69 h 73"/>
                <a:gd name="T32" fmla="*/ 44 w 73"/>
                <a:gd name="T33" fmla="*/ 65 h 73"/>
                <a:gd name="T34" fmla="*/ 51 w 73"/>
                <a:gd name="T35" fmla="*/ 62 h 73"/>
                <a:gd name="T36" fmla="*/ 54 w 73"/>
                <a:gd name="T37" fmla="*/ 65 h 73"/>
                <a:gd name="T38" fmla="*/ 60 w 73"/>
                <a:gd name="T39" fmla="*/ 64 h 73"/>
                <a:gd name="T40" fmla="*/ 64 w 73"/>
                <a:gd name="T41" fmla="*/ 61 h 73"/>
                <a:gd name="T42" fmla="*/ 64 w 73"/>
                <a:gd name="T43" fmla="*/ 54 h 73"/>
                <a:gd name="T44" fmla="*/ 62 w 73"/>
                <a:gd name="T45" fmla="*/ 51 h 73"/>
                <a:gd name="T46" fmla="*/ 65 w 73"/>
                <a:gd name="T47" fmla="*/ 44 h 73"/>
                <a:gd name="T48" fmla="*/ 68 w 73"/>
                <a:gd name="T49" fmla="*/ 44 h 73"/>
                <a:gd name="T50" fmla="*/ 73 w 73"/>
                <a:gd name="T51" fmla="*/ 39 h 73"/>
                <a:gd name="T52" fmla="*/ 73 w 73"/>
                <a:gd name="T53" fmla="*/ 34 h 73"/>
                <a:gd name="T54" fmla="*/ 69 w 73"/>
                <a:gd name="T55" fmla="*/ 29 h 73"/>
                <a:gd name="T56" fmla="*/ 65 w 73"/>
                <a:gd name="T57" fmla="*/ 29 h 73"/>
                <a:gd name="T58" fmla="*/ 63 w 73"/>
                <a:gd name="T59" fmla="*/ 22 h 73"/>
                <a:gd name="T60" fmla="*/ 65 w 73"/>
                <a:gd name="T61" fmla="*/ 19 h 73"/>
                <a:gd name="T62" fmla="*/ 64 w 73"/>
                <a:gd name="T63" fmla="*/ 13 h 73"/>
                <a:gd name="T64" fmla="*/ 61 w 73"/>
                <a:gd name="T65" fmla="*/ 9 h 73"/>
                <a:gd name="T66" fmla="*/ 54 w 73"/>
                <a:gd name="T67" fmla="*/ 9 h 73"/>
                <a:gd name="T68" fmla="*/ 52 w 73"/>
                <a:gd name="T69" fmla="*/ 11 h 73"/>
                <a:gd name="T70" fmla="*/ 45 w 73"/>
                <a:gd name="T71" fmla="*/ 8 h 73"/>
                <a:gd name="T72" fmla="*/ 44 w 73"/>
                <a:gd name="T73" fmla="*/ 4 h 73"/>
                <a:gd name="T74" fmla="*/ 40 w 73"/>
                <a:gd name="T75" fmla="*/ 0 h 73"/>
                <a:gd name="T76" fmla="*/ 35 w 73"/>
                <a:gd name="T77" fmla="*/ 0 h 73"/>
                <a:gd name="T78" fmla="*/ 30 w 73"/>
                <a:gd name="T79" fmla="*/ 4 h 73"/>
                <a:gd name="T80" fmla="*/ 29 w 73"/>
                <a:gd name="T81" fmla="*/ 7 h 73"/>
                <a:gd name="T82" fmla="*/ 22 w 73"/>
                <a:gd name="T83" fmla="*/ 10 h 73"/>
                <a:gd name="T84" fmla="*/ 19 w 73"/>
                <a:gd name="T85" fmla="*/ 8 h 73"/>
                <a:gd name="T86" fmla="*/ 13 w 73"/>
                <a:gd name="T87" fmla="*/ 9 h 73"/>
                <a:gd name="T88" fmla="*/ 9 w 73"/>
                <a:gd name="T89" fmla="*/ 12 h 73"/>
                <a:gd name="T90" fmla="*/ 9 w 73"/>
                <a:gd name="T91" fmla="*/ 19 h 73"/>
                <a:gd name="T92" fmla="*/ 11 w 73"/>
                <a:gd name="T93" fmla="*/ 21 h 73"/>
                <a:gd name="T94" fmla="*/ 8 w 73"/>
                <a:gd name="T95" fmla="*/ 28 h 73"/>
                <a:gd name="T96" fmla="*/ 4 w 73"/>
                <a:gd name="T97" fmla="*/ 29 h 73"/>
                <a:gd name="T98" fmla="*/ 37 w 73"/>
                <a:gd name="T99" fmla="*/ 23 h 73"/>
                <a:gd name="T100" fmla="*/ 50 w 73"/>
                <a:gd name="T101" fmla="*/ 36 h 73"/>
                <a:gd name="T102" fmla="*/ 36 w 73"/>
                <a:gd name="T103" fmla="*/ 49 h 73"/>
                <a:gd name="T104" fmla="*/ 24 w 73"/>
                <a:gd name="T105" fmla="*/ 36 h 73"/>
                <a:gd name="T106" fmla="*/ 37 w 73"/>
                <a:gd name="T10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" h="73">
                  <a:moveTo>
                    <a:pt x="4" y="29"/>
                  </a:moveTo>
                  <a:cubicBezTo>
                    <a:pt x="2" y="29"/>
                    <a:pt x="0" y="31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3"/>
                    <a:pt x="4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9" y="49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5"/>
                    <a:pt x="7" y="58"/>
                    <a:pt x="8" y="60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6"/>
                    <a:pt x="18" y="64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4" y="63"/>
                    <a:pt x="26" y="64"/>
                    <a:pt x="28" y="65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3"/>
                    <a:pt x="33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41" y="73"/>
                    <a:pt x="43" y="71"/>
                    <a:pt x="43" y="6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6" y="64"/>
                    <a:pt x="49" y="64"/>
                    <a:pt x="51" y="62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6" y="66"/>
                    <a:pt x="58" y="66"/>
                    <a:pt x="60" y="64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59"/>
                    <a:pt x="66" y="56"/>
                    <a:pt x="64" y="54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4" y="49"/>
                    <a:pt x="65" y="47"/>
                    <a:pt x="65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71" y="44"/>
                    <a:pt x="73" y="42"/>
                    <a:pt x="73" y="3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2"/>
                    <a:pt x="71" y="30"/>
                    <a:pt x="69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6"/>
                    <a:pt x="64" y="24"/>
                    <a:pt x="63" y="22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7"/>
                    <a:pt x="66" y="15"/>
                    <a:pt x="64" y="1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7"/>
                    <a:pt x="56" y="7"/>
                    <a:pt x="54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0" y="9"/>
                    <a:pt x="47" y="8"/>
                    <a:pt x="45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30" y="2"/>
                    <a:pt x="30" y="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4" y="9"/>
                    <a:pt x="22" y="10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7" y="7"/>
                    <a:pt x="14" y="7"/>
                    <a:pt x="13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4"/>
                    <a:pt x="7" y="17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4"/>
                    <a:pt x="8" y="26"/>
                    <a:pt x="8" y="28"/>
                  </a:cubicBezTo>
                  <a:lnTo>
                    <a:pt x="4" y="29"/>
                  </a:lnTo>
                  <a:close/>
                  <a:moveTo>
                    <a:pt x="37" y="23"/>
                  </a:moveTo>
                  <a:cubicBezTo>
                    <a:pt x="44" y="23"/>
                    <a:pt x="50" y="29"/>
                    <a:pt x="50" y="36"/>
                  </a:cubicBezTo>
                  <a:cubicBezTo>
                    <a:pt x="50" y="44"/>
                    <a:pt x="44" y="49"/>
                    <a:pt x="36" y="49"/>
                  </a:cubicBezTo>
                  <a:cubicBezTo>
                    <a:pt x="29" y="49"/>
                    <a:pt x="23" y="43"/>
                    <a:pt x="24" y="36"/>
                  </a:cubicBezTo>
                  <a:cubicBezTo>
                    <a:pt x="24" y="29"/>
                    <a:pt x="30" y="23"/>
                    <a:pt x="37" y="2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Freeform 84"/>
          <p:cNvSpPr>
            <a:spLocks noEditPoints="1"/>
          </p:cNvSpPr>
          <p:nvPr/>
        </p:nvSpPr>
        <p:spPr bwMode="auto">
          <a:xfrm>
            <a:off x="10325525" y="2783175"/>
            <a:ext cx="622236" cy="911046"/>
          </a:xfrm>
          <a:custGeom>
            <a:avLst/>
            <a:gdLst>
              <a:gd name="T0" fmla="*/ 109 w 112"/>
              <a:gd name="T1" fmla="*/ 41 h 163"/>
              <a:gd name="T2" fmla="*/ 107 w 112"/>
              <a:gd name="T3" fmla="*/ 34 h 163"/>
              <a:gd name="T4" fmla="*/ 55 w 112"/>
              <a:gd name="T5" fmla="*/ 0 h 163"/>
              <a:gd name="T6" fmla="*/ 0 w 112"/>
              <a:gd name="T7" fmla="*/ 51 h 163"/>
              <a:gd name="T8" fmla="*/ 0 w 112"/>
              <a:gd name="T9" fmla="*/ 57 h 163"/>
              <a:gd name="T10" fmla="*/ 0 w 112"/>
              <a:gd name="T11" fmla="*/ 62 h 163"/>
              <a:gd name="T12" fmla="*/ 24 w 112"/>
              <a:gd name="T13" fmla="*/ 111 h 163"/>
              <a:gd name="T14" fmla="*/ 56 w 112"/>
              <a:gd name="T15" fmla="*/ 163 h 163"/>
              <a:gd name="T16" fmla="*/ 75 w 112"/>
              <a:gd name="T17" fmla="*/ 130 h 163"/>
              <a:gd name="T18" fmla="*/ 81 w 112"/>
              <a:gd name="T19" fmla="*/ 120 h 163"/>
              <a:gd name="T20" fmla="*/ 85 w 112"/>
              <a:gd name="T21" fmla="*/ 114 h 163"/>
              <a:gd name="T22" fmla="*/ 112 w 112"/>
              <a:gd name="T23" fmla="*/ 58 h 163"/>
              <a:gd name="T24" fmla="*/ 112 w 112"/>
              <a:gd name="T25" fmla="*/ 50 h 163"/>
              <a:gd name="T26" fmla="*/ 109 w 112"/>
              <a:gd name="T27" fmla="*/ 41 h 163"/>
              <a:gd name="T28" fmla="*/ 56 w 112"/>
              <a:gd name="T29" fmla="*/ 75 h 163"/>
              <a:gd name="T30" fmla="*/ 36 w 112"/>
              <a:gd name="T31" fmla="*/ 62 h 163"/>
              <a:gd name="T32" fmla="*/ 36 w 112"/>
              <a:gd name="T33" fmla="*/ 57 h 163"/>
              <a:gd name="T34" fmla="*/ 36 w 112"/>
              <a:gd name="T35" fmla="*/ 52 h 163"/>
              <a:gd name="T36" fmla="*/ 56 w 112"/>
              <a:gd name="T37" fmla="*/ 34 h 163"/>
              <a:gd name="T38" fmla="*/ 77 w 112"/>
              <a:gd name="T39" fmla="*/ 55 h 163"/>
              <a:gd name="T40" fmla="*/ 56 w 112"/>
              <a:gd name="T41" fmla="*/ 7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" h="163">
                <a:moveTo>
                  <a:pt x="109" y="41"/>
                </a:moveTo>
                <a:cubicBezTo>
                  <a:pt x="109" y="38"/>
                  <a:pt x="108" y="36"/>
                  <a:pt x="107" y="34"/>
                </a:cubicBezTo>
                <a:cubicBezTo>
                  <a:pt x="96" y="9"/>
                  <a:pt x="74" y="0"/>
                  <a:pt x="55" y="0"/>
                </a:cubicBezTo>
                <a:cubicBezTo>
                  <a:pt x="30" y="0"/>
                  <a:pt x="3" y="16"/>
                  <a:pt x="0" y="51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8"/>
                  <a:pt x="0" y="60"/>
                  <a:pt x="0" y="62"/>
                </a:cubicBezTo>
                <a:cubicBezTo>
                  <a:pt x="2" y="78"/>
                  <a:pt x="15" y="95"/>
                  <a:pt x="24" y="111"/>
                </a:cubicBezTo>
                <a:cubicBezTo>
                  <a:pt x="35" y="129"/>
                  <a:pt x="45" y="146"/>
                  <a:pt x="56" y="163"/>
                </a:cubicBezTo>
                <a:cubicBezTo>
                  <a:pt x="62" y="152"/>
                  <a:pt x="69" y="141"/>
                  <a:pt x="75" y="130"/>
                </a:cubicBezTo>
                <a:cubicBezTo>
                  <a:pt x="77" y="127"/>
                  <a:pt x="79" y="123"/>
                  <a:pt x="81" y="120"/>
                </a:cubicBezTo>
                <a:cubicBezTo>
                  <a:pt x="82" y="118"/>
                  <a:pt x="84" y="116"/>
                  <a:pt x="85" y="114"/>
                </a:cubicBezTo>
                <a:cubicBezTo>
                  <a:pt x="96" y="96"/>
                  <a:pt x="112" y="76"/>
                  <a:pt x="112" y="58"/>
                </a:cubicBezTo>
                <a:cubicBezTo>
                  <a:pt x="112" y="50"/>
                  <a:pt x="112" y="50"/>
                  <a:pt x="112" y="50"/>
                </a:cubicBezTo>
                <a:cubicBezTo>
                  <a:pt x="112" y="48"/>
                  <a:pt x="110" y="41"/>
                  <a:pt x="109" y="41"/>
                </a:cubicBezTo>
                <a:close/>
                <a:moveTo>
                  <a:pt x="56" y="75"/>
                </a:moveTo>
                <a:cubicBezTo>
                  <a:pt x="48" y="75"/>
                  <a:pt x="40" y="72"/>
                  <a:pt x="36" y="62"/>
                </a:cubicBezTo>
                <a:cubicBezTo>
                  <a:pt x="36" y="60"/>
                  <a:pt x="36" y="57"/>
                  <a:pt x="36" y="57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40"/>
                  <a:pt x="47" y="34"/>
                  <a:pt x="56" y="34"/>
                </a:cubicBezTo>
                <a:cubicBezTo>
                  <a:pt x="68" y="34"/>
                  <a:pt x="77" y="43"/>
                  <a:pt x="77" y="55"/>
                </a:cubicBezTo>
                <a:cubicBezTo>
                  <a:pt x="77" y="66"/>
                  <a:pt x="67" y="75"/>
                  <a:pt x="56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852772" y="2817222"/>
            <a:ext cx="767815" cy="777207"/>
            <a:chOff x="7567222" y="2976473"/>
            <a:chExt cx="779092" cy="788623"/>
          </a:xfrm>
          <a:solidFill>
            <a:schemeClr val="bg1"/>
          </a:solidFill>
        </p:grpSpPr>
        <p:sp>
          <p:nvSpPr>
            <p:cNvPr id="66" name="Freeform 73"/>
            <p:cNvSpPr>
              <a:spLocks/>
            </p:cNvSpPr>
            <p:nvPr/>
          </p:nvSpPr>
          <p:spPr bwMode="auto">
            <a:xfrm>
              <a:off x="7793564" y="2976473"/>
              <a:ext cx="326409" cy="147718"/>
            </a:xfrm>
            <a:custGeom>
              <a:avLst/>
              <a:gdLst>
                <a:gd name="T0" fmla="*/ 3 w 58"/>
                <a:gd name="T1" fmla="*/ 26 h 26"/>
                <a:gd name="T2" fmla="*/ 55 w 58"/>
                <a:gd name="T3" fmla="*/ 26 h 26"/>
                <a:gd name="T4" fmla="*/ 58 w 58"/>
                <a:gd name="T5" fmla="*/ 23 h 26"/>
                <a:gd name="T6" fmla="*/ 58 w 58"/>
                <a:gd name="T7" fmla="*/ 0 h 26"/>
                <a:gd name="T8" fmla="*/ 0 w 58"/>
                <a:gd name="T9" fmla="*/ 0 h 26"/>
                <a:gd name="T10" fmla="*/ 0 w 58"/>
                <a:gd name="T11" fmla="*/ 23 h 26"/>
                <a:gd name="T12" fmla="*/ 3 w 58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6">
                  <a:moveTo>
                    <a:pt x="3" y="26"/>
                  </a:moveTo>
                  <a:cubicBezTo>
                    <a:pt x="55" y="26"/>
                    <a:pt x="55" y="26"/>
                    <a:pt x="55" y="26"/>
                  </a:cubicBezTo>
                  <a:cubicBezTo>
                    <a:pt x="56" y="26"/>
                    <a:pt x="58" y="25"/>
                    <a:pt x="58" y="2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74"/>
            <p:cNvSpPr>
              <a:spLocks noEditPoints="1"/>
            </p:cNvSpPr>
            <p:nvPr/>
          </p:nvSpPr>
          <p:spPr bwMode="auto">
            <a:xfrm>
              <a:off x="7567222" y="2976473"/>
              <a:ext cx="779092" cy="788623"/>
            </a:xfrm>
            <a:custGeom>
              <a:avLst/>
              <a:gdLst>
                <a:gd name="T0" fmla="*/ 136 w 138"/>
                <a:gd name="T1" fmla="*/ 35 h 139"/>
                <a:gd name="T2" fmla="*/ 107 w 138"/>
                <a:gd name="T3" fmla="*/ 6 h 139"/>
                <a:gd name="T4" fmla="*/ 107 w 138"/>
                <a:gd name="T5" fmla="*/ 23 h 139"/>
                <a:gd name="T6" fmla="*/ 95 w 138"/>
                <a:gd name="T7" fmla="*/ 35 h 139"/>
                <a:gd name="T8" fmla="*/ 43 w 138"/>
                <a:gd name="T9" fmla="*/ 35 h 139"/>
                <a:gd name="T10" fmla="*/ 31 w 138"/>
                <a:gd name="T11" fmla="*/ 23 h 139"/>
                <a:gd name="T12" fmla="*/ 31 w 138"/>
                <a:gd name="T13" fmla="*/ 0 h 139"/>
                <a:gd name="T14" fmla="*/ 13 w 138"/>
                <a:gd name="T15" fmla="*/ 0 h 139"/>
                <a:gd name="T16" fmla="*/ 0 w 138"/>
                <a:gd name="T17" fmla="*/ 13 h 139"/>
                <a:gd name="T18" fmla="*/ 0 w 138"/>
                <a:gd name="T19" fmla="*/ 126 h 139"/>
                <a:gd name="T20" fmla="*/ 13 w 138"/>
                <a:gd name="T21" fmla="*/ 139 h 139"/>
                <a:gd name="T22" fmla="*/ 125 w 138"/>
                <a:gd name="T23" fmla="*/ 139 h 139"/>
                <a:gd name="T24" fmla="*/ 138 w 138"/>
                <a:gd name="T25" fmla="*/ 126 h 139"/>
                <a:gd name="T26" fmla="*/ 138 w 138"/>
                <a:gd name="T27" fmla="*/ 40 h 139"/>
                <a:gd name="T28" fmla="*/ 136 w 138"/>
                <a:gd name="T29" fmla="*/ 35 h 139"/>
                <a:gd name="T30" fmla="*/ 117 w 138"/>
                <a:gd name="T31" fmla="*/ 110 h 139"/>
                <a:gd name="T32" fmla="*/ 109 w 138"/>
                <a:gd name="T33" fmla="*/ 117 h 139"/>
                <a:gd name="T34" fmla="*/ 29 w 138"/>
                <a:gd name="T35" fmla="*/ 117 h 139"/>
                <a:gd name="T36" fmla="*/ 21 w 138"/>
                <a:gd name="T37" fmla="*/ 110 h 139"/>
                <a:gd name="T38" fmla="*/ 21 w 138"/>
                <a:gd name="T39" fmla="*/ 71 h 139"/>
                <a:gd name="T40" fmla="*/ 29 w 138"/>
                <a:gd name="T41" fmla="*/ 64 h 139"/>
                <a:gd name="T42" fmla="*/ 109 w 138"/>
                <a:gd name="T43" fmla="*/ 64 h 139"/>
                <a:gd name="T44" fmla="*/ 117 w 138"/>
                <a:gd name="T45" fmla="*/ 71 h 139"/>
                <a:gd name="T46" fmla="*/ 117 w 138"/>
                <a:gd name="T47" fmla="*/ 11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8" h="139">
                  <a:moveTo>
                    <a:pt x="136" y="35"/>
                  </a:moveTo>
                  <a:cubicBezTo>
                    <a:pt x="107" y="6"/>
                    <a:pt x="107" y="6"/>
                    <a:pt x="107" y="6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30"/>
                    <a:pt x="101" y="35"/>
                    <a:pt x="95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37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3"/>
                    <a:pt x="6" y="139"/>
                    <a:pt x="13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32" y="139"/>
                    <a:pt x="138" y="133"/>
                    <a:pt x="138" y="126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8" y="38"/>
                    <a:pt x="137" y="37"/>
                    <a:pt x="136" y="35"/>
                  </a:cubicBezTo>
                  <a:close/>
                  <a:moveTo>
                    <a:pt x="117" y="110"/>
                  </a:moveTo>
                  <a:cubicBezTo>
                    <a:pt x="117" y="114"/>
                    <a:pt x="113" y="117"/>
                    <a:pt x="109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5" y="117"/>
                    <a:pt x="21" y="114"/>
                    <a:pt x="21" y="110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67"/>
                    <a:pt x="25" y="64"/>
                    <a:pt x="29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13" y="64"/>
                    <a:pt x="117" y="67"/>
                    <a:pt x="117" y="71"/>
                  </a:cubicBezTo>
                  <a:lnTo>
                    <a:pt x="117" y="1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Freeform 75"/>
            <p:cNvSpPr>
              <a:spLocks/>
            </p:cNvSpPr>
            <p:nvPr/>
          </p:nvSpPr>
          <p:spPr bwMode="auto">
            <a:xfrm>
              <a:off x="7753061" y="3400566"/>
              <a:ext cx="407415" cy="57181"/>
            </a:xfrm>
            <a:custGeom>
              <a:avLst/>
              <a:gdLst>
                <a:gd name="T0" fmla="*/ 68 w 72"/>
                <a:gd name="T1" fmla="*/ 0 h 10"/>
                <a:gd name="T2" fmla="*/ 4 w 72"/>
                <a:gd name="T3" fmla="*/ 0 h 10"/>
                <a:gd name="T4" fmla="*/ 0 w 72"/>
                <a:gd name="T5" fmla="*/ 5 h 10"/>
                <a:gd name="T6" fmla="*/ 4 w 72"/>
                <a:gd name="T7" fmla="*/ 10 h 10"/>
                <a:gd name="T8" fmla="*/ 68 w 72"/>
                <a:gd name="T9" fmla="*/ 10 h 10"/>
                <a:gd name="T10" fmla="*/ 72 w 72"/>
                <a:gd name="T11" fmla="*/ 5 h 10"/>
                <a:gd name="T12" fmla="*/ 68 w 7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0">
                  <a:moveTo>
                    <a:pt x="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70" y="10"/>
                    <a:pt x="72" y="8"/>
                    <a:pt x="72" y="5"/>
                  </a:cubicBezTo>
                  <a:cubicBezTo>
                    <a:pt x="72" y="2"/>
                    <a:pt x="70" y="0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7805477" y="3507781"/>
              <a:ext cx="302583" cy="52416"/>
            </a:xfrm>
            <a:custGeom>
              <a:avLst/>
              <a:gdLst>
                <a:gd name="T0" fmla="*/ 50 w 54"/>
                <a:gd name="T1" fmla="*/ 0 h 9"/>
                <a:gd name="T2" fmla="*/ 4 w 54"/>
                <a:gd name="T3" fmla="*/ 0 h 9"/>
                <a:gd name="T4" fmla="*/ 0 w 54"/>
                <a:gd name="T5" fmla="*/ 4 h 9"/>
                <a:gd name="T6" fmla="*/ 4 w 54"/>
                <a:gd name="T7" fmla="*/ 9 h 9"/>
                <a:gd name="T8" fmla="*/ 50 w 54"/>
                <a:gd name="T9" fmla="*/ 9 h 9"/>
                <a:gd name="T10" fmla="*/ 54 w 54"/>
                <a:gd name="T11" fmla="*/ 4 h 9"/>
                <a:gd name="T12" fmla="*/ 50 w 5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">
                  <a:moveTo>
                    <a:pt x="5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2" y="9"/>
                    <a:pt x="54" y="7"/>
                    <a:pt x="54" y="4"/>
                  </a:cubicBezTo>
                  <a:cubicBezTo>
                    <a:pt x="54" y="2"/>
                    <a:pt x="52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8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项递进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50" name="Oval 2"/>
          <p:cNvSpPr/>
          <p:nvPr/>
        </p:nvSpPr>
        <p:spPr>
          <a:xfrm>
            <a:off x="1204756" y="1503579"/>
            <a:ext cx="1817451" cy="18166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  <a:latin typeface="Roboto Light" charset="0"/>
            </a:endParaRPr>
          </a:p>
        </p:txBody>
      </p:sp>
      <p:sp>
        <p:nvSpPr>
          <p:cNvPr id="51" name="Oval 3"/>
          <p:cNvSpPr/>
          <p:nvPr/>
        </p:nvSpPr>
        <p:spPr>
          <a:xfrm>
            <a:off x="3544426" y="1866277"/>
            <a:ext cx="1076979" cy="1076978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  <a:latin typeface="Roboto Light" charset="0"/>
            </a:endParaRPr>
          </a:p>
        </p:txBody>
      </p:sp>
      <p:sp>
        <p:nvSpPr>
          <p:cNvPr id="52" name="Oval 28"/>
          <p:cNvSpPr/>
          <p:nvPr/>
        </p:nvSpPr>
        <p:spPr>
          <a:xfrm>
            <a:off x="5143626" y="1501991"/>
            <a:ext cx="1816657" cy="1816657"/>
          </a:xfrm>
          <a:prstGeom prst="ellipse">
            <a:avLst/>
          </a:prstGeom>
          <a:solidFill>
            <a:srgbClr val="9BBB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  <a:latin typeface="Roboto Light" charset="0"/>
            </a:endParaRPr>
          </a:p>
        </p:txBody>
      </p:sp>
      <p:sp>
        <p:nvSpPr>
          <p:cNvPr id="53" name="Oval 29"/>
          <p:cNvSpPr/>
          <p:nvPr/>
        </p:nvSpPr>
        <p:spPr>
          <a:xfrm>
            <a:off x="7497582" y="1866277"/>
            <a:ext cx="1076978" cy="1076978"/>
          </a:xfrm>
          <a:prstGeom prst="ellipse">
            <a:avLst/>
          </a:prstGeom>
          <a:solidFill>
            <a:srgbClr val="F8841D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  <a:latin typeface="Roboto Light" charset="0"/>
            </a:endParaRPr>
          </a:p>
        </p:txBody>
      </p:sp>
      <p:sp>
        <p:nvSpPr>
          <p:cNvPr id="54" name="Freeform 1"/>
          <p:cNvSpPr>
            <a:spLocks noChangeArrowheads="1"/>
          </p:cNvSpPr>
          <p:nvPr/>
        </p:nvSpPr>
        <p:spPr bwMode="auto">
          <a:xfrm rot="10800000">
            <a:off x="3169032" y="2200400"/>
            <a:ext cx="262697" cy="409522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rgbClr val="546E7A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75" dirty="0">
              <a:latin typeface="Roboto Light"/>
              <a:ea typeface="+mn-ea"/>
            </a:endParaRPr>
          </a:p>
        </p:txBody>
      </p:sp>
      <p:sp>
        <p:nvSpPr>
          <p:cNvPr id="70" name="Freeform 1"/>
          <p:cNvSpPr>
            <a:spLocks noChangeArrowheads="1"/>
          </p:cNvSpPr>
          <p:nvPr/>
        </p:nvSpPr>
        <p:spPr bwMode="auto">
          <a:xfrm rot="10800000">
            <a:off x="4754738" y="2200400"/>
            <a:ext cx="262697" cy="409522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rgbClr val="546E7A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75" dirty="0">
              <a:latin typeface="Roboto Light"/>
              <a:ea typeface="+mn-ea"/>
            </a:endParaRPr>
          </a:p>
        </p:txBody>
      </p:sp>
      <p:sp>
        <p:nvSpPr>
          <p:cNvPr id="71" name="Freeform 1"/>
          <p:cNvSpPr>
            <a:spLocks noChangeArrowheads="1"/>
          </p:cNvSpPr>
          <p:nvPr/>
        </p:nvSpPr>
        <p:spPr bwMode="auto">
          <a:xfrm rot="10800000">
            <a:off x="7101552" y="2200400"/>
            <a:ext cx="261903" cy="409522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rgbClr val="546E7A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75" dirty="0">
              <a:latin typeface="Roboto Light"/>
              <a:ea typeface="+mn-ea"/>
            </a:endParaRPr>
          </a:p>
        </p:txBody>
      </p:sp>
      <p:sp>
        <p:nvSpPr>
          <p:cNvPr id="72" name="Oval 37"/>
          <p:cNvSpPr/>
          <p:nvPr/>
        </p:nvSpPr>
        <p:spPr>
          <a:xfrm>
            <a:off x="9103923" y="1496437"/>
            <a:ext cx="1817451" cy="1816657"/>
          </a:xfrm>
          <a:prstGeom prst="ellipse">
            <a:avLst/>
          </a:prstGeom>
          <a:solidFill>
            <a:srgbClr val="F26D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anchor="ctr"/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 sz="2150">
              <a:solidFill>
                <a:srgbClr val="FFFFFF"/>
              </a:solidFill>
              <a:latin typeface="Roboto Light" charset="0"/>
            </a:endParaRPr>
          </a:p>
        </p:txBody>
      </p:sp>
      <p:sp>
        <p:nvSpPr>
          <p:cNvPr id="73" name="Freeform 1"/>
          <p:cNvSpPr>
            <a:spLocks noChangeArrowheads="1"/>
          </p:cNvSpPr>
          <p:nvPr/>
        </p:nvSpPr>
        <p:spPr bwMode="auto">
          <a:xfrm rot="10800000">
            <a:off x="8695195" y="2200400"/>
            <a:ext cx="261903" cy="409522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rgbClr val="546E7A"/>
          </a:solidFill>
          <a:ln>
            <a:noFill/>
          </a:ln>
          <a:effectLst/>
          <a:extLst/>
        </p:spPr>
        <p:txBody>
          <a:bodyPr wrap="none" lIns="121910" tIns="60955" rIns="121910" bIns="60955" anchor="ctr"/>
          <a:lstStyle/>
          <a:p>
            <a:pPr defTabSz="5442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75" dirty="0">
              <a:latin typeface="Roboto Light"/>
              <a:ea typeface="+mn-ea"/>
            </a:endParaRPr>
          </a:p>
        </p:txBody>
      </p:sp>
      <p:sp>
        <p:nvSpPr>
          <p:cNvPr id="74" name="Freeform 16"/>
          <p:cNvSpPr>
            <a:spLocks noChangeArrowheads="1"/>
          </p:cNvSpPr>
          <p:nvPr/>
        </p:nvSpPr>
        <p:spPr bwMode="auto">
          <a:xfrm>
            <a:off x="1758721" y="1855165"/>
            <a:ext cx="690473" cy="1084121"/>
          </a:xfrm>
          <a:custGeom>
            <a:avLst/>
            <a:gdLst>
              <a:gd name="T0" fmla="*/ 853180 w 657"/>
              <a:gd name="T1" fmla="*/ 1989409 h 1032"/>
              <a:gd name="T2" fmla="*/ 699775 w 657"/>
              <a:gd name="T3" fmla="*/ 2165872 h 1032"/>
              <a:gd name="T4" fmla="*/ 525357 w 657"/>
              <a:gd name="T5" fmla="*/ 1989409 h 1032"/>
              <a:gd name="T6" fmla="*/ 941440 w 657"/>
              <a:gd name="T7" fmla="*/ 1924286 h 1032"/>
              <a:gd name="T8" fmla="*/ 416083 w 657"/>
              <a:gd name="T9" fmla="*/ 1749924 h 1032"/>
              <a:gd name="T10" fmla="*/ 1378537 w 657"/>
              <a:gd name="T11" fmla="*/ 699549 h 1032"/>
              <a:gd name="T12" fmla="*/ 1181002 w 657"/>
              <a:gd name="T13" fmla="*/ 1180621 h 1032"/>
              <a:gd name="T14" fmla="*/ 1115858 w 657"/>
              <a:gd name="T15" fmla="*/ 1333976 h 1032"/>
              <a:gd name="T16" fmla="*/ 1050714 w 657"/>
              <a:gd name="T17" fmla="*/ 1487330 h 1032"/>
              <a:gd name="T18" fmla="*/ 1050714 w 657"/>
              <a:gd name="T19" fmla="*/ 1531446 h 1032"/>
              <a:gd name="T20" fmla="*/ 348837 w 657"/>
              <a:gd name="T21" fmla="*/ 1661692 h 1032"/>
              <a:gd name="T22" fmla="*/ 327823 w 657"/>
              <a:gd name="T23" fmla="*/ 1487330 h 1032"/>
              <a:gd name="T24" fmla="*/ 283693 w 657"/>
              <a:gd name="T25" fmla="*/ 1333976 h 1032"/>
              <a:gd name="T26" fmla="*/ 195433 w 657"/>
              <a:gd name="T27" fmla="*/ 1159613 h 1032"/>
              <a:gd name="T28" fmla="*/ 0 w 657"/>
              <a:gd name="T29" fmla="*/ 699549 h 1032"/>
              <a:gd name="T30" fmla="*/ 699775 w 657"/>
              <a:gd name="T31" fmla="*/ 0 h 1032"/>
              <a:gd name="T32" fmla="*/ 1378537 w 657"/>
              <a:gd name="T33" fmla="*/ 699549 h 1032"/>
              <a:gd name="T34" fmla="*/ 1071728 w 657"/>
              <a:gd name="T35" fmla="*/ 327717 h 1032"/>
              <a:gd name="T36" fmla="*/ 327823 w 657"/>
              <a:gd name="T37" fmla="*/ 327717 h 1032"/>
              <a:gd name="T38" fmla="*/ 306808 w 657"/>
              <a:gd name="T39" fmla="*/ 1048274 h 1032"/>
              <a:gd name="T40" fmla="*/ 348837 w 657"/>
              <a:gd name="T41" fmla="*/ 1136505 h 1032"/>
              <a:gd name="T42" fmla="*/ 481227 w 657"/>
              <a:gd name="T43" fmla="*/ 1399099 h 1032"/>
              <a:gd name="T44" fmla="*/ 897310 w 657"/>
              <a:gd name="T45" fmla="*/ 1508338 h 1032"/>
              <a:gd name="T46" fmla="*/ 962454 w 657"/>
              <a:gd name="T47" fmla="*/ 1268852 h 1032"/>
              <a:gd name="T48" fmla="*/ 1071728 w 657"/>
              <a:gd name="T49" fmla="*/ 1092389 h 1032"/>
              <a:gd name="T50" fmla="*/ 1225132 w 657"/>
              <a:gd name="T51" fmla="*/ 699549 h 1032"/>
              <a:gd name="T52" fmla="*/ 743905 w 657"/>
              <a:gd name="T53" fmla="*/ 743665 h 1032"/>
              <a:gd name="T54" fmla="*/ 634631 w 657"/>
              <a:gd name="T55" fmla="*/ 743665 h 1032"/>
              <a:gd name="T56" fmla="*/ 502241 w 657"/>
              <a:gd name="T57" fmla="*/ 743665 h 1032"/>
              <a:gd name="T58" fmla="*/ 525357 w 657"/>
              <a:gd name="T59" fmla="*/ 1048274 h 1032"/>
              <a:gd name="T60" fmla="*/ 634631 w 657"/>
              <a:gd name="T61" fmla="*/ 1048274 h 1032"/>
              <a:gd name="T62" fmla="*/ 764920 w 657"/>
              <a:gd name="T63" fmla="*/ 1048274 h 1032"/>
              <a:gd name="T64" fmla="*/ 874194 w 657"/>
              <a:gd name="T65" fmla="*/ 1048274 h 1032"/>
              <a:gd name="T66" fmla="*/ 897310 w 657"/>
              <a:gd name="T67" fmla="*/ 743665 h 1032"/>
              <a:gd name="T68" fmla="*/ 809050 w 657"/>
              <a:gd name="T69" fmla="*/ 873912 h 103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0" tIns="60955" rIns="121910" bIns="60955" anchor="ctr"/>
          <a:lstStyle/>
          <a:p>
            <a:endParaRPr lang="zh-CN" altLang="en-US" sz="1075"/>
          </a:p>
        </p:txBody>
      </p:sp>
      <p:sp>
        <p:nvSpPr>
          <p:cNvPr id="75" name="Freeform 17"/>
          <p:cNvSpPr>
            <a:spLocks noChangeArrowheads="1"/>
          </p:cNvSpPr>
          <p:nvPr/>
        </p:nvSpPr>
        <p:spPr bwMode="auto">
          <a:xfrm>
            <a:off x="3889663" y="2101194"/>
            <a:ext cx="392855" cy="548410"/>
          </a:xfrm>
          <a:custGeom>
            <a:avLst/>
            <a:gdLst>
              <a:gd name="T0" fmla="*/ 509767 w 503"/>
              <a:gd name="T1" fmla="*/ 221560 h 703"/>
              <a:gd name="T2" fmla="*/ 262702 w 503"/>
              <a:gd name="T3" fmla="*/ 221560 h 703"/>
              <a:gd name="T4" fmla="*/ 262702 w 503"/>
              <a:gd name="T5" fmla="*/ 209078 h 703"/>
              <a:gd name="T6" fmla="*/ 287721 w 503"/>
              <a:gd name="T7" fmla="*/ 195036 h 703"/>
              <a:gd name="T8" fmla="*/ 484748 w 503"/>
              <a:gd name="T9" fmla="*/ 195036 h 703"/>
              <a:gd name="T10" fmla="*/ 536350 w 503"/>
              <a:gd name="T11" fmla="*/ 0 h 703"/>
              <a:gd name="T12" fmla="*/ 236119 w 503"/>
              <a:gd name="T13" fmla="*/ 0 h 703"/>
              <a:gd name="T14" fmla="*/ 275212 w 503"/>
              <a:gd name="T15" fmla="*/ 195036 h 703"/>
              <a:gd name="T16" fmla="*/ 104768 w 503"/>
              <a:gd name="T17" fmla="*/ 104539 h 703"/>
              <a:gd name="T18" fmla="*/ 117278 w 503"/>
              <a:gd name="T19" fmla="*/ 131064 h 703"/>
              <a:gd name="T20" fmla="*/ 262702 w 503"/>
              <a:gd name="T21" fmla="*/ 209078 h 703"/>
              <a:gd name="T22" fmla="*/ 143861 w 503"/>
              <a:gd name="T23" fmla="*/ 209078 h 703"/>
              <a:gd name="T24" fmla="*/ 131351 w 503"/>
              <a:gd name="T25" fmla="*/ 221560 h 703"/>
              <a:gd name="T26" fmla="*/ 197026 w 503"/>
              <a:gd name="T27" fmla="*/ 248085 h 703"/>
              <a:gd name="T28" fmla="*/ 236119 w 503"/>
              <a:gd name="T29" fmla="*/ 235603 h 703"/>
              <a:gd name="T30" fmla="*/ 0 w 503"/>
              <a:gd name="T31" fmla="*/ 717731 h 703"/>
              <a:gd name="T32" fmla="*/ 392489 w 503"/>
              <a:gd name="T33" fmla="*/ 1095320 h 703"/>
              <a:gd name="T34" fmla="*/ 784978 w 503"/>
              <a:gd name="T35" fmla="*/ 705249 h 703"/>
              <a:gd name="T36" fmla="*/ 509767 w 503"/>
              <a:gd name="T37" fmla="*/ 221560 h 703"/>
              <a:gd name="T38" fmla="*/ 497257 w 503"/>
              <a:gd name="T39" fmla="*/ 834752 h 703"/>
              <a:gd name="T40" fmla="*/ 431582 w 503"/>
              <a:gd name="T41" fmla="*/ 873759 h 703"/>
              <a:gd name="T42" fmla="*/ 431582 w 503"/>
              <a:gd name="T43" fmla="*/ 939291 h 703"/>
              <a:gd name="T44" fmla="*/ 365906 w 503"/>
              <a:gd name="T45" fmla="*/ 939291 h 703"/>
              <a:gd name="T46" fmla="*/ 353397 w 503"/>
              <a:gd name="T47" fmla="*/ 873759 h 703"/>
              <a:gd name="T48" fmla="*/ 275212 w 503"/>
              <a:gd name="T49" fmla="*/ 834752 h 703"/>
              <a:gd name="T50" fmla="*/ 236119 w 503"/>
              <a:gd name="T51" fmla="*/ 756738 h 703"/>
              <a:gd name="T52" fmla="*/ 236119 w 503"/>
              <a:gd name="T53" fmla="*/ 730213 h 703"/>
              <a:gd name="T54" fmla="*/ 301794 w 503"/>
              <a:gd name="T55" fmla="*/ 730213 h 703"/>
              <a:gd name="T56" fmla="*/ 301794 w 503"/>
              <a:gd name="T57" fmla="*/ 742695 h 703"/>
              <a:gd name="T58" fmla="*/ 326814 w 503"/>
              <a:gd name="T59" fmla="*/ 795745 h 703"/>
              <a:gd name="T60" fmla="*/ 392489 w 503"/>
              <a:gd name="T61" fmla="*/ 822270 h 703"/>
              <a:gd name="T62" fmla="*/ 458165 w 503"/>
              <a:gd name="T63" fmla="*/ 795745 h 703"/>
              <a:gd name="T64" fmla="*/ 484748 w 503"/>
              <a:gd name="T65" fmla="*/ 742695 h 703"/>
              <a:gd name="T66" fmla="*/ 458165 w 503"/>
              <a:gd name="T67" fmla="*/ 691206 h 703"/>
              <a:gd name="T68" fmla="*/ 379980 w 503"/>
              <a:gd name="T69" fmla="*/ 664681 h 703"/>
              <a:gd name="T70" fmla="*/ 287721 w 503"/>
              <a:gd name="T71" fmla="*/ 613192 h 703"/>
              <a:gd name="T72" fmla="*/ 248629 w 503"/>
              <a:gd name="T73" fmla="*/ 547660 h 703"/>
              <a:gd name="T74" fmla="*/ 287721 w 503"/>
              <a:gd name="T75" fmla="*/ 457163 h 703"/>
              <a:gd name="T76" fmla="*/ 353397 w 503"/>
              <a:gd name="T77" fmla="*/ 430639 h 703"/>
              <a:gd name="T78" fmla="*/ 353397 w 503"/>
              <a:gd name="T79" fmla="*/ 365107 h 703"/>
              <a:gd name="T80" fmla="*/ 419072 w 503"/>
              <a:gd name="T81" fmla="*/ 365107 h 703"/>
              <a:gd name="T82" fmla="*/ 419072 w 503"/>
              <a:gd name="T83" fmla="*/ 416596 h 703"/>
              <a:gd name="T84" fmla="*/ 497257 w 503"/>
              <a:gd name="T85" fmla="*/ 457163 h 703"/>
              <a:gd name="T86" fmla="*/ 536350 w 503"/>
              <a:gd name="T87" fmla="*/ 547660 h 703"/>
              <a:gd name="T88" fmla="*/ 470674 w 503"/>
              <a:gd name="T89" fmla="*/ 547660 h 703"/>
              <a:gd name="T90" fmla="*/ 444091 w 503"/>
              <a:gd name="T91" fmla="*/ 496170 h 703"/>
              <a:gd name="T92" fmla="*/ 392489 w 503"/>
              <a:gd name="T93" fmla="*/ 469646 h 703"/>
              <a:gd name="T94" fmla="*/ 340887 w 503"/>
              <a:gd name="T95" fmla="*/ 496170 h 703"/>
              <a:gd name="T96" fmla="*/ 314304 w 503"/>
              <a:gd name="T97" fmla="*/ 535178 h 703"/>
              <a:gd name="T98" fmla="*/ 340887 w 503"/>
              <a:gd name="T99" fmla="*/ 586667 h 703"/>
              <a:gd name="T100" fmla="*/ 406562 w 503"/>
              <a:gd name="T101" fmla="*/ 613192 h 703"/>
              <a:gd name="T102" fmla="*/ 509767 w 503"/>
              <a:gd name="T103" fmla="*/ 664681 h 703"/>
              <a:gd name="T104" fmla="*/ 548859 w 503"/>
              <a:gd name="T105" fmla="*/ 742695 h 703"/>
              <a:gd name="T106" fmla="*/ 497257 w 503"/>
              <a:gd name="T107" fmla="*/ 834752 h 703"/>
              <a:gd name="T108" fmla="*/ 497257 w 503"/>
              <a:gd name="T109" fmla="*/ 834752 h 703"/>
              <a:gd name="T110" fmla="*/ 497257 w 503"/>
              <a:gd name="T111" fmla="*/ 834752 h 7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03" h="703">
                <a:moveTo>
                  <a:pt x="326" y="142"/>
                </a:moveTo>
                <a:cubicBezTo>
                  <a:pt x="168" y="142"/>
                  <a:pt x="168" y="142"/>
                  <a:pt x="168" y="142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84" y="125"/>
                  <a:pt x="184" y="125"/>
                  <a:pt x="184" y="125"/>
                </a:cubicBezTo>
                <a:cubicBezTo>
                  <a:pt x="310" y="125"/>
                  <a:pt x="310" y="125"/>
                  <a:pt x="310" y="125"/>
                </a:cubicBezTo>
                <a:cubicBezTo>
                  <a:pt x="343" y="0"/>
                  <a:pt x="343" y="0"/>
                  <a:pt x="343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59" y="100"/>
                  <a:pt x="109" y="50"/>
                  <a:pt x="67" y="67"/>
                </a:cubicBezTo>
                <a:cubicBezTo>
                  <a:pt x="75" y="84"/>
                  <a:pt x="75" y="84"/>
                  <a:pt x="75" y="84"/>
                </a:cubicBezTo>
                <a:cubicBezTo>
                  <a:pt x="109" y="67"/>
                  <a:pt x="159" y="117"/>
                  <a:pt x="168" y="134"/>
                </a:cubicBezTo>
                <a:cubicBezTo>
                  <a:pt x="142" y="142"/>
                  <a:pt x="109" y="151"/>
                  <a:pt x="92" y="134"/>
                </a:cubicBezTo>
                <a:cubicBezTo>
                  <a:pt x="84" y="142"/>
                  <a:pt x="84" y="142"/>
                  <a:pt x="84" y="142"/>
                </a:cubicBezTo>
                <a:cubicBezTo>
                  <a:pt x="92" y="151"/>
                  <a:pt x="109" y="159"/>
                  <a:pt x="126" y="159"/>
                </a:cubicBezTo>
                <a:cubicBezTo>
                  <a:pt x="134" y="159"/>
                  <a:pt x="142" y="159"/>
                  <a:pt x="151" y="151"/>
                </a:cubicBezTo>
                <a:cubicBezTo>
                  <a:pt x="67" y="217"/>
                  <a:pt x="0" y="351"/>
                  <a:pt x="0" y="460"/>
                </a:cubicBezTo>
                <a:cubicBezTo>
                  <a:pt x="0" y="594"/>
                  <a:pt x="117" y="702"/>
                  <a:pt x="251" y="702"/>
                </a:cubicBezTo>
                <a:cubicBezTo>
                  <a:pt x="393" y="702"/>
                  <a:pt x="502" y="594"/>
                  <a:pt x="502" y="452"/>
                </a:cubicBezTo>
                <a:cubicBezTo>
                  <a:pt x="502" y="343"/>
                  <a:pt x="427" y="192"/>
                  <a:pt x="326" y="142"/>
                </a:cubicBezTo>
                <a:close/>
                <a:moveTo>
                  <a:pt x="318" y="535"/>
                </a:moveTo>
                <a:cubicBezTo>
                  <a:pt x="310" y="552"/>
                  <a:pt x="293" y="552"/>
                  <a:pt x="276" y="560"/>
                </a:cubicBezTo>
                <a:cubicBezTo>
                  <a:pt x="276" y="602"/>
                  <a:pt x="276" y="602"/>
                  <a:pt x="276" y="602"/>
                </a:cubicBezTo>
                <a:cubicBezTo>
                  <a:pt x="234" y="602"/>
                  <a:pt x="234" y="602"/>
                  <a:pt x="234" y="602"/>
                </a:cubicBezTo>
                <a:cubicBezTo>
                  <a:pt x="226" y="560"/>
                  <a:pt x="226" y="560"/>
                  <a:pt x="226" y="560"/>
                </a:cubicBezTo>
                <a:cubicBezTo>
                  <a:pt x="209" y="560"/>
                  <a:pt x="193" y="552"/>
                  <a:pt x="176" y="535"/>
                </a:cubicBezTo>
                <a:cubicBezTo>
                  <a:pt x="159" y="518"/>
                  <a:pt x="151" y="502"/>
                  <a:pt x="151" y="485"/>
                </a:cubicBezTo>
                <a:cubicBezTo>
                  <a:pt x="151" y="468"/>
                  <a:pt x="151" y="468"/>
                  <a:pt x="151" y="468"/>
                </a:cubicBezTo>
                <a:cubicBezTo>
                  <a:pt x="193" y="468"/>
                  <a:pt x="193" y="468"/>
                  <a:pt x="193" y="468"/>
                </a:cubicBezTo>
                <a:cubicBezTo>
                  <a:pt x="193" y="476"/>
                  <a:pt x="193" y="476"/>
                  <a:pt x="193" y="476"/>
                </a:cubicBezTo>
                <a:cubicBezTo>
                  <a:pt x="193" y="493"/>
                  <a:pt x="201" y="502"/>
                  <a:pt x="209" y="510"/>
                </a:cubicBezTo>
                <a:cubicBezTo>
                  <a:pt x="218" y="518"/>
                  <a:pt x="234" y="527"/>
                  <a:pt x="251" y="527"/>
                </a:cubicBezTo>
                <a:cubicBezTo>
                  <a:pt x="268" y="527"/>
                  <a:pt x="284" y="518"/>
                  <a:pt x="293" y="510"/>
                </a:cubicBezTo>
                <a:cubicBezTo>
                  <a:pt x="301" y="502"/>
                  <a:pt x="310" y="493"/>
                  <a:pt x="310" y="476"/>
                </a:cubicBezTo>
                <a:cubicBezTo>
                  <a:pt x="310" y="460"/>
                  <a:pt x="301" y="452"/>
                  <a:pt x="293" y="443"/>
                </a:cubicBezTo>
                <a:cubicBezTo>
                  <a:pt x="284" y="435"/>
                  <a:pt x="268" y="426"/>
                  <a:pt x="243" y="426"/>
                </a:cubicBezTo>
                <a:cubicBezTo>
                  <a:pt x="218" y="418"/>
                  <a:pt x="193" y="410"/>
                  <a:pt x="184" y="393"/>
                </a:cubicBezTo>
                <a:cubicBezTo>
                  <a:pt x="168" y="385"/>
                  <a:pt x="159" y="368"/>
                  <a:pt x="159" y="351"/>
                </a:cubicBezTo>
                <a:cubicBezTo>
                  <a:pt x="159" y="326"/>
                  <a:pt x="168" y="309"/>
                  <a:pt x="184" y="293"/>
                </a:cubicBezTo>
                <a:cubicBezTo>
                  <a:pt x="201" y="284"/>
                  <a:pt x="209" y="276"/>
                  <a:pt x="226" y="276"/>
                </a:cubicBezTo>
                <a:cubicBezTo>
                  <a:pt x="226" y="234"/>
                  <a:pt x="226" y="234"/>
                  <a:pt x="226" y="2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68" y="267"/>
                  <a:pt x="268" y="267"/>
                  <a:pt x="268" y="267"/>
                </a:cubicBezTo>
                <a:cubicBezTo>
                  <a:pt x="293" y="276"/>
                  <a:pt x="310" y="276"/>
                  <a:pt x="318" y="293"/>
                </a:cubicBezTo>
                <a:cubicBezTo>
                  <a:pt x="335" y="301"/>
                  <a:pt x="343" y="326"/>
                  <a:pt x="343" y="351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01" y="334"/>
                  <a:pt x="293" y="326"/>
                  <a:pt x="284" y="318"/>
                </a:cubicBezTo>
                <a:cubicBezTo>
                  <a:pt x="284" y="309"/>
                  <a:pt x="268" y="301"/>
                  <a:pt x="251" y="301"/>
                </a:cubicBezTo>
                <a:cubicBezTo>
                  <a:pt x="234" y="301"/>
                  <a:pt x="226" y="309"/>
                  <a:pt x="218" y="318"/>
                </a:cubicBezTo>
                <a:cubicBezTo>
                  <a:pt x="209" y="326"/>
                  <a:pt x="201" y="334"/>
                  <a:pt x="201" y="343"/>
                </a:cubicBezTo>
                <a:cubicBezTo>
                  <a:pt x="201" y="360"/>
                  <a:pt x="209" y="368"/>
                  <a:pt x="218" y="376"/>
                </a:cubicBezTo>
                <a:cubicBezTo>
                  <a:pt x="226" y="385"/>
                  <a:pt x="234" y="385"/>
                  <a:pt x="260" y="393"/>
                </a:cubicBezTo>
                <a:cubicBezTo>
                  <a:pt x="284" y="401"/>
                  <a:pt x="310" y="410"/>
                  <a:pt x="326" y="426"/>
                </a:cubicBezTo>
                <a:cubicBezTo>
                  <a:pt x="343" y="435"/>
                  <a:pt x="351" y="452"/>
                  <a:pt x="351" y="476"/>
                </a:cubicBezTo>
                <a:cubicBezTo>
                  <a:pt x="351" y="502"/>
                  <a:pt x="343" y="518"/>
                  <a:pt x="318" y="535"/>
                </a:cubicBezTo>
                <a:close/>
                <a:moveTo>
                  <a:pt x="318" y="535"/>
                </a:moveTo>
                <a:lnTo>
                  <a:pt x="318" y="5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0" tIns="60955" rIns="121910" bIns="60955" anchor="ctr"/>
          <a:lstStyle/>
          <a:p>
            <a:endParaRPr lang="zh-CN" altLang="en-US" sz="1075"/>
          </a:p>
        </p:txBody>
      </p:sp>
      <p:sp>
        <p:nvSpPr>
          <p:cNvPr id="76" name="Freeform 109"/>
          <p:cNvSpPr>
            <a:spLocks noChangeArrowheads="1"/>
          </p:cNvSpPr>
          <p:nvPr/>
        </p:nvSpPr>
        <p:spPr bwMode="auto">
          <a:xfrm>
            <a:off x="5542829" y="1851196"/>
            <a:ext cx="1066661" cy="1066661"/>
          </a:xfrm>
          <a:custGeom>
            <a:avLst/>
            <a:gdLst>
              <a:gd name="T0" fmla="*/ 1065415 w 1105"/>
              <a:gd name="T1" fmla="*/ 0 h 1105"/>
              <a:gd name="T2" fmla="*/ 0 w 1105"/>
              <a:gd name="T3" fmla="*/ 1065277 h 1105"/>
              <a:gd name="T4" fmla="*/ 1065415 w 1105"/>
              <a:gd name="T5" fmla="*/ 2130553 h 1105"/>
              <a:gd name="T6" fmla="*/ 2130830 w 1105"/>
              <a:gd name="T7" fmla="*/ 1065277 h 1105"/>
              <a:gd name="T8" fmla="*/ 1065415 w 1105"/>
              <a:gd name="T9" fmla="*/ 0 h 1105"/>
              <a:gd name="T10" fmla="*/ 1065415 w 1105"/>
              <a:gd name="T11" fmla="*/ 1953007 h 1105"/>
              <a:gd name="T12" fmla="*/ 162128 w 1105"/>
              <a:gd name="T13" fmla="*/ 1065277 h 1105"/>
              <a:gd name="T14" fmla="*/ 1065415 w 1105"/>
              <a:gd name="T15" fmla="*/ 162107 h 1105"/>
              <a:gd name="T16" fmla="*/ 1953261 w 1105"/>
              <a:gd name="T17" fmla="*/ 1065277 h 1105"/>
              <a:gd name="T18" fmla="*/ 1065415 w 1105"/>
              <a:gd name="T19" fmla="*/ 1953007 h 1105"/>
              <a:gd name="T20" fmla="*/ 1613563 w 1105"/>
              <a:gd name="T21" fmla="*/ 791238 h 1105"/>
              <a:gd name="T22" fmla="*/ 1598122 w 1105"/>
              <a:gd name="T23" fmla="*/ 872292 h 1105"/>
              <a:gd name="T24" fmla="*/ 1080856 w 1105"/>
              <a:gd name="T25" fmla="*/ 1227384 h 1105"/>
              <a:gd name="T26" fmla="*/ 1049974 w 1105"/>
              <a:gd name="T27" fmla="*/ 1227384 h 1105"/>
              <a:gd name="T28" fmla="*/ 1017162 w 1105"/>
              <a:gd name="T29" fmla="*/ 1227384 h 1105"/>
              <a:gd name="T30" fmla="*/ 999792 w 1105"/>
              <a:gd name="T31" fmla="*/ 1179138 h 1105"/>
              <a:gd name="T32" fmla="*/ 999792 w 1105"/>
              <a:gd name="T33" fmla="*/ 420707 h 1105"/>
              <a:gd name="T34" fmla="*/ 1049974 w 1105"/>
              <a:gd name="T35" fmla="*/ 355092 h 1105"/>
              <a:gd name="T36" fmla="*/ 1113667 w 1105"/>
              <a:gd name="T37" fmla="*/ 420707 h 1105"/>
              <a:gd name="T38" fmla="*/ 1113667 w 1105"/>
              <a:gd name="T39" fmla="*/ 1065277 h 1105"/>
              <a:gd name="T40" fmla="*/ 1534429 w 1105"/>
              <a:gd name="T41" fmla="*/ 775799 h 1105"/>
              <a:gd name="T42" fmla="*/ 1613563 w 1105"/>
              <a:gd name="T43" fmla="*/ 791238 h 1105"/>
              <a:gd name="T44" fmla="*/ 1613563 w 1105"/>
              <a:gd name="T45" fmla="*/ 791238 h 1105"/>
              <a:gd name="T46" fmla="*/ 1613563 w 1105"/>
              <a:gd name="T47" fmla="*/ 791238 h 110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05" h="1105">
                <a:moveTo>
                  <a:pt x="552" y="0"/>
                </a:moveTo>
                <a:cubicBezTo>
                  <a:pt x="243" y="0"/>
                  <a:pt x="0" y="243"/>
                  <a:pt x="0" y="552"/>
                </a:cubicBezTo>
                <a:cubicBezTo>
                  <a:pt x="0" y="853"/>
                  <a:pt x="243" y="1104"/>
                  <a:pt x="552" y="1104"/>
                </a:cubicBezTo>
                <a:cubicBezTo>
                  <a:pt x="853" y="1104"/>
                  <a:pt x="1104" y="853"/>
                  <a:pt x="1104" y="552"/>
                </a:cubicBezTo>
                <a:cubicBezTo>
                  <a:pt x="1104" y="243"/>
                  <a:pt x="853" y="0"/>
                  <a:pt x="552" y="0"/>
                </a:cubicBezTo>
                <a:close/>
                <a:moveTo>
                  <a:pt x="552" y="1012"/>
                </a:moveTo>
                <a:cubicBezTo>
                  <a:pt x="293" y="1012"/>
                  <a:pt x="84" y="803"/>
                  <a:pt x="84" y="552"/>
                </a:cubicBezTo>
                <a:cubicBezTo>
                  <a:pt x="84" y="293"/>
                  <a:pt x="293" y="84"/>
                  <a:pt x="552" y="84"/>
                </a:cubicBezTo>
                <a:cubicBezTo>
                  <a:pt x="803" y="84"/>
                  <a:pt x="1012" y="293"/>
                  <a:pt x="1012" y="552"/>
                </a:cubicBezTo>
                <a:cubicBezTo>
                  <a:pt x="1012" y="803"/>
                  <a:pt x="803" y="1012"/>
                  <a:pt x="552" y="1012"/>
                </a:cubicBezTo>
                <a:close/>
                <a:moveTo>
                  <a:pt x="836" y="410"/>
                </a:moveTo>
                <a:cubicBezTo>
                  <a:pt x="845" y="419"/>
                  <a:pt x="845" y="435"/>
                  <a:pt x="828" y="452"/>
                </a:cubicBezTo>
                <a:cubicBezTo>
                  <a:pt x="560" y="636"/>
                  <a:pt x="560" y="636"/>
                  <a:pt x="560" y="636"/>
                </a:cubicBezTo>
                <a:cubicBezTo>
                  <a:pt x="552" y="636"/>
                  <a:pt x="552" y="636"/>
                  <a:pt x="544" y="636"/>
                </a:cubicBezTo>
                <a:cubicBezTo>
                  <a:pt x="544" y="636"/>
                  <a:pt x="535" y="636"/>
                  <a:pt x="527" y="636"/>
                </a:cubicBezTo>
                <a:cubicBezTo>
                  <a:pt x="518" y="628"/>
                  <a:pt x="518" y="619"/>
                  <a:pt x="518" y="611"/>
                </a:cubicBezTo>
                <a:cubicBezTo>
                  <a:pt x="518" y="218"/>
                  <a:pt x="518" y="218"/>
                  <a:pt x="518" y="218"/>
                </a:cubicBezTo>
                <a:cubicBezTo>
                  <a:pt x="518" y="201"/>
                  <a:pt x="527" y="184"/>
                  <a:pt x="544" y="184"/>
                </a:cubicBezTo>
                <a:cubicBezTo>
                  <a:pt x="560" y="184"/>
                  <a:pt x="577" y="201"/>
                  <a:pt x="577" y="218"/>
                </a:cubicBezTo>
                <a:cubicBezTo>
                  <a:pt x="577" y="552"/>
                  <a:pt x="577" y="552"/>
                  <a:pt x="577" y="552"/>
                </a:cubicBezTo>
                <a:cubicBezTo>
                  <a:pt x="795" y="402"/>
                  <a:pt x="795" y="402"/>
                  <a:pt x="795" y="402"/>
                </a:cubicBezTo>
                <a:cubicBezTo>
                  <a:pt x="811" y="393"/>
                  <a:pt x="828" y="393"/>
                  <a:pt x="836" y="410"/>
                </a:cubicBezTo>
                <a:close/>
                <a:moveTo>
                  <a:pt x="836" y="410"/>
                </a:moveTo>
                <a:lnTo>
                  <a:pt x="836" y="4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0" tIns="60955" rIns="121910" bIns="60955" anchor="ctr"/>
          <a:lstStyle/>
          <a:p>
            <a:endParaRPr lang="zh-CN" altLang="en-US" sz="1075"/>
          </a:p>
        </p:txBody>
      </p:sp>
      <p:sp>
        <p:nvSpPr>
          <p:cNvPr id="77" name="Freeform 260"/>
          <p:cNvSpPr>
            <a:spLocks noChangeArrowheads="1"/>
          </p:cNvSpPr>
          <p:nvPr/>
        </p:nvSpPr>
        <p:spPr bwMode="auto">
          <a:xfrm>
            <a:off x="9684871" y="1770244"/>
            <a:ext cx="923805" cy="1230946"/>
          </a:xfrm>
          <a:custGeom>
            <a:avLst/>
            <a:gdLst>
              <a:gd name="T0" fmla="*/ 1843718 w 595"/>
              <a:gd name="T1" fmla="*/ 749474 h 795"/>
              <a:gd name="T2" fmla="*/ 1790952 w 595"/>
              <a:gd name="T3" fmla="*/ 802123 h 795"/>
              <a:gd name="T4" fmla="*/ 676651 w 595"/>
              <a:gd name="T5" fmla="*/ 1266673 h 795"/>
              <a:gd name="T6" fmla="*/ 648716 w 595"/>
              <a:gd name="T7" fmla="*/ 1266673 h 795"/>
              <a:gd name="T8" fmla="*/ 623884 w 595"/>
              <a:gd name="T9" fmla="*/ 1241897 h 795"/>
              <a:gd name="T10" fmla="*/ 599053 w 595"/>
              <a:gd name="T11" fmla="*/ 1189248 h 795"/>
              <a:gd name="T12" fmla="*/ 599053 w 595"/>
              <a:gd name="T13" fmla="*/ 362349 h 795"/>
              <a:gd name="T14" fmla="*/ 623884 w 595"/>
              <a:gd name="T15" fmla="*/ 309700 h 795"/>
              <a:gd name="T16" fmla="*/ 676651 w 595"/>
              <a:gd name="T17" fmla="*/ 309700 h 795"/>
              <a:gd name="T18" fmla="*/ 1790952 w 595"/>
              <a:gd name="T19" fmla="*/ 672049 h 795"/>
              <a:gd name="T20" fmla="*/ 1843718 w 595"/>
              <a:gd name="T21" fmla="*/ 749474 h 795"/>
              <a:gd name="T22" fmla="*/ 779080 w 595"/>
              <a:gd name="T23" fmla="*/ 2226743 h 795"/>
              <a:gd name="T24" fmla="*/ 391092 w 595"/>
              <a:gd name="T25" fmla="*/ 2459018 h 795"/>
              <a:gd name="T26" fmla="*/ 0 w 595"/>
              <a:gd name="T27" fmla="*/ 2226743 h 795"/>
              <a:gd name="T28" fmla="*/ 285559 w 595"/>
              <a:gd name="T29" fmla="*/ 2019244 h 795"/>
              <a:gd name="T30" fmla="*/ 285559 w 595"/>
              <a:gd name="T31" fmla="*/ 284924 h 795"/>
              <a:gd name="T32" fmla="*/ 313494 w 595"/>
              <a:gd name="T33" fmla="*/ 257051 h 795"/>
              <a:gd name="T34" fmla="*/ 232793 w 595"/>
              <a:gd name="T35" fmla="*/ 130074 h 795"/>
              <a:gd name="T36" fmla="*/ 391092 w 595"/>
              <a:gd name="T37" fmla="*/ 0 h 795"/>
              <a:gd name="T38" fmla="*/ 440754 w 595"/>
              <a:gd name="T39" fmla="*/ 0 h 795"/>
              <a:gd name="T40" fmla="*/ 599053 w 595"/>
              <a:gd name="T41" fmla="*/ 130074 h 795"/>
              <a:gd name="T42" fmla="*/ 493521 w 595"/>
              <a:gd name="T43" fmla="*/ 284924 h 795"/>
              <a:gd name="T44" fmla="*/ 493521 w 595"/>
              <a:gd name="T45" fmla="*/ 2019244 h 795"/>
              <a:gd name="T46" fmla="*/ 779080 w 595"/>
              <a:gd name="T47" fmla="*/ 2226743 h 795"/>
              <a:gd name="T48" fmla="*/ 701482 w 595"/>
              <a:gd name="T49" fmla="*/ 2226743 h 795"/>
              <a:gd name="T50" fmla="*/ 493521 w 595"/>
              <a:gd name="T51" fmla="*/ 2096669 h 795"/>
              <a:gd name="T52" fmla="*/ 493521 w 595"/>
              <a:gd name="T53" fmla="*/ 2226743 h 795"/>
              <a:gd name="T54" fmla="*/ 391092 w 595"/>
              <a:gd name="T55" fmla="*/ 2328944 h 795"/>
              <a:gd name="T56" fmla="*/ 285559 w 595"/>
              <a:gd name="T57" fmla="*/ 2226743 h 795"/>
              <a:gd name="T58" fmla="*/ 285559 w 595"/>
              <a:gd name="T59" fmla="*/ 2096669 h 795"/>
              <a:gd name="T60" fmla="*/ 77598 w 595"/>
              <a:gd name="T61" fmla="*/ 2226743 h 795"/>
              <a:gd name="T62" fmla="*/ 391092 w 595"/>
              <a:gd name="T63" fmla="*/ 2406369 h 795"/>
              <a:gd name="T64" fmla="*/ 701482 w 595"/>
              <a:gd name="T65" fmla="*/ 2226743 h 795"/>
              <a:gd name="T66" fmla="*/ 701482 w 595"/>
              <a:gd name="T67" fmla="*/ 2226743 h 795"/>
              <a:gd name="T68" fmla="*/ 701482 w 595"/>
              <a:gd name="T69" fmla="*/ 2226743 h 79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95" h="795">
                <a:moveTo>
                  <a:pt x="594" y="242"/>
                </a:moveTo>
                <a:cubicBezTo>
                  <a:pt x="594" y="251"/>
                  <a:pt x="586" y="259"/>
                  <a:pt x="577" y="259"/>
                </a:cubicBezTo>
                <a:cubicBezTo>
                  <a:pt x="218" y="409"/>
                  <a:pt x="218" y="409"/>
                  <a:pt x="218" y="409"/>
                </a:cubicBezTo>
                <a:lnTo>
                  <a:pt x="209" y="409"/>
                </a:lnTo>
                <a:cubicBezTo>
                  <a:pt x="209" y="409"/>
                  <a:pt x="201" y="409"/>
                  <a:pt x="201" y="401"/>
                </a:cubicBezTo>
                <a:cubicBezTo>
                  <a:pt x="193" y="401"/>
                  <a:pt x="193" y="393"/>
                  <a:pt x="193" y="384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3" y="108"/>
                  <a:pt x="193" y="108"/>
                  <a:pt x="201" y="100"/>
                </a:cubicBezTo>
                <a:cubicBezTo>
                  <a:pt x="201" y="100"/>
                  <a:pt x="209" y="100"/>
                  <a:pt x="218" y="100"/>
                </a:cubicBezTo>
                <a:cubicBezTo>
                  <a:pt x="577" y="217"/>
                  <a:pt x="577" y="217"/>
                  <a:pt x="577" y="217"/>
                </a:cubicBezTo>
                <a:cubicBezTo>
                  <a:pt x="586" y="225"/>
                  <a:pt x="594" y="234"/>
                  <a:pt x="594" y="242"/>
                </a:cubicBezTo>
                <a:close/>
                <a:moveTo>
                  <a:pt x="251" y="719"/>
                </a:moveTo>
                <a:cubicBezTo>
                  <a:pt x="251" y="760"/>
                  <a:pt x="193" y="794"/>
                  <a:pt x="126" y="794"/>
                </a:cubicBezTo>
                <a:cubicBezTo>
                  <a:pt x="59" y="794"/>
                  <a:pt x="0" y="760"/>
                  <a:pt x="0" y="719"/>
                </a:cubicBezTo>
                <a:cubicBezTo>
                  <a:pt x="0" y="685"/>
                  <a:pt x="42" y="660"/>
                  <a:pt x="92" y="652"/>
                </a:cubicBezTo>
                <a:cubicBezTo>
                  <a:pt x="92" y="92"/>
                  <a:pt x="92" y="92"/>
                  <a:pt x="92" y="92"/>
                </a:cubicBezTo>
                <a:lnTo>
                  <a:pt x="101" y="83"/>
                </a:lnTo>
                <a:cubicBezTo>
                  <a:pt x="84" y="75"/>
                  <a:pt x="75" y="67"/>
                  <a:pt x="75" y="42"/>
                </a:cubicBezTo>
                <a:cubicBezTo>
                  <a:pt x="75" y="16"/>
                  <a:pt x="92" y="0"/>
                  <a:pt x="126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68" y="0"/>
                  <a:pt x="193" y="16"/>
                  <a:pt x="193" y="42"/>
                </a:cubicBezTo>
                <a:cubicBezTo>
                  <a:pt x="193" y="67"/>
                  <a:pt x="176" y="83"/>
                  <a:pt x="159" y="92"/>
                </a:cubicBezTo>
                <a:cubicBezTo>
                  <a:pt x="159" y="652"/>
                  <a:pt x="159" y="652"/>
                  <a:pt x="159" y="652"/>
                </a:cubicBezTo>
                <a:cubicBezTo>
                  <a:pt x="209" y="660"/>
                  <a:pt x="251" y="685"/>
                  <a:pt x="251" y="719"/>
                </a:cubicBezTo>
                <a:close/>
                <a:moveTo>
                  <a:pt x="226" y="719"/>
                </a:moveTo>
                <a:cubicBezTo>
                  <a:pt x="226" y="702"/>
                  <a:pt x="201" y="677"/>
                  <a:pt x="159" y="677"/>
                </a:cubicBezTo>
                <a:cubicBezTo>
                  <a:pt x="159" y="719"/>
                  <a:pt x="159" y="719"/>
                  <a:pt x="159" y="719"/>
                </a:cubicBezTo>
                <a:cubicBezTo>
                  <a:pt x="159" y="736"/>
                  <a:pt x="142" y="752"/>
                  <a:pt x="126" y="752"/>
                </a:cubicBezTo>
                <a:cubicBezTo>
                  <a:pt x="109" y="752"/>
                  <a:pt x="92" y="736"/>
                  <a:pt x="92" y="719"/>
                </a:cubicBezTo>
                <a:cubicBezTo>
                  <a:pt x="92" y="677"/>
                  <a:pt x="92" y="677"/>
                  <a:pt x="92" y="677"/>
                </a:cubicBezTo>
                <a:cubicBezTo>
                  <a:pt x="59" y="677"/>
                  <a:pt x="25" y="702"/>
                  <a:pt x="25" y="719"/>
                </a:cubicBezTo>
                <a:cubicBezTo>
                  <a:pt x="25" y="752"/>
                  <a:pt x="75" y="777"/>
                  <a:pt x="126" y="777"/>
                </a:cubicBezTo>
                <a:cubicBezTo>
                  <a:pt x="184" y="777"/>
                  <a:pt x="226" y="752"/>
                  <a:pt x="226" y="719"/>
                </a:cubicBezTo>
                <a:close/>
                <a:moveTo>
                  <a:pt x="226" y="719"/>
                </a:moveTo>
                <a:lnTo>
                  <a:pt x="226" y="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10" tIns="60955" rIns="121910" bIns="60955" anchor="ctr"/>
          <a:lstStyle/>
          <a:p>
            <a:endParaRPr lang="zh-CN" altLang="en-US" sz="1075"/>
          </a:p>
        </p:txBody>
      </p:sp>
      <p:grpSp>
        <p:nvGrpSpPr>
          <p:cNvPr id="78" name="Group 18"/>
          <p:cNvGrpSpPr>
            <a:grpSpLocks/>
          </p:cNvGrpSpPr>
          <p:nvPr/>
        </p:nvGrpSpPr>
        <p:grpSpPr bwMode="auto">
          <a:xfrm>
            <a:off x="1029360" y="4650420"/>
            <a:ext cx="2194433" cy="1125798"/>
            <a:chOff x="772079" y="3502489"/>
            <a:chExt cx="1645547" cy="844352"/>
          </a:xfrm>
        </p:grpSpPr>
        <p:sp>
          <p:nvSpPr>
            <p:cNvPr id="79" name="Title 20"/>
            <p:cNvSpPr txBox="1">
              <a:spLocks/>
            </p:cNvSpPr>
            <p:nvPr/>
          </p:nvSpPr>
          <p:spPr bwMode="auto">
            <a:xfrm>
              <a:off x="903845" y="3502489"/>
              <a:ext cx="1362728" cy="24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800" b="1" dirty="0" smtClean="0">
                  <a:solidFill>
                    <a:srgbClr val="546E7A"/>
                  </a:solidFill>
                  <a:latin typeface="+mj-ea"/>
                  <a:ea typeface="+mj-ea"/>
                </a:rPr>
                <a:t>单击添加标题</a:t>
              </a:r>
              <a:endParaRPr lang="en-US" altLang="zh-CN" sz="1800" b="1" dirty="0">
                <a:solidFill>
                  <a:srgbClr val="546E7A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Title 20"/>
            <p:cNvSpPr txBox="1">
              <a:spLocks/>
            </p:cNvSpPr>
            <p:nvPr/>
          </p:nvSpPr>
          <p:spPr bwMode="auto">
            <a:xfrm>
              <a:off x="772079" y="3781588"/>
              <a:ext cx="1645547" cy="565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595959"/>
                  </a:solidFill>
                  <a:latin typeface="+mj-ea"/>
                  <a:ea typeface="+mj-ea"/>
                </a:rPr>
                <a:t>感谢您选择了布衣公子作品，单击添加文字内容，言简意赅不罗嗦。</a:t>
              </a:r>
            </a:p>
          </p:txBody>
        </p:sp>
      </p:grpSp>
      <p:cxnSp>
        <p:nvCxnSpPr>
          <p:cNvPr id="81" name="Straight Connector 8"/>
          <p:cNvCxnSpPr/>
          <p:nvPr/>
        </p:nvCxnSpPr>
        <p:spPr>
          <a:xfrm>
            <a:off x="2126973" y="3374203"/>
            <a:ext cx="0" cy="1152000"/>
          </a:xfrm>
          <a:prstGeom prst="line">
            <a:avLst/>
          </a:prstGeom>
          <a:ln w="12700" cmpd="sng">
            <a:solidFill>
              <a:srgbClr val="546E7A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7"/>
          <p:cNvGrpSpPr>
            <a:grpSpLocks/>
          </p:cNvGrpSpPr>
          <p:nvPr/>
        </p:nvGrpSpPr>
        <p:grpSpPr bwMode="auto">
          <a:xfrm>
            <a:off x="3059508" y="3639287"/>
            <a:ext cx="1999196" cy="944047"/>
            <a:chOff x="809435" y="3473890"/>
            <a:chExt cx="1499906" cy="708599"/>
          </a:xfrm>
        </p:grpSpPr>
        <p:sp>
          <p:nvSpPr>
            <p:cNvPr id="83" name="Title 20"/>
            <p:cNvSpPr txBox="1">
              <a:spLocks/>
            </p:cNvSpPr>
            <p:nvPr/>
          </p:nvSpPr>
          <p:spPr bwMode="auto">
            <a:xfrm>
              <a:off x="903845" y="3473890"/>
              <a:ext cx="1362728" cy="219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5EC6D3"/>
                  </a:solidFill>
                  <a:latin typeface="+mj-ea"/>
                  <a:ea typeface="+mj-ea"/>
                </a:rPr>
                <a:t>单击添加标题</a:t>
              </a:r>
              <a:endParaRPr lang="en-US" altLang="zh-CN" sz="1600" b="1" dirty="0">
                <a:solidFill>
                  <a:srgbClr val="5EC6D3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Title 20"/>
            <p:cNvSpPr txBox="1">
              <a:spLocks/>
            </p:cNvSpPr>
            <p:nvPr/>
          </p:nvSpPr>
          <p:spPr bwMode="auto">
            <a:xfrm>
              <a:off x="809435" y="3697594"/>
              <a:ext cx="1499906" cy="484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595959"/>
                  </a:solidFill>
                  <a:latin typeface="+mj-ea"/>
                  <a:ea typeface="+mj-ea"/>
                </a:rPr>
                <a:t>感谢您选择了布衣公子作品，单击添加文字内容，言简意赅不罗嗦。</a:t>
              </a:r>
            </a:p>
          </p:txBody>
        </p:sp>
      </p:grpSp>
      <p:cxnSp>
        <p:nvCxnSpPr>
          <p:cNvPr id="85" name="Straight Connector 90"/>
          <p:cNvCxnSpPr/>
          <p:nvPr/>
        </p:nvCxnSpPr>
        <p:spPr>
          <a:xfrm>
            <a:off x="4069820" y="3006745"/>
            <a:ext cx="0" cy="539680"/>
          </a:xfrm>
          <a:prstGeom prst="line">
            <a:avLst/>
          </a:prstGeom>
          <a:ln w="12700" cmpd="sng">
            <a:solidFill>
              <a:srgbClr val="546E7A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91"/>
          <p:cNvGrpSpPr>
            <a:grpSpLocks/>
          </p:cNvGrpSpPr>
          <p:nvPr/>
        </p:nvGrpSpPr>
        <p:grpSpPr bwMode="auto">
          <a:xfrm>
            <a:off x="4990451" y="4650423"/>
            <a:ext cx="2193639" cy="1112563"/>
            <a:chOff x="772079" y="3502489"/>
            <a:chExt cx="1645547" cy="834425"/>
          </a:xfrm>
        </p:grpSpPr>
        <p:sp>
          <p:nvSpPr>
            <p:cNvPr id="87" name="Title 20"/>
            <p:cNvSpPr txBox="1">
              <a:spLocks/>
            </p:cNvSpPr>
            <p:nvPr/>
          </p:nvSpPr>
          <p:spPr bwMode="auto">
            <a:xfrm>
              <a:off x="903845" y="3502489"/>
              <a:ext cx="1362728" cy="24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rgbClr val="9BBB40"/>
                  </a:solidFill>
                  <a:latin typeface="+mj-ea"/>
                  <a:ea typeface="+mj-ea"/>
                </a:rPr>
                <a:t>单击添加标题</a:t>
              </a:r>
              <a:endParaRPr lang="en-US" altLang="zh-CN" sz="1800" b="1" dirty="0">
                <a:solidFill>
                  <a:srgbClr val="9BBB40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Title 20"/>
            <p:cNvSpPr txBox="1">
              <a:spLocks/>
            </p:cNvSpPr>
            <p:nvPr/>
          </p:nvSpPr>
          <p:spPr bwMode="auto">
            <a:xfrm>
              <a:off x="772079" y="3771661"/>
              <a:ext cx="1645547" cy="565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595959"/>
                  </a:solidFill>
                  <a:latin typeface="+mj-ea"/>
                  <a:ea typeface="+mj-ea"/>
                </a:rPr>
                <a:t>感谢您选择了布衣公子作品，单击添加文字内容，言简意赅不罗嗦。</a:t>
              </a:r>
            </a:p>
          </p:txBody>
        </p:sp>
      </p:grpSp>
      <p:cxnSp>
        <p:nvCxnSpPr>
          <p:cNvPr id="89" name="Straight Connector 94"/>
          <p:cNvCxnSpPr/>
          <p:nvPr/>
        </p:nvCxnSpPr>
        <p:spPr>
          <a:xfrm>
            <a:off x="6087270" y="3374203"/>
            <a:ext cx="0" cy="1152000"/>
          </a:xfrm>
          <a:prstGeom prst="line">
            <a:avLst/>
          </a:prstGeom>
          <a:ln w="12700" cmpd="sng">
            <a:solidFill>
              <a:srgbClr val="546E7A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95"/>
          <p:cNvGrpSpPr>
            <a:grpSpLocks/>
          </p:cNvGrpSpPr>
          <p:nvPr/>
        </p:nvGrpSpPr>
        <p:grpSpPr bwMode="auto">
          <a:xfrm>
            <a:off x="7043614" y="3626582"/>
            <a:ext cx="1999196" cy="954251"/>
            <a:chOff x="809435" y="3464357"/>
            <a:chExt cx="1499906" cy="716259"/>
          </a:xfrm>
        </p:grpSpPr>
        <p:sp>
          <p:nvSpPr>
            <p:cNvPr id="91" name="Title 20"/>
            <p:cNvSpPr txBox="1">
              <a:spLocks/>
            </p:cNvSpPr>
            <p:nvPr/>
          </p:nvSpPr>
          <p:spPr bwMode="auto">
            <a:xfrm>
              <a:off x="903845" y="3464357"/>
              <a:ext cx="1362728" cy="219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F8841D"/>
                  </a:solidFill>
                  <a:latin typeface="+mj-ea"/>
                  <a:ea typeface="+mj-ea"/>
                </a:rPr>
                <a:t>单击添加标题</a:t>
              </a:r>
              <a:endParaRPr lang="en-US" altLang="zh-CN" sz="1600" b="1" dirty="0">
                <a:solidFill>
                  <a:srgbClr val="F8841D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Title 20"/>
            <p:cNvSpPr txBox="1">
              <a:spLocks/>
            </p:cNvSpPr>
            <p:nvPr/>
          </p:nvSpPr>
          <p:spPr bwMode="auto">
            <a:xfrm>
              <a:off x="809435" y="3695720"/>
              <a:ext cx="1499906" cy="484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595959"/>
                  </a:solidFill>
                  <a:latin typeface="+mj-ea"/>
                  <a:ea typeface="+mj-ea"/>
                </a:rPr>
                <a:t>感谢您选择了布衣公子作品，单击添加文字内容，言简意赅不罗嗦。</a:t>
              </a:r>
            </a:p>
          </p:txBody>
        </p:sp>
      </p:grpSp>
      <p:cxnSp>
        <p:nvCxnSpPr>
          <p:cNvPr id="93" name="Straight Connector 98"/>
          <p:cNvCxnSpPr/>
          <p:nvPr/>
        </p:nvCxnSpPr>
        <p:spPr>
          <a:xfrm>
            <a:off x="8053927" y="3006745"/>
            <a:ext cx="0" cy="539680"/>
          </a:xfrm>
          <a:prstGeom prst="line">
            <a:avLst/>
          </a:prstGeom>
          <a:ln w="12700" cmpd="sng">
            <a:solidFill>
              <a:srgbClr val="546E7A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9"/>
          <p:cNvGrpSpPr>
            <a:grpSpLocks/>
          </p:cNvGrpSpPr>
          <p:nvPr/>
        </p:nvGrpSpPr>
        <p:grpSpPr bwMode="auto">
          <a:xfrm>
            <a:off x="8902336" y="4661534"/>
            <a:ext cx="2194433" cy="1104030"/>
            <a:chOff x="772079" y="3502489"/>
            <a:chExt cx="1645547" cy="828025"/>
          </a:xfrm>
        </p:grpSpPr>
        <p:sp>
          <p:nvSpPr>
            <p:cNvPr id="95" name="Title 20"/>
            <p:cNvSpPr txBox="1">
              <a:spLocks/>
            </p:cNvSpPr>
            <p:nvPr/>
          </p:nvSpPr>
          <p:spPr bwMode="auto">
            <a:xfrm>
              <a:off x="903845" y="3502489"/>
              <a:ext cx="1362728" cy="24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rgbClr val="F26D64"/>
                  </a:solidFill>
                  <a:latin typeface="+mj-ea"/>
                  <a:ea typeface="+mj-ea"/>
                </a:rPr>
                <a:t>单击添加标题</a:t>
              </a:r>
              <a:endParaRPr lang="en-US" altLang="zh-CN" sz="1800" b="1" dirty="0">
                <a:solidFill>
                  <a:srgbClr val="F26D64"/>
                </a:solidFill>
                <a:latin typeface="+mj-ea"/>
                <a:ea typeface="+mj-ea"/>
              </a:endParaRPr>
            </a:p>
          </p:txBody>
        </p:sp>
        <p:sp>
          <p:nvSpPr>
            <p:cNvPr id="96" name="Title 20"/>
            <p:cNvSpPr txBox="1">
              <a:spLocks/>
            </p:cNvSpPr>
            <p:nvPr/>
          </p:nvSpPr>
          <p:spPr bwMode="auto">
            <a:xfrm>
              <a:off x="772079" y="3765261"/>
              <a:ext cx="1645547" cy="565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595959"/>
                  </a:solidFill>
                  <a:latin typeface="+mj-ea"/>
                  <a:ea typeface="+mj-ea"/>
                </a:rPr>
                <a:t>感谢您选择了布衣公子作品，单击添加文字内容，言简意赅不罗嗦。</a:t>
              </a:r>
            </a:p>
          </p:txBody>
        </p:sp>
      </p:grpSp>
      <p:cxnSp>
        <p:nvCxnSpPr>
          <p:cNvPr id="97" name="Straight Connector 102"/>
          <p:cNvCxnSpPr/>
          <p:nvPr/>
        </p:nvCxnSpPr>
        <p:spPr>
          <a:xfrm>
            <a:off x="9999948" y="3374203"/>
            <a:ext cx="0" cy="1152000"/>
          </a:xfrm>
          <a:prstGeom prst="line">
            <a:avLst/>
          </a:prstGeom>
          <a:ln w="12700" cmpd="sng">
            <a:solidFill>
              <a:srgbClr val="546E7A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4698"/>
          <p:cNvGrpSpPr>
            <a:grpSpLocks/>
          </p:cNvGrpSpPr>
          <p:nvPr/>
        </p:nvGrpSpPr>
        <p:grpSpPr bwMode="auto">
          <a:xfrm>
            <a:off x="7759816" y="2131017"/>
            <a:ext cx="527049" cy="516399"/>
            <a:chOff x="5427663" y="4046537"/>
            <a:chExt cx="395287" cy="387350"/>
          </a:xfrm>
          <a:solidFill>
            <a:schemeClr val="bg1"/>
          </a:solidFill>
        </p:grpSpPr>
        <p:sp>
          <p:nvSpPr>
            <p:cNvPr id="99" name="Freeform 418"/>
            <p:cNvSpPr>
              <a:spLocks noChangeArrowheads="1"/>
            </p:cNvSpPr>
            <p:nvPr/>
          </p:nvSpPr>
          <p:spPr bwMode="auto">
            <a:xfrm>
              <a:off x="5635625" y="4046537"/>
              <a:ext cx="187325" cy="18415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  <a:gd name="T46" fmla="*/ 301 w 520"/>
                <a:gd name="T47" fmla="*/ 75 h 511"/>
                <a:gd name="T48" fmla="*/ 301 w 520"/>
                <a:gd name="T49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  <a:close/>
                  <a:moveTo>
                    <a:pt x="301" y="75"/>
                  </a:moveTo>
                  <a:lnTo>
                    <a:pt x="301" y="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0" name="Freeform 419"/>
            <p:cNvSpPr>
              <a:spLocks noChangeArrowheads="1"/>
            </p:cNvSpPr>
            <p:nvPr/>
          </p:nvSpPr>
          <p:spPr bwMode="auto">
            <a:xfrm>
              <a:off x="5635625" y="4046537"/>
              <a:ext cx="187325" cy="184150"/>
            </a:xfrm>
            <a:custGeom>
              <a:avLst/>
              <a:gdLst>
                <a:gd name="T0" fmla="*/ 301 w 520"/>
                <a:gd name="T1" fmla="*/ 75 h 511"/>
                <a:gd name="T2" fmla="*/ 444 w 520"/>
                <a:gd name="T3" fmla="*/ 217 h 511"/>
                <a:gd name="T4" fmla="*/ 394 w 520"/>
                <a:gd name="T5" fmla="*/ 267 h 511"/>
                <a:gd name="T6" fmla="*/ 327 w 520"/>
                <a:gd name="T7" fmla="*/ 200 h 511"/>
                <a:gd name="T8" fmla="*/ 301 w 520"/>
                <a:gd name="T9" fmla="*/ 225 h 511"/>
                <a:gd name="T10" fmla="*/ 368 w 520"/>
                <a:gd name="T11" fmla="*/ 292 h 511"/>
                <a:gd name="T12" fmla="*/ 335 w 520"/>
                <a:gd name="T13" fmla="*/ 326 h 511"/>
                <a:gd name="T14" fmla="*/ 293 w 520"/>
                <a:gd name="T15" fmla="*/ 275 h 511"/>
                <a:gd name="T16" fmla="*/ 268 w 520"/>
                <a:gd name="T17" fmla="*/ 309 h 511"/>
                <a:gd name="T18" fmla="*/ 310 w 520"/>
                <a:gd name="T19" fmla="*/ 351 h 511"/>
                <a:gd name="T20" fmla="*/ 268 w 520"/>
                <a:gd name="T21" fmla="*/ 393 h 511"/>
                <a:gd name="T22" fmla="*/ 201 w 520"/>
                <a:gd name="T23" fmla="*/ 326 h 511"/>
                <a:gd name="T24" fmla="*/ 168 w 520"/>
                <a:gd name="T25" fmla="*/ 351 h 511"/>
                <a:gd name="T26" fmla="*/ 243 w 520"/>
                <a:gd name="T27" fmla="*/ 418 h 511"/>
                <a:gd name="T28" fmla="*/ 209 w 520"/>
                <a:gd name="T29" fmla="*/ 443 h 511"/>
                <a:gd name="T30" fmla="*/ 168 w 520"/>
                <a:gd name="T31" fmla="*/ 401 h 511"/>
                <a:gd name="T32" fmla="*/ 134 w 520"/>
                <a:gd name="T33" fmla="*/ 426 h 511"/>
                <a:gd name="T34" fmla="*/ 218 w 520"/>
                <a:gd name="T35" fmla="*/ 510 h 511"/>
                <a:gd name="T36" fmla="*/ 519 w 520"/>
                <a:gd name="T37" fmla="*/ 217 h 511"/>
                <a:gd name="T38" fmla="*/ 301 w 520"/>
                <a:gd name="T39" fmla="*/ 0 h 511"/>
                <a:gd name="T40" fmla="*/ 0 w 520"/>
                <a:gd name="T41" fmla="*/ 292 h 511"/>
                <a:gd name="T42" fmla="*/ 34 w 520"/>
                <a:gd name="T43" fmla="*/ 334 h 511"/>
                <a:gd name="T44" fmla="*/ 301 w 520"/>
                <a:gd name="T45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511">
                  <a:moveTo>
                    <a:pt x="301" y="75"/>
                  </a:moveTo>
                  <a:lnTo>
                    <a:pt x="444" y="217"/>
                  </a:lnTo>
                  <a:lnTo>
                    <a:pt x="394" y="267"/>
                  </a:lnTo>
                  <a:lnTo>
                    <a:pt x="327" y="200"/>
                  </a:lnTo>
                  <a:lnTo>
                    <a:pt x="301" y="225"/>
                  </a:lnTo>
                  <a:lnTo>
                    <a:pt x="368" y="292"/>
                  </a:lnTo>
                  <a:lnTo>
                    <a:pt x="335" y="326"/>
                  </a:lnTo>
                  <a:lnTo>
                    <a:pt x="293" y="275"/>
                  </a:lnTo>
                  <a:lnTo>
                    <a:pt x="268" y="309"/>
                  </a:lnTo>
                  <a:lnTo>
                    <a:pt x="310" y="351"/>
                  </a:lnTo>
                  <a:lnTo>
                    <a:pt x="268" y="393"/>
                  </a:lnTo>
                  <a:lnTo>
                    <a:pt x="201" y="326"/>
                  </a:lnTo>
                  <a:lnTo>
                    <a:pt x="168" y="351"/>
                  </a:lnTo>
                  <a:lnTo>
                    <a:pt x="243" y="418"/>
                  </a:lnTo>
                  <a:lnTo>
                    <a:pt x="209" y="443"/>
                  </a:lnTo>
                  <a:lnTo>
                    <a:pt x="168" y="401"/>
                  </a:lnTo>
                  <a:lnTo>
                    <a:pt x="134" y="426"/>
                  </a:lnTo>
                  <a:lnTo>
                    <a:pt x="218" y="510"/>
                  </a:lnTo>
                  <a:lnTo>
                    <a:pt x="519" y="217"/>
                  </a:lnTo>
                  <a:lnTo>
                    <a:pt x="301" y="0"/>
                  </a:lnTo>
                  <a:lnTo>
                    <a:pt x="0" y="292"/>
                  </a:lnTo>
                  <a:lnTo>
                    <a:pt x="34" y="334"/>
                  </a:lnTo>
                  <a:lnTo>
                    <a:pt x="301" y="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1" name="Freeform 420"/>
            <p:cNvSpPr>
              <a:spLocks noChangeArrowheads="1"/>
            </p:cNvSpPr>
            <p:nvPr/>
          </p:nvSpPr>
          <p:spPr bwMode="auto">
            <a:xfrm>
              <a:off x="5743575" y="40735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2" name="Freeform 421"/>
            <p:cNvSpPr>
              <a:spLocks noChangeArrowheads="1"/>
            </p:cNvSpPr>
            <p:nvPr/>
          </p:nvSpPr>
          <p:spPr bwMode="auto">
            <a:xfrm>
              <a:off x="5427663" y="4229099"/>
              <a:ext cx="204787" cy="204788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  <a:gd name="T54" fmla="*/ 451 w 569"/>
                <a:gd name="T55" fmla="*/ 158 h 569"/>
                <a:gd name="T56" fmla="*/ 451 w 569"/>
                <a:gd name="T57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  <a:close/>
                  <a:moveTo>
                    <a:pt x="451" y="158"/>
                  </a:moveTo>
                  <a:lnTo>
                    <a:pt x="451" y="1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3" name="Freeform 422"/>
            <p:cNvSpPr>
              <a:spLocks noChangeArrowheads="1"/>
            </p:cNvSpPr>
            <p:nvPr/>
          </p:nvSpPr>
          <p:spPr bwMode="auto">
            <a:xfrm>
              <a:off x="5427663" y="4229099"/>
              <a:ext cx="204787" cy="204788"/>
            </a:xfrm>
            <a:custGeom>
              <a:avLst/>
              <a:gdLst>
                <a:gd name="T0" fmla="*/ 451 w 569"/>
                <a:gd name="T1" fmla="*/ 158 h 569"/>
                <a:gd name="T2" fmla="*/ 501 w 569"/>
                <a:gd name="T3" fmla="*/ 209 h 569"/>
                <a:gd name="T4" fmla="*/ 468 w 569"/>
                <a:gd name="T5" fmla="*/ 251 h 569"/>
                <a:gd name="T6" fmla="*/ 393 w 569"/>
                <a:gd name="T7" fmla="*/ 175 h 569"/>
                <a:gd name="T8" fmla="*/ 368 w 569"/>
                <a:gd name="T9" fmla="*/ 200 h 569"/>
                <a:gd name="T10" fmla="*/ 443 w 569"/>
                <a:gd name="T11" fmla="*/ 275 h 569"/>
                <a:gd name="T12" fmla="*/ 409 w 569"/>
                <a:gd name="T13" fmla="*/ 309 h 569"/>
                <a:gd name="T14" fmla="*/ 359 w 569"/>
                <a:gd name="T15" fmla="*/ 251 h 569"/>
                <a:gd name="T16" fmla="*/ 334 w 569"/>
                <a:gd name="T17" fmla="*/ 284 h 569"/>
                <a:gd name="T18" fmla="*/ 384 w 569"/>
                <a:gd name="T19" fmla="*/ 334 h 569"/>
                <a:gd name="T20" fmla="*/ 342 w 569"/>
                <a:gd name="T21" fmla="*/ 376 h 569"/>
                <a:gd name="T22" fmla="*/ 267 w 569"/>
                <a:gd name="T23" fmla="*/ 301 h 569"/>
                <a:gd name="T24" fmla="*/ 234 w 569"/>
                <a:gd name="T25" fmla="*/ 326 h 569"/>
                <a:gd name="T26" fmla="*/ 309 w 569"/>
                <a:gd name="T27" fmla="*/ 401 h 569"/>
                <a:gd name="T28" fmla="*/ 284 w 569"/>
                <a:gd name="T29" fmla="*/ 434 h 569"/>
                <a:gd name="T30" fmla="*/ 234 w 569"/>
                <a:gd name="T31" fmla="*/ 376 h 569"/>
                <a:gd name="T32" fmla="*/ 200 w 569"/>
                <a:gd name="T33" fmla="*/ 409 h 569"/>
                <a:gd name="T34" fmla="*/ 250 w 569"/>
                <a:gd name="T35" fmla="*/ 459 h 569"/>
                <a:gd name="T36" fmla="*/ 217 w 569"/>
                <a:gd name="T37" fmla="*/ 493 h 569"/>
                <a:gd name="T38" fmla="*/ 75 w 569"/>
                <a:gd name="T39" fmla="*/ 351 h 569"/>
                <a:gd name="T40" fmla="*/ 393 w 569"/>
                <a:gd name="T41" fmla="*/ 41 h 569"/>
                <a:gd name="T42" fmla="*/ 351 w 569"/>
                <a:gd name="T43" fmla="*/ 0 h 569"/>
                <a:gd name="T44" fmla="*/ 0 w 569"/>
                <a:gd name="T45" fmla="*/ 351 h 569"/>
                <a:gd name="T46" fmla="*/ 217 w 569"/>
                <a:gd name="T47" fmla="*/ 568 h 569"/>
                <a:gd name="T48" fmla="*/ 568 w 569"/>
                <a:gd name="T49" fmla="*/ 225 h 569"/>
                <a:gd name="T50" fmla="*/ 484 w 569"/>
                <a:gd name="T51" fmla="*/ 133 h 569"/>
                <a:gd name="T52" fmla="*/ 451 w 569"/>
                <a:gd name="T53" fmla="*/ 15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9" h="569">
                  <a:moveTo>
                    <a:pt x="451" y="158"/>
                  </a:moveTo>
                  <a:lnTo>
                    <a:pt x="501" y="209"/>
                  </a:lnTo>
                  <a:lnTo>
                    <a:pt x="468" y="251"/>
                  </a:lnTo>
                  <a:lnTo>
                    <a:pt x="393" y="175"/>
                  </a:lnTo>
                  <a:lnTo>
                    <a:pt x="368" y="200"/>
                  </a:lnTo>
                  <a:lnTo>
                    <a:pt x="443" y="275"/>
                  </a:lnTo>
                  <a:lnTo>
                    <a:pt x="409" y="309"/>
                  </a:lnTo>
                  <a:lnTo>
                    <a:pt x="359" y="251"/>
                  </a:lnTo>
                  <a:lnTo>
                    <a:pt x="334" y="284"/>
                  </a:lnTo>
                  <a:lnTo>
                    <a:pt x="384" y="334"/>
                  </a:lnTo>
                  <a:lnTo>
                    <a:pt x="342" y="376"/>
                  </a:lnTo>
                  <a:lnTo>
                    <a:pt x="267" y="301"/>
                  </a:lnTo>
                  <a:lnTo>
                    <a:pt x="234" y="326"/>
                  </a:lnTo>
                  <a:lnTo>
                    <a:pt x="309" y="401"/>
                  </a:lnTo>
                  <a:lnTo>
                    <a:pt x="284" y="434"/>
                  </a:lnTo>
                  <a:lnTo>
                    <a:pt x="234" y="376"/>
                  </a:lnTo>
                  <a:lnTo>
                    <a:pt x="200" y="409"/>
                  </a:lnTo>
                  <a:lnTo>
                    <a:pt x="250" y="459"/>
                  </a:lnTo>
                  <a:lnTo>
                    <a:pt x="217" y="493"/>
                  </a:lnTo>
                  <a:lnTo>
                    <a:pt x="75" y="351"/>
                  </a:lnTo>
                  <a:lnTo>
                    <a:pt x="393" y="41"/>
                  </a:lnTo>
                  <a:lnTo>
                    <a:pt x="351" y="0"/>
                  </a:lnTo>
                  <a:lnTo>
                    <a:pt x="0" y="351"/>
                  </a:lnTo>
                  <a:lnTo>
                    <a:pt x="217" y="568"/>
                  </a:lnTo>
                  <a:lnTo>
                    <a:pt x="568" y="225"/>
                  </a:lnTo>
                  <a:lnTo>
                    <a:pt x="484" y="133"/>
                  </a:lnTo>
                  <a:lnTo>
                    <a:pt x="451" y="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4" name="Freeform 423"/>
            <p:cNvSpPr>
              <a:spLocks noChangeArrowheads="1"/>
            </p:cNvSpPr>
            <p:nvPr/>
          </p:nvSpPr>
          <p:spPr bwMode="auto">
            <a:xfrm>
              <a:off x="5591175" y="4286249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5" name="Freeform 424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167 w 870"/>
                <a:gd name="T3" fmla="*/ 0 h 887"/>
                <a:gd name="T4" fmla="*/ 0 w 870"/>
                <a:gd name="T5" fmla="*/ 167 h 887"/>
                <a:gd name="T6" fmla="*/ 142 w 870"/>
                <a:gd name="T7" fmla="*/ 317 h 887"/>
                <a:gd name="T8" fmla="*/ 594 w 870"/>
                <a:gd name="T9" fmla="*/ 760 h 887"/>
                <a:gd name="T10" fmla="*/ 869 w 870"/>
                <a:gd name="T11" fmla="*/ 886 h 887"/>
                <a:gd name="T12" fmla="*/ 769 w 870"/>
                <a:gd name="T13" fmla="*/ 601 h 887"/>
                <a:gd name="T14" fmla="*/ 318 w 870"/>
                <a:gd name="T15" fmla="*/ 142 h 887"/>
                <a:gd name="T16" fmla="*/ 117 w 870"/>
                <a:gd name="T17" fmla="*/ 225 h 887"/>
                <a:gd name="T18" fmla="*/ 58 w 870"/>
                <a:gd name="T19" fmla="*/ 167 h 887"/>
                <a:gd name="T20" fmla="*/ 167 w 870"/>
                <a:gd name="T21" fmla="*/ 58 h 887"/>
                <a:gd name="T22" fmla="*/ 226 w 870"/>
                <a:gd name="T23" fmla="*/ 116 h 887"/>
                <a:gd name="T24" fmla="*/ 117 w 870"/>
                <a:gd name="T25" fmla="*/ 225 h 887"/>
                <a:gd name="T26" fmla="*/ 769 w 870"/>
                <a:gd name="T27" fmla="*/ 819 h 887"/>
                <a:gd name="T28" fmla="*/ 610 w 870"/>
                <a:gd name="T29" fmla="*/ 744 h 887"/>
                <a:gd name="T30" fmla="*/ 594 w 870"/>
                <a:gd name="T31" fmla="*/ 727 h 887"/>
                <a:gd name="T32" fmla="*/ 677 w 870"/>
                <a:gd name="T33" fmla="*/ 735 h 887"/>
                <a:gd name="T34" fmla="*/ 669 w 870"/>
                <a:gd name="T35" fmla="*/ 668 h 887"/>
                <a:gd name="T36" fmla="*/ 736 w 870"/>
                <a:gd name="T37" fmla="*/ 677 h 887"/>
                <a:gd name="T38" fmla="*/ 736 w 870"/>
                <a:gd name="T39" fmla="*/ 593 h 887"/>
                <a:gd name="T40" fmla="*/ 752 w 870"/>
                <a:gd name="T41" fmla="*/ 610 h 887"/>
                <a:gd name="T42" fmla="*/ 811 w 870"/>
                <a:gd name="T43" fmla="*/ 769 h 887"/>
                <a:gd name="T44" fmla="*/ 769 w 870"/>
                <a:gd name="T45" fmla="*/ 819 h 887"/>
                <a:gd name="T46" fmla="*/ 769 w 870"/>
                <a:gd name="T47" fmla="*/ 819 h 887"/>
                <a:gd name="T48" fmla="*/ 769 w 870"/>
                <a:gd name="T49" fmla="*/ 81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  <a:close/>
                  <a:moveTo>
                    <a:pt x="117" y="225"/>
                  </a:moveTo>
                  <a:lnTo>
                    <a:pt x="58" y="167"/>
                  </a:lnTo>
                  <a:lnTo>
                    <a:pt x="167" y="58"/>
                  </a:lnTo>
                  <a:lnTo>
                    <a:pt x="226" y="116"/>
                  </a:lnTo>
                  <a:lnTo>
                    <a:pt x="117" y="225"/>
                  </a:lnTo>
                  <a:close/>
                  <a:moveTo>
                    <a:pt x="769" y="819"/>
                  </a:moveTo>
                  <a:lnTo>
                    <a:pt x="610" y="744"/>
                  </a:lnTo>
                  <a:lnTo>
                    <a:pt x="594" y="727"/>
                  </a:lnTo>
                  <a:lnTo>
                    <a:pt x="677" y="735"/>
                  </a:lnTo>
                  <a:lnTo>
                    <a:pt x="669" y="668"/>
                  </a:lnTo>
                  <a:lnTo>
                    <a:pt x="736" y="677"/>
                  </a:lnTo>
                  <a:lnTo>
                    <a:pt x="736" y="593"/>
                  </a:lnTo>
                  <a:lnTo>
                    <a:pt x="752" y="610"/>
                  </a:lnTo>
                  <a:lnTo>
                    <a:pt x="811" y="769"/>
                  </a:lnTo>
                  <a:lnTo>
                    <a:pt x="769" y="819"/>
                  </a:lnTo>
                  <a:close/>
                  <a:moveTo>
                    <a:pt x="769" y="819"/>
                  </a:moveTo>
                  <a:lnTo>
                    <a:pt x="769" y="8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6" name="Freeform 425"/>
            <p:cNvSpPr>
              <a:spLocks noChangeArrowheads="1"/>
            </p:cNvSpPr>
            <p:nvPr/>
          </p:nvSpPr>
          <p:spPr bwMode="auto">
            <a:xfrm>
              <a:off x="5473700" y="4070349"/>
              <a:ext cx="312738" cy="319088"/>
            </a:xfrm>
            <a:custGeom>
              <a:avLst/>
              <a:gdLst>
                <a:gd name="T0" fmla="*/ 318 w 870"/>
                <a:gd name="T1" fmla="*/ 142 h 887"/>
                <a:gd name="T2" fmla="*/ 318 w 870"/>
                <a:gd name="T3" fmla="*/ 142 h 887"/>
                <a:gd name="T4" fmla="*/ 167 w 870"/>
                <a:gd name="T5" fmla="*/ 0 h 887"/>
                <a:gd name="T6" fmla="*/ 0 w 870"/>
                <a:gd name="T7" fmla="*/ 167 h 887"/>
                <a:gd name="T8" fmla="*/ 142 w 870"/>
                <a:gd name="T9" fmla="*/ 317 h 887"/>
                <a:gd name="T10" fmla="*/ 142 w 870"/>
                <a:gd name="T11" fmla="*/ 317 h 887"/>
                <a:gd name="T12" fmla="*/ 594 w 870"/>
                <a:gd name="T13" fmla="*/ 760 h 887"/>
                <a:gd name="T14" fmla="*/ 869 w 870"/>
                <a:gd name="T15" fmla="*/ 886 h 887"/>
                <a:gd name="T16" fmla="*/ 769 w 870"/>
                <a:gd name="T17" fmla="*/ 601 h 887"/>
                <a:gd name="T18" fmla="*/ 318 w 870"/>
                <a:gd name="T19" fmla="*/ 14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0" h="887">
                  <a:moveTo>
                    <a:pt x="318" y="142"/>
                  </a:moveTo>
                  <a:lnTo>
                    <a:pt x="318" y="142"/>
                  </a:lnTo>
                  <a:lnTo>
                    <a:pt x="167" y="0"/>
                  </a:lnTo>
                  <a:lnTo>
                    <a:pt x="0" y="167"/>
                  </a:lnTo>
                  <a:lnTo>
                    <a:pt x="142" y="317"/>
                  </a:lnTo>
                  <a:lnTo>
                    <a:pt x="142" y="317"/>
                  </a:lnTo>
                  <a:lnTo>
                    <a:pt x="594" y="760"/>
                  </a:lnTo>
                  <a:lnTo>
                    <a:pt x="869" y="886"/>
                  </a:lnTo>
                  <a:lnTo>
                    <a:pt x="769" y="601"/>
                  </a:lnTo>
                  <a:lnTo>
                    <a:pt x="318" y="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7" name="Freeform 426"/>
            <p:cNvSpPr>
              <a:spLocks noChangeArrowheads="1"/>
            </p:cNvSpPr>
            <p:nvPr/>
          </p:nvSpPr>
          <p:spPr bwMode="auto">
            <a:xfrm>
              <a:off x="5494338" y="4090987"/>
              <a:ext cx="60325" cy="60325"/>
            </a:xfrm>
            <a:custGeom>
              <a:avLst/>
              <a:gdLst>
                <a:gd name="T0" fmla="*/ 59 w 169"/>
                <a:gd name="T1" fmla="*/ 167 h 168"/>
                <a:gd name="T2" fmla="*/ 0 w 169"/>
                <a:gd name="T3" fmla="*/ 109 h 168"/>
                <a:gd name="T4" fmla="*/ 109 w 169"/>
                <a:gd name="T5" fmla="*/ 0 h 168"/>
                <a:gd name="T6" fmla="*/ 168 w 169"/>
                <a:gd name="T7" fmla="*/ 58 h 168"/>
                <a:gd name="T8" fmla="*/ 59 w 169"/>
                <a:gd name="T9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68">
                  <a:moveTo>
                    <a:pt x="59" y="167"/>
                  </a:moveTo>
                  <a:lnTo>
                    <a:pt x="0" y="109"/>
                  </a:lnTo>
                  <a:lnTo>
                    <a:pt x="109" y="0"/>
                  </a:lnTo>
                  <a:lnTo>
                    <a:pt x="168" y="58"/>
                  </a:lnTo>
                  <a:lnTo>
                    <a:pt x="59" y="1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8" name="Freeform 427"/>
            <p:cNvSpPr>
              <a:spLocks noChangeArrowheads="1"/>
            </p:cNvSpPr>
            <p:nvPr/>
          </p:nvSpPr>
          <p:spPr bwMode="auto">
            <a:xfrm>
              <a:off x="5688013" y="4283074"/>
              <a:ext cx="77787" cy="80963"/>
            </a:xfrm>
            <a:custGeom>
              <a:avLst/>
              <a:gdLst>
                <a:gd name="T0" fmla="*/ 175 w 218"/>
                <a:gd name="T1" fmla="*/ 226 h 227"/>
                <a:gd name="T2" fmla="*/ 16 w 218"/>
                <a:gd name="T3" fmla="*/ 151 h 227"/>
                <a:gd name="T4" fmla="*/ 0 w 218"/>
                <a:gd name="T5" fmla="*/ 134 h 227"/>
                <a:gd name="T6" fmla="*/ 83 w 218"/>
                <a:gd name="T7" fmla="*/ 142 h 227"/>
                <a:gd name="T8" fmla="*/ 75 w 218"/>
                <a:gd name="T9" fmla="*/ 75 h 227"/>
                <a:gd name="T10" fmla="*/ 142 w 218"/>
                <a:gd name="T11" fmla="*/ 84 h 227"/>
                <a:gd name="T12" fmla="*/ 142 w 218"/>
                <a:gd name="T13" fmla="*/ 0 h 227"/>
                <a:gd name="T14" fmla="*/ 158 w 218"/>
                <a:gd name="T15" fmla="*/ 17 h 227"/>
                <a:gd name="T16" fmla="*/ 217 w 218"/>
                <a:gd name="T17" fmla="*/ 176 h 227"/>
                <a:gd name="T18" fmla="*/ 175 w 218"/>
                <a:gd name="T19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27">
                  <a:moveTo>
                    <a:pt x="175" y="226"/>
                  </a:moveTo>
                  <a:lnTo>
                    <a:pt x="16" y="151"/>
                  </a:lnTo>
                  <a:lnTo>
                    <a:pt x="0" y="134"/>
                  </a:lnTo>
                  <a:lnTo>
                    <a:pt x="83" y="142"/>
                  </a:lnTo>
                  <a:lnTo>
                    <a:pt x="75" y="75"/>
                  </a:lnTo>
                  <a:lnTo>
                    <a:pt x="142" y="84"/>
                  </a:lnTo>
                  <a:lnTo>
                    <a:pt x="142" y="0"/>
                  </a:lnTo>
                  <a:lnTo>
                    <a:pt x="158" y="17"/>
                  </a:lnTo>
                  <a:lnTo>
                    <a:pt x="217" y="176"/>
                  </a:lnTo>
                  <a:lnTo>
                    <a:pt x="175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  <p:sp>
          <p:nvSpPr>
            <p:cNvPr id="109" name="Freeform 428"/>
            <p:cNvSpPr>
              <a:spLocks noChangeArrowheads="1"/>
            </p:cNvSpPr>
            <p:nvPr/>
          </p:nvSpPr>
          <p:spPr bwMode="auto">
            <a:xfrm>
              <a:off x="5749925" y="436562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5442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5" dirty="0">
                <a:latin typeface="Roboto Ligh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0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/>
          <p:cNvGrpSpPr/>
          <p:nvPr/>
        </p:nvGrpSpPr>
        <p:grpSpPr>
          <a:xfrm>
            <a:off x="1127304" y="3766598"/>
            <a:ext cx="1912134" cy="1642922"/>
            <a:chOff x="6845300" y="2295525"/>
            <a:chExt cx="2085975" cy="1792288"/>
          </a:xfrm>
          <a:solidFill>
            <a:srgbClr val="5EC6D3"/>
          </a:solidFill>
        </p:grpSpPr>
        <p:sp>
          <p:nvSpPr>
            <p:cNvPr id="156" name="Oval 52"/>
            <p:cNvSpPr>
              <a:spLocks noChangeArrowheads="1"/>
            </p:cNvSpPr>
            <p:nvPr/>
          </p:nvSpPr>
          <p:spPr bwMode="auto">
            <a:xfrm>
              <a:off x="6845300" y="2295525"/>
              <a:ext cx="2085975" cy="134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3"/>
            <p:cNvSpPr>
              <a:spLocks/>
            </p:cNvSpPr>
            <p:nvPr/>
          </p:nvSpPr>
          <p:spPr bwMode="auto">
            <a:xfrm>
              <a:off x="7581900" y="3324225"/>
              <a:ext cx="381000" cy="763588"/>
            </a:xfrm>
            <a:custGeom>
              <a:avLst/>
              <a:gdLst>
                <a:gd name="T0" fmla="*/ 120 w 120"/>
                <a:gd name="T1" fmla="*/ 240 h 240"/>
                <a:gd name="T2" fmla="*/ 93 w 120"/>
                <a:gd name="T3" fmla="*/ 1 h 240"/>
                <a:gd name="T4" fmla="*/ 2 w 120"/>
                <a:gd name="T5" fmla="*/ 10 h 240"/>
                <a:gd name="T6" fmla="*/ 120 w 12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40">
                  <a:moveTo>
                    <a:pt x="120" y="240"/>
                  </a:moveTo>
                  <a:cubicBezTo>
                    <a:pt x="84" y="164"/>
                    <a:pt x="77" y="68"/>
                    <a:pt x="93" y="1"/>
                  </a:cubicBezTo>
                  <a:cubicBezTo>
                    <a:pt x="94" y="12"/>
                    <a:pt x="0" y="0"/>
                    <a:pt x="2" y="10"/>
                  </a:cubicBezTo>
                  <a:cubicBezTo>
                    <a:pt x="16" y="99"/>
                    <a:pt x="52" y="162"/>
                    <a:pt x="12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4405544" y="3776355"/>
            <a:ext cx="1888928" cy="1623409"/>
            <a:chOff x="2917825" y="3457575"/>
            <a:chExt cx="1682750" cy="1446213"/>
          </a:xfrm>
          <a:solidFill>
            <a:srgbClr val="F26D64"/>
          </a:solidFill>
        </p:grpSpPr>
        <p:sp>
          <p:nvSpPr>
            <p:cNvPr id="159" name="Oval 54"/>
            <p:cNvSpPr>
              <a:spLocks noChangeArrowheads="1"/>
            </p:cNvSpPr>
            <p:nvPr/>
          </p:nvSpPr>
          <p:spPr bwMode="auto">
            <a:xfrm>
              <a:off x="2917825" y="3457575"/>
              <a:ext cx="1682750" cy="1087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55"/>
            <p:cNvSpPr>
              <a:spLocks/>
            </p:cNvSpPr>
            <p:nvPr/>
          </p:nvSpPr>
          <p:spPr bwMode="auto">
            <a:xfrm>
              <a:off x="3819525" y="4287838"/>
              <a:ext cx="307975" cy="615950"/>
            </a:xfrm>
            <a:custGeom>
              <a:avLst/>
              <a:gdLst>
                <a:gd name="T0" fmla="*/ 0 w 97"/>
                <a:gd name="T1" fmla="*/ 194 h 194"/>
                <a:gd name="T2" fmla="*/ 22 w 97"/>
                <a:gd name="T3" fmla="*/ 2 h 194"/>
                <a:gd name="T4" fmla="*/ 96 w 97"/>
                <a:gd name="T5" fmla="*/ 8 h 194"/>
                <a:gd name="T6" fmla="*/ 0 w 97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94">
                  <a:moveTo>
                    <a:pt x="0" y="194"/>
                  </a:moveTo>
                  <a:cubicBezTo>
                    <a:pt x="29" y="133"/>
                    <a:pt x="35" y="56"/>
                    <a:pt x="22" y="2"/>
                  </a:cubicBezTo>
                  <a:cubicBezTo>
                    <a:pt x="21" y="10"/>
                    <a:pt x="97" y="0"/>
                    <a:pt x="96" y="8"/>
                  </a:cubicBezTo>
                  <a:cubicBezTo>
                    <a:pt x="84" y="81"/>
                    <a:pt x="55" y="132"/>
                    <a:pt x="0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2185444" y="1255925"/>
            <a:ext cx="3044825" cy="2613025"/>
            <a:chOff x="4899025" y="615950"/>
            <a:chExt cx="3044825" cy="2613025"/>
          </a:xfrm>
          <a:solidFill>
            <a:srgbClr val="546E7A"/>
          </a:solidFill>
        </p:grpSpPr>
        <p:sp>
          <p:nvSpPr>
            <p:cNvPr id="162" name="Oval 58"/>
            <p:cNvSpPr>
              <a:spLocks noChangeArrowheads="1"/>
            </p:cNvSpPr>
            <p:nvPr/>
          </p:nvSpPr>
          <p:spPr bwMode="auto">
            <a:xfrm>
              <a:off x="4899025" y="615950"/>
              <a:ext cx="3044825" cy="1962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59"/>
            <p:cNvSpPr>
              <a:spLocks/>
            </p:cNvSpPr>
            <p:nvPr/>
          </p:nvSpPr>
          <p:spPr bwMode="auto">
            <a:xfrm>
              <a:off x="5753100" y="2114550"/>
              <a:ext cx="555625" cy="1114425"/>
            </a:xfrm>
            <a:custGeom>
              <a:avLst/>
              <a:gdLst>
                <a:gd name="T0" fmla="*/ 175 w 175"/>
                <a:gd name="T1" fmla="*/ 351 h 351"/>
                <a:gd name="T2" fmla="*/ 136 w 175"/>
                <a:gd name="T3" fmla="*/ 3 h 351"/>
                <a:gd name="T4" fmla="*/ 2 w 175"/>
                <a:gd name="T5" fmla="*/ 14 h 351"/>
                <a:gd name="T6" fmla="*/ 175 w 175"/>
                <a:gd name="T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351">
                  <a:moveTo>
                    <a:pt x="175" y="351"/>
                  </a:moveTo>
                  <a:cubicBezTo>
                    <a:pt x="123" y="240"/>
                    <a:pt x="113" y="100"/>
                    <a:pt x="136" y="3"/>
                  </a:cubicBezTo>
                  <a:cubicBezTo>
                    <a:pt x="137" y="18"/>
                    <a:pt x="0" y="0"/>
                    <a:pt x="2" y="14"/>
                  </a:cubicBezTo>
                  <a:cubicBezTo>
                    <a:pt x="23" y="145"/>
                    <a:pt x="76" y="238"/>
                    <a:pt x="175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7144219" y="3977012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34" name="矩形 6"/>
          <p:cNvSpPr>
            <a:spLocks noChangeArrowheads="1"/>
          </p:cNvSpPr>
          <p:nvPr/>
        </p:nvSpPr>
        <p:spPr bwMode="auto">
          <a:xfrm>
            <a:off x="7144219" y="5442813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7144219" y="2511212"/>
            <a:ext cx="357123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41" name="矩形 40"/>
          <p:cNvSpPr/>
          <p:nvPr/>
        </p:nvSpPr>
        <p:spPr>
          <a:xfrm>
            <a:off x="7260331" y="2130364"/>
            <a:ext cx="2916000" cy="332148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7260331" y="5102635"/>
            <a:ext cx="2916000" cy="332148"/>
          </a:xfrm>
          <a:prstGeom prst="rect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sp>
        <p:nvSpPr>
          <p:cNvPr id="43" name="矩形 42"/>
          <p:cNvSpPr/>
          <p:nvPr/>
        </p:nvSpPr>
        <p:spPr>
          <a:xfrm>
            <a:off x="7260331" y="3616499"/>
            <a:ext cx="2916000" cy="332148"/>
          </a:xfrm>
          <a:prstGeom prst="rect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单击此处，添加副标题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369640" y="3911634"/>
            <a:ext cx="766819" cy="1965843"/>
            <a:chOff x="4364037" y="4620418"/>
            <a:chExt cx="261938" cy="671513"/>
          </a:xfrm>
          <a:solidFill>
            <a:srgbClr val="546E7A"/>
          </a:solidFill>
        </p:grpSpPr>
        <p:sp>
          <p:nvSpPr>
            <p:cNvPr id="32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72596" y="5368834"/>
            <a:ext cx="198407" cy="508643"/>
            <a:chOff x="4364037" y="4620418"/>
            <a:chExt cx="261938" cy="671513"/>
          </a:xfrm>
          <a:solidFill>
            <a:srgbClr val="5EC6D3"/>
          </a:solidFill>
        </p:grpSpPr>
        <p:sp>
          <p:nvSpPr>
            <p:cNvPr id="39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329976" y="5368834"/>
            <a:ext cx="198407" cy="508643"/>
            <a:chOff x="4364037" y="4620418"/>
            <a:chExt cx="261938" cy="671513"/>
          </a:xfrm>
          <a:solidFill>
            <a:srgbClr val="5EC6D3"/>
          </a:solidFill>
        </p:grpSpPr>
        <p:sp>
          <p:nvSpPr>
            <p:cNvPr id="53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587356" y="5368834"/>
            <a:ext cx="198407" cy="508643"/>
            <a:chOff x="4364037" y="4620418"/>
            <a:chExt cx="261938" cy="671513"/>
          </a:xfrm>
          <a:solidFill>
            <a:srgbClr val="5EC6D3"/>
          </a:solidFill>
        </p:grpSpPr>
        <p:sp>
          <p:nvSpPr>
            <p:cNvPr id="64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844736" y="5368834"/>
            <a:ext cx="198407" cy="508643"/>
            <a:chOff x="4364037" y="4620418"/>
            <a:chExt cx="261938" cy="671513"/>
          </a:xfrm>
          <a:solidFill>
            <a:srgbClr val="5EC6D3"/>
          </a:solidFill>
        </p:grpSpPr>
        <p:sp>
          <p:nvSpPr>
            <p:cNvPr id="69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102116" y="5368834"/>
            <a:ext cx="198407" cy="508643"/>
            <a:chOff x="4364037" y="4620418"/>
            <a:chExt cx="261938" cy="671513"/>
          </a:xfrm>
          <a:solidFill>
            <a:srgbClr val="5EC6D3"/>
          </a:solidFill>
        </p:grpSpPr>
        <p:sp>
          <p:nvSpPr>
            <p:cNvPr id="74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359496" y="5368834"/>
            <a:ext cx="198407" cy="508643"/>
            <a:chOff x="4364037" y="4620418"/>
            <a:chExt cx="261938" cy="671513"/>
          </a:xfrm>
          <a:solidFill>
            <a:srgbClr val="5EC6D3"/>
          </a:solidFill>
        </p:grpSpPr>
        <p:sp>
          <p:nvSpPr>
            <p:cNvPr id="79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616876" y="5368834"/>
            <a:ext cx="198407" cy="508643"/>
            <a:chOff x="4364037" y="4620418"/>
            <a:chExt cx="261938" cy="671513"/>
          </a:xfrm>
          <a:solidFill>
            <a:srgbClr val="5EC6D3"/>
          </a:solidFill>
        </p:grpSpPr>
        <p:sp>
          <p:nvSpPr>
            <p:cNvPr id="84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874256" y="5368834"/>
            <a:ext cx="198407" cy="508643"/>
            <a:chOff x="4364037" y="4620418"/>
            <a:chExt cx="261938" cy="671513"/>
          </a:xfrm>
          <a:solidFill>
            <a:srgbClr val="5EC6D3"/>
          </a:solidFill>
        </p:grpSpPr>
        <p:sp>
          <p:nvSpPr>
            <p:cNvPr id="89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31639" y="5368834"/>
            <a:ext cx="198407" cy="508643"/>
            <a:chOff x="4364037" y="4620418"/>
            <a:chExt cx="261938" cy="671513"/>
          </a:xfrm>
          <a:solidFill>
            <a:srgbClr val="5EC6D3"/>
          </a:solidFill>
        </p:grpSpPr>
        <p:sp>
          <p:nvSpPr>
            <p:cNvPr id="94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38267" y="5368834"/>
            <a:ext cx="198407" cy="508643"/>
            <a:chOff x="4364037" y="4620418"/>
            <a:chExt cx="261938" cy="671513"/>
          </a:xfrm>
          <a:solidFill>
            <a:srgbClr val="F26D64"/>
          </a:solidFill>
        </p:grpSpPr>
        <p:sp>
          <p:nvSpPr>
            <p:cNvPr id="99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395647" y="5368834"/>
            <a:ext cx="198407" cy="508643"/>
            <a:chOff x="4364037" y="4620418"/>
            <a:chExt cx="261938" cy="671513"/>
          </a:xfrm>
          <a:solidFill>
            <a:srgbClr val="F26D64"/>
          </a:solidFill>
        </p:grpSpPr>
        <p:sp>
          <p:nvSpPr>
            <p:cNvPr id="104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653027" y="5368834"/>
            <a:ext cx="198407" cy="508643"/>
            <a:chOff x="4364037" y="4620418"/>
            <a:chExt cx="261938" cy="671513"/>
          </a:xfrm>
          <a:solidFill>
            <a:srgbClr val="F26D64"/>
          </a:solidFill>
        </p:grpSpPr>
        <p:sp>
          <p:nvSpPr>
            <p:cNvPr id="109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910407" y="5368834"/>
            <a:ext cx="198407" cy="508643"/>
            <a:chOff x="4364037" y="4620418"/>
            <a:chExt cx="261938" cy="671513"/>
          </a:xfrm>
          <a:solidFill>
            <a:srgbClr val="F26D64"/>
          </a:solidFill>
        </p:grpSpPr>
        <p:sp>
          <p:nvSpPr>
            <p:cNvPr id="114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167787" y="5368834"/>
            <a:ext cx="198407" cy="508643"/>
            <a:chOff x="4364037" y="4620418"/>
            <a:chExt cx="261938" cy="671513"/>
          </a:xfrm>
          <a:solidFill>
            <a:srgbClr val="F26D64"/>
          </a:solidFill>
        </p:grpSpPr>
        <p:sp>
          <p:nvSpPr>
            <p:cNvPr id="119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5425167" y="5368834"/>
            <a:ext cx="198407" cy="508643"/>
            <a:chOff x="4364037" y="4620418"/>
            <a:chExt cx="261938" cy="671513"/>
          </a:xfrm>
          <a:solidFill>
            <a:srgbClr val="F26D64"/>
          </a:solidFill>
        </p:grpSpPr>
        <p:sp>
          <p:nvSpPr>
            <p:cNvPr id="124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682547" y="5368834"/>
            <a:ext cx="198407" cy="508643"/>
            <a:chOff x="4364037" y="4620418"/>
            <a:chExt cx="261938" cy="671513"/>
          </a:xfrm>
          <a:solidFill>
            <a:srgbClr val="F26D64"/>
          </a:solidFill>
        </p:grpSpPr>
        <p:sp>
          <p:nvSpPr>
            <p:cNvPr id="129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939927" y="5368834"/>
            <a:ext cx="198407" cy="508643"/>
            <a:chOff x="4364037" y="4620418"/>
            <a:chExt cx="261938" cy="671513"/>
          </a:xfrm>
          <a:solidFill>
            <a:srgbClr val="F26D64"/>
          </a:solidFill>
        </p:grpSpPr>
        <p:sp>
          <p:nvSpPr>
            <p:cNvPr id="134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197310" y="5368834"/>
            <a:ext cx="198407" cy="508643"/>
            <a:chOff x="4364037" y="4620418"/>
            <a:chExt cx="261938" cy="671513"/>
          </a:xfrm>
          <a:solidFill>
            <a:srgbClr val="F26D64"/>
          </a:solidFill>
        </p:grpSpPr>
        <p:sp>
          <p:nvSpPr>
            <p:cNvPr id="139" name="Oval 390"/>
            <p:cNvSpPr>
              <a:spLocks noChangeArrowheads="1"/>
            </p:cNvSpPr>
            <p:nvPr/>
          </p:nvSpPr>
          <p:spPr bwMode="auto">
            <a:xfrm>
              <a:off x="4438650" y="462041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Line 391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Line 392"/>
            <p:cNvSpPr>
              <a:spLocks noChangeShapeType="1"/>
            </p:cNvSpPr>
            <p:nvPr/>
          </p:nvSpPr>
          <p:spPr bwMode="auto">
            <a:xfrm>
              <a:off x="4495800" y="467280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93"/>
            <p:cNvSpPr>
              <a:spLocks/>
            </p:cNvSpPr>
            <p:nvPr/>
          </p:nvSpPr>
          <p:spPr bwMode="auto">
            <a:xfrm>
              <a:off x="4364037" y="4741068"/>
              <a:ext cx="261938" cy="550863"/>
            </a:xfrm>
            <a:custGeom>
              <a:avLst/>
              <a:gdLst>
                <a:gd name="T0" fmla="*/ 51 w 70"/>
                <a:gd name="T1" fmla="*/ 0 h 147"/>
                <a:gd name="T2" fmla="*/ 35 w 70"/>
                <a:gd name="T3" fmla="*/ 0 h 147"/>
                <a:gd name="T4" fmla="*/ 19 w 70"/>
                <a:gd name="T5" fmla="*/ 0 h 147"/>
                <a:gd name="T6" fmla="*/ 0 w 70"/>
                <a:gd name="T7" fmla="*/ 19 h 147"/>
                <a:gd name="T8" fmla="*/ 0 w 70"/>
                <a:gd name="T9" fmla="*/ 64 h 147"/>
                <a:gd name="T10" fmla="*/ 12 w 70"/>
                <a:gd name="T11" fmla="*/ 64 h 147"/>
                <a:gd name="T12" fmla="*/ 13 w 70"/>
                <a:gd name="T13" fmla="*/ 23 h 147"/>
                <a:gd name="T14" fmla="*/ 16 w 70"/>
                <a:gd name="T15" fmla="*/ 23 h 147"/>
                <a:gd name="T16" fmla="*/ 16 w 70"/>
                <a:gd name="T17" fmla="*/ 136 h 147"/>
                <a:gd name="T18" fmla="*/ 32 w 70"/>
                <a:gd name="T19" fmla="*/ 136 h 147"/>
                <a:gd name="T20" fmla="*/ 33 w 70"/>
                <a:gd name="T21" fmla="*/ 70 h 147"/>
                <a:gd name="T22" fmla="*/ 37 w 70"/>
                <a:gd name="T23" fmla="*/ 70 h 147"/>
                <a:gd name="T24" fmla="*/ 38 w 70"/>
                <a:gd name="T25" fmla="*/ 136 h 147"/>
                <a:gd name="T26" fmla="*/ 54 w 70"/>
                <a:gd name="T27" fmla="*/ 136 h 147"/>
                <a:gd name="T28" fmla="*/ 54 w 70"/>
                <a:gd name="T29" fmla="*/ 23 h 147"/>
                <a:gd name="T30" fmla="*/ 57 w 70"/>
                <a:gd name="T31" fmla="*/ 23 h 147"/>
                <a:gd name="T32" fmla="*/ 58 w 70"/>
                <a:gd name="T33" fmla="*/ 64 h 147"/>
                <a:gd name="T34" fmla="*/ 70 w 70"/>
                <a:gd name="T35" fmla="*/ 64 h 147"/>
                <a:gd name="T36" fmla="*/ 70 w 70"/>
                <a:gd name="T37" fmla="*/ 19 h 147"/>
                <a:gd name="T38" fmla="*/ 51 w 70"/>
                <a:gd name="T3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47">
                  <a:moveTo>
                    <a:pt x="5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" y="0"/>
                    <a:pt x="0" y="4"/>
                    <a:pt x="0" y="1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12" y="73"/>
                    <a:pt x="12" y="6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47"/>
                    <a:pt x="32" y="147"/>
                    <a:pt x="32" y="13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47"/>
                    <a:pt x="54" y="147"/>
                    <a:pt x="54" y="136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3"/>
                    <a:pt x="70" y="73"/>
                    <a:pt x="70" y="6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4"/>
                    <a:pt x="6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文本框 142"/>
          <p:cNvSpPr txBox="1"/>
          <p:nvPr/>
        </p:nvSpPr>
        <p:spPr>
          <a:xfrm>
            <a:off x="1177008" y="4024232"/>
            <a:ext cx="183600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布衣公子作品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789202" y="1839618"/>
            <a:ext cx="183600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添加标题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布衣公子作品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457378" y="4012773"/>
            <a:ext cx="183600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布衣公子作品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2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51" name="Rounded Rectangle 9"/>
          <p:cNvSpPr/>
          <p:nvPr/>
        </p:nvSpPr>
        <p:spPr>
          <a:xfrm>
            <a:off x="7960806" y="3690080"/>
            <a:ext cx="1422400" cy="1374681"/>
          </a:xfrm>
          <a:prstGeom prst="roundRect">
            <a:avLst>
              <a:gd name="adj" fmla="val 8094"/>
            </a:avLst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2" name="Rounded Rectangle 10"/>
          <p:cNvSpPr/>
          <p:nvPr/>
        </p:nvSpPr>
        <p:spPr>
          <a:xfrm>
            <a:off x="2779206" y="3690080"/>
            <a:ext cx="1422400" cy="1374681"/>
          </a:xfrm>
          <a:prstGeom prst="roundRect">
            <a:avLst>
              <a:gd name="adj" fmla="val 8094"/>
            </a:avLst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3" name="Rounded Rectangle 11"/>
          <p:cNvSpPr/>
          <p:nvPr/>
        </p:nvSpPr>
        <p:spPr>
          <a:xfrm>
            <a:off x="3490406" y="2016761"/>
            <a:ext cx="1422400" cy="1374681"/>
          </a:xfrm>
          <a:prstGeom prst="roundRect">
            <a:avLst>
              <a:gd name="adj" fmla="val 8094"/>
            </a:avLst>
          </a:prstGeom>
          <a:solidFill>
            <a:srgbClr val="93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4" name="Rounded Rectangle 12"/>
          <p:cNvSpPr/>
          <p:nvPr/>
        </p:nvSpPr>
        <p:spPr>
          <a:xfrm>
            <a:off x="7295931" y="2016761"/>
            <a:ext cx="1422400" cy="1374681"/>
          </a:xfrm>
          <a:prstGeom prst="roundRect">
            <a:avLst>
              <a:gd name="adj" fmla="val 8094"/>
            </a:avLst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0" name="Rectangle 20"/>
          <p:cNvSpPr/>
          <p:nvPr/>
        </p:nvSpPr>
        <p:spPr>
          <a:xfrm>
            <a:off x="3439606" y="287308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技术支持</a:t>
            </a:r>
            <a:endParaRPr lang="en-US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71" name="Group 21"/>
          <p:cNvGrpSpPr/>
          <p:nvPr/>
        </p:nvGrpSpPr>
        <p:grpSpPr>
          <a:xfrm>
            <a:off x="3847061" y="2344171"/>
            <a:ext cx="709091" cy="485389"/>
            <a:chOff x="2324100" y="1814513"/>
            <a:chExt cx="266700" cy="182563"/>
          </a:xfrm>
          <a:solidFill>
            <a:schemeClr val="bg1"/>
          </a:solidFill>
        </p:grpSpPr>
        <p:sp>
          <p:nvSpPr>
            <p:cNvPr id="72" name="Freeform 55"/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3" name="Freeform 56"/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75" name="Rectangle 25"/>
          <p:cNvSpPr/>
          <p:nvPr/>
        </p:nvSpPr>
        <p:spPr>
          <a:xfrm>
            <a:off x="7245131" y="287308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快速响应</a:t>
            </a:r>
            <a:endParaRPr lang="en-US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6" name="Rectangle 26"/>
          <p:cNvSpPr/>
          <p:nvPr/>
        </p:nvSpPr>
        <p:spPr>
          <a:xfrm>
            <a:off x="2728406" y="445516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专利授权</a:t>
            </a:r>
            <a:endParaRPr lang="en-US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7" name="Rectangle 27"/>
          <p:cNvSpPr/>
          <p:nvPr/>
        </p:nvSpPr>
        <p:spPr>
          <a:xfrm>
            <a:off x="7897010" y="445516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未来愿景</a:t>
            </a:r>
            <a:endParaRPr lang="en-US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Rounded Rectangle 8"/>
          <p:cNvSpPr/>
          <p:nvPr/>
        </p:nvSpPr>
        <p:spPr>
          <a:xfrm>
            <a:off x="5384800" y="1610361"/>
            <a:ext cx="1422400" cy="1374681"/>
          </a:xfrm>
          <a:prstGeom prst="roundRect">
            <a:avLst>
              <a:gd name="adj" fmla="val 8094"/>
            </a:avLst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4" name="Rectangle 24"/>
          <p:cNvSpPr/>
          <p:nvPr/>
        </p:nvSpPr>
        <p:spPr>
          <a:xfrm>
            <a:off x="5334000" y="2480151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全球服务</a:t>
            </a:r>
            <a:endParaRPr lang="en-US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8" name="Freeform 37"/>
          <p:cNvSpPr>
            <a:spLocks noEditPoints="1"/>
          </p:cNvSpPr>
          <p:nvPr/>
        </p:nvSpPr>
        <p:spPr bwMode="auto">
          <a:xfrm>
            <a:off x="5766688" y="1781706"/>
            <a:ext cx="658623" cy="654053"/>
          </a:xfrm>
          <a:custGeom>
            <a:avLst/>
            <a:gdLst>
              <a:gd name="T0" fmla="*/ 0 w 120"/>
              <a:gd name="T1" fmla="*/ 60 h 120"/>
              <a:gd name="T2" fmla="*/ 120 w 120"/>
              <a:gd name="T3" fmla="*/ 60 h 120"/>
              <a:gd name="T4" fmla="*/ 83 w 120"/>
              <a:gd name="T5" fmla="*/ 24 h 120"/>
              <a:gd name="T6" fmla="*/ 86 w 120"/>
              <a:gd name="T7" fmla="*/ 14 h 120"/>
              <a:gd name="T8" fmla="*/ 86 w 120"/>
              <a:gd name="T9" fmla="*/ 28 h 120"/>
              <a:gd name="T10" fmla="*/ 47 w 120"/>
              <a:gd name="T11" fmla="*/ 77 h 120"/>
              <a:gd name="T12" fmla="*/ 41 w 120"/>
              <a:gd name="T13" fmla="*/ 88 h 120"/>
              <a:gd name="T14" fmla="*/ 38 w 120"/>
              <a:gd name="T15" fmla="*/ 95 h 120"/>
              <a:gd name="T16" fmla="*/ 37 w 120"/>
              <a:gd name="T17" fmla="*/ 110 h 120"/>
              <a:gd name="T18" fmla="*/ 31 w 120"/>
              <a:gd name="T19" fmla="*/ 99 h 120"/>
              <a:gd name="T20" fmla="*/ 26 w 120"/>
              <a:gd name="T21" fmla="*/ 89 h 120"/>
              <a:gd name="T22" fmla="*/ 17 w 120"/>
              <a:gd name="T23" fmla="*/ 82 h 120"/>
              <a:gd name="T24" fmla="*/ 16 w 120"/>
              <a:gd name="T25" fmla="*/ 68 h 120"/>
              <a:gd name="T26" fmla="*/ 15 w 120"/>
              <a:gd name="T27" fmla="*/ 60 h 120"/>
              <a:gd name="T28" fmla="*/ 10 w 120"/>
              <a:gd name="T29" fmla="*/ 54 h 120"/>
              <a:gd name="T30" fmla="*/ 10 w 120"/>
              <a:gd name="T31" fmla="*/ 45 h 120"/>
              <a:gd name="T32" fmla="*/ 38 w 120"/>
              <a:gd name="T33" fmla="*/ 20 h 120"/>
              <a:gd name="T34" fmla="*/ 31 w 120"/>
              <a:gd name="T35" fmla="*/ 20 h 120"/>
              <a:gd name="T36" fmla="*/ 28 w 120"/>
              <a:gd name="T37" fmla="*/ 26 h 120"/>
              <a:gd name="T38" fmla="*/ 32 w 120"/>
              <a:gd name="T39" fmla="*/ 28 h 120"/>
              <a:gd name="T40" fmla="*/ 31 w 120"/>
              <a:gd name="T41" fmla="*/ 24 h 120"/>
              <a:gd name="T42" fmla="*/ 47 w 120"/>
              <a:gd name="T43" fmla="*/ 30 h 120"/>
              <a:gd name="T44" fmla="*/ 41 w 120"/>
              <a:gd name="T45" fmla="*/ 34 h 120"/>
              <a:gd name="T46" fmla="*/ 37 w 120"/>
              <a:gd name="T47" fmla="*/ 36 h 120"/>
              <a:gd name="T48" fmla="*/ 38 w 120"/>
              <a:gd name="T49" fmla="*/ 43 h 120"/>
              <a:gd name="T50" fmla="*/ 33 w 120"/>
              <a:gd name="T51" fmla="*/ 49 h 120"/>
              <a:gd name="T52" fmla="*/ 29 w 120"/>
              <a:gd name="T53" fmla="*/ 51 h 120"/>
              <a:gd name="T54" fmla="*/ 21 w 120"/>
              <a:gd name="T55" fmla="*/ 49 h 120"/>
              <a:gd name="T56" fmla="*/ 15 w 120"/>
              <a:gd name="T57" fmla="*/ 54 h 120"/>
              <a:gd name="T58" fmla="*/ 16 w 120"/>
              <a:gd name="T59" fmla="*/ 58 h 120"/>
              <a:gd name="T60" fmla="*/ 27 w 120"/>
              <a:gd name="T61" fmla="*/ 62 h 120"/>
              <a:gd name="T62" fmla="*/ 41 w 120"/>
              <a:gd name="T63" fmla="*/ 66 h 120"/>
              <a:gd name="T64" fmla="*/ 47 w 120"/>
              <a:gd name="T65" fmla="*/ 77 h 120"/>
              <a:gd name="T66" fmla="*/ 55 w 120"/>
              <a:gd name="T67" fmla="*/ 21 h 120"/>
              <a:gd name="T68" fmla="*/ 44 w 120"/>
              <a:gd name="T69" fmla="*/ 15 h 120"/>
              <a:gd name="T70" fmla="*/ 63 w 120"/>
              <a:gd name="T71" fmla="*/ 10 h 120"/>
              <a:gd name="T72" fmla="*/ 107 w 120"/>
              <a:gd name="T73" fmla="*/ 62 h 120"/>
              <a:gd name="T74" fmla="*/ 92 w 120"/>
              <a:gd name="T75" fmla="*/ 102 h 120"/>
              <a:gd name="T76" fmla="*/ 91 w 120"/>
              <a:gd name="T77" fmla="*/ 92 h 120"/>
              <a:gd name="T78" fmla="*/ 84 w 120"/>
              <a:gd name="T79" fmla="*/ 81 h 120"/>
              <a:gd name="T80" fmla="*/ 66 w 120"/>
              <a:gd name="T81" fmla="*/ 67 h 120"/>
              <a:gd name="T82" fmla="*/ 97 w 120"/>
              <a:gd name="T83" fmla="*/ 56 h 120"/>
              <a:gd name="T84" fmla="*/ 105 w 120"/>
              <a:gd name="T85" fmla="*/ 49 h 120"/>
              <a:gd name="T86" fmla="*/ 93 w 120"/>
              <a:gd name="T87" fmla="*/ 39 h 120"/>
              <a:gd name="T88" fmla="*/ 91 w 120"/>
              <a:gd name="T89" fmla="*/ 52 h 120"/>
              <a:gd name="T90" fmla="*/ 79 w 120"/>
              <a:gd name="T91" fmla="*/ 49 h 120"/>
              <a:gd name="T92" fmla="*/ 73 w 120"/>
              <a:gd name="T93" fmla="*/ 44 h 120"/>
              <a:gd name="T94" fmla="*/ 76 w 120"/>
              <a:gd name="T95" fmla="*/ 35 h 120"/>
              <a:gd name="T96" fmla="*/ 90 w 120"/>
              <a:gd name="T97" fmla="*/ 36 h 120"/>
              <a:gd name="T98" fmla="*/ 100 w 120"/>
              <a:gd name="T99" fmla="*/ 36 h 120"/>
              <a:gd name="T100" fmla="*/ 105 w 120"/>
              <a:gd name="T101" fmla="*/ 32 h 120"/>
              <a:gd name="T102" fmla="*/ 110 w 120"/>
              <a:gd name="T103" fmla="*/ 57 h 120"/>
              <a:gd name="T104" fmla="*/ 107 w 120"/>
              <a:gd name="T10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20" y="93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3" y="24"/>
                </a:move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5" y="17"/>
                  <a:pt x="86" y="14"/>
                </a:cubicBezTo>
                <a:cubicBezTo>
                  <a:pt x="87" y="14"/>
                  <a:pt x="91" y="16"/>
                  <a:pt x="94" y="20"/>
                </a:cubicBezTo>
                <a:cubicBezTo>
                  <a:pt x="92" y="29"/>
                  <a:pt x="86" y="28"/>
                  <a:pt x="86" y="28"/>
                </a:cubicBezTo>
                <a:cubicBezTo>
                  <a:pt x="86" y="28"/>
                  <a:pt x="82" y="28"/>
                  <a:pt x="83" y="24"/>
                </a:cubicBezTo>
                <a:close/>
                <a:moveTo>
                  <a:pt x="47" y="77"/>
                </a:moveTo>
                <a:cubicBezTo>
                  <a:pt x="46" y="78"/>
                  <a:pt x="45" y="81"/>
                  <a:pt x="44" y="84"/>
                </a:cubicBezTo>
                <a:cubicBezTo>
                  <a:pt x="43" y="86"/>
                  <a:pt x="42" y="87"/>
                  <a:pt x="41" y="88"/>
                </a:cubicBezTo>
                <a:cubicBezTo>
                  <a:pt x="39" y="89"/>
                  <a:pt x="39" y="91"/>
                  <a:pt x="39" y="91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9"/>
                  <a:pt x="40" y="100"/>
                </a:cubicBezTo>
                <a:cubicBezTo>
                  <a:pt x="40" y="102"/>
                  <a:pt x="37" y="110"/>
                  <a:pt x="37" y="110"/>
                </a:cubicBezTo>
                <a:cubicBezTo>
                  <a:pt x="34" y="109"/>
                  <a:pt x="33" y="106"/>
                  <a:pt x="32" y="104"/>
                </a:cubicBezTo>
                <a:cubicBezTo>
                  <a:pt x="32" y="102"/>
                  <a:pt x="30" y="101"/>
                  <a:pt x="31" y="99"/>
                </a:cubicBezTo>
                <a:cubicBezTo>
                  <a:pt x="31" y="96"/>
                  <a:pt x="29" y="95"/>
                  <a:pt x="28" y="94"/>
                </a:cubicBezTo>
                <a:cubicBezTo>
                  <a:pt x="27" y="92"/>
                  <a:pt x="26" y="90"/>
                  <a:pt x="26" y="89"/>
                </a:cubicBezTo>
                <a:cubicBezTo>
                  <a:pt x="26" y="88"/>
                  <a:pt x="23" y="86"/>
                  <a:pt x="23" y="86"/>
                </a:cubicBezTo>
                <a:cubicBezTo>
                  <a:pt x="23" y="86"/>
                  <a:pt x="18" y="83"/>
                  <a:pt x="17" y="82"/>
                </a:cubicBezTo>
                <a:cubicBezTo>
                  <a:pt x="16" y="81"/>
                  <a:pt x="15" y="77"/>
                  <a:pt x="15" y="75"/>
                </a:cubicBezTo>
                <a:cubicBezTo>
                  <a:pt x="15" y="73"/>
                  <a:pt x="16" y="68"/>
                  <a:pt x="16" y="68"/>
                </a:cubicBezTo>
                <a:cubicBezTo>
                  <a:pt x="16" y="68"/>
                  <a:pt x="18" y="66"/>
                  <a:pt x="17" y="65"/>
                </a:cubicBezTo>
                <a:cubicBezTo>
                  <a:pt x="15" y="64"/>
                  <a:pt x="15" y="60"/>
                  <a:pt x="15" y="60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5"/>
                  <a:pt x="10" y="54"/>
                </a:cubicBezTo>
                <a:cubicBezTo>
                  <a:pt x="10" y="52"/>
                  <a:pt x="10" y="51"/>
                  <a:pt x="11" y="50"/>
                </a:cubicBezTo>
                <a:cubicBezTo>
                  <a:pt x="11" y="49"/>
                  <a:pt x="10" y="46"/>
                  <a:pt x="10" y="45"/>
                </a:cubicBezTo>
                <a:cubicBezTo>
                  <a:pt x="20" y="20"/>
                  <a:pt x="37" y="15"/>
                  <a:pt x="37" y="15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5" y="21"/>
                  <a:pt x="34" y="21"/>
                </a:cubicBezTo>
                <a:cubicBezTo>
                  <a:pt x="32" y="20"/>
                  <a:pt x="31" y="20"/>
                  <a:pt x="31" y="20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5"/>
                  <a:pt x="28" y="26"/>
                </a:cubicBezTo>
                <a:cubicBezTo>
                  <a:pt x="28" y="27"/>
                  <a:pt x="29" y="29"/>
                  <a:pt x="29" y="29"/>
                </a:cubicBezTo>
                <a:cubicBezTo>
                  <a:pt x="29" y="29"/>
                  <a:pt x="32" y="29"/>
                  <a:pt x="32" y="28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4" y="23"/>
                  <a:pt x="40" y="24"/>
                </a:cubicBezTo>
                <a:cubicBezTo>
                  <a:pt x="47" y="24"/>
                  <a:pt x="44" y="29"/>
                  <a:pt x="47" y="30"/>
                </a:cubicBezTo>
                <a:cubicBezTo>
                  <a:pt x="50" y="31"/>
                  <a:pt x="45" y="35"/>
                  <a:pt x="44" y="37"/>
                </a:cubicBezTo>
                <a:cubicBezTo>
                  <a:pt x="43" y="39"/>
                  <a:pt x="41" y="34"/>
                  <a:pt x="41" y="34"/>
                </a:cubicBezTo>
                <a:cubicBezTo>
                  <a:pt x="41" y="34"/>
                  <a:pt x="43" y="32"/>
                  <a:pt x="40" y="32"/>
                </a:cubicBezTo>
                <a:cubicBezTo>
                  <a:pt x="37" y="31"/>
                  <a:pt x="35" y="36"/>
                  <a:pt x="37" y="36"/>
                </a:cubicBezTo>
                <a:cubicBezTo>
                  <a:pt x="38" y="36"/>
                  <a:pt x="40" y="38"/>
                  <a:pt x="39" y="39"/>
                </a:cubicBezTo>
                <a:cubicBezTo>
                  <a:pt x="39" y="40"/>
                  <a:pt x="39" y="40"/>
                  <a:pt x="38" y="43"/>
                </a:cubicBezTo>
                <a:cubicBezTo>
                  <a:pt x="36" y="46"/>
                  <a:pt x="34" y="48"/>
                  <a:pt x="34" y="48"/>
                </a:cubicBezTo>
                <a:cubicBezTo>
                  <a:pt x="34" y="48"/>
                  <a:pt x="32" y="47"/>
                  <a:pt x="33" y="49"/>
                </a:cubicBezTo>
                <a:cubicBezTo>
                  <a:pt x="34" y="51"/>
                  <a:pt x="33" y="54"/>
                  <a:pt x="33" y="55"/>
                </a:cubicBezTo>
                <a:cubicBezTo>
                  <a:pt x="33" y="57"/>
                  <a:pt x="29" y="54"/>
                  <a:pt x="29" y="51"/>
                </a:cubicBezTo>
                <a:cubicBezTo>
                  <a:pt x="28" y="48"/>
                  <a:pt x="25" y="51"/>
                  <a:pt x="24" y="51"/>
                </a:cubicBezTo>
                <a:cubicBezTo>
                  <a:pt x="23" y="51"/>
                  <a:pt x="21" y="50"/>
                  <a:pt x="21" y="49"/>
                </a:cubicBezTo>
                <a:cubicBezTo>
                  <a:pt x="20" y="48"/>
                  <a:pt x="15" y="52"/>
                  <a:pt x="14" y="52"/>
                </a:cubicBezTo>
                <a:cubicBezTo>
                  <a:pt x="13" y="53"/>
                  <a:pt x="13" y="55"/>
                  <a:pt x="15" y="54"/>
                </a:cubicBezTo>
                <a:cubicBezTo>
                  <a:pt x="17" y="53"/>
                  <a:pt x="19" y="54"/>
                  <a:pt x="19" y="56"/>
                </a:cubicBezTo>
                <a:cubicBezTo>
                  <a:pt x="18" y="58"/>
                  <a:pt x="16" y="57"/>
                  <a:pt x="16" y="58"/>
                </a:cubicBezTo>
                <a:cubicBezTo>
                  <a:pt x="17" y="60"/>
                  <a:pt x="19" y="61"/>
                  <a:pt x="19" y="63"/>
                </a:cubicBezTo>
                <a:cubicBezTo>
                  <a:pt x="20" y="65"/>
                  <a:pt x="25" y="63"/>
                  <a:pt x="27" y="62"/>
                </a:cubicBezTo>
                <a:cubicBezTo>
                  <a:pt x="28" y="62"/>
                  <a:pt x="33" y="61"/>
                  <a:pt x="33" y="63"/>
                </a:cubicBezTo>
                <a:cubicBezTo>
                  <a:pt x="34" y="65"/>
                  <a:pt x="39" y="66"/>
                  <a:pt x="41" y="66"/>
                </a:cubicBezTo>
                <a:cubicBezTo>
                  <a:pt x="43" y="67"/>
                  <a:pt x="46" y="67"/>
                  <a:pt x="49" y="69"/>
                </a:cubicBezTo>
                <a:cubicBezTo>
                  <a:pt x="51" y="72"/>
                  <a:pt x="47" y="76"/>
                  <a:pt x="47" y="77"/>
                </a:cubicBezTo>
                <a:close/>
                <a:moveTo>
                  <a:pt x="59" y="14"/>
                </a:moveTo>
                <a:cubicBezTo>
                  <a:pt x="58" y="17"/>
                  <a:pt x="54" y="20"/>
                  <a:pt x="55" y="21"/>
                </a:cubicBezTo>
                <a:cubicBezTo>
                  <a:pt x="55" y="22"/>
                  <a:pt x="55" y="27"/>
                  <a:pt x="51" y="23"/>
                </a:cubicBezTo>
                <a:cubicBezTo>
                  <a:pt x="47" y="19"/>
                  <a:pt x="43" y="18"/>
                  <a:pt x="44" y="15"/>
                </a:cubicBezTo>
                <a:cubicBezTo>
                  <a:pt x="44" y="14"/>
                  <a:pt x="48" y="14"/>
                  <a:pt x="48" y="13"/>
                </a:cubicBezTo>
                <a:cubicBezTo>
                  <a:pt x="53" y="7"/>
                  <a:pt x="62" y="8"/>
                  <a:pt x="63" y="10"/>
                </a:cubicBezTo>
                <a:cubicBezTo>
                  <a:pt x="61" y="12"/>
                  <a:pt x="59" y="11"/>
                  <a:pt x="59" y="14"/>
                </a:cubicBezTo>
                <a:close/>
                <a:moveTo>
                  <a:pt x="107" y="62"/>
                </a:moveTo>
                <a:cubicBezTo>
                  <a:pt x="107" y="62"/>
                  <a:pt x="109" y="65"/>
                  <a:pt x="112" y="65"/>
                </a:cubicBezTo>
                <a:cubicBezTo>
                  <a:pt x="110" y="87"/>
                  <a:pt x="92" y="102"/>
                  <a:pt x="92" y="102"/>
                </a:cubicBezTo>
                <a:cubicBezTo>
                  <a:pt x="89" y="99"/>
                  <a:pt x="90" y="96"/>
                  <a:pt x="90" y="96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85"/>
                  <a:pt x="91" y="85"/>
                  <a:pt x="91" y="85"/>
                </a:cubicBezTo>
                <a:cubicBezTo>
                  <a:pt x="91" y="85"/>
                  <a:pt x="91" y="77"/>
                  <a:pt x="84" y="81"/>
                </a:cubicBezTo>
                <a:cubicBezTo>
                  <a:pt x="77" y="83"/>
                  <a:pt x="80" y="83"/>
                  <a:pt x="72" y="83"/>
                </a:cubicBezTo>
                <a:cubicBezTo>
                  <a:pt x="64" y="84"/>
                  <a:pt x="66" y="67"/>
                  <a:pt x="66" y="67"/>
                </a:cubicBezTo>
                <a:cubicBezTo>
                  <a:pt x="66" y="43"/>
                  <a:pt x="84" y="61"/>
                  <a:pt x="84" y="61"/>
                </a:cubicBezTo>
                <a:cubicBezTo>
                  <a:pt x="95" y="69"/>
                  <a:pt x="97" y="56"/>
                  <a:pt x="97" y="56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3" y="39"/>
                  <a:pt x="93" y="39"/>
                  <a:pt x="93" y="39"/>
                </a:cubicBezTo>
                <a:cubicBezTo>
                  <a:pt x="93" y="39"/>
                  <a:pt x="91" y="43"/>
                  <a:pt x="94" y="48"/>
                </a:cubicBezTo>
                <a:cubicBezTo>
                  <a:pt x="94" y="48"/>
                  <a:pt x="93" y="53"/>
                  <a:pt x="91" y="52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2" y="47"/>
                  <a:pt x="79" y="49"/>
                </a:cubicBezTo>
                <a:cubicBezTo>
                  <a:pt x="75" y="52"/>
                  <a:pt x="69" y="49"/>
                  <a:pt x="69" y="49"/>
                </a:cubicBezTo>
                <a:cubicBezTo>
                  <a:pt x="69" y="49"/>
                  <a:pt x="69" y="46"/>
                  <a:pt x="73" y="4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2"/>
                  <a:pt x="75" y="38"/>
                  <a:pt x="76" y="35"/>
                </a:cubicBezTo>
                <a:cubicBezTo>
                  <a:pt x="77" y="32"/>
                  <a:pt x="78" y="35"/>
                  <a:pt x="81" y="33"/>
                </a:cubicBezTo>
                <a:cubicBezTo>
                  <a:pt x="84" y="31"/>
                  <a:pt x="86" y="37"/>
                  <a:pt x="90" y="36"/>
                </a:cubicBezTo>
                <a:cubicBezTo>
                  <a:pt x="94" y="36"/>
                  <a:pt x="92" y="35"/>
                  <a:pt x="95" y="33"/>
                </a:cubicBezTo>
                <a:cubicBezTo>
                  <a:pt x="98" y="32"/>
                  <a:pt x="100" y="36"/>
                  <a:pt x="100" y="36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5" y="30"/>
                  <a:pt x="105" y="32"/>
                </a:cubicBezTo>
                <a:cubicBezTo>
                  <a:pt x="109" y="38"/>
                  <a:pt x="114" y="55"/>
                  <a:pt x="112" y="58"/>
                </a:cubicBezTo>
                <a:cubicBezTo>
                  <a:pt x="111" y="57"/>
                  <a:pt x="110" y="57"/>
                  <a:pt x="110" y="57"/>
                </a:cubicBezTo>
                <a:cubicBezTo>
                  <a:pt x="103" y="57"/>
                  <a:pt x="103" y="57"/>
                  <a:pt x="103" y="57"/>
                </a:cubicBezTo>
                <a:lnTo>
                  <a:pt x="107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79" name="Group 29"/>
          <p:cNvGrpSpPr/>
          <p:nvPr/>
        </p:nvGrpSpPr>
        <p:grpSpPr>
          <a:xfrm>
            <a:off x="7738261" y="2299483"/>
            <a:ext cx="537741" cy="534059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80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1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2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8407108" y="3958303"/>
            <a:ext cx="503804" cy="500596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84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5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6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7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88" name="Freeform 58"/>
          <p:cNvSpPr>
            <a:spLocks/>
          </p:cNvSpPr>
          <p:nvPr/>
        </p:nvSpPr>
        <p:spPr bwMode="auto">
          <a:xfrm>
            <a:off x="3264873" y="3958303"/>
            <a:ext cx="451067" cy="467567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89" name="组合 88"/>
          <p:cNvGrpSpPr/>
          <p:nvPr/>
        </p:nvGrpSpPr>
        <p:grpSpPr>
          <a:xfrm>
            <a:off x="5092509" y="3420208"/>
            <a:ext cx="2006983" cy="1180359"/>
            <a:chOff x="3270162" y="5998926"/>
            <a:chExt cx="855663" cy="503238"/>
          </a:xfrm>
          <a:solidFill>
            <a:srgbClr val="546E7A"/>
          </a:solidFill>
        </p:grpSpPr>
        <p:sp>
          <p:nvSpPr>
            <p:cNvPr id="90" name="Freeform 55"/>
            <p:cNvSpPr>
              <a:spLocks/>
            </p:cNvSpPr>
            <p:nvPr/>
          </p:nvSpPr>
          <p:spPr bwMode="auto">
            <a:xfrm>
              <a:off x="3492412" y="5998926"/>
              <a:ext cx="428625" cy="498475"/>
            </a:xfrm>
            <a:custGeom>
              <a:avLst/>
              <a:gdLst>
                <a:gd name="T0" fmla="*/ 0 w 190"/>
                <a:gd name="T1" fmla="*/ 221 h 221"/>
                <a:gd name="T2" fmla="*/ 190 w 190"/>
                <a:gd name="T3" fmla="*/ 221 h 221"/>
                <a:gd name="T4" fmla="*/ 129 w 190"/>
                <a:gd name="T5" fmla="*/ 100 h 221"/>
                <a:gd name="T6" fmla="*/ 151 w 190"/>
                <a:gd name="T7" fmla="*/ 56 h 221"/>
                <a:gd name="T8" fmla="*/ 95 w 190"/>
                <a:gd name="T9" fmla="*/ 0 h 221"/>
                <a:gd name="T10" fmla="*/ 38 w 190"/>
                <a:gd name="T11" fmla="*/ 57 h 221"/>
                <a:gd name="T12" fmla="*/ 61 w 190"/>
                <a:gd name="T13" fmla="*/ 100 h 221"/>
                <a:gd name="T14" fmla="*/ 0 w 190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21">
                  <a:moveTo>
                    <a:pt x="0" y="221"/>
                  </a:moveTo>
                  <a:cubicBezTo>
                    <a:pt x="190" y="221"/>
                    <a:pt x="190" y="221"/>
                    <a:pt x="190" y="221"/>
                  </a:cubicBezTo>
                  <a:cubicBezTo>
                    <a:pt x="190" y="172"/>
                    <a:pt x="165" y="119"/>
                    <a:pt x="129" y="100"/>
                  </a:cubicBezTo>
                  <a:cubicBezTo>
                    <a:pt x="143" y="90"/>
                    <a:pt x="151" y="75"/>
                    <a:pt x="151" y="56"/>
                  </a:cubicBezTo>
                  <a:cubicBezTo>
                    <a:pt x="151" y="25"/>
                    <a:pt x="126" y="0"/>
                    <a:pt x="95" y="0"/>
                  </a:cubicBezTo>
                  <a:cubicBezTo>
                    <a:pt x="64" y="0"/>
                    <a:pt x="38" y="26"/>
                    <a:pt x="38" y="57"/>
                  </a:cubicBezTo>
                  <a:cubicBezTo>
                    <a:pt x="38" y="75"/>
                    <a:pt x="47" y="90"/>
                    <a:pt x="61" y="100"/>
                  </a:cubicBezTo>
                  <a:cubicBezTo>
                    <a:pt x="25" y="119"/>
                    <a:pt x="0" y="172"/>
                    <a:pt x="0" y="22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>
              <a:off x="3884525" y="6141801"/>
              <a:ext cx="241300" cy="360363"/>
            </a:xfrm>
            <a:custGeom>
              <a:avLst/>
              <a:gdLst>
                <a:gd name="T0" fmla="*/ 64 w 107"/>
                <a:gd name="T1" fmla="*/ 72 h 160"/>
                <a:gd name="T2" fmla="*/ 80 w 107"/>
                <a:gd name="T3" fmla="*/ 40 h 160"/>
                <a:gd name="T4" fmla="*/ 40 w 107"/>
                <a:gd name="T5" fmla="*/ 0 h 160"/>
                <a:gd name="T6" fmla="*/ 0 w 107"/>
                <a:gd name="T7" fmla="*/ 40 h 160"/>
                <a:gd name="T8" fmla="*/ 16 w 107"/>
                <a:gd name="T9" fmla="*/ 71 h 160"/>
                <a:gd name="T10" fmla="*/ 7 w 107"/>
                <a:gd name="T11" fmla="*/ 79 h 160"/>
                <a:gd name="T12" fmla="*/ 28 w 107"/>
                <a:gd name="T13" fmla="*/ 160 h 160"/>
                <a:gd name="T14" fmla="*/ 107 w 107"/>
                <a:gd name="T15" fmla="*/ 160 h 160"/>
                <a:gd name="T16" fmla="*/ 64 w 107"/>
                <a:gd name="T17" fmla="*/ 7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64" y="72"/>
                  </a:moveTo>
                  <a:cubicBezTo>
                    <a:pt x="74" y="65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"/>
                    <a:pt x="6" y="63"/>
                    <a:pt x="16" y="71"/>
                  </a:cubicBezTo>
                  <a:cubicBezTo>
                    <a:pt x="13" y="72"/>
                    <a:pt x="10" y="76"/>
                    <a:pt x="7" y="79"/>
                  </a:cubicBezTo>
                  <a:cubicBezTo>
                    <a:pt x="20" y="102"/>
                    <a:pt x="28" y="136"/>
                    <a:pt x="28" y="160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7" y="121"/>
                    <a:pt x="89" y="86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7"/>
            <p:cNvSpPr>
              <a:spLocks/>
            </p:cNvSpPr>
            <p:nvPr/>
          </p:nvSpPr>
          <p:spPr bwMode="auto">
            <a:xfrm>
              <a:off x="3270162" y="6141801"/>
              <a:ext cx="241300" cy="360363"/>
            </a:xfrm>
            <a:custGeom>
              <a:avLst/>
              <a:gdLst>
                <a:gd name="T0" fmla="*/ 91 w 107"/>
                <a:gd name="T1" fmla="*/ 71 h 160"/>
                <a:gd name="T2" fmla="*/ 107 w 107"/>
                <a:gd name="T3" fmla="*/ 39 h 160"/>
                <a:gd name="T4" fmla="*/ 67 w 107"/>
                <a:gd name="T5" fmla="*/ 0 h 160"/>
                <a:gd name="T6" fmla="*/ 27 w 107"/>
                <a:gd name="T7" fmla="*/ 40 h 160"/>
                <a:gd name="T8" fmla="*/ 43 w 107"/>
                <a:gd name="T9" fmla="*/ 72 h 160"/>
                <a:gd name="T10" fmla="*/ 0 w 107"/>
                <a:gd name="T11" fmla="*/ 160 h 160"/>
                <a:gd name="T12" fmla="*/ 86 w 107"/>
                <a:gd name="T13" fmla="*/ 160 h 160"/>
                <a:gd name="T14" fmla="*/ 105 w 107"/>
                <a:gd name="T15" fmla="*/ 82 h 160"/>
                <a:gd name="T16" fmla="*/ 91 w 107"/>
                <a:gd name="T17" fmla="*/ 7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91" y="71"/>
                  </a:moveTo>
                  <a:cubicBezTo>
                    <a:pt x="101" y="63"/>
                    <a:pt x="107" y="52"/>
                    <a:pt x="107" y="39"/>
                  </a:cubicBezTo>
                  <a:cubicBezTo>
                    <a:pt x="107" y="17"/>
                    <a:pt x="89" y="0"/>
                    <a:pt x="67" y="0"/>
                  </a:cubicBezTo>
                  <a:cubicBezTo>
                    <a:pt x="45" y="0"/>
                    <a:pt x="27" y="18"/>
                    <a:pt x="27" y="40"/>
                  </a:cubicBezTo>
                  <a:cubicBezTo>
                    <a:pt x="27" y="53"/>
                    <a:pt x="33" y="65"/>
                    <a:pt x="43" y="72"/>
                  </a:cubicBezTo>
                  <a:cubicBezTo>
                    <a:pt x="18" y="86"/>
                    <a:pt x="0" y="121"/>
                    <a:pt x="0" y="160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36"/>
                    <a:pt x="93" y="105"/>
                    <a:pt x="105" y="82"/>
                  </a:cubicBezTo>
                  <a:cubicBezTo>
                    <a:pt x="101" y="78"/>
                    <a:pt x="96" y="73"/>
                    <a:pt x="91" y="7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361391" y="4752481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苏州布衣公子信息技术有限公司 </a:t>
            </a:r>
          </a:p>
        </p:txBody>
      </p:sp>
      <p:sp>
        <p:nvSpPr>
          <p:cNvPr id="93" name="矩形 92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9513402" y="3884551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84986" y="3884551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808913" y="211756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261965" y="2117566"/>
            <a:ext cx="2262752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53370" y="1146185"/>
            <a:ext cx="6085257" cy="41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感谢您选择了布衣公子作品，单击添加文字内容，言简意赅不罗嗦。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39317" y="1120795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</p:txBody>
      </p:sp>
      <p:sp>
        <p:nvSpPr>
          <p:cNvPr id="51" name="Rectangle 58"/>
          <p:cNvSpPr/>
          <p:nvPr/>
        </p:nvSpPr>
        <p:spPr>
          <a:xfrm>
            <a:off x="3614043" y="1541063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3C4E56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3C4E56"/>
              </a:solidFill>
              <a:latin typeface="+mn-ea"/>
            </a:endParaRPr>
          </a:p>
        </p:txBody>
      </p:sp>
      <p:sp>
        <p:nvSpPr>
          <p:cNvPr id="52" name="AutoShape 1"/>
          <p:cNvSpPr>
            <a:spLocks/>
          </p:cNvSpPr>
          <p:nvPr/>
        </p:nvSpPr>
        <p:spPr bwMode="auto">
          <a:xfrm>
            <a:off x="3585945" y="3036819"/>
            <a:ext cx="1720530" cy="722037"/>
          </a:xfrm>
          <a:custGeom>
            <a:avLst/>
            <a:gdLst>
              <a:gd name="T0" fmla="*/ 0 w 21600"/>
              <a:gd name="T1" fmla="*/ 0 h 21562"/>
              <a:gd name="T2" fmla="*/ 8900 w 21600"/>
              <a:gd name="T3" fmla="*/ 21157 h 21562"/>
              <a:gd name="T4" fmla="*/ 11063 w 21600"/>
              <a:gd name="T5" fmla="*/ 21553 h 21562"/>
              <a:gd name="T6" fmla="*/ 21600 w 21600"/>
              <a:gd name="T7" fmla="*/ 21553 h 21562"/>
              <a:gd name="T8" fmla="*/ 21600 w 21600"/>
              <a:gd name="T9" fmla="*/ 16679 h 21562"/>
              <a:gd name="T10" fmla="*/ 10992 w 21600"/>
              <a:gd name="T11" fmla="*/ 16679 h 21562"/>
              <a:gd name="T12" fmla="*/ 9176 w 21600"/>
              <a:gd name="T13" fmla="*/ 16283 h 21562"/>
              <a:gd name="T14" fmla="*/ 2375 w 21600"/>
              <a:gd name="T15" fmla="*/ 115 h 21562"/>
              <a:gd name="T16" fmla="*/ 0 w 21600"/>
              <a:gd name="T17" fmla="*/ 0 h 21562"/>
              <a:gd name="T18" fmla="*/ 0 w 21600"/>
              <a:gd name="T19" fmla="*/ 0 h 2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562">
                <a:moveTo>
                  <a:pt x="0" y="0"/>
                </a:moveTo>
                <a:cubicBezTo>
                  <a:pt x="829" y="10764"/>
                  <a:pt x="4372" y="19187"/>
                  <a:pt x="8900" y="21157"/>
                </a:cubicBezTo>
                <a:cubicBezTo>
                  <a:pt x="9613" y="21467"/>
                  <a:pt x="10338" y="21600"/>
                  <a:pt x="11063" y="21553"/>
                </a:cubicBezTo>
                <a:lnTo>
                  <a:pt x="21600" y="21553"/>
                </a:lnTo>
                <a:lnTo>
                  <a:pt x="21600" y="16679"/>
                </a:lnTo>
                <a:lnTo>
                  <a:pt x="10992" y="16679"/>
                </a:lnTo>
                <a:cubicBezTo>
                  <a:pt x="10382" y="16707"/>
                  <a:pt x="9774" y="16574"/>
                  <a:pt x="9176" y="16283"/>
                </a:cubicBezTo>
                <a:cubicBezTo>
                  <a:pt x="5752" y="14616"/>
                  <a:pt x="3076" y="8255"/>
                  <a:pt x="2375" y="115"/>
                </a:cubicBez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5EC6D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ym typeface="Helvetica Light" charset="0"/>
            </a:endParaRPr>
          </a:p>
        </p:txBody>
      </p:sp>
      <p:sp>
        <p:nvSpPr>
          <p:cNvPr id="53" name="AutoShape 2"/>
          <p:cNvSpPr>
            <a:spLocks/>
          </p:cNvSpPr>
          <p:nvPr/>
        </p:nvSpPr>
        <p:spPr bwMode="auto">
          <a:xfrm rot="10800000" flipH="1">
            <a:off x="3585945" y="3843419"/>
            <a:ext cx="1720530" cy="722037"/>
          </a:xfrm>
          <a:custGeom>
            <a:avLst/>
            <a:gdLst>
              <a:gd name="T0" fmla="*/ 0 w 21600"/>
              <a:gd name="T1" fmla="*/ 0 h 21562"/>
              <a:gd name="T2" fmla="*/ 8900 w 21600"/>
              <a:gd name="T3" fmla="*/ 21157 h 21562"/>
              <a:gd name="T4" fmla="*/ 11063 w 21600"/>
              <a:gd name="T5" fmla="*/ 21553 h 21562"/>
              <a:gd name="T6" fmla="*/ 21600 w 21600"/>
              <a:gd name="T7" fmla="*/ 21553 h 21562"/>
              <a:gd name="T8" fmla="*/ 21600 w 21600"/>
              <a:gd name="T9" fmla="*/ 16679 h 21562"/>
              <a:gd name="T10" fmla="*/ 10992 w 21600"/>
              <a:gd name="T11" fmla="*/ 16679 h 21562"/>
              <a:gd name="T12" fmla="*/ 9176 w 21600"/>
              <a:gd name="T13" fmla="*/ 16283 h 21562"/>
              <a:gd name="T14" fmla="*/ 2375 w 21600"/>
              <a:gd name="T15" fmla="*/ 115 h 21562"/>
              <a:gd name="T16" fmla="*/ 0 w 21600"/>
              <a:gd name="T17" fmla="*/ 0 h 21562"/>
              <a:gd name="T18" fmla="*/ 0 w 21600"/>
              <a:gd name="T19" fmla="*/ 0 h 2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562">
                <a:moveTo>
                  <a:pt x="0" y="0"/>
                </a:moveTo>
                <a:cubicBezTo>
                  <a:pt x="829" y="10764"/>
                  <a:pt x="4372" y="19187"/>
                  <a:pt x="8900" y="21157"/>
                </a:cubicBezTo>
                <a:cubicBezTo>
                  <a:pt x="9613" y="21467"/>
                  <a:pt x="10338" y="21600"/>
                  <a:pt x="11063" y="21553"/>
                </a:cubicBezTo>
                <a:lnTo>
                  <a:pt x="21600" y="21553"/>
                </a:lnTo>
                <a:lnTo>
                  <a:pt x="21600" y="16679"/>
                </a:lnTo>
                <a:lnTo>
                  <a:pt x="10992" y="16679"/>
                </a:lnTo>
                <a:cubicBezTo>
                  <a:pt x="10382" y="16707"/>
                  <a:pt x="9774" y="16574"/>
                  <a:pt x="9176" y="16283"/>
                </a:cubicBezTo>
                <a:cubicBezTo>
                  <a:pt x="5752" y="14616"/>
                  <a:pt x="3076" y="8255"/>
                  <a:pt x="2375" y="115"/>
                </a:cubicBez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5EC6D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ym typeface="Helvetica Light" charset="0"/>
            </a:endParaRPr>
          </a:p>
        </p:txBody>
      </p:sp>
      <p:sp>
        <p:nvSpPr>
          <p:cNvPr id="59" name="AutoShape 3"/>
          <p:cNvSpPr>
            <a:spLocks/>
          </p:cNvSpPr>
          <p:nvPr/>
        </p:nvSpPr>
        <p:spPr bwMode="auto">
          <a:xfrm rot="10800000">
            <a:off x="6899348" y="3843419"/>
            <a:ext cx="1720530" cy="722037"/>
          </a:xfrm>
          <a:custGeom>
            <a:avLst/>
            <a:gdLst>
              <a:gd name="T0" fmla="*/ 0 w 21600"/>
              <a:gd name="T1" fmla="*/ 0 h 21562"/>
              <a:gd name="T2" fmla="*/ 8900 w 21600"/>
              <a:gd name="T3" fmla="*/ 21157 h 21562"/>
              <a:gd name="T4" fmla="*/ 11063 w 21600"/>
              <a:gd name="T5" fmla="*/ 21553 h 21562"/>
              <a:gd name="T6" fmla="*/ 21600 w 21600"/>
              <a:gd name="T7" fmla="*/ 21553 h 21562"/>
              <a:gd name="T8" fmla="*/ 21600 w 21600"/>
              <a:gd name="T9" fmla="*/ 16679 h 21562"/>
              <a:gd name="T10" fmla="*/ 10992 w 21600"/>
              <a:gd name="T11" fmla="*/ 16679 h 21562"/>
              <a:gd name="T12" fmla="*/ 9176 w 21600"/>
              <a:gd name="T13" fmla="*/ 16283 h 21562"/>
              <a:gd name="T14" fmla="*/ 2375 w 21600"/>
              <a:gd name="T15" fmla="*/ 115 h 21562"/>
              <a:gd name="T16" fmla="*/ 0 w 21600"/>
              <a:gd name="T17" fmla="*/ 0 h 21562"/>
              <a:gd name="T18" fmla="*/ 0 w 21600"/>
              <a:gd name="T19" fmla="*/ 0 h 2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562">
                <a:moveTo>
                  <a:pt x="0" y="0"/>
                </a:moveTo>
                <a:cubicBezTo>
                  <a:pt x="829" y="10764"/>
                  <a:pt x="4372" y="19187"/>
                  <a:pt x="8900" y="21157"/>
                </a:cubicBezTo>
                <a:cubicBezTo>
                  <a:pt x="9613" y="21467"/>
                  <a:pt x="10338" y="21600"/>
                  <a:pt x="11063" y="21553"/>
                </a:cubicBezTo>
                <a:lnTo>
                  <a:pt x="21600" y="21553"/>
                </a:lnTo>
                <a:lnTo>
                  <a:pt x="21600" y="16679"/>
                </a:lnTo>
                <a:lnTo>
                  <a:pt x="10992" y="16679"/>
                </a:lnTo>
                <a:cubicBezTo>
                  <a:pt x="10382" y="16707"/>
                  <a:pt x="9774" y="16574"/>
                  <a:pt x="9176" y="16283"/>
                </a:cubicBezTo>
                <a:cubicBezTo>
                  <a:pt x="5752" y="14616"/>
                  <a:pt x="3076" y="8255"/>
                  <a:pt x="2375" y="115"/>
                </a:cubicBez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5EC6D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ym typeface="Helvetica Light" charset="0"/>
            </a:endParaRPr>
          </a:p>
        </p:txBody>
      </p:sp>
      <p:sp>
        <p:nvSpPr>
          <p:cNvPr id="60" name="AutoShape 4"/>
          <p:cNvSpPr>
            <a:spLocks/>
          </p:cNvSpPr>
          <p:nvPr/>
        </p:nvSpPr>
        <p:spPr bwMode="auto">
          <a:xfrm>
            <a:off x="7705769" y="4507320"/>
            <a:ext cx="1545713" cy="1095252"/>
          </a:xfrm>
          <a:custGeom>
            <a:avLst/>
            <a:gdLst>
              <a:gd name="T0" fmla="*/ 18612 w 21600"/>
              <a:gd name="T1" fmla="*/ 9346 h 21600"/>
              <a:gd name="T2" fmla="*/ 20777 w 21600"/>
              <a:gd name="T3" fmla="*/ 11687 h 21600"/>
              <a:gd name="T4" fmla="*/ 21600 w 21600"/>
              <a:gd name="T5" fmla="*/ 15107 h 21600"/>
              <a:gd name="T6" fmla="*/ 21173 w 21600"/>
              <a:gd name="T7" fmla="*/ 17629 h 21600"/>
              <a:gd name="T8" fmla="*/ 20009 w 21600"/>
              <a:gd name="T9" fmla="*/ 19691 h 21600"/>
              <a:gd name="T10" fmla="*/ 18290 w 21600"/>
              <a:gd name="T11" fmla="*/ 21090 h 21600"/>
              <a:gd name="T12" fmla="*/ 16188 w 21600"/>
              <a:gd name="T13" fmla="*/ 21600 h 21600"/>
              <a:gd name="T14" fmla="*/ 4490 w 21600"/>
              <a:gd name="T15" fmla="*/ 21600 h 21600"/>
              <a:gd name="T16" fmla="*/ 2750 w 21600"/>
              <a:gd name="T17" fmla="*/ 21177 h 21600"/>
              <a:gd name="T18" fmla="*/ 1313 w 21600"/>
              <a:gd name="T19" fmla="*/ 20022 h 21600"/>
              <a:gd name="T20" fmla="*/ 350 w 21600"/>
              <a:gd name="T21" fmla="*/ 18295 h 21600"/>
              <a:gd name="T22" fmla="*/ 0 w 21600"/>
              <a:gd name="T23" fmla="*/ 16210 h 21600"/>
              <a:gd name="T24" fmla="*/ 269 w 21600"/>
              <a:gd name="T25" fmla="*/ 14382 h 21600"/>
              <a:gd name="T26" fmla="*/ 1010 w 21600"/>
              <a:gd name="T27" fmla="*/ 12818 h 21600"/>
              <a:gd name="T28" fmla="*/ 2119 w 21600"/>
              <a:gd name="T29" fmla="*/ 11632 h 21600"/>
              <a:gd name="T30" fmla="*/ 3504 w 21600"/>
              <a:gd name="T31" fmla="*/ 10930 h 21600"/>
              <a:gd name="T32" fmla="*/ 2916 w 21600"/>
              <a:gd name="T33" fmla="*/ 9689 h 21600"/>
              <a:gd name="T34" fmla="*/ 2712 w 21600"/>
              <a:gd name="T35" fmla="*/ 8240 h 21600"/>
              <a:gd name="T36" fmla="*/ 2993 w 21600"/>
              <a:gd name="T37" fmla="*/ 6547 h 21600"/>
              <a:gd name="T38" fmla="*/ 3756 w 21600"/>
              <a:gd name="T39" fmla="*/ 5183 h 21600"/>
              <a:gd name="T40" fmla="*/ 4894 w 21600"/>
              <a:gd name="T41" fmla="*/ 4264 h 21600"/>
              <a:gd name="T42" fmla="*/ 6307 w 21600"/>
              <a:gd name="T43" fmla="*/ 3927 h 21600"/>
              <a:gd name="T44" fmla="*/ 8558 w 21600"/>
              <a:gd name="T45" fmla="*/ 4921 h 21600"/>
              <a:gd name="T46" fmla="*/ 9264 w 21600"/>
              <a:gd name="T47" fmla="*/ 2971 h 21600"/>
              <a:gd name="T48" fmla="*/ 10450 w 21600"/>
              <a:gd name="T49" fmla="*/ 1405 h 21600"/>
              <a:gd name="T50" fmla="*/ 11976 w 21600"/>
              <a:gd name="T51" fmla="*/ 374 h 21600"/>
              <a:gd name="T52" fmla="*/ 13786 w 21600"/>
              <a:gd name="T53" fmla="*/ 0 h 21600"/>
              <a:gd name="T54" fmla="*/ 15876 w 21600"/>
              <a:gd name="T55" fmla="*/ 510 h 21600"/>
              <a:gd name="T56" fmla="*/ 17594 w 21600"/>
              <a:gd name="T57" fmla="*/ 1895 h 21600"/>
              <a:gd name="T58" fmla="*/ 18749 w 21600"/>
              <a:gd name="T59" fmla="*/ 3956 h 21600"/>
              <a:gd name="T60" fmla="*/ 19174 w 21600"/>
              <a:gd name="T61" fmla="*/ 6464 h 21600"/>
              <a:gd name="T62" fmla="*/ 19025 w 21600"/>
              <a:gd name="T63" fmla="*/ 7973 h 21600"/>
              <a:gd name="T64" fmla="*/ 18612 w 21600"/>
              <a:gd name="T65" fmla="*/ 934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30" y="10668"/>
                  <a:pt x="20777" y="11687"/>
                </a:cubicBezTo>
                <a:cubicBezTo>
                  <a:pt x="21324" y="12709"/>
                  <a:pt x="21600" y="13846"/>
                  <a:pt x="21600" y="15107"/>
                </a:cubicBezTo>
                <a:cubicBezTo>
                  <a:pt x="21600" y="16006"/>
                  <a:pt x="21458" y="16846"/>
                  <a:pt x="21173" y="17629"/>
                </a:cubicBezTo>
                <a:cubicBezTo>
                  <a:pt x="20890" y="18410"/>
                  <a:pt x="20503" y="19098"/>
                  <a:pt x="20009" y="19691"/>
                </a:cubicBezTo>
                <a:cubicBezTo>
                  <a:pt x="19512" y="20281"/>
                  <a:pt x="18941" y="20748"/>
                  <a:pt x="18290" y="21090"/>
                </a:cubicBezTo>
                <a:cubicBezTo>
                  <a:pt x="17640" y="21427"/>
                  <a:pt x="16939" y="21600"/>
                  <a:pt x="16188" y="21600"/>
                </a:cubicBezTo>
                <a:lnTo>
                  <a:pt x="4490" y="21600"/>
                </a:lnTo>
                <a:cubicBezTo>
                  <a:pt x="3878" y="21600"/>
                  <a:pt x="3298" y="21459"/>
                  <a:pt x="2750" y="21177"/>
                </a:cubicBezTo>
                <a:cubicBezTo>
                  <a:pt x="2203" y="20900"/>
                  <a:pt x="1723" y="20512"/>
                  <a:pt x="1313" y="20022"/>
                </a:cubicBezTo>
                <a:cubicBezTo>
                  <a:pt x="905" y="19527"/>
                  <a:pt x="583" y="18954"/>
                  <a:pt x="350" y="18295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9" y="14958"/>
                  <a:pt x="269" y="14382"/>
                </a:cubicBezTo>
                <a:cubicBezTo>
                  <a:pt x="449" y="13809"/>
                  <a:pt x="696" y="13288"/>
                  <a:pt x="1010" y="12818"/>
                </a:cubicBezTo>
                <a:cubicBezTo>
                  <a:pt x="1325" y="12352"/>
                  <a:pt x="1694" y="11955"/>
                  <a:pt x="2119" y="11632"/>
                </a:cubicBezTo>
                <a:cubicBezTo>
                  <a:pt x="2544" y="11313"/>
                  <a:pt x="3005" y="11079"/>
                  <a:pt x="3504" y="10930"/>
                </a:cubicBezTo>
                <a:cubicBezTo>
                  <a:pt x="3250" y="10552"/>
                  <a:pt x="3055" y="10141"/>
                  <a:pt x="2916" y="9689"/>
                </a:cubicBezTo>
                <a:cubicBezTo>
                  <a:pt x="2779" y="9239"/>
                  <a:pt x="2712" y="8759"/>
                  <a:pt x="2712" y="8240"/>
                </a:cubicBezTo>
                <a:cubicBezTo>
                  <a:pt x="2712" y="7636"/>
                  <a:pt x="2806" y="7071"/>
                  <a:pt x="2993" y="6547"/>
                </a:cubicBezTo>
                <a:cubicBezTo>
                  <a:pt x="3180" y="6023"/>
                  <a:pt x="3434" y="5568"/>
                  <a:pt x="3756" y="5183"/>
                </a:cubicBezTo>
                <a:cubicBezTo>
                  <a:pt x="4078" y="4797"/>
                  <a:pt x="4457" y="4489"/>
                  <a:pt x="4894" y="4264"/>
                </a:cubicBezTo>
                <a:cubicBezTo>
                  <a:pt x="5330" y="4040"/>
                  <a:pt x="5801" y="3927"/>
                  <a:pt x="6307" y="3927"/>
                </a:cubicBezTo>
                <a:cubicBezTo>
                  <a:pt x="7171" y="3927"/>
                  <a:pt x="7922" y="4258"/>
                  <a:pt x="8558" y="4921"/>
                </a:cubicBezTo>
                <a:cubicBezTo>
                  <a:pt x="8698" y="4224"/>
                  <a:pt x="8933" y="3573"/>
                  <a:pt x="9264" y="2971"/>
                </a:cubicBezTo>
                <a:cubicBezTo>
                  <a:pt x="9598" y="2370"/>
                  <a:pt x="9994" y="1848"/>
                  <a:pt x="10450" y="1405"/>
                </a:cubicBezTo>
                <a:cubicBezTo>
                  <a:pt x="10906" y="964"/>
                  <a:pt x="11412" y="622"/>
                  <a:pt x="11976" y="374"/>
                </a:cubicBezTo>
                <a:cubicBezTo>
                  <a:pt x="12540" y="124"/>
                  <a:pt x="13142" y="0"/>
                  <a:pt x="13786" y="0"/>
                </a:cubicBezTo>
                <a:cubicBezTo>
                  <a:pt x="14520" y="0"/>
                  <a:pt x="15218" y="170"/>
                  <a:pt x="15876" y="510"/>
                </a:cubicBezTo>
                <a:cubicBezTo>
                  <a:pt x="16536" y="852"/>
                  <a:pt x="17110" y="1313"/>
                  <a:pt x="17594" y="1895"/>
                </a:cubicBezTo>
                <a:cubicBezTo>
                  <a:pt x="18082" y="2476"/>
                  <a:pt x="18466" y="3167"/>
                  <a:pt x="18749" y="3956"/>
                </a:cubicBezTo>
                <a:cubicBezTo>
                  <a:pt x="19032" y="4745"/>
                  <a:pt x="19174" y="5580"/>
                  <a:pt x="19174" y="6464"/>
                </a:cubicBezTo>
                <a:cubicBezTo>
                  <a:pt x="19174" y="6988"/>
                  <a:pt x="19126" y="7492"/>
                  <a:pt x="19025" y="7973"/>
                </a:cubicBezTo>
                <a:cubicBezTo>
                  <a:pt x="18924" y="8453"/>
                  <a:pt x="18785" y="8914"/>
                  <a:pt x="18612" y="9346"/>
                </a:cubicBezTo>
              </a:path>
            </a:pathLst>
          </a:custGeom>
          <a:solidFill>
            <a:srgbClr val="936CA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ym typeface="Helvetica Light" charset="0"/>
            </a:endParaRPr>
          </a:p>
        </p:txBody>
      </p:sp>
      <p:sp>
        <p:nvSpPr>
          <p:cNvPr id="61" name="AutoShape 5"/>
          <p:cNvSpPr>
            <a:spLocks/>
          </p:cNvSpPr>
          <p:nvPr/>
        </p:nvSpPr>
        <p:spPr bwMode="auto">
          <a:xfrm flipH="1">
            <a:off x="3028968" y="4458939"/>
            <a:ext cx="1546526" cy="1094439"/>
          </a:xfrm>
          <a:custGeom>
            <a:avLst/>
            <a:gdLst>
              <a:gd name="T0" fmla="*/ 18612 w 21600"/>
              <a:gd name="T1" fmla="*/ 9346 h 21600"/>
              <a:gd name="T2" fmla="*/ 20777 w 21600"/>
              <a:gd name="T3" fmla="*/ 11687 h 21600"/>
              <a:gd name="T4" fmla="*/ 21600 w 21600"/>
              <a:gd name="T5" fmla="*/ 15107 h 21600"/>
              <a:gd name="T6" fmla="*/ 21173 w 21600"/>
              <a:gd name="T7" fmla="*/ 17629 h 21600"/>
              <a:gd name="T8" fmla="*/ 20009 w 21600"/>
              <a:gd name="T9" fmla="*/ 19691 h 21600"/>
              <a:gd name="T10" fmla="*/ 18290 w 21600"/>
              <a:gd name="T11" fmla="*/ 21090 h 21600"/>
              <a:gd name="T12" fmla="*/ 16188 w 21600"/>
              <a:gd name="T13" fmla="*/ 21600 h 21600"/>
              <a:gd name="T14" fmla="*/ 4490 w 21600"/>
              <a:gd name="T15" fmla="*/ 21600 h 21600"/>
              <a:gd name="T16" fmla="*/ 2750 w 21600"/>
              <a:gd name="T17" fmla="*/ 21177 h 21600"/>
              <a:gd name="T18" fmla="*/ 1313 w 21600"/>
              <a:gd name="T19" fmla="*/ 20022 h 21600"/>
              <a:gd name="T20" fmla="*/ 350 w 21600"/>
              <a:gd name="T21" fmla="*/ 18295 h 21600"/>
              <a:gd name="T22" fmla="*/ 0 w 21600"/>
              <a:gd name="T23" fmla="*/ 16210 h 21600"/>
              <a:gd name="T24" fmla="*/ 269 w 21600"/>
              <a:gd name="T25" fmla="*/ 14382 h 21600"/>
              <a:gd name="T26" fmla="*/ 1010 w 21600"/>
              <a:gd name="T27" fmla="*/ 12818 h 21600"/>
              <a:gd name="T28" fmla="*/ 2119 w 21600"/>
              <a:gd name="T29" fmla="*/ 11632 h 21600"/>
              <a:gd name="T30" fmla="*/ 3504 w 21600"/>
              <a:gd name="T31" fmla="*/ 10930 h 21600"/>
              <a:gd name="T32" fmla="*/ 2916 w 21600"/>
              <a:gd name="T33" fmla="*/ 9689 h 21600"/>
              <a:gd name="T34" fmla="*/ 2712 w 21600"/>
              <a:gd name="T35" fmla="*/ 8240 h 21600"/>
              <a:gd name="T36" fmla="*/ 2993 w 21600"/>
              <a:gd name="T37" fmla="*/ 6547 h 21600"/>
              <a:gd name="T38" fmla="*/ 3756 w 21600"/>
              <a:gd name="T39" fmla="*/ 5183 h 21600"/>
              <a:gd name="T40" fmla="*/ 4894 w 21600"/>
              <a:gd name="T41" fmla="*/ 4264 h 21600"/>
              <a:gd name="T42" fmla="*/ 6307 w 21600"/>
              <a:gd name="T43" fmla="*/ 3927 h 21600"/>
              <a:gd name="T44" fmla="*/ 8558 w 21600"/>
              <a:gd name="T45" fmla="*/ 4921 h 21600"/>
              <a:gd name="T46" fmla="*/ 9264 w 21600"/>
              <a:gd name="T47" fmla="*/ 2971 h 21600"/>
              <a:gd name="T48" fmla="*/ 10450 w 21600"/>
              <a:gd name="T49" fmla="*/ 1405 h 21600"/>
              <a:gd name="T50" fmla="*/ 11976 w 21600"/>
              <a:gd name="T51" fmla="*/ 374 h 21600"/>
              <a:gd name="T52" fmla="*/ 13786 w 21600"/>
              <a:gd name="T53" fmla="*/ 0 h 21600"/>
              <a:gd name="T54" fmla="*/ 15876 w 21600"/>
              <a:gd name="T55" fmla="*/ 510 h 21600"/>
              <a:gd name="T56" fmla="*/ 17594 w 21600"/>
              <a:gd name="T57" fmla="*/ 1895 h 21600"/>
              <a:gd name="T58" fmla="*/ 18749 w 21600"/>
              <a:gd name="T59" fmla="*/ 3956 h 21600"/>
              <a:gd name="T60" fmla="*/ 19174 w 21600"/>
              <a:gd name="T61" fmla="*/ 6464 h 21600"/>
              <a:gd name="T62" fmla="*/ 19025 w 21600"/>
              <a:gd name="T63" fmla="*/ 7973 h 21600"/>
              <a:gd name="T64" fmla="*/ 18612 w 21600"/>
              <a:gd name="T65" fmla="*/ 934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30" y="10668"/>
                  <a:pt x="20777" y="11687"/>
                </a:cubicBezTo>
                <a:cubicBezTo>
                  <a:pt x="21324" y="12709"/>
                  <a:pt x="21600" y="13846"/>
                  <a:pt x="21600" y="15107"/>
                </a:cubicBezTo>
                <a:cubicBezTo>
                  <a:pt x="21600" y="16006"/>
                  <a:pt x="21458" y="16846"/>
                  <a:pt x="21173" y="17629"/>
                </a:cubicBezTo>
                <a:cubicBezTo>
                  <a:pt x="20890" y="18410"/>
                  <a:pt x="20503" y="19098"/>
                  <a:pt x="20009" y="19691"/>
                </a:cubicBezTo>
                <a:cubicBezTo>
                  <a:pt x="19512" y="20281"/>
                  <a:pt x="18941" y="20748"/>
                  <a:pt x="18290" y="21090"/>
                </a:cubicBezTo>
                <a:cubicBezTo>
                  <a:pt x="17640" y="21427"/>
                  <a:pt x="16939" y="21600"/>
                  <a:pt x="16188" y="21600"/>
                </a:cubicBezTo>
                <a:lnTo>
                  <a:pt x="4490" y="21600"/>
                </a:lnTo>
                <a:cubicBezTo>
                  <a:pt x="3878" y="21600"/>
                  <a:pt x="3298" y="21459"/>
                  <a:pt x="2750" y="21177"/>
                </a:cubicBezTo>
                <a:cubicBezTo>
                  <a:pt x="2203" y="20900"/>
                  <a:pt x="1723" y="20512"/>
                  <a:pt x="1313" y="20022"/>
                </a:cubicBezTo>
                <a:cubicBezTo>
                  <a:pt x="905" y="19527"/>
                  <a:pt x="583" y="18954"/>
                  <a:pt x="350" y="18295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9" y="14958"/>
                  <a:pt x="269" y="14382"/>
                </a:cubicBezTo>
                <a:cubicBezTo>
                  <a:pt x="449" y="13809"/>
                  <a:pt x="696" y="13288"/>
                  <a:pt x="1010" y="12818"/>
                </a:cubicBezTo>
                <a:cubicBezTo>
                  <a:pt x="1325" y="12352"/>
                  <a:pt x="1694" y="11955"/>
                  <a:pt x="2119" y="11632"/>
                </a:cubicBezTo>
                <a:cubicBezTo>
                  <a:pt x="2544" y="11313"/>
                  <a:pt x="3005" y="11079"/>
                  <a:pt x="3504" y="10930"/>
                </a:cubicBezTo>
                <a:cubicBezTo>
                  <a:pt x="3250" y="10552"/>
                  <a:pt x="3055" y="10141"/>
                  <a:pt x="2916" y="9689"/>
                </a:cubicBezTo>
                <a:cubicBezTo>
                  <a:pt x="2779" y="9239"/>
                  <a:pt x="2712" y="8759"/>
                  <a:pt x="2712" y="8240"/>
                </a:cubicBezTo>
                <a:cubicBezTo>
                  <a:pt x="2712" y="7636"/>
                  <a:pt x="2806" y="7071"/>
                  <a:pt x="2993" y="6547"/>
                </a:cubicBezTo>
                <a:cubicBezTo>
                  <a:pt x="3180" y="6023"/>
                  <a:pt x="3434" y="5568"/>
                  <a:pt x="3756" y="5183"/>
                </a:cubicBezTo>
                <a:cubicBezTo>
                  <a:pt x="4078" y="4797"/>
                  <a:pt x="4457" y="4489"/>
                  <a:pt x="4894" y="4264"/>
                </a:cubicBezTo>
                <a:cubicBezTo>
                  <a:pt x="5330" y="4040"/>
                  <a:pt x="5801" y="3927"/>
                  <a:pt x="6307" y="3927"/>
                </a:cubicBezTo>
                <a:cubicBezTo>
                  <a:pt x="7171" y="3927"/>
                  <a:pt x="7922" y="4258"/>
                  <a:pt x="8558" y="4921"/>
                </a:cubicBezTo>
                <a:cubicBezTo>
                  <a:pt x="8698" y="4224"/>
                  <a:pt x="8933" y="3573"/>
                  <a:pt x="9264" y="2971"/>
                </a:cubicBezTo>
                <a:cubicBezTo>
                  <a:pt x="9598" y="2370"/>
                  <a:pt x="9994" y="1848"/>
                  <a:pt x="10450" y="1405"/>
                </a:cubicBezTo>
                <a:cubicBezTo>
                  <a:pt x="10906" y="964"/>
                  <a:pt x="11412" y="622"/>
                  <a:pt x="11976" y="374"/>
                </a:cubicBezTo>
                <a:cubicBezTo>
                  <a:pt x="12540" y="124"/>
                  <a:pt x="13142" y="0"/>
                  <a:pt x="13786" y="0"/>
                </a:cubicBezTo>
                <a:cubicBezTo>
                  <a:pt x="14520" y="0"/>
                  <a:pt x="15218" y="170"/>
                  <a:pt x="15876" y="510"/>
                </a:cubicBezTo>
                <a:cubicBezTo>
                  <a:pt x="16536" y="852"/>
                  <a:pt x="17110" y="1313"/>
                  <a:pt x="17594" y="1895"/>
                </a:cubicBezTo>
                <a:cubicBezTo>
                  <a:pt x="18082" y="2476"/>
                  <a:pt x="18466" y="3167"/>
                  <a:pt x="18749" y="3956"/>
                </a:cubicBezTo>
                <a:cubicBezTo>
                  <a:pt x="19032" y="4745"/>
                  <a:pt x="19174" y="5580"/>
                  <a:pt x="19174" y="6464"/>
                </a:cubicBezTo>
                <a:cubicBezTo>
                  <a:pt x="19174" y="6988"/>
                  <a:pt x="19126" y="7492"/>
                  <a:pt x="19025" y="7973"/>
                </a:cubicBezTo>
                <a:cubicBezTo>
                  <a:pt x="18924" y="8453"/>
                  <a:pt x="18785" y="8914"/>
                  <a:pt x="18612" y="9346"/>
                </a:cubicBezTo>
              </a:path>
            </a:pathLst>
          </a:custGeom>
          <a:solidFill>
            <a:srgbClr val="F26D6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ym typeface="Helvetica Light" charset="0"/>
            </a:endParaRPr>
          </a:p>
        </p:txBody>
      </p:sp>
      <p:sp>
        <p:nvSpPr>
          <p:cNvPr id="72" name="Rectangle 6"/>
          <p:cNvSpPr>
            <a:spLocks/>
          </p:cNvSpPr>
          <p:nvPr/>
        </p:nvSpPr>
        <p:spPr bwMode="auto">
          <a:xfrm>
            <a:off x="6078925" y="3934486"/>
            <a:ext cx="181323" cy="1508309"/>
          </a:xfrm>
          <a:prstGeom prst="rect">
            <a:avLst/>
          </a:prstGeom>
          <a:solidFill>
            <a:srgbClr val="5EC6D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ym typeface="Helvetica Light" charset="0"/>
            </a:endParaRPr>
          </a:p>
        </p:txBody>
      </p:sp>
      <p:sp>
        <p:nvSpPr>
          <p:cNvPr id="79" name="AutoShape 7"/>
          <p:cNvSpPr>
            <a:spLocks/>
          </p:cNvSpPr>
          <p:nvPr/>
        </p:nvSpPr>
        <p:spPr bwMode="auto">
          <a:xfrm>
            <a:off x="5396730" y="4449995"/>
            <a:ext cx="1545712" cy="1094439"/>
          </a:xfrm>
          <a:custGeom>
            <a:avLst/>
            <a:gdLst>
              <a:gd name="T0" fmla="*/ 18612 w 21600"/>
              <a:gd name="T1" fmla="*/ 9346 h 21600"/>
              <a:gd name="T2" fmla="*/ 20777 w 21600"/>
              <a:gd name="T3" fmla="*/ 11687 h 21600"/>
              <a:gd name="T4" fmla="*/ 21600 w 21600"/>
              <a:gd name="T5" fmla="*/ 15107 h 21600"/>
              <a:gd name="T6" fmla="*/ 21173 w 21600"/>
              <a:gd name="T7" fmla="*/ 17629 h 21600"/>
              <a:gd name="T8" fmla="*/ 20009 w 21600"/>
              <a:gd name="T9" fmla="*/ 19691 h 21600"/>
              <a:gd name="T10" fmla="*/ 18290 w 21600"/>
              <a:gd name="T11" fmla="*/ 21090 h 21600"/>
              <a:gd name="T12" fmla="*/ 16188 w 21600"/>
              <a:gd name="T13" fmla="*/ 21600 h 21600"/>
              <a:gd name="T14" fmla="*/ 4490 w 21600"/>
              <a:gd name="T15" fmla="*/ 21600 h 21600"/>
              <a:gd name="T16" fmla="*/ 2750 w 21600"/>
              <a:gd name="T17" fmla="*/ 21177 h 21600"/>
              <a:gd name="T18" fmla="*/ 1313 w 21600"/>
              <a:gd name="T19" fmla="*/ 20022 h 21600"/>
              <a:gd name="T20" fmla="*/ 350 w 21600"/>
              <a:gd name="T21" fmla="*/ 18295 h 21600"/>
              <a:gd name="T22" fmla="*/ 0 w 21600"/>
              <a:gd name="T23" fmla="*/ 16210 h 21600"/>
              <a:gd name="T24" fmla="*/ 269 w 21600"/>
              <a:gd name="T25" fmla="*/ 14382 h 21600"/>
              <a:gd name="T26" fmla="*/ 1010 w 21600"/>
              <a:gd name="T27" fmla="*/ 12818 h 21600"/>
              <a:gd name="T28" fmla="*/ 2119 w 21600"/>
              <a:gd name="T29" fmla="*/ 11632 h 21600"/>
              <a:gd name="T30" fmla="*/ 3504 w 21600"/>
              <a:gd name="T31" fmla="*/ 10930 h 21600"/>
              <a:gd name="T32" fmla="*/ 2916 w 21600"/>
              <a:gd name="T33" fmla="*/ 9689 h 21600"/>
              <a:gd name="T34" fmla="*/ 2712 w 21600"/>
              <a:gd name="T35" fmla="*/ 8240 h 21600"/>
              <a:gd name="T36" fmla="*/ 2993 w 21600"/>
              <a:gd name="T37" fmla="*/ 6547 h 21600"/>
              <a:gd name="T38" fmla="*/ 3756 w 21600"/>
              <a:gd name="T39" fmla="*/ 5183 h 21600"/>
              <a:gd name="T40" fmla="*/ 4894 w 21600"/>
              <a:gd name="T41" fmla="*/ 4264 h 21600"/>
              <a:gd name="T42" fmla="*/ 6307 w 21600"/>
              <a:gd name="T43" fmla="*/ 3927 h 21600"/>
              <a:gd name="T44" fmla="*/ 8558 w 21600"/>
              <a:gd name="T45" fmla="*/ 4921 h 21600"/>
              <a:gd name="T46" fmla="*/ 9264 w 21600"/>
              <a:gd name="T47" fmla="*/ 2971 h 21600"/>
              <a:gd name="T48" fmla="*/ 10450 w 21600"/>
              <a:gd name="T49" fmla="*/ 1405 h 21600"/>
              <a:gd name="T50" fmla="*/ 11976 w 21600"/>
              <a:gd name="T51" fmla="*/ 374 h 21600"/>
              <a:gd name="T52" fmla="*/ 13786 w 21600"/>
              <a:gd name="T53" fmla="*/ 0 h 21600"/>
              <a:gd name="T54" fmla="*/ 15876 w 21600"/>
              <a:gd name="T55" fmla="*/ 510 h 21600"/>
              <a:gd name="T56" fmla="*/ 17594 w 21600"/>
              <a:gd name="T57" fmla="*/ 1895 h 21600"/>
              <a:gd name="T58" fmla="*/ 18749 w 21600"/>
              <a:gd name="T59" fmla="*/ 3956 h 21600"/>
              <a:gd name="T60" fmla="*/ 19174 w 21600"/>
              <a:gd name="T61" fmla="*/ 6464 h 21600"/>
              <a:gd name="T62" fmla="*/ 19025 w 21600"/>
              <a:gd name="T63" fmla="*/ 7973 h 21600"/>
              <a:gd name="T64" fmla="*/ 18612 w 21600"/>
              <a:gd name="T65" fmla="*/ 934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30" y="10668"/>
                  <a:pt x="20777" y="11687"/>
                </a:cubicBezTo>
                <a:cubicBezTo>
                  <a:pt x="21324" y="12709"/>
                  <a:pt x="21600" y="13846"/>
                  <a:pt x="21600" y="15107"/>
                </a:cubicBezTo>
                <a:cubicBezTo>
                  <a:pt x="21600" y="16006"/>
                  <a:pt x="21458" y="16846"/>
                  <a:pt x="21173" y="17629"/>
                </a:cubicBezTo>
                <a:cubicBezTo>
                  <a:pt x="20890" y="18410"/>
                  <a:pt x="20503" y="19098"/>
                  <a:pt x="20009" y="19691"/>
                </a:cubicBezTo>
                <a:cubicBezTo>
                  <a:pt x="19512" y="20281"/>
                  <a:pt x="18941" y="20748"/>
                  <a:pt x="18290" y="21090"/>
                </a:cubicBezTo>
                <a:cubicBezTo>
                  <a:pt x="17640" y="21427"/>
                  <a:pt x="16939" y="21600"/>
                  <a:pt x="16188" y="21600"/>
                </a:cubicBezTo>
                <a:lnTo>
                  <a:pt x="4490" y="21600"/>
                </a:lnTo>
                <a:cubicBezTo>
                  <a:pt x="3878" y="21600"/>
                  <a:pt x="3298" y="21459"/>
                  <a:pt x="2750" y="21177"/>
                </a:cubicBezTo>
                <a:cubicBezTo>
                  <a:pt x="2203" y="20900"/>
                  <a:pt x="1723" y="20512"/>
                  <a:pt x="1313" y="20022"/>
                </a:cubicBezTo>
                <a:cubicBezTo>
                  <a:pt x="905" y="19527"/>
                  <a:pt x="583" y="18954"/>
                  <a:pt x="350" y="18295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9" y="14958"/>
                  <a:pt x="269" y="14382"/>
                </a:cubicBezTo>
                <a:cubicBezTo>
                  <a:pt x="449" y="13809"/>
                  <a:pt x="696" y="13288"/>
                  <a:pt x="1010" y="12818"/>
                </a:cubicBezTo>
                <a:cubicBezTo>
                  <a:pt x="1325" y="12352"/>
                  <a:pt x="1694" y="11955"/>
                  <a:pt x="2119" y="11632"/>
                </a:cubicBezTo>
                <a:cubicBezTo>
                  <a:pt x="2544" y="11313"/>
                  <a:pt x="3005" y="11079"/>
                  <a:pt x="3504" y="10930"/>
                </a:cubicBezTo>
                <a:cubicBezTo>
                  <a:pt x="3250" y="10552"/>
                  <a:pt x="3055" y="10141"/>
                  <a:pt x="2916" y="9689"/>
                </a:cubicBezTo>
                <a:cubicBezTo>
                  <a:pt x="2779" y="9239"/>
                  <a:pt x="2712" y="8759"/>
                  <a:pt x="2712" y="8240"/>
                </a:cubicBezTo>
                <a:cubicBezTo>
                  <a:pt x="2712" y="7636"/>
                  <a:pt x="2806" y="7071"/>
                  <a:pt x="2993" y="6547"/>
                </a:cubicBezTo>
                <a:cubicBezTo>
                  <a:pt x="3180" y="6023"/>
                  <a:pt x="3434" y="5568"/>
                  <a:pt x="3756" y="5183"/>
                </a:cubicBezTo>
                <a:cubicBezTo>
                  <a:pt x="4078" y="4797"/>
                  <a:pt x="4457" y="4489"/>
                  <a:pt x="4894" y="4264"/>
                </a:cubicBezTo>
                <a:cubicBezTo>
                  <a:pt x="5330" y="4040"/>
                  <a:pt x="5801" y="3927"/>
                  <a:pt x="6307" y="3927"/>
                </a:cubicBezTo>
                <a:cubicBezTo>
                  <a:pt x="7171" y="3927"/>
                  <a:pt x="7922" y="4258"/>
                  <a:pt x="8558" y="4921"/>
                </a:cubicBezTo>
                <a:cubicBezTo>
                  <a:pt x="8698" y="4224"/>
                  <a:pt x="8933" y="3573"/>
                  <a:pt x="9264" y="2971"/>
                </a:cubicBezTo>
                <a:cubicBezTo>
                  <a:pt x="9598" y="2370"/>
                  <a:pt x="9994" y="1848"/>
                  <a:pt x="10450" y="1405"/>
                </a:cubicBezTo>
                <a:cubicBezTo>
                  <a:pt x="10906" y="964"/>
                  <a:pt x="11412" y="622"/>
                  <a:pt x="11976" y="374"/>
                </a:cubicBezTo>
                <a:cubicBezTo>
                  <a:pt x="12540" y="124"/>
                  <a:pt x="13142" y="0"/>
                  <a:pt x="13786" y="0"/>
                </a:cubicBezTo>
                <a:cubicBezTo>
                  <a:pt x="14520" y="0"/>
                  <a:pt x="15218" y="170"/>
                  <a:pt x="15876" y="510"/>
                </a:cubicBezTo>
                <a:cubicBezTo>
                  <a:pt x="16536" y="852"/>
                  <a:pt x="17110" y="1313"/>
                  <a:pt x="17594" y="1895"/>
                </a:cubicBezTo>
                <a:cubicBezTo>
                  <a:pt x="18082" y="2476"/>
                  <a:pt x="18466" y="3167"/>
                  <a:pt x="18749" y="3956"/>
                </a:cubicBezTo>
                <a:cubicBezTo>
                  <a:pt x="19032" y="4745"/>
                  <a:pt x="19174" y="5580"/>
                  <a:pt x="19174" y="6464"/>
                </a:cubicBezTo>
                <a:cubicBezTo>
                  <a:pt x="19174" y="6988"/>
                  <a:pt x="19126" y="7492"/>
                  <a:pt x="19025" y="7973"/>
                </a:cubicBezTo>
                <a:cubicBezTo>
                  <a:pt x="18924" y="8453"/>
                  <a:pt x="18785" y="8914"/>
                  <a:pt x="18612" y="9346"/>
                </a:cubicBezTo>
              </a:path>
            </a:pathLst>
          </a:custGeom>
          <a:solidFill>
            <a:srgbClr val="9BBB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ym typeface="Helvetica Light" charset="0"/>
            </a:endParaRPr>
          </a:p>
        </p:txBody>
      </p:sp>
      <p:sp>
        <p:nvSpPr>
          <p:cNvPr id="80" name="AutoShape 8"/>
          <p:cNvSpPr>
            <a:spLocks/>
          </p:cNvSpPr>
          <p:nvPr/>
        </p:nvSpPr>
        <p:spPr bwMode="auto">
          <a:xfrm>
            <a:off x="8284632" y="4921697"/>
            <a:ext cx="433699" cy="433699"/>
          </a:xfrm>
          <a:custGeom>
            <a:avLst/>
            <a:gdLst>
              <a:gd name="T0" fmla="*/ 21572 w 21600"/>
              <a:gd name="T1" fmla="*/ 12758 h 21600"/>
              <a:gd name="T2" fmla="*/ 20925 w 21600"/>
              <a:gd name="T3" fmla="*/ 16285 h 21600"/>
              <a:gd name="T4" fmla="*/ 19532 w 21600"/>
              <a:gd name="T5" fmla="*/ 19581 h 21600"/>
              <a:gd name="T6" fmla="*/ 16322 w 21600"/>
              <a:gd name="T7" fmla="*/ 21419 h 21600"/>
              <a:gd name="T8" fmla="*/ 12425 w 21600"/>
              <a:gd name="T9" fmla="*/ 21462 h 21600"/>
              <a:gd name="T10" fmla="*/ 8610 w 21600"/>
              <a:gd name="T11" fmla="*/ 20493 h 21600"/>
              <a:gd name="T12" fmla="*/ 1608 w 21600"/>
              <a:gd name="T13" fmla="*/ 20182 h 21600"/>
              <a:gd name="T14" fmla="*/ 0 w 21600"/>
              <a:gd name="T15" fmla="*/ 18573 h 21600"/>
              <a:gd name="T16" fmla="*/ 472 w 21600"/>
              <a:gd name="T17" fmla="*/ 8754 h 21600"/>
              <a:gd name="T18" fmla="*/ 6316 w 21600"/>
              <a:gd name="T19" fmla="*/ 8285 h 21600"/>
              <a:gd name="T20" fmla="*/ 7370 w 21600"/>
              <a:gd name="T21" fmla="*/ 7342 h 21600"/>
              <a:gd name="T22" fmla="*/ 8277 w 21600"/>
              <a:gd name="T23" fmla="*/ 6311 h 21600"/>
              <a:gd name="T24" fmla="*/ 10195 w 21600"/>
              <a:gd name="T25" fmla="*/ 4380 h 21600"/>
              <a:gd name="T26" fmla="*/ 10676 w 21600"/>
              <a:gd name="T27" fmla="*/ 2539 h 21600"/>
              <a:gd name="T28" fmla="*/ 11162 w 21600"/>
              <a:gd name="T29" fmla="*/ 777 h 21600"/>
              <a:gd name="T30" fmla="*/ 12902 w 21600"/>
              <a:gd name="T31" fmla="*/ 0 h 21600"/>
              <a:gd name="T32" fmla="*/ 15567 w 21600"/>
              <a:gd name="T33" fmla="*/ 1271 h 21600"/>
              <a:gd name="T34" fmla="*/ 16570 w 21600"/>
              <a:gd name="T35" fmla="*/ 4123 h 21600"/>
              <a:gd name="T36" fmla="*/ 15759 w 21600"/>
              <a:gd name="T37" fmla="*/ 7097 h 21600"/>
              <a:gd name="T38" fmla="*/ 17652 w 21600"/>
              <a:gd name="T39" fmla="*/ 7001 h 21600"/>
              <a:gd name="T40" fmla="*/ 20357 w 21600"/>
              <a:gd name="T41" fmla="*/ 7616 h 21600"/>
              <a:gd name="T42" fmla="*/ 21600 w 21600"/>
              <a:gd name="T43" fmla="*/ 10002 h 21600"/>
              <a:gd name="T44" fmla="*/ 21329 w 21600"/>
              <a:gd name="T45" fmla="*/ 11544 h 21600"/>
              <a:gd name="T46" fmla="*/ 5024 w 21600"/>
              <a:gd name="T47" fmla="*/ 18214 h 21600"/>
              <a:gd name="T48" fmla="*/ 5024 w 21600"/>
              <a:gd name="T49" fmla="*/ 16686 h 21600"/>
              <a:gd name="T50" fmla="*/ 3487 w 21600"/>
              <a:gd name="T51" fmla="*/ 16686 h 21600"/>
              <a:gd name="T52" fmla="*/ 3487 w 21600"/>
              <a:gd name="T53" fmla="*/ 18223 h 21600"/>
              <a:gd name="T54" fmla="*/ 19164 w 21600"/>
              <a:gd name="T55" fmla="*/ 14343 h 21600"/>
              <a:gd name="T56" fmla="*/ 19806 w 21600"/>
              <a:gd name="T57" fmla="*/ 12098 h 21600"/>
              <a:gd name="T58" fmla="*/ 19834 w 21600"/>
              <a:gd name="T59" fmla="*/ 10849 h 21600"/>
              <a:gd name="T60" fmla="*/ 19766 w 21600"/>
              <a:gd name="T61" fmla="*/ 9251 h 21600"/>
              <a:gd name="T62" fmla="*/ 18418 w 21600"/>
              <a:gd name="T63" fmla="*/ 8664 h 21600"/>
              <a:gd name="T64" fmla="*/ 16423 w 21600"/>
              <a:gd name="T65" fmla="*/ 8678 h 21600"/>
              <a:gd name="T66" fmla="*/ 14366 w 21600"/>
              <a:gd name="T67" fmla="*/ 8678 h 21600"/>
              <a:gd name="T68" fmla="*/ 13793 w 21600"/>
              <a:gd name="T69" fmla="*/ 7421 h 21600"/>
              <a:gd name="T70" fmla="*/ 14748 w 21600"/>
              <a:gd name="T71" fmla="*/ 5351 h 21600"/>
              <a:gd name="T72" fmla="*/ 14813 w 21600"/>
              <a:gd name="T73" fmla="*/ 3236 h 21600"/>
              <a:gd name="T74" fmla="*/ 13776 w 21600"/>
              <a:gd name="T75" fmla="*/ 1844 h 21600"/>
              <a:gd name="T76" fmla="*/ 12744 w 21600"/>
              <a:gd name="T77" fmla="*/ 1607 h 21600"/>
              <a:gd name="T78" fmla="*/ 12473 w 21600"/>
              <a:gd name="T79" fmla="*/ 1742 h 21600"/>
              <a:gd name="T80" fmla="*/ 12128 w 21600"/>
              <a:gd name="T81" fmla="*/ 3586 h 21600"/>
              <a:gd name="T82" fmla="*/ 10597 w 21600"/>
              <a:gd name="T83" fmla="*/ 6368 h 21600"/>
              <a:gd name="T84" fmla="*/ 8771 w 21600"/>
              <a:gd name="T85" fmla="*/ 8183 h 21600"/>
              <a:gd name="T86" fmla="*/ 7556 w 21600"/>
              <a:gd name="T87" fmla="*/ 9401 h 21600"/>
              <a:gd name="T88" fmla="*/ 6646 w 21600"/>
              <a:gd name="T89" fmla="*/ 9881 h 21600"/>
              <a:gd name="T90" fmla="*/ 8486 w 21600"/>
              <a:gd name="T91" fmla="*/ 18796 h 21600"/>
              <a:gd name="T92" fmla="*/ 12207 w 21600"/>
              <a:gd name="T93" fmla="*/ 19742 h 21600"/>
              <a:gd name="T94" fmla="*/ 15700 w 21600"/>
              <a:gd name="T95" fmla="*/ 19886 h 21600"/>
              <a:gd name="T96" fmla="*/ 18102 w 21600"/>
              <a:gd name="T97" fmla="*/ 18762 h 21600"/>
              <a:gd name="T98" fmla="*/ 18517 w 21600"/>
              <a:gd name="T99" fmla="*/ 17226 h 21600"/>
              <a:gd name="T100" fmla="*/ 19195 w 21600"/>
              <a:gd name="T101" fmla="*/ 16263 h 21600"/>
              <a:gd name="T102" fmla="*/ 19164 w 21600"/>
              <a:gd name="T103" fmla="*/ 143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600" h="21600">
                <a:moveTo>
                  <a:pt x="21329" y="11544"/>
                </a:moveTo>
                <a:cubicBezTo>
                  <a:pt x="21493" y="11931"/>
                  <a:pt x="21572" y="12338"/>
                  <a:pt x="21572" y="12758"/>
                </a:cubicBezTo>
                <a:cubicBezTo>
                  <a:pt x="21572" y="13464"/>
                  <a:pt x="21388" y="14105"/>
                  <a:pt x="21018" y="14679"/>
                </a:cubicBezTo>
                <a:cubicBezTo>
                  <a:pt x="21111" y="15215"/>
                  <a:pt x="21077" y="15746"/>
                  <a:pt x="20925" y="16285"/>
                </a:cubicBezTo>
                <a:cubicBezTo>
                  <a:pt x="20769" y="16819"/>
                  <a:pt x="20512" y="17288"/>
                  <a:pt x="20142" y="17697"/>
                </a:cubicBezTo>
                <a:cubicBezTo>
                  <a:pt x="20105" y="18451"/>
                  <a:pt x="19902" y="19081"/>
                  <a:pt x="19532" y="19581"/>
                </a:cubicBezTo>
                <a:cubicBezTo>
                  <a:pt x="19161" y="20081"/>
                  <a:pt x="18701" y="20482"/>
                  <a:pt x="18147" y="20784"/>
                </a:cubicBezTo>
                <a:cubicBezTo>
                  <a:pt x="17593" y="21089"/>
                  <a:pt x="16983" y="21298"/>
                  <a:pt x="16322" y="21419"/>
                </a:cubicBezTo>
                <a:cubicBezTo>
                  <a:pt x="15660" y="21541"/>
                  <a:pt x="15010" y="21600"/>
                  <a:pt x="14380" y="21600"/>
                </a:cubicBezTo>
                <a:cubicBezTo>
                  <a:pt x="13730" y="21600"/>
                  <a:pt x="13078" y="21555"/>
                  <a:pt x="12425" y="21462"/>
                </a:cubicBezTo>
                <a:cubicBezTo>
                  <a:pt x="11772" y="21363"/>
                  <a:pt x="11128" y="21236"/>
                  <a:pt x="10498" y="21075"/>
                </a:cubicBezTo>
                <a:cubicBezTo>
                  <a:pt x="9865" y="20894"/>
                  <a:pt x="9237" y="20702"/>
                  <a:pt x="8610" y="20493"/>
                </a:cubicBezTo>
                <a:cubicBezTo>
                  <a:pt x="7983" y="20287"/>
                  <a:pt x="7341" y="20182"/>
                  <a:pt x="6680" y="20182"/>
                </a:cubicBezTo>
                <a:lnTo>
                  <a:pt x="1608" y="20182"/>
                </a:lnTo>
                <a:cubicBezTo>
                  <a:pt x="1167" y="20182"/>
                  <a:pt x="786" y="20030"/>
                  <a:pt x="472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1"/>
                </a:lnTo>
                <a:cubicBezTo>
                  <a:pt x="0" y="9440"/>
                  <a:pt x="158" y="9065"/>
                  <a:pt x="472" y="8754"/>
                </a:cubicBezTo>
                <a:cubicBezTo>
                  <a:pt x="786" y="8441"/>
                  <a:pt x="1167" y="8285"/>
                  <a:pt x="1608" y="8285"/>
                </a:cubicBezTo>
                <a:lnTo>
                  <a:pt x="6316" y="8285"/>
                </a:lnTo>
                <a:cubicBezTo>
                  <a:pt x="6559" y="8161"/>
                  <a:pt x="6751" y="8023"/>
                  <a:pt x="6898" y="7873"/>
                </a:cubicBezTo>
                <a:cubicBezTo>
                  <a:pt x="7042" y="7723"/>
                  <a:pt x="7197" y="7548"/>
                  <a:pt x="7370" y="7342"/>
                </a:cubicBezTo>
                <a:cubicBezTo>
                  <a:pt x="7514" y="7161"/>
                  <a:pt x="7663" y="6986"/>
                  <a:pt x="7810" y="6820"/>
                </a:cubicBezTo>
                <a:cubicBezTo>
                  <a:pt x="7957" y="6653"/>
                  <a:pt x="8113" y="6484"/>
                  <a:pt x="8277" y="6311"/>
                </a:cubicBezTo>
                <a:cubicBezTo>
                  <a:pt x="8570" y="5998"/>
                  <a:pt x="8918" y="5690"/>
                  <a:pt x="9302" y="5385"/>
                </a:cubicBezTo>
                <a:cubicBezTo>
                  <a:pt x="9692" y="5086"/>
                  <a:pt x="9989" y="4750"/>
                  <a:pt x="10195" y="4380"/>
                </a:cubicBezTo>
                <a:cubicBezTo>
                  <a:pt x="10339" y="4117"/>
                  <a:pt x="10444" y="3826"/>
                  <a:pt x="10506" y="3507"/>
                </a:cubicBezTo>
                <a:cubicBezTo>
                  <a:pt x="10565" y="3188"/>
                  <a:pt x="10628" y="2866"/>
                  <a:pt x="10676" y="2539"/>
                </a:cubicBezTo>
                <a:cubicBezTo>
                  <a:pt x="10727" y="2217"/>
                  <a:pt x="10780" y="1900"/>
                  <a:pt x="10845" y="1593"/>
                </a:cubicBezTo>
                <a:cubicBezTo>
                  <a:pt x="10907" y="1288"/>
                  <a:pt x="11015" y="1017"/>
                  <a:pt x="11162" y="777"/>
                </a:cubicBezTo>
                <a:cubicBezTo>
                  <a:pt x="11311" y="537"/>
                  <a:pt x="11523" y="350"/>
                  <a:pt x="11800" y="209"/>
                </a:cubicBezTo>
                <a:cubicBezTo>
                  <a:pt x="12074" y="68"/>
                  <a:pt x="12442" y="0"/>
                  <a:pt x="12902" y="0"/>
                </a:cubicBezTo>
                <a:cubicBezTo>
                  <a:pt x="13451" y="0"/>
                  <a:pt x="13956" y="113"/>
                  <a:pt x="14411" y="345"/>
                </a:cubicBezTo>
                <a:cubicBezTo>
                  <a:pt x="14869" y="573"/>
                  <a:pt x="15251" y="881"/>
                  <a:pt x="15567" y="1271"/>
                </a:cubicBezTo>
                <a:cubicBezTo>
                  <a:pt x="15881" y="1658"/>
                  <a:pt x="16127" y="2101"/>
                  <a:pt x="16305" y="2601"/>
                </a:cubicBezTo>
                <a:cubicBezTo>
                  <a:pt x="16480" y="3104"/>
                  <a:pt x="16570" y="3609"/>
                  <a:pt x="16570" y="4123"/>
                </a:cubicBezTo>
                <a:cubicBezTo>
                  <a:pt x="16570" y="4654"/>
                  <a:pt x="16491" y="5162"/>
                  <a:pt x="16333" y="5645"/>
                </a:cubicBezTo>
                <a:cubicBezTo>
                  <a:pt x="16175" y="6125"/>
                  <a:pt x="15982" y="6611"/>
                  <a:pt x="15759" y="7097"/>
                </a:cubicBezTo>
                <a:cubicBezTo>
                  <a:pt x="16073" y="7080"/>
                  <a:pt x="16389" y="7057"/>
                  <a:pt x="16706" y="7035"/>
                </a:cubicBezTo>
                <a:cubicBezTo>
                  <a:pt x="17019" y="7012"/>
                  <a:pt x="17336" y="7001"/>
                  <a:pt x="17652" y="7001"/>
                </a:cubicBezTo>
                <a:cubicBezTo>
                  <a:pt x="18150" y="7001"/>
                  <a:pt x="18630" y="7049"/>
                  <a:pt x="19099" y="7145"/>
                </a:cubicBezTo>
                <a:cubicBezTo>
                  <a:pt x="19568" y="7238"/>
                  <a:pt x="19987" y="7396"/>
                  <a:pt x="20357" y="7616"/>
                </a:cubicBezTo>
                <a:cubicBezTo>
                  <a:pt x="20727" y="7839"/>
                  <a:pt x="21026" y="8144"/>
                  <a:pt x="21255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9" y="11544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4"/>
                  <a:pt x="5341" y="17759"/>
                  <a:pt x="5341" y="17454"/>
                </a:cubicBezTo>
                <a:cubicBezTo>
                  <a:pt x="5341" y="17155"/>
                  <a:pt x="5233" y="16901"/>
                  <a:pt x="5024" y="16686"/>
                </a:cubicBezTo>
                <a:cubicBezTo>
                  <a:pt x="4812" y="16477"/>
                  <a:pt x="4558" y="16373"/>
                  <a:pt x="4258" y="16373"/>
                </a:cubicBezTo>
                <a:cubicBezTo>
                  <a:pt x="3942" y="16373"/>
                  <a:pt x="3685" y="16477"/>
                  <a:pt x="3487" y="16686"/>
                </a:cubicBezTo>
                <a:cubicBezTo>
                  <a:pt x="3289" y="16901"/>
                  <a:pt x="3190" y="17155"/>
                  <a:pt x="3190" y="17454"/>
                </a:cubicBezTo>
                <a:cubicBezTo>
                  <a:pt x="3190" y="17768"/>
                  <a:pt x="3289" y="18025"/>
                  <a:pt x="3487" y="18223"/>
                </a:cubicBezTo>
                <a:cubicBezTo>
                  <a:pt x="3682" y="18420"/>
                  <a:pt x="3939" y="18519"/>
                  <a:pt x="4258" y="18519"/>
                </a:cubicBezTo>
                <a:moveTo>
                  <a:pt x="19164" y="14343"/>
                </a:moveTo>
                <a:cubicBezTo>
                  <a:pt x="19704" y="13902"/>
                  <a:pt x="19975" y="13346"/>
                  <a:pt x="19975" y="12679"/>
                </a:cubicBezTo>
                <a:cubicBezTo>
                  <a:pt x="19975" y="12473"/>
                  <a:pt x="19919" y="12281"/>
                  <a:pt x="19806" y="12098"/>
                </a:cubicBezTo>
                <a:cubicBezTo>
                  <a:pt x="19695" y="11920"/>
                  <a:pt x="19577" y="11762"/>
                  <a:pt x="19447" y="11623"/>
                </a:cubicBezTo>
                <a:cubicBezTo>
                  <a:pt x="19591" y="11363"/>
                  <a:pt x="19721" y="11106"/>
                  <a:pt x="19834" y="10849"/>
                </a:cubicBezTo>
                <a:cubicBezTo>
                  <a:pt x="19944" y="10592"/>
                  <a:pt x="20003" y="10313"/>
                  <a:pt x="20003" y="10002"/>
                </a:cubicBezTo>
                <a:cubicBezTo>
                  <a:pt x="20003" y="9689"/>
                  <a:pt x="19924" y="9440"/>
                  <a:pt x="19766" y="9251"/>
                </a:cubicBezTo>
                <a:cubicBezTo>
                  <a:pt x="19608" y="9070"/>
                  <a:pt x="19416" y="8929"/>
                  <a:pt x="19184" y="8833"/>
                </a:cubicBezTo>
                <a:cubicBezTo>
                  <a:pt x="18955" y="8740"/>
                  <a:pt x="18698" y="8683"/>
                  <a:pt x="18418" y="8664"/>
                </a:cubicBezTo>
                <a:cubicBezTo>
                  <a:pt x="18138" y="8644"/>
                  <a:pt x="17884" y="8635"/>
                  <a:pt x="17650" y="8635"/>
                </a:cubicBezTo>
                <a:cubicBezTo>
                  <a:pt x="17243" y="8635"/>
                  <a:pt x="16836" y="8650"/>
                  <a:pt x="16423" y="8678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7" y="8720"/>
                  <a:pt x="14643" y="8706"/>
                  <a:pt x="14366" y="8678"/>
                </a:cubicBezTo>
                <a:cubicBezTo>
                  <a:pt x="14089" y="8650"/>
                  <a:pt x="13829" y="8585"/>
                  <a:pt x="13575" y="8475"/>
                </a:cubicBezTo>
                <a:cubicBezTo>
                  <a:pt x="13575" y="8105"/>
                  <a:pt x="13646" y="7754"/>
                  <a:pt x="13793" y="7421"/>
                </a:cubicBezTo>
                <a:cubicBezTo>
                  <a:pt x="13937" y="7088"/>
                  <a:pt x="14095" y="6752"/>
                  <a:pt x="14276" y="6413"/>
                </a:cubicBezTo>
                <a:cubicBezTo>
                  <a:pt x="14448" y="6074"/>
                  <a:pt x="14606" y="5721"/>
                  <a:pt x="14748" y="5351"/>
                </a:cubicBezTo>
                <a:cubicBezTo>
                  <a:pt x="14886" y="4984"/>
                  <a:pt x="14954" y="4575"/>
                  <a:pt x="14954" y="4123"/>
                </a:cubicBezTo>
                <a:cubicBezTo>
                  <a:pt x="14954" y="3824"/>
                  <a:pt x="14906" y="3530"/>
                  <a:pt x="14813" y="3236"/>
                </a:cubicBezTo>
                <a:cubicBezTo>
                  <a:pt x="14717" y="2945"/>
                  <a:pt x="14584" y="2677"/>
                  <a:pt x="14411" y="2440"/>
                </a:cubicBezTo>
                <a:cubicBezTo>
                  <a:pt x="14239" y="2200"/>
                  <a:pt x="14027" y="2002"/>
                  <a:pt x="13776" y="1844"/>
                </a:cubicBezTo>
                <a:cubicBezTo>
                  <a:pt x="13521" y="1689"/>
                  <a:pt x="13230" y="1607"/>
                  <a:pt x="12894" y="1607"/>
                </a:cubicBezTo>
                <a:lnTo>
                  <a:pt x="12744" y="1607"/>
                </a:lnTo>
                <a:cubicBezTo>
                  <a:pt x="12682" y="1607"/>
                  <a:pt x="12631" y="1618"/>
                  <a:pt x="12594" y="1635"/>
                </a:cubicBezTo>
                <a:cubicBezTo>
                  <a:pt x="12524" y="1672"/>
                  <a:pt x="12481" y="1706"/>
                  <a:pt x="12473" y="1742"/>
                </a:cubicBezTo>
                <a:cubicBezTo>
                  <a:pt x="12464" y="1779"/>
                  <a:pt x="12450" y="1838"/>
                  <a:pt x="12430" y="1920"/>
                </a:cubicBezTo>
                <a:cubicBezTo>
                  <a:pt x="12323" y="2451"/>
                  <a:pt x="12221" y="3007"/>
                  <a:pt x="12128" y="3586"/>
                </a:cubicBezTo>
                <a:cubicBezTo>
                  <a:pt x="12035" y="4168"/>
                  <a:pt x="11854" y="4699"/>
                  <a:pt x="11597" y="5176"/>
                </a:cubicBezTo>
                <a:cubicBezTo>
                  <a:pt x="11334" y="5636"/>
                  <a:pt x="11001" y="6035"/>
                  <a:pt x="10597" y="6368"/>
                </a:cubicBezTo>
                <a:cubicBezTo>
                  <a:pt x="10190" y="6701"/>
                  <a:pt x="9803" y="7051"/>
                  <a:pt x="9432" y="7421"/>
                </a:cubicBezTo>
                <a:cubicBezTo>
                  <a:pt x="9170" y="7701"/>
                  <a:pt x="8949" y="7955"/>
                  <a:pt x="8771" y="8183"/>
                </a:cubicBezTo>
                <a:cubicBezTo>
                  <a:pt x="8593" y="8412"/>
                  <a:pt x="8404" y="8632"/>
                  <a:pt x="8212" y="8833"/>
                </a:cubicBezTo>
                <a:cubicBezTo>
                  <a:pt x="8017" y="9036"/>
                  <a:pt x="7799" y="9223"/>
                  <a:pt x="7556" y="9401"/>
                </a:cubicBezTo>
                <a:cubicBezTo>
                  <a:pt x="7313" y="9576"/>
                  <a:pt x="7019" y="9737"/>
                  <a:pt x="6674" y="9881"/>
                </a:cubicBezTo>
                <a:lnTo>
                  <a:pt x="6646" y="9881"/>
                </a:lnTo>
                <a:lnTo>
                  <a:pt x="6646" y="18573"/>
                </a:lnTo>
                <a:cubicBezTo>
                  <a:pt x="7279" y="18573"/>
                  <a:pt x="7889" y="18649"/>
                  <a:pt x="8486" y="18796"/>
                </a:cubicBezTo>
                <a:cubicBezTo>
                  <a:pt x="9082" y="18946"/>
                  <a:pt x="9684" y="19104"/>
                  <a:pt x="10294" y="19270"/>
                </a:cubicBezTo>
                <a:cubicBezTo>
                  <a:pt x="10902" y="19440"/>
                  <a:pt x="11538" y="19592"/>
                  <a:pt x="12207" y="19742"/>
                </a:cubicBezTo>
                <a:cubicBezTo>
                  <a:pt x="12874" y="19892"/>
                  <a:pt x="13595" y="19965"/>
                  <a:pt x="14375" y="19965"/>
                </a:cubicBezTo>
                <a:cubicBezTo>
                  <a:pt x="14781" y="19965"/>
                  <a:pt x="15222" y="19940"/>
                  <a:pt x="15700" y="19886"/>
                </a:cubicBezTo>
                <a:cubicBezTo>
                  <a:pt x="16177" y="19830"/>
                  <a:pt x="16627" y="19711"/>
                  <a:pt x="17048" y="19527"/>
                </a:cubicBezTo>
                <a:cubicBezTo>
                  <a:pt x="17469" y="19344"/>
                  <a:pt x="17816" y="19087"/>
                  <a:pt x="18102" y="18762"/>
                </a:cubicBezTo>
                <a:cubicBezTo>
                  <a:pt x="18387" y="18440"/>
                  <a:pt x="18526" y="18011"/>
                  <a:pt x="18526" y="17477"/>
                </a:cubicBezTo>
                <a:cubicBezTo>
                  <a:pt x="18526" y="17387"/>
                  <a:pt x="18523" y="17305"/>
                  <a:pt x="18517" y="17226"/>
                </a:cubicBezTo>
                <a:cubicBezTo>
                  <a:pt x="18503" y="17152"/>
                  <a:pt x="18489" y="17071"/>
                  <a:pt x="18472" y="16980"/>
                </a:cubicBezTo>
                <a:cubicBezTo>
                  <a:pt x="18786" y="16836"/>
                  <a:pt x="19029" y="16596"/>
                  <a:pt x="19195" y="16263"/>
                </a:cubicBezTo>
                <a:cubicBezTo>
                  <a:pt x="19365" y="15930"/>
                  <a:pt x="19447" y="15594"/>
                  <a:pt x="19447" y="15263"/>
                </a:cubicBezTo>
                <a:cubicBezTo>
                  <a:pt x="19450" y="14913"/>
                  <a:pt x="19351" y="14605"/>
                  <a:pt x="19164" y="14343"/>
                </a:cubicBez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 charset="0"/>
              <a:sym typeface="Helvetica Light" charset="0"/>
            </a:endParaRPr>
          </a:p>
        </p:txBody>
      </p:sp>
      <p:sp>
        <p:nvSpPr>
          <p:cNvPr id="81" name="AutoShape 9"/>
          <p:cNvSpPr>
            <a:spLocks/>
          </p:cNvSpPr>
          <p:nvPr/>
        </p:nvSpPr>
        <p:spPr bwMode="auto">
          <a:xfrm>
            <a:off x="3510298" y="4840319"/>
            <a:ext cx="410043" cy="410043"/>
          </a:xfrm>
          <a:custGeom>
            <a:avLst/>
            <a:gdLst>
              <a:gd name="T0" fmla="*/ 18077 w 21600"/>
              <a:gd name="T1" fmla="*/ 8547 h 21558"/>
              <a:gd name="T2" fmla="*/ 20670 w 21600"/>
              <a:gd name="T3" fmla="*/ 11749 h 21558"/>
              <a:gd name="T4" fmla="*/ 21600 w 21600"/>
              <a:gd name="T5" fmla="*/ 15179 h 21558"/>
              <a:gd name="T6" fmla="*/ 20832 w 21600"/>
              <a:gd name="T7" fmla="*/ 17815 h 21558"/>
              <a:gd name="T8" fmla="*/ 18661 w 21600"/>
              <a:gd name="T9" fmla="*/ 19812 h 21558"/>
              <a:gd name="T10" fmla="*/ 15253 w 21600"/>
              <a:gd name="T11" fmla="*/ 21099 h 21558"/>
              <a:gd name="T12" fmla="*/ 10800 w 21600"/>
              <a:gd name="T13" fmla="*/ 21558 h 21558"/>
              <a:gd name="T14" fmla="*/ 6350 w 21600"/>
              <a:gd name="T15" fmla="*/ 21099 h 21558"/>
              <a:gd name="T16" fmla="*/ 2936 w 21600"/>
              <a:gd name="T17" fmla="*/ 19812 h 21558"/>
              <a:gd name="T18" fmla="*/ 761 w 21600"/>
              <a:gd name="T19" fmla="*/ 17810 h 21558"/>
              <a:gd name="T20" fmla="*/ 0 w 21600"/>
              <a:gd name="T21" fmla="*/ 15179 h 21558"/>
              <a:gd name="T22" fmla="*/ 949 w 21600"/>
              <a:gd name="T23" fmla="*/ 11758 h 21558"/>
              <a:gd name="T24" fmla="*/ 3557 w 21600"/>
              <a:gd name="T25" fmla="*/ 8547 h 21558"/>
              <a:gd name="T26" fmla="*/ 4057 w 21600"/>
              <a:gd name="T27" fmla="*/ 8370 h 21558"/>
              <a:gd name="T28" fmla="*/ 4528 w 21600"/>
              <a:gd name="T29" fmla="*/ 8654 h 21558"/>
              <a:gd name="T30" fmla="*/ 4528 w 21600"/>
              <a:gd name="T31" fmla="*/ 9046 h 21558"/>
              <a:gd name="T32" fmla="*/ 4319 w 21600"/>
              <a:gd name="T33" fmla="*/ 10178 h 21558"/>
              <a:gd name="T34" fmla="*/ 4259 w 21600"/>
              <a:gd name="T35" fmla="*/ 11547 h 21558"/>
              <a:gd name="T36" fmla="*/ 4453 w 21600"/>
              <a:gd name="T37" fmla="*/ 12915 h 21558"/>
              <a:gd name="T38" fmla="*/ 5021 w 21600"/>
              <a:gd name="T39" fmla="*/ 14047 h 21558"/>
              <a:gd name="T40" fmla="*/ 6185 w 21600"/>
              <a:gd name="T41" fmla="*/ 14709 h 21558"/>
              <a:gd name="T42" fmla="*/ 5589 w 21600"/>
              <a:gd name="T43" fmla="*/ 10758 h 21558"/>
              <a:gd name="T44" fmla="*/ 6319 w 21600"/>
              <a:gd name="T45" fmla="*/ 7266 h 21558"/>
              <a:gd name="T46" fmla="*/ 7836 w 21600"/>
              <a:gd name="T47" fmla="*/ 4340 h 21558"/>
              <a:gd name="T48" fmla="*/ 9608 w 21600"/>
              <a:gd name="T49" fmla="*/ 2090 h 21558"/>
              <a:gd name="T50" fmla="*/ 11068 w 21600"/>
              <a:gd name="T51" fmla="*/ 654 h 21558"/>
              <a:gd name="T52" fmla="*/ 11711 w 21600"/>
              <a:gd name="T53" fmla="*/ 124 h 21558"/>
              <a:gd name="T54" fmla="*/ 12416 w 21600"/>
              <a:gd name="T55" fmla="*/ 124 h 21558"/>
              <a:gd name="T56" fmla="*/ 12616 w 21600"/>
              <a:gd name="T57" fmla="*/ 414 h 21558"/>
              <a:gd name="T58" fmla="*/ 12610 w 21600"/>
              <a:gd name="T59" fmla="*/ 747 h 21558"/>
              <a:gd name="T60" fmla="*/ 12376 w 21600"/>
              <a:gd name="T61" fmla="*/ 1318 h 21558"/>
              <a:gd name="T62" fmla="*/ 12058 w 21600"/>
              <a:gd name="T63" fmla="*/ 2693 h 21558"/>
              <a:gd name="T64" fmla="*/ 12161 w 21600"/>
              <a:gd name="T65" fmla="*/ 4503 h 21558"/>
              <a:gd name="T66" fmla="*/ 13222 w 21600"/>
              <a:gd name="T67" fmla="*/ 6339 h 21558"/>
              <a:gd name="T68" fmla="*/ 14229 w 21600"/>
              <a:gd name="T69" fmla="*/ 7486 h 21558"/>
              <a:gd name="T70" fmla="*/ 15006 w 21600"/>
              <a:gd name="T71" fmla="*/ 8744 h 21558"/>
              <a:gd name="T72" fmla="*/ 15515 w 21600"/>
              <a:gd name="T73" fmla="*/ 10364 h 21558"/>
              <a:gd name="T74" fmla="*/ 15702 w 21600"/>
              <a:gd name="T75" fmla="*/ 12555 h 21558"/>
              <a:gd name="T76" fmla="*/ 15237 w 21600"/>
              <a:gd name="T77" fmla="*/ 13079 h 21558"/>
              <a:gd name="T78" fmla="*/ 14872 w 21600"/>
              <a:gd name="T79" fmla="*/ 13028 h 21558"/>
              <a:gd name="T80" fmla="*/ 14626 w 21600"/>
              <a:gd name="T81" fmla="*/ 12769 h 21558"/>
              <a:gd name="T82" fmla="*/ 13999 w 21600"/>
              <a:gd name="T83" fmla="*/ 12110 h 21558"/>
              <a:gd name="T84" fmla="*/ 13056 w 21600"/>
              <a:gd name="T85" fmla="*/ 11868 h 21558"/>
              <a:gd name="T86" fmla="*/ 11870 w 21600"/>
              <a:gd name="T87" fmla="*/ 12318 h 21558"/>
              <a:gd name="T88" fmla="*/ 11384 w 21600"/>
              <a:gd name="T89" fmla="*/ 13419 h 21558"/>
              <a:gd name="T90" fmla="*/ 13715 w 21600"/>
              <a:gd name="T91" fmla="*/ 15036 h 21558"/>
              <a:gd name="T92" fmla="*/ 15999 w 21600"/>
              <a:gd name="T93" fmla="*/ 14185 h 21558"/>
              <a:gd name="T94" fmla="*/ 16798 w 21600"/>
              <a:gd name="T95" fmla="*/ 12819 h 21558"/>
              <a:gd name="T96" fmla="*/ 17103 w 21600"/>
              <a:gd name="T97" fmla="*/ 11273 h 21558"/>
              <a:gd name="T98" fmla="*/ 17135 w 21600"/>
              <a:gd name="T99" fmla="*/ 9893 h 21558"/>
              <a:gd name="T100" fmla="*/ 17075 w 21600"/>
              <a:gd name="T101" fmla="*/ 9049 h 21558"/>
              <a:gd name="T102" fmla="*/ 17075 w 21600"/>
              <a:gd name="T103" fmla="*/ 8657 h 21558"/>
              <a:gd name="T104" fmla="*/ 17547 w 21600"/>
              <a:gd name="T105" fmla="*/ 8373 h 21558"/>
              <a:gd name="T106" fmla="*/ 18077 w 21600"/>
              <a:gd name="T107" fmla="*/ 8547 h 2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00" h="21558">
                <a:moveTo>
                  <a:pt x="18077" y="8547"/>
                </a:moveTo>
                <a:cubicBezTo>
                  <a:pt x="19182" y="9499"/>
                  <a:pt x="20046" y="10569"/>
                  <a:pt x="20670" y="11749"/>
                </a:cubicBezTo>
                <a:cubicBezTo>
                  <a:pt x="21291" y="12932"/>
                  <a:pt x="21600" y="14075"/>
                  <a:pt x="21600" y="15179"/>
                </a:cubicBezTo>
                <a:cubicBezTo>
                  <a:pt x="21600" y="16159"/>
                  <a:pt x="21344" y="17041"/>
                  <a:pt x="20832" y="17815"/>
                </a:cubicBezTo>
                <a:cubicBezTo>
                  <a:pt x="20321" y="18593"/>
                  <a:pt x="19594" y="19260"/>
                  <a:pt x="18661" y="19812"/>
                </a:cubicBezTo>
                <a:cubicBezTo>
                  <a:pt x="17724" y="20364"/>
                  <a:pt x="16585" y="20795"/>
                  <a:pt x="15253" y="21099"/>
                </a:cubicBezTo>
                <a:cubicBezTo>
                  <a:pt x="13917" y="21403"/>
                  <a:pt x="12435" y="21558"/>
                  <a:pt x="10800" y="21558"/>
                </a:cubicBezTo>
                <a:cubicBezTo>
                  <a:pt x="9168" y="21558"/>
                  <a:pt x="7683" y="21403"/>
                  <a:pt x="6350" y="21099"/>
                </a:cubicBezTo>
                <a:cubicBezTo>
                  <a:pt x="5015" y="20795"/>
                  <a:pt x="3879" y="20364"/>
                  <a:pt x="2936" y="19812"/>
                </a:cubicBezTo>
                <a:cubicBezTo>
                  <a:pt x="1994" y="19260"/>
                  <a:pt x="1270" y="18590"/>
                  <a:pt x="761" y="17810"/>
                </a:cubicBezTo>
                <a:cubicBezTo>
                  <a:pt x="256" y="17030"/>
                  <a:pt x="0" y="16151"/>
                  <a:pt x="0" y="15179"/>
                </a:cubicBezTo>
                <a:cubicBezTo>
                  <a:pt x="0" y="14075"/>
                  <a:pt x="318" y="12935"/>
                  <a:pt x="949" y="11758"/>
                </a:cubicBezTo>
                <a:cubicBezTo>
                  <a:pt x="1582" y="10581"/>
                  <a:pt x="2450" y="9510"/>
                  <a:pt x="3557" y="8547"/>
                </a:cubicBezTo>
                <a:cubicBezTo>
                  <a:pt x="3654" y="8404"/>
                  <a:pt x="3823" y="8345"/>
                  <a:pt x="4057" y="8370"/>
                </a:cubicBezTo>
                <a:cubicBezTo>
                  <a:pt x="4291" y="8398"/>
                  <a:pt x="4447" y="8491"/>
                  <a:pt x="4528" y="8654"/>
                </a:cubicBezTo>
                <a:cubicBezTo>
                  <a:pt x="4565" y="8801"/>
                  <a:pt x="4565" y="8930"/>
                  <a:pt x="4528" y="9046"/>
                </a:cubicBezTo>
                <a:cubicBezTo>
                  <a:pt x="4447" y="9361"/>
                  <a:pt x="4378" y="9739"/>
                  <a:pt x="4319" y="10178"/>
                </a:cubicBezTo>
                <a:cubicBezTo>
                  <a:pt x="4259" y="10617"/>
                  <a:pt x="4238" y="11073"/>
                  <a:pt x="4259" y="11547"/>
                </a:cubicBezTo>
                <a:cubicBezTo>
                  <a:pt x="4278" y="12017"/>
                  <a:pt x="4344" y="12476"/>
                  <a:pt x="4453" y="12915"/>
                </a:cubicBezTo>
                <a:cubicBezTo>
                  <a:pt x="4562" y="13355"/>
                  <a:pt x="4749" y="13735"/>
                  <a:pt x="5021" y="14047"/>
                </a:cubicBezTo>
                <a:cubicBezTo>
                  <a:pt x="5330" y="14380"/>
                  <a:pt x="5717" y="14599"/>
                  <a:pt x="6185" y="14709"/>
                </a:cubicBezTo>
                <a:cubicBezTo>
                  <a:pt x="5698" y="13324"/>
                  <a:pt x="5498" y="12008"/>
                  <a:pt x="5589" y="10758"/>
                </a:cubicBezTo>
                <a:cubicBezTo>
                  <a:pt x="5676" y="9510"/>
                  <a:pt x="5920" y="8345"/>
                  <a:pt x="6319" y="7266"/>
                </a:cubicBezTo>
                <a:cubicBezTo>
                  <a:pt x="6718" y="6187"/>
                  <a:pt x="7224" y="5213"/>
                  <a:pt x="7836" y="4340"/>
                </a:cubicBezTo>
                <a:cubicBezTo>
                  <a:pt x="8450" y="3470"/>
                  <a:pt x="9040" y="2721"/>
                  <a:pt x="9608" y="2090"/>
                </a:cubicBezTo>
                <a:cubicBezTo>
                  <a:pt x="10173" y="1459"/>
                  <a:pt x="10663" y="980"/>
                  <a:pt x="11068" y="654"/>
                </a:cubicBezTo>
                <a:cubicBezTo>
                  <a:pt x="11477" y="327"/>
                  <a:pt x="11692" y="150"/>
                  <a:pt x="11711" y="124"/>
                </a:cubicBezTo>
                <a:cubicBezTo>
                  <a:pt x="11961" y="-42"/>
                  <a:pt x="12195" y="-42"/>
                  <a:pt x="12416" y="124"/>
                </a:cubicBezTo>
                <a:cubicBezTo>
                  <a:pt x="12513" y="192"/>
                  <a:pt x="12582" y="293"/>
                  <a:pt x="12616" y="414"/>
                </a:cubicBezTo>
                <a:cubicBezTo>
                  <a:pt x="12650" y="535"/>
                  <a:pt x="12647" y="645"/>
                  <a:pt x="12610" y="747"/>
                </a:cubicBezTo>
                <a:cubicBezTo>
                  <a:pt x="12610" y="761"/>
                  <a:pt x="12532" y="955"/>
                  <a:pt x="12376" y="1318"/>
                </a:cubicBezTo>
                <a:cubicBezTo>
                  <a:pt x="12223" y="1681"/>
                  <a:pt x="12117" y="2141"/>
                  <a:pt x="12058" y="2693"/>
                </a:cubicBezTo>
                <a:cubicBezTo>
                  <a:pt x="11995" y="3244"/>
                  <a:pt x="12029" y="3850"/>
                  <a:pt x="12161" y="4503"/>
                </a:cubicBezTo>
                <a:cubicBezTo>
                  <a:pt x="12292" y="5162"/>
                  <a:pt x="12644" y="5773"/>
                  <a:pt x="13222" y="6339"/>
                </a:cubicBezTo>
                <a:cubicBezTo>
                  <a:pt x="13590" y="6728"/>
                  <a:pt x="13927" y="7108"/>
                  <a:pt x="14229" y="7486"/>
                </a:cubicBezTo>
                <a:cubicBezTo>
                  <a:pt x="14532" y="7863"/>
                  <a:pt x="14791" y="8283"/>
                  <a:pt x="15006" y="8744"/>
                </a:cubicBezTo>
                <a:cubicBezTo>
                  <a:pt x="15219" y="9209"/>
                  <a:pt x="15390" y="9750"/>
                  <a:pt x="15515" y="10364"/>
                </a:cubicBezTo>
                <a:cubicBezTo>
                  <a:pt x="15640" y="10978"/>
                  <a:pt x="15702" y="11710"/>
                  <a:pt x="15702" y="12555"/>
                </a:cubicBezTo>
                <a:cubicBezTo>
                  <a:pt x="15702" y="12850"/>
                  <a:pt x="15546" y="13028"/>
                  <a:pt x="15237" y="13079"/>
                </a:cubicBezTo>
                <a:cubicBezTo>
                  <a:pt x="15119" y="13098"/>
                  <a:pt x="14997" y="13079"/>
                  <a:pt x="14872" y="13028"/>
                </a:cubicBezTo>
                <a:cubicBezTo>
                  <a:pt x="14747" y="12971"/>
                  <a:pt x="14666" y="12887"/>
                  <a:pt x="14626" y="12769"/>
                </a:cubicBezTo>
                <a:cubicBezTo>
                  <a:pt x="14485" y="12490"/>
                  <a:pt x="14276" y="12270"/>
                  <a:pt x="13999" y="12110"/>
                </a:cubicBezTo>
                <a:cubicBezTo>
                  <a:pt x="13721" y="11946"/>
                  <a:pt x="13406" y="11868"/>
                  <a:pt x="13056" y="11868"/>
                </a:cubicBezTo>
                <a:cubicBezTo>
                  <a:pt x="12588" y="11868"/>
                  <a:pt x="12192" y="12017"/>
                  <a:pt x="11870" y="12318"/>
                </a:cubicBezTo>
                <a:cubicBezTo>
                  <a:pt x="11546" y="12619"/>
                  <a:pt x="11384" y="12986"/>
                  <a:pt x="11384" y="13419"/>
                </a:cubicBezTo>
                <a:cubicBezTo>
                  <a:pt x="11384" y="14504"/>
                  <a:pt x="12161" y="15044"/>
                  <a:pt x="13715" y="15036"/>
                </a:cubicBezTo>
                <a:cubicBezTo>
                  <a:pt x="14691" y="15036"/>
                  <a:pt x="15453" y="14751"/>
                  <a:pt x="15999" y="14185"/>
                </a:cubicBezTo>
                <a:cubicBezTo>
                  <a:pt x="16370" y="13800"/>
                  <a:pt x="16635" y="13343"/>
                  <a:pt x="16798" y="12819"/>
                </a:cubicBezTo>
                <a:cubicBezTo>
                  <a:pt x="16963" y="12290"/>
                  <a:pt x="17066" y="11778"/>
                  <a:pt x="17103" y="11273"/>
                </a:cubicBezTo>
                <a:cubicBezTo>
                  <a:pt x="17144" y="10769"/>
                  <a:pt x="17156" y="10310"/>
                  <a:pt x="17135" y="9893"/>
                </a:cubicBezTo>
                <a:cubicBezTo>
                  <a:pt x="17116" y="9474"/>
                  <a:pt x="17097" y="9195"/>
                  <a:pt x="17075" y="9049"/>
                </a:cubicBezTo>
                <a:cubicBezTo>
                  <a:pt x="17016" y="8942"/>
                  <a:pt x="17016" y="8812"/>
                  <a:pt x="17075" y="8657"/>
                </a:cubicBezTo>
                <a:cubicBezTo>
                  <a:pt x="17156" y="8494"/>
                  <a:pt x="17312" y="8401"/>
                  <a:pt x="17547" y="8373"/>
                </a:cubicBezTo>
                <a:cubicBezTo>
                  <a:pt x="17781" y="8347"/>
                  <a:pt x="17955" y="8404"/>
                  <a:pt x="18077" y="8547"/>
                </a:cubicBez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 charset="0"/>
              <a:sym typeface="Helvetica Light" charset="0"/>
            </a:endParaRPr>
          </a:p>
        </p:txBody>
      </p:sp>
      <p:sp>
        <p:nvSpPr>
          <p:cNvPr id="82" name="AutoShape 10"/>
          <p:cNvSpPr>
            <a:spLocks/>
          </p:cNvSpPr>
          <p:nvPr/>
        </p:nvSpPr>
        <p:spPr bwMode="auto">
          <a:xfrm>
            <a:off x="5895403" y="4938110"/>
            <a:ext cx="401193" cy="401193"/>
          </a:xfrm>
          <a:custGeom>
            <a:avLst/>
            <a:gdLst>
              <a:gd name="T0" fmla="*/ 15739 w 21600"/>
              <a:gd name="T1" fmla="*/ 0 h 21600"/>
              <a:gd name="T2" fmla="*/ 18185 w 21600"/>
              <a:gd name="T3" fmla="*/ 472 h 21600"/>
              <a:gd name="T4" fmla="*/ 20035 w 21600"/>
              <a:gd name="T5" fmla="*/ 1804 h 21600"/>
              <a:gd name="T6" fmla="*/ 21199 w 21600"/>
              <a:gd name="T7" fmla="*/ 3905 h 21600"/>
              <a:gd name="T8" fmla="*/ 21600 w 21600"/>
              <a:gd name="T9" fmla="*/ 6676 h 21600"/>
              <a:gd name="T10" fmla="*/ 21377 w 21600"/>
              <a:gd name="T11" fmla="*/ 8432 h 21600"/>
              <a:gd name="T12" fmla="*/ 20766 w 21600"/>
              <a:gd name="T13" fmla="*/ 10115 h 21600"/>
              <a:gd name="T14" fmla="*/ 19872 w 21600"/>
              <a:gd name="T15" fmla="*/ 11671 h 21600"/>
              <a:gd name="T16" fmla="*/ 18831 w 21600"/>
              <a:gd name="T17" fmla="*/ 13015 h 21600"/>
              <a:gd name="T18" fmla="*/ 11457 w 21600"/>
              <a:gd name="T19" fmla="*/ 21289 h 21600"/>
              <a:gd name="T20" fmla="*/ 10799 w 21600"/>
              <a:gd name="T21" fmla="*/ 21600 h 21600"/>
              <a:gd name="T22" fmla="*/ 10118 w 21600"/>
              <a:gd name="T23" fmla="*/ 21289 h 21600"/>
              <a:gd name="T24" fmla="*/ 2747 w 21600"/>
              <a:gd name="T25" fmla="*/ 12990 h 21600"/>
              <a:gd name="T26" fmla="*/ 1703 w 21600"/>
              <a:gd name="T27" fmla="*/ 11643 h 21600"/>
              <a:gd name="T28" fmla="*/ 821 w 21600"/>
              <a:gd name="T29" fmla="*/ 10104 h 21600"/>
              <a:gd name="T30" fmla="*/ 223 w 21600"/>
              <a:gd name="T31" fmla="*/ 8427 h 21600"/>
              <a:gd name="T32" fmla="*/ 0 w 21600"/>
              <a:gd name="T33" fmla="*/ 6676 h 21600"/>
              <a:gd name="T34" fmla="*/ 408 w 21600"/>
              <a:gd name="T35" fmla="*/ 3905 h 21600"/>
              <a:gd name="T36" fmla="*/ 1577 w 21600"/>
              <a:gd name="T37" fmla="*/ 1805 h 21600"/>
              <a:gd name="T38" fmla="*/ 3418 w 21600"/>
              <a:gd name="T39" fmla="*/ 472 h 21600"/>
              <a:gd name="T40" fmla="*/ 5839 w 21600"/>
              <a:gd name="T41" fmla="*/ 0 h 21600"/>
              <a:gd name="T42" fmla="*/ 7238 w 21600"/>
              <a:gd name="T43" fmla="*/ 249 h 21600"/>
              <a:gd name="T44" fmla="*/ 8558 w 21600"/>
              <a:gd name="T45" fmla="*/ 904 h 21600"/>
              <a:gd name="T46" fmla="*/ 9745 w 21600"/>
              <a:gd name="T47" fmla="*/ 1830 h 21600"/>
              <a:gd name="T48" fmla="*/ 10799 w 21600"/>
              <a:gd name="T49" fmla="*/ 2881 h 21600"/>
              <a:gd name="T50" fmla="*/ 11843 w 21600"/>
              <a:gd name="T51" fmla="*/ 1830 h 21600"/>
              <a:gd name="T52" fmla="*/ 13047 w 21600"/>
              <a:gd name="T53" fmla="*/ 904 h 21600"/>
              <a:gd name="T54" fmla="*/ 14352 w 21600"/>
              <a:gd name="T55" fmla="*/ 249 h 21600"/>
              <a:gd name="T56" fmla="*/ 15739 w 21600"/>
              <a:gd name="T5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00" h="21600">
                <a:moveTo>
                  <a:pt x="15739" y="0"/>
                </a:moveTo>
                <a:cubicBezTo>
                  <a:pt x="16640" y="0"/>
                  <a:pt x="17459" y="155"/>
                  <a:pt x="18185" y="472"/>
                </a:cubicBezTo>
                <a:cubicBezTo>
                  <a:pt x="18911" y="788"/>
                  <a:pt x="19527" y="1231"/>
                  <a:pt x="20035" y="1804"/>
                </a:cubicBezTo>
                <a:cubicBezTo>
                  <a:pt x="20543" y="2378"/>
                  <a:pt x="20929" y="3078"/>
                  <a:pt x="21199" y="3905"/>
                </a:cubicBezTo>
                <a:cubicBezTo>
                  <a:pt x="21465" y="4736"/>
                  <a:pt x="21600" y="5659"/>
                  <a:pt x="21600" y="6676"/>
                </a:cubicBezTo>
                <a:cubicBezTo>
                  <a:pt x="21600" y="7271"/>
                  <a:pt x="21527" y="7856"/>
                  <a:pt x="21377" y="8432"/>
                </a:cubicBezTo>
                <a:cubicBezTo>
                  <a:pt x="21227" y="9011"/>
                  <a:pt x="21027" y="9573"/>
                  <a:pt x="20766" y="10115"/>
                </a:cubicBezTo>
                <a:cubicBezTo>
                  <a:pt x="20506" y="10660"/>
                  <a:pt x="20210" y="11180"/>
                  <a:pt x="19872" y="11671"/>
                </a:cubicBezTo>
                <a:cubicBezTo>
                  <a:pt x="19539" y="12163"/>
                  <a:pt x="19189" y="12612"/>
                  <a:pt x="18831" y="13015"/>
                </a:cubicBezTo>
                <a:lnTo>
                  <a:pt x="11457" y="21289"/>
                </a:lnTo>
                <a:cubicBezTo>
                  <a:pt x="11277" y="21496"/>
                  <a:pt x="11057" y="21600"/>
                  <a:pt x="10799" y="21600"/>
                </a:cubicBezTo>
                <a:cubicBezTo>
                  <a:pt x="10553" y="21600"/>
                  <a:pt x="10323" y="21496"/>
                  <a:pt x="10118" y="21289"/>
                </a:cubicBezTo>
                <a:lnTo>
                  <a:pt x="2747" y="12990"/>
                </a:lnTo>
                <a:cubicBezTo>
                  <a:pt x="2386" y="12583"/>
                  <a:pt x="2038" y="12137"/>
                  <a:pt x="1703" y="11643"/>
                </a:cubicBezTo>
                <a:cubicBezTo>
                  <a:pt x="1367" y="11152"/>
                  <a:pt x="1074" y="10640"/>
                  <a:pt x="821" y="10104"/>
                </a:cubicBezTo>
                <a:cubicBezTo>
                  <a:pt x="568" y="9570"/>
                  <a:pt x="371" y="9005"/>
                  <a:pt x="223" y="8427"/>
                </a:cubicBezTo>
                <a:cubicBezTo>
                  <a:pt x="73" y="7845"/>
                  <a:pt x="0" y="7263"/>
                  <a:pt x="0" y="6676"/>
                </a:cubicBezTo>
                <a:cubicBezTo>
                  <a:pt x="0" y="5659"/>
                  <a:pt x="138" y="4733"/>
                  <a:pt x="408" y="3905"/>
                </a:cubicBezTo>
                <a:cubicBezTo>
                  <a:pt x="679" y="3078"/>
                  <a:pt x="1072" y="2378"/>
                  <a:pt x="1577" y="1805"/>
                </a:cubicBezTo>
                <a:cubicBezTo>
                  <a:pt x="2083" y="1231"/>
                  <a:pt x="2699" y="788"/>
                  <a:pt x="3418" y="472"/>
                </a:cubicBezTo>
                <a:cubicBezTo>
                  <a:pt x="4136" y="155"/>
                  <a:pt x="4942" y="0"/>
                  <a:pt x="5839" y="0"/>
                </a:cubicBezTo>
                <a:cubicBezTo>
                  <a:pt x="6307" y="0"/>
                  <a:pt x="6778" y="82"/>
                  <a:pt x="7238" y="249"/>
                </a:cubicBezTo>
                <a:cubicBezTo>
                  <a:pt x="7702" y="412"/>
                  <a:pt x="8142" y="635"/>
                  <a:pt x="8558" y="904"/>
                </a:cubicBezTo>
                <a:cubicBezTo>
                  <a:pt x="8973" y="1175"/>
                  <a:pt x="9369" y="1483"/>
                  <a:pt x="9745" y="1830"/>
                </a:cubicBezTo>
                <a:cubicBezTo>
                  <a:pt x="10123" y="2177"/>
                  <a:pt x="10471" y="2528"/>
                  <a:pt x="10799" y="2881"/>
                </a:cubicBezTo>
                <a:cubicBezTo>
                  <a:pt x="11109" y="2528"/>
                  <a:pt x="11457" y="2177"/>
                  <a:pt x="11843" y="1830"/>
                </a:cubicBezTo>
                <a:cubicBezTo>
                  <a:pt x="12226" y="1483"/>
                  <a:pt x="12626" y="1175"/>
                  <a:pt x="13047" y="904"/>
                </a:cubicBezTo>
                <a:cubicBezTo>
                  <a:pt x="13468" y="635"/>
                  <a:pt x="13903" y="412"/>
                  <a:pt x="14352" y="249"/>
                </a:cubicBezTo>
                <a:cubicBezTo>
                  <a:pt x="14805" y="85"/>
                  <a:pt x="15268" y="0"/>
                  <a:pt x="15739" y="0"/>
                </a:cubicBez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 charset="0"/>
              <a:sym typeface="Helvetica Light" charset="0"/>
            </a:endParaRPr>
          </a:p>
        </p:txBody>
      </p:sp>
      <p:sp>
        <p:nvSpPr>
          <p:cNvPr id="83" name="AutoShape 15"/>
          <p:cNvSpPr>
            <a:spLocks/>
          </p:cNvSpPr>
          <p:nvPr/>
        </p:nvSpPr>
        <p:spPr bwMode="auto">
          <a:xfrm>
            <a:off x="3029375" y="2063261"/>
            <a:ext cx="1545713" cy="1095252"/>
          </a:xfrm>
          <a:custGeom>
            <a:avLst/>
            <a:gdLst>
              <a:gd name="T0" fmla="*/ 18612 w 21600"/>
              <a:gd name="T1" fmla="*/ 9346 h 21600"/>
              <a:gd name="T2" fmla="*/ 20777 w 21600"/>
              <a:gd name="T3" fmla="*/ 11687 h 21600"/>
              <a:gd name="T4" fmla="*/ 21600 w 21600"/>
              <a:gd name="T5" fmla="*/ 15107 h 21600"/>
              <a:gd name="T6" fmla="*/ 21173 w 21600"/>
              <a:gd name="T7" fmla="*/ 17629 h 21600"/>
              <a:gd name="T8" fmla="*/ 20009 w 21600"/>
              <a:gd name="T9" fmla="*/ 19691 h 21600"/>
              <a:gd name="T10" fmla="*/ 18290 w 21600"/>
              <a:gd name="T11" fmla="*/ 21090 h 21600"/>
              <a:gd name="T12" fmla="*/ 16188 w 21600"/>
              <a:gd name="T13" fmla="*/ 21600 h 21600"/>
              <a:gd name="T14" fmla="*/ 4490 w 21600"/>
              <a:gd name="T15" fmla="*/ 21600 h 21600"/>
              <a:gd name="T16" fmla="*/ 2750 w 21600"/>
              <a:gd name="T17" fmla="*/ 21177 h 21600"/>
              <a:gd name="T18" fmla="*/ 1313 w 21600"/>
              <a:gd name="T19" fmla="*/ 20022 h 21600"/>
              <a:gd name="T20" fmla="*/ 350 w 21600"/>
              <a:gd name="T21" fmla="*/ 18295 h 21600"/>
              <a:gd name="T22" fmla="*/ 0 w 21600"/>
              <a:gd name="T23" fmla="*/ 16210 h 21600"/>
              <a:gd name="T24" fmla="*/ 269 w 21600"/>
              <a:gd name="T25" fmla="*/ 14382 h 21600"/>
              <a:gd name="T26" fmla="*/ 1010 w 21600"/>
              <a:gd name="T27" fmla="*/ 12818 h 21600"/>
              <a:gd name="T28" fmla="*/ 2119 w 21600"/>
              <a:gd name="T29" fmla="*/ 11632 h 21600"/>
              <a:gd name="T30" fmla="*/ 3504 w 21600"/>
              <a:gd name="T31" fmla="*/ 10930 h 21600"/>
              <a:gd name="T32" fmla="*/ 2916 w 21600"/>
              <a:gd name="T33" fmla="*/ 9689 h 21600"/>
              <a:gd name="T34" fmla="*/ 2712 w 21600"/>
              <a:gd name="T35" fmla="*/ 8240 h 21600"/>
              <a:gd name="T36" fmla="*/ 2993 w 21600"/>
              <a:gd name="T37" fmla="*/ 6547 h 21600"/>
              <a:gd name="T38" fmla="*/ 3756 w 21600"/>
              <a:gd name="T39" fmla="*/ 5183 h 21600"/>
              <a:gd name="T40" fmla="*/ 4894 w 21600"/>
              <a:gd name="T41" fmla="*/ 4264 h 21600"/>
              <a:gd name="T42" fmla="*/ 6307 w 21600"/>
              <a:gd name="T43" fmla="*/ 3927 h 21600"/>
              <a:gd name="T44" fmla="*/ 8558 w 21600"/>
              <a:gd name="T45" fmla="*/ 4921 h 21600"/>
              <a:gd name="T46" fmla="*/ 9264 w 21600"/>
              <a:gd name="T47" fmla="*/ 2971 h 21600"/>
              <a:gd name="T48" fmla="*/ 10450 w 21600"/>
              <a:gd name="T49" fmla="*/ 1405 h 21600"/>
              <a:gd name="T50" fmla="*/ 11976 w 21600"/>
              <a:gd name="T51" fmla="*/ 374 h 21600"/>
              <a:gd name="T52" fmla="*/ 13786 w 21600"/>
              <a:gd name="T53" fmla="*/ 0 h 21600"/>
              <a:gd name="T54" fmla="*/ 15876 w 21600"/>
              <a:gd name="T55" fmla="*/ 510 h 21600"/>
              <a:gd name="T56" fmla="*/ 17594 w 21600"/>
              <a:gd name="T57" fmla="*/ 1895 h 21600"/>
              <a:gd name="T58" fmla="*/ 18749 w 21600"/>
              <a:gd name="T59" fmla="*/ 3956 h 21600"/>
              <a:gd name="T60" fmla="*/ 19174 w 21600"/>
              <a:gd name="T61" fmla="*/ 6464 h 21600"/>
              <a:gd name="T62" fmla="*/ 19025 w 21600"/>
              <a:gd name="T63" fmla="*/ 7973 h 21600"/>
              <a:gd name="T64" fmla="*/ 18612 w 21600"/>
              <a:gd name="T65" fmla="*/ 934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30" y="10668"/>
                  <a:pt x="20777" y="11687"/>
                </a:cubicBezTo>
                <a:cubicBezTo>
                  <a:pt x="21324" y="12709"/>
                  <a:pt x="21600" y="13846"/>
                  <a:pt x="21600" y="15107"/>
                </a:cubicBezTo>
                <a:cubicBezTo>
                  <a:pt x="21600" y="16006"/>
                  <a:pt x="21458" y="16846"/>
                  <a:pt x="21173" y="17629"/>
                </a:cubicBezTo>
                <a:cubicBezTo>
                  <a:pt x="20890" y="18410"/>
                  <a:pt x="20503" y="19098"/>
                  <a:pt x="20009" y="19691"/>
                </a:cubicBezTo>
                <a:cubicBezTo>
                  <a:pt x="19512" y="20281"/>
                  <a:pt x="18941" y="20748"/>
                  <a:pt x="18290" y="21090"/>
                </a:cubicBezTo>
                <a:cubicBezTo>
                  <a:pt x="17640" y="21427"/>
                  <a:pt x="16939" y="21600"/>
                  <a:pt x="16188" y="21600"/>
                </a:cubicBezTo>
                <a:lnTo>
                  <a:pt x="4490" y="21600"/>
                </a:lnTo>
                <a:cubicBezTo>
                  <a:pt x="3878" y="21600"/>
                  <a:pt x="3298" y="21459"/>
                  <a:pt x="2750" y="21177"/>
                </a:cubicBezTo>
                <a:cubicBezTo>
                  <a:pt x="2203" y="20900"/>
                  <a:pt x="1723" y="20512"/>
                  <a:pt x="1313" y="20022"/>
                </a:cubicBezTo>
                <a:cubicBezTo>
                  <a:pt x="905" y="19527"/>
                  <a:pt x="583" y="18954"/>
                  <a:pt x="350" y="18295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9" y="14958"/>
                  <a:pt x="269" y="14382"/>
                </a:cubicBezTo>
                <a:cubicBezTo>
                  <a:pt x="449" y="13809"/>
                  <a:pt x="696" y="13288"/>
                  <a:pt x="1010" y="12818"/>
                </a:cubicBezTo>
                <a:cubicBezTo>
                  <a:pt x="1325" y="12352"/>
                  <a:pt x="1694" y="11955"/>
                  <a:pt x="2119" y="11632"/>
                </a:cubicBezTo>
                <a:cubicBezTo>
                  <a:pt x="2544" y="11313"/>
                  <a:pt x="3005" y="11079"/>
                  <a:pt x="3504" y="10930"/>
                </a:cubicBezTo>
                <a:cubicBezTo>
                  <a:pt x="3250" y="10552"/>
                  <a:pt x="3055" y="10141"/>
                  <a:pt x="2916" y="9689"/>
                </a:cubicBezTo>
                <a:cubicBezTo>
                  <a:pt x="2779" y="9239"/>
                  <a:pt x="2712" y="8759"/>
                  <a:pt x="2712" y="8240"/>
                </a:cubicBezTo>
                <a:cubicBezTo>
                  <a:pt x="2712" y="7636"/>
                  <a:pt x="2806" y="7071"/>
                  <a:pt x="2993" y="6547"/>
                </a:cubicBezTo>
                <a:cubicBezTo>
                  <a:pt x="3180" y="6023"/>
                  <a:pt x="3434" y="5568"/>
                  <a:pt x="3756" y="5183"/>
                </a:cubicBezTo>
                <a:cubicBezTo>
                  <a:pt x="4078" y="4797"/>
                  <a:pt x="4457" y="4489"/>
                  <a:pt x="4894" y="4264"/>
                </a:cubicBezTo>
                <a:cubicBezTo>
                  <a:pt x="5330" y="4040"/>
                  <a:pt x="5801" y="3927"/>
                  <a:pt x="6307" y="3927"/>
                </a:cubicBezTo>
                <a:cubicBezTo>
                  <a:pt x="7171" y="3927"/>
                  <a:pt x="7922" y="4258"/>
                  <a:pt x="8558" y="4921"/>
                </a:cubicBezTo>
                <a:cubicBezTo>
                  <a:pt x="8698" y="4224"/>
                  <a:pt x="8933" y="3573"/>
                  <a:pt x="9264" y="2971"/>
                </a:cubicBezTo>
                <a:cubicBezTo>
                  <a:pt x="9598" y="2370"/>
                  <a:pt x="9994" y="1848"/>
                  <a:pt x="10450" y="1405"/>
                </a:cubicBezTo>
                <a:cubicBezTo>
                  <a:pt x="10906" y="964"/>
                  <a:pt x="11412" y="622"/>
                  <a:pt x="11976" y="374"/>
                </a:cubicBezTo>
                <a:cubicBezTo>
                  <a:pt x="12540" y="124"/>
                  <a:pt x="13142" y="0"/>
                  <a:pt x="13786" y="0"/>
                </a:cubicBezTo>
                <a:cubicBezTo>
                  <a:pt x="14520" y="0"/>
                  <a:pt x="15218" y="170"/>
                  <a:pt x="15876" y="510"/>
                </a:cubicBezTo>
                <a:cubicBezTo>
                  <a:pt x="16536" y="852"/>
                  <a:pt x="17110" y="1313"/>
                  <a:pt x="17594" y="1895"/>
                </a:cubicBezTo>
                <a:cubicBezTo>
                  <a:pt x="18082" y="2476"/>
                  <a:pt x="18466" y="3167"/>
                  <a:pt x="18749" y="3956"/>
                </a:cubicBezTo>
                <a:cubicBezTo>
                  <a:pt x="19032" y="4745"/>
                  <a:pt x="19174" y="5580"/>
                  <a:pt x="19174" y="6464"/>
                </a:cubicBezTo>
                <a:cubicBezTo>
                  <a:pt x="19174" y="6988"/>
                  <a:pt x="19126" y="7492"/>
                  <a:pt x="19025" y="7973"/>
                </a:cubicBezTo>
                <a:cubicBezTo>
                  <a:pt x="18924" y="8453"/>
                  <a:pt x="18785" y="8914"/>
                  <a:pt x="18612" y="9346"/>
                </a:cubicBezTo>
              </a:path>
            </a:pathLst>
          </a:custGeom>
          <a:solidFill>
            <a:srgbClr val="15A5B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ym typeface="Helvetica Light" charset="0"/>
            </a:endParaRPr>
          </a:p>
        </p:txBody>
      </p:sp>
      <p:sp>
        <p:nvSpPr>
          <p:cNvPr id="84" name="AutoShape 16"/>
          <p:cNvSpPr>
            <a:spLocks/>
          </p:cNvSpPr>
          <p:nvPr/>
        </p:nvSpPr>
        <p:spPr bwMode="auto">
          <a:xfrm flipH="1">
            <a:off x="6899348" y="3036819"/>
            <a:ext cx="1720530" cy="722037"/>
          </a:xfrm>
          <a:custGeom>
            <a:avLst/>
            <a:gdLst>
              <a:gd name="T0" fmla="*/ 0 w 21600"/>
              <a:gd name="T1" fmla="*/ 0 h 21562"/>
              <a:gd name="T2" fmla="*/ 8900 w 21600"/>
              <a:gd name="T3" fmla="*/ 21157 h 21562"/>
              <a:gd name="T4" fmla="*/ 11063 w 21600"/>
              <a:gd name="T5" fmla="*/ 21553 h 21562"/>
              <a:gd name="T6" fmla="*/ 21600 w 21600"/>
              <a:gd name="T7" fmla="*/ 21553 h 21562"/>
              <a:gd name="T8" fmla="*/ 21600 w 21600"/>
              <a:gd name="T9" fmla="*/ 16679 h 21562"/>
              <a:gd name="T10" fmla="*/ 10992 w 21600"/>
              <a:gd name="T11" fmla="*/ 16679 h 21562"/>
              <a:gd name="T12" fmla="*/ 9176 w 21600"/>
              <a:gd name="T13" fmla="*/ 16283 h 21562"/>
              <a:gd name="T14" fmla="*/ 2375 w 21600"/>
              <a:gd name="T15" fmla="*/ 115 h 21562"/>
              <a:gd name="T16" fmla="*/ 0 w 21600"/>
              <a:gd name="T17" fmla="*/ 0 h 21562"/>
              <a:gd name="T18" fmla="*/ 0 w 21600"/>
              <a:gd name="T19" fmla="*/ 0 h 2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562">
                <a:moveTo>
                  <a:pt x="0" y="0"/>
                </a:moveTo>
                <a:cubicBezTo>
                  <a:pt x="829" y="10764"/>
                  <a:pt x="4372" y="19187"/>
                  <a:pt x="8900" y="21157"/>
                </a:cubicBezTo>
                <a:cubicBezTo>
                  <a:pt x="9613" y="21467"/>
                  <a:pt x="10338" y="21600"/>
                  <a:pt x="11063" y="21553"/>
                </a:cubicBezTo>
                <a:lnTo>
                  <a:pt x="21600" y="21553"/>
                </a:lnTo>
                <a:lnTo>
                  <a:pt x="21600" y="16679"/>
                </a:lnTo>
                <a:lnTo>
                  <a:pt x="10992" y="16679"/>
                </a:lnTo>
                <a:cubicBezTo>
                  <a:pt x="10382" y="16707"/>
                  <a:pt x="9774" y="16574"/>
                  <a:pt x="9176" y="16283"/>
                </a:cubicBezTo>
                <a:cubicBezTo>
                  <a:pt x="5752" y="14616"/>
                  <a:pt x="3076" y="8255"/>
                  <a:pt x="2375" y="115"/>
                </a:cubicBez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5EC6D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ym typeface="Helvetica Light" charset="0"/>
            </a:endParaRPr>
          </a:p>
        </p:txBody>
      </p:sp>
      <p:sp>
        <p:nvSpPr>
          <p:cNvPr id="85" name="AutoShape 17"/>
          <p:cNvSpPr>
            <a:spLocks/>
          </p:cNvSpPr>
          <p:nvPr/>
        </p:nvSpPr>
        <p:spPr bwMode="auto">
          <a:xfrm flipH="1">
            <a:off x="7690905" y="2063261"/>
            <a:ext cx="1545712" cy="1095252"/>
          </a:xfrm>
          <a:custGeom>
            <a:avLst/>
            <a:gdLst>
              <a:gd name="T0" fmla="*/ 18612 w 21600"/>
              <a:gd name="T1" fmla="*/ 9346 h 21600"/>
              <a:gd name="T2" fmla="*/ 20777 w 21600"/>
              <a:gd name="T3" fmla="*/ 11687 h 21600"/>
              <a:gd name="T4" fmla="*/ 21600 w 21600"/>
              <a:gd name="T5" fmla="*/ 15107 h 21600"/>
              <a:gd name="T6" fmla="*/ 21173 w 21600"/>
              <a:gd name="T7" fmla="*/ 17629 h 21600"/>
              <a:gd name="T8" fmla="*/ 20009 w 21600"/>
              <a:gd name="T9" fmla="*/ 19691 h 21600"/>
              <a:gd name="T10" fmla="*/ 18290 w 21600"/>
              <a:gd name="T11" fmla="*/ 21090 h 21600"/>
              <a:gd name="T12" fmla="*/ 16188 w 21600"/>
              <a:gd name="T13" fmla="*/ 21600 h 21600"/>
              <a:gd name="T14" fmla="*/ 4490 w 21600"/>
              <a:gd name="T15" fmla="*/ 21600 h 21600"/>
              <a:gd name="T16" fmla="*/ 2750 w 21600"/>
              <a:gd name="T17" fmla="*/ 21177 h 21600"/>
              <a:gd name="T18" fmla="*/ 1313 w 21600"/>
              <a:gd name="T19" fmla="*/ 20022 h 21600"/>
              <a:gd name="T20" fmla="*/ 350 w 21600"/>
              <a:gd name="T21" fmla="*/ 18295 h 21600"/>
              <a:gd name="T22" fmla="*/ 0 w 21600"/>
              <a:gd name="T23" fmla="*/ 16210 h 21600"/>
              <a:gd name="T24" fmla="*/ 269 w 21600"/>
              <a:gd name="T25" fmla="*/ 14382 h 21600"/>
              <a:gd name="T26" fmla="*/ 1010 w 21600"/>
              <a:gd name="T27" fmla="*/ 12818 h 21600"/>
              <a:gd name="T28" fmla="*/ 2119 w 21600"/>
              <a:gd name="T29" fmla="*/ 11632 h 21600"/>
              <a:gd name="T30" fmla="*/ 3504 w 21600"/>
              <a:gd name="T31" fmla="*/ 10930 h 21600"/>
              <a:gd name="T32" fmla="*/ 2916 w 21600"/>
              <a:gd name="T33" fmla="*/ 9689 h 21600"/>
              <a:gd name="T34" fmla="*/ 2712 w 21600"/>
              <a:gd name="T35" fmla="*/ 8240 h 21600"/>
              <a:gd name="T36" fmla="*/ 2993 w 21600"/>
              <a:gd name="T37" fmla="*/ 6547 h 21600"/>
              <a:gd name="T38" fmla="*/ 3756 w 21600"/>
              <a:gd name="T39" fmla="*/ 5183 h 21600"/>
              <a:gd name="T40" fmla="*/ 4894 w 21600"/>
              <a:gd name="T41" fmla="*/ 4264 h 21600"/>
              <a:gd name="T42" fmla="*/ 6307 w 21600"/>
              <a:gd name="T43" fmla="*/ 3927 h 21600"/>
              <a:gd name="T44" fmla="*/ 8558 w 21600"/>
              <a:gd name="T45" fmla="*/ 4921 h 21600"/>
              <a:gd name="T46" fmla="*/ 9264 w 21600"/>
              <a:gd name="T47" fmla="*/ 2971 h 21600"/>
              <a:gd name="T48" fmla="*/ 10450 w 21600"/>
              <a:gd name="T49" fmla="*/ 1405 h 21600"/>
              <a:gd name="T50" fmla="*/ 11976 w 21600"/>
              <a:gd name="T51" fmla="*/ 374 h 21600"/>
              <a:gd name="T52" fmla="*/ 13786 w 21600"/>
              <a:gd name="T53" fmla="*/ 0 h 21600"/>
              <a:gd name="T54" fmla="*/ 15876 w 21600"/>
              <a:gd name="T55" fmla="*/ 510 h 21600"/>
              <a:gd name="T56" fmla="*/ 17594 w 21600"/>
              <a:gd name="T57" fmla="*/ 1895 h 21600"/>
              <a:gd name="T58" fmla="*/ 18749 w 21600"/>
              <a:gd name="T59" fmla="*/ 3956 h 21600"/>
              <a:gd name="T60" fmla="*/ 19174 w 21600"/>
              <a:gd name="T61" fmla="*/ 6464 h 21600"/>
              <a:gd name="T62" fmla="*/ 19025 w 21600"/>
              <a:gd name="T63" fmla="*/ 7973 h 21600"/>
              <a:gd name="T64" fmla="*/ 18612 w 21600"/>
              <a:gd name="T65" fmla="*/ 934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30" y="10668"/>
                  <a:pt x="20777" y="11687"/>
                </a:cubicBezTo>
                <a:cubicBezTo>
                  <a:pt x="21324" y="12709"/>
                  <a:pt x="21600" y="13846"/>
                  <a:pt x="21600" y="15107"/>
                </a:cubicBezTo>
                <a:cubicBezTo>
                  <a:pt x="21600" y="16006"/>
                  <a:pt x="21458" y="16846"/>
                  <a:pt x="21173" y="17629"/>
                </a:cubicBezTo>
                <a:cubicBezTo>
                  <a:pt x="20890" y="18410"/>
                  <a:pt x="20503" y="19098"/>
                  <a:pt x="20009" y="19691"/>
                </a:cubicBezTo>
                <a:cubicBezTo>
                  <a:pt x="19512" y="20281"/>
                  <a:pt x="18941" y="20748"/>
                  <a:pt x="18290" y="21090"/>
                </a:cubicBezTo>
                <a:cubicBezTo>
                  <a:pt x="17640" y="21427"/>
                  <a:pt x="16939" y="21600"/>
                  <a:pt x="16188" y="21600"/>
                </a:cubicBezTo>
                <a:lnTo>
                  <a:pt x="4490" y="21600"/>
                </a:lnTo>
                <a:cubicBezTo>
                  <a:pt x="3878" y="21600"/>
                  <a:pt x="3298" y="21459"/>
                  <a:pt x="2750" y="21177"/>
                </a:cubicBezTo>
                <a:cubicBezTo>
                  <a:pt x="2203" y="20900"/>
                  <a:pt x="1723" y="20512"/>
                  <a:pt x="1313" y="20022"/>
                </a:cubicBezTo>
                <a:cubicBezTo>
                  <a:pt x="905" y="19527"/>
                  <a:pt x="583" y="18954"/>
                  <a:pt x="350" y="18295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9" y="14958"/>
                  <a:pt x="269" y="14382"/>
                </a:cubicBezTo>
                <a:cubicBezTo>
                  <a:pt x="449" y="13809"/>
                  <a:pt x="696" y="13288"/>
                  <a:pt x="1010" y="12818"/>
                </a:cubicBezTo>
                <a:cubicBezTo>
                  <a:pt x="1325" y="12352"/>
                  <a:pt x="1694" y="11955"/>
                  <a:pt x="2119" y="11632"/>
                </a:cubicBezTo>
                <a:cubicBezTo>
                  <a:pt x="2544" y="11313"/>
                  <a:pt x="3005" y="11079"/>
                  <a:pt x="3504" y="10930"/>
                </a:cubicBezTo>
                <a:cubicBezTo>
                  <a:pt x="3250" y="10552"/>
                  <a:pt x="3055" y="10141"/>
                  <a:pt x="2916" y="9689"/>
                </a:cubicBezTo>
                <a:cubicBezTo>
                  <a:pt x="2779" y="9239"/>
                  <a:pt x="2712" y="8759"/>
                  <a:pt x="2712" y="8240"/>
                </a:cubicBezTo>
                <a:cubicBezTo>
                  <a:pt x="2712" y="7636"/>
                  <a:pt x="2806" y="7071"/>
                  <a:pt x="2993" y="6547"/>
                </a:cubicBezTo>
                <a:cubicBezTo>
                  <a:pt x="3180" y="6023"/>
                  <a:pt x="3434" y="5568"/>
                  <a:pt x="3756" y="5183"/>
                </a:cubicBezTo>
                <a:cubicBezTo>
                  <a:pt x="4078" y="4797"/>
                  <a:pt x="4457" y="4489"/>
                  <a:pt x="4894" y="4264"/>
                </a:cubicBezTo>
                <a:cubicBezTo>
                  <a:pt x="5330" y="4040"/>
                  <a:pt x="5801" y="3927"/>
                  <a:pt x="6307" y="3927"/>
                </a:cubicBezTo>
                <a:cubicBezTo>
                  <a:pt x="7171" y="3927"/>
                  <a:pt x="7922" y="4258"/>
                  <a:pt x="8558" y="4921"/>
                </a:cubicBezTo>
                <a:cubicBezTo>
                  <a:pt x="8698" y="4224"/>
                  <a:pt x="8933" y="3573"/>
                  <a:pt x="9264" y="2971"/>
                </a:cubicBezTo>
                <a:cubicBezTo>
                  <a:pt x="9598" y="2370"/>
                  <a:pt x="9994" y="1848"/>
                  <a:pt x="10450" y="1405"/>
                </a:cubicBezTo>
                <a:cubicBezTo>
                  <a:pt x="10906" y="964"/>
                  <a:pt x="11412" y="622"/>
                  <a:pt x="11976" y="374"/>
                </a:cubicBezTo>
                <a:cubicBezTo>
                  <a:pt x="12540" y="124"/>
                  <a:pt x="13142" y="0"/>
                  <a:pt x="13786" y="0"/>
                </a:cubicBezTo>
                <a:cubicBezTo>
                  <a:pt x="14520" y="0"/>
                  <a:pt x="15218" y="170"/>
                  <a:pt x="15876" y="510"/>
                </a:cubicBezTo>
                <a:cubicBezTo>
                  <a:pt x="16536" y="852"/>
                  <a:pt x="17110" y="1313"/>
                  <a:pt x="17594" y="1895"/>
                </a:cubicBezTo>
                <a:cubicBezTo>
                  <a:pt x="18082" y="2476"/>
                  <a:pt x="18466" y="3167"/>
                  <a:pt x="18749" y="3956"/>
                </a:cubicBezTo>
                <a:cubicBezTo>
                  <a:pt x="19032" y="4745"/>
                  <a:pt x="19174" y="5580"/>
                  <a:pt x="19174" y="6464"/>
                </a:cubicBezTo>
                <a:cubicBezTo>
                  <a:pt x="19174" y="6988"/>
                  <a:pt x="19126" y="7492"/>
                  <a:pt x="19025" y="7973"/>
                </a:cubicBezTo>
                <a:cubicBezTo>
                  <a:pt x="18924" y="8453"/>
                  <a:pt x="18785" y="8914"/>
                  <a:pt x="18612" y="9346"/>
                </a:cubicBezTo>
              </a:path>
            </a:pathLst>
          </a:custGeom>
          <a:solidFill>
            <a:srgbClr val="F8841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ym typeface="Helvetica Light" charset="0"/>
            </a:endParaRPr>
          </a:p>
        </p:txBody>
      </p:sp>
      <p:sp>
        <p:nvSpPr>
          <p:cNvPr id="86" name="AutoShape 18"/>
          <p:cNvSpPr>
            <a:spLocks/>
          </p:cNvSpPr>
          <p:nvPr/>
        </p:nvSpPr>
        <p:spPr bwMode="auto">
          <a:xfrm>
            <a:off x="4885287" y="2513179"/>
            <a:ext cx="2387276" cy="1690445"/>
          </a:xfrm>
          <a:custGeom>
            <a:avLst/>
            <a:gdLst>
              <a:gd name="T0" fmla="*/ 18612 w 21600"/>
              <a:gd name="T1" fmla="*/ 9346 h 21600"/>
              <a:gd name="T2" fmla="*/ 20777 w 21600"/>
              <a:gd name="T3" fmla="*/ 11687 h 21600"/>
              <a:gd name="T4" fmla="*/ 21600 w 21600"/>
              <a:gd name="T5" fmla="*/ 15107 h 21600"/>
              <a:gd name="T6" fmla="*/ 21173 w 21600"/>
              <a:gd name="T7" fmla="*/ 17629 h 21600"/>
              <a:gd name="T8" fmla="*/ 20009 w 21600"/>
              <a:gd name="T9" fmla="*/ 19691 h 21600"/>
              <a:gd name="T10" fmla="*/ 18290 w 21600"/>
              <a:gd name="T11" fmla="*/ 21090 h 21600"/>
              <a:gd name="T12" fmla="*/ 16188 w 21600"/>
              <a:gd name="T13" fmla="*/ 21600 h 21600"/>
              <a:gd name="T14" fmla="*/ 4490 w 21600"/>
              <a:gd name="T15" fmla="*/ 21600 h 21600"/>
              <a:gd name="T16" fmla="*/ 2750 w 21600"/>
              <a:gd name="T17" fmla="*/ 21177 h 21600"/>
              <a:gd name="T18" fmla="*/ 1313 w 21600"/>
              <a:gd name="T19" fmla="*/ 20022 h 21600"/>
              <a:gd name="T20" fmla="*/ 350 w 21600"/>
              <a:gd name="T21" fmla="*/ 18295 h 21600"/>
              <a:gd name="T22" fmla="*/ 0 w 21600"/>
              <a:gd name="T23" fmla="*/ 16210 h 21600"/>
              <a:gd name="T24" fmla="*/ 269 w 21600"/>
              <a:gd name="T25" fmla="*/ 14382 h 21600"/>
              <a:gd name="T26" fmla="*/ 1010 w 21600"/>
              <a:gd name="T27" fmla="*/ 12818 h 21600"/>
              <a:gd name="T28" fmla="*/ 2119 w 21600"/>
              <a:gd name="T29" fmla="*/ 11632 h 21600"/>
              <a:gd name="T30" fmla="*/ 3504 w 21600"/>
              <a:gd name="T31" fmla="*/ 10930 h 21600"/>
              <a:gd name="T32" fmla="*/ 2916 w 21600"/>
              <a:gd name="T33" fmla="*/ 9689 h 21600"/>
              <a:gd name="T34" fmla="*/ 2712 w 21600"/>
              <a:gd name="T35" fmla="*/ 8240 h 21600"/>
              <a:gd name="T36" fmla="*/ 2993 w 21600"/>
              <a:gd name="T37" fmla="*/ 6547 h 21600"/>
              <a:gd name="T38" fmla="*/ 3756 w 21600"/>
              <a:gd name="T39" fmla="*/ 5183 h 21600"/>
              <a:gd name="T40" fmla="*/ 4894 w 21600"/>
              <a:gd name="T41" fmla="*/ 4264 h 21600"/>
              <a:gd name="T42" fmla="*/ 6307 w 21600"/>
              <a:gd name="T43" fmla="*/ 3927 h 21600"/>
              <a:gd name="T44" fmla="*/ 8558 w 21600"/>
              <a:gd name="T45" fmla="*/ 4921 h 21600"/>
              <a:gd name="T46" fmla="*/ 9264 w 21600"/>
              <a:gd name="T47" fmla="*/ 2971 h 21600"/>
              <a:gd name="T48" fmla="*/ 10450 w 21600"/>
              <a:gd name="T49" fmla="*/ 1405 h 21600"/>
              <a:gd name="T50" fmla="*/ 11976 w 21600"/>
              <a:gd name="T51" fmla="*/ 374 h 21600"/>
              <a:gd name="T52" fmla="*/ 13786 w 21600"/>
              <a:gd name="T53" fmla="*/ 0 h 21600"/>
              <a:gd name="T54" fmla="*/ 15876 w 21600"/>
              <a:gd name="T55" fmla="*/ 510 h 21600"/>
              <a:gd name="T56" fmla="*/ 17594 w 21600"/>
              <a:gd name="T57" fmla="*/ 1895 h 21600"/>
              <a:gd name="T58" fmla="*/ 18749 w 21600"/>
              <a:gd name="T59" fmla="*/ 3956 h 21600"/>
              <a:gd name="T60" fmla="*/ 19174 w 21600"/>
              <a:gd name="T61" fmla="*/ 6464 h 21600"/>
              <a:gd name="T62" fmla="*/ 19025 w 21600"/>
              <a:gd name="T63" fmla="*/ 7973 h 21600"/>
              <a:gd name="T64" fmla="*/ 18612 w 21600"/>
              <a:gd name="T65" fmla="*/ 934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600" h="21600">
                <a:moveTo>
                  <a:pt x="18612" y="9346"/>
                </a:moveTo>
                <a:cubicBezTo>
                  <a:pt x="19507" y="9887"/>
                  <a:pt x="20230" y="10668"/>
                  <a:pt x="20777" y="11687"/>
                </a:cubicBezTo>
                <a:cubicBezTo>
                  <a:pt x="21324" y="12709"/>
                  <a:pt x="21600" y="13846"/>
                  <a:pt x="21600" y="15107"/>
                </a:cubicBezTo>
                <a:cubicBezTo>
                  <a:pt x="21600" y="16006"/>
                  <a:pt x="21458" y="16846"/>
                  <a:pt x="21173" y="17629"/>
                </a:cubicBezTo>
                <a:cubicBezTo>
                  <a:pt x="20890" y="18410"/>
                  <a:pt x="20503" y="19098"/>
                  <a:pt x="20009" y="19691"/>
                </a:cubicBezTo>
                <a:cubicBezTo>
                  <a:pt x="19512" y="20281"/>
                  <a:pt x="18941" y="20748"/>
                  <a:pt x="18290" y="21090"/>
                </a:cubicBezTo>
                <a:cubicBezTo>
                  <a:pt x="17640" y="21427"/>
                  <a:pt x="16939" y="21600"/>
                  <a:pt x="16188" y="21600"/>
                </a:cubicBezTo>
                <a:lnTo>
                  <a:pt x="4490" y="21600"/>
                </a:lnTo>
                <a:cubicBezTo>
                  <a:pt x="3878" y="21600"/>
                  <a:pt x="3298" y="21459"/>
                  <a:pt x="2750" y="21177"/>
                </a:cubicBezTo>
                <a:cubicBezTo>
                  <a:pt x="2203" y="20900"/>
                  <a:pt x="1723" y="20512"/>
                  <a:pt x="1313" y="20022"/>
                </a:cubicBezTo>
                <a:cubicBezTo>
                  <a:pt x="905" y="19527"/>
                  <a:pt x="583" y="18954"/>
                  <a:pt x="350" y="18295"/>
                </a:cubicBezTo>
                <a:cubicBezTo>
                  <a:pt x="115" y="17641"/>
                  <a:pt x="0" y="16947"/>
                  <a:pt x="0" y="16210"/>
                </a:cubicBezTo>
                <a:cubicBezTo>
                  <a:pt x="0" y="15565"/>
                  <a:pt x="89" y="14958"/>
                  <a:pt x="269" y="14382"/>
                </a:cubicBezTo>
                <a:cubicBezTo>
                  <a:pt x="449" y="13809"/>
                  <a:pt x="696" y="13288"/>
                  <a:pt x="1010" y="12818"/>
                </a:cubicBezTo>
                <a:cubicBezTo>
                  <a:pt x="1325" y="12352"/>
                  <a:pt x="1694" y="11955"/>
                  <a:pt x="2119" y="11632"/>
                </a:cubicBezTo>
                <a:cubicBezTo>
                  <a:pt x="2544" y="11313"/>
                  <a:pt x="3005" y="11079"/>
                  <a:pt x="3504" y="10930"/>
                </a:cubicBezTo>
                <a:cubicBezTo>
                  <a:pt x="3250" y="10552"/>
                  <a:pt x="3055" y="10141"/>
                  <a:pt x="2916" y="9689"/>
                </a:cubicBezTo>
                <a:cubicBezTo>
                  <a:pt x="2779" y="9239"/>
                  <a:pt x="2712" y="8759"/>
                  <a:pt x="2712" y="8240"/>
                </a:cubicBezTo>
                <a:cubicBezTo>
                  <a:pt x="2712" y="7636"/>
                  <a:pt x="2806" y="7071"/>
                  <a:pt x="2993" y="6547"/>
                </a:cubicBezTo>
                <a:cubicBezTo>
                  <a:pt x="3180" y="6023"/>
                  <a:pt x="3434" y="5568"/>
                  <a:pt x="3756" y="5183"/>
                </a:cubicBezTo>
                <a:cubicBezTo>
                  <a:pt x="4078" y="4797"/>
                  <a:pt x="4457" y="4489"/>
                  <a:pt x="4894" y="4264"/>
                </a:cubicBezTo>
                <a:cubicBezTo>
                  <a:pt x="5330" y="4040"/>
                  <a:pt x="5801" y="3927"/>
                  <a:pt x="6307" y="3927"/>
                </a:cubicBezTo>
                <a:cubicBezTo>
                  <a:pt x="7171" y="3927"/>
                  <a:pt x="7922" y="4258"/>
                  <a:pt x="8558" y="4921"/>
                </a:cubicBezTo>
                <a:cubicBezTo>
                  <a:pt x="8698" y="4224"/>
                  <a:pt x="8933" y="3573"/>
                  <a:pt x="9264" y="2971"/>
                </a:cubicBezTo>
                <a:cubicBezTo>
                  <a:pt x="9598" y="2370"/>
                  <a:pt x="9994" y="1848"/>
                  <a:pt x="10450" y="1405"/>
                </a:cubicBezTo>
                <a:cubicBezTo>
                  <a:pt x="10906" y="964"/>
                  <a:pt x="11412" y="622"/>
                  <a:pt x="11976" y="374"/>
                </a:cubicBezTo>
                <a:cubicBezTo>
                  <a:pt x="12540" y="124"/>
                  <a:pt x="13142" y="0"/>
                  <a:pt x="13786" y="0"/>
                </a:cubicBezTo>
                <a:cubicBezTo>
                  <a:pt x="14520" y="0"/>
                  <a:pt x="15218" y="170"/>
                  <a:pt x="15876" y="510"/>
                </a:cubicBezTo>
                <a:cubicBezTo>
                  <a:pt x="16536" y="852"/>
                  <a:pt x="17110" y="1313"/>
                  <a:pt x="17594" y="1895"/>
                </a:cubicBezTo>
                <a:cubicBezTo>
                  <a:pt x="18082" y="2476"/>
                  <a:pt x="18466" y="3167"/>
                  <a:pt x="18749" y="3956"/>
                </a:cubicBezTo>
                <a:cubicBezTo>
                  <a:pt x="19032" y="4745"/>
                  <a:pt x="19174" y="5580"/>
                  <a:pt x="19174" y="6464"/>
                </a:cubicBezTo>
                <a:cubicBezTo>
                  <a:pt x="19174" y="6988"/>
                  <a:pt x="19126" y="7492"/>
                  <a:pt x="19025" y="7973"/>
                </a:cubicBezTo>
                <a:cubicBezTo>
                  <a:pt x="18924" y="8453"/>
                  <a:pt x="18785" y="8914"/>
                  <a:pt x="18612" y="9346"/>
                </a:cubicBezTo>
              </a:path>
            </a:pathLst>
          </a:custGeom>
          <a:solidFill>
            <a:srgbClr val="546E7A"/>
          </a:solidFill>
          <a:ln>
            <a:noFill/>
          </a:ln>
          <a:extLst/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 charset="0"/>
              <a:sym typeface="Helvetica Light" charset="0"/>
            </a:endParaRPr>
          </a:p>
        </p:txBody>
      </p:sp>
      <p:sp>
        <p:nvSpPr>
          <p:cNvPr id="87" name="AutoShape 19"/>
          <p:cNvSpPr>
            <a:spLocks/>
          </p:cNvSpPr>
          <p:nvPr/>
        </p:nvSpPr>
        <p:spPr bwMode="auto">
          <a:xfrm>
            <a:off x="3620900" y="2481637"/>
            <a:ext cx="410043" cy="410043"/>
          </a:xfrm>
          <a:custGeom>
            <a:avLst/>
            <a:gdLst>
              <a:gd name="T0" fmla="*/ 21018 w 21600"/>
              <a:gd name="T1" fmla="*/ 8782 h 21600"/>
              <a:gd name="T2" fmla="*/ 17159 w 21600"/>
              <a:gd name="T3" fmla="*/ 12083 h 21600"/>
              <a:gd name="T4" fmla="*/ 13151 w 21600"/>
              <a:gd name="T5" fmla="*/ 13578 h 21600"/>
              <a:gd name="T6" fmla="*/ 12865 w 21600"/>
              <a:gd name="T7" fmla="*/ 15294 h 21600"/>
              <a:gd name="T8" fmla="*/ 13875 w 21600"/>
              <a:gd name="T9" fmla="*/ 16169 h 21600"/>
              <a:gd name="T10" fmla="*/ 14134 w 21600"/>
              <a:gd name="T11" fmla="*/ 17564 h 21600"/>
              <a:gd name="T12" fmla="*/ 15295 w 21600"/>
              <a:gd name="T13" fmla="*/ 18155 h 21600"/>
              <a:gd name="T14" fmla="*/ 17165 w 21600"/>
              <a:gd name="T15" fmla="*/ 18953 h 21600"/>
              <a:gd name="T16" fmla="*/ 17536 w 21600"/>
              <a:gd name="T17" fmla="*/ 20416 h 21600"/>
              <a:gd name="T18" fmla="*/ 17090 w 21600"/>
              <a:gd name="T19" fmla="*/ 21600 h 21600"/>
              <a:gd name="T20" fmla="*/ 4131 w 21600"/>
              <a:gd name="T21" fmla="*/ 21242 h 21600"/>
              <a:gd name="T22" fmla="*/ 4171 w 21600"/>
              <a:gd name="T23" fmla="*/ 19512 h 21600"/>
              <a:gd name="T24" fmla="*/ 5239 w 21600"/>
              <a:gd name="T25" fmla="*/ 18475 h 21600"/>
              <a:gd name="T26" fmla="*/ 7146 w 21600"/>
              <a:gd name="T27" fmla="*/ 17902 h 21600"/>
              <a:gd name="T28" fmla="*/ 7413 w 21600"/>
              <a:gd name="T29" fmla="*/ 17206 h 21600"/>
              <a:gd name="T30" fmla="*/ 7688 w 21600"/>
              <a:gd name="T31" fmla="*/ 16169 h 21600"/>
              <a:gd name="T32" fmla="*/ 8729 w 21600"/>
              <a:gd name="T33" fmla="*/ 15294 h 21600"/>
              <a:gd name="T34" fmla="*/ 8441 w 21600"/>
              <a:gd name="T35" fmla="*/ 13578 h 21600"/>
              <a:gd name="T36" fmla="*/ 4435 w 21600"/>
              <a:gd name="T37" fmla="*/ 12063 h 21600"/>
              <a:gd name="T38" fmla="*/ 574 w 21600"/>
              <a:gd name="T39" fmla="*/ 8782 h 21600"/>
              <a:gd name="T40" fmla="*/ 0 w 21600"/>
              <a:gd name="T41" fmla="*/ 4320 h 21600"/>
              <a:gd name="T42" fmla="*/ 999 w 21600"/>
              <a:gd name="T43" fmla="*/ 3254 h 21600"/>
              <a:gd name="T44" fmla="*/ 5098 w 21600"/>
              <a:gd name="T45" fmla="*/ 2902 h 21600"/>
              <a:gd name="T46" fmla="*/ 5098 w 21600"/>
              <a:gd name="T47" fmla="*/ 2505 h 21600"/>
              <a:gd name="T48" fmla="*/ 5354 w 21600"/>
              <a:gd name="T49" fmla="*/ 499 h 21600"/>
              <a:gd name="T50" fmla="*/ 6465 w 21600"/>
              <a:gd name="T51" fmla="*/ 0 h 21600"/>
              <a:gd name="T52" fmla="*/ 15829 w 21600"/>
              <a:gd name="T53" fmla="*/ 112 h 21600"/>
              <a:gd name="T54" fmla="*/ 16436 w 21600"/>
              <a:gd name="T55" fmla="*/ 1266 h 21600"/>
              <a:gd name="T56" fmla="*/ 16486 w 21600"/>
              <a:gd name="T57" fmla="*/ 2864 h 21600"/>
              <a:gd name="T58" fmla="*/ 20604 w 21600"/>
              <a:gd name="T59" fmla="*/ 3251 h 21600"/>
              <a:gd name="T60" fmla="*/ 21600 w 21600"/>
              <a:gd name="T61" fmla="*/ 4318 h 21600"/>
              <a:gd name="T62" fmla="*/ 6283 w 21600"/>
              <a:gd name="T63" fmla="*/ 10550 h 21600"/>
              <a:gd name="T64" fmla="*/ 5287 w 21600"/>
              <a:gd name="T65" fmla="*/ 5416 h 21600"/>
              <a:gd name="T66" fmla="*/ 1963 w 21600"/>
              <a:gd name="T67" fmla="*/ 6949 h 21600"/>
              <a:gd name="T68" fmla="*/ 3127 w 21600"/>
              <a:gd name="T69" fmla="*/ 8700 h 21600"/>
              <a:gd name="T70" fmla="*/ 6283 w 21600"/>
              <a:gd name="T71" fmla="*/ 10550 h 21600"/>
              <a:gd name="T72" fmla="*/ 16281 w 21600"/>
              <a:gd name="T73" fmla="*/ 5416 h 21600"/>
              <a:gd name="T74" fmla="*/ 15309 w 21600"/>
              <a:gd name="T75" fmla="*/ 10550 h 21600"/>
              <a:gd name="T76" fmla="*/ 18468 w 21600"/>
              <a:gd name="T77" fmla="*/ 8700 h 21600"/>
              <a:gd name="T78" fmla="*/ 19629 w 21600"/>
              <a:gd name="T79" fmla="*/ 6949 h 21600"/>
              <a:gd name="T80" fmla="*/ 19629 w 21600"/>
              <a:gd name="T81" fmla="*/ 541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600" h="21600">
                <a:moveTo>
                  <a:pt x="21600" y="6949"/>
                </a:moveTo>
                <a:cubicBezTo>
                  <a:pt x="21600" y="7542"/>
                  <a:pt x="21408" y="8153"/>
                  <a:pt x="21018" y="8782"/>
                </a:cubicBezTo>
                <a:cubicBezTo>
                  <a:pt x="20628" y="9416"/>
                  <a:pt x="20110" y="10016"/>
                  <a:pt x="19458" y="10585"/>
                </a:cubicBezTo>
                <a:cubicBezTo>
                  <a:pt x="18807" y="11152"/>
                  <a:pt x="18041" y="11652"/>
                  <a:pt x="17159" y="12083"/>
                </a:cubicBezTo>
                <a:cubicBezTo>
                  <a:pt x="16275" y="12512"/>
                  <a:pt x="15327" y="12821"/>
                  <a:pt x="14315" y="12997"/>
                </a:cubicBezTo>
                <a:cubicBezTo>
                  <a:pt x="13880" y="13091"/>
                  <a:pt x="13493" y="13285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1"/>
                  <a:pt x="12865" y="15294"/>
                </a:cubicBezTo>
                <a:cubicBezTo>
                  <a:pt x="13015" y="15449"/>
                  <a:pt x="13178" y="15596"/>
                  <a:pt x="13365" y="15728"/>
                </a:cubicBezTo>
                <a:cubicBezTo>
                  <a:pt x="13546" y="15867"/>
                  <a:pt x="13717" y="16010"/>
                  <a:pt x="13875" y="16169"/>
                </a:cubicBezTo>
                <a:cubicBezTo>
                  <a:pt x="14032" y="16331"/>
                  <a:pt x="14126" y="16574"/>
                  <a:pt x="14161" y="16903"/>
                </a:cubicBezTo>
                <a:cubicBezTo>
                  <a:pt x="14195" y="17118"/>
                  <a:pt x="14187" y="17341"/>
                  <a:pt x="14134" y="17564"/>
                </a:cubicBezTo>
                <a:cubicBezTo>
                  <a:pt x="14099" y="17696"/>
                  <a:pt x="14201" y="17805"/>
                  <a:pt x="14433" y="17893"/>
                </a:cubicBezTo>
                <a:cubicBezTo>
                  <a:pt x="14668" y="17981"/>
                  <a:pt x="14956" y="18069"/>
                  <a:pt x="15295" y="18155"/>
                </a:cubicBezTo>
                <a:cubicBezTo>
                  <a:pt x="15637" y="18237"/>
                  <a:pt x="15987" y="18343"/>
                  <a:pt x="16345" y="18469"/>
                </a:cubicBezTo>
                <a:cubicBezTo>
                  <a:pt x="16705" y="18595"/>
                  <a:pt x="16975" y="18757"/>
                  <a:pt x="17165" y="18953"/>
                </a:cubicBezTo>
                <a:cubicBezTo>
                  <a:pt x="17266" y="19050"/>
                  <a:pt x="17352" y="19233"/>
                  <a:pt x="17416" y="19512"/>
                </a:cubicBezTo>
                <a:cubicBezTo>
                  <a:pt x="17477" y="19791"/>
                  <a:pt x="17520" y="20090"/>
                  <a:pt x="17536" y="20416"/>
                </a:cubicBezTo>
                <a:cubicBezTo>
                  <a:pt x="17554" y="20728"/>
                  <a:pt x="17528" y="21001"/>
                  <a:pt x="17464" y="21242"/>
                </a:cubicBezTo>
                <a:cubicBezTo>
                  <a:pt x="17394" y="21480"/>
                  <a:pt x="17269" y="21600"/>
                  <a:pt x="17090" y="21600"/>
                </a:cubicBezTo>
                <a:lnTo>
                  <a:pt x="4497" y="21600"/>
                </a:lnTo>
                <a:cubicBezTo>
                  <a:pt x="4329" y="21600"/>
                  <a:pt x="4206" y="21480"/>
                  <a:pt x="4131" y="21242"/>
                </a:cubicBezTo>
                <a:cubicBezTo>
                  <a:pt x="4061" y="21001"/>
                  <a:pt x="4032" y="20728"/>
                  <a:pt x="4048" y="20416"/>
                </a:cubicBezTo>
                <a:cubicBezTo>
                  <a:pt x="4067" y="20090"/>
                  <a:pt x="4110" y="19791"/>
                  <a:pt x="4171" y="19512"/>
                </a:cubicBezTo>
                <a:cubicBezTo>
                  <a:pt x="4235" y="19233"/>
                  <a:pt x="4318" y="19050"/>
                  <a:pt x="4422" y="18953"/>
                </a:cubicBezTo>
                <a:cubicBezTo>
                  <a:pt x="4617" y="18768"/>
                  <a:pt x="4889" y="18607"/>
                  <a:pt x="5239" y="18475"/>
                </a:cubicBezTo>
                <a:cubicBezTo>
                  <a:pt x="5589" y="18345"/>
                  <a:pt x="5933" y="18237"/>
                  <a:pt x="6270" y="18155"/>
                </a:cubicBezTo>
                <a:cubicBezTo>
                  <a:pt x="6606" y="18069"/>
                  <a:pt x="6897" y="17984"/>
                  <a:pt x="7146" y="17902"/>
                </a:cubicBezTo>
                <a:cubicBezTo>
                  <a:pt x="7394" y="17817"/>
                  <a:pt x="7498" y="17705"/>
                  <a:pt x="7463" y="17564"/>
                </a:cubicBezTo>
                <a:cubicBezTo>
                  <a:pt x="7429" y="17432"/>
                  <a:pt x="7413" y="17312"/>
                  <a:pt x="7413" y="17206"/>
                </a:cubicBezTo>
                <a:lnTo>
                  <a:pt x="7413" y="16903"/>
                </a:lnTo>
                <a:cubicBezTo>
                  <a:pt x="7429" y="16574"/>
                  <a:pt x="7520" y="16331"/>
                  <a:pt x="7688" y="16169"/>
                </a:cubicBezTo>
                <a:cubicBezTo>
                  <a:pt x="7853" y="16010"/>
                  <a:pt x="8035" y="15867"/>
                  <a:pt x="8224" y="15728"/>
                </a:cubicBezTo>
                <a:cubicBezTo>
                  <a:pt x="8417" y="15593"/>
                  <a:pt x="8585" y="15446"/>
                  <a:pt x="8729" y="15294"/>
                </a:cubicBezTo>
                <a:cubicBezTo>
                  <a:pt x="8873" y="15141"/>
                  <a:pt x="8945" y="14900"/>
                  <a:pt x="8945" y="14571"/>
                </a:cubicBezTo>
                <a:cubicBezTo>
                  <a:pt x="8945" y="14204"/>
                  <a:pt x="8777" y="13875"/>
                  <a:pt x="8441" y="13578"/>
                </a:cubicBezTo>
                <a:cubicBezTo>
                  <a:pt x="8104" y="13282"/>
                  <a:pt x="7706" y="13091"/>
                  <a:pt x="7247" y="12997"/>
                </a:cubicBezTo>
                <a:cubicBezTo>
                  <a:pt x="6251" y="12812"/>
                  <a:pt x="5311" y="12497"/>
                  <a:pt x="4435" y="12063"/>
                </a:cubicBezTo>
                <a:cubicBezTo>
                  <a:pt x="3554" y="11628"/>
                  <a:pt x="2790" y="11129"/>
                  <a:pt x="2134" y="10571"/>
                </a:cubicBezTo>
                <a:cubicBezTo>
                  <a:pt x="1479" y="10013"/>
                  <a:pt x="959" y="9416"/>
                  <a:pt x="574" y="8782"/>
                </a:cubicBezTo>
                <a:cubicBezTo>
                  <a:pt x="190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6" y="3554"/>
                </a:cubicBezTo>
                <a:cubicBezTo>
                  <a:pt x="475" y="3354"/>
                  <a:pt x="713" y="3254"/>
                  <a:pt x="999" y="3254"/>
                </a:cubicBezTo>
                <a:lnTo>
                  <a:pt x="5124" y="3254"/>
                </a:lnTo>
                <a:cubicBezTo>
                  <a:pt x="5108" y="3140"/>
                  <a:pt x="5098" y="3025"/>
                  <a:pt x="5098" y="2902"/>
                </a:cubicBezTo>
                <a:lnTo>
                  <a:pt x="5098" y="2564"/>
                </a:lnTo>
                <a:lnTo>
                  <a:pt x="5098" y="2505"/>
                </a:lnTo>
                <a:cubicBezTo>
                  <a:pt x="5098" y="2006"/>
                  <a:pt x="5119" y="1595"/>
                  <a:pt x="5156" y="1266"/>
                </a:cubicBezTo>
                <a:cubicBezTo>
                  <a:pt x="5194" y="940"/>
                  <a:pt x="5260" y="684"/>
                  <a:pt x="5354" y="499"/>
                </a:cubicBezTo>
                <a:cubicBezTo>
                  <a:pt x="5445" y="320"/>
                  <a:pt x="5581" y="188"/>
                  <a:pt x="5754" y="112"/>
                </a:cubicBezTo>
                <a:cubicBezTo>
                  <a:pt x="5928" y="38"/>
                  <a:pt x="6166" y="0"/>
                  <a:pt x="6465" y="0"/>
                </a:cubicBezTo>
                <a:lnTo>
                  <a:pt x="15133" y="0"/>
                </a:lnTo>
                <a:cubicBezTo>
                  <a:pt x="15410" y="0"/>
                  <a:pt x="15645" y="38"/>
                  <a:pt x="15829" y="112"/>
                </a:cubicBezTo>
                <a:cubicBezTo>
                  <a:pt x="16011" y="188"/>
                  <a:pt x="16150" y="320"/>
                  <a:pt x="16243" y="499"/>
                </a:cubicBezTo>
                <a:cubicBezTo>
                  <a:pt x="16337" y="684"/>
                  <a:pt x="16404" y="940"/>
                  <a:pt x="16436" y="1266"/>
                </a:cubicBezTo>
                <a:cubicBezTo>
                  <a:pt x="16470" y="1595"/>
                  <a:pt x="16486" y="2006"/>
                  <a:pt x="16486" y="2505"/>
                </a:cubicBezTo>
                <a:lnTo>
                  <a:pt x="16486" y="2864"/>
                </a:lnTo>
                <a:cubicBezTo>
                  <a:pt x="16486" y="2990"/>
                  <a:pt x="16478" y="3119"/>
                  <a:pt x="16460" y="3251"/>
                </a:cubicBezTo>
                <a:lnTo>
                  <a:pt x="20604" y="3251"/>
                </a:lnTo>
                <a:cubicBezTo>
                  <a:pt x="20884" y="3251"/>
                  <a:pt x="21119" y="3351"/>
                  <a:pt x="21314" y="3551"/>
                </a:cubicBezTo>
                <a:cubicBezTo>
                  <a:pt x="21504" y="3754"/>
                  <a:pt x="21600" y="4006"/>
                  <a:pt x="21600" y="4318"/>
                </a:cubicBezTo>
                <a:lnTo>
                  <a:pt x="21600" y="6949"/>
                </a:lnTo>
                <a:close/>
                <a:moveTo>
                  <a:pt x="6283" y="10550"/>
                </a:moveTo>
                <a:cubicBezTo>
                  <a:pt x="6072" y="9798"/>
                  <a:pt x="5883" y="8979"/>
                  <a:pt x="5714" y="8083"/>
                </a:cubicBezTo>
                <a:cubicBezTo>
                  <a:pt x="5549" y="7190"/>
                  <a:pt x="5407" y="6300"/>
                  <a:pt x="5287" y="5416"/>
                </a:cubicBezTo>
                <a:lnTo>
                  <a:pt x="1963" y="5416"/>
                </a:lnTo>
                <a:lnTo>
                  <a:pt x="1963" y="6949"/>
                </a:lnTo>
                <a:cubicBezTo>
                  <a:pt x="1963" y="7137"/>
                  <a:pt x="2064" y="7390"/>
                  <a:pt x="2264" y="7710"/>
                </a:cubicBezTo>
                <a:cubicBezTo>
                  <a:pt x="2462" y="8030"/>
                  <a:pt x="2753" y="8359"/>
                  <a:pt x="3127" y="8700"/>
                </a:cubicBezTo>
                <a:cubicBezTo>
                  <a:pt x="3501" y="9040"/>
                  <a:pt x="3955" y="9381"/>
                  <a:pt x="4489" y="9707"/>
                </a:cubicBezTo>
                <a:cubicBezTo>
                  <a:pt x="5023" y="10033"/>
                  <a:pt x="5618" y="10315"/>
                  <a:pt x="6283" y="10550"/>
                </a:cubicBezTo>
                <a:moveTo>
                  <a:pt x="19629" y="5416"/>
                </a:moveTo>
                <a:lnTo>
                  <a:pt x="16281" y="5416"/>
                </a:lnTo>
                <a:cubicBezTo>
                  <a:pt x="16179" y="6300"/>
                  <a:pt x="16043" y="7190"/>
                  <a:pt x="15878" y="8083"/>
                </a:cubicBezTo>
                <a:cubicBezTo>
                  <a:pt x="15712" y="8979"/>
                  <a:pt x="15522" y="9798"/>
                  <a:pt x="15309" y="10550"/>
                </a:cubicBezTo>
                <a:cubicBezTo>
                  <a:pt x="15974" y="10315"/>
                  <a:pt x="16575" y="10033"/>
                  <a:pt x="17106" y="9707"/>
                </a:cubicBezTo>
                <a:cubicBezTo>
                  <a:pt x="17637" y="9381"/>
                  <a:pt x="18091" y="9040"/>
                  <a:pt x="18468" y="8700"/>
                </a:cubicBezTo>
                <a:cubicBezTo>
                  <a:pt x="18844" y="8359"/>
                  <a:pt x="19130" y="8030"/>
                  <a:pt x="19330" y="7710"/>
                </a:cubicBezTo>
                <a:cubicBezTo>
                  <a:pt x="19531" y="7390"/>
                  <a:pt x="19629" y="7137"/>
                  <a:pt x="19629" y="6949"/>
                </a:cubicBezTo>
                <a:lnTo>
                  <a:pt x="19629" y="5416"/>
                </a:lnTo>
                <a:close/>
                <a:moveTo>
                  <a:pt x="19629" y="5416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 charset="0"/>
              <a:sym typeface="Helvetica Light" charset="0"/>
            </a:endParaRPr>
          </a:p>
        </p:txBody>
      </p:sp>
      <p:sp>
        <p:nvSpPr>
          <p:cNvPr id="88" name="AutoShape 20"/>
          <p:cNvSpPr>
            <a:spLocks/>
          </p:cNvSpPr>
          <p:nvPr/>
        </p:nvSpPr>
        <p:spPr bwMode="auto">
          <a:xfrm>
            <a:off x="8280000" y="2435663"/>
            <a:ext cx="439890" cy="439890"/>
          </a:xfrm>
          <a:custGeom>
            <a:avLst/>
            <a:gdLst>
              <a:gd name="T0" fmla="*/ 358 w 21497"/>
              <a:gd name="T1" fmla="*/ 9006 h 21544"/>
              <a:gd name="T2" fmla="*/ 23 w 21497"/>
              <a:gd name="T3" fmla="*/ 8189 h 21544"/>
              <a:gd name="T4" fmla="*/ 717 w 21497"/>
              <a:gd name="T5" fmla="*/ 7739 h 21544"/>
              <a:gd name="T6" fmla="*/ 7205 w 21497"/>
              <a:gd name="T7" fmla="*/ 6739 h 21544"/>
              <a:gd name="T8" fmla="*/ 10113 w 21497"/>
              <a:gd name="T9" fmla="*/ 552 h 21544"/>
              <a:gd name="T10" fmla="*/ 10743 w 21497"/>
              <a:gd name="T11" fmla="*/ 0 h 21544"/>
              <a:gd name="T12" fmla="*/ 11383 w 21497"/>
              <a:gd name="T13" fmla="*/ 552 h 21544"/>
              <a:gd name="T14" fmla="*/ 14294 w 21497"/>
              <a:gd name="T15" fmla="*/ 6739 h 21544"/>
              <a:gd name="T16" fmla="*/ 20779 w 21497"/>
              <a:gd name="T17" fmla="*/ 7739 h 21544"/>
              <a:gd name="T18" fmla="*/ 21473 w 21497"/>
              <a:gd name="T19" fmla="*/ 8189 h 21544"/>
              <a:gd name="T20" fmla="*/ 21178 w 21497"/>
              <a:gd name="T21" fmla="*/ 9006 h 21544"/>
              <a:gd name="T22" fmla="*/ 16473 w 21497"/>
              <a:gd name="T23" fmla="*/ 13805 h 21544"/>
              <a:gd name="T24" fmla="*/ 17574 w 21497"/>
              <a:gd name="T25" fmla="*/ 20597 h 21544"/>
              <a:gd name="T26" fmla="*/ 17376 w 21497"/>
              <a:gd name="T27" fmla="*/ 21442 h 21544"/>
              <a:gd name="T28" fmla="*/ 16548 w 21497"/>
              <a:gd name="T29" fmla="*/ 21369 h 21544"/>
              <a:gd name="T30" fmla="*/ 10753 w 21497"/>
              <a:gd name="T31" fmla="*/ 18173 h 21544"/>
              <a:gd name="T32" fmla="*/ 4948 w 21497"/>
              <a:gd name="T33" fmla="*/ 21369 h 21544"/>
              <a:gd name="T34" fmla="*/ 4120 w 21497"/>
              <a:gd name="T35" fmla="*/ 21442 h 21544"/>
              <a:gd name="T36" fmla="*/ 3922 w 21497"/>
              <a:gd name="T37" fmla="*/ 20597 h 21544"/>
              <a:gd name="T38" fmla="*/ 5023 w 21497"/>
              <a:gd name="T39" fmla="*/ 13805 h 21544"/>
              <a:gd name="T40" fmla="*/ 358 w 21497"/>
              <a:gd name="T41" fmla="*/ 9006 h 21544"/>
              <a:gd name="T42" fmla="*/ 358 w 21497"/>
              <a:gd name="T43" fmla="*/ 9006 h 2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497" h="21544">
                <a:moveTo>
                  <a:pt x="358" y="9006"/>
                </a:moveTo>
                <a:cubicBezTo>
                  <a:pt x="58" y="8710"/>
                  <a:pt x="-52" y="8437"/>
                  <a:pt x="23" y="8189"/>
                </a:cubicBezTo>
                <a:cubicBezTo>
                  <a:pt x="101" y="7942"/>
                  <a:pt x="331" y="7790"/>
                  <a:pt x="717" y="7739"/>
                </a:cubicBezTo>
                <a:lnTo>
                  <a:pt x="7205" y="6739"/>
                </a:lnTo>
                <a:lnTo>
                  <a:pt x="10113" y="552"/>
                </a:lnTo>
                <a:cubicBezTo>
                  <a:pt x="10285" y="183"/>
                  <a:pt x="10496" y="0"/>
                  <a:pt x="10743" y="0"/>
                </a:cubicBezTo>
                <a:cubicBezTo>
                  <a:pt x="10989" y="0"/>
                  <a:pt x="11203" y="180"/>
                  <a:pt x="11383" y="552"/>
                </a:cubicBezTo>
                <a:lnTo>
                  <a:pt x="14294" y="6739"/>
                </a:lnTo>
                <a:lnTo>
                  <a:pt x="20779" y="7739"/>
                </a:lnTo>
                <a:cubicBezTo>
                  <a:pt x="21168" y="7790"/>
                  <a:pt x="21393" y="7942"/>
                  <a:pt x="21473" y="8189"/>
                </a:cubicBezTo>
                <a:cubicBezTo>
                  <a:pt x="21548" y="8437"/>
                  <a:pt x="21449" y="8710"/>
                  <a:pt x="21178" y="9006"/>
                </a:cubicBezTo>
                <a:lnTo>
                  <a:pt x="16473" y="13805"/>
                </a:lnTo>
                <a:lnTo>
                  <a:pt x="17574" y="20597"/>
                </a:lnTo>
                <a:cubicBezTo>
                  <a:pt x="17644" y="21006"/>
                  <a:pt x="17577" y="21282"/>
                  <a:pt x="17376" y="21442"/>
                </a:cubicBezTo>
                <a:cubicBezTo>
                  <a:pt x="17178" y="21600"/>
                  <a:pt x="16899" y="21575"/>
                  <a:pt x="16548" y="21369"/>
                </a:cubicBezTo>
                <a:lnTo>
                  <a:pt x="10753" y="18173"/>
                </a:lnTo>
                <a:lnTo>
                  <a:pt x="4948" y="21369"/>
                </a:lnTo>
                <a:cubicBezTo>
                  <a:pt x="4597" y="21575"/>
                  <a:pt x="4321" y="21600"/>
                  <a:pt x="4120" y="21442"/>
                </a:cubicBezTo>
                <a:cubicBezTo>
                  <a:pt x="3919" y="21282"/>
                  <a:pt x="3850" y="21003"/>
                  <a:pt x="3922" y="20597"/>
                </a:cubicBezTo>
                <a:lnTo>
                  <a:pt x="5023" y="13805"/>
                </a:lnTo>
                <a:lnTo>
                  <a:pt x="358" y="9006"/>
                </a:lnTo>
                <a:close/>
                <a:moveTo>
                  <a:pt x="358" y="9006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Helvetica Light" charset="0"/>
                <a:ea typeface="ヒラギノ角ゴ ProN W3" charset="-128"/>
                <a:cs typeface="+mn-cs"/>
                <a:sym typeface="Helvetica Light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 charset="0"/>
              <a:sym typeface="Helvetica Light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35415" y="2334377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35415" y="474010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213890" y="2334377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213890" y="474010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36CAF"/>
                </a:solidFill>
              </a:rPr>
              <a:t>添加标题</a:t>
            </a:r>
            <a:endParaRPr lang="en-US" altLang="zh-CN" sz="2400" b="1" dirty="0" smtClean="0">
              <a:solidFill>
                <a:srgbClr val="936CA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667741" y="571141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163642" y="3222789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87"/>
          <p:cNvGrpSpPr/>
          <p:nvPr/>
        </p:nvGrpSpPr>
        <p:grpSpPr>
          <a:xfrm>
            <a:off x="3939373" y="2466644"/>
            <a:ext cx="4284539" cy="4284536"/>
            <a:chOff x="2965298" y="2181091"/>
            <a:chExt cx="3213404" cy="3213402"/>
          </a:xfrm>
          <a:solidFill>
            <a:schemeClr val="tx1">
              <a:lumMod val="85000"/>
            </a:schemeClr>
          </a:solidFill>
        </p:grpSpPr>
        <p:sp>
          <p:nvSpPr>
            <p:cNvPr id="141" name="Block Arc 61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800000"/>
                <a:gd name="adj2" fmla="val 16200004"/>
                <a:gd name="adj3" fmla="val 2113"/>
              </a:avLst>
            </a:prstGeom>
            <a:solidFill>
              <a:srgbClr val="546E7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Block Arc 6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317"/>
                <a:gd name="adj3" fmla="val 2281"/>
              </a:avLst>
            </a:prstGeom>
            <a:solidFill>
              <a:srgbClr val="546E7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15" name="Oval 82"/>
          <p:cNvSpPr>
            <a:spLocks noChangeAspect="1"/>
          </p:cNvSpPr>
          <p:nvPr/>
        </p:nvSpPr>
        <p:spPr>
          <a:xfrm>
            <a:off x="5764716" y="2200051"/>
            <a:ext cx="633853" cy="633853"/>
          </a:xfrm>
          <a:prstGeom prst="ellipse">
            <a:avLst/>
          </a:prstGeom>
          <a:solidFill>
            <a:srgbClr val="9BBB40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1185304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ar-SY" sz="1867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t>03</a:t>
            </a:r>
            <a:endParaRPr kumimoji="0" lang="en-US" sz="1867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6" name="Oval 83"/>
          <p:cNvSpPr>
            <a:spLocks noChangeAspect="1"/>
          </p:cNvSpPr>
          <p:nvPr/>
        </p:nvSpPr>
        <p:spPr>
          <a:xfrm>
            <a:off x="7185688" y="2737716"/>
            <a:ext cx="633853" cy="633853"/>
          </a:xfrm>
          <a:prstGeom prst="ellipse">
            <a:avLst/>
          </a:prstGeom>
          <a:solidFill>
            <a:srgbClr val="F8841D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1185304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ar-SY" sz="1867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t>04</a:t>
            </a:r>
            <a:endParaRPr kumimoji="0" lang="en-US" sz="1867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7" name="Oval 84"/>
          <p:cNvSpPr>
            <a:spLocks noChangeAspect="1"/>
          </p:cNvSpPr>
          <p:nvPr/>
        </p:nvSpPr>
        <p:spPr>
          <a:xfrm>
            <a:off x="7828879" y="4139663"/>
            <a:ext cx="633853" cy="633853"/>
          </a:xfrm>
          <a:prstGeom prst="ellipse">
            <a:avLst/>
          </a:prstGeom>
          <a:solidFill>
            <a:srgbClr val="F26D64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1185304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ar-SY" sz="1867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t>05</a:t>
            </a:r>
            <a:endParaRPr kumimoji="0" lang="en-US" sz="1867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8" name="Oval 85"/>
          <p:cNvSpPr>
            <a:spLocks noChangeAspect="1"/>
          </p:cNvSpPr>
          <p:nvPr/>
        </p:nvSpPr>
        <p:spPr>
          <a:xfrm>
            <a:off x="3729268" y="4139663"/>
            <a:ext cx="633853" cy="633853"/>
          </a:xfrm>
          <a:prstGeom prst="ellipse">
            <a:avLst/>
          </a:prstGeom>
          <a:solidFill>
            <a:srgbClr val="5EC6D3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1185304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ar-SY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t>01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9" name="Oval 86"/>
          <p:cNvSpPr>
            <a:spLocks noChangeAspect="1"/>
          </p:cNvSpPr>
          <p:nvPr/>
        </p:nvSpPr>
        <p:spPr>
          <a:xfrm>
            <a:off x="4334407" y="2737716"/>
            <a:ext cx="633853" cy="633853"/>
          </a:xfrm>
          <a:prstGeom prst="ellipse">
            <a:avLst/>
          </a:prstGeom>
          <a:solidFill>
            <a:srgbClr val="936CAF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1185304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ar-SY" sz="1867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</a:rPr>
              <a:t>02</a:t>
            </a:r>
            <a:endParaRPr kumimoji="0" lang="en-US" sz="1867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4679778" y="3204337"/>
            <a:ext cx="2832444" cy="1417272"/>
          </a:xfrm>
          <a:custGeom>
            <a:avLst/>
            <a:gdLst>
              <a:gd name="connsiteX0" fmla="*/ 1416222 w 2832444"/>
              <a:gd name="connsiteY0" fmla="*/ 0 h 1417272"/>
              <a:gd name="connsiteX1" fmla="*/ 2832444 w 2832444"/>
              <a:gd name="connsiteY1" fmla="*/ 1417272 h 1417272"/>
              <a:gd name="connsiteX2" fmla="*/ 1416222 w 2832444"/>
              <a:gd name="connsiteY2" fmla="*/ 1417272 h 1417272"/>
              <a:gd name="connsiteX3" fmla="*/ 0 w 2832444"/>
              <a:gd name="connsiteY3" fmla="*/ 1417272 h 1417272"/>
              <a:gd name="connsiteX4" fmla="*/ 1416222 w 2832444"/>
              <a:gd name="connsiteY4" fmla="*/ 0 h 141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2444" h="1417272">
                <a:moveTo>
                  <a:pt x="1416222" y="0"/>
                </a:moveTo>
                <a:cubicBezTo>
                  <a:pt x="2198408" y="0"/>
                  <a:pt x="2832444" y="634507"/>
                  <a:pt x="2832444" y="1417272"/>
                </a:cubicBezTo>
                <a:lnTo>
                  <a:pt x="1416222" y="1417272"/>
                </a:lnTo>
                <a:lnTo>
                  <a:pt x="0" y="1417272"/>
                </a:lnTo>
                <a:cubicBezTo>
                  <a:pt x="0" y="634507"/>
                  <a:pt x="634038" y="0"/>
                  <a:pt x="1416222" y="0"/>
                </a:cubicBezTo>
                <a:close/>
              </a:path>
            </a:pathLst>
          </a:cu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163642" y="3625592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44035" y="4006286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462732" y="4006286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828879" y="2572308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19561" y="2572308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36CAF"/>
                </a:solidFill>
              </a:rPr>
              <a:t>添加标题</a:t>
            </a:r>
            <a:endParaRPr lang="en-US" altLang="zh-CN" sz="2400" b="1" dirty="0" smtClean="0">
              <a:solidFill>
                <a:srgbClr val="936CAF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67741" y="1318406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628993" y="2481323"/>
            <a:ext cx="2593255" cy="2593255"/>
          </a:xfrm>
          <a:prstGeom prst="ellipse">
            <a:avLst/>
          </a:pr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cxnSp>
        <p:nvCxnSpPr>
          <p:cNvPr id="22" name="Straight Connector 37"/>
          <p:cNvCxnSpPr/>
          <p:nvPr/>
        </p:nvCxnSpPr>
        <p:spPr>
          <a:xfrm flipH="1">
            <a:off x="4706336" y="2758945"/>
            <a:ext cx="2592741" cy="0"/>
          </a:xfrm>
          <a:prstGeom prst="line">
            <a:avLst/>
          </a:prstGeom>
          <a:ln w="19050">
            <a:solidFill>
              <a:srgbClr val="546E7A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5"/>
          <p:cNvCxnSpPr/>
          <p:nvPr/>
        </p:nvCxnSpPr>
        <p:spPr>
          <a:xfrm flipH="1">
            <a:off x="4706336" y="4832799"/>
            <a:ext cx="2592741" cy="0"/>
          </a:xfrm>
          <a:prstGeom prst="line">
            <a:avLst/>
          </a:prstGeom>
          <a:ln w="19050">
            <a:solidFill>
              <a:srgbClr val="546E7A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6"/>
          <p:cNvCxnSpPr/>
          <p:nvPr/>
        </p:nvCxnSpPr>
        <p:spPr>
          <a:xfrm flipH="1">
            <a:off x="4936765" y="3795872"/>
            <a:ext cx="2362312" cy="0"/>
          </a:xfrm>
          <a:prstGeom prst="line">
            <a:avLst/>
          </a:prstGeom>
          <a:ln w="19050">
            <a:solidFill>
              <a:srgbClr val="546E7A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87"/>
          <p:cNvGrpSpPr/>
          <p:nvPr/>
        </p:nvGrpSpPr>
        <p:grpSpPr>
          <a:xfrm rot="5400000">
            <a:off x="642536" y="1652307"/>
            <a:ext cx="4284539" cy="4284536"/>
            <a:chOff x="2965298" y="2181091"/>
            <a:chExt cx="3213404" cy="321340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Block Arc 61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800000"/>
                <a:gd name="adj2" fmla="val 16200004"/>
                <a:gd name="adj3" fmla="val 2113"/>
              </a:avLst>
            </a:prstGeom>
            <a:solidFill>
              <a:srgbClr val="546E7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Block Arc 6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317"/>
                <a:gd name="adj3" fmla="val 2281"/>
              </a:avLst>
            </a:prstGeom>
            <a:solidFill>
              <a:srgbClr val="546E7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8" name="Oval 62"/>
          <p:cNvSpPr>
            <a:spLocks noChangeAspect="1"/>
          </p:cNvSpPr>
          <p:nvPr/>
        </p:nvSpPr>
        <p:spPr>
          <a:xfrm>
            <a:off x="7530794" y="1394640"/>
            <a:ext cx="612000" cy="594479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43" name="Oval 67"/>
          <p:cNvSpPr>
            <a:spLocks noChangeAspect="1"/>
          </p:cNvSpPr>
          <p:nvPr/>
        </p:nvSpPr>
        <p:spPr>
          <a:xfrm>
            <a:off x="7530794" y="2424209"/>
            <a:ext cx="612000" cy="594479"/>
          </a:xfrm>
          <a:prstGeom prst="ellipse">
            <a:avLst/>
          </a:prstGeom>
          <a:solidFill>
            <a:srgbClr val="93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56" name="Oval 72"/>
          <p:cNvSpPr>
            <a:spLocks noChangeAspect="1"/>
          </p:cNvSpPr>
          <p:nvPr/>
        </p:nvSpPr>
        <p:spPr>
          <a:xfrm>
            <a:off x="7530794" y="3453778"/>
            <a:ext cx="612000" cy="594479"/>
          </a:xfrm>
          <a:prstGeom prst="ellipse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61" name="Oval 77"/>
          <p:cNvSpPr>
            <a:spLocks noChangeAspect="1"/>
          </p:cNvSpPr>
          <p:nvPr/>
        </p:nvSpPr>
        <p:spPr>
          <a:xfrm>
            <a:off x="7530794" y="4483347"/>
            <a:ext cx="612000" cy="594479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65" name="Oval 96"/>
          <p:cNvSpPr>
            <a:spLocks noChangeAspect="1"/>
          </p:cNvSpPr>
          <p:nvPr/>
        </p:nvSpPr>
        <p:spPr>
          <a:xfrm>
            <a:off x="7530794" y="5512914"/>
            <a:ext cx="612000" cy="594479"/>
          </a:xfrm>
          <a:prstGeom prst="ellipse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cxnSp>
        <p:nvCxnSpPr>
          <p:cNvPr id="66" name="Straight Connector 137"/>
          <p:cNvCxnSpPr/>
          <p:nvPr/>
        </p:nvCxnSpPr>
        <p:spPr>
          <a:xfrm flipH="1">
            <a:off x="3698531" y="1652304"/>
            <a:ext cx="3600547" cy="0"/>
          </a:xfrm>
          <a:prstGeom prst="line">
            <a:avLst/>
          </a:prstGeom>
          <a:ln w="19050">
            <a:solidFill>
              <a:srgbClr val="546E7A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39"/>
          <p:cNvCxnSpPr/>
          <p:nvPr/>
        </p:nvCxnSpPr>
        <p:spPr>
          <a:xfrm flipH="1">
            <a:off x="3698531" y="5835244"/>
            <a:ext cx="3600547" cy="0"/>
          </a:xfrm>
          <a:prstGeom prst="line">
            <a:avLst/>
          </a:prstGeom>
          <a:ln w="19050">
            <a:solidFill>
              <a:srgbClr val="546E7A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82"/>
          <p:cNvSpPr>
            <a:spLocks noChangeAspect="1"/>
          </p:cNvSpPr>
          <p:nvPr/>
        </p:nvSpPr>
        <p:spPr>
          <a:xfrm>
            <a:off x="4559814" y="3477647"/>
            <a:ext cx="633853" cy="633853"/>
          </a:xfrm>
          <a:prstGeom prst="ellipse">
            <a:avLst/>
          </a:prstGeom>
          <a:solidFill>
            <a:srgbClr val="9BBB40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867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03</a:t>
            </a:r>
            <a:endParaRPr lang="en-US" sz="1867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9" name="Oval 83"/>
          <p:cNvSpPr>
            <a:spLocks noChangeAspect="1"/>
          </p:cNvSpPr>
          <p:nvPr/>
        </p:nvSpPr>
        <p:spPr>
          <a:xfrm>
            <a:off x="4179086" y="4530099"/>
            <a:ext cx="633853" cy="633853"/>
          </a:xfrm>
          <a:prstGeom prst="ellipse">
            <a:avLst/>
          </a:prstGeom>
          <a:solidFill>
            <a:srgbClr val="F8841D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867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04</a:t>
            </a:r>
            <a:endParaRPr lang="en-US" sz="1867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0" name="Oval 84"/>
          <p:cNvSpPr>
            <a:spLocks noChangeAspect="1"/>
          </p:cNvSpPr>
          <p:nvPr/>
        </p:nvSpPr>
        <p:spPr>
          <a:xfrm>
            <a:off x="2999266" y="5493227"/>
            <a:ext cx="633853" cy="633853"/>
          </a:xfrm>
          <a:prstGeom prst="ellipse">
            <a:avLst/>
          </a:prstGeom>
          <a:solidFill>
            <a:srgbClr val="F26D64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867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05</a:t>
            </a:r>
            <a:endParaRPr lang="en-US" sz="1867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1" name="Oval 85"/>
          <p:cNvSpPr>
            <a:spLocks noChangeAspect="1"/>
          </p:cNvSpPr>
          <p:nvPr/>
        </p:nvSpPr>
        <p:spPr>
          <a:xfrm>
            <a:off x="2999266" y="1374953"/>
            <a:ext cx="633853" cy="633853"/>
          </a:xfrm>
          <a:prstGeom prst="ellipse">
            <a:avLst/>
          </a:prstGeom>
          <a:solidFill>
            <a:srgbClr val="5EC6D3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6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01</a:t>
            </a:r>
            <a:endParaRPr lang="en-US" sz="16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2" name="Oval 86"/>
          <p:cNvSpPr>
            <a:spLocks noChangeAspect="1"/>
          </p:cNvSpPr>
          <p:nvPr/>
        </p:nvSpPr>
        <p:spPr>
          <a:xfrm>
            <a:off x="4175767" y="2413304"/>
            <a:ext cx="633853" cy="633853"/>
          </a:xfrm>
          <a:prstGeom prst="ellipse">
            <a:avLst/>
          </a:prstGeom>
          <a:solidFill>
            <a:srgbClr val="936CAF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867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02</a:t>
            </a:r>
            <a:endParaRPr lang="en-US" sz="1867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8" name="Freeform 285"/>
          <p:cNvSpPr>
            <a:spLocks noEditPoints="1"/>
          </p:cNvSpPr>
          <p:nvPr/>
        </p:nvSpPr>
        <p:spPr bwMode="auto">
          <a:xfrm>
            <a:off x="7632255" y="1484795"/>
            <a:ext cx="409078" cy="414167"/>
          </a:xfrm>
          <a:custGeom>
            <a:avLst/>
            <a:gdLst>
              <a:gd name="T0" fmla="*/ 101 w 201"/>
              <a:gd name="T1" fmla="*/ 60 h 203"/>
              <a:gd name="T2" fmla="*/ 58 w 201"/>
              <a:gd name="T3" fmla="*/ 103 h 203"/>
              <a:gd name="T4" fmla="*/ 101 w 201"/>
              <a:gd name="T5" fmla="*/ 147 h 203"/>
              <a:gd name="T6" fmla="*/ 144 w 201"/>
              <a:gd name="T7" fmla="*/ 103 h 203"/>
              <a:gd name="T8" fmla="*/ 101 w 201"/>
              <a:gd name="T9" fmla="*/ 60 h 203"/>
              <a:gd name="T10" fmla="*/ 180 w 201"/>
              <a:gd name="T11" fmla="*/ 101 h 203"/>
              <a:gd name="T12" fmla="*/ 180 w 201"/>
              <a:gd name="T13" fmla="*/ 95 h 203"/>
              <a:gd name="T14" fmla="*/ 201 w 201"/>
              <a:gd name="T15" fmla="*/ 90 h 203"/>
              <a:gd name="T16" fmla="*/ 193 w 201"/>
              <a:gd name="T17" fmla="*/ 61 h 203"/>
              <a:gd name="T18" fmla="*/ 172 w 201"/>
              <a:gd name="T19" fmla="*/ 67 h 203"/>
              <a:gd name="T20" fmla="*/ 162 w 201"/>
              <a:gd name="T21" fmla="*/ 51 h 203"/>
              <a:gd name="T22" fmla="*/ 176 w 201"/>
              <a:gd name="T23" fmla="*/ 34 h 203"/>
              <a:gd name="T24" fmla="*/ 153 w 201"/>
              <a:gd name="T25" fmla="*/ 15 h 203"/>
              <a:gd name="T26" fmla="*/ 139 w 201"/>
              <a:gd name="T27" fmla="*/ 32 h 203"/>
              <a:gd name="T28" fmla="*/ 115 w 201"/>
              <a:gd name="T29" fmla="*/ 23 h 203"/>
              <a:gd name="T30" fmla="*/ 115 w 201"/>
              <a:gd name="T31" fmla="*/ 1 h 203"/>
              <a:gd name="T32" fmla="*/ 101 w 201"/>
              <a:gd name="T33" fmla="*/ 0 h 203"/>
              <a:gd name="T34" fmla="*/ 86 w 201"/>
              <a:gd name="T35" fmla="*/ 1 h 203"/>
              <a:gd name="T36" fmla="*/ 86 w 201"/>
              <a:gd name="T37" fmla="*/ 23 h 203"/>
              <a:gd name="T38" fmla="*/ 68 w 201"/>
              <a:gd name="T39" fmla="*/ 29 h 203"/>
              <a:gd name="T40" fmla="*/ 55 w 201"/>
              <a:gd name="T41" fmla="*/ 11 h 203"/>
              <a:gd name="T42" fmla="*/ 31 w 201"/>
              <a:gd name="T43" fmla="*/ 28 h 203"/>
              <a:gd name="T44" fmla="*/ 43 w 201"/>
              <a:gd name="T45" fmla="*/ 46 h 203"/>
              <a:gd name="T46" fmla="*/ 32 w 201"/>
              <a:gd name="T47" fmla="*/ 60 h 203"/>
              <a:gd name="T48" fmla="*/ 12 w 201"/>
              <a:gd name="T49" fmla="*/ 53 h 203"/>
              <a:gd name="T50" fmla="*/ 1 w 201"/>
              <a:gd name="T51" fmla="*/ 81 h 203"/>
              <a:gd name="T52" fmla="*/ 22 w 201"/>
              <a:gd name="T53" fmla="*/ 88 h 203"/>
              <a:gd name="T54" fmla="*/ 21 w 201"/>
              <a:gd name="T55" fmla="*/ 101 h 203"/>
              <a:gd name="T56" fmla="*/ 21 w 201"/>
              <a:gd name="T57" fmla="*/ 107 h 203"/>
              <a:gd name="T58" fmla="*/ 0 w 201"/>
              <a:gd name="T59" fmla="*/ 113 h 203"/>
              <a:gd name="T60" fmla="*/ 7 w 201"/>
              <a:gd name="T61" fmla="*/ 142 h 203"/>
              <a:gd name="T62" fmla="*/ 28 w 201"/>
              <a:gd name="T63" fmla="*/ 136 h 203"/>
              <a:gd name="T64" fmla="*/ 39 w 201"/>
              <a:gd name="T65" fmla="*/ 152 h 203"/>
              <a:gd name="T66" fmla="*/ 25 w 201"/>
              <a:gd name="T67" fmla="*/ 169 h 203"/>
              <a:gd name="T68" fmla="*/ 47 w 201"/>
              <a:gd name="T69" fmla="*/ 188 h 203"/>
              <a:gd name="T70" fmla="*/ 61 w 201"/>
              <a:gd name="T71" fmla="*/ 171 h 203"/>
              <a:gd name="T72" fmla="*/ 86 w 201"/>
              <a:gd name="T73" fmla="*/ 180 h 203"/>
              <a:gd name="T74" fmla="*/ 86 w 201"/>
              <a:gd name="T75" fmla="*/ 202 h 203"/>
              <a:gd name="T76" fmla="*/ 101 w 201"/>
              <a:gd name="T77" fmla="*/ 203 h 203"/>
              <a:gd name="T78" fmla="*/ 115 w 201"/>
              <a:gd name="T79" fmla="*/ 202 h 203"/>
              <a:gd name="T80" fmla="*/ 115 w 201"/>
              <a:gd name="T81" fmla="*/ 180 h 203"/>
              <a:gd name="T82" fmla="*/ 134 w 201"/>
              <a:gd name="T83" fmla="*/ 174 h 203"/>
              <a:gd name="T84" fmla="*/ 146 w 201"/>
              <a:gd name="T85" fmla="*/ 192 h 203"/>
              <a:gd name="T86" fmla="*/ 170 w 201"/>
              <a:gd name="T87" fmla="*/ 175 h 203"/>
              <a:gd name="T88" fmla="*/ 158 w 201"/>
              <a:gd name="T89" fmla="*/ 157 h 203"/>
              <a:gd name="T90" fmla="*/ 169 w 201"/>
              <a:gd name="T91" fmla="*/ 142 h 203"/>
              <a:gd name="T92" fmla="*/ 190 w 201"/>
              <a:gd name="T93" fmla="*/ 150 h 203"/>
              <a:gd name="T94" fmla="*/ 200 w 201"/>
              <a:gd name="T95" fmla="*/ 121 h 203"/>
              <a:gd name="T96" fmla="*/ 179 w 201"/>
              <a:gd name="T97" fmla="*/ 114 h 203"/>
              <a:gd name="T98" fmla="*/ 180 w 201"/>
              <a:gd name="T99" fmla="*/ 101 h 203"/>
              <a:gd name="T100" fmla="*/ 101 w 201"/>
              <a:gd name="T101" fmla="*/ 158 h 203"/>
              <a:gd name="T102" fmla="*/ 47 w 201"/>
              <a:gd name="T103" fmla="*/ 103 h 203"/>
              <a:gd name="T104" fmla="*/ 101 w 201"/>
              <a:gd name="T105" fmla="*/ 49 h 203"/>
              <a:gd name="T106" fmla="*/ 155 w 201"/>
              <a:gd name="T107" fmla="*/ 103 h 203"/>
              <a:gd name="T108" fmla="*/ 101 w 201"/>
              <a:gd name="T109" fmla="*/ 15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1" h="203">
                <a:moveTo>
                  <a:pt x="101" y="60"/>
                </a:moveTo>
                <a:cubicBezTo>
                  <a:pt x="77" y="60"/>
                  <a:pt x="58" y="80"/>
                  <a:pt x="58" y="103"/>
                </a:cubicBezTo>
                <a:cubicBezTo>
                  <a:pt x="58" y="127"/>
                  <a:pt x="77" y="147"/>
                  <a:pt x="101" y="147"/>
                </a:cubicBezTo>
                <a:cubicBezTo>
                  <a:pt x="125" y="147"/>
                  <a:pt x="144" y="127"/>
                  <a:pt x="144" y="103"/>
                </a:cubicBezTo>
                <a:cubicBezTo>
                  <a:pt x="144" y="80"/>
                  <a:pt x="125" y="60"/>
                  <a:pt x="101" y="60"/>
                </a:cubicBezTo>
                <a:close/>
                <a:moveTo>
                  <a:pt x="180" y="101"/>
                </a:moveTo>
                <a:cubicBezTo>
                  <a:pt x="180" y="99"/>
                  <a:pt x="180" y="97"/>
                  <a:pt x="180" y="95"/>
                </a:cubicBezTo>
                <a:cubicBezTo>
                  <a:pt x="201" y="90"/>
                  <a:pt x="201" y="90"/>
                  <a:pt x="201" y="90"/>
                </a:cubicBezTo>
                <a:cubicBezTo>
                  <a:pt x="200" y="80"/>
                  <a:pt x="197" y="70"/>
                  <a:pt x="193" y="61"/>
                </a:cubicBezTo>
                <a:cubicBezTo>
                  <a:pt x="172" y="67"/>
                  <a:pt x="172" y="67"/>
                  <a:pt x="172" y="67"/>
                </a:cubicBezTo>
                <a:cubicBezTo>
                  <a:pt x="170" y="61"/>
                  <a:pt x="166" y="56"/>
                  <a:pt x="162" y="51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0" y="27"/>
                  <a:pt x="162" y="20"/>
                  <a:pt x="153" y="15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2" y="28"/>
                  <a:pt x="124" y="25"/>
                  <a:pt x="115" y="23"/>
                </a:cubicBezTo>
                <a:cubicBezTo>
                  <a:pt x="115" y="1"/>
                  <a:pt x="115" y="1"/>
                  <a:pt x="115" y="1"/>
                </a:cubicBezTo>
                <a:cubicBezTo>
                  <a:pt x="111" y="1"/>
                  <a:pt x="106" y="0"/>
                  <a:pt x="101" y="0"/>
                </a:cubicBezTo>
                <a:cubicBezTo>
                  <a:pt x="95" y="0"/>
                  <a:pt x="91" y="1"/>
                  <a:pt x="86" y="1"/>
                </a:cubicBezTo>
                <a:cubicBezTo>
                  <a:pt x="86" y="23"/>
                  <a:pt x="86" y="23"/>
                  <a:pt x="86" y="23"/>
                </a:cubicBezTo>
                <a:cubicBezTo>
                  <a:pt x="79" y="24"/>
                  <a:pt x="73" y="26"/>
                  <a:pt x="68" y="29"/>
                </a:cubicBezTo>
                <a:cubicBezTo>
                  <a:pt x="55" y="11"/>
                  <a:pt x="55" y="11"/>
                  <a:pt x="55" y="11"/>
                </a:cubicBezTo>
                <a:cubicBezTo>
                  <a:pt x="46" y="15"/>
                  <a:pt x="38" y="21"/>
                  <a:pt x="31" y="28"/>
                </a:cubicBezTo>
                <a:cubicBezTo>
                  <a:pt x="43" y="46"/>
                  <a:pt x="43" y="46"/>
                  <a:pt x="43" y="46"/>
                </a:cubicBezTo>
                <a:cubicBezTo>
                  <a:pt x="39" y="50"/>
                  <a:pt x="35" y="55"/>
                  <a:pt x="32" y="60"/>
                </a:cubicBezTo>
                <a:cubicBezTo>
                  <a:pt x="12" y="53"/>
                  <a:pt x="12" y="53"/>
                  <a:pt x="12" y="53"/>
                </a:cubicBezTo>
                <a:cubicBezTo>
                  <a:pt x="7" y="62"/>
                  <a:pt x="3" y="71"/>
                  <a:pt x="1" y="81"/>
                </a:cubicBezTo>
                <a:cubicBezTo>
                  <a:pt x="22" y="88"/>
                  <a:pt x="22" y="88"/>
                  <a:pt x="22" y="88"/>
                </a:cubicBezTo>
                <a:cubicBezTo>
                  <a:pt x="21" y="93"/>
                  <a:pt x="21" y="97"/>
                  <a:pt x="21" y="101"/>
                </a:cubicBezTo>
                <a:cubicBezTo>
                  <a:pt x="21" y="103"/>
                  <a:pt x="21" y="105"/>
                  <a:pt x="21" y="107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23"/>
                  <a:pt x="4" y="133"/>
                  <a:pt x="7" y="142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1" y="142"/>
                  <a:pt x="35" y="147"/>
                  <a:pt x="39" y="152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31" y="176"/>
                  <a:pt x="39" y="182"/>
                  <a:pt x="47" y="188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175"/>
                  <a:pt x="77" y="178"/>
                  <a:pt x="86" y="180"/>
                </a:cubicBezTo>
                <a:cubicBezTo>
                  <a:pt x="86" y="202"/>
                  <a:pt x="86" y="202"/>
                  <a:pt x="86" y="202"/>
                </a:cubicBezTo>
                <a:cubicBezTo>
                  <a:pt x="91" y="202"/>
                  <a:pt x="95" y="203"/>
                  <a:pt x="101" y="203"/>
                </a:cubicBezTo>
                <a:cubicBezTo>
                  <a:pt x="106" y="203"/>
                  <a:pt x="111" y="202"/>
                  <a:pt x="115" y="202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22" y="179"/>
                  <a:pt x="128" y="177"/>
                  <a:pt x="134" y="174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88"/>
                  <a:pt x="163" y="182"/>
                  <a:pt x="170" y="175"/>
                </a:cubicBezTo>
                <a:cubicBezTo>
                  <a:pt x="158" y="157"/>
                  <a:pt x="158" y="157"/>
                  <a:pt x="158" y="157"/>
                </a:cubicBezTo>
                <a:cubicBezTo>
                  <a:pt x="162" y="153"/>
                  <a:pt x="166" y="148"/>
                  <a:pt x="169" y="142"/>
                </a:cubicBezTo>
                <a:cubicBezTo>
                  <a:pt x="190" y="150"/>
                  <a:pt x="190" y="150"/>
                  <a:pt x="190" y="150"/>
                </a:cubicBezTo>
                <a:cubicBezTo>
                  <a:pt x="194" y="141"/>
                  <a:pt x="198" y="131"/>
                  <a:pt x="200" y="121"/>
                </a:cubicBezTo>
                <a:cubicBezTo>
                  <a:pt x="179" y="114"/>
                  <a:pt x="179" y="114"/>
                  <a:pt x="179" y="114"/>
                </a:cubicBezTo>
                <a:cubicBezTo>
                  <a:pt x="180" y="110"/>
                  <a:pt x="180" y="106"/>
                  <a:pt x="180" y="101"/>
                </a:cubicBezTo>
                <a:close/>
                <a:moveTo>
                  <a:pt x="101" y="158"/>
                </a:moveTo>
                <a:cubicBezTo>
                  <a:pt x="71" y="158"/>
                  <a:pt x="47" y="133"/>
                  <a:pt x="47" y="103"/>
                </a:cubicBezTo>
                <a:cubicBezTo>
                  <a:pt x="47" y="73"/>
                  <a:pt x="71" y="49"/>
                  <a:pt x="101" y="49"/>
                </a:cubicBezTo>
                <a:cubicBezTo>
                  <a:pt x="131" y="49"/>
                  <a:pt x="155" y="73"/>
                  <a:pt x="155" y="103"/>
                </a:cubicBezTo>
                <a:cubicBezTo>
                  <a:pt x="155" y="133"/>
                  <a:pt x="131" y="158"/>
                  <a:pt x="101" y="1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63"/>
          <p:cNvSpPr>
            <a:spLocks noChangeAspect="1" noEditPoints="1"/>
          </p:cNvSpPr>
          <p:nvPr/>
        </p:nvSpPr>
        <p:spPr bwMode="auto">
          <a:xfrm>
            <a:off x="7649183" y="3552680"/>
            <a:ext cx="349240" cy="396673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910"/>
          <p:cNvSpPr>
            <a:spLocks/>
          </p:cNvSpPr>
          <p:nvPr/>
        </p:nvSpPr>
        <p:spPr bwMode="auto">
          <a:xfrm>
            <a:off x="7670598" y="4595977"/>
            <a:ext cx="365912" cy="369218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1" name="组合 80"/>
          <p:cNvGrpSpPr>
            <a:grpSpLocks noChangeAspect="1"/>
          </p:cNvGrpSpPr>
          <p:nvPr/>
        </p:nvGrpSpPr>
        <p:grpSpPr>
          <a:xfrm>
            <a:off x="7632255" y="2533206"/>
            <a:ext cx="407446" cy="309643"/>
            <a:chOff x="10004425" y="1971676"/>
            <a:chExt cx="1593850" cy="1211262"/>
          </a:xfrm>
          <a:solidFill>
            <a:schemeClr val="bg1"/>
          </a:solidFill>
        </p:grpSpPr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Freeform 10"/>
          <p:cNvSpPr>
            <a:spLocks noEditPoints="1"/>
          </p:cNvSpPr>
          <p:nvPr/>
        </p:nvSpPr>
        <p:spPr bwMode="auto">
          <a:xfrm>
            <a:off x="7625336" y="5643585"/>
            <a:ext cx="407872" cy="383317"/>
          </a:xfrm>
          <a:custGeom>
            <a:avLst/>
            <a:gdLst>
              <a:gd name="T0" fmla="*/ 401 w 415"/>
              <a:gd name="T1" fmla="*/ 70 h 390"/>
              <a:gd name="T2" fmla="*/ 102 w 415"/>
              <a:gd name="T3" fmla="*/ 70 h 390"/>
              <a:gd name="T4" fmla="*/ 82 w 415"/>
              <a:gd name="T5" fmla="*/ 27 h 390"/>
              <a:gd name="T6" fmla="*/ 3 w 415"/>
              <a:gd name="T7" fmla="*/ 10 h 390"/>
              <a:gd name="T8" fmla="*/ 66 w 415"/>
              <a:gd name="T9" fmla="*/ 49 h 390"/>
              <a:gd name="T10" fmla="*/ 128 w 415"/>
              <a:gd name="T11" fmla="*/ 254 h 390"/>
              <a:gd name="T12" fmla="*/ 110 w 415"/>
              <a:gd name="T13" fmla="*/ 319 h 390"/>
              <a:gd name="T14" fmla="*/ 129 w 415"/>
              <a:gd name="T15" fmla="*/ 324 h 390"/>
              <a:gd name="T16" fmla="*/ 159 w 415"/>
              <a:gd name="T17" fmla="*/ 390 h 390"/>
              <a:gd name="T18" fmla="*/ 188 w 415"/>
              <a:gd name="T19" fmla="*/ 324 h 390"/>
              <a:gd name="T20" fmla="*/ 265 w 415"/>
              <a:gd name="T21" fmla="*/ 351 h 390"/>
              <a:gd name="T22" fmla="*/ 344 w 415"/>
              <a:gd name="T23" fmla="*/ 351 h 390"/>
              <a:gd name="T24" fmla="*/ 346 w 415"/>
              <a:gd name="T25" fmla="*/ 324 h 390"/>
              <a:gd name="T26" fmla="*/ 346 w 415"/>
              <a:gd name="T27" fmla="*/ 302 h 390"/>
              <a:gd name="T28" fmla="*/ 147 w 415"/>
              <a:gd name="T29" fmla="*/ 268 h 390"/>
              <a:gd name="T30" fmla="*/ 346 w 415"/>
              <a:gd name="T31" fmla="*/ 269 h 390"/>
              <a:gd name="T32" fmla="*/ 414 w 415"/>
              <a:gd name="T33" fmla="*/ 87 h 390"/>
              <a:gd name="T34" fmla="*/ 159 w 415"/>
              <a:gd name="T35" fmla="*/ 368 h 390"/>
              <a:gd name="T36" fmla="*/ 159 w 415"/>
              <a:gd name="T37" fmla="*/ 333 h 390"/>
              <a:gd name="T38" fmla="*/ 159 w 415"/>
              <a:gd name="T39" fmla="*/ 368 h 390"/>
              <a:gd name="T40" fmla="*/ 287 w 415"/>
              <a:gd name="T41" fmla="*/ 351 h 390"/>
              <a:gd name="T42" fmla="*/ 322 w 415"/>
              <a:gd name="T43" fmla="*/ 351 h 390"/>
              <a:gd name="T44" fmla="*/ 374 w 415"/>
              <a:gd name="T45" fmla="*/ 126 h 390"/>
              <a:gd name="T46" fmla="*/ 306 w 415"/>
              <a:gd name="T47" fmla="*/ 97 h 390"/>
              <a:gd name="T48" fmla="*/ 374 w 415"/>
              <a:gd name="T49" fmla="*/ 126 h 390"/>
              <a:gd name="T50" fmla="*/ 306 w 415"/>
              <a:gd name="T51" fmla="*/ 187 h 390"/>
              <a:gd name="T52" fmla="*/ 365 w 415"/>
              <a:gd name="T53" fmla="*/ 153 h 390"/>
              <a:gd name="T54" fmla="*/ 219 w 415"/>
              <a:gd name="T55" fmla="*/ 153 h 390"/>
              <a:gd name="T56" fmla="*/ 280 w 415"/>
              <a:gd name="T57" fmla="*/ 187 h 390"/>
              <a:gd name="T58" fmla="*/ 219 w 415"/>
              <a:gd name="T59" fmla="*/ 153 h 390"/>
              <a:gd name="T60" fmla="*/ 219 w 415"/>
              <a:gd name="T61" fmla="*/ 242 h 390"/>
              <a:gd name="T62" fmla="*/ 280 w 415"/>
              <a:gd name="T63" fmla="*/ 214 h 390"/>
              <a:gd name="T64" fmla="*/ 130 w 415"/>
              <a:gd name="T65" fmla="*/ 153 h 390"/>
              <a:gd name="T66" fmla="*/ 192 w 415"/>
              <a:gd name="T67" fmla="*/ 187 h 390"/>
              <a:gd name="T68" fmla="*/ 130 w 415"/>
              <a:gd name="T69" fmla="*/ 153 h 390"/>
              <a:gd name="T70" fmla="*/ 280 w 415"/>
              <a:gd name="T71" fmla="*/ 97 h 390"/>
              <a:gd name="T72" fmla="*/ 219 w 415"/>
              <a:gd name="T73" fmla="*/ 126 h 390"/>
              <a:gd name="T74" fmla="*/ 192 w 415"/>
              <a:gd name="T75" fmla="*/ 97 h 390"/>
              <a:gd name="T76" fmla="*/ 121 w 415"/>
              <a:gd name="T77" fmla="*/ 126 h 390"/>
              <a:gd name="T78" fmla="*/ 192 w 415"/>
              <a:gd name="T79" fmla="*/ 97 h 390"/>
              <a:gd name="T80" fmla="*/ 192 w 415"/>
              <a:gd name="T81" fmla="*/ 214 h 390"/>
              <a:gd name="T82" fmla="*/ 161 w 415"/>
              <a:gd name="T83" fmla="*/ 242 h 390"/>
              <a:gd name="T84" fmla="*/ 306 w 415"/>
              <a:gd name="T85" fmla="*/ 242 h 390"/>
              <a:gd name="T86" fmla="*/ 346 w 415"/>
              <a:gd name="T87" fmla="*/ 214 h 390"/>
              <a:gd name="T88" fmla="*/ 306 w 415"/>
              <a:gd name="T89" fmla="*/ 24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5" h="390">
                <a:moveTo>
                  <a:pt x="412" y="76"/>
                </a:moveTo>
                <a:cubicBezTo>
                  <a:pt x="410" y="72"/>
                  <a:pt x="406" y="70"/>
                  <a:pt x="401" y="70"/>
                </a:cubicBezTo>
                <a:cubicBezTo>
                  <a:pt x="103" y="70"/>
                  <a:pt x="103" y="70"/>
                  <a:pt x="103" y="70"/>
                </a:cubicBezTo>
                <a:cubicBezTo>
                  <a:pt x="103" y="70"/>
                  <a:pt x="102" y="70"/>
                  <a:pt x="102" y="70"/>
                </a:cubicBezTo>
                <a:cubicBezTo>
                  <a:pt x="89" y="35"/>
                  <a:pt x="89" y="35"/>
                  <a:pt x="89" y="35"/>
                </a:cubicBezTo>
                <a:cubicBezTo>
                  <a:pt x="88" y="31"/>
                  <a:pt x="85" y="28"/>
                  <a:pt x="82" y="27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0"/>
                  <a:pt x="5" y="3"/>
                  <a:pt x="3" y="10"/>
                </a:cubicBezTo>
                <a:cubicBezTo>
                  <a:pt x="0" y="17"/>
                  <a:pt x="3" y="25"/>
                  <a:pt x="10" y="27"/>
                </a:cubicBezTo>
                <a:cubicBezTo>
                  <a:pt x="66" y="49"/>
                  <a:pt x="66" y="49"/>
                  <a:pt x="66" y="49"/>
                </a:cubicBezTo>
                <a:cubicBezTo>
                  <a:pt x="135" y="247"/>
                  <a:pt x="135" y="247"/>
                  <a:pt x="135" y="247"/>
                </a:cubicBezTo>
                <a:cubicBezTo>
                  <a:pt x="132" y="248"/>
                  <a:pt x="130" y="251"/>
                  <a:pt x="128" y="254"/>
                </a:cubicBezTo>
                <a:cubicBezTo>
                  <a:pt x="109" y="309"/>
                  <a:pt x="109" y="309"/>
                  <a:pt x="109" y="309"/>
                </a:cubicBezTo>
                <a:cubicBezTo>
                  <a:pt x="107" y="313"/>
                  <a:pt x="108" y="316"/>
                  <a:pt x="110" y="319"/>
                </a:cubicBezTo>
                <a:cubicBezTo>
                  <a:pt x="112" y="322"/>
                  <a:pt x="115" y="324"/>
                  <a:pt x="119" y="324"/>
                </a:cubicBezTo>
                <a:cubicBezTo>
                  <a:pt x="129" y="324"/>
                  <a:pt x="129" y="324"/>
                  <a:pt x="129" y="324"/>
                </a:cubicBezTo>
                <a:cubicBezTo>
                  <a:pt x="123" y="331"/>
                  <a:pt x="119" y="340"/>
                  <a:pt x="119" y="351"/>
                </a:cubicBezTo>
                <a:cubicBezTo>
                  <a:pt x="119" y="372"/>
                  <a:pt x="137" y="390"/>
                  <a:pt x="159" y="390"/>
                </a:cubicBezTo>
                <a:cubicBezTo>
                  <a:pt x="181" y="390"/>
                  <a:pt x="198" y="372"/>
                  <a:pt x="198" y="351"/>
                </a:cubicBezTo>
                <a:cubicBezTo>
                  <a:pt x="198" y="340"/>
                  <a:pt x="194" y="331"/>
                  <a:pt x="188" y="324"/>
                </a:cubicBezTo>
                <a:cubicBezTo>
                  <a:pt x="275" y="324"/>
                  <a:pt x="275" y="324"/>
                  <a:pt x="275" y="324"/>
                </a:cubicBezTo>
                <a:cubicBezTo>
                  <a:pt x="268" y="331"/>
                  <a:pt x="265" y="340"/>
                  <a:pt x="265" y="351"/>
                </a:cubicBezTo>
                <a:cubicBezTo>
                  <a:pt x="265" y="372"/>
                  <a:pt x="282" y="390"/>
                  <a:pt x="304" y="390"/>
                </a:cubicBezTo>
                <a:cubicBezTo>
                  <a:pt x="326" y="390"/>
                  <a:pt x="344" y="372"/>
                  <a:pt x="344" y="351"/>
                </a:cubicBezTo>
                <a:cubicBezTo>
                  <a:pt x="344" y="340"/>
                  <a:pt x="340" y="331"/>
                  <a:pt x="334" y="324"/>
                </a:cubicBezTo>
                <a:cubicBezTo>
                  <a:pt x="346" y="324"/>
                  <a:pt x="346" y="324"/>
                  <a:pt x="346" y="324"/>
                </a:cubicBezTo>
                <a:cubicBezTo>
                  <a:pt x="352" y="324"/>
                  <a:pt x="357" y="319"/>
                  <a:pt x="357" y="313"/>
                </a:cubicBezTo>
                <a:cubicBezTo>
                  <a:pt x="357" y="307"/>
                  <a:pt x="352" y="302"/>
                  <a:pt x="346" y="302"/>
                </a:cubicBezTo>
                <a:cubicBezTo>
                  <a:pt x="135" y="302"/>
                  <a:pt x="135" y="302"/>
                  <a:pt x="135" y="302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48" y="268"/>
                  <a:pt x="150" y="269"/>
                  <a:pt x="152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52" y="269"/>
                  <a:pt x="357" y="265"/>
                  <a:pt x="359" y="260"/>
                </a:cubicBezTo>
                <a:cubicBezTo>
                  <a:pt x="414" y="87"/>
                  <a:pt x="414" y="87"/>
                  <a:pt x="414" y="87"/>
                </a:cubicBezTo>
                <a:cubicBezTo>
                  <a:pt x="415" y="83"/>
                  <a:pt x="415" y="79"/>
                  <a:pt x="412" y="76"/>
                </a:cubicBezTo>
                <a:moveTo>
                  <a:pt x="159" y="368"/>
                </a:moveTo>
                <a:cubicBezTo>
                  <a:pt x="149" y="368"/>
                  <a:pt x="141" y="360"/>
                  <a:pt x="141" y="351"/>
                </a:cubicBezTo>
                <a:cubicBezTo>
                  <a:pt x="141" y="341"/>
                  <a:pt x="149" y="333"/>
                  <a:pt x="159" y="333"/>
                </a:cubicBezTo>
                <a:cubicBezTo>
                  <a:pt x="168" y="333"/>
                  <a:pt x="176" y="341"/>
                  <a:pt x="176" y="351"/>
                </a:cubicBezTo>
                <a:cubicBezTo>
                  <a:pt x="176" y="360"/>
                  <a:pt x="168" y="368"/>
                  <a:pt x="159" y="368"/>
                </a:cubicBezTo>
                <a:moveTo>
                  <a:pt x="304" y="368"/>
                </a:moveTo>
                <a:cubicBezTo>
                  <a:pt x="295" y="368"/>
                  <a:pt x="287" y="360"/>
                  <a:pt x="287" y="351"/>
                </a:cubicBezTo>
                <a:cubicBezTo>
                  <a:pt x="287" y="341"/>
                  <a:pt x="295" y="333"/>
                  <a:pt x="304" y="333"/>
                </a:cubicBezTo>
                <a:cubicBezTo>
                  <a:pt x="314" y="333"/>
                  <a:pt x="322" y="341"/>
                  <a:pt x="322" y="351"/>
                </a:cubicBezTo>
                <a:cubicBezTo>
                  <a:pt x="322" y="360"/>
                  <a:pt x="314" y="368"/>
                  <a:pt x="304" y="368"/>
                </a:cubicBezTo>
                <a:moveTo>
                  <a:pt x="374" y="126"/>
                </a:moveTo>
                <a:cubicBezTo>
                  <a:pt x="306" y="126"/>
                  <a:pt x="306" y="126"/>
                  <a:pt x="306" y="126"/>
                </a:cubicBezTo>
                <a:cubicBezTo>
                  <a:pt x="306" y="97"/>
                  <a:pt x="306" y="97"/>
                  <a:pt x="306" y="97"/>
                </a:cubicBezTo>
                <a:cubicBezTo>
                  <a:pt x="383" y="97"/>
                  <a:pt x="383" y="97"/>
                  <a:pt x="383" y="97"/>
                </a:cubicBezTo>
                <a:lnTo>
                  <a:pt x="374" y="126"/>
                </a:lnTo>
                <a:close/>
                <a:moveTo>
                  <a:pt x="354" y="187"/>
                </a:moveTo>
                <a:cubicBezTo>
                  <a:pt x="306" y="187"/>
                  <a:pt x="306" y="187"/>
                  <a:pt x="306" y="18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65" y="153"/>
                  <a:pt x="365" y="153"/>
                  <a:pt x="365" y="153"/>
                </a:cubicBezTo>
                <a:lnTo>
                  <a:pt x="354" y="187"/>
                </a:lnTo>
                <a:close/>
                <a:moveTo>
                  <a:pt x="219" y="153"/>
                </a:moveTo>
                <a:cubicBezTo>
                  <a:pt x="280" y="153"/>
                  <a:pt x="280" y="153"/>
                  <a:pt x="280" y="153"/>
                </a:cubicBezTo>
                <a:cubicBezTo>
                  <a:pt x="280" y="187"/>
                  <a:pt x="280" y="187"/>
                  <a:pt x="280" y="187"/>
                </a:cubicBezTo>
                <a:cubicBezTo>
                  <a:pt x="219" y="187"/>
                  <a:pt x="219" y="187"/>
                  <a:pt x="219" y="187"/>
                </a:cubicBezTo>
                <a:lnTo>
                  <a:pt x="219" y="153"/>
                </a:lnTo>
                <a:close/>
                <a:moveTo>
                  <a:pt x="280" y="242"/>
                </a:moveTo>
                <a:cubicBezTo>
                  <a:pt x="219" y="242"/>
                  <a:pt x="219" y="242"/>
                  <a:pt x="219" y="242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280" y="214"/>
                  <a:pt x="280" y="214"/>
                  <a:pt x="280" y="214"/>
                </a:cubicBezTo>
                <a:lnTo>
                  <a:pt x="280" y="242"/>
                </a:lnTo>
                <a:close/>
                <a:moveTo>
                  <a:pt x="130" y="153"/>
                </a:moveTo>
                <a:cubicBezTo>
                  <a:pt x="192" y="153"/>
                  <a:pt x="192" y="153"/>
                  <a:pt x="192" y="153"/>
                </a:cubicBezTo>
                <a:cubicBezTo>
                  <a:pt x="192" y="187"/>
                  <a:pt x="192" y="187"/>
                  <a:pt x="192" y="187"/>
                </a:cubicBezTo>
                <a:cubicBezTo>
                  <a:pt x="142" y="187"/>
                  <a:pt x="142" y="187"/>
                  <a:pt x="142" y="187"/>
                </a:cubicBezTo>
                <a:lnTo>
                  <a:pt x="130" y="153"/>
                </a:lnTo>
                <a:close/>
                <a:moveTo>
                  <a:pt x="219" y="97"/>
                </a:moveTo>
                <a:cubicBezTo>
                  <a:pt x="280" y="97"/>
                  <a:pt x="280" y="97"/>
                  <a:pt x="280" y="97"/>
                </a:cubicBezTo>
                <a:cubicBezTo>
                  <a:pt x="280" y="126"/>
                  <a:pt x="280" y="126"/>
                  <a:pt x="280" y="126"/>
                </a:cubicBezTo>
                <a:cubicBezTo>
                  <a:pt x="219" y="126"/>
                  <a:pt x="219" y="126"/>
                  <a:pt x="219" y="126"/>
                </a:cubicBezTo>
                <a:lnTo>
                  <a:pt x="219" y="97"/>
                </a:lnTo>
                <a:close/>
                <a:moveTo>
                  <a:pt x="192" y="97"/>
                </a:moveTo>
                <a:cubicBezTo>
                  <a:pt x="192" y="126"/>
                  <a:pt x="192" y="126"/>
                  <a:pt x="192" y="126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11" y="97"/>
                  <a:pt x="111" y="97"/>
                  <a:pt x="111" y="97"/>
                </a:cubicBezTo>
                <a:lnTo>
                  <a:pt x="192" y="97"/>
                </a:lnTo>
                <a:close/>
                <a:moveTo>
                  <a:pt x="151" y="214"/>
                </a:moveTo>
                <a:cubicBezTo>
                  <a:pt x="192" y="214"/>
                  <a:pt x="192" y="214"/>
                  <a:pt x="192" y="214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161" y="242"/>
                  <a:pt x="161" y="242"/>
                  <a:pt x="161" y="242"/>
                </a:cubicBezTo>
                <a:lnTo>
                  <a:pt x="151" y="214"/>
                </a:lnTo>
                <a:close/>
                <a:moveTo>
                  <a:pt x="306" y="242"/>
                </a:moveTo>
                <a:cubicBezTo>
                  <a:pt x="306" y="214"/>
                  <a:pt x="306" y="214"/>
                  <a:pt x="306" y="214"/>
                </a:cubicBezTo>
                <a:cubicBezTo>
                  <a:pt x="346" y="214"/>
                  <a:pt x="346" y="214"/>
                  <a:pt x="346" y="214"/>
                </a:cubicBezTo>
                <a:cubicBezTo>
                  <a:pt x="337" y="242"/>
                  <a:pt x="337" y="242"/>
                  <a:pt x="337" y="242"/>
                </a:cubicBezTo>
                <a:lnTo>
                  <a:pt x="306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8285468" y="1326758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285468" y="5464719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8285468" y="4430228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285468" y="3395738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8285468" y="2361248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983999" y="3674982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2472865" y="3108203"/>
            <a:ext cx="833162" cy="490004"/>
            <a:chOff x="3270162" y="5998926"/>
            <a:chExt cx="855663" cy="503238"/>
          </a:xfrm>
          <a:solidFill>
            <a:schemeClr val="bg1"/>
          </a:solidFill>
        </p:grpSpPr>
        <p:sp>
          <p:nvSpPr>
            <p:cNvPr id="98" name="Freeform 55"/>
            <p:cNvSpPr>
              <a:spLocks/>
            </p:cNvSpPr>
            <p:nvPr/>
          </p:nvSpPr>
          <p:spPr bwMode="auto">
            <a:xfrm>
              <a:off x="3492412" y="5998926"/>
              <a:ext cx="428625" cy="498475"/>
            </a:xfrm>
            <a:custGeom>
              <a:avLst/>
              <a:gdLst>
                <a:gd name="T0" fmla="*/ 0 w 190"/>
                <a:gd name="T1" fmla="*/ 221 h 221"/>
                <a:gd name="T2" fmla="*/ 190 w 190"/>
                <a:gd name="T3" fmla="*/ 221 h 221"/>
                <a:gd name="T4" fmla="*/ 129 w 190"/>
                <a:gd name="T5" fmla="*/ 100 h 221"/>
                <a:gd name="T6" fmla="*/ 151 w 190"/>
                <a:gd name="T7" fmla="*/ 56 h 221"/>
                <a:gd name="T8" fmla="*/ 95 w 190"/>
                <a:gd name="T9" fmla="*/ 0 h 221"/>
                <a:gd name="T10" fmla="*/ 38 w 190"/>
                <a:gd name="T11" fmla="*/ 57 h 221"/>
                <a:gd name="T12" fmla="*/ 61 w 190"/>
                <a:gd name="T13" fmla="*/ 100 h 221"/>
                <a:gd name="T14" fmla="*/ 0 w 190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21">
                  <a:moveTo>
                    <a:pt x="0" y="221"/>
                  </a:moveTo>
                  <a:cubicBezTo>
                    <a:pt x="190" y="221"/>
                    <a:pt x="190" y="221"/>
                    <a:pt x="190" y="221"/>
                  </a:cubicBezTo>
                  <a:cubicBezTo>
                    <a:pt x="190" y="172"/>
                    <a:pt x="165" y="119"/>
                    <a:pt x="129" y="100"/>
                  </a:cubicBezTo>
                  <a:cubicBezTo>
                    <a:pt x="143" y="90"/>
                    <a:pt x="151" y="75"/>
                    <a:pt x="151" y="56"/>
                  </a:cubicBezTo>
                  <a:cubicBezTo>
                    <a:pt x="151" y="25"/>
                    <a:pt x="126" y="0"/>
                    <a:pt x="95" y="0"/>
                  </a:cubicBezTo>
                  <a:cubicBezTo>
                    <a:pt x="64" y="0"/>
                    <a:pt x="38" y="26"/>
                    <a:pt x="38" y="57"/>
                  </a:cubicBezTo>
                  <a:cubicBezTo>
                    <a:pt x="38" y="75"/>
                    <a:pt x="47" y="90"/>
                    <a:pt x="61" y="100"/>
                  </a:cubicBezTo>
                  <a:cubicBezTo>
                    <a:pt x="25" y="119"/>
                    <a:pt x="0" y="172"/>
                    <a:pt x="0" y="22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>
              <a:off x="3884525" y="6141801"/>
              <a:ext cx="241300" cy="360363"/>
            </a:xfrm>
            <a:custGeom>
              <a:avLst/>
              <a:gdLst>
                <a:gd name="T0" fmla="*/ 64 w 107"/>
                <a:gd name="T1" fmla="*/ 72 h 160"/>
                <a:gd name="T2" fmla="*/ 80 w 107"/>
                <a:gd name="T3" fmla="*/ 40 h 160"/>
                <a:gd name="T4" fmla="*/ 40 w 107"/>
                <a:gd name="T5" fmla="*/ 0 h 160"/>
                <a:gd name="T6" fmla="*/ 0 w 107"/>
                <a:gd name="T7" fmla="*/ 40 h 160"/>
                <a:gd name="T8" fmla="*/ 16 w 107"/>
                <a:gd name="T9" fmla="*/ 71 h 160"/>
                <a:gd name="T10" fmla="*/ 7 w 107"/>
                <a:gd name="T11" fmla="*/ 79 h 160"/>
                <a:gd name="T12" fmla="*/ 28 w 107"/>
                <a:gd name="T13" fmla="*/ 160 h 160"/>
                <a:gd name="T14" fmla="*/ 107 w 107"/>
                <a:gd name="T15" fmla="*/ 160 h 160"/>
                <a:gd name="T16" fmla="*/ 64 w 107"/>
                <a:gd name="T17" fmla="*/ 7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64" y="72"/>
                  </a:moveTo>
                  <a:cubicBezTo>
                    <a:pt x="74" y="65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"/>
                    <a:pt x="6" y="63"/>
                    <a:pt x="16" y="71"/>
                  </a:cubicBezTo>
                  <a:cubicBezTo>
                    <a:pt x="13" y="72"/>
                    <a:pt x="10" y="76"/>
                    <a:pt x="7" y="79"/>
                  </a:cubicBezTo>
                  <a:cubicBezTo>
                    <a:pt x="20" y="102"/>
                    <a:pt x="28" y="136"/>
                    <a:pt x="28" y="160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7" y="121"/>
                    <a:pt x="89" y="86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7"/>
            <p:cNvSpPr>
              <a:spLocks/>
            </p:cNvSpPr>
            <p:nvPr/>
          </p:nvSpPr>
          <p:spPr bwMode="auto">
            <a:xfrm>
              <a:off x="3270162" y="6141801"/>
              <a:ext cx="241300" cy="360363"/>
            </a:xfrm>
            <a:custGeom>
              <a:avLst/>
              <a:gdLst>
                <a:gd name="T0" fmla="*/ 91 w 107"/>
                <a:gd name="T1" fmla="*/ 71 h 160"/>
                <a:gd name="T2" fmla="*/ 107 w 107"/>
                <a:gd name="T3" fmla="*/ 39 h 160"/>
                <a:gd name="T4" fmla="*/ 67 w 107"/>
                <a:gd name="T5" fmla="*/ 0 h 160"/>
                <a:gd name="T6" fmla="*/ 27 w 107"/>
                <a:gd name="T7" fmla="*/ 40 h 160"/>
                <a:gd name="T8" fmla="*/ 43 w 107"/>
                <a:gd name="T9" fmla="*/ 72 h 160"/>
                <a:gd name="T10" fmla="*/ 0 w 107"/>
                <a:gd name="T11" fmla="*/ 160 h 160"/>
                <a:gd name="T12" fmla="*/ 86 w 107"/>
                <a:gd name="T13" fmla="*/ 160 h 160"/>
                <a:gd name="T14" fmla="*/ 105 w 107"/>
                <a:gd name="T15" fmla="*/ 82 h 160"/>
                <a:gd name="T16" fmla="*/ 91 w 107"/>
                <a:gd name="T17" fmla="*/ 7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91" y="71"/>
                  </a:moveTo>
                  <a:cubicBezTo>
                    <a:pt x="101" y="63"/>
                    <a:pt x="107" y="52"/>
                    <a:pt x="107" y="39"/>
                  </a:cubicBezTo>
                  <a:cubicBezTo>
                    <a:pt x="107" y="17"/>
                    <a:pt x="89" y="0"/>
                    <a:pt x="67" y="0"/>
                  </a:cubicBezTo>
                  <a:cubicBezTo>
                    <a:pt x="45" y="0"/>
                    <a:pt x="27" y="18"/>
                    <a:pt x="27" y="40"/>
                  </a:cubicBezTo>
                  <a:cubicBezTo>
                    <a:pt x="27" y="53"/>
                    <a:pt x="33" y="65"/>
                    <a:pt x="43" y="72"/>
                  </a:cubicBezTo>
                  <a:cubicBezTo>
                    <a:pt x="18" y="86"/>
                    <a:pt x="0" y="121"/>
                    <a:pt x="0" y="160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36"/>
                    <a:pt x="93" y="105"/>
                    <a:pt x="105" y="82"/>
                  </a:cubicBezTo>
                  <a:cubicBezTo>
                    <a:pt x="101" y="78"/>
                    <a:pt x="96" y="73"/>
                    <a:pt x="91" y="7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263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902233"/>
            <a:ext cx="5230562" cy="3482567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37505" y="1902233"/>
            <a:ext cx="2338280" cy="360000"/>
          </a:xfrm>
          <a:prstGeom prst="roundRect">
            <a:avLst>
              <a:gd name="adj" fmla="val 50000"/>
            </a:avLst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单击添加标题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9237505" y="2653989"/>
            <a:ext cx="2338280" cy="360000"/>
          </a:xfrm>
          <a:prstGeom prst="roundRect">
            <a:avLst>
              <a:gd name="adj" fmla="val 50000"/>
            </a:avLst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单击添加标题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9237505" y="3406128"/>
            <a:ext cx="2338280" cy="360000"/>
          </a:xfrm>
          <a:prstGeom prst="roundRect">
            <a:avLst>
              <a:gd name="adj" fmla="val 50000"/>
            </a:avLst>
          </a:prstGeom>
          <a:solidFill>
            <a:srgbClr val="E1B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单击添加标题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237505" y="4157501"/>
            <a:ext cx="2338280" cy="360000"/>
          </a:xfrm>
          <a:prstGeom prst="roundRect">
            <a:avLst>
              <a:gd name="adj" fmla="val 50000"/>
            </a:avLst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单击添加标题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9237505" y="4909258"/>
            <a:ext cx="2338280" cy="360000"/>
          </a:xfrm>
          <a:prstGeom prst="roundRect">
            <a:avLst>
              <a:gd name="adj" fmla="val 50000"/>
            </a:avLst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单击添加标题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984751" y="2067059"/>
            <a:ext cx="1256797" cy="3041096"/>
            <a:chOff x="5988065" y="2067059"/>
            <a:chExt cx="1256797" cy="304109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88676" y="2067059"/>
              <a:ext cx="1256186" cy="1520203"/>
              <a:chOff x="5988676" y="2067059"/>
              <a:chExt cx="1256186" cy="1520203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5995001" y="2832476"/>
                <a:ext cx="1249861" cy="754786"/>
              </a:xfrm>
              <a:custGeom>
                <a:avLst/>
                <a:gdLst>
                  <a:gd name="connsiteX0" fmla="*/ 0 w 1249861"/>
                  <a:gd name="connsiteY0" fmla="*/ 754786 h 754786"/>
                  <a:gd name="connsiteX1" fmla="*/ 803482 w 1249861"/>
                  <a:gd name="connsiteY1" fmla="*/ 2705 h 754786"/>
                  <a:gd name="connsiteX2" fmla="*/ 1249861 w 1249861"/>
                  <a:gd name="connsiteY2" fmla="*/ 0 h 75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9861" h="754786">
                    <a:moveTo>
                      <a:pt x="0" y="754786"/>
                    </a:moveTo>
                    <a:lnTo>
                      <a:pt x="803482" y="2705"/>
                    </a:lnTo>
                    <a:lnTo>
                      <a:pt x="1249861" y="0"/>
                    </a:lnTo>
                  </a:path>
                </a:pathLst>
              </a:custGeom>
              <a:noFill/>
              <a:ln w="19050">
                <a:solidFill>
                  <a:srgbClr val="546E7A"/>
                </a:solidFill>
                <a:prstDash val="das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5988676" y="2067059"/>
                <a:ext cx="1242811" cy="1513268"/>
              </a:xfrm>
              <a:custGeom>
                <a:avLst/>
                <a:gdLst>
                  <a:gd name="connsiteX0" fmla="*/ 0 w 1242811"/>
                  <a:gd name="connsiteY0" fmla="*/ 1513268 h 1513268"/>
                  <a:gd name="connsiteX1" fmla="*/ 824248 w 1242811"/>
                  <a:gd name="connsiteY1" fmla="*/ 6440 h 1513268"/>
                  <a:gd name="connsiteX2" fmla="*/ 1242811 w 1242811"/>
                  <a:gd name="connsiteY2" fmla="*/ 0 h 151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2811" h="1513268">
                    <a:moveTo>
                      <a:pt x="0" y="1513268"/>
                    </a:moveTo>
                    <a:lnTo>
                      <a:pt x="824248" y="6440"/>
                    </a:lnTo>
                    <a:lnTo>
                      <a:pt x="1242811" y="0"/>
                    </a:lnTo>
                  </a:path>
                </a:pathLst>
              </a:custGeom>
              <a:noFill/>
              <a:ln w="19050">
                <a:solidFill>
                  <a:srgbClr val="546E7A"/>
                </a:solidFill>
                <a:prstDash val="das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flipV="1">
              <a:off x="5988065" y="3587952"/>
              <a:ext cx="1256186" cy="1520203"/>
              <a:chOff x="5988676" y="2067059"/>
              <a:chExt cx="1256186" cy="1520203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95001" y="2832476"/>
                <a:ext cx="1249861" cy="754786"/>
              </a:xfrm>
              <a:custGeom>
                <a:avLst/>
                <a:gdLst>
                  <a:gd name="connsiteX0" fmla="*/ 0 w 1249861"/>
                  <a:gd name="connsiteY0" fmla="*/ 754786 h 754786"/>
                  <a:gd name="connsiteX1" fmla="*/ 803482 w 1249861"/>
                  <a:gd name="connsiteY1" fmla="*/ 2705 h 754786"/>
                  <a:gd name="connsiteX2" fmla="*/ 1249861 w 1249861"/>
                  <a:gd name="connsiteY2" fmla="*/ 0 h 75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9861" h="754786">
                    <a:moveTo>
                      <a:pt x="0" y="754786"/>
                    </a:moveTo>
                    <a:lnTo>
                      <a:pt x="803482" y="2705"/>
                    </a:lnTo>
                    <a:lnTo>
                      <a:pt x="1249861" y="0"/>
                    </a:lnTo>
                  </a:path>
                </a:pathLst>
              </a:custGeom>
              <a:noFill/>
              <a:ln w="19050">
                <a:solidFill>
                  <a:srgbClr val="546E7A"/>
                </a:solidFill>
                <a:prstDash val="das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5988676" y="2067059"/>
                <a:ext cx="1242811" cy="1513268"/>
              </a:xfrm>
              <a:custGeom>
                <a:avLst/>
                <a:gdLst>
                  <a:gd name="connsiteX0" fmla="*/ 0 w 1242811"/>
                  <a:gd name="connsiteY0" fmla="*/ 1513268 h 1513268"/>
                  <a:gd name="connsiteX1" fmla="*/ 824248 w 1242811"/>
                  <a:gd name="connsiteY1" fmla="*/ 6440 h 1513268"/>
                  <a:gd name="connsiteX2" fmla="*/ 1242811 w 1242811"/>
                  <a:gd name="connsiteY2" fmla="*/ 0 h 151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2811" h="1513268">
                    <a:moveTo>
                      <a:pt x="0" y="1513268"/>
                    </a:moveTo>
                    <a:lnTo>
                      <a:pt x="824248" y="6440"/>
                    </a:lnTo>
                    <a:lnTo>
                      <a:pt x="1242811" y="0"/>
                    </a:lnTo>
                  </a:path>
                </a:pathLst>
              </a:custGeom>
              <a:noFill/>
              <a:ln w="19050">
                <a:solidFill>
                  <a:srgbClr val="546E7A"/>
                </a:solidFill>
                <a:prstDash val="das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直接连接符 29"/>
            <p:cNvCxnSpPr>
              <a:stCxn id="37" idx="0"/>
              <a:endCxn id="24" idx="1"/>
            </p:cNvCxnSpPr>
            <p:nvPr/>
          </p:nvCxnSpPr>
          <p:spPr>
            <a:xfrm>
              <a:off x="5988676" y="3580327"/>
              <a:ext cx="1252143" cy="5801"/>
            </a:xfrm>
            <a:prstGeom prst="line">
              <a:avLst/>
            </a:prstGeom>
            <a:ln w="19050"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/>
        </p:nvSpPr>
        <p:spPr>
          <a:xfrm>
            <a:off x="5649903" y="3406128"/>
            <a:ext cx="2338280" cy="360000"/>
          </a:xfrm>
          <a:prstGeom prst="roundRect">
            <a:avLst>
              <a:gd name="adj" fmla="val 50000"/>
            </a:avLst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单击添加标题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893888" y="3394820"/>
            <a:ext cx="409902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chemeClr val="bg1"/>
                </a:solidFill>
              </a:rPr>
              <a:t>PPT</a:t>
            </a:r>
            <a:r>
              <a:rPr lang="zh-CN" altLang="en-US" sz="1600" dirty="0" smtClean="0">
                <a:solidFill>
                  <a:schemeClr val="bg1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chemeClr val="bg1"/>
                </a:solidFill>
              </a:rPr>
              <a:t>QQ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</a:rPr>
              <a:t>11020228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10560" y="2313337"/>
            <a:ext cx="822177" cy="822177"/>
            <a:chOff x="2254662" y="2081999"/>
            <a:chExt cx="951913" cy="951913"/>
          </a:xfrm>
        </p:grpSpPr>
        <p:sp>
          <p:nvSpPr>
            <p:cNvPr id="41" name="椭圆 40"/>
            <p:cNvSpPr/>
            <p:nvPr/>
          </p:nvSpPr>
          <p:spPr>
            <a:xfrm>
              <a:off x="2254662" y="2081999"/>
              <a:ext cx="951913" cy="951913"/>
            </a:xfrm>
            <a:prstGeom prst="ellipse">
              <a:avLst/>
            </a:prstGeom>
            <a:noFill/>
            <a:ln w="28575">
              <a:solidFill>
                <a:srgbClr val="9BBB4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468530" y="2193909"/>
              <a:ext cx="524175" cy="591739"/>
              <a:chOff x="7156451" y="4826087"/>
              <a:chExt cx="763588" cy="862012"/>
            </a:xfrm>
            <a:solidFill>
              <a:srgbClr val="9BBB40"/>
            </a:solidFill>
            <a:effectLst/>
          </p:grpSpPr>
          <p:sp>
            <p:nvSpPr>
              <p:cNvPr id="47" name="Freeform 78"/>
              <p:cNvSpPr>
                <a:spLocks/>
              </p:cNvSpPr>
              <p:nvPr/>
            </p:nvSpPr>
            <p:spPr bwMode="auto">
              <a:xfrm>
                <a:off x="7375526" y="5242012"/>
                <a:ext cx="230188" cy="230187"/>
              </a:xfrm>
              <a:custGeom>
                <a:avLst/>
                <a:gdLst>
                  <a:gd name="T0" fmla="*/ 37 w 47"/>
                  <a:gd name="T1" fmla="*/ 25 h 47"/>
                  <a:gd name="T2" fmla="*/ 16 w 47"/>
                  <a:gd name="T3" fmla="*/ 27 h 47"/>
                  <a:gd name="T4" fmla="*/ 36 w 47"/>
                  <a:gd name="T5" fmla="*/ 3 h 47"/>
                  <a:gd name="T6" fmla="*/ 23 w 47"/>
                  <a:gd name="T7" fmla="*/ 0 h 47"/>
                  <a:gd name="T8" fmla="*/ 0 w 47"/>
                  <a:gd name="T9" fmla="*/ 23 h 47"/>
                  <a:gd name="T10" fmla="*/ 23 w 47"/>
                  <a:gd name="T11" fmla="*/ 47 h 47"/>
                  <a:gd name="T12" fmla="*/ 47 w 47"/>
                  <a:gd name="T13" fmla="*/ 23 h 47"/>
                  <a:gd name="T14" fmla="*/ 45 w 47"/>
                  <a:gd name="T15" fmla="*/ 16 h 47"/>
                  <a:gd name="T16" fmla="*/ 37 w 47"/>
                  <a:gd name="T17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37" y="25"/>
                    </a:moveTo>
                    <a:cubicBezTo>
                      <a:pt x="16" y="27"/>
                      <a:pt x="16" y="27"/>
                      <a:pt x="16" y="2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1"/>
                      <a:pt x="28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6" y="47"/>
                      <a:pt x="47" y="36"/>
                      <a:pt x="47" y="23"/>
                    </a:cubicBezTo>
                    <a:cubicBezTo>
                      <a:pt x="47" y="21"/>
                      <a:pt x="46" y="18"/>
                      <a:pt x="45" y="16"/>
                    </a:cubicBezTo>
                    <a:lnTo>
                      <a:pt x="3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7156451" y="5022937"/>
                <a:ext cx="669925" cy="665162"/>
              </a:xfrm>
              <a:custGeom>
                <a:avLst/>
                <a:gdLst>
                  <a:gd name="T0" fmla="*/ 108 w 137"/>
                  <a:gd name="T1" fmla="*/ 43 h 136"/>
                  <a:gd name="T2" fmla="*/ 115 w 137"/>
                  <a:gd name="T3" fmla="*/ 68 h 136"/>
                  <a:gd name="T4" fmla="*/ 68 w 137"/>
                  <a:gd name="T5" fmla="*/ 115 h 136"/>
                  <a:gd name="T6" fmla="*/ 22 w 137"/>
                  <a:gd name="T7" fmla="*/ 68 h 136"/>
                  <a:gd name="T8" fmla="*/ 68 w 137"/>
                  <a:gd name="T9" fmla="*/ 22 h 136"/>
                  <a:gd name="T10" fmla="*/ 98 w 137"/>
                  <a:gd name="T11" fmla="*/ 32 h 136"/>
                  <a:gd name="T12" fmla="*/ 111 w 137"/>
                  <a:gd name="T13" fmla="*/ 15 h 136"/>
                  <a:gd name="T14" fmla="*/ 68 w 137"/>
                  <a:gd name="T15" fmla="*/ 0 h 136"/>
                  <a:gd name="T16" fmla="*/ 0 w 137"/>
                  <a:gd name="T17" fmla="*/ 68 h 136"/>
                  <a:gd name="T18" fmla="*/ 68 w 137"/>
                  <a:gd name="T19" fmla="*/ 136 h 136"/>
                  <a:gd name="T20" fmla="*/ 137 w 137"/>
                  <a:gd name="T21" fmla="*/ 68 h 136"/>
                  <a:gd name="T22" fmla="*/ 121 w 137"/>
                  <a:gd name="T23" fmla="*/ 26 h 136"/>
                  <a:gd name="T24" fmla="*/ 108 w 137"/>
                  <a:gd name="T25" fmla="*/ 4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36">
                    <a:moveTo>
                      <a:pt x="108" y="43"/>
                    </a:moveTo>
                    <a:cubicBezTo>
                      <a:pt x="112" y="50"/>
                      <a:pt x="115" y="59"/>
                      <a:pt x="115" y="68"/>
                    </a:cubicBezTo>
                    <a:cubicBezTo>
                      <a:pt x="115" y="94"/>
                      <a:pt x="94" y="115"/>
                      <a:pt x="68" y="115"/>
                    </a:cubicBezTo>
                    <a:cubicBezTo>
                      <a:pt x="43" y="115"/>
                      <a:pt x="22" y="94"/>
                      <a:pt x="22" y="68"/>
                    </a:cubicBezTo>
                    <a:cubicBezTo>
                      <a:pt x="22" y="42"/>
                      <a:pt x="43" y="22"/>
                      <a:pt x="68" y="22"/>
                    </a:cubicBezTo>
                    <a:cubicBezTo>
                      <a:pt x="80" y="22"/>
                      <a:pt x="90" y="25"/>
                      <a:pt x="98" y="32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0" y="6"/>
                      <a:pt x="85" y="0"/>
                      <a:pt x="68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6"/>
                      <a:pt x="68" y="136"/>
                    </a:cubicBezTo>
                    <a:cubicBezTo>
                      <a:pt x="106" y="136"/>
                      <a:pt x="137" y="106"/>
                      <a:pt x="137" y="68"/>
                    </a:cubicBezTo>
                    <a:cubicBezTo>
                      <a:pt x="137" y="52"/>
                      <a:pt x="131" y="37"/>
                      <a:pt x="121" y="26"/>
                    </a:cubicBezTo>
                    <a:lnTo>
                      <a:pt x="108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7454901" y="4826087"/>
                <a:ext cx="465138" cy="549275"/>
              </a:xfrm>
              <a:custGeom>
                <a:avLst/>
                <a:gdLst>
                  <a:gd name="T0" fmla="*/ 293 w 293"/>
                  <a:gd name="T1" fmla="*/ 59 h 346"/>
                  <a:gd name="T2" fmla="*/ 225 w 293"/>
                  <a:gd name="T3" fmla="*/ 65 h 346"/>
                  <a:gd name="T4" fmla="*/ 219 w 293"/>
                  <a:gd name="T5" fmla="*/ 0 h 346"/>
                  <a:gd name="T6" fmla="*/ 163 w 293"/>
                  <a:gd name="T7" fmla="*/ 65 h 346"/>
                  <a:gd name="T8" fmla="*/ 157 w 293"/>
                  <a:gd name="T9" fmla="*/ 114 h 346"/>
                  <a:gd name="T10" fmla="*/ 6 w 293"/>
                  <a:gd name="T11" fmla="*/ 306 h 346"/>
                  <a:gd name="T12" fmla="*/ 0 w 293"/>
                  <a:gd name="T13" fmla="*/ 346 h 346"/>
                  <a:gd name="T14" fmla="*/ 40 w 293"/>
                  <a:gd name="T15" fmla="*/ 333 h 346"/>
                  <a:gd name="T16" fmla="*/ 194 w 293"/>
                  <a:gd name="T17" fmla="*/ 142 h 346"/>
                  <a:gd name="T18" fmla="*/ 240 w 293"/>
                  <a:gd name="T19" fmla="*/ 127 h 346"/>
                  <a:gd name="T20" fmla="*/ 293 w 293"/>
                  <a:gd name="T21" fmla="*/ 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3" h="346">
                    <a:moveTo>
                      <a:pt x="293" y="59"/>
                    </a:moveTo>
                    <a:lnTo>
                      <a:pt x="225" y="65"/>
                    </a:lnTo>
                    <a:lnTo>
                      <a:pt x="219" y="0"/>
                    </a:lnTo>
                    <a:lnTo>
                      <a:pt x="163" y="65"/>
                    </a:lnTo>
                    <a:lnTo>
                      <a:pt x="157" y="114"/>
                    </a:lnTo>
                    <a:lnTo>
                      <a:pt x="6" y="306"/>
                    </a:lnTo>
                    <a:lnTo>
                      <a:pt x="0" y="346"/>
                    </a:lnTo>
                    <a:lnTo>
                      <a:pt x="40" y="333"/>
                    </a:lnTo>
                    <a:lnTo>
                      <a:pt x="194" y="142"/>
                    </a:lnTo>
                    <a:lnTo>
                      <a:pt x="240" y="127"/>
                    </a:lnTo>
                    <a:lnTo>
                      <a:pt x="293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80569" y="2313337"/>
            <a:ext cx="822177" cy="822177"/>
            <a:chOff x="3377733" y="2081999"/>
            <a:chExt cx="951913" cy="951913"/>
          </a:xfrm>
        </p:grpSpPr>
        <p:sp>
          <p:nvSpPr>
            <p:cNvPr id="43" name="椭圆 42"/>
            <p:cNvSpPr/>
            <p:nvPr/>
          </p:nvSpPr>
          <p:spPr>
            <a:xfrm>
              <a:off x="3377733" y="2081999"/>
              <a:ext cx="951913" cy="951913"/>
            </a:xfrm>
            <a:prstGeom prst="ellipse">
              <a:avLst/>
            </a:prstGeom>
            <a:noFill/>
            <a:ln w="28575">
              <a:solidFill>
                <a:srgbClr val="E1B80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3550162" y="2233061"/>
              <a:ext cx="582087" cy="591897"/>
              <a:chOff x="6448613" y="5080066"/>
              <a:chExt cx="830729" cy="844729"/>
            </a:xfrm>
            <a:solidFill>
              <a:srgbClr val="E1B805"/>
            </a:solidFill>
            <a:effectLst/>
          </p:grpSpPr>
          <p:sp>
            <p:nvSpPr>
              <p:cNvPr id="60" name="Freeform 42"/>
              <p:cNvSpPr>
                <a:spLocks/>
              </p:cNvSpPr>
              <p:nvPr/>
            </p:nvSpPr>
            <p:spPr bwMode="auto">
              <a:xfrm>
                <a:off x="6455614" y="5080066"/>
                <a:ext cx="690718" cy="487703"/>
              </a:xfrm>
              <a:custGeom>
                <a:avLst/>
                <a:gdLst>
                  <a:gd name="T0" fmla="*/ 122 w 125"/>
                  <a:gd name="T1" fmla="*/ 0 h 87"/>
                  <a:gd name="T2" fmla="*/ 88 w 125"/>
                  <a:gd name="T3" fmla="*/ 12 h 87"/>
                  <a:gd name="T4" fmla="*/ 101 w 125"/>
                  <a:gd name="T5" fmla="*/ 20 h 87"/>
                  <a:gd name="T6" fmla="*/ 42 w 125"/>
                  <a:gd name="T7" fmla="*/ 65 h 87"/>
                  <a:gd name="T8" fmla="*/ 5 w 125"/>
                  <a:gd name="T9" fmla="*/ 71 h 87"/>
                  <a:gd name="T10" fmla="*/ 0 w 125"/>
                  <a:gd name="T11" fmla="*/ 71 h 87"/>
                  <a:gd name="T12" fmla="*/ 0 w 125"/>
                  <a:gd name="T13" fmla="*/ 79 h 87"/>
                  <a:gd name="T14" fmla="*/ 0 w 125"/>
                  <a:gd name="T15" fmla="*/ 87 h 87"/>
                  <a:gd name="T16" fmla="*/ 6 w 125"/>
                  <a:gd name="T17" fmla="*/ 87 h 87"/>
                  <a:gd name="T18" fmla="*/ 46 w 125"/>
                  <a:gd name="T19" fmla="*/ 80 h 87"/>
                  <a:gd name="T20" fmla="*/ 87 w 125"/>
                  <a:gd name="T21" fmla="*/ 58 h 87"/>
                  <a:gd name="T22" fmla="*/ 115 w 125"/>
                  <a:gd name="T23" fmla="*/ 28 h 87"/>
                  <a:gd name="T24" fmla="*/ 125 w 125"/>
                  <a:gd name="T25" fmla="*/ 34 h 87"/>
                  <a:gd name="T26" fmla="*/ 122 w 125"/>
                  <a:gd name="T2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87">
                    <a:moveTo>
                      <a:pt x="122" y="0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87" y="41"/>
                      <a:pt x="67" y="56"/>
                      <a:pt x="42" y="65"/>
                    </a:cubicBezTo>
                    <a:cubicBezTo>
                      <a:pt x="26" y="70"/>
                      <a:pt x="12" y="71"/>
                      <a:pt x="5" y="71"/>
                    </a:cubicBezTo>
                    <a:cubicBezTo>
                      <a:pt x="2" y="71"/>
                      <a:pt x="0" y="71"/>
                      <a:pt x="0" y="7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1" y="87"/>
                      <a:pt x="3" y="87"/>
                      <a:pt x="6" y="87"/>
                    </a:cubicBezTo>
                    <a:cubicBezTo>
                      <a:pt x="14" y="87"/>
                      <a:pt x="29" y="86"/>
                      <a:pt x="46" y="80"/>
                    </a:cubicBezTo>
                    <a:cubicBezTo>
                      <a:pt x="61" y="75"/>
                      <a:pt x="75" y="67"/>
                      <a:pt x="87" y="58"/>
                    </a:cubicBezTo>
                    <a:cubicBezTo>
                      <a:pt x="98" y="50"/>
                      <a:pt x="107" y="40"/>
                      <a:pt x="115" y="28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22" y="0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3"/>
              <p:cNvSpPr>
                <a:spLocks noChangeArrowheads="1"/>
              </p:cNvSpPr>
              <p:nvPr/>
            </p:nvSpPr>
            <p:spPr bwMode="auto">
              <a:xfrm>
                <a:off x="6448613" y="5644775"/>
                <a:ext cx="156345" cy="1796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4"/>
              <p:cNvSpPr>
                <a:spLocks noChangeArrowheads="1"/>
              </p:cNvSpPr>
              <p:nvPr/>
            </p:nvSpPr>
            <p:spPr bwMode="auto">
              <a:xfrm>
                <a:off x="6448613" y="5644775"/>
                <a:ext cx="156345" cy="1796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Rectangle 45"/>
              <p:cNvSpPr>
                <a:spLocks noChangeArrowheads="1"/>
              </p:cNvSpPr>
              <p:nvPr/>
            </p:nvSpPr>
            <p:spPr bwMode="auto">
              <a:xfrm>
                <a:off x="6637627" y="5588771"/>
                <a:ext cx="161012" cy="2356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Rectangle 46"/>
              <p:cNvSpPr>
                <a:spLocks noChangeArrowheads="1"/>
              </p:cNvSpPr>
              <p:nvPr/>
            </p:nvSpPr>
            <p:spPr bwMode="auto">
              <a:xfrm>
                <a:off x="6637627" y="5588771"/>
                <a:ext cx="161012" cy="2356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47"/>
              <p:cNvSpPr>
                <a:spLocks noChangeArrowheads="1"/>
              </p:cNvSpPr>
              <p:nvPr/>
            </p:nvSpPr>
            <p:spPr bwMode="auto">
              <a:xfrm>
                <a:off x="6824308" y="5504764"/>
                <a:ext cx="161012" cy="319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48"/>
              <p:cNvSpPr>
                <a:spLocks noChangeArrowheads="1"/>
              </p:cNvSpPr>
              <p:nvPr/>
            </p:nvSpPr>
            <p:spPr bwMode="auto">
              <a:xfrm>
                <a:off x="6824308" y="5504764"/>
                <a:ext cx="161012" cy="319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49"/>
              <p:cNvSpPr>
                <a:spLocks noChangeArrowheads="1"/>
              </p:cNvSpPr>
              <p:nvPr/>
            </p:nvSpPr>
            <p:spPr bwMode="auto">
              <a:xfrm>
                <a:off x="7013322" y="5381088"/>
                <a:ext cx="161012" cy="4433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50"/>
              <p:cNvSpPr>
                <a:spLocks noChangeArrowheads="1"/>
              </p:cNvSpPr>
              <p:nvPr/>
            </p:nvSpPr>
            <p:spPr bwMode="auto">
              <a:xfrm>
                <a:off x="7013322" y="5381088"/>
                <a:ext cx="161012" cy="4433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51"/>
              <p:cNvSpPr>
                <a:spLocks/>
              </p:cNvSpPr>
              <p:nvPr/>
            </p:nvSpPr>
            <p:spPr bwMode="auto">
              <a:xfrm>
                <a:off x="6448613" y="5080066"/>
                <a:ext cx="830729" cy="844729"/>
              </a:xfrm>
              <a:custGeom>
                <a:avLst/>
                <a:gdLst>
                  <a:gd name="T0" fmla="*/ 144 w 150"/>
                  <a:gd name="T1" fmla="*/ 0 h 151"/>
                  <a:gd name="T2" fmla="*/ 144 w 150"/>
                  <a:gd name="T3" fmla="*/ 0 h 151"/>
                  <a:gd name="T4" fmla="*/ 144 w 150"/>
                  <a:gd name="T5" fmla="*/ 0 h 151"/>
                  <a:gd name="T6" fmla="*/ 140 w 150"/>
                  <a:gd name="T7" fmla="*/ 1 h 151"/>
                  <a:gd name="T8" fmla="*/ 138 w 150"/>
                  <a:gd name="T9" fmla="*/ 6 h 151"/>
                  <a:gd name="T10" fmla="*/ 142 w 150"/>
                  <a:gd name="T11" fmla="*/ 12 h 151"/>
                  <a:gd name="T12" fmla="*/ 142 w 150"/>
                  <a:gd name="T13" fmla="*/ 144 h 151"/>
                  <a:gd name="T14" fmla="*/ 12 w 150"/>
                  <a:gd name="T15" fmla="*/ 144 h 151"/>
                  <a:gd name="T16" fmla="*/ 6 w 150"/>
                  <a:gd name="T17" fmla="*/ 139 h 151"/>
                  <a:gd name="T18" fmla="*/ 0 w 150"/>
                  <a:gd name="T19" fmla="*/ 145 h 151"/>
                  <a:gd name="T20" fmla="*/ 0 w 150"/>
                  <a:gd name="T21" fmla="*/ 146 h 151"/>
                  <a:gd name="T22" fmla="*/ 6 w 150"/>
                  <a:gd name="T23" fmla="*/ 151 h 151"/>
                  <a:gd name="T24" fmla="*/ 12 w 150"/>
                  <a:gd name="T25" fmla="*/ 147 h 151"/>
                  <a:gd name="T26" fmla="*/ 145 w 150"/>
                  <a:gd name="T27" fmla="*/ 147 h 151"/>
                  <a:gd name="T28" fmla="*/ 145 w 150"/>
                  <a:gd name="T29" fmla="*/ 12 h 151"/>
                  <a:gd name="T30" fmla="*/ 150 w 150"/>
                  <a:gd name="T31" fmla="*/ 6 h 151"/>
                  <a:gd name="T32" fmla="*/ 144 w 150"/>
                  <a:gd name="T3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0" h="151">
                    <a:moveTo>
                      <a:pt x="144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2" y="0"/>
                      <a:pt x="141" y="0"/>
                      <a:pt x="140" y="1"/>
                    </a:cubicBezTo>
                    <a:cubicBezTo>
                      <a:pt x="139" y="2"/>
                      <a:pt x="138" y="4"/>
                      <a:pt x="138" y="6"/>
                    </a:cubicBezTo>
                    <a:cubicBezTo>
                      <a:pt x="138" y="9"/>
                      <a:pt x="140" y="11"/>
                      <a:pt x="142" y="12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1" y="141"/>
                      <a:pt x="8" y="139"/>
                      <a:pt x="6" y="139"/>
                    </a:cubicBezTo>
                    <a:cubicBezTo>
                      <a:pt x="2" y="139"/>
                      <a:pt x="0" y="142"/>
                      <a:pt x="0" y="1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3" y="151"/>
                      <a:pt x="6" y="151"/>
                    </a:cubicBezTo>
                    <a:cubicBezTo>
                      <a:pt x="8" y="151"/>
                      <a:pt x="11" y="150"/>
                      <a:pt x="12" y="147"/>
                    </a:cubicBezTo>
                    <a:cubicBezTo>
                      <a:pt x="145" y="147"/>
                      <a:pt x="145" y="147"/>
                      <a:pt x="145" y="147"/>
                    </a:cubicBezTo>
                    <a:cubicBezTo>
                      <a:pt x="145" y="12"/>
                      <a:pt x="145" y="12"/>
                      <a:pt x="145" y="12"/>
                    </a:cubicBezTo>
                    <a:cubicBezTo>
                      <a:pt x="148" y="11"/>
                      <a:pt x="150" y="9"/>
                      <a:pt x="150" y="6"/>
                    </a:cubicBezTo>
                    <a:cubicBezTo>
                      <a:pt x="150" y="2"/>
                      <a:pt x="147" y="0"/>
                      <a:pt x="14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015480" y="2313337"/>
            <a:ext cx="822177" cy="822177"/>
            <a:chOff x="1131591" y="2081999"/>
            <a:chExt cx="951913" cy="951913"/>
          </a:xfrm>
        </p:grpSpPr>
        <p:sp>
          <p:nvSpPr>
            <p:cNvPr id="40" name="椭圆 39"/>
            <p:cNvSpPr/>
            <p:nvPr/>
          </p:nvSpPr>
          <p:spPr>
            <a:xfrm>
              <a:off x="1131591" y="2081999"/>
              <a:ext cx="951913" cy="951913"/>
            </a:xfrm>
            <a:prstGeom prst="ellipse">
              <a:avLst/>
            </a:prstGeom>
            <a:noFill/>
            <a:ln w="28575">
              <a:solidFill>
                <a:srgbClr val="5EC6D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>
              <a:grpSpLocks noChangeAspect="1"/>
            </p:cNvGrpSpPr>
            <p:nvPr/>
          </p:nvGrpSpPr>
          <p:grpSpPr>
            <a:xfrm>
              <a:off x="1305342" y="2315352"/>
              <a:ext cx="569267" cy="432620"/>
              <a:chOff x="10004425" y="1971676"/>
              <a:chExt cx="1593850" cy="1211262"/>
            </a:xfrm>
            <a:solidFill>
              <a:srgbClr val="5EC6D3"/>
            </a:solidFill>
            <a:effectLst/>
          </p:grpSpPr>
          <p:sp>
            <p:nvSpPr>
              <p:cNvPr id="71" name="Freeform 267"/>
              <p:cNvSpPr>
                <a:spLocks/>
              </p:cNvSpPr>
              <p:nvPr/>
            </p:nvSpPr>
            <p:spPr bwMode="auto">
              <a:xfrm>
                <a:off x="10004425" y="1971676"/>
                <a:ext cx="1535113" cy="688975"/>
              </a:xfrm>
              <a:custGeom>
                <a:avLst/>
                <a:gdLst>
                  <a:gd name="T0" fmla="*/ 480 w 967"/>
                  <a:gd name="T1" fmla="*/ 434 h 434"/>
                  <a:gd name="T2" fmla="*/ 0 w 967"/>
                  <a:gd name="T3" fmla="*/ 217 h 434"/>
                  <a:gd name="T4" fmla="*/ 492 w 967"/>
                  <a:gd name="T5" fmla="*/ 0 h 434"/>
                  <a:gd name="T6" fmla="*/ 967 w 967"/>
                  <a:gd name="T7" fmla="*/ 212 h 434"/>
                  <a:gd name="T8" fmla="*/ 480 w 967"/>
                  <a:gd name="T9" fmla="*/ 434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7" h="434">
                    <a:moveTo>
                      <a:pt x="480" y="434"/>
                    </a:moveTo>
                    <a:lnTo>
                      <a:pt x="0" y="217"/>
                    </a:lnTo>
                    <a:lnTo>
                      <a:pt x="492" y="0"/>
                    </a:lnTo>
                    <a:lnTo>
                      <a:pt x="967" y="212"/>
                    </a:lnTo>
                    <a:lnTo>
                      <a:pt x="480" y="4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Rectangle 268"/>
              <p:cNvSpPr>
                <a:spLocks noChangeArrowheads="1"/>
              </p:cNvSpPr>
              <p:nvPr/>
            </p:nvSpPr>
            <p:spPr bwMode="auto">
              <a:xfrm>
                <a:off x="11474450" y="2297113"/>
                <a:ext cx="46038" cy="503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269"/>
              <p:cNvSpPr>
                <a:spLocks noChangeArrowheads="1"/>
              </p:cNvSpPr>
              <p:nvPr/>
            </p:nvSpPr>
            <p:spPr bwMode="auto">
              <a:xfrm>
                <a:off x="11422063" y="2743201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70"/>
              <p:cNvSpPr>
                <a:spLocks/>
              </p:cNvSpPr>
              <p:nvPr/>
            </p:nvSpPr>
            <p:spPr bwMode="auto">
              <a:xfrm>
                <a:off x="11404600" y="2822576"/>
                <a:ext cx="107950" cy="336550"/>
              </a:xfrm>
              <a:custGeom>
                <a:avLst/>
                <a:gdLst>
                  <a:gd name="T0" fmla="*/ 16 w 29"/>
                  <a:gd name="T1" fmla="*/ 5 h 90"/>
                  <a:gd name="T2" fmla="*/ 6 w 29"/>
                  <a:gd name="T3" fmla="*/ 90 h 90"/>
                  <a:gd name="T4" fmla="*/ 29 w 29"/>
                  <a:gd name="T5" fmla="*/ 90 h 90"/>
                  <a:gd name="T6" fmla="*/ 29 w 29"/>
                  <a:gd name="T7" fmla="*/ 0 h 90"/>
                  <a:gd name="T8" fmla="*/ 16 w 29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0">
                    <a:moveTo>
                      <a:pt x="16" y="5"/>
                    </a:moveTo>
                    <a:cubicBezTo>
                      <a:pt x="16" y="5"/>
                      <a:pt x="0" y="39"/>
                      <a:pt x="6" y="90"/>
                    </a:cubicBez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16" y="8"/>
                      <a:pt x="1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71"/>
              <p:cNvSpPr>
                <a:spLocks/>
              </p:cNvSpPr>
              <p:nvPr/>
            </p:nvSpPr>
            <p:spPr bwMode="auto">
              <a:xfrm>
                <a:off x="11490325" y="2822576"/>
                <a:ext cx="107950" cy="336550"/>
              </a:xfrm>
              <a:custGeom>
                <a:avLst/>
                <a:gdLst>
                  <a:gd name="T0" fmla="*/ 13 w 29"/>
                  <a:gd name="T1" fmla="*/ 5 h 90"/>
                  <a:gd name="T2" fmla="*/ 23 w 29"/>
                  <a:gd name="T3" fmla="*/ 90 h 90"/>
                  <a:gd name="T4" fmla="*/ 0 w 29"/>
                  <a:gd name="T5" fmla="*/ 90 h 90"/>
                  <a:gd name="T6" fmla="*/ 0 w 29"/>
                  <a:gd name="T7" fmla="*/ 0 h 90"/>
                  <a:gd name="T8" fmla="*/ 13 w 29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0">
                    <a:moveTo>
                      <a:pt x="13" y="5"/>
                    </a:moveTo>
                    <a:cubicBezTo>
                      <a:pt x="13" y="5"/>
                      <a:pt x="29" y="39"/>
                      <a:pt x="23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8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72"/>
              <p:cNvSpPr>
                <a:spLocks/>
              </p:cNvSpPr>
              <p:nvPr/>
            </p:nvSpPr>
            <p:spPr bwMode="auto">
              <a:xfrm>
                <a:off x="10309225" y="2522538"/>
                <a:ext cx="889000" cy="660400"/>
              </a:xfrm>
              <a:custGeom>
                <a:avLst/>
                <a:gdLst>
                  <a:gd name="T0" fmla="*/ 237 w 237"/>
                  <a:gd name="T1" fmla="*/ 0 h 176"/>
                  <a:gd name="T2" fmla="*/ 118 w 237"/>
                  <a:gd name="T3" fmla="*/ 55 h 176"/>
                  <a:gd name="T4" fmla="*/ 0 w 237"/>
                  <a:gd name="T5" fmla="*/ 0 h 176"/>
                  <a:gd name="T6" fmla="*/ 0 w 237"/>
                  <a:gd name="T7" fmla="*/ 136 h 176"/>
                  <a:gd name="T8" fmla="*/ 115 w 237"/>
                  <a:gd name="T9" fmla="*/ 176 h 176"/>
                  <a:gd name="T10" fmla="*/ 115 w 237"/>
                  <a:gd name="T11" fmla="*/ 176 h 176"/>
                  <a:gd name="T12" fmla="*/ 118 w 237"/>
                  <a:gd name="T13" fmla="*/ 176 h 176"/>
                  <a:gd name="T14" fmla="*/ 122 w 237"/>
                  <a:gd name="T15" fmla="*/ 176 h 176"/>
                  <a:gd name="T16" fmla="*/ 122 w 237"/>
                  <a:gd name="T17" fmla="*/ 176 h 176"/>
                  <a:gd name="T18" fmla="*/ 237 w 237"/>
                  <a:gd name="T19" fmla="*/ 136 h 176"/>
                  <a:gd name="T20" fmla="*/ 237 w 237"/>
                  <a:gd name="T2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176">
                    <a:moveTo>
                      <a:pt x="237" y="0"/>
                    </a:moveTo>
                    <a:cubicBezTo>
                      <a:pt x="237" y="1"/>
                      <a:pt x="138" y="47"/>
                      <a:pt x="118" y="55"/>
                    </a:cubicBezTo>
                    <a:cubicBezTo>
                      <a:pt x="99" y="47"/>
                      <a:pt x="0" y="1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2" y="170"/>
                      <a:pt x="95" y="175"/>
                      <a:pt x="115" y="176"/>
                    </a:cubicBezTo>
                    <a:cubicBezTo>
                      <a:pt x="115" y="176"/>
                      <a:pt x="115" y="176"/>
                      <a:pt x="115" y="176"/>
                    </a:cubicBezTo>
                    <a:cubicBezTo>
                      <a:pt x="115" y="176"/>
                      <a:pt x="116" y="176"/>
                      <a:pt x="118" y="176"/>
                    </a:cubicBezTo>
                    <a:cubicBezTo>
                      <a:pt x="121" y="176"/>
                      <a:pt x="122" y="176"/>
                      <a:pt x="122" y="176"/>
                    </a:cubicBezTo>
                    <a:cubicBezTo>
                      <a:pt x="122" y="176"/>
                      <a:pt x="122" y="176"/>
                      <a:pt x="122" y="176"/>
                    </a:cubicBezTo>
                    <a:cubicBezTo>
                      <a:pt x="142" y="175"/>
                      <a:pt x="205" y="170"/>
                      <a:pt x="237" y="136"/>
                    </a:cubicBez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 rot="1516084">
            <a:off x="3788834" y="2827775"/>
            <a:ext cx="2070916" cy="2064455"/>
          </a:xfrm>
          <a:custGeom>
            <a:avLst/>
            <a:gdLst>
              <a:gd name="T0" fmla="*/ 19 w 270"/>
              <a:gd name="T1" fmla="*/ 0 h 269"/>
              <a:gd name="T2" fmla="*/ 252 w 270"/>
              <a:gd name="T3" fmla="*/ 0 h 269"/>
              <a:gd name="T4" fmla="*/ 270 w 270"/>
              <a:gd name="T5" fmla="*/ 18 h 269"/>
              <a:gd name="T6" fmla="*/ 270 w 270"/>
              <a:gd name="T7" fmla="*/ 251 h 269"/>
              <a:gd name="T8" fmla="*/ 252 w 270"/>
              <a:gd name="T9" fmla="*/ 269 h 269"/>
              <a:gd name="T10" fmla="*/ 19 w 270"/>
              <a:gd name="T11" fmla="*/ 269 h 269"/>
              <a:gd name="T12" fmla="*/ 0 w 270"/>
              <a:gd name="T13" fmla="*/ 251 h 269"/>
              <a:gd name="T14" fmla="*/ 0 w 270"/>
              <a:gd name="T15" fmla="*/ 18 h 269"/>
              <a:gd name="T16" fmla="*/ 19 w 270"/>
              <a:gd name="T17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69">
                <a:moveTo>
                  <a:pt x="19" y="0"/>
                </a:moveTo>
                <a:cubicBezTo>
                  <a:pt x="252" y="0"/>
                  <a:pt x="252" y="0"/>
                  <a:pt x="252" y="0"/>
                </a:cubicBezTo>
                <a:cubicBezTo>
                  <a:pt x="262" y="0"/>
                  <a:pt x="270" y="8"/>
                  <a:pt x="270" y="18"/>
                </a:cubicBezTo>
                <a:cubicBezTo>
                  <a:pt x="270" y="251"/>
                  <a:pt x="270" y="251"/>
                  <a:pt x="270" y="251"/>
                </a:cubicBezTo>
                <a:cubicBezTo>
                  <a:pt x="270" y="261"/>
                  <a:pt x="262" y="269"/>
                  <a:pt x="252" y="269"/>
                </a:cubicBezTo>
                <a:cubicBezTo>
                  <a:pt x="19" y="269"/>
                  <a:pt x="19" y="269"/>
                  <a:pt x="19" y="269"/>
                </a:cubicBezTo>
                <a:cubicBezTo>
                  <a:pt x="9" y="269"/>
                  <a:pt x="0" y="261"/>
                  <a:pt x="0" y="25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9" y="0"/>
                </a:cubicBezTo>
                <a:close/>
              </a:path>
            </a:pathLst>
          </a:custGeom>
          <a:solidFill>
            <a:srgbClr val="F2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/>
          <p:cNvSpPr>
            <a:spLocks/>
          </p:cNvSpPr>
          <p:nvPr/>
        </p:nvSpPr>
        <p:spPr bwMode="auto">
          <a:xfrm rot="1516084">
            <a:off x="2894411" y="1864045"/>
            <a:ext cx="2797836" cy="2804299"/>
          </a:xfrm>
          <a:custGeom>
            <a:avLst/>
            <a:gdLst>
              <a:gd name="T0" fmla="*/ 10 w 365"/>
              <a:gd name="T1" fmla="*/ 140 h 366"/>
              <a:gd name="T2" fmla="*/ 201 w 365"/>
              <a:gd name="T3" fmla="*/ 6 h 366"/>
              <a:gd name="T4" fmla="*/ 226 w 365"/>
              <a:gd name="T5" fmla="*/ 10 h 366"/>
              <a:gd name="T6" fmla="*/ 360 w 365"/>
              <a:gd name="T7" fmla="*/ 201 h 366"/>
              <a:gd name="T8" fmla="*/ 355 w 365"/>
              <a:gd name="T9" fmla="*/ 226 h 366"/>
              <a:gd name="T10" fmla="*/ 164 w 365"/>
              <a:gd name="T11" fmla="*/ 360 h 366"/>
              <a:gd name="T12" fmla="*/ 139 w 365"/>
              <a:gd name="T13" fmla="*/ 356 h 366"/>
              <a:gd name="T14" fmla="*/ 6 w 365"/>
              <a:gd name="T15" fmla="*/ 165 h 366"/>
              <a:gd name="T16" fmla="*/ 10 w 365"/>
              <a:gd name="T17" fmla="*/ 14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5" h="366">
                <a:moveTo>
                  <a:pt x="10" y="140"/>
                </a:moveTo>
                <a:cubicBezTo>
                  <a:pt x="201" y="6"/>
                  <a:pt x="201" y="6"/>
                  <a:pt x="201" y="6"/>
                </a:cubicBezTo>
                <a:cubicBezTo>
                  <a:pt x="209" y="0"/>
                  <a:pt x="220" y="2"/>
                  <a:pt x="226" y="10"/>
                </a:cubicBezTo>
                <a:cubicBezTo>
                  <a:pt x="360" y="201"/>
                  <a:pt x="360" y="201"/>
                  <a:pt x="360" y="201"/>
                </a:cubicBezTo>
                <a:cubicBezTo>
                  <a:pt x="365" y="209"/>
                  <a:pt x="363" y="221"/>
                  <a:pt x="355" y="226"/>
                </a:cubicBezTo>
                <a:cubicBezTo>
                  <a:pt x="164" y="360"/>
                  <a:pt x="164" y="360"/>
                  <a:pt x="164" y="360"/>
                </a:cubicBezTo>
                <a:cubicBezTo>
                  <a:pt x="156" y="366"/>
                  <a:pt x="145" y="364"/>
                  <a:pt x="139" y="356"/>
                </a:cubicBezTo>
                <a:cubicBezTo>
                  <a:pt x="6" y="165"/>
                  <a:pt x="6" y="165"/>
                  <a:pt x="6" y="165"/>
                </a:cubicBezTo>
                <a:cubicBezTo>
                  <a:pt x="0" y="157"/>
                  <a:pt x="2" y="145"/>
                  <a:pt x="10" y="140"/>
                </a:cubicBezTo>
                <a:close/>
              </a:path>
            </a:pathLst>
          </a:custGeom>
          <a:solidFill>
            <a:srgbClr val="9BB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/>
          <p:cNvSpPr>
            <a:spLocks/>
          </p:cNvSpPr>
          <p:nvPr/>
        </p:nvSpPr>
        <p:spPr bwMode="auto">
          <a:xfrm rot="1516084">
            <a:off x="2153379" y="1694645"/>
            <a:ext cx="2607223" cy="2607224"/>
          </a:xfrm>
          <a:custGeom>
            <a:avLst/>
            <a:gdLst>
              <a:gd name="T0" fmla="*/ 4 w 340"/>
              <a:gd name="T1" fmla="*/ 233 h 340"/>
              <a:gd name="T2" fmla="*/ 83 w 340"/>
              <a:gd name="T3" fmla="*/ 14 h 340"/>
              <a:gd name="T4" fmla="*/ 107 w 340"/>
              <a:gd name="T5" fmla="*/ 4 h 340"/>
              <a:gd name="T6" fmla="*/ 326 w 340"/>
              <a:gd name="T7" fmla="*/ 83 h 340"/>
              <a:gd name="T8" fmla="*/ 336 w 340"/>
              <a:gd name="T9" fmla="*/ 107 h 340"/>
              <a:gd name="T10" fmla="*/ 257 w 340"/>
              <a:gd name="T11" fmla="*/ 325 h 340"/>
              <a:gd name="T12" fmla="*/ 233 w 340"/>
              <a:gd name="T13" fmla="*/ 336 h 340"/>
              <a:gd name="T14" fmla="*/ 15 w 340"/>
              <a:gd name="T15" fmla="*/ 257 h 340"/>
              <a:gd name="T16" fmla="*/ 4 w 340"/>
              <a:gd name="T17" fmla="*/ 233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" h="340">
                <a:moveTo>
                  <a:pt x="4" y="233"/>
                </a:moveTo>
                <a:cubicBezTo>
                  <a:pt x="83" y="14"/>
                  <a:pt x="83" y="14"/>
                  <a:pt x="83" y="14"/>
                </a:cubicBezTo>
                <a:cubicBezTo>
                  <a:pt x="87" y="5"/>
                  <a:pt x="97" y="0"/>
                  <a:pt x="107" y="4"/>
                </a:cubicBezTo>
                <a:cubicBezTo>
                  <a:pt x="326" y="83"/>
                  <a:pt x="326" y="83"/>
                  <a:pt x="326" y="83"/>
                </a:cubicBezTo>
                <a:cubicBezTo>
                  <a:pt x="335" y="87"/>
                  <a:pt x="340" y="97"/>
                  <a:pt x="336" y="107"/>
                </a:cubicBezTo>
                <a:cubicBezTo>
                  <a:pt x="257" y="325"/>
                  <a:pt x="257" y="325"/>
                  <a:pt x="257" y="325"/>
                </a:cubicBezTo>
                <a:cubicBezTo>
                  <a:pt x="253" y="335"/>
                  <a:pt x="243" y="340"/>
                  <a:pt x="233" y="336"/>
                </a:cubicBezTo>
                <a:cubicBezTo>
                  <a:pt x="15" y="257"/>
                  <a:pt x="15" y="257"/>
                  <a:pt x="15" y="257"/>
                </a:cubicBezTo>
                <a:cubicBezTo>
                  <a:pt x="5" y="253"/>
                  <a:pt x="0" y="243"/>
                  <a:pt x="4" y="233"/>
                </a:cubicBezTo>
                <a:close/>
              </a:path>
            </a:pathLst>
          </a:custGeom>
          <a:solidFill>
            <a:srgbClr val="936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8"/>
          <p:cNvSpPr>
            <a:spLocks/>
          </p:cNvSpPr>
          <p:nvPr/>
        </p:nvSpPr>
        <p:spPr bwMode="auto">
          <a:xfrm rot="1516084">
            <a:off x="1370382" y="2013879"/>
            <a:ext cx="2494145" cy="2490915"/>
          </a:xfrm>
          <a:custGeom>
            <a:avLst/>
            <a:gdLst>
              <a:gd name="T0" fmla="*/ 63 w 325"/>
              <a:gd name="T1" fmla="*/ 310 h 325"/>
              <a:gd name="T2" fmla="*/ 3 w 325"/>
              <a:gd name="T3" fmla="*/ 85 h 325"/>
              <a:gd name="T4" fmla="*/ 15 w 325"/>
              <a:gd name="T5" fmla="*/ 62 h 325"/>
              <a:gd name="T6" fmla="*/ 240 w 325"/>
              <a:gd name="T7" fmla="*/ 2 h 325"/>
              <a:gd name="T8" fmla="*/ 263 w 325"/>
              <a:gd name="T9" fmla="*/ 15 h 325"/>
              <a:gd name="T10" fmla="*/ 323 w 325"/>
              <a:gd name="T11" fmla="*/ 240 h 325"/>
              <a:gd name="T12" fmla="*/ 310 w 325"/>
              <a:gd name="T13" fmla="*/ 262 h 325"/>
              <a:gd name="T14" fmla="*/ 85 w 325"/>
              <a:gd name="T15" fmla="*/ 322 h 325"/>
              <a:gd name="T16" fmla="*/ 63 w 325"/>
              <a:gd name="T17" fmla="*/ 31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" h="325">
                <a:moveTo>
                  <a:pt x="63" y="310"/>
                </a:moveTo>
                <a:cubicBezTo>
                  <a:pt x="3" y="85"/>
                  <a:pt x="3" y="85"/>
                  <a:pt x="3" y="85"/>
                </a:cubicBezTo>
                <a:cubicBezTo>
                  <a:pt x="0" y="75"/>
                  <a:pt x="6" y="65"/>
                  <a:pt x="15" y="62"/>
                </a:cubicBezTo>
                <a:cubicBezTo>
                  <a:pt x="240" y="2"/>
                  <a:pt x="240" y="2"/>
                  <a:pt x="240" y="2"/>
                </a:cubicBezTo>
                <a:cubicBezTo>
                  <a:pt x="250" y="0"/>
                  <a:pt x="260" y="5"/>
                  <a:pt x="263" y="15"/>
                </a:cubicBezTo>
                <a:cubicBezTo>
                  <a:pt x="323" y="240"/>
                  <a:pt x="323" y="240"/>
                  <a:pt x="323" y="240"/>
                </a:cubicBezTo>
                <a:cubicBezTo>
                  <a:pt x="325" y="250"/>
                  <a:pt x="320" y="260"/>
                  <a:pt x="310" y="262"/>
                </a:cubicBezTo>
                <a:cubicBezTo>
                  <a:pt x="85" y="322"/>
                  <a:pt x="85" y="322"/>
                  <a:pt x="85" y="322"/>
                </a:cubicBezTo>
                <a:cubicBezTo>
                  <a:pt x="75" y="325"/>
                  <a:pt x="65" y="319"/>
                  <a:pt x="63" y="310"/>
                </a:cubicBezTo>
                <a:close/>
              </a:path>
            </a:pathLst>
          </a:cu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lt1"/>
              </a:solidFill>
            </a:endParaRPr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 rot="1516084">
            <a:off x="672238" y="2539748"/>
            <a:ext cx="2820453" cy="2820453"/>
          </a:xfrm>
          <a:custGeom>
            <a:avLst/>
            <a:gdLst>
              <a:gd name="T0" fmla="*/ 187 w 368"/>
              <a:gd name="T1" fmla="*/ 362 h 368"/>
              <a:gd name="T2" fmla="*/ 8 w 368"/>
              <a:gd name="T3" fmla="*/ 212 h 368"/>
              <a:gd name="T4" fmla="*/ 6 w 368"/>
              <a:gd name="T5" fmla="*/ 187 h 368"/>
              <a:gd name="T6" fmla="*/ 156 w 368"/>
              <a:gd name="T7" fmla="*/ 8 h 368"/>
              <a:gd name="T8" fmla="*/ 181 w 368"/>
              <a:gd name="T9" fmla="*/ 6 h 368"/>
              <a:gd name="T10" fmla="*/ 360 w 368"/>
              <a:gd name="T11" fmla="*/ 156 h 368"/>
              <a:gd name="T12" fmla="*/ 362 w 368"/>
              <a:gd name="T13" fmla="*/ 181 h 368"/>
              <a:gd name="T14" fmla="*/ 212 w 368"/>
              <a:gd name="T15" fmla="*/ 360 h 368"/>
              <a:gd name="T16" fmla="*/ 187 w 368"/>
              <a:gd name="T17" fmla="*/ 362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" h="368">
                <a:moveTo>
                  <a:pt x="187" y="362"/>
                </a:moveTo>
                <a:cubicBezTo>
                  <a:pt x="8" y="212"/>
                  <a:pt x="8" y="212"/>
                  <a:pt x="8" y="212"/>
                </a:cubicBezTo>
                <a:cubicBezTo>
                  <a:pt x="1" y="206"/>
                  <a:pt x="0" y="194"/>
                  <a:pt x="6" y="187"/>
                </a:cubicBezTo>
                <a:cubicBezTo>
                  <a:pt x="156" y="8"/>
                  <a:pt x="156" y="8"/>
                  <a:pt x="156" y="8"/>
                </a:cubicBezTo>
                <a:cubicBezTo>
                  <a:pt x="162" y="1"/>
                  <a:pt x="174" y="0"/>
                  <a:pt x="181" y="6"/>
                </a:cubicBezTo>
                <a:cubicBezTo>
                  <a:pt x="360" y="156"/>
                  <a:pt x="360" y="156"/>
                  <a:pt x="360" y="156"/>
                </a:cubicBezTo>
                <a:cubicBezTo>
                  <a:pt x="367" y="162"/>
                  <a:pt x="368" y="174"/>
                  <a:pt x="362" y="181"/>
                </a:cubicBezTo>
                <a:cubicBezTo>
                  <a:pt x="212" y="360"/>
                  <a:pt x="212" y="360"/>
                  <a:pt x="212" y="360"/>
                </a:cubicBezTo>
                <a:cubicBezTo>
                  <a:pt x="206" y="367"/>
                  <a:pt x="194" y="368"/>
                  <a:pt x="187" y="362"/>
                </a:cubicBezTo>
                <a:close/>
              </a:path>
            </a:pathLst>
          </a:cu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62"/>
          <p:cNvSpPr>
            <a:spLocks noChangeAspect="1"/>
          </p:cNvSpPr>
          <p:nvPr/>
        </p:nvSpPr>
        <p:spPr>
          <a:xfrm>
            <a:off x="7530794" y="1394640"/>
            <a:ext cx="612000" cy="594479"/>
          </a:xfrm>
          <a:prstGeom prst="ellipse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52" name="Oval 67"/>
          <p:cNvSpPr>
            <a:spLocks noChangeAspect="1"/>
          </p:cNvSpPr>
          <p:nvPr/>
        </p:nvSpPr>
        <p:spPr>
          <a:xfrm>
            <a:off x="7530794" y="2424209"/>
            <a:ext cx="612000" cy="594479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53" name="Oval 72"/>
          <p:cNvSpPr>
            <a:spLocks noChangeAspect="1"/>
          </p:cNvSpPr>
          <p:nvPr/>
        </p:nvSpPr>
        <p:spPr>
          <a:xfrm>
            <a:off x="7530794" y="3453778"/>
            <a:ext cx="612000" cy="594479"/>
          </a:xfrm>
          <a:prstGeom prst="ellipse">
            <a:avLst/>
          </a:prstGeom>
          <a:solidFill>
            <a:srgbClr val="93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57" name="Oval 77"/>
          <p:cNvSpPr>
            <a:spLocks noChangeAspect="1"/>
          </p:cNvSpPr>
          <p:nvPr/>
        </p:nvSpPr>
        <p:spPr>
          <a:xfrm>
            <a:off x="7530794" y="4483347"/>
            <a:ext cx="612000" cy="594479"/>
          </a:xfrm>
          <a:prstGeom prst="ellipse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58" name="Oval 96"/>
          <p:cNvSpPr>
            <a:spLocks noChangeAspect="1"/>
          </p:cNvSpPr>
          <p:nvPr/>
        </p:nvSpPr>
        <p:spPr>
          <a:xfrm>
            <a:off x="7530794" y="5512914"/>
            <a:ext cx="612000" cy="594479"/>
          </a:xfrm>
          <a:prstGeom prst="ellipse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6" dirty="0"/>
          </a:p>
        </p:txBody>
      </p:sp>
      <p:sp>
        <p:nvSpPr>
          <p:cNvPr id="59" name="Freeform 285"/>
          <p:cNvSpPr>
            <a:spLocks noEditPoints="1"/>
          </p:cNvSpPr>
          <p:nvPr/>
        </p:nvSpPr>
        <p:spPr bwMode="auto">
          <a:xfrm>
            <a:off x="7632255" y="1484795"/>
            <a:ext cx="409078" cy="414167"/>
          </a:xfrm>
          <a:custGeom>
            <a:avLst/>
            <a:gdLst>
              <a:gd name="T0" fmla="*/ 101 w 201"/>
              <a:gd name="T1" fmla="*/ 60 h 203"/>
              <a:gd name="T2" fmla="*/ 58 w 201"/>
              <a:gd name="T3" fmla="*/ 103 h 203"/>
              <a:gd name="T4" fmla="*/ 101 w 201"/>
              <a:gd name="T5" fmla="*/ 147 h 203"/>
              <a:gd name="T6" fmla="*/ 144 w 201"/>
              <a:gd name="T7" fmla="*/ 103 h 203"/>
              <a:gd name="T8" fmla="*/ 101 w 201"/>
              <a:gd name="T9" fmla="*/ 60 h 203"/>
              <a:gd name="T10" fmla="*/ 180 w 201"/>
              <a:gd name="T11" fmla="*/ 101 h 203"/>
              <a:gd name="T12" fmla="*/ 180 w 201"/>
              <a:gd name="T13" fmla="*/ 95 h 203"/>
              <a:gd name="T14" fmla="*/ 201 w 201"/>
              <a:gd name="T15" fmla="*/ 90 h 203"/>
              <a:gd name="T16" fmla="*/ 193 w 201"/>
              <a:gd name="T17" fmla="*/ 61 h 203"/>
              <a:gd name="T18" fmla="*/ 172 w 201"/>
              <a:gd name="T19" fmla="*/ 67 h 203"/>
              <a:gd name="T20" fmla="*/ 162 w 201"/>
              <a:gd name="T21" fmla="*/ 51 h 203"/>
              <a:gd name="T22" fmla="*/ 176 w 201"/>
              <a:gd name="T23" fmla="*/ 34 h 203"/>
              <a:gd name="T24" fmla="*/ 153 w 201"/>
              <a:gd name="T25" fmla="*/ 15 h 203"/>
              <a:gd name="T26" fmla="*/ 139 w 201"/>
              <a:gd name="T27" fmla="*/ 32 h 203"/>
              <a:gd name="T28" fmla="*/ 115 w 201"/>
              <a:gd name="T29" fmla="*/ 23 h 203"/>
              <a:gd name="T30" fmla="*/ 115 w 201"/>
              <a:gd name="T31" fmla="*/ 1 h 203"/>
              <a:gd name="T32" fmla="*/ 101 w 201"/>
              <a:gd name="T33" fmla="*/ 0 h 203"/>
              <a:gd name="T34" fmla="*/ 86 w 201"/>
              <a:gd name="T35" fmla="*/ 1 h 203"/>
              <a:gd name="T36" fmla="*/ 86 w 201"/>
              <a:gd name="T37" fmla="*/ 23 h 203"/>
              <a:gd name="T38" fmla="*/ 68 w 201"/>
              <a:gd name="T39" fmla="*/ 29 h 203"/>
              <a:gd name="T40" fmla="*/ 55 w 201"/>
              <a:gd name="T41" fmla="*/ 11 h 203"/>
              <a:gd name="T42" fmla="*/ 31 w 201"/>
              <a:gd name="T43" fmla="*/ 28 h 203"/>
              <a:gd name="T44" fmla="*/ 43 w 201"/>
              <a:gd name="T45" fmla="*/ 46 h 203"/>
              <a:gd name="T46" fmla="*/ 32 w 201"/>
              <a:gd name="T47" fmla="*/ 60 h 203"/>
              <a:gd name="T48" fmla="*/ 12 w 201"/>
              <a:gd name="T49" fmla="*/ 53 h 203"/>
              <a:gd name="T50" fmla="*/ 1 w 201"/>
              <a:gd name="T51" fmla="*/ 81 h 203"/>
              <a:gd name="T52" fmla="*/ 22 w 201"/>
              <a:gd name="T53" fmla="*/ 88 h 203"/>
              <a:gd name="T54" fmla="*/ 21 w 201"/>
              <a:gd name="T55" fmla="*/ 101 h 203"/>
              <a:gd name="T56" fmla="*/ 21 w 201"/>
              <a:gd name="T57" fmla="*/ 107 h 203"/>
              <a:gd name="T58" fmla="*/ 0 w 201"/>
              <a:gd name="T59" fmla="*/ 113 h 203"/>
              <a:gd name="T60" fmla="*/ 7 w 201"/>
              <a:gd name="T61" fmla="*/ 142 h 203"/>
              <a:gd name="T62" fmla="*/ 28 w 201"/>
              <a:gd name="T63" fmla="*/ 136 h 203"/>
              <a:gd name="T64" fmla="*/ 39 w 201"/>
              <a:gd name="T65" fmla="*/ 152 h 203"/>
              <a:gd name="T66" fmla="*/ 25 w 201"/>
              <a:gd name="T67" fmla="*/ 169 h 203"/>
              <a:gd name="T68" fmla="*/ 47 w 201"/>
              <a:gd name="T69" fmla="*/ 188 h 203"/>
              <a:gd name="T70" fmla="*/ 61 w 201"/>
              <a:gd name="T71" fmla="*/ 171 h 203"/>
              <a:gd name="T72" fmla="*/ 86 w 201"/>
              <a:gd name="T73" fmla="*/ 180 h 203"/>
              <a:gd name="T74" fmla="*/ 86 w 201"/>
              <a:gd name="T75" fmla="*/ 202 h 203"/>
              <a:gd name="T76" fmla="*/ 101 w 201"/>
              <a:gd name="T77" fmla="*/ 203 h 203"/>
              <a:gd name="T78" fmla="*/ 115 w 201"/>
              <a:gd name="T79" fmla="*/ 202 h 203"/>
              <a:gd name="T80" fmla="*/ 115 w 201"/>
              <a:gd name="T81" fmla="*/ 180 h 203"/>
              <a:gd name="T82" fmla="*/ 134 w 201"/>
              <a:gd name="T83" fmla="*/ 174 h 203"/>
              <a:gd name="T84" fmla="*/ 146 w 201"/>
              <a:gd name="T85" fmla="*/ 192 h 203"/>
              <a:gd name="T86" fmla="*/ 170 w 201"/>
              <a:gd name="T87" fmla="*/ 175 h 203"/>
              <a:gd name="T88" fmla="*/ 158 w 201"/>
              <a:gd name="T89" fmla="*/ 157 h 203"/>
              <a:gd name="T90" fmla="*/ 169 w 201"/>
              <a:gd name="T91" fmla="*/ 142 h 203"/>
              <a:gd name="T92" fmla="*/ 190 w 201"/>
              <a:gd name="T93" fmla="*/ 150 h 203"/>
              <a:gd name="T94" fmla="*/ 200 w 201"/>
              <a:gd name="T95" fmla="*/ 121 h 203"/>
              <a:gd name="T96" fmla="*/ 179 w 201"/>
              <a:gd name="T97" fmla="*/ 114 h 203"/>
              <a:gd name="T98" fmla="*/ 180 w 201"/>
              <a:gd name="T99" fmla="*/ 101 h 203"/>
              <a:gd name="T100" fmla="*/ 101 w 201"/>
              <a:gd name="T101" fmla="*/ 158 h 203"/>
              <a:gd name="T102" fmla="*/ 47 w 201"/>
              <a:gd name="T103" fmla="*/ 103 h 203"/>
              <a:gd name="T104" fmla="*/ 101 w 201"/>
              <a:gd name="T105" fmla="*/ 49 h 203"/>
              <a:gd name="T106" fmla="*/ 155 w 201"/>
              <a:gd name="T107" fmla="*/ 103 h 203"/>
              <a:gd name="T108" fmla="*/ 101 w 201"/>
              <a:gd name="T109" fmla="*/ 15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1" h="203">
                <a:moveTo>
                  <a:pt x="101" y="60"/>
                </a:moveTo>
                <a:cubicBezTo>
                  <a:pt x="77" y="60"/>
                  <a:pt x="58" y="80"/>
                  <a:pt x="58" y="103"/>
                </a:cubicBezTo>
                <a:cubicBezTo>
                  <a:pt x="58" y="127"/>
                  <a:pt x="77" y="147"/>
                  <a:pt x="101" y="147"/>
                </a:cubicBezTo>
                <a:cubicBezTo>
                  <a:pt x="125" y="147"/>
                  <a:pt x="144" y="127"/>
                  <a:pt x="144" y="103"/>
                </a:cubicBezTo>
                <a:cubicBezTo>
                  <a:pt x="144" y="80"/>
                  <a:pt x="125" y="60"/>
                  <a:pt x="101" y="60"/>
                </a:cubicBezTo>
                <a:close/>
                <a:moveTo>
                  <a:pt x="180" y="101"/>
                </a:moveTo>
                <a:cubicBezTo>
                  <a:pt x="180" y="99"/>
                  <a:pt x="180" y="97"/>
                  <a:pt x="180" y="95"/>
                </a:cubicBezTo>
                <a:cubicBezTo>
                  <a:pt x="201" y="90"/>
                  <a:pt x="201" y="90"/>
                  <a:pt x="201" y="90"/>
                </a:cubicBezTo>
                <a:cubicBezTo>
                  <a:pt x="200" y="80"/>
                  <a:pt x="197" y="70"/>
                  <a:pt x="193" y="61"/>
                </a:cubicBezTo>
                <a:cubicBezTo>
                  <a:pt x="172" y="67"/>
                  <a:pt x="172" y="67"/>
                  <a:pt x="172" y="67"/>
                </a:cubicBezTo>
                <a:cubicBezTo>
                  <a:pt x="170" y="61"/>
                  <a:pt x="166" y="56"/>
                  <a:pt x="162" y="51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0" y="27"/>
                  <a:pt x="162" y="20"/>
                  <a:pt x="153" y="15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32" y="28"/>
                  <a:pt x="124" y="25"/>
                  <a:pt x="115" y="23"/>
                </a:cubicBezTo>
                <a:cubicBezTo>
                  <a:pt x="115" y="1"/>
                  <a:pt x="115" y="1"/>
                  <a:pt x="115" y="1"/>
                </a:cubicBezTo>
                <a:cubicBezTo>
                  <a:pt x="111" y="1"/>
                  <a:pt x="106" y="0"/>
                  <a:pt x="101" y="0"/>
                </a:cubicBezTo>
                <a:cubicBezTo>
                  <a:pt x="95" y="0"/>
                  <a:pt x="91" y="1"/>
                  <a:pt x="86" y="1"/>
                </a:cubicBezTo>
                <a:cubicBezTo>
                  <a:pt x="86" y="23"/>
                  <a:pt x="86" y="23"/>
                  <a:pt x="86" y="23"/>
                </a:cubicBezTo>
                <a:cubicBezTo>
                  <a:pt x="79" y="24"/>
                  <a:pt x="73" y="26"/>
                  <a:pt x="68" y="29"/>
                </a:cubicBezTo>
                <a:cubicBezTo>
                  <a:pt x="55" y="11"/>
                  <a:pt x="55" y="11"/>
                  <a:pt x="55" y="11"/>
                </a:cubicBezTo>
                <a:cubicBezTo>
                  <a:pt x="46" y="15"/>
                  <a:pt x="38" y="21"/>
                  <a:pt x="31" y="28"/>
                </a:cubicBezTo>
                <a:cubicBezTo>
                  <a:pt x="43" y="46"/>
                  <a:pt x="43" y="46"/>
                  <a:pt x="43" y="46"/>
                </a:cubicBezTo>
                <a:cubicBezTo>
                  <a:pt x="39" y="50"/>
                  <a:pt x="35" y="55"/>
                  <a:pt x="32" y="60"/>
                </a:cubicBezTo>
                <a:cubicBezTo>
                  <a:pt x="12" y="53"/>
                  <a:pt x="12" y="53"/>
                  <a:pt x="12" y="53"/>
                </a:cubicBezTo>
                <a:cubicBezTo>
                  <a:pt x="7" y="62"/>
                  <a:pt x="3" y="71"/>
                  <a:pt x="1" y="81"/>
                </a:cubicBezTo>
                <a:cubicBezTo>
                  <a:pt x="22" y="88"/>
                  <a:pt x="22" y="88"/>
                  <a:pt x="22" y="88"/>
                </a:cubicBezTo>
                <a:cubicBezTo>
                  <a:pt x="21" y="93"/>
                  <a:pt x="21" y="97"/>
                  <a:pt x="21" y="101"/>
                </a:cubicBezTo>
                <a:cubicBezTo>
                  <a:pt x="21" y="103"/>
                  <a:pt x="21" y="105"/>
                  <a:pt x="21" y="107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23"/>
                  <a:pt x="4" y="133"/>
                  <a:pt x="7" y="142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1" y="142"/>
                  <a:pt x="35" y="147"/>
                  <a:pt x="39" y="152"/>
                </a:cubicBezTo>
                <a:cubicBezTo>
                  <a:pt x="25" y="169"/>
                  <a:pt x="25" y="169"/>
                  <a:pt x="25" y="169"/>
                </a:cubicBezTo>
                <a:cubicBezTo>
                  <a:pt x="31" y="176"/>
                  <a:pt x="39" y="182"/>
                  <a:pt x="47" y="188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175"/>
                  <a:pt x="77" y="178"/>
                  <a:pt x="86" y="180"/>
                </a:cubicBezTo>
                <a:cubicBezTo>
                  <a:pt x="86" y="202"/>
                  <a:pt x="86" y="202"/>
                  <a:pt x="86" y="202"/>
                </a:cubicBezTo>
                <a:cubicBezTo>
                  <a:pt x="91" y="202"/>
                  <a:pt x="95" y="203"/>
                  <a:pt x="101" y="203"/>
                </a:cubicBezTo>
                <a:cubicBezTo>
                  <a:pt x="106" y="203"/>
                  <a:pt x="111" y="202"/>
                  <a:pt x="115" y="202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22" y="179"/>
                  <a:pt x="128" y="177"/>
                  <a:pt x="134" y="174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88"/>
                  <a:pt x="163" y="182"/>
                  <a:pt x="170" y="175"/>
                </a:cubicBezTo>
                <a:cubicBezTo>
                  <a:pt x="158" y="157"/>
                  <a:pt x="158" y="157"/>
                  <a:pt x="158" y="157"/>
                </a:cubicBezTo>
                <a:cubicBezTo>
                  <a:pt x="162" y="153"/>
                  <a:pt x="166" y="148"/>
                  <a:pt x="169" y="142"/>
                </a:cubicBezTo>
                <a:cubicBezTo>
                  <a:pt x="190" y="150"/>
                  <a:pt x="190" y="150"/>
                  <a:pt x="190" y="150"/>
                </a:cubicBezTo>
                <a:cubicBezTo>
                  <a:pt x="194" y="141"/>
                  <a:pt x="198" y="131"/>
                  <a:pt x="200" y="121"/>
                </a:cubicBezTo>
                <a:cubicBezTo>
                  <a:pt x="179" y="114"/>
                  <a:pt x="179" y="114"/>
                  <a:pt x="179" y="114"/>
                </a:cubicBezTo>
                <a:cubicBezTo>
                  <a:pt x="180" y="110"/>
                  <a:pt x="180" y="106"/>
                  <a:pt x="180" y="101"/>
                </a:cubicBezTo>
                <a:close/>
                <a:moveTo>
                  <a:pt x="101" y="158"/>
                </a:moveTo>
                <a:cubicBezTo>
                  <a:pt x="71" y="158"/>
                  <a:pt x="47" y="133"/>
                  <a:pt x="47" y="103"/>
                </a:cubicBezTo>
                <a:cubicBezTo>
                  <a:pt x="47" y="73"/>
                  <a:pt x="71" y="49"/>
                  <a:pt x="101" y="49"/>
                </a:cubicBezTo>
                <a:cubicBezTo>
                  <a:pt x="131" y="49"/>
                  <a:pt x="155" y="73"/>
                  <a:pt x="155" y="103"/>
                </a:cubicBezTo>
                <a:cubicBezTo>
                  <a:pt x="155" y="133"/>
                  <a:pt x="131" y="158"/>
                  <a:pt x="101" y="1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63"/>
          <p:cNvSpPr>
            <a:spLocks noChangeAspect="1" noEditPoints="1"/>
          </p:cNvSpPr>
          <p:nvPr/>
        </p:nvSpPr>
        <p:spPr bwMode="auto">
          <a:xfrm>
            <a:off x="7649183" y="3552680"/>
            <a:ext cx="349240" cy="396673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910"/>
          <p:cNvSpPr>
            <a:spLocks/>
          </p:cNvSpPr>
          <p:nvPr/>
        </p:nvSpPr>
        <p:spPr bwMode="auto">
          <a:xfrm>
            <a:off x="7670598" y="4595977"/>
            <a:ext cx="365912" cy="369218"/>
          </a:xfrm>
          <a:custGeom>
            <a:avLst/>
            <a:gdLst>
              <a:gd name="T0" fmla="*/ 140 w 280"/>
              <a:gd name="T1" fmla="*/ 0 h 283"/>
              <a:gd name="T2" fmla="*/ 0 w 280"/>
              <a:gd name="T3" fmla="*/ 122 h 283"/>
              <a:gd name="T4" fmla="*/ 34 w 280"/>
              <a:gd name="T5" fmla="*/ 104 h 283"/>
              <a:gd name="T6" fmla="*/ 70 w 280"/>
              <a:gd name="T7" fmla="*/ 124 h 283"/>
              <a:gd name="T8" fmla="*/ 105 w 280"/>
              <a:gd name="T9" fmla="*/ 104 h 283"/>
              <a:gd name="T10" fmla="*/ 135 w 280"/>
              <a:gd name="T11" fmla="*/ 117 h 283"/>
              <a:gd name="T12" fmla="*/ 135 w 280"/>
              <a:gd name="T13" fmla="*/ 194 h 283"/>
              <a:gd name="T14" fmla="*/ 129 w 280"/>
              <a:gd name="T15" fmla="*/ 194 h 283"/>
              <a:gd name="T16" fmla="*/ 129 w 280"/>
              <a:gd name="T17" fmla="*/ 222 h 283"/>
              <a:gd name="T18" fmla="*/ 129 w 280"/>
              <a:gd name="T19" fmla="*/ 250 h 283"/>
              <a:gd name="T20" fmla="*/ 127 w 280"/>
              <a:gd name="T21" fmla="*/ 259 h 283"/>
              <a:gd name="T22" fmla="*/ 117 w 280"/>
              <a:gd name="T23" fmla="*/ 264 h 283"/>
              <a:gd name="T24" fmla="*/ 113 w 280"/>
              <a:gd name="T25" fmla="*/ 264 h 283"/>
              <a:gd name="T26" fmla="*/ 107 w 280"/>
              <a:gd name="T27" fmla="*/ 261 h 283"/>
              <a:gd name="T28" fmla="*/ 105 w 280"/>
              <a:gd name="T29" fmla="*/ 257 h 283"/>
              <a:gd name="T30" fmla="*/ 104 w 280"/>
              <a:gd name="T31" fmla="*/ 251 h 283"/>
              <a:gd name="T32" fmla="*/ 101 w 280"/>
              <a:gd name="T33" fmla="*/ 244 h 283"/>
              <a:gd name="T34" fmla="*/ 93 w 280"/>
              <a:gd name="T35" fmla="*/ 240 h 283"/>
              <a:gd name="T36" fmla="*/ 86 w 280"/>
              <a:gd name="T37" fmla="*/ 243 h 283"/>
              <a:gd name="T38" fmla="*/ 83 w 280"/>
              <a:gd name="T39" fmla="*/ 251 h 283"/>
              <a:gd name="T40" fmla="*/ 85 w 280"/>
              <a:gd name="T41" fmla="*/ 264 h 283"/>
              <a:gd name="T42" fmla="*/ 91 w 280"/>
              <a:gd name="T43" fmla="*/ 274 h 283"/>
              <a:gd name="T44" fmla="*/ 107 w 280"/>
              <a:gd name="T45" fmla="*/ 282 h 283"/>
              <a:gd name="T46" fmla="*/ 117 w 280"/>
              <a:gd name="T47" fmla="*/ 283 h 283"/>
              <a:gd name="T48" fmla="*/ 117 w 280"/>
              <a:gd name="T49" fmla="*/ 283 h 283"/>
              <a:gd name="T50" fmla="*/ 117 w 280"/>
              <a:gd name="T51" fmla="*/ 283 h 283"/>
              <a:gd name="T52" fmla="*/ 117 w 280"/>
              <a:gd name="T53" fmla="*/ 283 h 283"/>
              <a:gd name="T54" fmla="*/ 117 w 280"/>
              <a:gd name="T55" fmla="*/ 283 h 283"/>
              <a:gd name="T56" fmla="*/ 117 w 280"/>
              <a:gd name="T57" fmla="*/ 283 h 283"/>
              <a:gd name="T58" fmla="*/ 117 w 280"/>
              <a:gd name="T59" fmla="*/ 283 h 283"/>
              <a:gd name="T60" fmla="*/ 117 w 280"/>
              <a:gd name="T61" fmla="*/ 283 h 283"/>
              <a:gd name="T62" fmla="*/ 143 w 280"/>
              <a:gd name="T63" fmla="*/ 272 h 283"/>
              <a:gd name="T64" fmla="*/ 151 w 280"/>
              <a:gd name="T65" fmla="*/ 250 h 283"/>
              <a:gd name="T66" fmla="*/ 151 w 280"/>
              <a:gd name="T67" fmla="*/ 250 h 283"/>
              <a:gd name="T68" fmla="*/ 151 w 280"/>
              <a:gd name="T69" fmla="*/ 250 h 283"/>
              <a:gd name="T70" fmla="*/ 151 w 280"/>
              <a:gd name="T71" fmla="*/ 222 h 283"/>
              <a:gd name="T72" fmla="*/ 151 w 280"/>
              <a:gd name="T73" fmla="*/ 194 h 283"/>
              <a:gd name="T74" fmla="*/ 145 w 280"/>
              <a:gd name="T75" fmla="*/ 194 h 283"/>
              <a:gd name="T76" fmla="*/ 145 w 280"/>
              <a:gd name="T77" fmla="*/ 117 h 283"/>
              <a:gd name="T78" fmla="*/ 175 w 280"/>
              <a:gd name="T79" fmla="*/ 105 h 283"/>
              <a:gd name="T80" fmla="*/ 210 w 280"/>
              <a:gd name="T81" fmla="*/ 124 h 283"/>
              <a:gd name="T82" fmla="*/ 246 w 280"/>
              <a:gd name="T83" fmla="*/ 105 h 283"/>
              <a:gd name="T84" fmla="*/ 280 w 280"/>
              <a:gd name="T85" fmla="*/ 123 h 283"/>
              <a:gd name="T86" fmla="*/ 140 w 280"/>
              <a:gd name="T8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0" h="283">
                <a:moveTo>
                  <a:pt x="140" y="0"/>
                </a:moveTo>
                <a:cubicBezTo>
                  <a:pt x="68" y="0"/>
                  <a:pt x="9" y="54"/>
                  <a:pt x="0" y="122"/>
                </a:cubicBezTo>
                <a:cubicBezTo>
                  <a:pt x="7" y="112"/>
                  <a:pt x="20" y="104"/>
                  <a:pt x="34" y="104"/>
                </a:cubicBezTo>
                <a:cubicBezTo>
                  <a:pt x="50" y="104"/>
                  <a:pt x="63" y="112"/>
                  <a:pt x="70" y="124"/>
                </a:cubicBezTo>
                <a:cubicBezTo>
                  <a:pt x="76" y="113"/>
                  <a:pt x="89" y="104"/>
                  <a:pt x="105" y="104"/>
                </a:cubicBezTo>
                <a:cubicBezTo>
                  <a:pt x="117" y="104"/>
                  <a:pt x="128" y="110"/>
                  <a:pt x="135" y="117"/>
                </a:cubicBezTo>
                <a:cubicBezTo>
                  <a:pt x="135" y="194"/>
                  <a:pt x="135" y="194"/>
                  <a:pt x="135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9" y="194"/>
                  <a:pt x="129" y="208"/>
                  <a:pt x="129" y="222"/>
                </a:cubicBezTo>
                <a:cubicBezTo>
                  <a:pt x="129" y="236"/>
                  <a:pt x="129" y="250"/>
                  <a:pt x="129" y="250"/>
                </a:cubicBezTo>
                <a:cubicBezTo>
                  <a:pt x="129" y="252"/>
                  <a:pt x="129" y="256"/>
                  <a:pt x="127" y="259"/>
                </a:cubicBezTo>
                <a:cubicBezTo>
                  <a:pt x="125" y="262"/>
                  <a:pt x="122" y="264"/>
                  <a:pt x="117" y="264"/>
                </a:cubicBezTo>
                <a:cubicBezTo>
                  <a:pt x="116" y="264"/>
                  <a:pt x="115" y="264"/>
                  <a:pt x="113" y="264"/>
                </a:cubicBezTo>
                <a:cubicBezTo>
                  <a:pt x="111" y="263"/>
                  <a:pt x="109" y="262"/>
                  <a:pt x="107" y="261"/>
                </a:cubicBezTo>
                <a:cubicBezTo>
                  <a:pt x="106" y="259"/>
                  <a:pt x="106" y="258"/>
                  <a:pt x="105" y="257"/>
                </a:cubicBezTo>
                <a:cubicBezTo>
                  <a:pt x="104" y="255"/>
                  <a:pt x="104" y="253"/>
                  <a:pt x="104" y="251"/>
                </a:cubicBezTo>
                <a:cubicBezTo>
                  <a:pt x="104" y="248"/>
                  <a:pt x="103" y="245"/>
                  <a:pt x="101" y="244"/>
                </a:cubicBezTo>
                <a:cubicBezTo>
                  <a:pt x="99" y="242"/>
                  <a:pt x="96" y="240"/>
                  <a:pt x="93" y="240"/>
                </a:cubicBezTo>
                <a:cubicBezTo>
                  <a:pt x="90" y="240"/>
                  <a:pt x="88" y="242"/>
                  <a:pt x="86" y="243"/>
                </a:cubicBezTo>
                <a:cubicBezTo>
                  <a:pt x="84" y="245"/>
                  <a:pt x="83" y="248"/>
                  <a:pt x="83" y="251"/>
                </a:cubicBezTo>
                <a:cubicBezTo>
                  <a:pt x="83" y="256"/>
                  <a:pt x="83" y="260"/>
                  <a:pt x="85" y="264"/>
                </a:cubicBezTo>
                <a:cubicBezTo>
                  <a:pt x="86" y="267"/>
                  <a:pt x="88" y="271"/>
                  <a:pt x="91" y="274"/>
                </a:cubicBezTo>
                <a:cubicBezTo>
                  <a:pt x="96" y="278"/>
                  <a:pt x="102" y="281"/>
                  <a:pt x="107" y="282"/>
                </a:cubicBezTo>
                <a:cubicBezTo>
                  <a:pt x="112" y="283"/>
                  <a:pt x="116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17" y="283"/>
                  <a:pt x="117" y="283"/>
                  <a:pt x="117" y="283"/>
                </a:cubicBezTo>
                <a:cubicBezTo>
                  <a:pt x="129" y="283"/>
                  <a:pt x="137" y="278"/>
                  <a:pt x="143" y="272"/>
                </a:cubicBezTo>
                <a:cubicBezTo>
                  <a:pt x="148" y="265"/>
                  <a:pt x="150" y="257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50"/>
                  <a:pt x="151" y="250"/>
                  <a:pt x="151" y="250"/>
                </a:cubicBezTo>
                <a:cubicBezTo>
                  <a:pt x="151" y="222"/>
                  <a:pt x="151" y="222"/>
                  <a:pt x="151" y="222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145" y="194"/>
                  <a:pt x="145" y="194"/>
                  <a:pt x="145" y="194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52" y="109"/>
                  <a:pt x="163" y="104"/>
                  <a:pt x="175" y="105"/>
                </a:cubicBezTo>
                <a:cubicBezTo>
                  <a:pt x="191" y="105"/>
                  <a:pt x="204" y="113"/>
                  <a:pt x="210" y="124"/>
                </a:cubicBezTo>
                <a:cubicBezTo>
                  <a:pt x="217" y="113"/>
                  <a:pt x="230" y="105"/>
                  <a:pt x="246" y="105"/>
                </a:cubicBezTo>
                <a:cubicBezTo>
                  <a:pt x="260" y="105"/>
                  <a:pt x="273" y="112"/>
                  <a:pt x="280" y="123"/>
                </a:cubicBezTo>
                <a:cubicBezTo>
                  <a:pt x="271" y="54"/>
                  <a:pt x="212" y="0"/>
                  <a:pt x="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7632255" y="2533206"/>
            <a:ext cx="407446" cy="309643"/>
            <a:chOff x="10004425" y="1971676"/>
            <a:chExt cx="1593850" cy="1211262"/>
          </a:xfrm>
          <a:solidFill>
            <a:schemeClr val="bg1"/>
          </a:solidFill>
        </p:grpSpPr>
        <p:sp>
          <p:nvSpPr>
            <p:cNvPr id="64" name="Freeform 267"/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70"/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71"/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72"/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Freeform 10"/>
          <p:cNvSpPr>
            <a:spLocks noEditPoints="1"/>
          </p:cNvSpPr>
          <p:nvPr/>
        </p:nvSpPr>
        <p:spPr bwMode="auto">
          <a:xfrm>
            <a:off x="7625336" y="5643585"/>
            <a:ext cx="407872" cy="383317"/>
          </a:xfrm>
          <a:custGeom>
            <a:avLst/>
            <a:gdLst>
              <a:gd name="T0" fmla="*/ 401 w 415"/>
              <a:gd name="T1" fmla="*/ 70 h 390"/>
              <a:gd name="T2" fmla="*/ 102 w 415"/>
              <a:gd name="T3" fmla="*/ 70 h 390"/>
              <a:gd name="T4" fmla="*/ 82 w 415"/>
              <a:gd name="T5" fmla="*/ 27 h 390"/>
              <a:gd name="T6" fmla="*/ 3 w 415"/>
              <a:gd name="T7" fmla="*/ 10 h 390"/>
              <a:gd name="T8" fmla="*/ 66 w 415"/>
              <a:gd name="T9" fmla="*/ 49 h 390"/>
              <a:gd name="T10" fmla="*/ 128 w 415"/>
              <a:gd name="T11" fmla="*/ 254 h 390"/>
              <a:gd name="T12" fmla="*/ 110 w 415"/>
              <a:gd name="T13" fmla="*/ 319 h 390"/>
              <a:gd name="T14" fmla="*/ 129 w 415"/>
              <a:gd name="T15" fmla="*/ 324 h 390"/>
              <a:gd name="T16" fmla="*/ 159 w 415"/>
              <a:gd name="T17" fmla="*/ 390 h 390"/>
              <a:gd name="T18" fmla="*/ 188 w 415"/>
              <a:gd name="T19" fmla="*/ 324 h 390"/>
              <a:gd name="T20" fmla="*/ 265 w 415"/>
              <a:gd name="T21" fmla="*/ 351 h 390"/>
              <a:gd name="T22" fmla="*/ 344 w 415"/>
              <a:gd name="T23" fmla="*/ 351 h 390"/>
              <a:gd name="T24" fmla="*/ 346 w 415"/>
              <a:gd name="T25" fmla="*/ 324 h 390"/>
              <a:gd name="T26" fmla="*/ 346 w 415"/>
              <a:gd name="T27" fmla="*/ 302 h 390"/>
              <a:gd name="T28" fmla="*/ 147 w 415"/>
              <a:gd name="T29" fmla="*/ 268 h 390"/>
              <a:gd name="T30" fmla="*/ 346 w 415"/>
              <a:gd name="T31" fmla="*/ 269 h 390"/>
              <a:gd name="T32" fmla="*/ 414 w 415"/>
              <a:gd name="T33" fmla="*/ 87 h 390"/>
              <a:gd name="T34" fmla="*/ 159 w 415"/>
              <a:gd name="T35" fmla="*/ 368 h 390"/>
              <a:gd name="T36" fmla="*/ 159 w 415"/>
              <a:gd name="T37" fmla="*/ 333 h 390"/>
              <a:gd name="T38" fmla="*/ 159 w 415"/>
              <a:gd name="T39" fmla="*/ 368 h 390"/>
              <a:gd name="T40" fmla="*/ 287 w 415"/>
              <a:gd name="T41" fmla="*/ 351 h 390"/>
              <a:gd name="T42" fmla="*/ 322 w 415"/>
              <a:gd name="T43" fmla="*/ 351 h 390"/>
              <a:gd name="T44" fmla="*/ 374 w 415"/>
              <a:gd name="T45" fmla="*/ 126 h 390"/>
              <a:gd name="T46" fmla="*/ 306 w 415"/>
              <a:gd name="T47" fmla="*/ 97 h 390"/>
              <a:gd name="T48" fmla="*/ 374 w 415"/>
              <a:gd name="T49" fmla="*/ 126 h 390"/>
              <a:gd name="T50" fmla="*/ 306 w 415"/>
              <a:gd name="T51" fmla="*/ 187 h 390"/>
              <a:gd name="T52" fmla="*/ 365 w 415"/>
              <a:gd name="T53" fmla="*/ 153 h 390"/>
              <a:gd name="T54" fmla="*/ 219 w 415"/>
              <a:gd name="T55" fmla="*/ 153 h 390"/>
              <a:gd name="T56" fmla="*/ 280 w 415"/>
              <a:gd name="T57" fmla="*/ 187 h 390"/>
              <a:gd name="T58" fmla="*/ 219 w 415"/>
              <a:gd name="T59" fmla="*/ 153 h 390"/>
              <a:gd name="T60" fmla="*/ 219 w 415"/>
              <a:gd name="T61" fmla="*/ 242 h 390"/>
              <a:gd name="T62" fmla="*/ 280 w 415"/>
              <a:gd name="T63" fmla="*/ 214 h 390"/>
              <a:gd name="T64" fmla="*/ 130 w 415"/>
              <a:gd name="T65" fmla="*/ 153 h 390"/>
              <a:gd name="T66" fmla="*/ 192 w 415"/>
              <a:gd name="T67" fmla="*/ 187 h 390"/>
              <a:gd name="T68" fmla="*/ 130 w 415"/>
              <a:gd name="T69" fmla="*/ 153 h 390"/>
              <a:gd name="T70" fmla="*/ 280 w 415"/>
              <a:gd name="T71" fmla="*/ 97 h 390"/>
              <a:gd name="T72" fmla="*/ 219 w 415"/>
              <a:gd name="T73" fmla="*/ 126 h 390"/>
              <a:gd name="T74" fmla="*/ 192 w 415"/>
              <a:gd name="T75" fmla="*/ 97 h 390"/>
              <a:gd name="T76" fmla="*/ 121 w 415"/>
              <a:gd name="T77" fmla="*/ 126 h 390"/>
              <a:gd name="T78" fmla="*/ 192 w 415"/>
              <a:gd name="T79" fmla="*/ 97 h 390"/>
              <a:gd name="T80" fmla="*/ 192 w 415"/>
              <a:gd name="T81" fmla="*/ 214 h 390"/>
              <a:gd name="T82" fmla="*/ 161 w 415"/>
              <a:gd name="T83" fmla="*/ 242 h 390"/>
              <a:gd name="T84" fmla="*/ 306 w 415"/>
              <a:gd name="T85" fmla="*/ 242 h 390"/>
              <a:gd name="T86" fmla="*/ 346 w 415"/>
              <a:gd name="T87" fmla="*/ 214 h 390"/>
              <a:gd name="T88" fmla="*/ 306 w 415"/>
              <a:gd name="T89" fmla="*/ 24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5" h="390">
                <a:moveTo>
                  <a:pt x="412" y="76"/>
                </a:moveTo>
                <a:cubicBezTo>
                  <a:pt x="410" y="72"/>
                  <a:pt x="406" y="70"/>
                  <a:pt x="401" y="70"/>
                </a:cubicBezTo>
                <a:cubicBezTo>
                  <a:pt x="103" y="70"/>
                  <a:pt x="103" y="70"/>
                  <a:pt x="103" y="70"/>
                </a:cubicBezTo>
                <a:cubicBezTo>
                  <a:pt x="103" y="70"/>
                  <a:pt x="102" y="70"/>
                  <a:pt x="102" y="70"/>
                </a:cubicBezTo>
                <a:cubicBezTo>
                  <a:pt x="89" y="35"/>
                  <a:pt x="89" y="35"/>
                  <a:pt x="89" y="35"/>
                </a:cubicBezTo>
                <a:cubicBezTo>
                  <a:pt x="88" y="31"/>
                  <a:pt x="85" y="28"/>
                  <a:pt x="82" y="27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0"/>
                  <a:pt x="5" y="3"/>
                  <a:pt x="3" y="10"/>
                </a:cubicBezTo>
                <a:cubicBezTo>
                  <a:pt x="0" y="17"/>
                  <a:pt x="3" y="25"/>
                  <a:pt x="10" y="27"/>
                </a:cubicBezTo>
                <a:cubicBezTo>
                  <a:pt x="66" y="49"/>
                  <a:pt x="66" y="49"/>
                  <a:pt x="66" y="49"/>
                </a:cubicBezTo>
                <a:cubicBezTo>
                  <a:pt x="135" y="247"/>
                  <a:pt x="135" y="247"/>
                  <a:pt x="135" y="247"/>
                </a:cubicBezTo>
                <a:cubicBezTo>
                  <a:pt x="132" y="248"/>
                  <a:pt x="130" y="251"/>
                  <a:pt x="128" y="254"/>
                </a:cubicBezTo>
                <a:cubicBezTo>
                  <a:pt x="109" y="309"/>
                  <a:pt x="109" y="309"/>
                  <a:pt x="109" y="309"/>
                </a:cubicBezTo>
                <a:cubicBezTo>
                  <a:pt x="107" y="313"/>
                  <a:pt x="108" y="316"/>
                  <a:pt x="110" y="319"/>
                </a:cubicBezTo>
                <a:cubicBezTo>
                  <a:pt x="112" y="322"/>
                  <a:pt x="115" y="324"/>
                  <a:pt x="119" y="324"/>
                </a:cubicBezTo>
                <a:cubicBezTo>
                  <a:pt x="129" y="324"/>
                  <a:pt x="129" y="324"/>
                  <a:pt x="129" y="324"/>
                </a:cubicBezTo>
                <a:cubicBezTo>
                  <a:pt x="123" y="331"/>
                  <a:pt x="119" y="340"/>
                  <a:pt x="119" y="351"/>
                </a:cubicBezTo>
                <a:cubicBezTo>
                  <a:pt x="119" y="372"/>
                  <a:pt x="137" y="390"/>
                  <a:pt x="159" y="390"/>
                </a:cubicBezTo>
                <a:cubicBezTo>
                  <a:pt x="181" y="390"/>
                  <a:pt x="198" y="372"/>
                  <a:pt x="198" y="351"/>
                </a:cubicBezTo>
                <a:cubicBezTo>
                  <a:pt x="198" y="340"/>
                  <a:pt x="194" y="331"/>
                  <a:pt x="188" y="324"/>
                </a:cubicBezTo>
                <a:cubicBezTo>
                  <a:pt x="275" y="324"/>
                  <a:pt x="275" y="324"/>
                  <a:pt x="275" y="324"/>
                </a:cubicBezTo>
                <a:cubicBezTo>
                  <a:pt x="268" y="331"/>
                  <a:pt x="265" y="340"/>
                  <a:pt x="265" y="351"/>
                </a:cubicBezTo>
                <a:cubicBezTo>
                  <a:pt x="265" y="372"/>
                  <a:pt x="282" y="390"/>
                  <a:pt x="304" y="390"/>
                </a:cubicBezTo>
                <a:cubicBezTo>
                  <a:pt x="326" y="390"/>
                  <a:pt x="344" y="372"/>
                  <a:pt x="344" y="351"/>
                </a:cubicBezTo>
                <a:cubicBezTo>
                  <a:pt x="344" y="340"/>
                  <a:pt x="340" y="331"/>
                  <a:pt x="334" y="324"/>
                </a:cubicBezTo>
                <a:cubicBezTo>
                  <a:pt x="346" y="324"/>
                  <a:pt x="346" y="324"/>
                  <a:pt x="346" y="324"/>
                </a:cubicBezTo>
                <a:cubicBezTo>
                  <a:pt x="352" y="324"/>
                  <a:pt x="357" y="319"/>
                  <a:pt x="357" y="313"/>
                </a:cubicBezTo>
                <a:cubicBezTo>
                  <a:pt x="357" y="307"/>
                  <a:pt x="352" y="302"/>
                  <a:pt x="346" y="302"/>
                </a:cubicBezTo>
                <a:cubicBezTo>
                  <a:pt x="135" y="302"/>
                  <a:pt x="135" y="302"/>
                  <a:pt x="135" y="302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48" y="268"/>
                  <a:pt x="150" y="269"/>
                  <a:pt x="152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52" y="269"/>
                  <a:pt x="357" y="265"/>
                  <a:pt x="359" y="260"/>
                </a:cubicBezTo>
                <a:cubicBezTo>
                  <a:pt x="414" y="87"/>
                  <a:pt x="414" y="87"/>
                  <a:pt x="414" y="87"/>
                </a:cubicBezTo>
                <a:cubicBezTo>
                  <a:pt x="415" y="83"/>
                  <a:pt x="415" y="79"/>
                  <a:pt x="412" y="76"/>
                </a:cubicBezTo>
                <a:moveTo>
                  <a:pt x="159" y="368"/>
                </a:moveTo>
                <a:cubicBezTo>
                  <a:pt x="149" y="368"/>
                  <a:pt x="141" y="360"/>
                  <a:pt x="141" y="351"/>
                </a:cubicBezTo>
                <a:cubicBezTo>
                  <a:pt x="141" y="341"/>
                  <a:pt x="149" y="333"/>
                  <a:pt x="159" y="333"/>
                </a:cubicBezTo>
                <a:cubicBezTo>
                  <a:pt x="168" y="333"/>
                  <a:pt x="176" y="341"/>
                  <a:pt x="176" y="351"/>
                </a:cubicBezTo>
                <a:cubicBezTo>
                  <a:pt x="176" y="360"/>
                  <a:pt x="168" y="368"/>
                  <a:pt x="159" y="368"/>
                </a:cubicBezTo>
                <a:moveTo>
                  <a:pt x="304" y="368"/>
                </a:moveTo>
                <a:cubicBezTo>
                  <a:pt x="295" y="368"/>
                  <a:pt x="287" y="360"/>
                  <a:pt x="287" y="351"/>
                </a:cubicBezTo>
                <a:cubicBezTo>
                  <a:pt x="287" y="341"/>
                  <a:pt x="295" y="333"/>
                  <a:pt x="304" y="333"/>
                </a:cubicBezTo>
                <a:cubicBezTo>
                  <a:pt x="314" y="333"/>
                  <a:pt x="322" y="341"/>
                  <a:pt x="322" y="351"/>
                </a:cubicBezTo>
                <a:cubicBezTo>
                  <a:pt x="322" y="360"/>
                  <a:pt x="314" y="368"/>
                  <a:pt x="304" y="368"/>
                </a:cubicBezTo>
                <a:moveTo>
                  <a:pt x="374" y="126"/>
                </a:moveTo>
                <a:cubicBezTo>
                  <a:pt x="306" y="126"/>
                  <a:pt x="306" y="126"/>
                  <a:pt x="306" y="126"/>
                </a:cubicBezTo>
                <a:cubicBezTo>
                  <a:pt x="306" y="97"/>
                  <a:pt x="306" y="97"/>
                  <a:pt x="306" y="97"/>
                </a:cubicBezTo>
                <a:cubicBezTo>
                  <a:pt x="383" y="97"/>
                  <a:pt x="383" y="97"/>
                  <a:pt x="383" y="97"/>
                </a:cubicBezTo>
                <a:lnTo>
                  <a:pt x="374" y="126"/>
                </a:lnTo>
                <a:close/>
                <a:moveTo>
                  <a:pt x="354" y="187"/>
                </a:moveTo>
                <a:cubicBezTo>
                  <a:pt x="306" y="187"/>
                  <a:pt x="306" y="187"/>
                  <a:pt x="306" y="187"/>
                </a:cubicBezTo>
                <a:cubicBezTo>
                  <a:pt x="306" y="153"/>
                  <a:pt x="306" y="153"/>
                  <a:pt x="306" y="153"/>
                </a:cubicBezTo>
                <a:cubicBezTo>
                  <a:pt x="365" y="153"/>
                  <a:pt x="365" y="153"/>
                  <a:pt x="365" y="153"/>
                </a:cubicBezTo>
                <a:lnTo>
                  <a:pt x="354" y="187"/>
                </a:lnTo>
                <a:close/>
                <a:moveTo>
                  <a:pt x="219" y="153"/>
                </a:moveTo>
                <a:cubicBezTo>
                  <a:pt x="280" y="153"/>
                  <a:pt x="280" y="153"/>
                  <a:pt x="280" y="153"/>
                </a:cubicBezTo>
                <a:cubicBezTo>
                  <a:pt x="280" y="187"/>
                  <a:pt x="280" y="187"/>
                  <a:pt x="280" y="187"/>
                </a:cubicBezTo>
                <a:cubicBezTo>
                  <a:pt x="219" y="187"/>
                  <a:pt x="219" y="187"/>
                  <a:pt x="219" y="187"/>
                </a:cubicBezTo>
                <a:lnTo>
                  <a:pt x="219" y="153"/>
                </a:lnTo>
                <a:close/>
                <a:moveTo>
                  <a:pt x="280" y="242"/>
                </a:moveTo>
                <a:cubicBezTo>
                  <a:pt x="219" y="242"/>
                  <a:pt x="219" y="242"/>
                  <a:pt x="219" y="242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280" y="214"/>
                  <a:pt x="280" y="214"/>
                  <a:pt x="280" y="214"/>
                </a:cubicBezTo>
                <a:lnTo>
                  <a:pt x="280" y="242"/>
                </a:lnTo>
                <a:close/>
                <a:moveTo>
                  <a:pt x="130" y="153"/>
                </a:moveTo>
                <a:cubicBezTo>
                  <a:pt x="192" y="153"/>
                  <a:pt x="192" y="153"/>
                  <a:pt x="192" y="153"/>
                </a:cubicBezTo>
                <a:cubicBezTo>
                  <a:pt x="192" y="187"/>
                  <a:pt x="192" y="187"/>
                  <a:pt x="192" y="187"/>
                </a:cubicBezTo>
                <a:cubicBezTo>
                  <a:pt x="142" y="187"/>
                  <a:pt x="142" y="187"/>
                  <a:pt x="142" y="187"/>
                </a:cubicBezTo>
                <a:lnTo>
                  <a:pt x="130" y="153"/>
                </a:lnTo>
                <a:close/>
                <a:moveTo>
                  <a:pt x="219" y="97"/>
                </a:moveTo>
                <a:cubicBezTo>
                  <a:pt x="280" y="97"/>
                  <a:pt x="280" y="97"/>
                  <a:pt x="280" y="97"/>
                </a:cubicBezTo>
                <a:cubicBezTo>
                  <a:pt x="280" y="126"/>
                  <a:pt x="280" y="126"/>
                  <a:pt x="280" y="126"/>
                </a:cubicBezTo>
                <a:cubicBezTo>
                  <a:pt x="219" y="126"/>
                  <a:pt x="219" y="126"/>
                  <a:pt x="219" y="126"/>
                </a:cubicBezTo>
                <a:lnTo>
                  <a:pt x="219" y="97"/>
                </a:lnTo>
                <a:close/>
                <a:moveTo>
                  <a:pt x="192" y="97"/>
                </a:moveTo>
                <a:cubicBezTo>
                  <a:pt x="192" y="126"/>
                  <a:pt x="192" y="126"/>
                  <a:pt x="192" y="126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11" y="97"/>
                  <a:pt x="111" y="97"/>
                  <a:pt x="111" y="97"/>
                </a:cubicBezTo>
                <a:lnTo>
                  <a:pt x="192" y="97"/>
                </a:lnTo>
                <a:close/>
                <a:moveTo>
                  <a:pt x="151" y="214"/>
                </a:moveTo>
                <a:cubicBezTo>
                  <a:pt x="192" y="214"/>
                  <a:pt x="192" y="214"/>
                  <a:pt x="192" y="214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161" y="242"/>
                  <a:pt x="161" y="242"/>
                  <a:pt x="161" y="242"/>
                </a:cubicBezTo>
                <a:lnTo>
                  <a:pt x="151" y="214"/>
                </a:lnTo>
                <a:close/>
                <a:moveTo>
                  <a:pt x="306" y="242"/>
                </a:moveTo>
                <a:cubicBezTo>
                  <a:pt x="306" y="214"/>
                  <a:pt x="306" y="214"/>
                  <a:pt x="306" y="214"/>
                </a:cubicBezTo>
                <a:cubicBezTo>
                  <a:pt x="346" y="214"/>
                  <a:pt x="346" y="214"/>
                  <a:pt x="346" y="214"/>
                </a:cubicBezTo>
                <a:cubicBezTo>
                  <a:pt x="337" y="242"/>
                  <a:pt x="337" y="242"/>
                  <a:pt x="337" y="242"/>
                </a:cubicBezTo>
                <a:lnTo>
                  <a:pt x="306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285468" y="1326758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285468" y="5464719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8285468" y="4430228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8285468" y="3395738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285468" y="2361248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1451814" y="5372050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106" name="Rectangle 58"/>
          <p:cNvSpPr/>
          <p:nvPr/>
        </p:nvSpPr>
        <p:spPr>
          <a:xfrm>
            <a:off x="926540" y="5792318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66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弧形 3"/>
          <p:cNvSpPr>
            <a:spLocks noChangeAspect="1"/>
          </p:cNvSpPr>
          <p:nvPr/>
        </p:nvSpPr>
        <p:spPr bwMode="auto">
          <a:xfrm rot="19692632" flipH="1" flipV="1">
            <a:off x="9268519" y="1418875"/>
            <a:ext cx="2319867" cy="1322917"/>
          </a:xfrm>
          <a:custGeom>
            <a:avLst/>
            <a:gdLst>
              <a:gd name="T0" fmla="*/ 253831 w 1933575"/>
              <a:gd name="T1" fmla="*/ 88 h 1101725"/>
              <a:gd name="T2" fmla="*/ 490325 w 1933575"/>
              <a:gd name="T3" fmla="*/ 141194 h 1101725"/>
              <a:gd name="T4" fmla="*/ 245161 w 1933575"/>
              <a:gd name="T5" fmla="*/ 141194 h 1101725"/>
              <a:gd name="T6" fmla="*/ 253831 w 1933575"/>
              <a:gd name="T7" fmla="*/ 88 h 1101725"/>
              <a:gd name="T8" fmla="*/ 253831 w 1933575"/>
              <a:gd name="T9" fmla="*/ 88 h 1101725"/>
              <a:gd name="T10" fmla="*/ 490325 w 1933575"/>
              <a:gd name="T11" fmla="*/ 141194 h 11017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33575"/>
              <a:gd name="T19" fmla="*/ 0 h 1101725"/>
              <a:gd name="T20" fmla="*/ 1933575 w 1933575"/>
              <a:gd name="T21" fmla="*/ 1101725 h 11017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33575" h="1101725" stroke="0">
                <a:moveTo>
                  <a:pt x="1000971" y="344"/>
                </a:moveTo>
                <a:cubicBezTo>
                  <a:pt x="1521284" y="10833"/>
                  <a:pt x="1933576" y="254210"/>
                  <a:pt x="1933576" y="550863"/>
                </a:cubicBezTo>
                <a:lnTo>
                  <a:pt x="966788" y="550863"/>
                </a:lnTo>
                <a:lnTo>
                  <a:pt x="1000971" y="344"/>
                </a:lnTo>
                <a:close/>
              </a:path>
              <a:path w="1933575" h="1101725" fill="none">
                <a:moveTo>
                  <a:pt x="1000971" y="344"/>
                </a:moveTo>
                <a:cubicBezTo>
                  <a:pt x="1521284" y="10833"/>
                  <a:pt x="1933576" y="254210"/>
                  <a:pt x="1933576" y="550863"/>
                </a:cubicBezTo>
              </a:path>
            </a:pathLst>
          </a:custGeom>
          <a:noFill/>
          <a:ln w="285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3200"/>
          </a:p>
        </p:txBody>
      </p:sp>
      <p:sp>
        <p:nvSpPr>
          <p:cNvPr id="41" name="圆角矩形 27"/>
          <p:cNvSpPr>
            <a:spLocks noChangeAspect="1" noChangeArrowheads="1"/>
          </p:cNvSpPr>
          <p:nvPr/>
        </p:nvSpPr>
        <p:spPr bwMode="auto">
          <a:xfrm rot="972597">
            <a:off x="3582247" y="2517987"/>
            <a:ext cx="1420284" cy="2927351"/>
          </a:xfrm>
          <a:prstGeom prst="roundRect">
            <a:avLst>
              <a:gd name="adj" fmla="val 16667"/>
            </a:avLst>
          </a:prstGeom>
          <a:solidFill>
            <a:srgbClr val="5EC6D3"/>
          </a:solidFill>
          <a:ln>
            <a:noFill/>
          </a:ln>
          <a:extLst/>
        </p:spPr>
        <p:txBody>
          <a:bodyPr lIns="0" tIns="24000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zh-CN" altLang="en-US" sz="2667" b="1" dirty="0" smtClean="0">
                <a:solidFill>
                  <a:srgbClr val="FFFFFF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标题</a:t>
            </a:r>
            <a:endParaRPr lang="en-US" sz="2667" b="1" dirty="0">
              <a:solidFill>
                <a:srgbClr val="FFFFFF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圆角矩形 28"/>
          <p:cNvSpPr>
            <a:spLocks noChangeArrowheads="1"/>
          </p:cNvSpPr>
          <p:nvPr/>
        </p:nvSpPr>
        <p:spPr bwMode="auto">
          <a:xfrm rot="972597">
            <a:off x="3607647" y="3434504"/>
            <a:ext cx="1200151" cy="163194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653" tIns="143933" rIns="62653" bIns="62653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867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感谢您选择了布衣公子作品</a:t>
            </a:r>
          </a:p>
        </p:txBody>
      </p:sp>
      <p:sp>
        <p:nvSpPr>
          <p:cNvPr id="43" name="弧形 3"/>
          <p:cNvSpPr>
            <a:spLocks noChangeAspect="1"/>
          </p:cNvSpPr>
          <p:nvPr/>
        </p:nvSpPr>
        <p:spPr bwMode="auto">
          <a:xfrm rot="-1907368">
            <a:off x="705697" y="1595967"/>
            <a:ext cx="2319867" cy="1322917"/>
          </a:xfrm>
          <a:custGeom>
            <a:avLst/>
            <a:gdLst>
              <a:gd name="T0" fmla="*/ 253831 w 1933575"/>
              <a:gd name="T1" fmla="*/ 88 h 1101725"/>
              <a:gd name="T2" fmla="*/ 490325 w 1933575"/>
              <a:gd name="T3" fmla="*/ 141194 h 1101725"/>
              <a:gd name="T4" fmla="*/ 245161 w 1933575"/>
              <a:gd name="T5" fmla="*/ 141194 h 1101725"/>
              <a:gd name="T6" fmla="*/ 253831 w 1933575"/>
              <a:gd name="T7" fmla="*/ 88 h 1101725"/>
              <a:gd name="T8" fmla="*/ 253831 w 1933575"/>
              <a:gd name="T9" fmla="*/ 88 h 1101725"/>
              <a:gd name="T10" fmla="*/ 490325 w 1933575"/>
              <a:gd name="T11" fmla="*/ 141194 h 11017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33575"/>
              <a:gd name="T19" fmla="*/ 0 h 1101725"/>
              <a:gd name="T20" fmla="*/ 1933575 w 1933575"/>
              <a:gd name="T21" fmla="*/ 1101725 h 11017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33575" h="1101725" stroke="0">
                <a:moveTo>
                  <a:pt x="1000971" y="344"/>
                </a:moveTo>
                <a:cubicBezTo>
                  <a:pt x="1521284" y="10833"/>
                  <a:pt x="1933576" y="254210"/>
                  <a:pt x="1933576" y="550863"/>
                </a:cubicBezTo>
                <a:lnTo>
                  <a:pt x="966788" y="550863"/>
                </a:lnTo>
                <a:lnTo>
                  <a:pt x="1000971" y="344"/>
                </a:lnTo>
                <a:close/>
              </a:path>
              <a:path w="1933575" h="1101725" fill="none">
                <a:moveTo>
                  <a:pt x="1000971" y="344"/>
                </a:moveTo>
                <a:cubicBezTo>
                  <a:pt x="1521284" y="10833"/>
                  <a:pt x="1933576" y="254210"/>
                  <a:pt x="1933576" y="550863"/>
                </a:cubicBezTo>
              </a:path>
            </a:pathLst>
          </a:custGeom>
          <a:noFill/>
          <a:ln w="285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3200"/>
          </a:p>
        </p:txBody>
      </p:sp>
      <p:sp>
        <p:nvSpPr>
          <p:cNvPr id="44" name="圆角矩形 43"/>
          <p:cNvSpPr>
            <a:spLocks noChangeAspect="1" noChangeArrowheads="1"/>
          </p:cNvSpPr>
          <p:nvPr/>
        </p:nvSpPr>
        <p:spPr bwMode="auto">
          <a:xfrm rot="1735466">
            <a:off x="2111165" y="1493521"/>
            <a:ext cx="1418167" cy="2927351"/>
          </a:xfrm>
          <a:prstGeom prst="roundRect">
            <a:avLst>
              <a:gd name="adj" fmla="val 16667"/>
            </a:avLst>
          </a:prstGeom>
          <a:solidFill>
            <a:srgbClr val="546E7A"/>
          </a:solidFill>
          <a:ln>
            <a:noFill/>
          </a:ln>
          <a:extLst/>
        </p:spPr>
        <p:txBody>
          <a:bodyPr lIns="0" tIns="24000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zh-CN" altLang="en-US" sz="2667" b="1" dirty="0" smtClean="0">
                <a:solidFill>
                  <a:srgbClr val="FFFFFF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标题</a:t>
            </a:r>
            <a:endParaRPr lang="en-US" sz="2667" b="1" dirty="0">
              <a:solidFill>
                <a:srgbClr val="FFFFFF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圆角矩形 25"/>
          <p:cNvSpPr>
            <a:spLocks noChangeArrowheads="1"/>
          </p:cNvSpPr>
          <p:nvPr/>
        </p:nvSpPr>
        <p:spPr bwMode="auto">
          <a:xfrm rot="1740000">
            <a:off x="2081532" y="2384638"/>
            <a:ext cx="1198033" cy="163194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653" tIns="143933" rIns="62653" bIns="62653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67" b="1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感谢您选择了布衣公子作品</a:t>
            </a:r>
            <a:endParaRPr lang="zh-CN" altLang="en-US" sz="1867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"/>
          <p:cNvSpPr>
            <a:spLocks noChangeAspect="1" noChangeArrowheads="1"/>
          </p:cNvSpPr>
          <p:nvPr/>
        </p:nvSpPr>
        <p:spPr bwMode="auto">
          <a:xfrm rot="-26499">
            <a:off x="2909148" y="1595121"/>
            <a:ext cx="167217" cy="16721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弧形 35"/>
          <p:cNvSpPr>
            <a:spLocks noChangeAspect="1"/>
          </p:cNvSpPr>
          <p:nvPr/>
        </p:nvSpPr>
        <p:spPr bwMode="auto">
          <a:xfrm rot="-26499">
            <a:off x="1675131" y="939800"/>
            <a:ext cx="1272116" cy="662517"/>
          </a:xfrm>
          <a:custGeom>
            <a:avLst/>
            <a:gdLst>
              <a:gd name="T0" fmla="*/ 191 w 1442020"/>
              <a:gd name="T1" fmla="*/ 0 h 661277"/>
              <a:gd name="T2" fmla="*/ 6702 w 1442020"/>
              <a:gd name="T3" fmla="*/ 16097 h 661277"/>
              <a:gd name="T4" fmla="*/ 0 w 1442020"/>
              <a:gd name="T5" fmla="*/ 16097 h 661277"/>
              <a:gd name="T6" fmla="*/ 191 w 1442020"/>
              <a:gd name="T7" fmla="*/ 0 h 661277"/>
              <a:gd name="T8" fmla="*/ 191 w 1442020"/>
              <a:gd name="T9" fmla="*/ 12816 h 661277"/>
              <a:gd name="T10" fmla="*/ 6702 w 1442020"/>
              <a:gd name="T11" fmla="*/ 16097 h 6612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2020"/>
              <a:gd name="T19" fmla="*/ 0 h 661277"/>
              <a:gd name="T20" fmla="*/ 1442020 w 1442020"/>
              <a:gd name="T21" fmla="*/ 661277 h 6612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2020" h="661277" stroke="0">
                <a:moveTo>
                  <a:pt x="41060" y="0"/>
                </a:moveTo>
                <a:cubicBezTo>
                  <a:pt x="819686" y="10213"/>
                  <a:pt x="1439354" y="303264"/>
                  <a:pt x="1439354" y="661277"/>
                </a:cubicBezTo>
                <a:lnTo>
                  <a:pt x="0" y="661277"/>
                </a:lnTo>
                <a:lnTo>
                  <a:pt x="41060" y="0"/>
                </a:lnTo>
                <a:close/>
              </a:path>
              <a:path w="1442020" h="661277" fill="none">
                <a:moveTo>
                  <a:pt x="41060" y="526473"/>
                </a:moveTo>
                <a:cubicBezTo>
                  <a:pt x="1567831" y="772213"/>
                  <a:pt x="1439354" y="303264"/>
                  <a:pt x="1439354" y="661277"/>
                </a:cubicBezTo>
              </a:path>
            </a:pathLst>
          </a:custGeom>
          <a:noFill/>
          <a:ln w="285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3200"/>
          </a:p>
        </p:txBody>
      </p:sp>
      <p:sp>
        <p:nvSpPr>
          <p:cNvPr id="48" name="圆角矩形 19"/>
          <p:cNvSpPr>
            <a:spLocks noChangeAspect="1" noChangeArrowheads="1"/>
          </p:cNvSpPr>
          <p:nvPr/>
        </p:nvSpPr>
        <p:spPr bwMode="auto">
          <a:xfrm rot="310424">
            <a:off x="5188798" y="3136054"/>
            <a:ext cx="1418167" cy="2925233"/>
          </a:xfrm>
          <a:prstGeom prst="roundRect">
            <a:avLst>
              <a:gd name="adj" fmla="val 16667"/>
            </a:avLst>
          </a:prstGeom>
          <a:solidFill>
            <a:srgbClr val="F8841D"/>
          </a:solidFill>
          <a:ln>
            <a:noFill/>
          </a:ln>
          <a:extLst/>
        </p:spPr>
        <p:txBody>
          <a:bodyPr lIns="0" tIns="24000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zh-CN" altLang="en-US" sz="2667" b="1" dirty="0" smtClean="0">
                <a:solidFill>
                  <a:srgbClr val="FFFFFF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标题</a:t>
            </a:r>
            <a:endParaRPr lang="en-US" sz="2667" b="1" dirty="0">
              <a:solidFill>
                <a:srgbClr val="FFFFFF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圆角矩形 20"/>
          <p:cNvSpPr>
            <a:spLocks noChangeArrowheads="1"/>
          </p:cNvSpPr>
          <p:nvPr/>
        </p:nvSpPr>
        <p:spPr bwMode="auto">
          <a:xfrm rot="310424">
            <a:off x="5273464" y="4067387"/>
            <a:ext cx="1200149" cy="163195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653" tIns="143933" rIns="62653" bIns="62653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867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感谢您选择了布衣公子作品</a:t>
            </a:r>
          </a:p>
        </p:txBody>
      </p:sp>
      <p:sp>
        <p:nvSpPr>
          <p:cNvPr id="50" name="圆角矩形 23"/>
          <p:cNvSpPr>
            <a:spLocks noChangeAspect="1" noChangeArrowheads="1"/>
          </p:cNvSpPr>
          <p:nvPr/>
        </p:nvSpPr>
        <p:spPr bwMode="auto">
          <a:xfrm rot="-734572">
            <a:off x="7030298" y="3239771"/>
            <a:ext cx="1418167" cy="2927349"/>
          </a:xfrm>
          <a:prstGeom prst="roundRect">
            <a:avLst>
              <a:gd name="adj" fmla="val 16667"/>
            </a:avLst>
          </a:prstGeom>
          <a:solidFill>
            <a:srgbClr val="F26D64"/>
          </a:solidFill>
          <a:ln>
            <a:noFill/>
          </a:ln>
          <a:extLst/>
        </p:spPr>
        <p:txBody>
          <a:bodyPr lIns="0" tIns="24000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zh-CN" altLang="en-US" sz="2667" b="1" dirty="0" smtClean="0">
                <a:solidFill>
                  <a:srgbClr val="FFFFFF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标题</a:t>
            </a:r>
            <a:endParaRPr lang="en-US" sz="2667" b="1" dirty="0">
              <a:solidFill>
                <a:srgbClr val="FFFFFF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圆角矩形 24"/>
          <p:cNvSpPr>
            <a:spLocks noChangeArrowheads="1"/>
          </p:cNvSpPr>
          <p:nvPr/>
        </p:nvSpPr>
        <p:spPr bwMode="auto">
          <a:xfrm rot="-734572">
            <a:off x="7205981" y="4168987"/>
            <a:ext cx="1200151" cy="163195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653" tIns="143933" rIns="62653" bIns="62653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867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感谢您选择了布衣公子作品</a:t>
            </a:r>
          </a:p>
        </p:txBody>
      </p:sp>
      <p:sp>
        <p:nvSpPr>
          <p:cNvPr id="52" name="圆角矩形 38"/>
          <p:cNvSpPr>
            <a:spLocks noChangeAspect="1" noChangeArrowheads="1"/>
          </p:cNvSpPr>
          <p:nvPr/>
        </p:nvSpPr>
        <p:spPr bwMode="auto">
          <a:xfrm rot="-1639590">
            <a:off x="8795597" y="2691554"/>
            <a:ext cx="1420283" cy="2925233"/>
          </a:xfrm>
          <a:prstGeom prst="roundRect">
            <a:avLst>
              <a:gd name="adj" fmla="val 16667"/>
            </a:avLst>
          </a:prstGeom>
          <a:solidFill>
            <a:srgbClr val="9BBB40"/>
          </a:solidFill>
          <a:ln>
            <a:noFill/>
          </a:ln>
          <a:extLst/>
        </p:spPr>
        <p:txBody>
          <a:bodyPr lIns="0" tIns="24000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zh-CN" altLang="en-US" sz="2667" b="1" dirty="0" smtClean="0">
                <a:solidFill>
                  <a:srgbClr val="FFFFFF"/>
                </a:solidFill>
                <a:latin typeface="Raavi" panose="020B0502040204020203" pitchFamily="34" charset="0"/>
                <a:ea typeface="微软雅黑" panose="020B0503020204020204" pitchFamily="34" charset="-122"/>
              </a:rPr>
              <a:t>标题</a:t>
            </a:r>
            <a:endParaRPr lang="en-US" sz="2667" b="1" dirty="0">
              <a:solidFill>
                <a:srgbClr val="FFFFFF"/>
              </a:solidFill>
              <a:latin typeface="Raav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圆角矩形 39"/>
          <p:cNvSpPr>
            <a:spLocks noChangeArrowheads="1"/>
          </p:cNvSpPr>
          <p:nvPr/>
        </p:nvSpPr>
        <p:spPr bwMode="auto">
          <a:xfrm rot="-1639590">
            <a:off x="9034781" y="3580554"/>
            <a:ext cx="1200151" cy="16298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2653" tIns="143933" rIns="62653" bIns="62653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867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感谢您选择了布衣公子作品</a:t>
            </a:r>
          </a:p>
        </p:txBody>
      </p:sp>
      <p:sp>
        <p:nvSpPr>
          <p:cNvPr id="54" name="椭圆 42"/>
          <p:cNvSpPr>
            <a:spLocks noChangeAspect="1" noChangeArrowheads="1"/>
          </p:cNvSpPr>
          <p:nvPr/>
        </p:nvSpPr>
        <p:spPr bwMode="auto">
          <a:xfrm rot="524387">
            <a:off x="9337464" y="2691554"/>
            <a:ext cx="167216" cy="16721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弧形 35"/>
          <p:cNvSpPr>
            <a:spLocks noChangeAspect="1"/>
          </p:cNvSpPr>
          <p:nvPr/>
        </p:nvSpPr>
        <p:spPr bwMode="auto">
          <a:xfrm rot="524387" flipH="1">
            <a:off x="9498331" y="2187787"/>
            <a:ext cx="1348316" cy="673100"/>
          </a:xfrm>
          <a:custGeom>
            <a:avLst/>
            <a:gdLst>
              <a:gd name="T0" fmla="*/ 407 w 1442020"/>
              <a:gd name="T1" fmla="*/ 0 h 661277"/>
              <a:gd name="T2" fmla="*/ 14277 w 1442020"/>
              <a:gd name="T3" fmla="*/ 19780 h 661277"/>
              <a:gd name="T4" fmla="*/ 0 w 1442020"/>
              <a:gd name="T5" fmla="*/ 19780 h 661277"/>
              <a:gd name="T6" fmla="*/ 407 w 1442020"/>
              <a:gd name="T7" fmla="*/ 0 h 661277"/>
              <a:gd name="T8" fmla="*/ 407 w 1442020"/>
              <a:gd name="T9" fmla="*/ 15748 h 661277"/>
              <a:gd name="T10" fmla="*/ 14277 w 1442020"/>
              <a:gd name="T11" fmla="*/ 19780 h 6612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2020"/>
              <a:gd name="T19" fmla="*/ 0 h 661277"/>
              <a:gd name="T20" fmla="*/ 1442020 w 1442020"/>
              <a:gd name="T21" fmla="*/ 661277 h 6612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2020" h="661277" stroke="0">
                <a:moveTo>
                  <a:pt x="41060" y="0"/>
                </a:moveTo>
                <a:cubicBezTo>
                  <a:pt x="819686" y="10213"/>
                  <a:pt x="1439354" y="303264"/>
                  <a:pt x="1439354" y="661277"/>
                </a:cubicBezTo>
                <a:lnTo>
                  <a:pt x="0" y="661277"/>
                </a:lnTo>
                <a:lnTo>
                  <a:pt x="41060" y="0"/>
                </a:lnTo>
                <a:close/>
              </a:path>
              <a:path w="1442020" h="661277" fill="none">
                <a:moveTo>
                  <a:pt x="41060" y="526473"/>
                </a:moveTo>
                <a:cubicBezTo>
                  <a:pt x="1567831" y="772213"/>
                  <a:pt x="1439354" y="303264"/>
                  <a:pt x="1439354" y="661277"/>
                </a:cubicBezTo>
              </a:path>
            </a:pathLst>
          </a:custGeom>
          <a:noFill/>
          <a:ln w="285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1147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</a:t>
            </a:r>
            <a:r>
              <a:rPr lang="zh-CN" altLang="en-US" sz="2800" b="1" dirty="0">
                <a:solidFill>
                  <a:srgbClr val="595959"/>
                </a:solidFill>
              </a:rPr>
              <a:t>循环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272938" y="2814418"/>
            <a:ext cx="3670475" cy="1625655"/>
          </a:xfrm>
          <a:custGeom>
            <a:avLst/>
            <a:gdLst>
              <a:gd name="connsiteX0" fmla="*/ 0 w 3670475"/>
              <a:gd name="connsiteY0" fmla="*/ 0 h 1625655"/>
              <a:gd name="connsiteX1" fmla="*/ 3660645 w 3670475"/>
              <a:gd name="connsiteY1" fmla="*/ 0 h 1625655"/>
              <a:gd name="connsiteX2" fmla="*/ 3635117 w 3670475"/>
              <a:gd name="connsiteY2" fmla="*/ 1289 h 1625655"/>
              <a:gd name="connsiteX3" fmla="*/ 2904088 w 3670475"/>
              <a:gd name="connsiteY3" fmla="*/ 811370 h 1625655"/>
              <a:gd name="connsiteX4" fmla="*/ 3635117 w 3670475"/>
              <a:gd name="connsiteY4" fmla="*/ 1621451 h 1625655"/>
              <a:gd name="connsiteX5" fmla="*/ 3670230 w 3670475"/>
              <a:gd name="connsiteY5" fmla="*/ 1623224 h 1625655"/>
              <a:gd name="connsiteX6" fmla="*/ 3670475 w 3670475"/>
              <a:gd name="connsiteY6" fmla="*/ 1625655 h 1625655"/>
              <a:gd name="connsiteX7" fmla="*/ 0 w 3670475"/>
              <a:gd name="connsiteY7" fmla="*/ 1625655 h 162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475" h="1625655">
                <a:moveTo>
                  <a:pt x="0" y="0"/>
                </a:moveTo>
                <a:lnTo>
                  <a:pt x="3660645" y="0"/>
                </a:lnTo>
                <a:lnTo>
                  <a:pt x="3635117" y="1289"/>
                </a:lnTo>
                <a:cubicBezTo>
                  <a:pt x="3224509" y="42989"/>
                  <a:pt x="2904088" y="389760"/>
                  <a:pt x="2904088" y="811370"/>
                </a:cubicBezTo>
                <a:cubicBezTo>
                  <a:pt x="2904088" y="1232980"/>
                  <a:pt x="3224509" y="1579752"/>
                  <a:pt x="3635117" y="1621451"/>
                </a:cubicBezTo>
                <a:lnTo>
                  <a:pt x="3670230" y="1623224"/>
                </a:lnTo>
                <a:lnTo>
                  <a:pt x="3670475" y="1625655"/>
                </a:lnTo>
                <a:lnTo>
                  <a:pt x="0" y="1625655"/>
                </a:lnTo>
                <a:close/>
              </a:path>
            </a:pathLst>
          </a:cu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305328" y="1606921"/>
            <a:ext cx="3750939" cy="4006209"/>
            <a:chOff x="4253077" y="1476292"/>
            <a:chExt cx="3750939" cy="4006209"/>
          </a:xfrm>
        </p:grpSpPr>
        <p:sp>
          <p:nvSpPr>
            <p:cNvPr id="23" name="弧形 22"/>
            <p:cNvSpPr/>
            <p:nvPr/>
          </p:nvSpPr>
          <p:spPr>
            <a:xfrm>
              <a:off x="4253077" y="1840199"/>
              <a:ext cx="3275907" cy="3275907"/>
            </a:xfrm>
            <a:prstGeom prst="arc">
              <a:avLst>
                <a:gd name="adj1" fmla="val 15846389"/>
                <a:gd name="adj2" fmla="val 5682217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792200" y="1476292"/>
              <a:ext cx="950064" cy="950064"/>
            </a:xfrm>
            <a:prstGeom prst="ellipse">
              <a:avLst/>
            </a:prstGeom>
            <a:solidFill>
              <a:srgbClr val="F3F3F3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419026" y="1670044"/>
              <a:ext cx="950064" cy="950064"/>
            </a:xfrm>
            <a:prstGeom prst="ellipse">
              <a:avLst/>
            </a:prstGeom>
            <a:solidFill>
              <a:srgbClr val="F3F3F3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053952" y="3003120"/>
              <a:ext cx="950064" cy="950064"/>
            </a:xfrm>
            <a:prstGeom prst="ellipse">
              <a:avLst/>
            </a:prstGeom>
            <a:solidFill>
              <a:srgbClr val="F3F3F3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419026" y="4314309"/>
              <a:ext cx="950064" cy="950064"/>
            </a:xfrm>
            <a:prstGeom prst="ellipse">
              <a:avLst/>
            </a:prstGeom>
            <a:solidFill>
              <a:srgbClr val="F3F3F3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792200" y="4532437"/>
              <a:ext cx="950064" cy="950064"/>
            </a:xfrm>
            <a:prstGeom prst="ellipse">
              <a:avLst/>
            </a:prstGeom>
            <a:solidFill>
              <a:srgbClr val="F3F3F3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061760" y="2541662"/>
              <a:ext cx="1774467" cy="1917551"/>
              <a:chOff x="367081" y="3389200"/>
              <a:chExt cx="1139562" cy="1231451"/>
            </a:xfrm>
          </p:grpSpPr>
          <p:sp>
            <p:nvSpPr>
              <p:cNvPr id="35" name="Freeform 37"/>
              <p:cNvSpPr>
                <a:spLocks/>
              </p:cNvSpPr>
              <p:nvPr/>
            </p:nvSpPr>
            <p:spPr bwMode="auto">
              <a:xfrm rot="18094957" flipH="1">
                <a:off x="570454" y="3684461"/>
                <a:ext cx="1103232" cy="769147"/>
              </a:xfrm>
              <a:custGeom>
                <a:avLst/>
                <a:gdLst>
                  <a:gd name="T0" fmla="*/ 348 w 374"/>
                  <a:gd name="T1" fmla="*/ 109 h 259"/>
                  <a:gd name="T2" fmla="*/ 261 w 374"/>
                  <a:gd name="T3" fmla="*/ 135 h 259"/>
                  <a:gd name="T4" fmla="*/ 291 w 374"/>
                  <a:gd name="T5" fmla="*/ 151 h 259"/>
                  <a:gd name="T6" fmla="*/ 166 w 374"/>
                  <a:gd name="T7" fmla="*/ 184 h 259"/>
                  <a:gd name="T8" fmla="*/ 166 w 374"/>
                  <a:gd name="T9" fmla="*/ 184 h 259"/>
                  <a:gd name="T10" fmla="*/ 82 w 374"/>
                  <a:gd name="T11" fmla="*/ 30 h 259"/>
                  <a:gd name="T12" fmla="*/ 83 w 374"/>
                  <a:gd name="T13" fmla="*/ 29 h 259"/>
                  <a:gd name="T14" fmla="*/ 45 w 374"/>
                  <a:gd name="T15" fmla="*/ 41 h 259"/>
                  <a:gd name="T16" fmla="*/ 33 w 374"/>
                  <a:gd name="T17" fmla="*/ 0 h 259"/>
                  <a:gd name="T18" fmla="*/ 28 w 374"/>
                  <a:gd name="T19" fmla="*/ 14 h 259"/>
                  <a:gd name="T20" fmla="*/ 150 w 374"/>
                  <a:gd name="T21" fmla="*/ 238 h 259"/>
                  <a:gd name="T22" fmla="*/ 152 w 374"/>
                  <a:gd name="T23" fmla="*/ 239 h 259"/>
                  <a:gd name="T24" fmla="*/ 342 w 374"/>
                  <a:gd name="T25" fmla="*/ 178 h 259"/>
                  <a:gd name="T26" fmla="*/ 374 w 374"/>
                  <a:gd name="T27" fmla="*/ 195 h 259"/>
                  <a:gd name="T28" fmla="*/ 348 w 374"/>
                  <a:gd name="T29" fmla="*/ 10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4" h="259">
                    <a:moveTo>
                      <a:pt x="348" y="109"/>
                    </a:moveTo>
                    <a:cubicBezTo>
                      <a:pt x="261" y="135"/>
                      <a:pt x="261" y="135"/>
                      <a:pt x="261" y="135"/>
                    </a:cubicBezTo>
                    <a:cubicBezTo>
                      <a:pt x="291" y="151"/>
                      <a:pt x="291" y="151"/>
                      <a:pt x="291" y="151"/>
                    </a:cubicBezTo>
                    <a:cubicBezTo>
                      <a:pt x="260" y="184"/>
                      <a:pt x="212" y="198"/>
                      <a:pt x="166" y="184"/>
                    </a:cubicBezTo>
                    <a:cubicBezTo>
                      <a:pt x="166" y="184"/>
                      <a:pt x="166" y="184"/>
                      <a:pt x="166" y="184"/>
                    </a:cubicBezTo>
                    <a:cubicBezTo>
                      <a:pt x="100" y="165"/>
                      <a:pt x="63" y="96"/>
                      <a:pt x="82" y="30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1" y="5"/>
                      <a:pt x="30" y="9"/>
                      <a:pt x="28" y="14"/>
                    </a:cubicBezTo>
                    <a:cubicBezTo>
                      <a:pt x="0" y="109"/>
                      <a:pt x="55" y="210"/>
                      <a:pt x="150" y="238"/>
                    </a:cubicBezTo>
                    <a:cubicBezTo>
                      <a:pt x="151" y="239"/>
                      <a:pt x="151" y="239"/>
                      <a:pt x="152" y="239"/>
                    </a:cubicBezTo>
                    <a:cubicBezTo>
                      <a:pt x="224" y="259"/>
                      <a:pt x="298" y="233"/>
                      <a:pt x="342" y="178"/>
                    </a:cubicBezTo>
                    <a:cubicBezTo>
                      <a:pt x="374" y="195"/>
                      <a:pt x="374" y="195"/>
                      <a:pt x="374" y="195"/>
                    </a:cubicBezTo>
                    <a:lnTo>
                      <a:pt x="348" y="109"/>
                    </a:lnTo>
                    <a:close/>
                  </a:path>
                </a:pathLst>
              </a:custGeom>
              <a:solidFill>
                <a:srgbClr val="F88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8"/>
              <p:cNvSpPr>
                <a:spLocks/>
              </p:cNvSpPr>
              <p:nvPr/>
            </p:nvSpPr>
            <p:spPr bwMode="auto">
              <a:xfrm rot="18094957" flipH="1">
                <a:off x="200039" y="3556242"/>
                <a:ext cx="1103232" cy="769147"/>
              </a:xfrm>
              <a:custGeom>
                <a:avLst/>
                <a:gdLst>
                  <a:gd name="T0" fmla="*/ 222 w 374"/>
                  <a:gd name="T1" fmla="*/ 21 h 259"/>
                  <a:gd name="T2" fmla="*/ 32 w 374"/>
                  <a:gd name="T3" fmla="*/ 81 h 259"/>
                  <a:gd name="T4" fmla="*/ 0 w 374"/>
                  <a:gd name="T5" fmla="*/ 64 h 259"/>
                  <a:gd name="T6" fmla="*/ 26 w 374"/>
                  <a:gd name="T7" fmla="*/ 151 h 259"/>
                  <a:gd name="T8" fmla="*/ 113 w 374"/>
                  <a:gd name="T9" fmla="*/ 124 h 259"/>
                  <a:gd name="T10" fmla="*/ 83 w 374"/>
                  <a:gd name="T11" fmla="*/ 108 h 259"/>
                  <a:gd name="T12" fmla="*/ 208 w 374"/>
                  <a:gd name="T13" fmla="*/ 75 h 259"/>
                  <a:gd name="T14" fmla="*/ 208 w 374"/>
                  <a:gd name="T15" fmla="*/ 75 h 259"/>
                  <a:gd name="T16" fmla="*/ 292 w 374"/>
                  <a:gd name="T17" fmla="*/ 230 h 259"/>
                  <a:gd name="T18" fmla="*/ 291 w 374"/>
                  <a:gd name="T19" fmla="*/ 230 h 259"/>
                  <a:gd name="T20" fmla="*/ 329 w 374"/>
                  <a:gd name="T21" fmla="*/ 219 h 259"/>
                  <a:gd name="T22" fmla="*/ 341 w 374"/>
                  <a:gd name="T23" fmla="*/ 259 h 259"/>
                  <a:gd name="T24" fmla="*/ 346 w 374"/>
                  <a:gd name="T25" fmla="*/ 246 h 259"/>
                  <a:gd name="T26" fmla="*/ 224 w 374"/>
                  <a:gd name="T27" fmla="*/ 21 h 259"/>
                  <a:gd name="T28" fmla="*/ 222 w 374"/>
                  <a:gd name="T29" fmla="*/ 21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4" h="259">
                    <a:moveTo>
                      <a:pt x="222" y="21"/>
                    </a:moveTo>
                    <a:cubicBezTo>
                      <a:pt x="151" y="0"/>
                      <a:pt x="76" y="26"/>
                      <a:pt x="32" y="81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26" y="151"/>
                      <a:pt x="26" y="151"/>
                      <a:pt x="26" y="151"/>
                    </a:cubicBezTo>
                    <a:cubicBezTo>
                      <a:pt x="113" y="124"/>
                      <a:pt x="113" y="124"/>
                      <a:pt x="113" y="124"/>
                    </a:cubicBezTo>
                    <a:cubicBezTo>
                      <a:pt x="83" y="108"/>
                      <a:pt x="83" y="108"/>
                      <a:pt x="83" y="108"/>
                    </a:cubicBezTo>
                    <a:cubicBezTo>
                      <a:pt x="114" y="76"/>
                      <a:pt x="162" y="61"/>
                      <a:pt x="208" y="75"/>
                    </a:cubicBezTo>
                    <a:cubicBezTo>
                      <a:pt x="208" y="75"/>
                      <a:pt x="208" y="75"/>
                      <a:pt x="208" y="75"/>
                    </a:cubicBezTo>
                    <a:cubicBezTo>
                      <a:pt x="274" y="95"/>
                      <a:pt x="311" y="164"/>
                      <a:pt x="292" y="230"/>
                    </a:cubicBezTo>
                    <a:cubicBezTo>
                      <a:pt x="291" y="230"/>
                      <a:pt x="291" y="230"/>
                      <a:pt x="291" y="230"/>
                    </a:cubicBezTo>
                    <a:cubicBezTo>
                      <a:pt x="329" y="219"/>
                      <a:pt x="329" y="219"/>
                      <a:pt x="329" y="219"/>
                    </a:cubicBezTo>
                    <a:cubicBezTo>
                      <a:pt x="341" y="259"/>
                      <a:pt x="341" y="259"/>
                      <a:pt x="341" y="259"/>
                    </a:cubicBezTo>
                    <a:cubicBezTo>
                      <a:pt x="343" y="255"/>
                      <a:pt x="344" y="250"/>
                      <a:pt x="346" y="246"/>
                    </a:cubicBezTo>
                    <a:cubicBezTo>
                      <a:pt x="374" y="150"/>
                      <a:pt x="319" y="49"/>
                      <a:pt x="224" y="21"/>
                    </a:cubicBezTo>
                    <a:cubicBezTo>
                      <a:pt x="223" y="21"/>
                      <a:pt x="223" y="21"/>
                      <a:pt x="222" y="21"/>
                    </a:cubicBezTo>
                    <a:close/>
                  </a:path>
                </a:pathLst>
              </a:custGeom>
              <a:solidFill>
                <a:srgbClr val="5EC6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4893809" y="1577901"/>
              <a:ext cx="746847" cy="746847"/>
            </a:xfrm>
            <a:prstGeom prst="ellipse">
              <a:avLst/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520635" y="1771653"/>
              <a:ext cx="746847" cy="746847"/>
            </a:xfrm>
            <a:prstGeom prst="ellipse">
              <a:avLst/>
            </a:pr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155561" y="3104729"/>
              <a:ext cx="746847" cy="746847"/>
            </a:xfrm>
            <a:prstGeom prst="ellipse">
              <a:avLst/>
            </a:prstGeom>
            <a:solidFill>
              <a:srgbClr val="E1B8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520635" y="4415918"/>
              <a:ext cx="746847" cy="746847"/>
            </a:xfrm>
            <a:prstGeom prst="ellipse">
              <a:avLst/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893809" y="4634046"/>
              <a:ext cx="746847" cy="746847"/>
            </a:xfrm>
            <a:prstGeom prst="ellipse">
              <a:avLst/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0" y="2814417"/>
            <a:ext cx="2272938" cy="1625656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5677067" y="3237554"/>
            <a:ext cx="628962" cy="684000"/>
            <a:chOff x="9926228" y="-2346339"/>
            <a:chExt cx="3317091" cy="3607360"/>
          </a:xfrm>
          <a:solidFill>
            <a:srgbClr val="546E7A"/>
          </a:solidFill>
        </p:grpSpPr>
        <p:sp>
          <p:nvSpPr>
            <p:cNvPr id="56" name="任意多边形 55"/>
            <p:cNvSpPr>
              <a:spLocks/>
            </p:cNvSpPr>
            <p:nvPr/>
          </p:nvSpPr>
          <p:spPr bwMode="auto">
            <a:xfrm>
              <a:off x="10062650" y="-2346339"/>
              <a:ext cx="3063207" cy="1920282"/>
            </a:xfrm>
            <a:custGeom>
              <a:avLst/>
              <a:gdLst>
                <a:gd name="connsiteX0" fmla="*/ 473020 w 3063207"/>
                <a:gd name="connsiteY0" fmla="*/ 1110566 h 1920282"/>
                <a:gd name="connsiteX1" fmla="*/ 432202 w 3063207"/>
                <a:gd name="connsiteY1" fmla="*/ 1328689 h 1920282"/>
                <a:gd name="connsiteX2" fmla="*/ 1262177 w 3063207"/>
                <a:gd name="connsiteY2" fmla="*/ 1533180 h 1920282"/>
                <a:gd name="connsiteX3" fmla="*/ 2629595 w 3063207"/>
                <a:gd name="connsiteY3" fmla="*/ 1328689 h 1920282"/>
                <a:gd name="connsiteX4" fmla="*/ 2588776 w 3063207"/>
                <a:gd name="connsiteY4" fmla="*/ 1110566 h 1920282"/>
                <a:gd name="connsiteX5" fmla="*/ 1656755 w 3063207"/>
                <a:gd name="connsiteY5" fmla="*/ 1301424 h 1920282"/>
                <a:gd name="connsiteX6" fmla="*/ 473020 w 3063207"/>
                <a:gd name="connsiteY6" fmla="*/ 1110566 h 1920282"/>
                <a:gd name="connsiteX7" fmla="*/ 2297655 w 3063207"/>
                <a:gd name="connsiteY7" fmla="*/ 261723 h 1920282"/>
                <a:gd name="connsiteX8" fmla="*/ 1982484 w 3063207"/>
                <a:gd name="connsiteY8" fmla="*/ 294555 h 1920282"/>
                <a:gd name="connsiteX9" fmla="*/ 1113164 w 3063207"/>
                <a:gd name="connsiteY9" fmla="*/ 301422 h 1920282"/>
                <a:gd name="connsiteX10" fmla="*/ 2111524 w 3063207"/>
                <a:gd name="connsiteY10" fmla="*/ 335756 h 1920282"/>
                <a:gd name="connsiteX11" fmla="*/ 2403561 w 3063207"/>
                <a:gd name="connsiteY11" fmla="*/ 267087 h 1920282"/>
                <a:gd name="connsiteX12" fmla="*/ 2297655 w 3063207"/>
                <a:gd name="connsiteY12" fmla="*/ 261723 h 1920282"/>
                <a:gd name="connsiteX13" fmla="*/ 1613573 w 3063207"/>
                <a:gd name="connsiteY13" fmla="*/ 1082 h 1920282"/>
                <a:gd name="connsiteX14" fmla="*/ 2295539 w 3063207"/>
                <a:gd name="connsiteY14" fmla="*/ 96765 h 1920282"/>
                <a:gd name="connsiteX15" fmla="*/ 2472380 w 3063207"/>
                <a:gd name="connsiteY15" fmla="*/ 239653 h 1920282"/>
                <a:gd name="connsiteX16" fmla="*/ 2588008 w 3063207"/>
                <a:gd name="connsiteY16" fmla="*/ 1049349 h 1920282"/>
                <a:gd name="connsiteX17" fmla="*/ 2996103 w 3063207"/>
                <a:gd name="connsiteY17" fmla="*/ 1267082 h 1920282"/>
                <a:gd name="connsiteX18" fmla="*/ 3030111 w 3063207"/>
                <a:gd name="connsiteY18" fmla="*/ 1532445 h 1920282"/>
                <a:gd name="connsiteX19" fmla="*/ 2662825 w 3063207"/>
                <a:gd name="connsiteY19" fmla="*/ 1763786 h 1920282"/>
                <a:gd name="connsiteX20" fmla="*/ 1547363 w 3063207"/>
                <a:gd name="connsiteY20" fmla="*/ 1920282 h 1920282"/>
                <a:gd name="connsiteX21" fmla="*/ 527124 w 3063207"/>
                <a:gd name="connsiteY21" fmla="*/ 1804611 h 1920282"/>
                <a:gd name="connsiteX22" fmla="*/ 51012 w 3063207"/>
                <a:gd name="connsiteY22" fmla="*/ 1552857 h 1920282"/>
                <a:gd name="connsiteX23" fmla="*/ 51012 w 3063207"/>
                <a:gd name="connsiteY23" fmla="*/ 1280690 h 1920282"/>
                <a:gd name="connsiteX24" fmla="*/ 472711 w 3063207"/>
                <a:gd name="connsiteY24" fmla="*/ 1049349 h 1920282"/>
                <a:gd name="connsiteX25" fmla="*/ 595140 w 3063207"/>
                <a:gd name="connsiteY25" fmla="*/ 239653 h 1920282"/>
                <a:gd name="connsiteX26" fmla="*/ 751576 w 3063207"/>
                <a:gd name="connsiteY26" fmla="*/ 96765 h 1920282"/>
                <a:gd name="connsiteX27" fmla="*/ 1384125 w 3063207"/>
                <a:gd name="connsiteY27" fmla="*/ 1507 h 1920282"/>
                <a:gd name="connsiteX28" fmla="*/ 1613573 w 3063207"/>
                <a:gd name="connsiteY28" fmla="*/ 1082 h 19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3207" h="1920282">
                  <a:moveTo>
                    <a:pt x="473020" y="1110566"/>
                  </a:moveTo>
                  <a:cubicBezTo>
                    <a:pt x="459414" y="1185546"/>
                    <a:pt x="445808" y="1253709"/>
                    <a:pt x="432202" y="1328689"/>
                  </a:cubicBezTo>
                  <a:cubicBezTo>
                    <a:pt x="690719" y="1451384"/>
                    <a:pt x="976448" y="1505915"/>
                    <a:pt x="1262177" y="1533180"/>
                  </a:cubicBezTo>
                  <a:cubicBezTo>
                    <a:pt x="1724786" y="1574078"/>
                    <a:pt x="2207804" y="1519547"/>
                    <a:pt x="2629595" y="1328689"/>
                  </a:cubicBezTo>
                  <a:cubicBezTo>
                    <a:pt x="2615989" y="1253709"/>
                    <a:pt x="2602383" y="1178730"/>
                    <a:pt x="2588776" y="1110566"/>
                  </a:cubicBezTo>
                  <a:cubicBezTo>
                    <a:pt x="2296244" y="1240077"/>
                    <a:pt x="1976500" y="1287791"/>
                    <a:pt x="1656755" y="1301424"/>
                  </a:cubicBezTo>
                  <a:cubicBezTo>
                    <a:pt x="1255374" y="1315057"/>
                    <a:pt x="840386" y="1274159"/>
                    <a:pt x="473020" y="1110566"/>
                  </a:cubicBezTo>
                  <a:close/>
                  <a:moveTo>
                    <a:pt x="2297655" y="261723"/>
                  </a:moveTo>
                  <a:cubicBezTo>
                    <a:pt x="2192598" y="264942"/>
                    <a:pt x="2089451" y="289405"/>
                    <a:pt x="1982484" y="294555"/>
                  </a:cubicBezTo>
                  <a:cubicBezTo>
                    <a:pt x="1690447" y="328889"/>
                    <a:pt x="1398410" y="322022"/>
                    <a:pt x="1113164" y="301422"/>
                  </a:cubicBezTo>
                  <a:cubicBezTo>
                    <a:pt x="1439159" y="383824"/>
                    <a:pt x="1778737" y="370090"/>
                    <a:pt x="2111524" y="335756"/>
                  </a:cubicBezTo>
                  <a:cubicBezTo>
                    <a:pt x="2213397" y="328889"/>
                    <a:pt x="2322062" y="328889"/>
                    <a:pt x="2403561" y="267087"/>
                  </a:cubicBezTo>
                  <a:cubicBezTo>
                    <a:pt x="2367905" y="261937"/>
                    <a:pt x="2332674" y="260650"/>
                    <a:pt x="2297655" y="261723"/>
                  </a:cubicBezTo>
                  <a:close/>
                  <a:moveTo>
                    <a:pt x="1613573" y="1082"/>
                  </a:moveTo>
                  <a:cubicBezTo>
                    <a:pt x="1842807" y="6185"/>
                    <a:pt x="2071086" y="30425"/>
                    <a:pt x="2295539" y="96765"/>
                  </a:cubicBezTo>
                  <a:cubicBezTo>
                    <a:pt x="2363555" y="117178"/>
                    <a:pt x="2465579" y="151199"/>
                    <a:pt x="2472380" y="239653"/>
                  </a:cubicBezTo>
                  <a:cubicBezTo>
                    <a:pt x="2513190" y="511820"/>
                    <a:pt x="2547198" y="783986"/>
                    <a:pt x="2588008" y="1049349"/>
                  </a:cubicBezTo>
                  <a:cubicBezTo>
                    <a:pt x="2730841" y="1110586"/>
                    <a:pt x="2887278" y="1158215"/>
                    <a:pt x="2996103" y="1267082"/>
                  </a:cubicBezTo>
                  <a:cubicBezTo>
                    <a:pt x="3070921" y="1328320"/>
                    <a:pt x="3084524" y="1450795"/>
                    <a:pt x="3030111" y="1532445"/>
                  </a:cubicBezTo>
                  <a:cubicBezTo>
                    <a:pt x="2941690" y="1654920"/>
                    <a:pt x="2798857" y="1716157"/>
                    <a:pt x="2662825" y="1763786"/>
                  </a:cubicBezTo>
                  <a:cubicBezTo>
                    <a:pt x="2309142" y="1886261"/>
                    <a:pt x="1921451" y="1913478"/>
                    <a:pt x="1547363" y="1920282"/>
                  </a:cubicBezTo>
                  <a:cubicBezTo>
                    <a:pt x="1207283" y="1920282"/>
                    <a:pt x="860402" y="1893065"/>
                    <a:pt x="527124" y="1804611"/>
                  </a:cubicBezTo>
                  <a:cubicBezTo>
                    <a:pt x="357084" y="1756982"/>
                    <a:pt x="166639" y="1695745"/>
                    <a:pt x="51012" y="1552857"/>
                  </a:cubicBezTo>
                  <a:cubicBezTo>
                    <a:pt x="-17004" y="1471207"/>
                    <a:pt x="-17004" y="1348732"/>
                    <a:pt x="51012" y="1280690"/>
                  </a:cubicBezTo>
                  <a:cubicBezTo>
                    <a:pt x="166639" y="1158215"/>
                    <a:pt x="329877" y="1117390"/>
                    <a:pt x="472711" y="1049349"/>
                  </a:cubicBezTo>
                  <a:cubicBezTo>
                    <a:pt x="513520" y="783986"/>
                    <a:pt x="547528" y="511820"/>
                    <a:pt x="595140" y="239653"/>
                  </a:cubicBezTo>
                  <a:cubicBezTo>
                    <a:pt x="601941" y="151199"/>
                    <a:pt x="683560" y="123982"/>
                    <a:pt x="751576" y="96765"/>
                  </a:cubicBezTo>
                  <a:cubicBezTo>
                    <a:pt x="955624" y="35528"/>
                    <a:pt x="1173275" y="15115"/>
                    <a:pt x="1384125" y="1507"/>
                  </a:cubicBezTo>
                  <a:cubicBezTo>
                    <a:pt x="1460643" y="-194"/>
                    <a:pt x="1537161" y="-619"/>
                    <a:pt x="1613573" y="1082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 56"/>
            <p:cNvSpPr>
              <a:spLocks/>
            </p:cNvSpPr>
            <p:nvPr/>
          </p:nvSpPr>
          <p:spPr bwMode="auto">
            <a:xfrm>
              <a:off x="10268199" y="-303027"/>
              <a:ext cx="2655802" cy="830437"/>
            </a:xfrm>
            <a:custGeom>
              <a:avLst/>
              <a:gdLst>
                <a:gd name="connsiteX0" fmla="*/ 322120 w 2655802"/>
                <a:gd name="connsiteY0" fmla="*/ 141312 h 830437"/>
                <a:gd name="connsiteX1" fmla="*/ 267780 w 2655802"/>
                <a:gd name="connsiteY1" fmla="*/ 291684 h 830437"/>
                <a:gd name="connsiteX2" fmla="*/ 410424 w 2655802"/>
                <a:gd name="connsiteY2" fmla="*/ 688117 h 830437"/>
                <a:gd name="connsiteX3" fmla="*/ 872321 w 2655802"/>
                <a:gd name="connsiteY3" fmla="*/ 729128 h 830437"/>
                <a:gd name="connsiteX4" fmla="*/ 1082891 w 2655802"/>
                <a:gd name="connsiteY4" fmla="*/ 503571 h 830437"/>
                <a:gd name="connsiteX5" fmla="*/ 1096476 w 2655802"/>
                <a:gd name="connsiteY5" fmla="*/ 237003 h 830437"/>
                <a:gd name="connsiteX6" fmla="*/ 797602 w 2655802"/>
                <a:gd name="connsiteY6" fmla="*/ 182323 h 830437"/>
                <a:gd name="connsiteX7" fmla="*/ 322120 w 2655802"/>
                <a:gd name="connsiteY7" fmla="*/ 141312 h 830437"/>
                <a:gd name="connsiteX8" fmla="*/ 2368286 w 2655802"/>
                <a:gd name="connsiteY8" fmla="*/ 134477 h 830437"/>
                <a:gd name="connsiteX9" fmla="*/ 1709946 w 2655802"/>
                <a:gd name="connsiteY9" fmla="*/ 195883 h 830437"/>
                <a:gd name="connsiteX10" fmla="*/ 1533484 w 2655802"/>
                <a:gd name="connsiteY10" fmla="*/ 298225 h 830437"/>
                <a:gd name="connsiteX11" fmla="*/ 1648863 w 2655802"/>
                <a:gd name="connsiteY11" fmla="*/ 646190 h 830437"/>
                <a:gd name="connsiteX12" fmla="*/ 1995001 w 2655802"/>
                <a:gd name="connsiteY12" fmla="*/ 734887 h 830437"/>
                <a:gd name="connsiteX13" fmla="*/ 2327564 w 2655802"/>
                <a:gd name="connsiteY13" fmla="*/ 598430 h 830437"/>
                <a:gd name="connsiteX14" fmla="*/ 2368286 w 2655802"/>
                <a:gd name="connsiteY14" fmla="*/ 134477 h 830437"/>
                <a:gd name="connsiteX15" fmla="*/ 1702 w 2655802"/>
                <a:gd name="connsiteY15" fmla="*/ 0 h 830437"/>
                <a:gd name="connsiteX16" fmla="*/ 961261 w 2655802"/>
                <a:gd name="connsiteY16" fmla="*/ 74876 h 830437"/>
                <a:gd name="connsiteX17" fmla="*/ 1267504 w 2655802"/>
                <a:gd name="connsiteY17" fmla="*/ 149751 h 830437"/>
                <a:gd name="connsiteX18" fmla="*/ 1451249 w 2655802"/>
                <a:gd name="connsiteY18" fmla="*/ 129330 h 830437"/>
                <a:gd name="connsiteX19" fmla="*/ 1879988 w 2655802"/>
                <a:gd name="connsiteY19" fmla="*/ 61262 h 830437"/>
                <a:gd name="connsiteX20" fmla="*/ 2655802 w 2655802"/>
                <a:gd name="connsiteY20" fmla="*/ 0 h 830437"/>
                <a:gd name="connsiteX21" fmla="*/ 2648997 w 2655802"/>
                <a:gd name="connsiteY21" fmla="*/ 149751 h 830437"/>
                <a:gd name="connsiteX22" fmla="*/ 2506083 w 2655802"/>
                <a:gd name="connsiteY22" fmla="*/ 340343 h 830437"/>
                <a:gd name="connsiteX23" fmla="*/ 2288311 w 2655802"/>
                <a:gd name="connsiteY23" fmla="*/ 775982 h 830437"/>
                <a:gd name="connsiteX24" fmla="*/ 1730270 w 2655802"/>
                <a:gd name="connsiteY24" fmla="*/ 810017 h 830437"/>
                <a:gd name="connsiteX25" fmla="*/ 1444444 w 2655802"/>
                <a:gd name="connsiteY25" fmla="*/ 517322 h 830437"/>
                <a:gd name="connsiteX26" fmla="*/ 1294725 w 2655802"/>
                <a:gd name="connsiteY26" fmla="*/ 353957 h 830437"/>
                <a:gd name="connsiteX27" fmla="*/ 1097369 w 2655802"/>
                <a:gd name="connsiteY27" fmla="*/ 701107 h 830437"/>
                <a:gd name="connsiteX28" fmla="*/ 675435 w 2655802"/>
                <a:gd name="connsiteY28" fmla="*/ 830437 h 830437"/>
                <a:gd name="connsiteX29" fmla="*/ 287529 w 2655802"/>
                <a:gd name="connsiteY29" fmla="*/ 721527 h 830437"/>
                <a:gd name="connsiteX30" fmla="*/ 137810 w 2655802"/>
                <a:gd name="connsiteY30" fmla="*/ 326729 h 830437"/>
                <a:gd name="connsiteX31" fmla="*/ 8508 w 2655802"/>
                <a:gd name="connsiteY31" fmla="*/ 149751 h 830437"/>
                <a:gd name="connsiteX32" fmla="*/ 1702 w 2655802"/>
                <a:gd name="connsiteY32" fmla="*/ 0 h 83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5802" h="830437">
                  <a:moveTo>
                    <a:pt x="322120" y="141312"/>
                  </a:moveTo>
                  <a:cubicBezTo>
                    <a:pt x="260987" y="148147"/>
                    <a:pt x="274572" y="243838"/>
                    <a:pt x="267780" y="291684"/>
                  </a:cubicBezTo>
                  <a:cubicBezTo>
                    <a:pt x="274572" y="428385"/>
                    <a:pt x="274572" y="606097"/>
                    <a:pt x="410424" y="688117"/>
                  </a:cubicBezTo>
                  <a:cubicBezTo>
                    <a:pt x="553069" y="749633"/>
                    <a:pt x="722883" y="742798"/>
                    <a:pt x="872321" y="729128"/>
                  </a:cubicBezTo>
                  <a:cubicBezTo>
                    <a:pt x="987795" y="708623"/>
                    <a:pt x="1042135" y="599262"/>
                    <a:pt x="1082891" y="503571"/>
                  </a:cubicBezTo>
                  <a:cubicBezTo>
                    <a:pt x="1116854" y="421550"/>
                    <a:pt x="1150817" y="319024"/>
                    <a:pt x="1096476" y="237003"/>
                  </a:cubicBezTo>
                  <a:cubicBezTo>
                    <a:pt x="1001380" y="195993"/>
                    <a:pt x="892698" y="195993"/>
                    <a:pt x="797602" y="182323"/>
                  </a:cubicBezTo>
                  <a:cubicBezTo>
                    <a:pt x="634580" y="175487"/>
                    <a:pt x="478350" y="134477"/>
                    <a:pt x="322120" y="141312"/>
                  </a:cubicBezTo>
                  <a:close/>
                  <a:moveTo>
                    <a:pt x="2368286" y="134477"/>
                  </a:moveTo>
                  <a:cubicBezTo>
                    <a:pt x="2144315" y="141300"/>
                    <a:pt x="1927130" y="182237"/>
                    <a:pt x="1709946" y="195883"/>
                  </a:cubicBezTo>
                  <a:cubicBezTo>
                    <a:pt x="1642076" y="209528"/>
                    <a:pt x="1547058" y="216351"/>
                    <a:pt x="1533484" y="298225"/>
                  </a:cubicBezTo>
                  <a:cubicBezTo>
                    <a:pt x="1519910" y="421036"/>
                    <a:pt x="1574206" y="543847"/>
                    <a:pt x="1648863" y="646190"/>
                  </a:cubicBezTo>
                  <a:cubicBezTo>
                    <a:pt x="1723520" y="755355"/>
                    <a:pt x="1879621" y="734887"/>
                    <a:pt x="1995001" y="734887"/>
                  </a:cubicBezTo>
                  <a:cubicBezTo>
                    <a:pt x="2117167" y="728064"/>
                    <a:pt x="2266481" y="721241"/>
                    <a:pt x="2327564" y="598430"/>
                  </a:cubicBezTo>
                  <a:cubicBezTo>
                    <a:pt x="2388647" y="455150"/>
                    <a:pt x="2395434" y="291402"/>
                    <a:pt x="2368286" y="134477"/>
                  </a:cubicBezTo>
                  <a:close/>
                  <a:moveTo>
                    <a:pt x="1702" y="0"/>
                  </a:moveTo>
                  <a:cubicBezTo>
                    <a:pt x="321555" y="6807"/>
                    <a:pt x="641408" y="54455"/>
                    <a:pt x="961261" y="74876"/>
                  </a:cubicBezTo>
                  <a:cubicBezTo>
                    <a:pt x="1070148" y="81682"/>
                    <a:pt x="1172228" y="115717"/>
                    <a:pt x="1267504" y="149751"/>
                  </a:cubicBezTo>
                  <a:cubicBezTo>
                    <a:pt x="1328752" y="183785"/>
                    <a:pt x="1396806" y="149751"/>
                    <a:pt x="1451249" y="129330"/>
                  </a:cubicBezTo>
                  <a:cubicBezTo>
                    <a:pt x="1587357" y="74876"/>
                    <a:pt x="1737075" y="74876"/>
                    <a:pt x="1879988" y="61262"/>
                  </a:cubicBezTo>
                  <a:cubicBezTo>
                    <a:pt x="2138593" y="40841"/>
                    <a:pt x="2397197" y="0"/>
                    <a:pt x="2655802" y="0"/>
                  </a:cubicBezTo>
                  <a:cubicBezTo>
                    <a:pt x="2655802" y="47648"/>
                    <a:pt x="2655802" y="102103"/>
                    <a:pt x="2648997" y="149751"/>
                  </a:cubicBezTo>
                  <a:cubicBezTo>
                    <a:pt x="2601359" y="211013"/>
                    <a:pt x="2519694" y="251854"/>
                    <a:pt x="2506083" y="340343"/>
                  </a:cubicBezTo>
                  <a:cubicBezTo>
                    <a:pt x="2465251" y="496901"/>
                    <a:pt x="2451641" y="694300"/>
                    <a:pt x="2288311" y="775982"/>
                  </a:cubicBezTo>
                  <a:cubicBezTo>
                    <a:pt x="2111371" y="837244"/>
                    <a:pt x="1914015" y="844051"/>
                    <a:pt x="1730270" y="810017"/>
                  </a:cubicBezTo>
                  <a:cubicBezTo>
                    <a:pt x="1587357" y="775982"/>
                    <a:pt x="1492081" y="646652"/>
                    <a:pt x="1444444" y="517322"/>
                  </a:cubicBezTo>
                  <a:cubicBezTo>
                    <a:pt x="1417222" y="449253"/>
                    <a:pt x="1390001" y="333536"/>
                    <a:pt x="1294725" y="353957"/>
                  </a:cubicBezTo>
                  <a:cubicBezTo>
                    <a:pt x="1206255" y="456060"/>
                    <a:pt x="1199450" y="605811"/>
                    <a:pt x="1097369" y="701107"/>
                  </a:cubicBezTo>
                  <a:cubicBezTo>
                    <a:pt x="995288" y="823630"/>
                    <a:pt x="818348" y="830437"/>
                    <a:pt x="675435" y="830437"/>
                  </a:cubicBezTo>
                  <a:cubicBezTo>
                    <a:pt x="539328" y="816824"/>
                    <a:pt x="389609" y="810017"/>
                    <a:pt x="287529" y="721527"/>
                  </a:cubicBezTo>
                  <a:cubicBezTo>
                    <a:pt x="185448" y="612618"/>
                    <a:pt x="178642" y="456060"/>
                    <a:pt x="137810" y="326729"/>
                  </a:cubicBezTo>
                  <a:cubicBezTo>
                    <a:pt x="124199" y="245047"/>
                    <a:pt x="49340" y="204206"/>
                    <a:pt x="8508" y="149751"/>
                  </a:cubicBezTo>
                  <a:cubicBezTo>
                    <a:pt x="-5103" y="102103"/>
                    <a:pt x="1702" y="47648"/>
                    <a:pt x="1702" y="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9926228" y="843512"/>
              <a:ext cx="3317091" cy="417509"/>
            </a:xfrm>
            <a:custGeom>
              <a:avLst/>
              <a:gdLst/>
              <a:ahLst/>
              <a:cxnLst/>
              <a:rect l="l" t="t" r="r" b="b"/>
              <a:pathLst>
                <a:path w="3317091" h="417509">
                  <a:moveTo>
                    <a:pt x="3169890" y="199765"/>
                  </a:moveTo>
                  <a:lnTo>
                    <a:pt x="3169890" y="379772"/>
                  </a:lnTo>
                  <a:lnTo>
                    <a:pt x="3202818" y="379772"/>
                  </a:lnTo>
                  <a:cubicBezTo>
                    <a:pt x="3218916" y="382699"/>
                    <a:pt x="3225502" y="375382"/>
                    <a:pt x="3222575" y="357820"/>
                  </a:cubicBezTo>
                  <a:lnTo>
                    <a:pt x="3222575" y="199765"/>
                  </a:lnTo>
                  <a:close/>
                  <a:moveTo>
                    <a:pt x="2906464" y="199765"/>
                  </a:moveTo>
                  <a:lnTo>
                    <a:pt x="2906464" y="379772"/>
                  </a:lnTo>
                  <a:lnTo>
                    <a:pt x="2937197" y="379772"/>
                  </a:lnTo>
                  <a:cubicBezTo>
                    <a:pt x="2953295" y="382699"/>
                    <a:pt x="2959881" y="375382"/>
                    <a:pt x="2956954" y="357820"/>
                  </a:cubicBezTo>
                  <a:lnTo>
                    <a:pt x="2956954" y="199765"/>
                  </a:lnTo>
                  <a:close/>
                  <a:moveTo>
                    <a:pt x="3075496" y="158056"/>
                  </a:moveTo>
                  <a:lnTo>
                    <a:pt x="3316969" y="158056"/>
                  </a:lnTo>
                  <a:lnTo>
                    <a:pt x="3316969" y="379772"/>
                  </a:lnTo>
                  <a:cubicBezTo>
                    <a:pt x="3318433" y="406115"/>
                    <a:pt x="3305261" y="418554"/>
                    <a:pt x="3277455" y="417091"/>
                  </a:cubicBezTo>
                  <a:lnTo>
                    <a:pt x="3075496" y="417091"/>
                  </a:lnTo>
                  <a:close/>
                  <a:moveTo>
                    <a:pt x="2812070" y="158056"/>
                  </a:moveTo>
                  <a:lnTo>
                    <a:pt x="3053543" y="158056"/>
                  </a:lnTo>
                  <a:lnTo>
                    <a:pt x="3053543" y="379772"/>
                  </a:lnTo>
                  <a:cubicBezTo>
                    <a:pt x="3055007" y="406115"/>
                    <a:pt x="3041104" y="418554"/>
                    <a:pt x="3011835" y="417091"/>
                  </a:cubicBezTo>
                  <a:lnTo>
                    <a:pt x="2812070" y="417091"/>
                  </a:lnTo>
                  <a:close/>
                  <a:moveTo>
                    <a:pt x="1312738" y="87809"/>
                  </a:moveTo>
                  <a:lnTo>
                    <a:pt x="1440061" y="87809"/>
                  </a:lnTo>
                  <a:lnTo>
                    <a:pt x="1286395" y="357820"/>
                  </a:lnTo>
                  <a:cubicBezTo>
                    <a:pt x="1280542" y="369528"/>
                    <a:pt x="1278346" y="376114"/>
                    <a:pt x="1279810" y="377577"/>
                  </a:cubicBezTo>
                  <a:cubicBezTo>
                    <a:pt x="1279810" y="379041"/>
                    <a:pt x="1284200" y="379772"/>
                    <a:pt x="1292981" y="379772"/>
                  </a:cubicBezTo>
                  <a:lnTo>
                    <a:pt x="1483965" y="379772"/>
                  </a:lnTo>
                  <a:cubicBezTo>
                    <a:pt x="1495673" y="379772"/>
                    <a:pt x="1501527" y="379041"/>
                    <a:pt x="1501527" y="377577"/>
                  </a:cubicBezTo>
                  <a:cubicBezTo>
                    <a:pt x="1502990" y="376114"/>
                    <a:pt x="1501527" y="369528"/>
                    <a:pt x="1497136" y="357820"/>
                  </a:cubicBezTo>
                  <a:lnTo>
                    <a:pt x="1459817" y="263426"/>
                  </a:lnTo>
                  <a:lnTo>
                    <a:pt x="1567383" y="263426"/>
                  </a:lnTo>
                  <a:lnTo>
                    <a:pt x="1613483" y="379772"/>
                  </a:lnTo>
                  <a:cubicBezTo>
                    <a:pt x="1623727" y="398798"/>
                    <a:pt x="1627385" y="409774"/>
                    <a:pt x="1624459" y="412701"/>
                  </a:cubicBezTo>
                  <a:cubicBezTo>
                    <a:pt x="1622995" y="415627"/>
                    <a:pt x="1610555" y="417091"/>
                    <a:pt x="1587140" y="417091"/>
                  </a:cubicBezTo>
                  <a:lnTo>
                    <a:pt x="1165659" y="417091"/>
                  </a:lnTo>
                  <a:cubicBezTo>
                    <a:pt x="1143707" y="417091"/>
                    <a:pt x="1132731" y="415627"/>
                    <a:pt x="1132731" y="412701"/>
                  </a:cubicBezTo>
                  <a:cubicBezTo>
                    <a:pt x="1129803" y="409774"/>
                    <a:pt x="1134194" y="398798"/>
                    <a:pt x="1145902" y="379772"/>
                  </a:cubicBezTo>
                  <a:close/>
                  <a:moveTo>
                    <a:pt x="799058" y="83418"/>
                  </a:moveTo>
                  <a:lnTo>
                    <a:pt x="921990" y="83418"/>
                  </a:lnTo>
                  <a:lnTo>
                    <a:pt x="941747" y="131713"/>
                  </a:lnTo>
                  <a:lnTo>
                    <a:pt x="1069069" y="83418"/>
                  </a:lnTo>
                  <a:lnTo>
                    <a:pt x="1069069" y="138299"/>
                  </a:lnTo>
                  <a:lnTo>
                    <a:pt x="961504" y="177812"/>
                  </a:lnTo>
                  <a:lnTo>
                    <a:pt x="1069069" y="417091"/>
                  </a:lnTo>
                  <a:lnTo>
                    <a:pt x="943942" y="417091"/>
                  </a:lnTo>
                  <a:close/>
                  <a:moveTo>
                    <a:pt x="722225" y="72442"/>
                  </a:moveTo>
                  <a:lnTo>
                    <a:pt x="722225" y="357820"/>
                  </a:lnTo>
                  <a:cubicBezTo>
                    <a:pt x="719298" y="375382"/>
                    <a:pt x="725884" y="382699"/>
                    <a:pt x="741982" y="379772"/>
                  </a:cubicBezTo>
                  <a:lnTo>
                    <a:pt x="783691" y="379772"/>
                  </a:lnTo>
                  <a:lnTo>
                    <a:pt x="783691" y="417091"/>
                  </a:lnTo>
                  <a:lnTo>
                    <a:pt x="647588" y="417091"/>
                  </a:lnTo>
                  <a:cubicBezTo>
                    <a:pt x="616855" y="420018"/>
                    <a:pt x="602952" y="407578"/>
                    <a:pt x="605879" y="379772"/>
                  </a:cubicBezTo>
                  <a:lnTo>
                    <a:pt x="605879" y="171227"/>
                  </a:lnTo>
                  <a:lnTo>
                    <a:pt x="564170" y="182203"/>
                  </a:lnTo>
                  <a:lnTo>
                    <a:pt x="564170" y="120737"/>
                  </a:lnTo>
                  <a:close/>
                  <a:moveTo>
                    <a:pt x="195374" y="70247"/>
                  </a:moveTo>
                  <a:lnTo>
                    <a:pt x="311720" y="70247"/>
                  </a:lnTo>
                  <a:lnTo>
                    <a:pt x="311720" y="94394"/>
                  </a:lnTo>
                  <a:lnTo>
                    <a:pt x="507094" y="94394"/>
                  </a:lnTo>
                  <a:lnTo>
                    <a:pt x="507094" y="379772"/>
                  </a:lnTo>
                  <a:cubicBezTo>
                    <a:pt x="510021" y="407578"/>
                    <a:pt x="496850" y="420018"/>
                    <a:pt x="467580" y="417091"/>
                  </a:cubicBezTo>
                  <a:lnTo>
                    <a:pt x="412700" y="417091"/>
                  </a:lnTo>
                  <a:lnTo>
                    <a:pt x="412700" y="138299"/>
                  </a:lnTo>
                  <a:lnTo>
                    <a:pt x="311720" y="138299"/>
                  </a:lnTo>
                  <a:lnTo>
                    <a:pt x="311720" y="417091"/>
                  </a:lnTo>
                  <a:lnTo>
                    <a:pt x="195374" y="417091"/>
                  </a:lnTo>
                  <a:lnTo>
                    <a:pt x="195374" y="138299"/>
                  </a:lnTo>
                  <a:lnTo>
                    <a:pt x="96589" y="138299"/>
                  </a:lnTo>
                  <a:lnTo>
                    <a:pt x="96589" y="417091"/>
                  </a:lnTo>
                  <a:lnTo>
                    <a:pt x="0" y="417091"/>
                  </a:lnTo>
                  <a:lnTo>
                    <a:pt x="0" y="94394"/>
                  </a:lnTo>
                  <a:lnTo>
                    <a:pt x="195374" y="94394"/>
                  </a:lnTo>
                  <a:close/>
                  <a:moveTo>
                    <a:pt x="2917440" y="41709"/>
                  </a:moveTo>
                  <a:lnTo>
                    <a:pt x="2917440" y="105370"/>
                  </a:lnTo>
                  <a:lnTo>
                    <a:pt x="3202818" y="105370"/>
                  </a:lnTo>
                  <a:cubicBezTo>
                    <a:pt x="3208672" y="105370"/>
                    <a:pt x="3211599" y="101712"/>
                    <a:pt x="3211599" y="94394"/>
                  </a:cubicBezTo>
                  <a:lnTo>
                    <a:pt x="3211599" y="41709"/>
                  </a:lnTo>
                  <a:close/>
                  <a:moveTo>
                    <a:pt x="2812070" y="0"/>
                  </a:moveTo>
                  <a:lnTo>
                    <a:pt x="3316969" y="0"/>
                  </a:lnTo>
                  <a:lnTo>
                    <a:pt x="3316969" y="100980"/>
                  </a:lnTo>
                  <a:cubicBezTo>
                    <a:pt x="3318433" y="133176"/>
                    <a:pt x="3306725" y="148543"/>
                    <a:pt x="3281846" y="147079"/>
                  </a:cubicBezTo>
                  <a:lnTo>
                    <a:pt x="2812070" y="147079"/>
                  </a:lnTo>
                  <a:close/>
                  <a:moveTo>
                    <a:pt x="2410345" y="0"/>
                  </a:moveTo>
                  <a:lnTo>
                    <a:pt x="2511325" y="0"/>
                  </a:lnTo>
                  <a:lnTo>
                    <a:pt x="2506935" y="21952"/>
                  </a:lnTo>
                  <a:lnTo>
                    <a:pt x="2754994" y="21952"/>
                  </a:lnTo>
                  <a:lnTo>
                    <a:pt x="2754994" y="63661"/>
                  </a:lnTo>
                  <a:lnTo>
                    <a:pt x="2520106" y="63661"/>
                  </a:lnTo>
                  <a:lnTo>
                    <a:pt x="2520106" y="125127"/>
                  </a:lnTo>
                  <a:lnTo>
                    <a:pt x="2754994" y="125127"/>
                  </a:lnTo>
                  <a:lnTo>
                    <a:pt x="2754994" y="166836"/>
                  </a:lnTo>
                  <a:lnTo>
                    <a:pt x="2520106" y="166836"/>
                  </a:lnTo>
                  <a:lnTo>
                    <a:pt x="2520106" y="324892"/>
                  </a:lnTo>
                  <a:lnTo>
                    <a:pt x="2754994" y="324892"/>
                  </a:lnTo>
                  <a:lnTo>
                    <a:pt x="2754994" y="366601"/>
                  </a:lnTo>
                  <a:lnTo>
                    <a:pt x="2520106" y="366601"/>
                  </a:lnTo>
                  <a:lnTo>
                    <a:pt x="2520106" y="417091"/>
                  </a:lnTo>
                  <a:lnTo>
                    <a:pt x="2414736" y="417091"/>
                  </a:lnTo>
                  <a:lnTo>
                    <a:pt x="2414736" y="63661"/>
                  </a:lnTo>
                  <a:lnTo>
                    <a:pt x="2394979" y="63661"/>
                  </a:lnTo>
                  <a:close/>
                  <a:moveTo>
                    <a:pt x="2381808" y="0"/>
                  </a:moveTo>
                  <a:lnTo>
                    <a:pt x="2381808" y="417091"/>
                  </a:lnTo>
                  <a:lnTo>
                    <a:pt x="2274242" y="417091"/>
                  </a:lnTo>
                  <a:lnTo>
                    <a:pt x="2274242" y="52685"/>
                  </a:lnTo>
                  <a:lnTo>
                    <a:pt x="2250095" y="54880"/>
                  </a:lnTo>
                  <a:lnTo>
                    <a:pt x="2250095" y="13171"/>
                  </a:lnTo>
                  <a:close/>
                  <a:moveTo>
                    <a:pt x="1685925" y="0"/>
                  </a:moveTo>
                  <a:lnTo>
                    <a:pt x="2193019" y="0"/>
                  </a:lnTo>
                  <a:lnTo>
                    <a:pt x="2193019" y="63661"/>
                  </a:lnTo>
                  <a:lnTo>
                    <a:pt x="2074478" y="96590"/>
                  </a:lnTo>
                  <a:lnTo>
                    <a:pt x="2074478" y="144884"/>
                  </a:lnTo>
                  <a:lnTo>
                    <a:pt x="2193019" y="144884"/>
                  </a:lnTo>
                  <a:lnTo>
                    <a:pt x="2193019" y="186593"/>
                  </a:lnTo>
                  <a:lnTo>
                    <a:pt x="2074478" y="186593"/>
                  </a:lnTo>
                  <a:lnTo>
                    <a:pt x="2074478" y="379772"/>
                  </a:lnTo>
                  <a:cubicBezTo>
                    <a:pt x="2075941" y="406115"/>
                    <a:pt x="2062038" y="418554"/>
                    <a:pt x="2032769" y="417091"/>
                  </a:cubicBezTo>
                  <a:lnTo>
                    <a:pt x="1775929" y="417091"/>
                  </a:lnTo>
                  <a:lnTo>
                    <a:pt x="1775929" y="379772"/>
                  </a:lnTo>
                  <a:lnTo>
                    <a:pt x="1931789" y="379772"/>
                  </a:lnTo>
                  <a:cubicBezTo>
                    <a:pt x="1946423" y="382699"/>
                    <a:pt x="1952277" y="376114"/>
                    <a:pt x="1949350" y="360015"/>
                  </a:cubicBezTo>
                  <a:lnTo>
                    <a:pt x="1949350" y="186593"/>
                  </a:lnTo>
                  <a:lnTo>
                    <a:pt x="1685925" y="186593"/>
                  </a:lnTo>
                  <a:lnTo>
                    <a:pt x="1685925" y="144884"/>
                  </a:lnTo>
                  <a:lnTo>
                    <a:pt x="1949350" y="144884"/>
                  </a:lnTo>
                  <a:lnTo>
                    <a:pt x="1949350" y="63661"/>
                  </a:lnTo>
                  <a:lnTo>
                    <a:pt x="2010817" y="41709"/>
                  </a:lnTo>
                  <a:lnTo>
                    <a:pt x="1685925" y="41709"/>
                  </a:lnTo>
                  <a:close/>
                  <a:moveTo>
                    <a:pt x="1176635" y="0"/>
                  </a:moveTo>
                  <a:lnTo>
                    <a:pt x="1569578" y="0"/>
                  </a:lnTo>
                  <a:lnTo>
                    <a:pt x="1580554" y="41709"/>
                  </a:lnTo>
                  <a:lnTo>
                    <a:pt x="1631044" y="208546"/>
                  </a:lnTo>
                  <a:lnTo>
                    <a:pt x="1523479" y="208546"/>
                  </a:lnTo>
                  <a:lnTo>
                    <a:pt x="1470794" y="41709"/>
                  </a:lnTo>
                  <a:lnTo>
                    <a:pt x="1286395" y="41709"/>
                  </a:lnTo>
                  <a:lnTo>
                    <a:pt x="1231515" y="208546"/>
                  </a:lnTo>
                  <a:lnTo>
                    <a:pt x="1126145" y="208546"/>
                  </a:lnTo>
                  <a:lnTo>
                    <a:pt x="1176635" y="41709"/>
                  </a:lnTo>
                  <a:close/>
                  <a:moveTo>
                    <a:pt x="748568" y="0"/>
                  </a:moveTo>
                  <a:lnTo>
                    <a:pt x="864914" y="0"/>
                  </a:lnTo>
                  <a:lnTo>
                    <a:pt x="873695" y="21952"/>
                  </a:lnTo>
                  <a:lnTo>
                    <a:pt x="1069069" y="21952"/>
                  </a:lnTo>
                  <a:lnTo>
                    <a:pt x="1069069" y="63661"/>
                  </a:lnTo>
                  <a:lnTo>
                    <a:pt x="564170" y="63661"/>
                  </a:lnTo>
                  <a:lnTo>
                    <a:pt x="564170" y="21952"/>
                  </a:lnTo>
                  <a:lnTo>
                    <a:pt x="759544" y="21952"/>
                  </a:lnTo>
                  <a:close/>
                  <a:moveTo>
                    <a:pt x="72442" y="0"/>
                  </a:moveTo>
                  <a:lnTo>
                    <a:pt x="188788" y="0"/>
                  </a:lnTo>
                  <a:lnTo>
                    <a:pt x="171226" y="21952"/>
                  </a:lnTo>
                  <a:lnTo>
                    <a:pt x="507094" y="21952"/>
                  </a:lnTo>
                  <a:lnTo>
                    <a:pt x="507094" y="63661"/>
                  </a:lnTo>
                  <a:lnTo>
                    <a:pt x="136103" y="63661"/>
                  </a:lnTo>
                  <a:lnTo>
                    <a:pt x="116346" y="90004"/>
                  </a:lnTo>
                  <a:lnTo>
                    <a:pt x="0" y="90004"/>
                  </a:lnTo>
                  <a:lnTo>
                    <a:pt x="21952" y="63661"/>
                  </a:lnTo>
                  <a:lnTo>
                    <a:pt x="0" y="63661"/>
                  </a:lnTo>
                  <a:lnTo>
                    <a:pt x="0" y="21952"/>
                  </a:lnTo>
                  <a:lnTo>
                    <a:pt x="54880" y="21952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279756" y="3024444"/>
            <a:ext cx="4779117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400" dirty="0" smtClean="0">
                <a:solidFill>
                  <a:schemeClr val="bg1"/>
                </a:solidFill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</a:rPr>
              <a:t>定制、美化、项目咨询、培训等需求，请您联系</a:t>
            </a:r>
            <a:r>
              <a:rPr lang="en-US" altLang="zh-CN" sz="1400" dirty="0" smtClean="0">
                <a:solidFill>
                  <a:schemeClr val="bg1"/>
                </a:solidFill>
              </a:rPr>
              <a:t>QQ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</a:rPr>
              <a:t>11020228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937129" y="162438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937129" y="480314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460530" y="450447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157876" y="318945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E1B805"/>
                </a:solidFill>
              </a:rPr>
              <a:t>添加标题</a:t>
            </a:r>
            <a:endParaRPr lang="en-US" altLang="zh-CN" sz="2400" b="1" dirty="0" smtClean="0">
              <a:solidFill>
                <a:srgbClr val="E1B805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460530" y="1793722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65" name="Freeform 32"/>
          <p:cNvSpPr>
            <a:spLocks/>
          </p:cNvSpPr>
          <p:nvPr/>
        </p:nvSpPr>
        <p:spPr bwMode="auto">
          <a:xfrm>
            <a:off x="7429653" y="3446819"/>
            <a:ext cx="350553" cy="309688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66" name="Group 22"/>
          <p:cNvGrpSpPr/>
          <p:nvPr/>
        </p:nvGrpSpPr>
        <p:grpSpPr>
          <a:xfrm>
            <a:off x="5204044" y="1882095"/>
            <a:ext cx="257452" cy="388701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67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69" name="Freeform 804"/>
          <p:cNvSpPr>
            <a:spLocks/>
          </p:cNvSpPr>
          <p:nvPr/>
        </p:nvSpPr>
        <p:spPr bwMode="auto">
          <a:xfrm>
            <a:off x="5125228" y="4902821"/>
            <a:ext cx="424140" cy="400214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Freeform 70"/>
          <p:cNvSpPr>
            <a:spLocks/>
          </p:cNvSpPr>
          <p:nvPr/>
        </p:nvSpPr>
        <p:spPr bwMode="auto">
          <a:xfrm>
            <a:off x="6748569" y="2063367"/>
            <a:ext cx="400214" cy="380639"/>
          </a:xfrm>
          <a:custGeom>
            <a:avLst/>
            <a:gdLst>
              <a:gd name="T0" fmla="*/ 184 w 368"/>
              <a:gd name="T1" fmla="*/ 0 h 350"/>
              <a:gd name="T2" fmla="*/ 229 w 368"/>
              <a:gd name="T3" fmla="*/ 130 h 350"/>
              <a:gd name="T4" fmla="*/ 368 w 368"/>
              <a:gd name="T5" fmla="*/ 133 h 350"/>
              <a:gd name="T6" fmla="*/ 257 w 368"/>
              <a:gd name="T7" fmla="*/ 218 h 350"/>
              <a:gd name="T8" fmla="*/ 297 w 368"/>
              <a:gd name="T9" fmla="*/ 350 h 350"/>
              <a:gd name="T10" fmla="*/ 184 w 368"/>
              <a:gd name="T11" fmla="*/ 272 h 350"/>
              <a:gd name="T12" fmla="*/ 71 w 368"/>
              <a:gd name="T13" fmla="*/ 350 h 350"/>
              <a:gd name="T14" fmla="*/ 111 w 368"/>
              <a:gd name="T15" fmla="*/ 218 h 350"/>
              <a:gd name="T16" fmla="*/ 0 w 368"/>
              <a:gd name="T17" fmla="*/ 133 h 350"/>
              <a:gd name="T18" fmla="*/ 139 w 368"/>
              <a:gd name="T19" fmla="*/ 130 h 350"/>
              <a:gd name="T20" fmla="*/ 184 w 368"/>
              <a:gd name="T21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8" h="350">
                <a:moveTo>
                  <a:pt x="184" y="0"/>
                </a:moveTo>
                <a:lnTo>
                  <a:pt x="229" y="130"/>
                </a:lnTo>
                <a:lnTo>
                  <a:pt x="368" y="133"/>
                </a:lnTo>
                <a:lnTo>
                  <a:pt x="257" y="218"/>
                </a:lnTo>
                <a:lnTo>
                  <a:pt x="297" y="350"/>
                </a:lnTo>
                <a:lnTo>
                  <a:pt x="184" y="272"/>
                </a:lnTo>
                <a:lnTo>
                  <a:pt x="71" y="350"/>
                </a:lnTo>
                <a:lnTo>
                  <a:pt x="111" y="218"/>
                </a:lnTo>
                <a:lnTo>
                  <a:pt x="0" y="133"/>
                </a:lnTo>
                <a:lnTo>
                  <a:pt x="139" y="130"/>
                </a:lnTo>
                <a:lnTo>
                  <a:pt x="1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Freeform 54"/>
          <p:cNvSpPr>
            <a:spLocks noChangeAspect="1" noEditPoints="1"/>
          </p:cNvSpPr>
          <p:nvPr/>
        </p:nvSpPr>
        <p:spPr bwMode="auto">
          <a:xfrm>
            <a:off x="6763892" y="4730947"/>
            <a:ext cx="383624" cy="396000"/>
          </a:xfrm>
          <a:custGeom>
            <a:avLst/>
            <a:gdLst>
              <a:gd name="T0" fmla="*/ 83 w 130"/>
              <a:gd name="T1" fmla="*/ 92 h 134"/>
              <a:gd name="T2" fmla="*/ 128 w 130"/>
              <a:gd name="T3" fmla="*/ 26 h 134"/>
              <a:gd name="T4" fmla="*/ 128 w 130"/>
              <a:gd name="T5" fmla="*/ 21 h 134"/>
              <a:gd name="T6" fmla="*/ 118 w 130"/>
              <a:gd name="T7" fmla="*/ 10 h 134"/>
              <a:gd name="T8" fmla="*/ 112 w 130"/>
              <a:gd name="T9" fmla="*/ 10 h 134"/>
              <a:gd name="T10" fmla="*/ 107 w 130"/>
              <a:gd name="T11" fmla="*/ 15 h 134"/>
              <a:gd name="T12" fmla="*/ 101 w 130"/>
              <a:gd name="T13" fmla="*/ 16 h 134"/>
              <a:gd name="T14" fmla="*/ 102 w 130"/>
              <a:gd name="T15" fmla="*/ 0 h 134"/>
              <a:gd name="T16" fmla="*/ 28 w 130"/>
              <a:gd name="T17" fmla="*/ 0 h 134"/>
              <a:gd name="T18" fmla="*/ 28 w 130"/>
              <a:gd name="T19" fmla="*/ 16 h 134"/>
              <a:gd name="T20" fmla="*/ 23 w 130"/>
              <a:gd name="T21" fmla="*/ 15 h 134"/>
              <a:gd name="T22" fmla="*/ 18 w 130"/>
              <a:gd name="T23" fmla="*/ 10 h 134"/>
              <a:gd name="T24" fmla="*/ 12 w 130"/>
              <a:gd name="T25" fmla="*/ 10 h 134"/>
              <a:gd name="T26" fmla="*/ 1 w 130"/>
              <a:gd name="T27" fmla="*/ 21 h 134"/>
              <a:gd name="T28" fmla="*/ 1 w 130"/>
              <a:gd name="T29" fmla="*/ 26 h 134"/>
              <a:gd name="T30" fmla="*/ 47 w 130"/>
              <a:gd name="T31" fmla="*/ 92 h 134"/>
              <a:gd name="T32" fmla="*/ 59 w 130"/>
              <a:gd name="T33" fmla="*/ 97 h 134"/>
              <a:gd name="T34" fmla="*/ 59 w 130"/>
              <a:gd name="T35" fmla="*/ 103 h 134"/>
              <a:gd name="T36" fmla="*/ 54 w 130"/>
              <a:gd name="T37" fmla="*/ 105 h 134"/>
              <a:gd name="T38" fmla="*/ 59 w 130"/>
              <a:gd name="T39" fmla="*/ 108 h 134"/>
              <a:gd name="T40" fmla="*/ 59 w 130"/>
              <a:gd name="T41" fmla="*/ 114 h 134"/>
              <a:gd name="T42" fmla="*/ 55 w 130"/>
              <a:gd name="T43" fmla="*/ 119 h 134"/>
              <a:gd name="T44" fmla="*/ 49 w 130"/>
              <a:gd name="T45" fmla="*/ 124 h 134"/>
              <a:gd name="T46" fmla="*/ 44 w 130"/>
              <a:gd name="T47" fmla="*/ 129 h 134"/>
              <a:gd name="T48" fmla="*/ 49 w 130"/>
              <a:gd name="T49" fmla="*/ 134 h 134"/>
              <a:gd name="T50" fmla="*/ 80 w 130"/>
              <a:gd name="T51" fmla="*/ 134 h 134"/>
              <a:gd name="T52" fmla="*/ 86 w 130"/>
              <a:gd name="T53" fmla="*/ 129 h 134"/>
              <a:gd name="T54" fmla="*/ 80 w 130"/>
              <a:gd name="T55" fmla="*/ 124 h 134"/>
              <a:gd name="T56" fmla="*/ 75 w 130"/>
              <a:gd name="T57" fmla="*/ 118 h 134"/>
              <a:gd name="T58" fmla="*/ 70 w 130"/>
              <a:gd name="T59" fmla="*/ 114 h 134"/>
              <a:gd name="T60" fmla="*/ 70 w 130"/>
              <a:gd name="T61" fmla="*/ 108 h 134"/>
              <a:gd name="T62" fmla="*/ 75 w 130"/>
              <a:gd name="T63" fmla="*/ 105 h 134"/>
              <a:gd name="T64" fmla="*/ 70 w 130"/>
              <a:gd name="T65" fmla="*/ 103 h 134"/>
              <a:gd name="T66" fmla="*/ 70 w 130"/>
              <a:gd name="T67" fmla="*/ 97 h 134"/>
              <a:gd name="T68" fmla="*/ 83 w 130"/>
              <a:gd name="T69" fmla="*/ 92 h 134"/>
              <a:gd name="T70" fmla="*/ 102 w 130"/>
              <a:gd name="T71" fmla="*/ 21 h 134"/>
              <a:gd name="T72" fmla="*/ 107 w 130"/>
              <a:gd name="T73" fmla="*/ 21 h 134"/>
              <a:gd name="T74" fmla="*/ 113 w 130"/>
              <a:gd name="T75" fmla="*/ 16 h 134"/>
              <a:gd name="T76" fmla="*/ 118 w 130"/>
              <a:gd name="T77" fmla="*/ 21 h 134"/>
              <a:gd name="T78" fmla="*/ 118 w 130"/>
              <a:gd name="T79" fmla="*/ 26 h 134"/>
              <a:gd name="T80" fmla="*/ 91 w 130"/>
              <a:gd name="T81" fmla="*/ 71 h 134"/>
              <a:gd name="T82" fmla="*/ 102 w 130"/>
              <a:gd name="T83" fmla="*/ 21 h 134"/>
              <a:gd name="T84" fmla="*/ 37 w 130"/>
              <a:gd name="T85" fmla="*/ 72 h 134"/>
              <a:gd name="T86" fmla="*/ 10 w 130"/>
              <a:gd name="T87" fmla="*/ 27 h 134"/>
              <a:gd name="T88" fmla="*/ 10 w 130"/>
              <a:gd name="T89" fmla="*/ 22 h 134"/>
              <a:gd name="T90" fmla="*/ 15 w 130"/>
              <a:gd name="T91" fmla="*/ 16 h 134"/>
              <a:gd name="T92" fmla="*/ 21 w 130"/>
              <a:gd name="T93" fmla="*/ 22 h 134"/>
              <a:gd name="T94" fmla="*/ 26 w 130"/>
              <a:gd name="T95" fmla="*/ 22 h 134"/>
              <a:gd name="T96" fmla="*/ 37 w 130"/>
              <a:gd name="T97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134">
                <a:moveTo>
                  <a:pt x="83" y="92"/>
                </a:moveTo>
                <a:cubicBezTo>
                  <a:pt x="130" y="63"/>
                  <a:pt x="128" y="26"/>
                  <a:pt x="128" y="26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28" y="21"/>
                  <a:pt x="128" y="10"/>
                  <a:pt x="118" y="10"/>
                </a:cubicBezTo>
                <a:cubicBezTo>
                  <a:pt x="115" y="10"/>
                  <a:pt x="112" y="10"/>
                  <a:pt x="112" y="10"/>
                </a:cubicBezTo>
                <a:cubicBezTo>
                  <a:pt x="107" y="10"/>
                  <a:pt x="107" y="15"/>
                  <a:pt x="107" y="15"/>
                </a:cubicBezTo>
                <a:cubicBezTo>
                  <a:pt x="107" y="15"/>
                  <a:pt x="105" y="16"/>
                  <a:pt x="101" y="16"/>
                </a:cubicBezTo>
                <a:cubicBezTo>
                  <a:pt x="101" y="12"/>
                  <a:pt x="102" y="0"/>
                  <a:pt x="102" y="0"/>
                </a:cubicBezTo>
                <a:cubicBezTo>
                  <a:pt x="56" y="6"/>
                  <a:pt x="28" y="0"/>
                  <a:pt x="28" y="0"/>
                </a:cubicBezTo>
                <a:cubicBezTo>
                  <a:pt x="28" y="16"/>
                  <a:pt x="28" y="16"/>
                  <a:pt x="28" y="16"/>
                </a:cubicBezTo>
                <a:cubicBezTo>
                  <a:pt x="24" y="16"/>
                  <a:pt x="23" y="15"/>
                  <a:pt x="23" y="15"/>
                </a:cubicBezTo>
                <a:cubicBezTo>
                  <a:pt x="23" y="15"/>
                  <a:pt x="22" y="10"/>
                  <a:pt x="18" y="10"/>
                </a:cubicBezTo>
                <a:cubicBezTo>
                  <a:pt x="18" y="10"/>
                  <a:pt x="15" y="10"/>
                  <a:pt x="12" y="10"/>
                </a:cubicBezTo>
                <a:cubicBezTo>
                  <a:pt x="2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7" y="92"/>
                </a:cubicBezTo>
                <a:cubicBezTo>
                  <a:pt x="47" y="92"/>
                  <a:pt x="52" y="97"/>
                  <a:pt x="59" y="97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2"/>
                  <a:pt x="54" y="105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5" y="119"/>
                </a:cubicBezTo>
                <a:cubicBezTo>
                  <a:pt x="55" y="124"/>
                  <a:pt x="49" y="124"/>
                  <a:pt x="49" y="124"/>
                </a:cubicBezTo>
                <a:cubicBezTo>
                  <a:pt x="49" y="124"/>
                  <a:pt x="44" y="125"/>
                  <a:pt x="44" y="129"/>
                </a:cubicBezTo>
                <a:cubicBezTo>
                  <a:pt x="44" y="129"/>
                  <a:pt x="43" y="134"/>
                  <a:pt x="49" y="134"/>
                </a:cubicBezTo>
                <a:cubicBezTo>
                  <a:pt x="57" y="134"/>
                  <a:pt x="80" y="134"/>
                  <a:pt x="80" y="134"/>
                </a:cubicBezTo>
                <a:cubicBezTo>
                  <a:pt x="85" y="134"/>
                  <a:pt x="86" y="129"/>
                  <a:pt x="86" y="129"/>
                </a:cubicBezTo>
                <a:cubicBezTo>
                  <a:pt x="86" y="129"/>
                  <a:pt x="86" y="124"/>
                  <a:pt x="80" y="124"/>
                </a:cubicBezTo>
                <a:cubicBezTo>
                  <a:pt x="75" y="124"/>
                  <a:pt x="75" y="118"/>
                  <a:pt x="75" y="118"/>
                </a:cubicBezTo>
                <a:cubicBezTo>
                  <a:pt x="75" y="118"/>
                  <a:pt x="70" y="119"/>
                  <a:pt x="70" y="114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0" y="108"/>
                  <a:pt x="75" y="109"/>
                  <a:pt x="75" y="105"/>
                </a:cubicBezTo>
                <a:cubicBezTo>
                  <a:pt x="75" y="102"/>
                  <a:pt x="70" y="103"/>
                  <a:pt x="70" y="103"/>
                </a:cubicBezTo>
                <a:cubicBezTo>
                  <a:pt x="70" y="97"/>
                  <a:pt x="70" y="97"/>
                  <a:pt x="70" y="97"/>
                </a:cubicBezTo>
                <a:cubicBezTo>
                  <a:pt x="75" y="97"/>
                  <a:pt x="79" y="95"/>
                  <a:pt x="83" y="92"/>
                </a:cubicBezTo>
                <a:close/>
                <a:moveTo>
                  <a:pt x="102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3" y="16"/>
                  <a:pt x="113" y="16"/>
                </a:cubicBezTo>
                <a:cubicBezTo>
                  <a:pt x="118" y="16"/>
                  <a:pt x="118" y="21"/>
                  <a:pt x="118" y="21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18" y="26"/>
                  <a:pt x="116" y="47"/>
                  <a:pt x="91" y="71"/>
                </a:cubicBezTo>
                <a:cubicBezTo>
                  <a:pt x="97" y="61"/>
                  <a:pt x="102" y="38"/>
                  <a:pt x="102" y="21"/>
                </a:cubicBezTo>
                <a:close/>
                <a:moveTo>
                  <a:pt x="37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6"/>
                  <a:pt x="15" y="16"/>
                </a:cubicBezTo>
                <a:cubicBezTo>
                  <a:pt x="15" y="16"/>
                  <a:pt x="15" y="22"/>
                  <a:pt x="21" y="22"/>
                </a:cubicBezTo>
                <a:cubicBezTo>
                  <a:pt x="21" y="22"/>
                  <a:pt x="25" y="22"/>
                  <a:pt x="26" y="22"/>
                </a:cubicBezTo>
                <a:cubicBezTo>
                  <a:pt x="26" y="39"/>
                  <a:pt x="31" y="62"/>
                  <a:pt x="3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3819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097288" y="5658815"/>
            <a:ext cx="2730538" cy="440587"/>
          </a:xfrm>
          <a:prstGeom prst="ellipse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 rot="16200000">
            <a:off x="2605563" y="1404654"/>
            <a:ext cx="1867412" cy="3664933"/>
          </a:xfrm>
          <a:custGeom>
            <a:avLst/>
            <a:gdLst>
              <a:gd name="T0" fmla="*/ 0 w 21600"/>
              <a:gd name="T1" fmla="*/ 681 h 21600"/>
              <a:gd name="T2" fmla="*/ 177 w 21600"/>
              <a:gd name="T3" fmla="*/ 34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11925" y="21600"/>
                  <a:pt x="21600" y="16767"/>
                  <a:pt x="21600" y="10804"/>
                </a:cubicBezTo>
                <a:cubicBezTo>
                  <a:pt x="21600" y="4840"/>
                  <a:pt x="11925" y="0"/>
                  <a:pt x="0" y="0"/>
                </a:cubicBezTo>
              </a:path>
            </a:pathLst>
          </a:custGeom>
          <a:noFill/>
          <a:ln w="19050" cap="flat">
            <a:solidFill>
              <a:srgbClr val="546E7A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 sz="1450"/>
          </a:p>
        </p:txBody>
      </p:sp>
      <p:sp>
        <p:nvSpPr>
          <p:cNvPr id="42" name="AutoShape 5"/>
          <p:cNvSpPr>
            <a:spLocks/>
          </p:cNvSpPr>
          <p:nvPr/>
        </p:nvSpPr>
        <p:spPr bwMode="auto">
          <a:xfrm>
            <a:off x="3254409" y="2032000"/>
            <a:ext cx="547733" cy="550475"/>
          </a:xfrm>
          <a:custGeom>
            <a:avLst/>
            <a:gdLst>
              <a:gd name="T0" fmla="*/ 14 w 19679"/>
              <a:gd name="T1" fmla="*/ 2 h 19679"/>
              <a:gd name="T2" fmla="*/ 14 w 19679"/>
              <a:gd name="T3" fmla="*/ 14 h 19679"/>
              <a:gd name="T4" fmla="*/ 2 w 19679"/>
              <a:gd name="T5" fmla="*/ 14 h 19679"/>
              <a:gd name="T6" fmla="*/ 2 w 19679"/>
              <a:gd name="T7" fmla="*/ 2 h 19679"/>
              <a:gd name="T8" fmla="*/ 14 w 19679"/>
              <a:gd name="T9" fmla="*/ 2 h 19679"/>
              <a:gd name="T10" fmla="*/ 14 w 19679"/>
              <a:gd name="T11" fmla="*/ 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9BBB40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3" name="AutoShape 6"/>
          <p:cNvSpPr>
            <a:spLocks/>
          </p:cNvSpPr>
          <p:nvPr/>
        </p:nvSpPr>
        <p:spPr bwMode="auto">
          <a:xfrm>
            <a:off x="4718853" y="2731563"/>
            <a:ext cx="547733" cy="550475"/>
          </a:xfrm>
          <a:custGeom>
            <a:avLst/>
            <a:gdLst>
              <a:gd name="T0" fmla="*/ 14 w 19679"/>
              <a:gd name="T1" fmla="*/ 2 h 19679"/>
              <a:gd name="T2" fmla="*/ 14 w 19679"/>
              <a:gd name="T3" fmla="*/ 14 h 19679"/>
              <a:gd name="T4" fmla="*/ 2 w 19679"/>
              <a:gd name="T5" fmla="*/ 14 h 19679"/>
              <a:gd name="T6" fmla="*/ 2 w 19679"/>
              <a:gd name="T7" fmla="*/ 2 h 19679"/>
              <a:gd name="T8" fmla="*/ 14 w 19679"/>
              <a:gd name="T9" fmla="*/ 2 h 19679"/>
              <a:gd name="T10" fmla="*/ 14 w 19679"/>
              <a:gd name="T11" fmla="*/ 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F8841D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4" name="AutoShape 7"/>
          <p:cNvSpPr>
            <a:spLocks/>
          </p:cNvSpPr>
          <p:nvPr/>
        </p:nvSpPr>
        <p:spPr bwMode="auto">
          <a:xfrm>
            <a:off x="1436281" y="3967265"/>
            <a:ext cx="547733" cy="551431"/>
          </a:xfrm>
          <a:custGeom>
            <a:avLst/>
            <a:gdLst>
              <a:gd name="T0" fmla="*/ 14 w 19679"/>
              <a:gd name="T1" fmla="*/ 2 h 19679"/>
              <a:gd name="T2" fmla="*/ 14 w 19679"/>
              <a:gd name="T3" fmla="*/ 14 h 19679"/>
              <a:gd name="T4" fmla="*/ 2 w 19679"/>
              <a:gd name="T5" fmla="*/ 14 h 19679"/>
              <a:gd name="T6" fmla="*/ 2 w 19679"/>
              <a:gd name="T7" fmla="*/ 2 h 19679"/>
              <a:gd name="T8" fmla="*/ 14 w 19679"/>
              <a:gd name="T9" fmla="*/ 2 h 19679"/>
              <a:gd name="T10" fmla="*/ 14 w 19679"/>
              <a:gd name="T11" fmla="*/ 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5EC6D3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5" name="AutoShape 8"/>
          <p:cNvSpPr>
            <a:spLocks/>
          </p:cNvSpPr>
          <p:nvPr/>
        </p:nvSpPr>
        <p:spPr bwMode="auto">
          <a:xfrm>
            <a:off x="5102170" y="3967265"/>
            <a:ext cx="547733" cy="551431"/>
          </a:xfrm>
          <a:custGeom>
            <a:avLst/>
            <a:gdLst>
              <a:gd name="T0" fmla="*/ 14 w 19679"/>
              <a:gd name="T1" fmla="*/ 2 h 19679"/>
              <a:gd name="T2" fmla="*/ 14 w 19679"/>
              <a:gd name="T3" fmla="*/ 14 h 19679"/>
              <a:gd name="T4" fmla="*/ 2 w 19679"/>
              <a:gd name="T5" fmla="*/ 14 h 19679"/>
              <a:gd name="T6" fmla="*/ 2 w 19679"/>
              <a:gd name="T7" fmla="*/ 2 h 19679"/>
              <a:gd name="T8" fmla="*/ 14 w 19679"/>
              <a:gd name="T9" fmla="*/ 2 h 19679"/>
              <a:gd name="T10" fmla="*/ 14 w 19679"/>
              <a:gd name="T11" fmla="*/ 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F26D64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6" name="AutoShape 9"/>
          <p:cNvSpPr>
            <a:spLocks/>
          </p:cNvSpPr>
          <p:nvPr/>
        </p:nvSpPr>
        <p:spPr bwMode="auto">
          <a:xfrm>
            <a:off x="1823422" y="2731563"/>
            <a:ext cx="547733" cy="550475"/>
          </a:xfrm>
          <a:custGeom>
            <a:avLst/>
            <a:gdLst>
              <a:gd name="T0" fmla="*/ 14 w 19679"/>
              <a:gd name="T1" fmla="*/ 2 h 19679"/>
              <a:gd name="T2" fmla="*/ 14 w 19679"/>
              <a:gd name="T3" fmla="*/ 14 h 19679"/>
              <a:gd name="T4" fmla="*/ 2 w 19679"/>
              <a:gd name="T5" fmla="*/ 14 h 19679"/>
              <a:gd name="T6" fmla="*/ 2 w 19679"/>
              <a:gd name="T7" fmla="*/ 2 h 19679"/>
              <a:gd name="T8" fmla="*/ 14 w 19679"/>
              <a:gd name="T9" fmla="*/ 2 h 19679"/>
              <a:gd name="T10" fmla="*/ 14 w 19679"/>
              <a:gd name="T11" fmla="*/ 2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936CAF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grpSp>
        <p:nvGrpSpPr>
          <p:cNvPr id="47" name="Group 10"/>
          <p:cNvGrpSpPr>
            <a:grpSpLocks/>
          </p:cNvGrpSpPr>
          <p:nvPr/>
        </p:nvGrpSpPr>
        <p:grpSpPr bwMode="auto">
          <a:xfrm>
            <a:off x="2975285" y="2827131"/>
            <a:ext cx="923403" cy="3272271"/>
            <a:chOff x="0" y="0"/>
            <a:chExt cx="966" cy="3423"/>
          </a:xfrm>
          <a:solidFill>
            <a:srgbClr val="546E7A"/>
          </a:solidFill>
        </p:grpSpPr>
        <p:sp>
          <p:nvSpPr>
            <p:cNvPr id="53" name="AutoShape 11"/>
            <p:cNvSpPr>
              <a:spLocks/>
            </p:cNvSpPr>
            <p:nvPr/>
          </p:nvSpPr>
          <p:spPr bwMode="auto">
            <a:xfrm>
              <a:off x="0" y="0"/>
              <a:ext cx="966" cy="3423"/>
            </a:xfrm>
            <a:custGeom>
              <a:avLst/>
              <a:gdLst>
                <a:gd name="T0" fmla="*/ 26 w 20967"/>
                <a:gd name="T1" fmla="*/ 0 h 21600"/>
                <a:gd name="T2" fmla="*/ 19 w 20967"/>
                <a:gd name="T3" fmla="*/ 27 h 21600"/>
                <a:gd name="T4" fmla="*/ 19 w 20967"/>
                <a:gd name="T5" fmla="*/ 55 h 21600"/>
                <a:gd name="T6" fmla="*/ 20 w 20967"/>
                <a:gd name="T7" fmla="*/ 60 h 21600"/>
                <a:gd name="T8" fmla="*/ 21 w 20967"/>
                <a:gd name="T9" fmla="*/ 73 h 21600"/>
                <a:gd name="T10" fmla="*/ 22 w 20967"/>
                <a:gd name="T11" fmla="*/ 80 h 21600"/>
                <a:gd name="T12" fmla="*/ 21 w 20967"/>
                <a:gd name="T13" fmla="*/ 90 h 21600"/>
                <a:gd name="T14" fmla="*/ 14 w 20967"/>
                <a:gd name="T15" fmla="*/ 100 h 21600"/>
                <a:gd name="T16" fmla="*/ 9 w 20967"/>
                <a:gd name="T17" fmla="*/ 116 h 21600"/>
                <a:gd name="T18" fmla="*/ 4 w 20967"/>
                <a:gd name="T19" fmla="*/ 142 h 21600"/>
                <a:gd name="T20" fmla="*/ 0 w 20967"/>
                <a:gd name="T21" fmla="*/ 174 h 21600"/>
                <a:gd name="T22" fmla="*/ 8 w 20967"/>
                <a:gd name="T23" fmla="*/ 189 h 21600"/>
                <a:gd name="T24" fmla="*/ 11 w 20967"/>
                <a:gd name="T25" fmla="*/ 183 h 21600"/>
                <a:gd name="T26" fmla="*/ 9 w 20967"/>
                <a:gd name="T27" fmla="*/ 232 h 21600"/>
                <a:gd name="T28" fmla="*/ 7 w 20967"/>
                <a:gd name="T29" fmla="*/ 283 h 21600"/>
                <a:gd name="T30" fmla="*/ 10 w 20967"/>
                <a:gd name="T31" fmla="*/ 289 h 21600"/>
                <a:gd name="T32" fmla="*/ 12 w 20967"/>
                <a:gd name="T33" fmla="*/ 354 h 21600"/>
                <a:gd name="T34" fmla="*/ 15 w 20967"/>
                <a:gd name="T35" fmla="*/ 416 h 21600"/>
                <a:gd name="T36" fmla="*/ 15 w 20967"/>
                <a:gd name="T37" fmla="*/ 456 h 21600"/>
                <a:gd name="T38" fmla="*/ 10 w 20967"/>
                <a:gd name="T39" fmla="*/ 481 h 21600"/>
                <a:gd name="T40" fmla="*/ 4 w 20967"/>
                <a:gd name="T41" fmla="*/ 486 h 21600"/>
                <a:gd name="T42" fmla="*/ 5 w 20967"/>
                <a:gd name="T43" fmla="*/ 495 h 21600"/>
                <a:gd name="T44" fmla="*/ 15 w 20967"/>
                <a:gd name="T45" fmla="*/ 492 h 21600"/>
                <a:gd name="T46" fmla="*/ 18 w 20967"/>
                <a:gd name="T47" fmla="*/ 487 h 21600"/>
                <a:gd name="T48" fmla="*/ 21 w 20967"/>
                <a:gd name="T49" fmla="*/ 493 h 21600"/>
                <a:gd name="T50" fmla="*/ 25 w 20967"/>
                <a:gd name="T51" fmla="*/ 485 h 21600"/>
                <a:gd name="T52" fmla="*/ 25 w 20967"/>
                <a:gd name="T53" fmla="*/ 464 h 21600"/>
                <a:gd name="T54" fmla="*/ 24 w 20967"/>
                <a:gd name="T55" fmla="*/ 439 h 21600"/>
                <a:gd name="T56" fmla="*/ 26 w 20967"/>
                <a:gd name="T57" fmla="*/ 405 h 21600"/>
                <a:gd name="T58" fmla="*/ 26 w 20967"/>
                <a:gd name="T59" fmla="*/ 377 h 21600"/>
                <a:gd name="T60" fmla="*/ 25 w 20967"/>
                <a:gd name="T61" fmla="*/ 350 h 21600"/>
                <a:gd name="T62" fmla="*/ 25 w 20967"/>
                <a:gd name="T63" fmla="*/ 333 h 21600"/>
                <a:gd name="T64" fmla="*/ 28 w 20967"/>
                <a:gd name="T65" fmla="*/ 383 h 21600"/>
                <a:gd name="T66" fmla="*/ 29 w 20967"/>
                <a:gd name="T67" fmla="*/ 442 h 21600"/>
                <a:gd name="T68" fmla="*/ 32 w 20967"/>
                <a:gd name="T69" fmla="*/ 478 h 21600"/>
                <a:gd name="T70" fmla="*/ 33 w 20967"/>
                <a:gd name="T71" fmla="*/ 494 h 21600"/>
                <a:gd name="T72" fmla="*/ 31 w 20967"/>
                <a:gd name="T73" fmla="*/ 515 h 21600"/>
                <a:gd name="T74" fmla="*/ 32 w 20967"/>
                <a:gd name="T75" fmla="*/ 542 h 21600"/>
                <a:gd name="T76" fmla="*/ 40 w 20967"/>
                <a:gd name="T77" fmla="*/ 525 h 21600"/>
                <a:gd name="T78" fmla="*/ 40 w 20967"/>
                <a:gd name="T79" fmla="*/ 497 h 21600"/>
                <a:gd name="T80" fmla="*/ 41 w 20967"/>
                <a:gd name="T81" fmla="*/ 475 h 21600"/>
                <a:gd name="T82" fmla="*/ 41 w 20967"/>
                <a:gd name="T83" fmla="*/ 445 h 21600"/>
                <a:gd name="T84" fmla="*/ 40 w 20967"/>
                <a:gd name="T85" fmla="*/ 391 h 21600"/>
                <a:gd name="T86" fmla="*/ 38 w 20967"/>
                <a:gd name="T87" fmla="*/ 326 h 21600"/>
                <a:gd name="T88" fmla="*/ 38 w 20967"/>
                <a:gd name="T89" fmla="*/ 291 h 21600"/>
                <a:gd name="T90" fmla="*/ 43 w 20967"/>
                <a:gd name="T91" fmla="*/ 284 h 21600"/>
                <a:gd name="T92" fmla="*/ 41 w 20967"/>
                <a:gd name="T93" fmla="*/ 244 h 21600"/>
                <a:gd name="T94" fmla="*/ 39 w 20967"/>
                <a:gd name="T95" fmla="*/ 202 h 21600"/>
                <a:gd name="T96" fmla="*/ 39 w 20967"/>
                <a:gd name="T97" fmla="*/ 175 h 21600"/>
                <a:gd name="T98" fmla="*/ 43 w 20967"/>
                <a:gd name="T99" fmla="*/ 139 h 21600"/>
                <a:gd name="T100" fmla="*/ 44 w 20967"/>
                <a:gd name="T101" fmla="*/ 98 h 21600"/>
                <a:gd name="T102" fmla="*/ 37 w 20967"/>
                <a:gd name="T103" fmla="*/ 90 h 21600"/>
                <a:gd name="T104" fmla="*/ 33 w 20967"/>
                <a:gd name="T105" fmla="*/ 75 h 21600"/>
                <a:gd name="T106" fmla="*/ 32 w 20967"/>
                <a:gd name="T107" fmla="*/ 69 h 21600"/>
                <a:gd name="T108" fmla="*/ 32 w 20967"/>
                <a:gd name="T109" fmla="*/ 60 h 21600"/>
                <a:gd name="T110" fmla="*/ 34 w 20967"/>
                <a:gd name="T111" fmla="*/ 51 h 21600"/>
                <a:gd name="T112" fmla="*/ 34 w 20967"/>
                <a:gd name="T113" fmla="*/ 22 h 21600"/>
                <a:gd name="T114" fmla="*/ 26 w 20967"/>
                <a:gd name="T115" fmla="*/ 0 h 21600"/>
                <a:gd name="T116" fmla="*/ 26 w 20967"/>
                <a:gd name="T117" fmla="*/ 0 h 216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0967" h="21600">
                  <a:moveTo>
                    <a:pt x="12347" y="0"/>
                  </a:moveTo>
                  <a:cubicBezTo>
                    <a:pt x="10928" y="0"/>
                    <a:pt x="8721" y="414"/>
                    <a:pt x="8721" y="1059"/>
                  </a:cubicBezTo>
                  <a:cubicBezTo>
                    <a:pt x="8721" y="1704"/>
                    <a:pt x="8879" y="1980"/>
                    <a:pt x="9036" y="2211"/>
                  </a:cubicBezTo>
                  <a:cubicBezTo>
                    <a:pt x="9194" y="2395"/>
                    <a:pt x="9509" y="2395"/>
                    <a:pt x="9509" y="2395"/>
                  </a:cubicBezTo>
                  <a:cubicBezTo>
                    <a:pt x="9509" y="2395"/>
                    <a:pt x="9352" y="2809"/>
                    <a:pt x="9824" y="2901"/>
                  </a:cubicBezTo>
                  <a:cubicBezTo>
                    <a:pt x="10298" y="3040"/>
                    <a:pt x="10455" y="3040"/>
                    <a:pt x="10455" y="3178"/>
                  </a:cubicBezTo>
                  <a:cubicBezTo>
                    <a:pt x="10455" y="3316"/>
                    <a:pt x="10140" y="3454"/>
                    <a:pt x="9667" y="3592"/>
                  </a:cubicBezTo>
                  <a:cubicBezTo>
                    <a:pt x="9352" y="3730"/>
                    <a:pt x="7617" y="3869"/>
                    <a:pt x="6671" y="3961"/>
                  </a:cubicBezTo>
                  <a:cubicBezTo>
                    <a:pt x="5568" y="4099"/>
                    <a:pt x="4937" y="4237"/>
                    <a:pt x="4306" y="4606"/>
                  </a:cubicBezTo>
                  <a:cubicBezTo>
                    <a:pt x="3833" y="4928"/>
                    <a:pt x="3045" y="5388"/>
                    <a:pt x="1941" y="5665"/>
                  </a:cubicBezTo>
                  <a:cubicBezTo>
                    <a:pt x="995" y="5987"/>
                    <a:pt x="-266" y="6448"/>
                    <a:pt x="49" y="6908"/>
                  </a:cubicBezTo>
                  <a:cubicBezTo>
                    <a:pt x="522" y="7323"/>
                    <a:pt x="2572" y="7691"/>
                    <a:pt x="3833" y="7507"/>
                  </a:cubicBezTo>
                  <a:cubicBezTo>
                    <a:pt x="4937" y="7323"/>
                    <a:pt x="5410" y="7277"/>
                    <a:pt x="5410" y="7277"/>
                  </a:cubicBezTo>
                  <a:cubicBezTo>
                    <a:pt x="5410" y="7277"/>
                    <a:pt x="4622" y="8290"/>
                    <a:pt x="4306" y="9257"/>
                  </a:cubicBezTo>
                  <a:cubicBezTo>
                    <a:pt x="3991" y="10270"/>
                    <a:pt x="3045" y="11238"/>
                    <a:pt x="3518" y="11284"/>
                  </a:cubicBezTo>
                  <a:cubicBezTo>
                    <a:pt x="4149" y="11376"/>
                    <a:pt x="4937" y="11514"/>
                    <a:pt x="4937" y="11514"/>
                  </a:cubicBezTo>
                  <a:cubicBezTo>
                    <a:pt x="4937" y="11514"/>
                    <a:pt x="5095" y="12896"/>
                    <a:pt x="5883" y="14093"/>
                  </a:cubicBezTo>
                  <a:cubicBezTo>
                    <a:pt x="6671" y="15290"/>
                    <a:pt x="6987" y="15843"/>
                    <a:pt x="7144" y="16580"/>
                  </a:cubicBezTo>
                  <a:cubicBezTo>
                    <a:pt x="7302" y="17317"/>
                    <a:pt x="7460" y="17823"/>
                    <a:pt x="7302" y="18146"/>
                  </a:cubicBezTo>
                  <a:cubicBezTo>
                    <a:pt x="7144" y="18422"/>
                    <a:pt x="5725" y="19021"/>
                    <a:pt x="4779" y="19159"/>
                  </a:cubicBezTo>
                  <a:cubicBezTo>
                    <a:pt x="3991" y="19251"/>
                    <a:pt x="2572" y="19251"/>
                    <a:pt x="1941" y="19343"/>
                  </a:cubicBezTo>
                  <a:cubicBezTo>
                    <a:pt x="1311" y="19389"/>
                    <a:pt x="838" y="19620"/>
                    <a:pt x="2257" y="19712"/>
                  </a:cubicBezTo>
                  <a:cubicBezTo>
                    <a:pt x="3676" y="19758"/>
                    <a:pt x="6198" y="19666"/>
                    <a:pt x="6829" y="19574"/>
                  </a:cubicBezTo>
                  <a:cubicBezTo>
                    <a:pt x="7460" y="19527"/>
                    <a:pt x="8563" y="19389"/>
                    <a:pt x="8563" y="19389"/>
                  </a:cubicBezTo>
                  <a:cubicBezTo>
                    <a:pt x="8563" y="19389"/>
                    <a:pt x="8248" y="19620"/>
                    <a:pt x="9667" y="19620"/>
                  </a:cubicBezTo>
                  <a:cubicBezTo>
                    <a:pt x="11243" y="19620"/>
                    <a:pt x="11401" y="19574"/>
                    <a:pt x="11559" y="19297"/>
                  </a:cubicBezTo>
                  <a:cubicBezTo>
                    <a:pt x="11559" y="19021"/>
                    <a:pt x="11559" y="18652"/>
                    <a:pt x="11716" y="18468"/>
                  </a:cubicBezTo>
                  <a:cubicBezTo>
                    <a:pt x="12032" y="18284"/>
                    <a:pt x="10928" y="17777"/>
                    <a:pt x="11401" y="17501"/>
                  </a:cubicBezTo>
                  <a:cubicBezTo>
                    <a:pt x="12032" y="17271"/>
                    <a:pt x="12505" y="16534"/>
                    <a:pt x="12032" y="16119"/>
                  </a:cubicBezTo>
                  <a:cubicBezTo>
                    <a:pt x="11559" y="15705"/>
                    <a:pt x="12189" y="15290"/>
                    <a:pt x="12032" y="15014"/>
                  </a:cubicBezTo>
                  <a:cubicBezTo>
                    <a:pt x="11874" y="14738"/>
                    <a:pt x="11716" y="14369"/>
                    <a:pt x="11716" y="13955"/>
                  </a:cubicBezTo>
                  <a:cubicBezTo>
                    <a:pt x="11716" y="13540"/>
                    <a:pt x="11716" y="13264"/>
                    <a:pt x="11716" y="13264"/>
                  </a:cubicBezTo>
                  <a:cubicBezTo>
                    <a:pt x="11716" y="13264"/>
                    <a:pt x="12662" y="14830"/>
                    <a:pt x="12978" y="15244"/>
                  </a:cubicBezTo>
                  <a:cubicBezTo>
                    <a:pt x="13293" y="15659"/>
                    <a:pt x="13766" y="17133"/>
                    <a:pt x="13766" y="17593"/>
                  </a:cubicBezTo>
                  <a:cubicBezTo>
                    <a:pt x="13766" y="18054"/>
                    <a:pt x="14870" y="18652"/>
                    <a:pt x="14870" y="19021"/>
                  </a:cubicBezTo>
                  <a:cubicBezTo>
                    <a:pt x="15027" y="19435"/>
                    <a:pt x="15027" y="19666"/>
                    <a:pt x="15343" y="19666"/>
                  </a:cubicBezTo>
                  <a:cubicBezTo>
                    <a:pt x="15816" y="19666"/>
                    <a:pt x="15027" y="20126"/>
                    <a:pt x="14712" y="20495"/>
                  </a:cubicBezTo>
                  <a:cubicBezTo>
                    <a:pt x="14554" y="20817"/>
                    <a:pt x="13608" y="21600"/>
                    <a:pt x="15185" y="21600"/>
                  </a:cubicBezTo>
                  <a:cubicBezTo>
                    <a:pt x="16919" y="21600"/>
                    <a:pt x="18654" y="21416"/>
                    <a:pt x="18654" y="20909"/>
                  </a:cubicBezTo>
                  <a:cubicBezTo>
                    <a:pt x="18811" y="20449"/>
                    <a:pt x="18496" y="19988"/>
                    <a:pt x="18969" y="19804"/>
                  </a:cubicBezTo>
                  <a:cubicBezTo>
                    <a:pt x="19442" y="19620"/>
                    <a:pt x="19442" y="19205"/>
                    <a:pt x="19442" y="18929"/>
                  </a:cubicBezTo>
                  <a:cubicBezTo>
                    <a:pt x="19284" y="18699"/>
                    <a:pt x="19600" y="18238"/>
                    <a:pt x="19442" y="17731"/>
                  </a:cubicBezTo>
                  <a:cubicBezTo>
                    <a:pt x="19127" y="17179"/>
                    <a:pt x="19127" y="16258"/>
                    <a:pt x="18811" y="15567"/>
                  </a:cubicBezTo>
                  <a:cubicBezTo>
                    <a:pt x="18338" y="14876"/>
                    <a:pt x="18181" y="13817"/>
                    <a:pt x="18023" y="12988"/>
                  </a:cubicBezTo>
                  <a:cubicBezTo>
                    <a:pt x="17708" y="12159"/>
                    <a:pt x="17550" y="11744"/>
                    <a:pt x="17865" y="11606"/>
                  </a:cubicBezTo>
                  <a:cubicBezTo>
                    <a:pt x="18181" y="11514"/>
                    <a:pt x="19757" y="11376"/>
                    <a:pt x="20230" y="11330"/>
                  </a:cubicBezTo>
                  <a:cubicBezTo>
                    <a:pt x="20703" y="11330"/>
                    <a:pt x="19757" y="10455"/>
                    <a:pt x="19284" y="9718"/>
                  </a:cubicBezTo>
                  <a:cubicBezTo>
                    <a:pt x="18969" y="9027"/>
                    <a:pt x="18496" y="8566"/>
                    <a:pt x="18181" y="8060"/>
                  </a:cubicBezTo>
                  <a:cubicBezTo>
                    <a:pt x="17708" y="7553"/>
                    <a:pt x="17708" y="7323"/>
                    <a:pt x="18496" y="6954"/>
                  </a:cubicBezTo>
                  <a:cubicBezTo>
                    <a:pt x="19127" y="6586"/>
                    <a:pt x="20073" y="6356"/>
                    <a:pt x="20388" y="5527"/>
                  </a:cubicBezTo>
                  <a:cubicBezTo>
                    <a:pt x="20861" y="4698"/>
                    <a:pt x="21334" y="4145"/>
                    <a:pt x="20546" y="3915"/>
                  </a:cubicBezTo>
                  <a:cubicBezTo>
                    <a:pt x="19757" y="3730"/>
                    <a:pt x="18338" y="3823"/>
                    <a:pt x="17235" y="3592"/>
                  </a:cubicBezTo>
                  <a:cubicBezTo>
                    <a:pt x="16131" y="3316"/>
                    <a:pt x="15973" y="3040"/>
                    <a:pt x="15500" y="2994"/>
                  </a:cubicBezTo>
                  <a:cubicBezTo>
                    <a:pt x="15027" y="2948"/>
                    <a:pt x="14870" y="2948"/>
                    <a:pt x="14870" y="2763"/>
                  </a:cubicBezTo>
                  <a:cubicBezTo>
                    <a:pt x="14870" y="2579"/>
                    <a:pt x="15027" y="2395"/>
                    <a:pt x="15027" y="2395"/>
                  </a:cubicBezTo>
                  <a:cubicBezTo>
                    <a:pt x="15027" y="2395"/>
                    <a:pt x="15816" y="2257"/>
                    <a:pt x="15973" y="2026"/>
                  </a:cubicBezTo>
                  <a:cubicBezTo>
                    <a:pt x="16131" y="1796"/>
                    <a:pt x="16289" y="1243"/>
                    <a:pt x="16131" y="875"/>
                  </a:cubicBezTo>
                  <a:cubicBezTo>
                    <a:pt x="15816" y="507"/>
                    <a:pt x="14712" y="0"/>
                    <a:pt x="12347" y="0"/>
                  </a:cubicBezTo>
                  <a:close/>
                  <a:moveTo>
                    <a:pt x="12347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 sz="1450"/>
            </a:p>
          </p:txBody>
        </p:sp>
        <p:sp>
          <p:nvSpPr>
            <p:cNvPr id="54" name="AutoShape 12"/>
            <p:cNvSpPr>
              <a:spLocks/>
            </p:cNvSpPr>
            <p:nvPr/>
          </p:nvSpPr>
          <p:spPr bwMode="auto">
            <a:xfrm>
              <a:off x="460" y="446"/>
              <a:ext cx="246" cy="188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1 h 21600"/>
                <a:gd name="T4" fmla="*/ 0 w 21600"/>
                <a:gd name="T5" fmla="*/ 2 h 21600"/>
                <a:gd name="T6" fmla="*/ 1 w 21600"/>
                <a:gd name="T7" fmla="*/ 1 h 21600"/>
                <a:gd name="T8" fmla="*/ 1 w 21600"/>
                <a:gd name="T9" fmla="*/ 1 h 21600"/>
                <a:gd name="T10" fmla="*/ 1 w 21600"/>
                <a:gd name="T11" fmla="*/ 2 h 21600"/>
                <a:gd name="T12" fmla="*/ 3 w 21600"/>
                <a:gd name="T13" fmla="*/ 0 h 21600"/>
                <a:gd name="T14" fmla="*/ 3 w 21600"/>
                <a:gd name="T15" fmla="*/ 0 h 21600"/>
                <a:gd name="T16" fmla="*/ 1 w 21600"/>
                <a:gd name="T17" fmla="*/ 1 h 21600"/>
                <a:gd name="T18" fmla="*/ 0 w 21600"/>
                <a:gd name="T19" fmla="*/ 1 h 21600"/>
                <a:gd name="T20" fmla="*/ 0 w 21600"/>
                <a:gd name="T21" fmla="*/ 1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271" y="9969"/>
                  </a:moveTo>
                  <a:cubicBezTo>
                    <a:pt x="635" y="10800"/>
                    <a:pt x="635" y="11631"/>
                    <a:pt x="0" y="12462"/>
                  </a:cubicBezTo>
                  <a:cubicBezTo>
                    <a:pt x="635" y="15785"/>
                    <a:pt x="635" y="19108"/>
                    <a:pt x="635" y="21600"/>
                  </a:cubicBezTo>
                  <a:cubicBezTo>
                    <a:pt x="4447" y="19108"/>
                    <a:pt x="2541" y="13292"/>
                    <a:pt x="5082" y="12462"/>
                  </a:cubicBezTo>
                  <a:cubicBezTo>
                    <a:pt x="8259" y="12462"/>
                    <a:pt x="8259" y="14123"/>
                    <a:pt x="8894" y="16615"/>
                  </a:cubicBezTo>
                  <a:cubicBezTo>
                    <a:pt x="9529" y="18277"/>
                    <a:pt x="9529" y="20769"/>
                    <a:pt x="9529" y="20769"/>
                  </a:cubicBezTo>
                  <a:cubicBezTo>
                    <a:pt x="9529" y="20769"/>
                    <a:pt x="19059" y="7477"/>
                    <a:pt x="21600" y="3323"/>
                  </a:cubicBezTo>
                  <a:cubicBezTo>
                    <a:pt x="20329" y="2492"/>
                    <a:pt x="19694" y="1662"/>
                    <a:pt x="19694" y="0"/>
                  </a:cubicBezTo>
                  <a:cubicBezTo>
                    <a:pt x="16518" y="4154"/>
                    <a:pt x="9529" y="11631"/>
                    <a:pt x="5718" y="11631"/>
                  </a:cubicBezTo>
                  <a:cubicBezTo>
                    <a:pt x="3812" y="11631"/>
                    <a:pt x="2541" y="10800"/>
                    <a:pt x="1271" y="9969"/>
                  </a:cubicBezTo>
                  <a:close/>
                  <a:moveTo>
                    <a:pt x="1271" y="99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 sz="1450"/>
            </a:p>
          </p:txBody>
        </p:sp>
        <p:sp>
          <p:nvSpPr>
            <p:cNvPr id="55" name="AutoShape 13"/>
            <p:cNvSpPr>
              <a:spLocks/>
            </p:cNvSpPr>
            <p:nvPr/>
          </p:nvSpPr>
          <p:spPr bwMode="auto">
            <a:xfrm>
              <a:off x="343" y="958"/>
              <a:ext cx="102" cy="145"/>
            </a:xfrm>
            <a:custGeom>
              <a:avLst/>
              <a:gdLst>
                <a:gd name="T0" fmla="*/ 0 w 20000"/>
                <a:gd name="T1" fmla="*/ 0 h 21600"/>
                <a:gd name="T2" fmla="*/ 1 w 20000"/>
                <a:gd name="T3" fmla="*/ 0 h 21600"/>
                <a:gd name="T4" fmla="*/ 0 w 20000"/>
                <a:gd name="T5" fmla="*/ 1 h 21600"/>
                <a:gd name="T6" fmla="*/ 0 w 20000"/>
                <a:gd name="T7" fmla="*/ 1 h 21600"/>
                <a:gd name="T8" fmla="*/ 0 w 20000"/>
                <a:gd name="T9" fmla="*/ 1 h 21600"/>
                <a:gd name="T10" fmla="*/ 0 w 20000"/>
                <a:gd name="T11" fmla="*/ 0 h 21600"/>
                <a:gd name="T12" fmla="*/ 0 w 20000"/>
                <a:gd name="T13" fmla="*/ 0 h 21600"/>
                <a:gd name="T14" fmla="*/ 0 w 200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000" h="21600">
                  <a:moveTo>
                    <a:pt x="8480" y="108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20000" y="0"/>
                    <a:pt x="9920" y="5400"/>
                    <a:pt x="9920" y="11880"/>
                  </a:cubicBezTo>
                  <a:cubicBezTo>
                    <a:pt x="9920" y="17280"/>
                    <a:pt x="9920" y="19440"/>
                    <a:pt x="9920" y="19440"/>
                  </a:cubicBezTo>
                  <a:cubicBezTo>
                    <a:pt x="1280" y="21600"/>
                    <a:pt x="1280" y="21600"/>
                    <a:pt x="1280" y="21600"/>
                  </a:cubicBezTo>
                  <a:cubicBezTo>
                    <a:pt x="1280" y="21600"/>
                    <a:pt x="-1600" y="15120"/>
                    <a:pt x="1280" y="9720"/>
                  </a:cubicBezTo>
                  <a:cubicBezTo>
                    <a:pt x="4160" y="4320"/>
                    <a:pt x="7040" y="2160"/>
                    <a:pt x="8480" y="1080"/>
                  </a:cubicBezTo>
                  <a:close/>
                  <a:moveTo>
                    <a:pt x="8480" y="108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 sz="1450"/>
            </a:p>
          </p:txBody>
        </p:sp>
        <p:sp>
          <p:nvSpPr>
            <p:cNvPr id="72" name="AutoShape 14"/>
            <p:cNvSpPr>
              <a:spLocks/>
            </p:cNvSpPr>
            <p:nvPr/>
          </p:nvSpPr>
          <p:spPr bwMode="auto">
            <a:xfrm>
              <a:off x="344" y="1306"/>
              <a:ext cx="43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1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4400" y="0"/>
                  </a:moveTo>
                  <a:cubicBezTo>
                    <a:pt x="14400" y="0"/>
                    <a:pt x="18000" y="11435"/>
                    <a:pt x="18000" y="16518"/>
                  </a:cubicBezTo>
                  <a:cubicBezTo>
                    <a:pt x="21600" y="20329"/>
                    <a:pt x="21600" y="21600"/>
                    <a:pt x="21600" y="21600"/>
                  </a:cubicBezTo>
                  <a:cubicBezTo>
                    <a:pt x="0" y="20329"/>
                    <a:pt x="0" y="20329"/>
                    <a:pt x="0" y="20329"/>
                  </a:cubicBezTo>
                  <a:cubicBezTo>
                    <a:pt x="0" y="20329"/>
                    <a:pt x="3600" y="10165"/>
                    <a:pt x="14400" y="0"/>
                  </a:cubicBezTo>
                  <a:close/>
                  <a:moveTo>
                    <a:pt x="144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 sz="1450"/>
            </a:p>
          </p:txBody>
        </p:sp>
      </p:grpSp>
      <p:sp>
        <p:nvSpPr>
          <p:cNvPr id="48" name="AutoShape 15"/>
          <p:cNvSpPr>
            <a:spLocks/>
          </p:cNvSpPr>
          <p:nvPr/>
        </p:nvSpPr>
        <p:spPr bwMode="auto">
          <a:xfrm>
            <a:off x="1560548" y="4088637"/>
            <a:ext cx="297286" cy="297219"/>
          </a:xfrm>
          <a:custGeom>
            <a:avLst/>
            <a:gdLst>
              <a:gd name="T0" fmla="*/ 4 w 21600"/>
              <a:gd name="T1" fmla="*/ 2 h 21600"/>
              <a:gd name="T2" fmla="*/ 4 w 21600"/>
              <a:gd name="T3" fmla="*/ 2 h 21600"/>
              <a:gd name="T4" fmla="*/ 4 w 21600"/>
              <a:gd name="T5" fmla="*/ 3 h 21600"/>
              <a:gd name="T6" fmla="*/ 4 w 21600"/>
              <a:gd name="T7" fmla="*/ 3 h 21600"/>
              <a:gd name="T8" fmla="*/ 4 w 21600"/>
              <a:gd name="T9" fmla="*/ 3 h 21600"/>
              <a:gd name="T10" fmla="*/ 4 w 21600"/>
              <a:gd name="T11" fmla="*/ 3 h 21600"/>
              <a:gd name="T12" fmla="*/ 4 w 21600"/>
              <a:gd name="T13" fmla="*/ 4 h 21600"/>
              <a:gd name="T14" fmla="*/ 4 w 21600"/>
              <a:gd name="T15" fmla="*/ 4 h 21600"/>
              <a:gd name="T16" fmla="*/ 3 w 21600"/>
              <a:gd name="T17" fmla="*/ 4 h 21600"/>
              <a:gd name="T18" fmla="*/ 3 w 21600"/>
              <a:gd name="T19" fmla="*/ 4 h 21600"/>
              <a:gd name="T20" fmla="*/ 3 w 21600"/>
              <a:gd name="T21" fmla="*/ 4 h 21600"/>
              <a:gd name="T22" fmla="*/ 3 w 21600"/>
              <a:gd name="T23" fmla="*/ 4 h 21600"/>
              <a:gd name="T24" fmla="*/ 3 w 21600"/>
              <a:gd name="T25" fmla="*/ 4 h 21600"/>
              <a:gd name="T26" fmla="*/ 2 w 21600"/>
              <a:gd name="T27" fmla="*/ 4 h 21600"/>
              <a:gd name="T28" fmla="*/ 2 w 21600"/>
              <a:gd name="T29" fmla="*/ 4 h 21600"/>
              <a:gd name="T30" fmla="*/ 1 w 21600"/>
              <a:gd name="T31" fmla="*/ 4 h 21600"/>
              <a:gd name="T32" fmla="*/ 1 w 21600"/>
              <a:gd name="T33" fmla="*/ 4 h 21600"/>
              <a:gd name="T34" fmla="*/ 1 w 21600"/>
              <a:gd name="T35" fmla="*/ 4 h 21600"/>
              <a:gd name="T36" fmla="*/ 1 w 21600"/>
              <a:gd name="T37" fmla="*/ 4 h 21600"/>
              <a:gd name="T38" fmla="*/ 0 w 21600"/>
              <a:gd name="T39" fmla="*/ 3 h 21600"/>
              <a:gd name="T40" fmla="*/ 1 w 21600"/>
              <a:gd name="T41" fmla="*/ 3 h 21600"/>
              <a:gd name="T42" fmla="*/ 1 w 21600"/>
              <a:gd name="T43" fmla="*/ 3 h 21600"/>
              <a:gd name="T44" fmla="*/ 0 w 21600"/>
              <a:gd name="T45" fmla="*/ 3 h 21600"/>
              <a:gd name="T46" fmla="*/ 0 w 21600"/>
              <a:gd name="T47" fmla="*/ 2 h 21600"/>
              <a:gd name="T48" fmla="*/ 0 w 21600"/>
              <a:gd name="T49" fmla="*/ 2 h 21600"/>
              <a:gd name="T50" fmla="*/ 1 w 21600"/>
              <a:gd name="T51" fmla="*/ 2 h 21600"/>
              <a:gd name="T52" fmla="*/ 0 w 21600"/>
              <a:gd name="T53" fmla="*/ 1 h 21600"/>
              <a:gd name="T54" fmla="*/ 0 w 21600"/>
              <a:gd name="T55" fmla="*/ 1 h 21600"/>
              <a:gd name="T56" fmla="*/ 1 w 21600"/>
              <a:gd name="T57" fmla="*/ 0 h 21600"/>
              <a:gd name="T58" fmla="*/ 1 w 21600"/>
              <a:gd name="T59" fmla="*/ 0 h 21600"/>
              <a:gd name="T60" fmla="*/ 1 w 21600"/>
              <a:gd name="T61" fmla="*/ 1 h 21600"/>
              <a:gd name="T62" fmla="*/ 2 w 21600"/>
              <a:gd name="T63" fmla="*/ 1 h 21600"/>
              <a:gd name="T64" fmla="*/ 2 w 21600"/>
              <a:gd name="T65" fmla="*/ 0 h 21600"/>
              <a:gd name="T66" fmla="*/ 2 w 21600"/>
              <a:gd name="T67" fmla="*/ 0 h 21600"/>
              <a:gd name="T68" fmla="*/ 3 w 21600"/>
              <a:gd name="T69" fmla="*/ 0 h 21600"/>
              <a:gd name="T70" fmla="*/ 3 w 21600"/>
              <a:gd name="T71" fmla="*/ 0 h 21600"/>
              <a:gd name="T72" fmla="*/ 3 w 21600"/>
              <a:gd name="T73" fmla="*/ 1 h 21600"/>
              <a:gd name="T74" fmla="*/ 3 w 21600"/>
              <a:gd name="T75" fmla="*/ 1 h 21600"/>
              <a:gd name="T76" fmla="*/ 3 w 21600"/>
              <a:gd name="T77" fmla="*/ 0 h 21600"/>
              <a:gd name="T78" fmla="*/ 4 w 21600"/>
              <a:gd name="T79" fmla="*/ 0 h 21600"/>
              <a:gd name="T80" fmla="*/ 4 w 21600"/>
              <a:gd name="T81" fmla="*/ 1 h 21600"/>
              <a:gd name="T82" fmla="*/ 4 w 21600"/>
              <a:gd name="T83" fmla="*/ 1 h 21600"/>
              <a:gd name="T84" fmla="*/ 4 w 21600"/>
              <a:gd name="T85" fmla="*/ 1 h 21600"/>
              <a:gd name="T86" fmla="*/ 2 w 21600"/>
              <a:gd name="T87" fmla="*/ 3 h 21600"/>
              <a:gd name="T88" fmla="*/ 3 w 21600"/>
              <a:gd name="T89" fmla="*/ 3 h 21600"/>
              <a:gd name="T90" fmla="*/ 3 w 21600"/>
              <a:gd name="T91" fmla="*/ 2 h 21600"/>
              <a:gd name="T92" fmla="*/ 3 w 21600"/>
              <a:gd name="T93" fmla="*/ 2 h 21600"/>
              <a:gd name="T94" fmla="*/ 2 w 21600"/>
              <a:gd name="T95" fmla="*/ 2 h 21600"/>
              <a:gd name="T96" fmla="*/ 2 w 21600"/>
              <a:gd name="T97" fmla="*/ 2 h 21600"/>
              <a:gd name="T98" fmla="*/ 2 w 21600"/>
              <a:gd name="T99" fmla="*/ 2 h 21600"/>
              <a:gd name="T100" fmla="*/ 2 w 21600"/>
              <a:gd name="T101" fmla="*/ 3 h 21600"/>
              <a:gd name="T102" fmla="*/ 2 w 21600"/>
              <a:gd name="T103" fmla="*/ 3 h 216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1600" h="21600">
                <a:moveTo>
                  <a:pt x="17909" y="6867"/>
                </a:moveTo>
                <a:cubicBezTo>
                  <a:pt x="18210" y="7364"/>
                  <a:pt x="18439" y="7917"/>
                  <a:pt x="18600" y="8530"/>
                </a:cubicBezTo>
                <a:cubicBezTo>
                  <a:pt x="19045" y="8620"/>
                  <a:pt x="19513" y="8680"/>
                  <a:pt x="20005" y="8705"/>
                </a:cubicBezTo>
                <a:cubicBezTo>
                  <a:pt x="20498" y="8733"/>
                  <a:pt x="20957" y="8821"/>
                  <a:pt x="21382" y="8976"/>
                </a:cubicBezTo>
                <a:cubicBezTo>
                  <a:pt x="21526" y="9013"/>
                  <a:pt x="21600" y="9092"/>
                  <a:pt x="21600" y="9219"/>
                </a:cubicBezTo>
                <a:lnTo>
                  <a:pt x="21600" y="12410"/>
                </a:lnTo>
                <a:cubicBezTo>
                  <a:pt x="21600" y="12517"/>
                  <a:pt x="21464" y="12613"/>
                  <a:pt x="21198" y="12697"/>
                </a:cubicBezTo>
                <a:cubicBezTo>
                  <a:pt x="20932" y="12788"/>
                  <a:pt x="20623" y="12853"/>
                  <a:pt x="20269" y="12909"/>
                </a:cubicBezTo>
                <a:cubicBezTo>
                  <a:pt x="19918" y="12963"/>
                  <a:pt x="19575" y="13003"/>
                  <a:pt x="19241" y="13031"/>
                </a:cubicBezTo>
                <a:cubicBezTo>
                  <a:pt x="18904" y="13056"/>
                  <a:pt x="18683" y="13079"/>
                  <a:pt x="18575" y="13098"/>
                </a:cubicBezTo>
                <a:cubicBezTo>
                  <a:pt x="18448" y="13612"/>
                  <a:pt x="18238" y="14137"/>
                  <a:pt x="17938" y="14680"/>
                </a:cubicBezTo>
                <a:cubicBezTo>
                  <a:pt x="18433" y="15417"/>
                  <a:pt x="18983" y="16125"/>
                  <a:pt x="19578" y="16803"/>
                </a:cubicBezTo>
                <a:lnTo>
                  <a:pt x="19660" y="17006"/>
                </a:lnTo>
                <a:cubicBezTo>
                  <a:pt x="19660" y="17077"/>
                  <a:pt x="19535" y="17252"/>
                  <a:pt x="19286" y="17523"/>
                </a:cubicBezTo>
                <a:cubicBezTo>
                  <a:pt x="19037" y="17800"/>
                  <a:pt x="18756" y="18096"/>
                  <a:pt x="18439" y="18412"/>
                </a:cubicBezTo>
                <a:cubicBezTo>
                  <a:pt x="18122" y="18726"/>
                  <a:pt x="17822" y="19008"/>
                  <a:pt x="17538" y="19257"/>
                </a:cubicBezTo>
                <a:cubicBezTo>
                  <a:pt x="17252" y="19505"/>
                  <a:pt x="17068" y="19626"/>
                  <a:pt x="16989" y="19626"/>
                </a:cubicBezTo>
                <a:cubicBezTo>
                  <a:pt x="16969" y="19626"/>
                  <a:pt x="16850" y="19542"/>
                  <a:pt x="16629" y="19378"/>
                </a:cubicBezTo>
                <a:cubicBezTo>
                  <a:pt x="16408" y="19211"/>
                  <a:pt x="16165" y="19025"/>
                  <a:pt x="15896" y="18822"/>
                </a:cubicBezTo>
                <a:cubicBezTo>
                  <a:pt x="15629" y="18621"/>
                  <a:pt x="15377" y="18426"/>
                  <a:pt x="15136" y="18240"/>
                </a:cubicBezTo>
                <a:cubicBezTo>
                  <a:pt x="14899" y="18056"/>
                  <a:pt x="14746" y="17946"/>
                  <a:pt x="14683" y="17910"/>
                </a:cubicBezTo>
                <a:cubicBezTo>
                  <a:pt x="14420" y="18054"/>
                  <a:pt x="14156" y="18178"/>
                  <a:pt x="13890" y="18282"/>
                </a:cubicBezTo>
                <a:cubicBezTo>
                  <a:pt x="13624" y="18384"/>
                  <a:pt x="13355" y="18472"/>
                  <a:pt x="13083" y="18545"/>
                </a:cubicBezTo>
                <a:cubicBezTo>
                  <a:pt x="13066" y="18655"/>
                  <a:pt x="13040" y="18875"/>
                  <a:pt x="13009" y="19214"/>
                </a:cubicBezTo>
                <a:cubicBezTo>
                  <a:pt x="12978" y="19553"/>
                  <a:pt x="12933" y="19895"/>
                  <a:pt x="12879" y="20242"/>
                </a:cubicBezTo>
                <a:cubicBezTo>
                  <a:pt x="12825" y="20589"/>
                  <a:pt x="12763" y="20903"/>
                  <a:pt x="12692" y="21179"/>
                </a:cubicBezTo>
                <a:cubicBezTo>
                  <a:pt x="12618" y="21462"/>
                  <a:pt x="12522" y="21600"/>
                  <a:pt x="12406" y="21600"/>
                </a:cubicBezTo>
                <a:lnTo>
                  <a:pt x="9191" y="21600"/>
                </a:lnTo>
                <a:cubicBezTo>
                  <a:pt x="9064" y="21600"/>
                  <a:pt x="8979" y="21521"/>
                  <a:pt x="8933" y="21371"/>
                </a:cubicBezTo>
                <a:cubicBezTo>
                  <a:pt x="8806" y="20928"/>
                  <a:pt x="8721" y="20462"/>
                  <a:pt x="8679" y="19979"/>
                </a:cubicBezTo>
                <a:cubicBezTo>
                  <a:pt x="8630" y="19494"/>
                  <a:pt x="8582" y="19031"/>
                  <a:pt x="8528" y="18585"/>
                </a:cubicBezTo>
                <a:cubicBezTo>
                  <a:pt x="7976" y="18424"/>
                  <a:pt x="7446" y="18198"/>
                  <a:pt x="6942" y="17910"/>
                </a:cubicBezTo>
                <a:cubicBezTo>
                  <a:pt x="6568" y="18192"/>
                  <a:pt x="6203" y="18460"/>
                  <a:pt x="5843" y="18726"/>
                </a:cubicBezTo>
                <a:cubicBezTo>
                  <a:pt x="5481" y="18994"/>
                  <a:pt x="5124" y="19276"/>
                  <a:pt x="4773" y="19573"/>
                </a:cubicBezTo>
                <a:lnTo>
                  <a:pt x="4608" y="19626"/>
                </a:lnTo>
                <a:cubicBezTo>
                  <a:pt x="4555" y="19626"/>
                  <a:pt x="4387" y="19505"/>
                  <a:pt x="4107" y="19256"/>
                </a:cubicBezTo>
                <a:cubicBezTo>
                  <a:pt x="3827" y="19008"/>
                  <a:pt x="3535" y="18726"/>
                  <a:pt x="3232" y="18412"/>
                </a:cubicBezTo>
                <a:cubicBezTo>
                  <a:pt x="2929" y="18096"/>
                  <a:pt x="2654" y="17800"/>
                  <a:pt x="2405" y="17523"/>
                </a:cubicBezTo>
                <a:cubicBezTo>
                  <a:pt x="2155" y="17252"/>
                  <a:pt x="2031" y="17077"/>
                  <a:pt x="2031" y="17006"/>
                </a:cubicBezTo>
                <a:cubicBezTo>
                  <a:pt x="2031" y="16986"/>
                  <a:pt x="2104" y="16868"/>
                  <a:pt x="2249" y="16648"/>
                </a:cubicBezTo>
                <a:cubicBezTo>
                  <a:pt x="2393" y="16427"/>
                  <a:pt x="2563" y="16184"/>
                  <a:pt x="2759" y="15925"/>
                </a:cubicBezTo>
                <a:cubicBezTo>
                  <a:pt x="2951" y="15662"/>
                  <a:pt x="3141" y="15411"/>
                  <a:pt x="3328" y="15174"/>
                </a:cubicBezTo>
                <a:cubicBezTo>
                  <a:pt x="3512" y="14934"/>
                  <a:pt x="3631" y="14778"/>
                  <a:pt x="3688" y="14705"/>
                </a:cubicBezTo>
                <a:cubicBezTo>
                  <a:pt x="3388" y="14211"/>
                  <a:pt x="3158" y="13658"/>
                  <a:pt x="2997" y="13045"/>
                </a:cubicBezTo>
                <a:cubicBezTo>
                  <a:pt x="2535" y="12952"/>
                  <a:pt x="2062" y="12898"/>
                  <a:pt x="1578" y="12870"/>
                </a:cubicBezTo>
                <a:cubicBezTo>
                  <a:pt x="1093" y="12841"/>
                  <a:pt x="640" y="12751"/>
                  <a:pt x="215" y="12599"/>
                </a:cubicBezTo>
                <a:cubicBezTo>
                  <a:pt x="71" y="12562"/>
                  <a:pt x="0" y="12480"/>
                  <a:pt x="0" y="12353"/>
                </a:cubicBezTo>
                <a:lnTo>
                  <a:pt x="0" y="9162"/>
                </a:lnTo>
                <a:cubicBezTo>
                  <a:pt x="0" y="9055"/>
                  <a:pt x="136" y="8959"/>
                  <a:pt x="414" y="8874"/>
                </a:cubicBezTo>
                <a:cubicBezTo>
                  <a:pt x="688" y="8790"/>
                  <a:pt x="997" y="8716"/>
                  <a:pt x="1340" y="8666"/>
                </a:cubicBezTo>
                <a:cubicBezTo>
                  <a:pt x="1685" y="8612"/>
                  <a:pt x="2020" y="8570"/>
                  <a:pt x="2345" y="8544"/>
                </a:cubicBezTo>
                <a:cubicBezTo>
                  <a:pt x="2668" y="8516"/>
                  <a:pt x="2886" y="8493"/>
                  <a:pt x="2997" y="8473"/>
                </a:cubicBezTo>
                <a:cubicBezTo>
                  <a:pt x="3158" y="7926"/>
                  <a:pt x="3379" y="7398"/>
                  <a:pt x="3659" y="6895"/>
                </a:cubicBezTo>
                <a:cubicBezTo>
                  <a:pt x="3161" y="6155"/>
                  <a:pt x="2620" y="5447"/>
                  <a:pt x="2031" y="4772"/>
                </a:cubicBezTo>
                <a:lnTo>
                  <a:pt x="1937" y="4571"/>
                </a:lnTo>
                <a:cubicBezTo>
                  <a:pt x="1937" y="4498"/>
                  <a:pt x="2065" y="4323"/>
                  <a:pt x="2317" y="4049"/>
                </a:cubicBezTo>
                <a:cubicBezTo>
                  <a:pt x="2569" y="3775"/>
                  <a:pt x="2852" y="3479"/>
                  <a:pt x="3164" y="3162"/>
                </a:cubicBezTo>
                <a:cubicBezTo>
                  <a:pt x="3478" y="2849"/>
                  <a:pt x="3778" y="2569"/>
                  <a:pt x="4067" y="2321"/>
                </a:cubicBezTo>
                <a:cubicBezTo>
                  <a:pt x="4356" y="2073"/>
                  <a:pt x="4538" y="1945"/>
                  <a:pt x="4608" y="1945"/>
                </a:cubicBezTo>
                <a:cubicBezTo>
                  <a:pt x="4625" y="1945"/>
                  <a:pt x="4747" y="2030"/>
                  <a:pt x="4968" y="2197"/>
                </a:cubicBezTo>
                <a:cubicBezTo>
                  <a:pt x="5189" y="2363"/>
                  <a:pt x="5435" y="2550"/>
                  <a:pt x="5707" y="2750"/>
                </a:cubicBezTo>
                <a:cubicBezTo>
                  <a:pt x="5976" y="2953"/>
                  <a:pt x="6234" y="3148"/>
                  <a:pt x="6472" y="3332"/>
                </a:cubicBezTo>
                <a:cubicBezTo>
                  <a:pt x="6713" y="3515"/>
                  <a:pt x="6860" y="3628"/>
                  <a:pt x="6914" y="3662"/>
                </a:cubicBezTo>
                <a:cubicBezTo>
                  <a:pt x="7175" y="3518"/>
                  <a:pt x="7441" y="3399"/>
                  <a:pt x="7707" y="3303"/>
                </a:cubicBezTo>
                <a:cubicBezTo>
                  <a:pt x="7973" y="3210"/>
                  <a:pt x="8248" y="3120"/>
                  <a:pt x="8528" y="3030"/>
                </a:cubicBezTo>
                <a:cubicBezTo>
                  <a:pt x="8528" y="2922"/>
                  <a:pt x="8540" y="2699"/>
                  <a:pt x="8568" y="2363"/>
                </a:cubicBezTo>
                <a:cubicBezTo>
                  <a:pt x="8596" y="2033"/>
                  <a:pt x="8636" y="1694"/>
                  <a:pt x="8690" y="1352"/>
                </a:cubicBezTo>
                <a:cubicBezTo>
                  <a:pt x="8744" y="1011"/>
                  <a:pt x="8814" y="697"/>
                  <a:pt x="8899" y="418"/>
                </a:cubicBezTo>
                <a:cubicBezTo>
                  <a:pt x="8984" y="141"/>
                  <a:pt x="9084" y="0"/>
                  <a:pt x="9191" y="0"/>
                </a:cubicBezTo>
                <a:lnTo>
                  <a:pt x="12406" y="0"/>
                </a:lnTo>
                <a:cubicBezTo>
                  <a:pt x="12531" y="0"/>
                  <a:pt x="12618" y="68"/>
                  <a:pt x="12664" y="203"/>
                </a:cubicBezTo>
                <a:cubicBezTo>
                  <a:pt x="12771" y="644"/>
                  <a:pt x="12848" y="1107"/>
                  <a:pt x="12893" y="1595"/>
                </a:cubicBezTo>
                <a:cubicBezTo>
                  <a:pt x="12938" y="2084"/>
                  <a:pt x="13001" y="2561"/>
                  <a:pt x="13083" y="3030"/>
                </a:cubicBezTo>
                <a:cubicBezTo>
                  <a:pt x="13363" y="3100"/>
                  <a:pt x="13632" y="3185"/>
                  <a:pt x="13890" y="3284"/>
                </a:cubicBezTo>
                <a:cubicBezTo>
                  <a:pt x="14148" y="3385"/>
                  <a:pt x="14403" y="3512"/>
                  <a:pt x="14655" y="3662"/>
                </a:cubicBezTo>
                <a:cubicBezTo>
                  <a:pt x="14729" y="3611"/>
                  <a:pt x="14882" y="3490"/>
                  <a:pt x="15117" y="3303"/>
                </a:cubicBezTo>
                <a:cubicBezTo>
                  <a:pt x="15352" y="3120"/>
                  <a:pt x="15604" y="2925"/>
                  <a:pt x="15870" y="2722"/>
                </a:cubicBezTo>
                <a:cubicBezTo>
                  <a:pt x="16136" y="2521"/>
                  <a:pt x="16377" y="2341"/>
                  <a:pt x="16589" y="2183"/>
                </a:cubicBezTo>
                <a:cubicBezTo>
                  <a:pt x="16802" y="2024"/>
                  <a:pt x="16935" y="1945"/>
                  <a:pt x="16989" y="1945"/>
                </a:cubicBezTo>
                <a:cubicBezTo>
                  <a:pt x="17043" y="1945"/>
                  <a:pt x="17210" y="2072"/>
                  <a:pt x="17490" y="2321"/>
                </a:cubicBezTo>
                <a:cubicBezTo>
                  <a:pt x="17771" y="2569"/>
                  <a:pt x="18065" y="2849"/>
                  <a:pt x="18371" y="3162"/>
                </a:cubicBezTo>
                <a:cubicBezTo>
                  <a:pt x="18680" y="3479"/>
                  <a:pt x="18957" y="3775"/>
                  <a:pt x="19207" y="4049"/>
                </a:cubicBezTo>
                <a:cubicBezTo>
                  <a:pt x="19453" y="4323"/>
                  <a:pt x="19578" y="4498"/>
                  <a:pt x="19578" y="4571"/>
                </a:cubicBezTo>
                <a:cubicBezTo>
                  <a:pt x="19578" y="4605"/>
                  <a:pt x="19498" y="4735"/>
                  <a:pt x="19343" y="4955"/>
                </a:cubicBezTo>
                <a:cubicBezTo>
                  <a:pt x="19184" y="5175"/>
                  <a:pt x="19008" y="5416"/>
                  <a:pt x="18813" y="5678"/>
                </a:cubicBezTo>
                <a:cubicBezTo>
                  <a:pt x="18617" y="5938"/>
                  <a:pt x="18428" y="6189"/>
                  <a:pt x="18241" y="6429"/>
                </a:cubicBezTo>
                <a:cubicBezTo>
                  <a:pt x="18057" y="6667"/>
                  <a:pt x="17946" y="6813"/>
                  <a:pt x="17909" y="6867"/>
                </a:cubicBezTo>
                <a:moveTo>
                  <a:pt x="10806" y="14044"/>
                </a:moveTo>
                <a:cubicBezTo>
                  <a:pt x="11248" y="14044"/>
                  <a:pt x="11670" y="13957"/>
                  <a:pt x="12066" y="13779"/>
                </a:cubicBezTo>
                <a:cubicBezTo>
                  <a:pt x="12463" y="13607"/>
                  <a:pt x="12805" y="13370"/>
                  <a:pt x="13091" y="13070"/>
                </a:cubicBezTo>
                <a:cubicBezTo>
                  <a:pt x="13375" y="12774"/>
                  <a:pt x="13604" y="12430"/>
                  <a:pt x="13783" y="12031"/>
                </a:cubicBezTo>
                <a:cubicBezTo>
                  <a:pt x="13958" y="11633"/>
                  <a:pt x="14046" y="11215"/>
                  <a:pt x="14046" y="10775"/>
                </a:cubicBezTo>
                <a:cubicBezTo>
                  <a:pt x="14046" y="10334"/>
                  <a:pt x="13958" y="9919"/>
                  <a:pt x="13783" y="9530"/>
                </a:cubicBezTo>
                <a:cubicBezTo>
                  <a:pt x="13604" y="9143"/>
                  <a:pt x="13375" y="8801"/>
                  <a:pt x="13091" y="8502"/>
                </a:cubicBezTo>
                <a:cubicBezTo>
                  <a:pt x="12805" y="8206"/>
                  <a:pt x="12463" y="7974"/>
                  <a:pt x="12066" y="7808"/>
                </a:cubicBezTo>
                <a:cubicBezTo>
                  <a:pt x="11670" y="7641"/>
                  <a:pt x="11248" y="7556"/>
                  <a:pt x="10806" y="7556"/>
                </a:cubicBezTo>
                <a:cubicBezTo>
                  <a:pt x="10361" y="7556"/>
                  <a:pt x="9939" y="7641"/>
                  <a:pt x="9537" y="7808"/>
                </a:cubicBezTo>
                <a:cubicBezTo>
                  <a:pt x="9135" y="7974"/>
                  <a:pt x="8786" y="8206"/>
                  <a:pt x="8494" y="8502"/>
                </a:cubicBezTo>
                <a:cubicBezTo>
                  <a:pt x="8200" y="8801"/>
                  <a:pt x="7970" y="9143"/>
                  <a:pt x="7800" y="9530"/>
                </a:cubicBezTo>
                <a:cubicBezTo>
                  <a:pt x="7633" y="9919"/>
                  <a:pt x="7551" y="10334"/>
                  <a:pt x="7551" y="10775"/>
                </a:cubicBezTo>
                <a:cubicBezTo>
                  <a:pt x="7551" y="11215"/>
                  <a:pt x="7633" y="11633"/>
                  <a:pt x="7800" y="12031"/>
                </a:cubicBezTo>
                <a:cubicBezTo>
                  <a:pt x="7970" y="12430"/>
                  <a:pt x="8200" y="12774"/>
                  <a:pt x="8494" y="13070"/>
                </a:cubicBezTo>
                <a:cubicBezTo>
                  <a:pt x="8786" y="13370"/>
                  <a:pt x="9135" y="13607"/>
                  <a:pt x="9537" y="13779"/>
                </a:cubicBezTo>
                <a:cubicBezTo>
                  <a:pt x="9939" y="13957"/>
                  <a:pt x="10361" y="14044"/>
                  <a:pt x="10806" y="1404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sz="1450">
              <a:solidFill>
                <a:schemeClr val="bg1"/>
              </a:solidFill>
            </a:endParaRPr>
          </a:p>
        </p:txBody>
      </p:sp>
      <p:sp>
        <p:nvSpPr>
          <p:cNvPr id="49" name="AutoShape 16"/>
          <p:cNvSpPr>
            <a:spLocks/>
          </p:cNvSpPr>
          <p:nvPr/>
        </p:nvSpPr>
        <p:spPr bwMode="auto">
          <a:xfrm>
            <a:off x="1954381" y="2836688"/>
            <a:ext cx="297286" cy="298174"/>
          </a:xfrm>
          <a:custGeom>
            <a:avLst/>
            <a:gdLst>
              <a:gd name="T0" fmla="*/ 4 w 21376"/>
              <a:gd name="T1" fmla="*/ 4 h 21600"/>
              <a:gd name="T2" fmla="*/ 4 w 21376"/>
              <a:gd name="T3" fmla="*/ 4 h 21600"/>
              <a:gd name="T4" fmla="*/ 4 w 21376"/>
              <a:gd name="T5" fmla="*/ 4 h 21600"/>
              <a:gd name="T6" fmla="*/ 4 w 21376"/>
              <a:gd name="T7" fmla="*/ 5 h 21600"/>
              <a:gd name="T8" fmla="*/ 0 w 21376"/>
              <a:gd name="T9" fmla="*/ 5 h 21600"/>
              <a:gd name="T10" fmla="*/ 0 w 21376"/>
              <a:gd name="T11" fmla="*/ 4 h 21600"/>
              <a:gd name="T12" fmla="*/ 0 w 21376"/>
              <a:gd name="T13" fmla="*/ 4 h 21600"/>
              <a:gd name="T14" fmla="*/ 0 w 21376"/>
              <a:gd name="T15" fmla="*/ 4 h 21600"/>
              <a:gd name="T16" fmla="*/ 2 w 21376"/>
              <a:gd name="T17" fmla="*/ 2 h 21600"/>
              <a:gd name="T18" fmla="*/ 2 w 21376"/>
              <a:gd name="T19" fmla="*/ 0 h 21600"/>
              <a:gd name="T20" fmla="*/ 1 w 21376"/>
              <a:gd name="T21" fmla="*/ 0 h 21600"/>
              <a:gd name="T22" fmla="*/ 1 w 21376"/>
              <a:gd name="T23" fmla="*/ 0 h 21600"/>
              <a:gd name="T24" fmla="*/ 1 w 21376"/>
              <a:gd name="T25" fmla="*/ 0 h 21600"/>
              <a:gd name="T26" fmla="*/ 1 w 21376"/>
              <a:gd name="T27" fmla="*/ 0 h 21600"/>
              <a:gd name="T28" fmla="*/ 1 w 21376"/>
              <a:gd name="T29" fmla="*/ 0 h 21600"/>
              <a:gd name="T30" fmla="*/ 3 w 21376"/>
              <a:gd name="T31" fmla="*/ 0 h 21600"/>
              <a:gd name="T32" fmla="*/ 3 w 21376"/>
              <a:gd name="T33" fmla="*/ 0 h 21600"/>
              <a:gd name="T34" fmla="*/ 3 w 21376"/>
              <a:gd name="T35" fmla="*/ 0 h 21600"/>
              <a:gd name="T36" fmla="*/ 3 w 21376"/>
              <a:gd name="T37" fmla="*/ 0 h 21600"/>
              <a:gd name="T38" fmla="*/ 3 w 21376"/>
              <a:gd name="T39" fmla="*/ 0 h 21600"/>
              <a:gd name="T40" fmla="*/ 3 w 21376"/>
              <a:gd name="T41" fmla="*/ 0 h 21600"/>
              <a:gd name="T42" fmla="*/ 3 w 21376"/>
              <a:gd name="T43" fmla="*/ 2 h 21600"/>
              <a:gd name="T44" fmla="*/ 4 w 21376"/>
              <a:gd name="T45" fmla="*/ 4 h 21600"/>
              <a:gd name="T46" fmla="*/ 1 w 21376"/>
              <a:gd name="T47" fmla="*/ 3 h 21600"/>
              <a:gd name="T48" fmla="*/ 3 w 21376"/>
              <a:gd name="T49" fmla="*/ 3 h 21600"/>
              <a:gd name="T50" fmla="*/ 2 w 21376"/>
              <a:gd name="T51" fmla="*/ 2 h 21600"/>
              <a:gd name="T52" fmla="*/ 2 w 21376"/>
              <a:gd name="T53" fmla="*/ 0 h 21600"/>
              <a:gd name="T54" fmla="*/ 2 w 21376"/>
              <a:gd name="T55" fmla="*/ 0 h 21600"/>
              <a:gd name="T56" fmla="*/ 2 w 21376"/>
              <a:gd name="T57" fmla="*/ 2 h 21600"/>
              <a:gd name="T58" fmla="*/ 1 w 21376"/>
              <a:gd name="T59" fmla="*/ 3 h 21600"/>
              <a:gd name="T60" fmla="*/ 1 w 21376"/>
              <a:gd name="T61" fmla="*/ 3 h 216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2"/>
                  <a:pt x="21486" y="19923"/>
                  <a:pt x="21135" y="20587"/>
                </a:cubicBezTo>
                <a:cubicBezTo>
                  <a:pt x="20970" y="20916"/>
                  <a:pt x="20732" y="21168"/>
                  <a:pt x="20427" y="21339"/>
                </a:cubicBezTo>
                <a:cubicBezTo>
                  <a:pt x="20123" y="21515"/>
                  <a:pt x="19798" y="21600"/>
                  <a:pt x="19455" y="21600"/>
                </a:cubicBezTo>
                <a:lnTo>
                  <a:pt x="1928" y="21600"/>
                </a:lnTo>
                <a:cubicBezTo>
                  <a:pt x="1586" y="21600"/>
                  <a:pt x="1264" y="21515"/>
                  <a:pt x="965" y="21339"/>
                </a:cubicBezTo>
                <a:cubicBezTo>
                  <a:pt x="663" y="21168"/>
                  <a:pt x="426" y="20916"/>
                  <a:pt x="249" y="20587"/>
                </a:cubicBezTo>
                <a:cubicBezTo>
                  <a:pt x="-114" y="19914"/>
                  <a:pt x="-79" y="19250"/>
                  <a:pt x="344" y="18604"/>
                </a:cubicBezTo>
                <a:lnTo>
                  <a:pt x="7510" y="7314"/>
                </a:lnTo>
                <a:lnTo>
                  <a:pt x="7510" y="2168"/>
                </a:lnTo>
                <a:lnTo>
                  <a:pt x="6428" y="2168"/>
                </a:lnTo>
                <a:cubicBezTo>
                  <a:pt x="6123" y="2168"/>
                  <a:pt x="5871" y="2062"/>
                  <a:pt x="5670" y="1850"/>
                </a:cubicBezTo>
                <a:cubicBezTo>
                  <a:pt x="5473" y="1639"/>
                  <a:pt x="5372" y="1380"/>
                  <a:pt x="5372" y="1072"/>
                </a:cubicBezTo>
                <a:cubicBezTo>
                  <a:pt x="5372" y="778"/>
                  <a:pt x="5473" y="529"/>
                  <a:pt x="5670" y="320"/>
                </a:cubicBezTo>
                <a:cubicBezTo>
                  <a:pt x="5871" y="109"/>
                  <a:pt x="6123" y="0"/>
                  <a:pt x="6428" y="0"/>
                </a:cubicBezTo>
                <a:lnTo>
                  <a:pt x="14953" y="0"/>
                </a:lnTo>
                <a:cubicBezTo>
                  <a:pt x="15261" y="0"/>
                  <a:pt x="15516" y="109"/>
                  <a:pt x="15725" y="320"/>
                </a:cubicBezTo>
                <a:cubicBezTo>
                  <a:pt x="15934" y="529"/>
                  <a:pt x="16038" y="778"/>
                  <a:pt x="16038" y="1072"/>
                </a:cubicBezTo>
                <a:cubicBezTo>
                  <a:pt x="16038" y="1380"/>
                  <a:pt x="15934" y="1639"/>
                  <a:pt x="15725" y="1850"/>
                </a:cubicBezTo>
                <a:cubicBezTo>
                  <a:pt x="15516" y="2062"/>
                  <a:pt x="15261" y="2168"/>
                  <a:pt x="14953" y="2168"/>
                </a:cubicBezTo>
                <a:lnTo>
                  <a:pt x="13900" y="2168"/>
                </a:lnTo>
                <a:lnTo>
                  <a:pt x="13900" y="7340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4" y="7974"/>
                </a:lnTo>
                <a:lnTo>
                  <a:pt x="11774" y="2168"/>
                </a:lnTo>
                <a:lnTo>
                  <a:pt x="9636" y="2168"/>
                </a:lnTo>
                <a:lnTo>
                  <a:pt x="9636" y="7948"/>
                </a:lnTo>
                <a:lnTo>
                  <a:pt x="5261" y="14865"/>
                </a:lnTo>
                <a:close/>
                <a:moveTo>
                  <a:pt x="5261" y="14865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sz="1450">
              <a:solidFill>
                <a:schemeClr val="bg1"/>
              </a:solidFill>
            </a:endParaRPr>
          </a:p>
        </p:txBody>
      </p:sp>
      <p:sp>
        <p:nvSpPr>
          <p:cNvPr id="50" name="AutoShape 17"/>
          <p:cNvSpPr>
            <a:spLocks/>
          </p:cNvSpPr>
          <p:nvPr/>
        </p:nvSpPr>
        <p:spPr bwMode="auto">
          <a:xfrm>
            <a:off x="3379633" y="2174397"/>
            <a:ext cx="279124" cy="279060"/>
          </a:xfrm>
          <a:custGeom>
            <a:avLst/>
            <a:gdLst>
              <a:gd name="T0" fmla="*/ 4 w 21600"/>
              <a:gd name="T1" fmla="*/ 4 h 21600"/>
              <a:gd name="T2" fmla="*/ 4 w 21600"/>
              <a:gd name="T3" fmla="*/ 4 h 21600"/>
              <a:gd name="T4" fmla="*/ 4 w 21600"/>
              <a:gd name="T5" fmla="*/ 4 h 21600"/>
              <a:gd name="T6" fmla="*/ 4 w 21600"/>
              <a:gd name="T7" fmla="*/ 4 h 21600"/>
              <a:gd name="T8" fmla="*/ 4 w 21600"/>
              <a:gd name="T9" fmla="*/ 4 h 21600"/>
              <a:gd name="T10" fmla="*/ 4 w 21600"/>
              <a:gd name="T11" fmla="*/ 4 h 21600"/>
              <a:gd name="T12" fmla="*/ 3 w 21600"/>
              <a:gd name="T13" fmla="*/ 4 h 21600"/>
              <a:gd name="T14" fmla="*/ 2 w 21600"/>
              <a:gd name="T15" fmla="*/ 2 h 21600"/>
              <a:gd name="T16" fmla="*/ 2 w 21600"/>
              <a:gd name="T17" fmla="*/ 3 h 21600"/>
              <a:gd name="T18" fmla="*/ 2 w 21600"/>
              <a:gd name="T19" fmla="*/ 3 h 21600"/>
              <a:gd name="T20" fmla="*/ 2 w 21600"/>
              <a:gd name="T21" fmla="*/ 4 h 21600"/>
              <a:gd name="T22" fmla="*/ 2 w 21600"/>
              <a:gd name="T23" fmla="*/ 4 h 21600"/>
              <a:gd name="T24" fmla="*/ 2 w 21600"/>
              <a:gd name="T25" fmla="*/ 4 h 21600"/>
              <a:gd name="T26" fmla="*/ 2 w 21600"/>
              <a:gd name="T27" fmla="*/ 4 h 21600"/>
              <a:gd name="T28" fmla="*/ 1 w 21600"/>
              <a:gd name="T29" fmla="*/ 4 h 21600"/>
              <a:gd name="T30" fmla="*/ 1 w 21600"/>
              <a:gd name="T31" fmla="*/ 4 h 21600"/>
              <a:gd name="T32" fmla="*/ 1 w 21600"/>
              <a:gd name="T33" fmla="*/ 4 h 21600"/>
              <a:gd name="T34" fmla="*/ 1 w 21600"/>
              <a:gd name="T35" fmla="*/ 3 h 21600"/>
              <a:gd name="T36" fmla="*/ 0 w 21600"/>
              <a:gd name="T37" fmla="*/ 3 h 21600"/>
              <a:gd name="T38" fmla="*/ 0 w 21600"/>
              <a:gd name="T39" fmla="*/ 3 h 21600"/>
              <a:gd name="T40" fmla="*/ 0 w 21600"/>
              <a:gd name="T41" fmla="*/ 3 h 21600"/>
              <a:gd name="T42" fmla="*/ 0 w 21600"/>
              <a:gd name="T43" fmla="*/ 2 h 21600"/>
              <a:gd name="T44" fmla="*/ 0 w 21600"/>
              <a:gd name="T45" fmla="*/ 2 h 21600"/>
              <a:gd name="T46" fmla="*/ 0 w 21600"/>
              <a:gd name="T47" fmla="*/ 2 h 21600"/>
              <a:gd name="T48" fmla="*/ 0 w 21600"/>
              <a:gd name="T49" fmla="*/ 2 h 21600"/>
              <a:gd name="T50" fmla="*/ 1 w 21600"/>
              <a:gd name="T51" fmla="*/ 2 h 21600"/>
              <a:gd name="T52" fmla="*/ 1 w 21600"/>
              <a:gd name="T53" fmla="*/ 2 h 21600"/>
              <a:gd name="T54" fmla="*/ 2 w 21600"/>
              <a:gd name="T55" fmla="*/ 2 h 21600"/>
              <a:gd name="T56" fmla="*/ 0 w 21600"/>
              <a:gd name="T57" fmla="*/ 1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2 w 21600"/>
              <a:gd name="T73" fmla="*/ 1 h 21600"/>
              <a:gd name="T74" fmla="*/ 3 w 21600"/>
              <a:gd name="T75" fmla="*/ 0 h 21600"/>
              <a:gd name="T76" fmla="*/ 3 w 21600"/>
              <a:gd name="T77" fmla="*/ 0 h 21600"/>
              <a:gd name="T78" fmla="*/ 4 w 21600"/>
              <a:gd name="T79" fmla="*/ 0 h 21600"/>
              <a:gd name="T80" fmla="*/ 4 w 21600"/>
              <a:gd name="T81" fmla="*/ 0 h 21600"/>
              <a:gd name="T82" fmla="*/ 4 w 21600"/>
              <a:gd name="T83" fmla="*/ 0 h 21600"/>
              <a:gd name="T84" fmla="*/ 4 w 21600"/>
              <a:gd name="T85" fmla="*/ 0 h 21600"/>
              <a:gd name="T86" fmla="*/ 4 w 21600"/>
              <a:gd name="T87" fmla="*/ 1 h 21600"/>
              <a:gd name="T88" fmla="*/ 4 w 21600"/>
              <a:gd name="T89" fmla="*/ 1 h 21600"/>
              <a:gd name="T90" fmla="*/ 3 w 21600"/>
              <a:gd name="T91" fmla="*/ 2 h 21600"/>
              <a:gd name="T92" fmla="*/ 4 w 21600"/>
              <a:gd name="T93" fmla="*/ 4 h 21600"/>
              <a:gd name="T94" fmla="*/ 4 w 21600"/>
              <a:gd name="T95" fmla="*/ 4 h 216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1600" h="21600">
                <a:moveTo>
                  <a:pt x="21521" y="19327"/>
                </a:moveTo>
                <a:cubicBezTo>
                  <a:pt x="21574" y="19434"/>
                  <a:pt x="21600" y="19553"/>
                  <a:pt x="21600" y="19677"/>
                </a:cubicBezTo>
                <a:cubicBezTo>
                  <a:pt x="21600" y="19974"/>
                  <a:pt x="21492" y="20237"/>
                  <a:pt x="21275" y="20463"/>
                </a:cubicBezTo>
                <a:lnTo>
                  <a:pt x="20491" y="21235"/>
                </a:lnTo>
                <a:cubicBezTo>
                  <a:pt x="20281" y="21461"/>
                  <a:pt x="20027" y="21574"/>
                  <a:pt x="19721" y="21574"/>
                </a:cubicBezTo>
                <a:lnTo>
                  <a:pt x="19664" y="21574"/>
                </a:lnTo>
                <a:cubicBezTo>
                  <a:pt x="19350" y="21538"/>
                  <a:pt x="19081" y="21396"/>
                  <a:pt x="18866" y="21153"/>
                </a:cubicBezTo>
                <a:lnTo>
                  <a:pt x="12700" y="13223"/>
                </a:lnTo>
                <a:cubicBezTo>
                  <a:pt x="11959" y="13870"/>
                  <a:pt x="11265" y="14439"/>
                  <a:pt x="10623" y="14928"/>
                </a:cubicBezTo>
                <a:cubicBezTo>
                  <a:pt x="9975" y="15414"/>
                  <a:pt x="9367" y="15835"/>
                  <a:pt x="8789" y="16189"/>
                </a:cubicBezTo>
                <a:lnTo>
                  <a:pt x="9262" y="19988"/>
                </a:lnTo>
                <a:lnTo>
                  <a:pt x="9262" y="20124"/>
                </a:lnTo>
                <a:cubicBezTo>
                  <a:pt x="9262" y="20424"/>
                  <a:pt x="9163" y="20673"/>
                  <a:pt x="8965" y="20871"/>
                </a:cubicBezTo>
                <a:lnTo>
                  <a:pt x="8546" y="21289"/>
                </a:lnTo>
                <a:cubicBezTo>
                  <a:pt x="8339" y="21498"/>
                  <a:pt x="8076" y="21600"/>
                  <a:pt x="7762" y="21600"/>
                </a:cubicBezTo>
                <a:lnTo>
                  <a:pt x="7706" y="21600"/>
                </a:lnTo>
                <a:cubicBezTo>
                  <a:pt x="7355" y="21563"/>
                  <a:pt x="7089" y="21425"/>
                  <a:pt x="6908" y="21179"/>
                </a:cubicBezTo>
                <a:lnTo>
                  <a:pt x="4132" y="17501"/>
                </a:lnTo>
                <a:lnTo>
                  <a:pt x="419" y="14696"/>
                </a:lnTo>
                <a:cubicBezTo>
                  <a:pt x="156" y="14473"/>
                  <a:pt x="17" y="14201"/>
                  <a:pt x="0" y="13885"/>
                </a:cubicBezTo>
                <a:lnTo>
                  <a:pt x="0" y="13834"/>
                </a:lnTo>
                <a:cubicBezTo>
                  <a:pt x="0" y="13551"/>
                  <a:pt x="105" y="13294"/>
                  <a:pt x="311" y="13059"/>
                </a:cubicBezTo>
                <a:lnTo>
                  <a:pt x="716" y="12669"/>
                </a:lnTo>
                <a:cubicBezTo>
                  <a:pt x="897" y="12440"/>
                  <a:pt x="1152" y="12332"/>
                  <a:pt x="1477" y="12341"/>
                </a:cubicBezTo>
                <a:cubicBezTo>
                  <a:pt x="1551" y="12341"/>
                  <a:pt x="1596" y="12352"/>
                  <a:pt x="1613" y="12369"/>
                </a:cubicBezTo>
                <a:lnTo>
                  <a:pt x="5408" y="12802"/>
                </a:lnTo>
                <a:cubicBezTo>
                  <a:pt x="5761" y="12234"/>
                  <a:pt x="6180" y="11626"/>
                  <a:pt x="6673" y="10984"/>
                </a:cubicBezTo>
                <a:cubicBezTo>
                  <a:pt x="7168" y="10336"/>
                  <a:pt x="7734" y="9655"/>
                  <a:pt x="8376" y="8931"/>
                </a:cubicBezTo>
                <a:lnTo>
                  <a:pt x="478" y="2748"/>
                </a:lnTo>
                <a:cubicBezTo>
                  <a:pt x="195" y="2522"/>
                  <a:pt x="59" y="2256"/>
                  <a:pt x="59" y="1951"/>
                </a:cubicBezTo>
                <a:lnTo>
                  <a:pt x="59" y="1894"/>
                </a:lnTo>
                <a:cubicBezTo>
                  <a:pt x="59" y="1614"/>
                  <a:pt x="161" y="1354"/>
                  <a:pt x="371" y="1111"/>
                </a:cubicBezTo>
                <a:lnTo>
                  <a:pt x="1140" y="336"/>
                </a:lnTo>
                <a:cubicBezTo>
                  <a:pt x="1384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4" y="25"/>
                  <a:pt x="2216" y="45"/>
                  <a:pt x="2270" y="79"/>
                </a:cubicBezTo>
                <a:lnTo>
                  <a:pt x="13147" y="4046"/>
                </a:lnTo>
                <a:lnTo>
                  <a:pt x="15193" y="2030"/>
                </a:lnTo>
                <a:cubicBezTo>
                  <a:pt x="15827" y="1397"/>
                  <a:pt x="16552" y="902"/>
                  <a:pt x="17375" y="540"/>
                </a:cubicBezTo>
                <a:cubicBezTo>
                  <a:pt x="18196" y="181"/>
                  <a:pt x="18951" y="0"/>
                  <a:pt x="19636" y="0"/>
                </a:cubicBezTo>
                <a:cubicBezTo>
                  <a:pt x="20284" y="0"/>
                  <a:pt x="20779" y="167"/>
                  <a:pt x="21113" y="500"/>
                </a:cubicBezTo>
                <a:cubicBezTo>
                  <a:pt x="21292" y="662"/>
                  <a:pt x="21419" y="871"/>
                  <a:pt x="21492" y="1125"/>
                </a:cubicBezTo>
                <a:cubicBezTo>
                  <a:pt x="21563" y="1374"/>
                  <a:pt x="21600" y="1660"/>
                  <a:pt x="21600" y="1973"/>
                </a:cubicBezTo>
                <a:cubicBezTo>
                  <a:pt x="21600" y="2660"/>
                  <a:pt x="21425" y="3415"/>
                  <a:pt x="21077" y="4235"/>
                </a:cubicBezTo>
                <a:cubicBezTo>
                  <a:pt x="20728" y="5055"/>
                  <a:pt x="20230" y="5779"/>
                  <a:pt x="19582" y="6401"/>
                </a:cubicBezTo>
                <a:lnTo>
                  <a:pt x="17548" y="8456"/>
                </a:lnTo>
                <a:lnTo>
                  <a:pt x="21521" y="19327"/>
                </a:lnTo>
                <a:close/>
                <a:moveTo>
                  <a:pt x="21521" y="19327"/>
                </a:move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sz="145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/>
          </p:cNvSpPr>
          <p:nvPr/>
        </p:nvSpPr>
        <p:spPr bwMode="auto">
          <a:xfrm>
            <a:off x="4827826" y="2859625"/>
            <a:ext cx="297286" cy="297219"/>
          </a:xfrm>
          <a:custGeom>
            <a:avLst/>
            <a:gdLst>
              <a:gd name="T0" fmla="*/ 4 w 21564"/>
              <a:gd name="T1" fmla="*/ 1 h 21600"/>
              <a:gd name="T2" fmla="*/ 4 w 21564"/>
              <a:gd name="T3" fmla="*/ 1 h 21600"/>
              <a:gd name="T4" fmla="*/ 4 w 21564"/>
              <a:gd name="T5" fmla="*/ 1 h 21600"/>
              <a:gd name="T6" fmla="*/ 4 w 21564"/>
              <a:gd name="T7" fmla="*/ 3 h 21600"/>
              <a:gd name="T8" fmla="*/ 4 w 21564"/>
              <a:gd name="T9" fmla="*/ 3 h 21600"/>
              <a:gd name="T10" fmla="*/ 4 w 21564"/>
              <a:gd name="T11" fmla="*/ 3 h 21600"/>
              <a:gd name="T12" fmla="*/ 1 w 21564"/>
              <a:gd name="T13" fmla="*/ 3 h 21600"/>
              <a:gd name="T14" fmla="*/ 1 w 21564"/>
              <a:gd name="T15" fmla="*/ 3 h 21600"/>
              <a:gd name="T16" fmla="*/ 2 w 21564"/>
              <a:gd name="T17" fmla="*/ 3 h 21600"/>
              <a:gd name="T18" fmla="*/ 2 w 21564"/>
              <a:gd name="T19" fmla="*/ 3 h 21600"/>
              <a:gd name="T20" fmla="*/ 4 w 21564"/>
              <a:gd name="T21" fmla="*/ 3 h 21600"/>
              <a:gd name="T22" fmla="*/ 4 w 21564"/>
              <a:gd name="T23" fmla="*/ 3 h 21600"/>
              <a:gd name="T24" fmla="*/ 4 w 21564"/>
              <a:gd name="T25" fmla="*/ 3 h 21600"/>
              <a:gd name="T26" fmla="*/ 4 w 21564"/>
              <a:gd name="T27" fmla="*/ 4 h 21600"/>
              <a:gd name="T28" fmla="*/ 4 w 21564"/>
              <a:gd name="T29" fmla="*/ 4 h 21600"/>
              <a:gd name="T30" fmla="*/ 4 w 21564"/>
              <a:gd name="T31" fmla="*/ 4 h 21600"/>
              <a:gd name="T32" fmla="*/ 3 w 21564"/>
              <a:gd name="T33" fmla="*/ 4 h 21600"/>
              <a:gd name="T34" fmla="*/ 2 w 21564"/>
              <a:gd name="T35" fmla="*/ 4 h 21600"/>
              <a:gd name="T36" fmla="*/ 1 w 21564"/>
              <a:gd name="T37" fmla="*/ 4 h 21600"/>
              <a:gd name="T38" fmla="*/ 1 w 21564"/>
              <a:gd name="T39" fmla="*/ 4 h 21600"/>
              <a:gd name="T40" fmla="*/ 1 w 21564"/>
              <a:gd name="T41" fmla="*/ 4 h 21600"/>
              <a:gd name="T42" fmla="*/ 1 w 21564"/>
              <a:gd name="T43" fmla="*/ 4 h 21600"/>
              <a:gd name="T44" fmla="*/ 1 w 21564"/>
              <a:gd name="T45" fmla="*/ 4 h 21600"/>
              <a:gd name="T46" fmla="*/ 1 w 21564"/>
              <a:gd name="T47" fmla="*/ 4 h 21600"/>
              <a:gd name="T48" fmla="*/ 1 w 21564"/>
              <a:gd name="T49" fmla="*/ 4 h 21600"/>
              <a:gd name="T50" fmla="*/ 1 w 21564"/>
              <a:gd name="T51" fmla="*/ 1 h 21600"/>
              <a:gd name="T52" fmla="*/ 1 w 21564"/>
              <a:gd name="T53" fmla="*/ 0 h 21600"/>
              <a:gd name="T54" fmla="*/ 1 w 21564"/>
              <a:gd name="T55" fmla="*/ 0 h 21600"/>
              <a:gd name="T56" fmla="*/ 0 w 21564"/>
              <a:gd name="T57" fmla="*/ 0 h 21600"/>
              <a:gd name="T58" fmla="*/ 0 w 21564"/>
              <a:gd name="T59" fmla="*/ 0 h 21600"/>
              <a:gd name="T60" fmla="*/ 0 w 21564"/>
              <a:gd name="T61" fmla="*/ 0 h 21600"/>
              <a:gd name="T62" fmla="*/ 0 w 21564"/>
              <a:gd name="T63" fmla="*/ 0 h 21600"/>
              <a:gd name="T64" fmla="*/ 1 w 21564"/>
              <a:gd name="T65" fmla="*/ 0 h 21600"/>
              <a:gd name="T66" fmla="*/ 1 w 21564"/>
              <a:gd name="T67" fmla="*/ 0 h 21600"/>
              <a:gd name="T68" fmla="*/ 1 w 21564"/>
              <a:gd name="T69" fmla="*/ 0 h 21600"/>
              <a:gd name="T70" fmla="*/ 1 w 21564"/>
              <a:gd name="T71" fmla="*/ 0 h 21600"/>
              <a:gd name="T72" fmla="*/ 1 w 21564"/>
              <a:gd name="T73" fmla="*/ 0 h 21600"/>
              <a:gd name="T74" fmla="*/ 1 w 21564"/>
              <a:gd name="T75" fmla="*/ 0 h 21600"/>
              <a:gd name="T76" fmla="*/ 1 w 21564"/>
              <a:gd name="T77" fmla="*/ 0 h 21600"/>
              <a:gd name="T78" fmla="*/ 1 w 21564"/>
              <a:gd name="T79" fmla="*/ 1 h 21600"/>
              <a:gd name="T80" fmla="*/ 4 w 21564"/>
              <a:gd name="T81" fmla="*/ 1 h 21600"/>
              <a:gd name="T82" fmla="*/ 4 w 21564"/>
              <a:gd name="T83" fmla="*/ 1 h 21600"/>
              <a:gd name="T84" fmla="*/ 1 w 21564"/>
              <a:gd name="T85" fmla="*/ 4 h 21600"/>
              <a:gd name="T86" fmla="*/ 1 w 21564"/>
              <a:gd name="T87" fmla="*/ 4 h 21600"/>
              <a:gd name="T88" fmla="*/ 2 w 21564"/>
              <a:gd name="T89" fmla="*/ 4 h 21600"/>
              <a:gd name="T90" fmla="*/ 2 w 21564"/>
              <a:gd name="T91" fmla="*/ 4 h 21600"/>
              <a:gd name="T92" fmla="*/ 2 w 21564"/>
              <a:gd name="T93" fmla="*/ 4 h 21600"/>
              <a:gd name="T94" fmla="*/ 2 w 21564"/>
              <a:gd name="T95" fmla="*/ 4 h 21600"/>
              <a:gd name="T96" fmla="*/ 2 w 21564"/>
              <a:gd name="T97" fmla="*/ 4 h 21600"/>
              <a:gd name="T98" fmla="*/ 1 w 21564"/>
              <a:gd name="T99" fmla="*/ 4 h 21600"/>
              <a:gd name="T100" fmla="*/ 1 w 21564"/>
              <a:gd name="T101" fmla="*/ 4 h 21600"/>
              <a:gd name="T102" fmla="*/ 3 w 21564"/>
              <a:gd name="T103" fmla="*/ 4 h 21600"/>
              <a:gd name="T104" fmla="*/ 3 w 21564"/>
              <a:gd name="T105" fmla="*/ 4 h 21600"/>
              <a:gd name="T106" fmla="*/ 3 w 21564"/>
              <a:gd name="T107" fmla="*/ 4 h 21600"/>
              <a:gd name="T108" fmla="*/ 3 w 21564"/>
              <a:gd name="T109" fmla="*/ 4 h 21600"/>
              <a:gd name="T110" fmla="*/ 4 w 21564"/>
              <a:gd name="T111" fmla="*/ 4 h 21600"/>
              <a:gd name="T112" fmla="*/ 3 w 21564"/>
              <a:gd name="T113" fmla="*/ 4 h 21600"/>
              <a:gd name="T114" fmla="*/ 3 w 21564"/>
              <a:gd name="T115" fmla="*/ 4 h 21600"/>
              <a:gd name="T116" fmla="*/ 3 w 21564"/>
              <a:gd name="T117" fmla="*/ 4 h 21600"/>
              <a:gd name="T118" fmla="*/ 3 w 21564"/>
              <a:gd name="T119" fmla="*/ 4 h 216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564" h="21600">
                <a:moveTo>
                  <a:pt x="20681" y="3131"/>
                </a:moveTo>
                <a:cubicBezTo>
                  <a:pt x="20952" y="3131"/>
                  <a:pt x="21180" y="3257"/>
                  <a:pt x="21358" y="3515"/>
                </a:cubicBezTo>
                <a:cubicBezTo>
                  <a:pt x="21536" y="3768"/>
                  <a:pt x="21600" y="4044"/>
                  <a:pt x="21544" y="4341"/>
                </a:cubicBezTo>
                <a:lnTo>
                  <a:pt x="20280" y="12471"/>
                </a:lnTo>
                <a:cubicBezTo>
                  <a:pt x="20231" y="12706"/>
                  <a:pt x="20128" y="12900"/>
                  <a:pt x="19969" y="13061"/>
                </a:cubicBezTo>
                <a:cubicBezTo>
                  <a:pt x="19810" y="13223"/>
                  <a:pt x="19615" y="13296"/>
                  <a:pt x="19390" y="13296"/>
                </a:cubicBezTo>
                <a:lnTo>
                  <a:pt x="6706" y="13296"/>
                </a:lnTo>
                <a:lnTo>
                  <a:pt x="7114" y="15661"/>
                </a:lnTo>
                <a:cubicBezTo>
                  <a:pt x="7146" y="15811"/>
                  <a:pt x="7215" y="15937"/>
                  <a:pt x="7320" y="16034"/>
                </a:cubicBezTo>
                <a:cubicBezTo>
                  <a:pt x="7425" y="16131"/>
                  <a:pt x="7540" y="16184"/>
                  <a:pt x="7667" y="16184"/>
                </a:cubicBezTo>
                <a:lnTo>
                  <a:pt x="17686" y="16184"/>
                </a:lnTo>
                <a:cubicBezTo>
                  <a:pt x="17811" y="16184"/>
                  <a:pt x="17918" y="16237"/>
                  <a:pt x="18009" y="16345"/>
                </a:cubicBezTo>
                <a:cubicBezTo>
                  <a:pt x="18097" y="16454"/>
                  <a:pt x="18143" y="16580"/>
                  <a:pt x="18143" y="16736"/>
                </a:cubicBezTo>
                <a:lnTo>
                  <a:pt x="18143" y="17831"/>
                </a:lnTo>
                <a:cubicBezTo>
                  <a:pt x="18143" y="17981"/>
                  <a:pt x="18099" y="18108"/>
                  <a:pt x="18013" y="18205"/>
                </a:cubicBezTo>
                <a:cubicBezTo>
                  <a:pt x="17928" y="18302"/>
                  <a:pt x="17818" y="18348"/>
                  <a:pt x="17686" y="18348"/>
                </a:cubicBezTo>
                <a:lnTo>
                  <a:pt x="15776" y="18348"/>
                </a:lnTo>
                <a:lnTo>
                  <a:pt x="8146" y="18348"/>
                </a:lnTo>
                <a:lnTo>
                  <a:pt x="6929" y="18348"/>
                </a:lnTo>
                <a:cubicBezTo>
                  <a:pt x="6801" y="18348"/>
                  <a:pt x="6662" y="18337"/>
                  <a:pt x="6501" y="18302"/>
                </a:cubicBezTo>
                <a:cubicBezTo>
                  <a:pt x="6339" y="18266"/>
                  <a:pt x="6202" y="18222"/>
                  <a:pt x="6085" y="18169"/>
                </a:cubicBezTo>
                <a:cubicBezTo>
                  <a:pt x="6036" y="18146"/>
                  <a:pt x="5982" y="18090"/>
                  <a:pt x="5921" y="17987"/>
                </a:cubicBezTo>
                <a:cubicBezTo>
                  <a:pt x="5860" y="17884"/>
                  <a:pt x="5799" y="17770"/>
                  <a:pt x="5740" y="17644"/>
                </a:cubicBezTo>
                <a:cubicBezTo>
                  <a:pt x="5684" y="17517"/>
                  <a:pt x="5633" y="17391"/>
                  <a:pt x="5594" y="17259"/>
                </a:cubicBezTo>
                <a:cubicBezTo>
                  <a:pt x="5552" y="17133"/>
                  <a:pt x="5528" y="17036"/>
                  <a:pt x="5513" y="16959"/>
                </a:cubicBezTo>
                <a:lnTo>
                  <a:pt x="2997" y="2670"/>
                </a:lnTo>
                <a:cubicBezTo>
                  <a:pt x="2966" y="2520"/>
                  <a:pt x="2897" y="2400"/>
                  <a:pt x="2792" y="2309"/>
                </a:cubicBezTo>
                <a:cubicBezTo>
                  <a:pt x="2687" y="2212"/>
                  <a:pt x="2569" y="2165"/>
                  <a:pt x="2445" y="2165"/>
                </a:cubicBezTo>
                <a:lnTo>
                  <a:pt x="457" y="2165"/>
                </a:lnTo>
                <a:cubicBezTo>
                  <a:pt x="152" y="2165"/>
                  <a:pt x="0" y="1982"/>
                  <a:pt x="0" y="1618"/>
                </a:cubicBezTo>
                <a:lnTo>
                  <a:pt x="0" y="546"/>
                </a:lnTo>
                <a:cubicBezTo>
                  <a:pt x="0" y="185"/>
                  <a:pt x="152" y="0"/>
                  <a:pt x="457" y="0"/>
                </a:cubicBezTo>
                <a:lnTo>
                  <a:pt x="3159" y="0"/>
                </a:lnTo>
                <a:cubicBezTo>
                  <a:pt x="3286" y="0"/>
                  <a:pt x="3433" y="18"/>
                  <a:pt x="3606" y="59"/>
                </a:cubicBezTo>
                <a:cubicBezTo>
                  <a:pt x="3775" y="94"/>
                  <a:pt x="3917" y="132"/>
                  <a:pt x="4027" y="167"/>
                </a:cubicBezTo>
                <a:cubicBezTo>
                  <a:pt x="4075" y="208"/>
                  <a:pt x="4129" y="276"/>
                  <a:pt x="4193" y="373"/>
                </a:cubicBezTo>
                <a:cubicBezTo>
                  <a:pt x="4261" y="470"/>
                  <a:pt x="4322" y="585"/>
                  <a:pt x="4376" y="705"/>
                </a:cubicBezTo>
                <a:cubicBezTo>
                  <a:pt x="4430" y="825"/>
                  <a:pt x="4479" y="952"/>
                  <a:pt x="4518" y="1072"/>
                </a:cubicBezTo>
                <a:cubicBezTo>
                  <a:pt x="4557" y="1198"/>
                  <a:pt x="4584" y="1301"/>
                  <a:pt x="4599" y="1378"/>
                </a:cubicBezTo>
                <a:lnTo>
                  <a:pt x="4917" y="3134"/>
                </a:lnTo>
                <a:lnTo>
                  <a:pt x="20681" y="3134"/>
                </a:lnTo>
                <a:lnTo>
                  <a:pt x="20681" y="3131"/>
                </a:lnTo>
                <a:close/>
                <a:moveTo>
                  <a:pt x="6811" y="19982"/>
                </a:moveTo>
                <a:cubicBezTo>
                  <a:pt x="6811" y="19541"/>
                  <a:pt x="6941" y="19156"/>
                  <a:pt x="7202" y="18833"/>
                </a:cubicBezTo>
                <a:cubicBezTo>
                  <a:pt x="7462" y="18513"/>
                  <a:pt x="7777" y="18345"/>
                  <a:pt x="8146" y="18345"/>
                </a:cubicBezTo>
                <a:cubicBezTo>
                  <a:pt x="8528" y="18345"/>
                  <a:pt x="8850" y="18513"/>
                  <a:pt x="9114" y="18833"/>
                </a:cubicBezTo>
                <a:cubicBezTo>
                  <a:pt x="9381" y="19153"/>
                  <a:pt x="9513" y="19538"/>
                  <a:pt x="9513" y="19982"/>
                </a:cubicBezTo>
                <a:cubicBezTo>
                  <a:pt x="9513" y="20425"/>
                  <a:pt x="9381" y="20801"/>
                  <a:pt x="9114" y="21118"/>
                </a:cubicBezTo>
                <a:cubicBezTo>
                  <a:pt x="8850" y="21438"/>
                  <a:pt x="8528" y="21600"/>
                  <a:pt x="8146" y="21600"/>
                </a:cubicBezTo>
                <a:cubicBezTo>
                  <a:pt x="7779" y="21600"/>
                  <a:pt x="7464" y="21438"/>
                  <a:pt x="7202" y="21118"/>
                </a:cubicBezTo>
                <a:cubicBezTo>
                  <a:pt x="6941" y="20801"/>
                  <a:pt x="6811" y="20422"/>
                  <a:pt x="6811" y="19982"/>
                </a:cubicBezTo>
                <a:moveTo>
                  <a:pt x="14432" y="19982"/>
                </a:moveTo>
                <a:cubicBezTo>
                  <a:pt x="14432" y="19541"/>
                  <a:pt x="14564" y="19156"/>
                  <a:pt x="14823" y="18833"/>
                </a:cubicBezTo>
                <a:cubicBezTo>
                  <a:pt x="15085" y="18513"/>
                  <a:pt x="15400" y="18345"/>
                  <a:pt x="15779" y="18345"/>
                </a:cubicBezTo>
                <a:cubicBezTo>
                  <a:pt x="16143" y="18345"/>
                  <a:pt x="16459" y="18513"/>
                  <a:pt x="16720" y="18833"/>
                </a:cubicBezTo>
                <a:cubicBezTo>
                  <a:pt x="16982" y="19153"/>
                  <a:pt x="17114" y="19538"/>
                  <a:pt x="17114" y="19982"/>
                </a:cubicBezTo>
                <a:cubicBezTo>
                  <a:pt x="17114" y="20425"/>
                  <a:pt x="16982" y="20801"/>
                  <a:pt x="16720" y="21118"/>
                </a:cubicBezTo>
                <a:cubicBezTo>
                  <a:pt x="16461" y="21438"/>
                  <a:pt x="16146" y="21600"/>
                  <a:pt x="15779" y="21600"/>
                </a:cubicBezTo>
                <a:cubicBezTo>
                  <a:pt x="15412" y="21600"/>
                  <a:pt x="15094" y="21438"/>
                  <a:pt x="14830" y="21118"/>
                </a:cubicBezTo>
                <a:cubicBezTo>
                  <a:pt x="14564" y="20801"/>
                  <a:pt x="14432" y="20422"/>
                  <a:pt x="14432" y="1998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sz="1450">
              <a:solidFill>
                <a:schemeClr val="bg1"/>
              </a:solidFill>
            </a:endParaRPr>
          </a:p>
        </p:txBody>
      </p:sp>
      <p:sp>
        <p:nvSpPr>
          <p:cNvPr id="52" name="AutoShape 19"/>
          <p:cNvSpPr>
            <a:spLocks/>
          </p:cNvSpPr>
          <p:nvPr/>
        </p:nvSpPr>
        <p:spPr bwMode="auto">
          <a:xfrm>
            <a:off x="5215923" y="4076214"/>
            <a:ext cx="297286" cy="297219"/>
          </a:xfrm>
          <a:custGeom>
            <a:avLst/>
            <a:gdLst>
              <a:gd name="T0" fmla="*/ 4 w 21600"/>
              <a:gd name="T1" fmla="*/ 3 h 21600"/>
              <a:gd name="T2" fmla="*/ 4 w 21600"/>
              <a:gd name="T3" fmla="*/ 3 h 21600"/>
              <a:gd name="T4" fmla="*/ 4 w 21600"/>
              <a:gd name="T5" fmla="*/ 4 h 21600"/>
              <a:gd name="T6" fmla="*/ 3 w 21600"/>
              <a:gd name="T7" fmla="*/ 4 h 21600"/>
              <a:gd name="T8" fmla="*/ 3 w 21600"/>
              <a:gd name="T9" fmla="*/ 4 h 21600"/>
              <a:gd name="T10" fmla="*/ 2 w 21600"/>
              <a:gd name="T11" fmla="*/ 4 h 21600"/>
              <a:gd name="T12" fmla="*/ 0 w 21600"/>
              <a:gd name="T13" fmla="*/ 4 h 21600"/>
              <a:gd name="T14" fmla="*/ 0 w 21600"/>
              <a:gd name="T15" fmla="*/ 4 h 21600"/>
              <a:gd name="T16" fmla="*/ 0 w 21600"/>
              <a:gd name="T17" fmla="*/ 2 h 21600"/>
              <a:gd name="T18" fmla="*/ 1 w 21600"/>
              <a:gd name="T19" fmla="*/ 2 h 21600"/>
              <a:gd name="T20" fmla="*/ 2 w 21600"/>
              <a:gd name="T21" fmla="*/ 2 h 21600"/>
              <a:gd name="T22" fmla="*/ 2 w 21600"/>
              <a:gd name="T23" fmla="*/ 1 h 21600"/>
              <a:gd name="T24" fmla="*/ 2 w 21600"/>
              <a:gd name="T25" fmla="*/ 1 h 21600"/>
              <a:gd name="T26" fmla="*/ 2 w 21600"/>
              <a:gd name="T27" fmla="*/ 1 h 21600"/>
              <a:gd name="T28" fmla="*/ 2 w 21600"/>
              <a:gd name="T29" fmla="*/ 0 h 21600"/>
              <a:gd name="T30" fmla="*/ 3 w 21600"/>
              <a:gd name="T31" fmla="*/ 0 h 21600"/>
              <a:gd name="T32" fmla="*/ 3 w 21600"/>
              <a:gd name="T33" fmla="*/ 0 h 21600"/>
              <a:gd name="T34" fmla="*/ 3 w 21600"/>
              <a:gd name="T35" fmla="*/ 1 h 21600"/>
              <a:gd name="T36" fmla="*/ 3 w 21600"/>
              <a:gd name="T37" fmla="*/ 1 h 21600"/>
              <a:gd name="T38" fmla="*/ 4 w 21600"/>
              <a:gd name="T39" fmla="*/ 1 h 21600"/>
              <a:gd name="T40" fmla="*/ 4 w 21600"/>
              <a:gd name="T41" fmla="*/ 2 h 21600"/>
              <a:gd name="T42" fmla="*/ 4 w 21600"/>
              <a:gd name="T43" fmla="*/ 2 h 21600"/>
              <a:gd name="T44" fmla="*/ 4 w 21600"/>
              <a:gd name="T45" fmla="*/ 2 h 21600"/>
              <a:gd name="T46" fmla="*/ 1 w 21600"/>
              <a:gd name="T47" fmla="*/ 4 h 21600"/>
              <a:gd name="T48" fmla="*/ 1 w 21600"/>
              <a:gd name="T49" fmla="*/ 3 h 21600"/>
              <a:gd name="T50" fmla="*/ 1 w 21600"/>
              <a:gd name="T51" fmla="*/ 3 h 21600"/>
              <a:gd name="T52" fmla="*/ 1 w 21600"/>
              <a:gd name="T53" fmla="*/ 4 h 21600"/>
              <a:gd name="T54" fmla="*/ 4 w 21600"/>
              <a:gd name="T55" fmla="*/ 3 h 21600"/>
              <a:gd name="T56" fmla="*/ 4 w 21600"/>
              <a:gd name="T57" fmla="*/ 3 h 21600"/>
              <a:gd name="T58" fmla="*/ 4 w 21600"/>
              <a:gd name="T59" fmla="*/ 2 h 21600"/>
              <a:gd name="T60" fmla="*/ 4 w 21600"/>
              <a:gd name="T61" fmla="*/ 2 h 21600"/>
              <a:gd name="T62" fmla="*/ 4 w 21600"/>
              <a:gd name="T63" fmla="*/ 2 h 21600"/>
              <a:gd name="T64" fmla="*/ 3 w 21600"/>
              <a:gd name="T65" fmla="*/ 2 h 21600"/>
              <a:gd name="T66" fmla="*/ 3 w 21600"/>
              <a:gd name="T67" fmla="*/ 2 h 21600"/>
              <a:gd name="T68" fmla="*/ 3 w 21600"/>
              <a:gd name="T69" fmla="*/ 2 h 21600"/>
              <a:gd name="T70" fmla="*/ 3 w 21600"/>
              <a:gd name="T71" fmla="*/ 1 h 21600"/>
              <a:gd name="T72" fmla="*/ 3 w 21600"/>
              <a:gd name="T73" fmla="*/ 1 h 21600"/>
              <a:gd name="T74" fmla="*/ 3 w 21600"/>
              <a:gd name="T75" fmla="*/ 0 h 21600"/>
              <a:gd name="T76" fmla="*/ 3 w 21600"/>
              <a:gd name="T77" fmla="*/ 0 h 21600"/>
              <a:gd name="T78" fmla="*/ 3 w 21600"/>
              <a:gd name="T79" fmla="*/ 0 h 21600"/>
              <a:gd name="T80" fmla="*/ 3 w 21600"/>
              <a:gd name="T81" fmla="*/ 1 h 21600"/>
              <a:gd name="T82" fmla="*/ 2 w 21600"/>
              <a:gd name="T83" fmla="*/ 1 h 21600"/>
              <a:gd name="T84" fmla="*/ 2 w 21600"/>
              <a:gd name="T85" fmla="*/ 2 h 21600"/>
              <a:gd name="T86" fmla="*/ 2 w 21600"/>
              <a:gd name="T87" fmla="*/ 2 h 21600"/>
              <a:gd name="T88" fmla="*/ 1 w 21600"/>
              <a:gd name="T89" fmla="*/ 2 h 21600"/>
              <a:gd name="T90" fmla="*/ 2 w 21600"/>
              <a:gd name="T91" fmla="*/ 4 h 21600"/>
              <a:gd name="T92" fmla="*/ 3 w 21600"/>
              <a:gd name="T93" fmla="*/ 4 h 21600"/>
              <a:gd name="T94" fmla="*/ 3 w 21600"/>
              <a:gd name="T95" fmla="*/ 4 h 21600"/>
              <a:gd name="T96" fmla="*/ 4 w 21600"/>
              <a:gd name="T97" fmla="*/ 4 h 21600"/>
              <a:gd name="T98" fmla="*/ 4 w 21600"/>
              <a:gd name="T99" fmla="*/ 4 h 21600"/>
              <a:gd name="T100" fmla="*/ 4 w 21600"/>
              <a:gd name="T101" fmla="*/ 3 h 21600"/>
              <a:gd name="T102" fmla="*/ 4 w 21600"/>
              <a:gd name="T103" fmla="*/ 3 h 216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1600" h="21600">
                <a:moveTo>
                  <a:pt x="21329" y="11544"/>
                </a:moveTo>
                <a:cubicBezTo>
                  <a:pt x="21493" y="11931"/>
                  <a:pt x="21572" y="12338"/>
                  <a:pt x="21572" y="12758"/>
                </a:cubicBezTo>
                <a:cubicBezTo>
                  <a:pt x="21572" y="13464"/>
                  <a:pt x="21388" y="14105"/>
                  <a:pt x="21018" y="14679"/>
                </a:cubicBezTo>
                <a:cubicBezTo>
                  <a:pt x="21111" y="15215"/>
                  <a:pt x="21077" y="15746"/>
                  <a:pt x="20925" y="16285"/>
                </a:cubicBezTo>
                <a:cubicBezTo>
                  <a:pt x="20769" y="16819"/>
                  <a:pt x="20512" y="17288"/>
                  <a:pt x="20142" y="17697"/>
                </a:cubicBezTo>
                <a:cubicBezTo>
                  <a:pt x="20105" y="18451"/>
                  <a:pt x="19902" y="19081"/>
                  <a:pt x="19532" y="19581"/>
                </a:cubicBezTo>
                <a:cubicBezTo>
                  <a:pt x="19161" y="20081"/>
                  <a:pt x="18701" y="20482"/>
                  <a:pt x="18147" y="20784"/>
                </a:cubicBezTo>
                <a:cubicBezTo>
                  <a:pt x="17593" y="21089"/>
                  <a:pt x="16983" y="21298"/>
                  <a:pt x="16322" y="21419"/>
                </a:cubicBezTo>
                <a:cubicBezTo>
                  <a:pt x="15660" y="21541"/>
                  <a:pt x="15010" y="21600"/>
                  <a:pt x="14380" y="21600"/>
                </a:cubicBezTo>
                <a:cubicBezTo>
                  <a:pt x="13730" y="21600"/>
                  <a:pt x="13078" y="21555"/>
                  <a:pt x="12425" y="21462"/>
                </a:cubicBezTo>
                <a:cubicBezTo>
                  <a:pt x="11772" y="21363"/>
                  <a:pt x="11128" y="21236"/>
                  <a:pt x="10498" y="21075"/>
                </a:cubicBezTo>
                <a:cubicBezTo>
                  <a:pt x="9865" y="20894"/>
                  <a:pt x="9237" y="20702"/>
                  <a:pt x="8610" y="20493"/>
                </a:cubicBezTo>
                <a:cubicBezTo>
                  <a:pt x="7983" y="20287"/>
                  <a:pt x="7341" y="20182"/>
                  <a:pt x="6680" y="20182"/>
                </a:cubicBezTo>
                <a:lnTo>
                  <a:pt x="1608" y="20182"/>
                </a:lnTo>
                <a:cubicBezTo>
                  <a:pt x="1167" y="20182"/>
                  <a:pt x="786" y="20030"/>
                  <a:pt x="472" y="19714"/>
                </a:cubicBezTo>
                <a:cubicBezTo>
                  <a:pt x="158" y="19406"/>
                  <a:pt x="0" y="19025"/>
                  <a:pt x="0" y="18573"/>
                </a:cubicBezTo>
                <a:lnTo>
                  <a:pt x="0" y="9881"/>
                </a:lnTo>
                <a:cubicBezTo>
                  <a:pt x="0" y="9440"/>
                  <a:pt x="158" y="9065"/>
                  <a:pt x="472" y="8754"/>
                </a:cubicBezTo>
                <a:cubicBezTo>
                  <a:pt x="786" y="8441"/>
                  <a:pt x="1167" y="8285"/>
                  <a:pt x="1608" y="8285"/>
                </a:cubicBezTo>
                <a:lnTo>
                  <a:pt x="6316" y="8285"/>
                </a:lnTo>
                <a:cubicBezTo>
                  <a:pt x="6559" y="8161"/>
                  <a:pt x="6751" y="8023"/>
                  <a:pt x="6898" y="7873"/>
                </a:cubicBezTo>
                <a:cubicBezTo>
                  <a:pt x="7042" y="7723"/>
                  <a:pt x="7197" y="7548"/>
                  <a:pt x="7370" y="7342"/>
                </a:cubicBezTo>
                <a:cubicBezTo>
                  <a:pt x="7514" y="7161"/>
                  <a:pt x="7663" y="6986"/>
                  <a:pt x="7810" y="6820"/>
                </a:cubicBezTo>
                <a:cubicBezTo>
                  <a:pt x="7957" y="6653"/>
                  <a:pt x="8113" y="6484"/>
                  <a:pt x="8277" y="6311"/>
                </a:cubicBezTo>
                <a:cubicBezTo>
                  <a:pt x="8570" y="5998"/>
                  <a:pt x="8918" y="5690"/>
                  <a:pt x="9302" y="5385"/>
                </a:cubicBezTo>
                <a:cubicBezTo>
                  <a:pt x="9692" y="5086"/>
                  <a:pt x="9989" y="4750"/>
                  <a:pt x="10195" y="4380"/>
                </a:cubicBezTo>
                <a:cubicBezTo>
                  <a:pt x="10339" y="4117"/>
                  <a:pt x="10444" y="3826"/>
                  <a:pt x="10506" y="3507"/>
                </a:cubicBezTo>
                <a:cubicBezTo>
                  <a:pt x="10565" y="3188"/>
                  <a:pt x="10628" y="2866"/>
                  <a:pt x="10676" y="2539"/>
                </a:cubicBezTo>
                <a:cubicBezTo>
                  <a:pt x="10727" y="2217"/>
                  <a:pt x="10780" y="1900"/>
                  <a:pt x="10845" y="1593"/>
                </a:cubicBezTo>
                <a:cubicBezTo>
                  <a:pt x="10907" y="1288"/>
                  <a:pt x="11015" y="1017"/>
                  <a:pt x="11162" y="777"/>
                </a:cubicBezTo>
                <a:cubicBezTo>
                  <a:pt x="11311" y="537"/>
                  <a:pt x="11523" y="350"/>
                  <a:pt x="11800" y="209"/>
                </a:cubicBezTo>
                <a:cubicBezTo>
                  <a:pt x="12074" y="68"/>
                  <a:pt x="12442" y="0"/>
                  <a:pt x="12902" y="0"/>
                </a:cubicBezTo>
                <a:cubicBezTo>
                  <a:pt x="13451" y="0"/>
                  <a:pt x="13956" y="113"/>
                  <a:pt x="14411" y="345"/>
                </a:cubicBezTo>
                <a:cubicBezTo>
                  <a:pt x="14869" y="573"/>
                  <a:pt x="15251" y="881"/>
                  <a:pt x="15567" y="1271"/>
                </a:cubicBezTo>
                <a:cubicBezTo>
                  <a:pt x="15881" y="1658"/>
                  <a:pt x="16127" y="2101"/>
                  <a:pt x="16305" y="2601"/>
                </a:cubicBezTo>
                <a:cubicBezTo>
                  <a:pt x="16480" y="3104"/>
                  <a:pt x="16570" y="3609"/>
                  <a:pt x="16570" y="4123"/>
                </a:cubicBezTo>
                <a:cubicBezTo>
                  <a:pt x="16570" y="4654"/>
                  <a:pt x="16491" y="5162"/>
                  <a:pt x="16333" y="5645"/>
                </a:cubicBezTo>
                <a:cubicBezTo>
                  <a:pt x="16175" y="6125"/>
                  <a:pt x="15982" y="6611"/>
                  <a:pt x="15759" y="7097"/>
                </a:cubicBezTo>
                <a:cubicBezTo>
                  <a:pt x="16073" y="7080"/>
                  <a:pt x="16389" y="7057"/>
                  <a:pt x="16706" y="7035"/>
                </a:cubicBezTo>
                <a:cubicBezTo>
                  <a:pt x="17019" y="7012"/>
                  <a:pt x="17336" y="7001"/>
                  <a:pt x="17652" y="7001"/>
                </a:cubicBezTo>
                <a:cubicBezTo>
                  <a:pt x="18150" y="7001"/>
                  <a:pt x="18630" y="7049"/>
                  <a:pt x="19099" y="7145"/>
                </a:cubicBezTo>
                <a:cubicBezTo>
                  <a:pt x="19568" y="7238"/>
                  <a:pt x="19986" y="7396"/>
                  <a:pt x="20357" y="7616"/>
                </a:cubicBezTo>
                <a:cubicBezTo>
                  <a:pt x="20727" y="7839"/>
                  <a:pt x="21026" y="8144"/>
                  <a:pt x="21255" y="8528"/>
                </a:cubicBezTo>
                <a:cubicBezTo>
                  <a:pt x="21487" y="8918"/>
                  <a:pt x="21600" y="9409"/>
                  <a:pt x="21600" y="10002"/>
                </a:cubicBezTo>
                <a:cubicBezTo>
                  <a:pt x="21600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9" y="11544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4"/>
                  <a:pt x="5341" y="17759"/>
                  <a:pt x="5341" y="17454"/>
                </a:cubicBezTo>
                <a:cubicBezTo>
                  <a:pt x="5341" y="17155"/>
                  <a:pt x="5233" y="16901"/>
                  <a:pt x="5024" y="16686"/>
                </a:cubicBezTo>
                <a:cubicBezTo>
                  <a:pt x="4812" y="16477"/>
                  <a:pt x="4558" y="16373"/>
                  <a:pt x="4258" y="16373"/>
                </a:cubicBezTo>
                <a:cubicBezTo>
                  <a:pt x="3942" y="16373"/>
                  <a:pt x="3685" y="16477"/>
                  <a:pt x="3487" y="16686"/>
                </a:cubicBezTo>
                <a:cubicBezTo>
                  <a:pt x="3289" y="16901"/>
                  <a:pt x="3190" y="17155"/>
                  <a:pt x="3190" y="17454"/>
                </a:cubicBezTo>
                <a:cubicBezTo>
                  <a:pt x="3190" y="17768"/>
                  <a:pt x="3289" y="18025"/>
                  <a:pt x="3487" y="18223"/>
                </a:cubicBezTo>
                <a:cubicBezTo>
                  <a:pt x="3682" y="18420"/>
                  <a:pt x="3939" y="18519"/>
                  <a:pt x="4258" y="18519"/>
                </a:cubicBezTo>
                <a:moveTo>
                  <a:pt x="19164" y="14343"/>
                </a:moveTo>
                <a:cubicBezTo>
                  <a:pt x="19704" y="13902"/>
                  <a:pt x="19975" y="13346"/>
                  <a:pt x="19975" y="12679"/>
                </a:cubicBezTo>
                <a:cubicBezTo>
                  <a:pt x="19975" y="12473"/>
                  <a:pt x="19919" y="12281"/>
                  <a:pt x="19806" y="12098"/>
                </a:cubicBezTo>
                <a:cubicBezTo>
                  <a:pt x="19695" y="11920"/>
                  <a:pt x="19577" y="11762"/>
                  <a:pt x="19447" y="11623"/>
                </a:cubicBezTo>
                <a:cubicBezTo>
                  <a:pt x="19591" y="11363"/>
                  <a:pt x="19721" y="11106"/>
                  <a:pt x="19834" y="10849"/>
                </a:cubicBezTo>
                <a:cubicBezTo>
                  <a:pt x="19944" y="10592"/>
                  <a:pt x="20003" y="10313"/>
                  <a:pt x="20003" y="10002"/>
                </a:cubicBezTo>
                <a:cubicBezTo>
                  <a:pt x="20003" y="9689"/>
                  <a:pt x="19924" y="9440"/>
                  <a:pt x="19766" y="9251"/>
                </a:cubicBezTo>
                <a:cubicBezTo>
                  <a:pt x="19608" y="9070"/>
                  <a:pt x="19416" y="8929"/>
                  <a:pt x="19184" y="8833"/>
                </a:cubicBezTo>
                <a:cubicBezTo>
                  <a:pt x="18955" y="8740"/>
                  <a:pt x="18698" y="8683"/>
                  <a:pt x="18418" y="8664"/>
                </a:cubicBezTo>
                <a:cubicBezTo>
                  <a:pt x="18138" y="8644"/>
                  <a:pt x="17884" y="8635"/>
                  <a:pt x="17650" y="8635"/>
                </a:cubicBezTo>
                <a:cubicBezTo>
                  <a:pt x="17243" y="8635"/>
                  <a:pt x="16836" y="8650"/>
                  <a:pt x="16423" y="8678"/>
                </a:cubicBezTo>
                <a:cubicBezTo>
                  <a:pt x="16011" y="8706"/>
                  <a:pt x="15607" y="8720"/>
                  <a:pt x="15200" y="8720"/>
                </a:cubicBezTo>
                <a:cubicBezTo>
                  <a:pt x="14917" y="8720"/>
                  <a:pt x="14643" y="8706"/>
                  <a:pt x="14366" y="8678"/>
                </a:cubicBezTo>
                <a:cubicBezTo>
                  <a:pt x="14089" y="8650"/>
                  <a:pt x="13829" y="8585"/>
                  <a:pt x="13575" y="8475"/>
                </a:cubicBezTo>
                <a:cubicBezTo>
                  <a:pt x="13575" y="8105"/>
                  <a:pt x="13646" y="7754"/>
                  <a:pt x="13792" y="7421"/>
                </a:cubicBezTo>
                <a:cubicBezTo>
                  <a:pt x="13937" y="7088"/>
                  <a:pt x="14095" y="6752"/>
                  <a:pt x="14276" y="6413"/>
                </a:cubicBezTo>
                <a:cubicBezTo>
                  <a:pt x="14448" y="6074"/>
                  <a:pt x="14606" y="5721"/>
                  <a:pt x="14748" y="5351"/>
                </a:cubicBezTo>
                <a:cubicBezTo>
                  <a:pt x="14886" y="4984"/>
                  <a:pt x="14954" y="4575"/>
                  <a:pt x="14954" y="4123"/>
                </a:cubicBezTo>
                <a:cubicBezTo>
                  <a:pt x="14954" y="3824"/>
                  <a:pt x="14906" y="3530"/>
                  <a:pt x="14813" y="3236"/>
                </a:cubicBezTo>
                <a:cubicBezTo>
                  <a:pt x="14717" y="2945"/>
                  <a:pt x="14584" y="2677"/>
                  <a:pt x="14411" y="2440"/>
                </a:cubicBezTo>
                <a:cubicBezTo>
                  <a:pt x="14239" y="2200"/>
                  <a:pt x="14027" y="2002"/>
                  <a:pt x="13776" y="1844"/>
                </a:cubicBezTo>
                <a:cubicBezTo>
                  <a:pt x="13521" y="1689"/>
                  <a:pt x="13230" y="1607"/>
                  <a:pt x="12894" y="1607"/>
                </a:cubicBezTo>
                <a:lnTo>
                  <a:pt x="12744" y="1607"/>
                </a:lnTo>
                <a:cubicBezTo>
                  <a:pt x="12682" y="1607"/>
                  <a:pt x="12631" y="1618"/>
                  <a:pt x="12594" y="1635"/>
                </a:cubicBezTo>
                <a:cubicBezTo>
                  <a:pt x="12524" y="1672"/>
                  <a:pt x="12481" y="1706"/>
                  <a:pt x="12473" y="1742"/>
                </a:cubicBezTo>
                <a:cubicBezTo>
                  <a:pt x="12464" y="1779"/>
                  <a:pt x="12450" y="1838"/>
                  <a:pt x="12430" y="1920"/>
                </a:cubicBezTo>
                <a:cubicBezTo>
                  <a:pt x="12323" y="2451"/>
                  <a:pt x="12221" y="3007"/>
                  <a:pt x="12128" y="3586"/>
                </a:cubicBezTo>
                <a:cubicBezTo>
                  <a:pt x="12035" y="4168"/>
                  <a:pt x="11854" y="4699"/>
                  <a:pt x="11597" y="5176"/>
                </a:cubicBezTo>
                <a:cubicBezTo>
                  <a:pt x="11334" y="5636"/>
                  <a:pt x="11001" y="6035"/>
                  <a:pt x="10597" y="6368"/>
                </a:cubicBezTo>
                <a:cubicBezTo>
                  <a:pt x="10190" y="6701"/>
                  <a:pt x="9803" y="7051"/>
                  <a:pt x="9432" y="7421"/>
                </a:cubicBezTo>
                <a:cubicBezTo>
                  <a:pt x="9170" y="7701"/>
                  <a:pt x="8949" y="7955"/>
                  <a:pt x="8771" y="8183"/>
                </a:cubicBezTo>
                <a:cubicBezTo>
                  <a:pt x="8593" y="8412"/>
                  <a:pt x="8404" y="8632"/>
                  <a:pt x="8212" y="8833"/>
                </a:cubicBezTo>
                <a:cubicBezTo>
                  <a:pt x="8017" y="9036"/>
                  <a:pt x="7799" y="9223"/>
                  <a:pt x="7556" y="9401"/>
                </a:cubicBezTo>
                <a:cubicBezTo>
                  <a:pt x="7313" y="9576"/>
                  <a:pt x="7019" y="9737"/>
                  <a:pt x="6674" y="9881"/>
                </a:cubicBezTo>
                <a:lnTo>
                  <a:pt x="6646" y="9881"/>
                </a:lnTo>
                <a:lnTo>
                  <a:pt x="6646" y="18573"/>
                </a:lnTo>
                <a:cubicBezTo>
                  <a:pt x="7279" y="18573"/>
                  <a:pt x="7889" y="18649"/>
                  <a:pt x="8486" y="18796"/>
                </a:cubicBezTo>
                <a:cubicBezTo>
                  <a:pt x="9082" y="18946"/>
                  <a:pt x="9684" y="19104"/>
                  <a:pt x="10294" y="19270"/>
                </a:cubicBezTo>
                <a:cubicBezTo>
                  <a:pt x="10902" y="19440"/>
                  <a:pt x="11538" y="19592"/>
                  <a:pt x="12207" y="19742"/>
                </a:cubicBezTo>
                <a:cubicBezTo>
                  <a:pt x="12874" y="19892"/>
                  <a:pt x="13595" y="19965"/>
                  <a:pt x="14375" y="19965"/>
                </a:cubicBezTo>
                <a:cubicBezTo>
                  <a:pt x="14781" y="19965"/>
                  <a:pt x="15222" y="19940"/>
                  <a:pt x="15700" y="19886"/>
                </a:cubicBezTo>
                <a:cubicBezTo>
                  <a:pt x="16177" y="19830"/>
                  <a:pt x="16627" y="19711"/>
                  <a:pt x="17048" y="19527"/>
                </a:cubicBezTo>
                <a:cubicBezTo>
                  <a:pt x="17469" y="19344"/>
                  <a:pt x="17816" y="19087"/>
                  <a:pt x="18102" y="18762"/>
                </a:cubicBezTo>
                <a:cubicBezTo>
                  <a:pt x="18387" y="18440"/>
                  <a:pt x="18526" y="18011"/>
                  <a:pt x="18526" y="17477"/>
                </a:cubicBezTo>
                <a:cubicBezTo>
                  <a:pt x="18526" y="17387"/>
                  <a:pt x="18523" y="17305"/>
                  <a:pt x="18517" y="17226"/>
                </a:cubicBezTo>
                <a:cubicBezTo>
                  <a:pt x="18503" y="17152"/>
                  <a:pt x="18489" y="17071"/>
                  <a:pt x="18472" y="16980"/>
                </a:cubicBezTo>
                <a:cubicBezTo>
                  <a:pt x="18786" y="16836"/>
                  <a:pt x="19029" y="16596"/>
                  <a:pt x="19195" y="16263"/>
                </a:cubicBezTo>
                <a:cubicBezTo>
                  <a:pt x="19365" y="15930"/>
                  <a:pt x="19447" y="15594"/>
                  <a:pt x="19447" y="15263"/>
                </a:cubicBezTo>
                <a:cubicBezTo>
                  <a:pt x="19450" y="14913"/>
                  <a:pt x="19351" y="14605"/>
                  <a:pt x="19164" y="1434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0" tIns="0" rIns="0" bIns="0"/>
          <a:lstStyle/>
          <a:p>
            <a:endParaRPr lang="zh-CN" altLang="en-US" sz="1450">
              <a:solidFill>
                <a:schemeClr val="bg1"/>
              </a:solidFill>
            </a:endParaRPr>
          </a:p>
        </p:txBody>
      </p:sp>
      <p:sp>
        <p:nvSpPr>
          <p:cNvPr id="74" name="Oval 82"/>
          <p:cNvSpPr>
            <a:spLocks noChangeAspect="1"/>
          </p:cNvSpPr>
          <p:nvPr/>
        </p:nvSpPr>
        <p:spPr>
          <a:xfrm>
            <a:off x="7182426" y="3540145"/>
            <a:ext cx="633853" cy="633853"/>
          </a:xfrm>
          <a:prstGeom prst="ellipse">
            <a:avLst/>
          </a:prstGeom>
          <a:solidFill>
            <a:srgbClr val="9BBB40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03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5" name="Oval 83"/>
          <p:cNvSpPr>
            <a:spLocks noChangeAspect="1"/>
          </p:cNvSpPr>
          <p:nvPr/>
        </p:nvSpPr>
        <p:spPr>
          <a:xfrm>
            <a:off x="7182426" y="4441017"/>
            <a:ext cx="633853" cy="633853"/>
          </a:xfrm>
          <a:prstGeom prst="ellipse">
            <a:avLst/>
          </a:prstGeom>
          <a:solidFill>
            <a:srgbClr val="F8841D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04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6" name="Oval 84"/>
          <p:cNvSpPr>
            <a:spLocks noChangeAspect="1"/>
          </p:cNvSpPr>
          <p:nvPr/>
        </p:nvSpPr>
        <p:spPr>
          <a:xfrm>
            <a:off x="7182426" y="5341889"/>
            <a:ext cx="633853" cy="633853"/>
          </a:xfrm>
          <a:prstGeom prst="ellipse">
            <a:avLst/>
          </a:prstGeom>
          <a:solidFill>
            <a:srgbClr val="F26D64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05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7" name="Oval 85"/>
          <p:cNvSpPr>
            <a:spLocks noChangeAspect="1"/>
          </p:cNvSpPr>
          <p:nvPr/>
        </p:nvSpPr>
        <p:spPr>
          <a:xfrm>
            <a:off x="7182426" y="1738401"/>
            <a:ext cx="633853" cy="633853"/>
          </a:xfrm>
          <a:prstGeom prst="ellipse">
            <a:avLst/>
          </a:prstGeom>
          <a:solidFill>
            <a:srgbClr val="5EC6D3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01</a:t>
            </a:r>
            <a:endParaRPr lang="en-US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8" name="Oval 86"/>
          <p:cNvSpPr>
            <a:spLocks noChangeAspect="1"/>
          </p:cNvSpPr>
          <p:nvPr/>
        </p:nvSpPr>
        <p:spPr>
          <a:xfrm>
            <a:off x="7182426" y="2639273"/>
            <a:ext cx="633853" cy="633853"/>
          </a:xfrm>
          <a:prstGeom prst="ellipse">
            <a:avLst/>
          </a:prstGeom>
          <a:solidFill>
            <a:srgbClr val="936CAF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02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9245" y="40971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</a:rPr>
              <a:t>标题</a:t>
            </a:r>
            <a:endParaRPr lang="zh-CN" altLang="en-US" sz="2000" dirty="0">
              <a:solidFill>
                <a:srgbClr val="595959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122021" y="27867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</a:rPr>
              <a:t>标题</a:t>
            </a:r>
            <a:endParaRPr lang="zh-CN" altLang="en-US" sz="2000" dirty="0">
              <a:solidFill>
                <a:srgbClr val="595959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663975" y="40971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</a:rPr>
              <a:t>标题</a:t>
            </a:r>
            <a:endParaRPr lang="zh-CN" altLang="en-US" sz="2000" dirty="0">
              <a:solidFill>
                <a:srgbClr val="595959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275849" y="27867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</a:rPr>
              <a:t>标题</a:t>
            </a:r>
            <a:endParaRPr lang="zh-CN" altLang="en-US" sz="2000" dirty="0">
              <a:solidFill>
                <a:srgbClr val="595959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201061" y="15673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</a:rPr>
              <a:t>标题</a:t>
            </a:r>
            <a:endParaRPr lang="zh-CN" altLang="en-US" sz="2000" dirty="0">
              <a:solidFill>
                <a:srgbClr val="595959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894125" y="1713695"/>
            <a:ext cx="360118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7894125" y="5327634"/>
            <a:ext cx="360118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894125" y="4424150"/>
            <a:ext cx="360118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7894125" y="3520665"/>
            <a:ext cx="360118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7894125" y="2617180"/>
            <a:ext cx="360118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</p:spTree>
    <p:extLst>
      <p:ext uri="{BB962C8B-B14F-4D97-AF65-F5344CB8AC3E}">
        <p14:creationId xmlns:p14="http://schemas.microsoft.com/office/powerpoint/2010/main" val="39712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五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07367" y="1223708"/>
            <a:ext cx="5058610" cy="5001940"/>
            <a:chOff x="6793310" y="1502892"/>
            <a:chExt cx="4183021" cy="4136160"/>
          </a:xfrm>
          <a:solidFill>
            <a:srgbClr val="546E7A"/>
          </a:solidFill>
        </p:grpSpPr>
        <p:sp>
          <p:nvSpPr>
            <p:cNvPr id="34" name="椭圆 33"/>
            <p:cNvSpPr/>
            <p:nvPr/>
          </p:nvSpPr>
          <p:spPr>
            <a:xfrm>
              <a:off x="8632503" y="5468230"/>
              <a:ext cx="119378" cy="1193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770373" y="5400111"/>
              <a:ext cx="238941" cy="238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8345607" y="5332100"/>
              <a:ext cx="279652" cy="279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7052707" y="4402399"/>
              <a:ext cx="329621" cy="3296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35797" y="3465639"/>
              <a:ext cx="327791" cy="327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7116739" y="2491527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993412" y="2756806"/>
              <a:ext cx="115599" cy="115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757932" y="1884948"/>
              <a:ext cx="153112" cy="153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837195" y="1998533"/>
              <a:ext cx="247360" cy="2473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857991" y="1736027"/>
              <a:ext cx="169885" cy="1698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9885676" y="1822147"/>
              <a:ext cx="106949" cy="1069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0114873" y="1957249"/>
              <a:ext cx="83550" cy="83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0164813" y="2037790"/>
              <a:ext cx="151304" cy="1513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617579" y="1502892"/>
              <a:ext cx="453006" cy="4530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7199092" y="2322973"/>
              <a:ext cx="248252" cy="2482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9121900" y="1776745"/>
              <a:ext cx="364888" cy="364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9706966" y="5132948"/>
              <a:ext cx="263093" cy="2630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8982522" y="4944084"/>
              <a:ext cx="667668" cy="667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0204912" y="4011928"/>
              <a:ext cx="554367" cy="554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866050" y="2893238"/>
              <a:ext cx="554367" cy="5543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8605213" y="2999291"/>
              <a:ext cx="1660101" cy="1660101"/>
            </a:xfrm>
            <a:prstGeom prst="ellipse">
              <a:avLst/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447344" y="2742188"/>
              <a:ext cx="1157869" cy="1157869"/>
            </a:xfrm>
            <a:prstGeom prst="ellipse">
              <a:avLst/>
            </a:pr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8292634" y="1982019"/>
              <a:ext cx="1011176" cy="1011176"/>
            </a:xfrm>
            <a:prstGeom prst="ellipse">
              <a:avLst/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405412" y="4051457"/>
              <a:ext cx="1290266" cy="1290266"/>
            </a:xfrm>
            <a:prstGeom prst="ellipse">
              <a:avLst/>
            </a:prstGeom>
            <a:solidFill>
              <a:srgbClr val="936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9361547" y="2039200"/>
              <a:ext cx="900000" cy="900000"/>
            </a:xfrm>
            <a:prstGeom prst="ellipse">
              <a:avLst/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0111388" y="2761944"/>
              <a:ext cx="798426" cy="798426"/>
            </a:xfrm>
            <a:prstGeom prst="ellipse">
              <a:avLst/>
            </a:prstGeom>
            <a:solidFill>
              <a:srgbClr val="AA7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Freeform 154"/>
            <p:cNvSpPr>
              <a:spLocks/>
            </p:cNvSpPr>
            <p:nvPr/>
          </p:nvSpPr>
          <p:spPr bwMode="auto">
            <a:xfrm>
              <a:off x="7054378" y="2581184"/>
              <a:ext cx="156869" cy="157965"/>
            </a:xfrm>
            <a:custGeom>
              <a:avLst/>
              <a:gdLst>
                <a:gd name="T0" fmla="*/ 77 w 143"/>
                <a:gd name="T1" fmla="*/ 144 h 144"/>
                <a:gd name="T2" fmla="*/ 88 w 143"/>
                <a:gd name="T3" fmla="*/ 144 h 144"/>
                <a:gd name="T4" fmla="*/ 99 w 143"/>
                <a:gd name="T5" fmla="*/ 140 h 144"/>
                <a:gd name="T6" fmla="*/ 110 w 143"/>
                <a:gd name="T7" fmla="*/ 136 h 144"/>
                <a:gd name="T8" fmla="*/ 118 w 143"/>
                <a:gd name="T9" fmla="*/ 129 h 144"/>
                <a:gd name="T10" fmla="*/ 125 w 143"/>
                <a:gd name="T11" fmla="*/ 121 h 144"/>
                <a:gd name="T12" fmla="*/ 132 w 143"/>
                <a:gd name="T13" fmla="*/ 114 h 144"/>
                <a:gd name="T14" fmla="*/ 136 w 143"/>
                <a:gd name="T15" fmla="*/ 103 h 144"/>
                <a:gd name="T16" fmla="*/ 140 w 143"/>
                <a:gd name="T17" fmla="*/ 92 h 144"/>
                <a:gd name="T18" fmla="*/ 143 w 143"/>
                <a:gd name="T19" fmla="*/ 85 h 144"/>
                <a:gd name="T20" fmla="*/ 143 w 143"/>
                <a:gd name="T21" fmla="*/ 74 h 144"/>
                <a:gd name="T22" fmla="*/ 143 w 143"/>
                <a:gd name="T23" fmla="*/ 63 h 144"/>
                <a:gd name="T24" fmla="*/ 140 w 143"/>
                <a:gd name="T25" fmla="*/ 52 h 144"/>
                <a:gd name="T26" fmla="*/ 136 w 143"/>
                <a:gd name="T27" fmla="*/ 40 h 144"/>
                <a:gd name="T28" fmla="*/ 132 w 143"/>
                <a:gd name="T29" fmla="*/ 29 h 144"/>
                <a:gd name="T30" fmla="*/ 125 w 143"/>
                <a:gd name="T31" fmla="*/ 22 h 144"/>
                <a:gd name="T32" fmla="*/ 118 w 143"/>
                <a:gd name="T33" fmla="*/ 15 h 144"/>
                <a:gd name="T34" fmla="*/ 110 w 143"/>
                <a:gd name="T35" fmla="*/ 11 h 144"/>
                <a:gd name="T36" fmla="*/ 99 w 143"/>
                <a:gd name="T37" fmla="*/ 4 h 144"/>
                <a:gd name="T38" fmla="*/ 88 w 143"/>
                <a:gd name="T39" fmla="*/ 0 h 144"/>
                <a:gd name="T40" fmla="*/ 77 w 143"/>
                <a:gd name="T41" fmla="*/ 0 h 144"/>
                <a:gd name="T42" fmla="*/ 66 w 143"/>
                <a:gd name="T43" fmla="*/ 0 h 144"/>
                <a:gd name="T44" fmla="*/ 55 w 143"/>
                <a:gd name="T45" fmla="*/ 0 h 144"/>
                <a:gd name="T46" fmla="*/ 48 w 143"/>
                <a:gd name="T47" fmla="*/ 4 h 144"/>
                <a:gd name="T48" fmla="*/ 37 w 143"/>
                <a:gd name="T49" fmla="*/ 7 h 144"/>
                <a:gd name="T50" fmla="*/ 29 w 143"/>
                <a:gd name="T51" fmla="*/ 15 h 144"/>
                <a:gd name="T52" fmla="*/ 18 w 143"/>
                <a:gd name="T53" fmla="*/ 18 h 144"/>
                <a:gd name="T54" fmla="*/ 15 w 143"/>
                <a:gd name="T55" fmla="*/ 29 h 144"/>
                <a:gd name="T56" fmla="*/ 7 w 143"/>
                <a:gd name="T57" fmla="*/ 37 h 144"/>
                <a:gd name="T58" fmla="*/ 4 w 143"/>
                <a:gd name="T59" fmla="*/ 48 h 144"/>
                <a:gd name="T60" fmla="*/ 0 w 143"/>
                <a:gd name="T61" fmla="*/ 59 h 144"/>
                <a:gd name="T62" fmla="*/ 0 w 143"/>
                <a:gd name="T63" fmla="*/ 70 h 144"/>
                <a:gd name="T64" fmla="*/ 0 w 143"/>
                <a:gd name="T65" fmla="*/ 81 h 144"/>
                <a:gd name="T66" fmla="*/ 0 w 143"/>
                <a:gd name="T67" fmla="*/ 92 h 144"/>
                <a:gd name="T68" fmla="*/ 4 w 143"/>
                <a:gd name="T69" fmla="*/ 99 h 144"/>
                <a:gd name="T70" fmla="*/ 7 w 143"/>
                <a:gd name="T71" fmla="*/ 110 h 144"/>
                <a:gd name="T72" fmla="*/ 15 w 143"/>
                <a:gd name="T73" fmla="*/ 118 h 144"/>
                <a:gd name="T74" fmla="*/ 22 w 143"/>
                <a:gd name="T75" fmla="*/ 125 h 144"/>
                <a:gd name="T76" fmla="*/ 29 w 143"/>
                <a:gd name="T77" fmla="*/ 133 h 144"/>
                <a:gd name="T78" fmla="*/ 40 w 143"/>
                <a:gd name="T79" fmla="*/ 136 h 144"/>
                <a:gd name="T80" fmla="*/ 51 w 143"/>
                <a:gd name="T81" fmla="*/ 144 h 144"/>
                <a:gd name="T82" fmla="*/ 59 w 143"/>
                <a:gd name="T83" fmla="*/ 144 h 144"/>
                <a:gd name="T84" fmla="*/ 70 w 143"/>
                <a:gd name="T8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44">
                  <a:moveTo>
                    <a:pt x="70" y="144"/>
                  </a:moveTo>
                  <a:lnTo>
                    <a:pt x="74" y="144"/>
                  </a:lnTo>
                  <a:lnTo>
                    <a:pt x="77" y="144"/>
                  </a:lnTo>
                  <a:lnTo>
                    <a:pt x="81" y="144"/>
                  </a:lnTo>
                  <a:lnTo>
                    <a:pt x="85" y="144"/>
                  </a:lnTo>
                  <a:lnTo>
                    <a:pt x="88" y="144"/>
                  </a:lnTo>
                  <a:lnTo>
                    <a:pt x="92" y="144"/>
                  </a:lnTo>
                  <a:lnTo>
                    <a:pt x="96" y="140"/>
                  </a:lnTo>
                  <a:lnTo>
                    <a:pt x="99" y="140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10" y="136"/>
                  </a:lnTo>
                  <a:lnTo>
                    <a:pt x="114" y="133"/>
                  </a:lnTo>
                  <a:lnTo>
                    <a:pt x="114" y="129"/>
                  </a:lnTo>
                  <a:lnTo>
                    <a:pt x="118" y="129"/>
                  </a:lnTo>
                  <a:lnTo>
                    <a:pt x="121" y="125"/>
                  </a:lnTo>
                  <a:lnTo>
                    <a:pt x="121" y="125"/>
                  </a:lnTo>
                  <a:lnTo>
                    <a:pt x="125" y="121"/>
                  </a:lnTo>
                  <a:lnTo>
                    <a:pt x="129" y="118"/>
                  </a:lnTo>
                  <a:lnTo>
                    <a:pt x="129" y="114"/>
                  </a:lnTo>
                  <a:lnTo>
                    <a:pt x="132" y="114"/>
                  </a:lnTo>
                  <a:lnTo>
                    <a:pt x="132" y="110"/>
                  </a:lnTo>
                  <a:lnTo>
                    <a:pt x="136" y="107"/>
                  </a:lnTo>
                  <a:lnTo>
                    <a:pt x="136" y="103"/>
                  </a:lnTo>
                  <a:lnTo>
                    <a:pt x="140" y="99"/>
                  </a:lnTo>
                  <a:lnTo>
                    <a:pt x="140" y="96"/>
                  </a:lnTo>
                  <a:lnTo>
                    <a:pt x="140" y="92"/>
                  </a:lnTo>
                  <a:lnTo>
                    <a:pt x="143" y="92"/>
                  </a:lnTo>
                  <a:lnTo>
                    <a:pt x="143" y="88"/>
                  </a:lnTo>
                  <a:lnTo>
                    <a:pt x="143" y="85"/>
                  </a:lnTo>
                  <a:lnTo>
                    <a:pt x="143" y="81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3" y="66"/>
                  </a:lnTo>
                  <a:lnTo>
                    <a:pt x="143" y="63"/>
                  </a:lnTo>
                  <a:lnTo>
                    <a:pt x="143" y="59"/>
                  </a:lnTo>
                  <a:lnTo>
                    <a:pt x="143" y="55"/>
                  </a:lnTo>
                  <a:lnTo>
                    <a:pt x="140" y="52"/>
                  </a:lnTo>
                  <a:lnTo>
                    <a:pt x="140" y="48"/>
                  </a:lnTo>
                  <a:lnTo>
                    <a:pt x="140" y="44"/>
                  </a:lnTo>
                  <a:lnTo>
                    <a:pt x="136" y="40"/>
                  </a:lnTo>
                  <a:lnTo>
                    <a:pt x="136" y="37"/>
                  </a:lnTo>
                  <a:lnTo>
                    <a:pt x="132" y="33"/>
                  </a:lnTo>
                  <a:lnTo>
                    <a:pt x="132" y="29"/>
                  </a:lnTo>
                  <a:lnTo>
                    <a:pt x="129" y="29"/>
                  </a:lnTo>
                  <a:lnTo>
                    <a:pt x="129" y="26"/>
                  </a:lnTo>
                  <a:lnTo>
                    <a:pt x="125" y="22"/>
                  </a:lnTo>
                  <a:lnTo>
                    <a:pt x="121" y="18"/>
                  </a:lnTo>
                  <a:lnTo>
                    <a:pt x="121" y="18"/>
                  </a:lnTo>
                  <a:lnTo>
                    <a:pt x="118" y="15"/>
                  </a:lnTo>
                  <a:lnTo>
                    <a:pt x="114" y="15"/>
                  </a:lnTo>
                  <a:lnTo>
                    <a:pt x="114" y="11"/>
                  </a:lnTo>
                  <a:lnTo>
                    <a:pt x="110" y="11"/>
                  </a:lnTo>
                  <a:lnTo>
                    <a:pt x="107" y="7"/>
                  </a:lnTo>
                  <a:lnTo>
                    <a:pt x="103" y="7"/>
                  </a:lnTo>
                  <a:lnTo>
                    <a:pt x="99" y="4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51" y="4"/>
                  </a:lnTo>
                  <a:lnTo>
                    <a:pt x="48" y="4"/>
                  </a:lnTo>
                  <a:lnTo>
                    <a:pt x="44" y="4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33" y="11"/>
                  </a:lnTo>
                  <a:lnTo>
                    <a:pt x="29" y="11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8" y="22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1" y="29"/>
                  </a:lnTo>
                  <a:lnTo>
                    <a:pt x="7" y="33"/>
                  </a:lnTo>
                  <a:lnTo>
                    <a:pt x="7" y="37"/>
                  </a:lnTo>
                  <a:lnTo>
                    <a:pt x="7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4" y="96"/>
                  </a:lnTo>
                  <a:lnTo>
                    <a:pt x="4" y="99"/>
                  </a:lnTo>
                  <a:lnTo>
                    <a:pt x="7" y="103"/>
                  </a:lnTo>
                  <a:lnTo>
                    <a:pt x="7" y="107"/>
                  </a:lnTo>
                  <a:lnTo>
                    <a:pt x="7" y="110"/>
                  </a:lnTo>
                  <a:lnTo>
                    <a:pt x="11" y="114"/>
                  </a:lnTo>
                  <a:lnTo>
                    <a:pt x="15" y="114"/>
                  </a:lnTo>
                  <a:lnTo>
                    <a:pt x="15" y="118"/>
                  </a:lnTo>
                  <a:lnTo>
                    <a:pt x="18" y="121"/>
                  </a:lnTo>
                  <a:lnTo>
                    <a:pt x="18" y="125"/>
                  </a:lnTo>
                  <a:lnTo>
                    <a:pt x="22" y="125"/>
                  </a:lnTo>
                  <a:lnTo>
                    <a:pt x="26" y="129"/>
                  </a:lnTo>
                  <a:lnTo>
                    <a:pt x="29" y="129"/>
                  </a:lnTo>
                  <a:lnTo>
                    <a:pt x="29" y="133"/>
                  </a:lnTo>
                  <a:lnTo>
                    <a:pt x="33" y="136"/>
                  </a:lnTo>
                  <a:lnTo>
                    <a:pt x="37" y="136"/>
                  </a:lnTo>
                  <a:lnTo>
                    <a:pt x="40" y="136"/>
                  </a:lnTo>
                  <a:lnTo>
                    <a:pt x="44" y="140"/>
                  </a:lnTo>
                  <a:lnTo>
                    <a:pt x="48" y="140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55" y="144"/>
                  </a:lnTo>
                  <a:lnTo>
                    <a:pt x="59" y="144"/>
                  </a:lnTo>
                  <a:lnTo>
                    <a:pt x="62" y="144"/>
                  </a:lnTo>
                  <a:lnTo>
                    <a:pt x="66" y="144"/>
                  </a:lnTo>
                  <a:lnTo>
                    <a:pt x="70" y="144"/>
                  </a:lnTo>
                  <a:lnTo>
                    <a:pt x="70" y="1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8273923" y="3832484"/>
              <a:ext cx="278027" cy="2780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784570" y="2265237"/>
              <a:ext cx="450894" cy="4508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584558" y="5075022"/>
              <a:ext cx="305286" cy="3052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8715307" y="4603365"/>
              <a:ext cx="440147" cy="4401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9573132" y="468017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10011081" y="4482041"/>
              <a:ext cx="324000" cy="3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9515311" y="1698862"/>
              <a:ext cx="334179" cy="3341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315513" y="2373431"/>
              <a:ext cx="324000" cy="3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7194651" y="3447700"/>
              <a:ext cx="241467" cy="2414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645651" y="3062426"/>
              <a:ext cx="193968" cy="1939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9246104" y="2769644"/>
              <a:ext cx="211764" cy="2117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9311354" y="4677275"/>
              <a:ext cx="239333" cy="2393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519381" y="3853424"/>
              <a:ext cx="253521" cy="2535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9118799" y="1513699"/>
              <a:ext cx="242748" cy="2427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9380814" y="1600161"/>
              <a:ext cx="177105" cy="177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8132979" y="5339613"/>
              <a:ext cx="179969" cy="179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7995032" y="5372474"/>
              <a:ext cx="92678" cy="92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7376137" y="4310613"/>
              <a:ext cx="92678" cy="92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6996996" y="4360507"/>
              <a:ext cx="92678" cy="92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828721" y="3802726"/>
              <a:ext cx="92678" cy="92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793310" y="3348939"/>
              <a:ext cx="118554" cy="1185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8726181" y="4453185"/>
              <a:ext cx="118554" cy="1185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0284435" y="3568212"/>
              <a:ext cx="168253" cy="1682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0286806" y="3792104"/>
              <a:ext cx="204801" cy="2048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9886417" y="2940239"/>
              <a:ext cx="216994" cy="2169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0247696" y="2656731"/>
              <a:ext cx="114068" cy="114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117145" y="2888864"/>
              <a:ext cx="111963" cy="1119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8859989" y="3016634"/>
              <a:ext cx="111963" cy="1119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10883704" y="3553956"/>
              <a:ext cx="92627" cy="926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10816027" y="3381916"/>
              <a:ext cx="145232" cy="145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0896012" y="3695593"/>
              <a:ext cx="59607" cy="59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10720997" y="3973882"/>
              <a:ext cx="168253" cy="1682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895207" y="3765408"/>
              <a:ext cx="598107" cy="5981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7813491" y="3906994"/>
              <a:ext cx="125822" cy="125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7424776" y="3728459"/>
              <a:ext cx="125822" cy="125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109999" y="3911360"/>
              <a:ext cx="125822" cy="125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7962973" y="3923566"/>
              <a:ext cx="92678" cy="92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238473" y="2593928"/>
              <a:ext cx="351432" cy="3514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417876" y="2020077"/>
              <a:ext cx="404308" cy="4043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7474234" y="2442306"/>
              <a:ext cx="161334" cy="161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612473" y="2574846"/>
              <a:ext cx="181171" cy="181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8113157" y="2050258"/>
              <a:ext cx="228386" cy="228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8433432" y="1569841"/>
              <a:ext cx="169885" cy="1698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8477762" y="1835326"/>
              <a:ext cx="160160" cy="1601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8055345" y="1625526"/>
              <a:ext cx="403671" cy="4036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0478024" y="3541451"/>
              <a:ext cx="411042" cy="4110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10257006" y="2192565"/>
              <a:ext cx="183334" cy="183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9965035" y="1930506"/>
              <a:ext cx="119132" cy="1191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7968210" y="1909466"/>
              <a:ext cx="82651" cy="826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7056066" y="2589355"/>
              <a:ext cx="179521" cy="1795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8189453" y="2636272"/>
              <a:ext cx="115599" cy="115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9280832" y="2182400"/>
              <a:ext cx="115599" cy="115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8459016" y="3705411"/>
              <a:ext cx="115599" cy="115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8516815" y="4107580"/>
              <a:ext cx="129060" cy="12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9843952" y="4566295"/>
              <a:ext cx="129060" cy="1290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9185699" y="4806041"/>
              <a:ext cx="119378" cy="1193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0060674" y="4844136"/>
              <a:ext cx="282048" cy="282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9972787" y="5083882"/>
              <a:ext cx="155700" cy="1557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10355111" y="4603365"/>
              <a:ext cx="240631" cy="2406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10302075" y="4803717"/>
              <a:ext cx="88548" cy="885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10565410" y="4559091"/>
              <a:ext cx="88548" cy="885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3" name="Oval 82"/>
          <p:cNvSpPr>
            <a:spLocks noChangeAspect="1"/>
          </p:cNvSpPr>
          <p:nvPr/>
        </p:nvSpPr>
        <p:spPr>
          <a:xfrm>
            <a:off x="6717350" y="3817207"/>
            <a:ext cx="576000" cy="576000"/>
          </a:xfrm>
          <a:prstGeom prst="ellipse">
            <a:avLst/>
          </a:prstGeom>
          <a:solidFill>
            <a:srgbClr val="F8841D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spcBef>
                <a:spcPct val="0"/>
              </a:spcBef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03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54" name="Oval 83"/>
          <p:cNvSpPr>
            <a:spLocks noChangeAspect="1"/>
          </p:cNvSpPr>
          <p:nvPr/>
        </p:nvSpPr>
        <p:spPr>
          <a:xfrm>
            <a:off x="6717350" y="4660169"/>
            <a:ext cx="576000" cy="576000"/>
          </a:xfrm>
          <a:prstGeom prst="ellipse">
            <a:avLst/>
          </a:prstGeom>
          <a:solidFill>
            <a:srgbClr val="F26D64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spcBef>
                <a:spcPct val="0"/>
              </a:spcBef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04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55" name="Oval 84"/>
          <p:cNvSpPr>
            <a:spLocks noChangeAspect="1"/>
          </p:cNvSpPr>
          <p:nvPr/>
        </p:nvSpPr>
        <p:spPr>
          <a:xfrm>
            <a:off x="6717350" y="5503131"/>
            <a:ext cx="576000" cy="576000"/>
          </a:xfrm>
          <a:prstGeom prst="ellipse">
            <a:avLst/>
          </a:prstGeom>
          <a:solidFill>
            <a:srgbClr val="AA7B51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spcBef>
                <a:spcPct val="0"/>
              </a:spcBef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05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56" name="Oval 85"/>
          <p:cNvSpPr>
            <a:spLocks noChangeAspect="1"/>
          </p:cNvSpPr>
          <p:nvPr/>
        </p:nvSpPr>
        <p:spPr>
          <a:xfrm>
            <a:off x="6717350" y="2131283"/>
            <a:ext cx="576000" cy="576000"/>
          </a:xfrm>
          <a:prstGeom prst="ellipse">
            <a:avLst/>
          </a:prstGeom>
          <a:solidFill>
            <a:srgbClr val="936CAF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spcBef>
                <a:spcPct val="0"/>
              </a:spcBef>
            </a:pPr>
            <a:r>
              <a:rPr lang="ar-SY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01</a:t>
            </a:r>
            <a:endParaRPr lang="en-US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57" name="Oval 86"/>
          <p:cNvSpPr>
            <a:spLocks noChangeAspect="1"/>
          </p:cNvSpPr>
          <p:nvPr/>
        </p:nvSpPr>
        <p:spPr>
          <a:xfrm>
            <a:off x="6717350" y="2974245"/>
            <a:ext cx="576000" cy="576000"/>
          </a:xfrm>
          <a:prstGeom prst="ellipse">
            <a:avLst/>
          </a:prstGeom>
          <a:solidFill>
            <a:srgbClr val="9BBB40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spcBef>
                <a:spcPct val="0"/>
              </a:spcBef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02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7307189" y="2088103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59" name="文本框 158"/>
          <p:cNvSpPr txBox="1"/>
          <p:nvPr/>
        </p:nvSpPr>
        <p:spPr>
          <a:xfrm>
            <a:off x="7307189" y="5459951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7307189" y="4616989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7307189" y="3774027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7307189" y="2931065"/>
            <a:ext cx="3234659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</a:rPr>
              <a:t>感谢您选择了布衣公子作品，单击添加文字内容，言简意赅不罗嗦。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2985034" y="3650754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1323344" y="4770447"/>
            <a:ext cx="1836000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1250034" y="3176350"/>
            <a:ext cx="1836000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2200586" y="2151011"/>
            <a:ext cx="1836000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添加标题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3470865" y="2150870"/>
            <a:ext cx="1836000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添加标题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4297271" y="3002706"/>
            <a:ext cx="1836000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添加标题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169" name="直接连接符 168"/>
          <p:cNvCxnSpPr/>
          <p:nvPr/>
        </p:nvCxnSpPr>
        <p:spPr>
          <a:xfrm>
            <a:off x="6717350" y="1965752"/>
            <a:ext cx="4601439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6983726" y="1012004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</p:txBody>
      </p:sp>
      <p:sp>
        <p:nvSpPr>
          <p:cNvPr id="171" name="Rectangle 58"/>
          <p:cNvSpPr/>
          <p:nvPr/>
        </p:nvSpPr>
        <p:spPr>
          <a:xfrm>
            <a:off x="6458452" y="1432272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595959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93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39"/>
          <p:cNvSpPr/>
          <p:nvPr/>
        </p:nvSpPr>
        <p:spPr>
          <a:xfrm>
            <a:off x="1865538" y="2030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三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594559" y="1548430"/>
            <a:ext cx="4620708" cy="4620708"/>
            <a:chOff x="437448" y="1547010"/>
            <a:chExt cx="4315907" cy="4315907"/>
          </a:xfrm>
        </p:grpSpPr>
        <p:sp>
          <p:nvSpPr>
            <p:cNvPr id="147" name="椭圆 146"/>
            <p:cNvSpPr/>
            <p:nvPr/>
          </p:nvSpPr>
          <p:spPr>
            <a:xfrm>
              <a:off x="437448" y="1547010"/>
              <a:ext cx="4315907" cy="4315907"/>
            </a:xfrm>
            <a:prstGeom prst="ellipse">
              <a:avLst/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9"/>
            <p:cNvSpPr/>
            <p:nvPr/>
          </p:nvSpPr>
          <p:spPr>
            <a:xfrm>
              <a:off x="652747" y="1929951"/>
              <a:ext cx="3885313" cy="840142"/>
            </a:xfrm>
            <a:custGeom>
              <a:avLst/>
              <a:gdLst/>
              <a:ahLst/>
              <a:cxnLst/>
              <a:rect l="l" t="t" r="r" b="b"/>
              <a:pathLst>
                <a:path w="3885313" h="840142">
                  <a:moveTo>
                    <a:pt x="716872" y="0"/>
                  </a:moveTo>
                  <a:lnTo>
                    <a:pt x="3168441" y="0"/>
                  </a:lnTo>
                  <a:cubicBezTo>
                    <a:pt x="3475507" y="211217"/>
                    <a:pt x="3724433" y="500570"/>
                    <a:pt x="3885313" y="840142"/>
                  </a:cubicBezTo>
                  <a:lnTo>
                    <a:pt x="0" y="840142"/>
                  </a:lnTo>
                  <a:cubicBezTo>
                    <a:pt x="160879" y="500570"/>
                    <a:pt x="409805" y="211217"/>
                    <a:pt x="716872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5401268" y="2922493"/>
            <a:ext cx="3734303" cy="3734303"/>
            <a:chOff x="437448" y="1547010"/>
            <a:chExt cx="4315907" cy="4315907"/>
          </a:xfrm>
        </p:grpSpPr>
        <p:sp>
          <p:nvSpPr>
            <p:cNvPr id="150" name="椭圆 149"/>
            <p:cNvSpPr/>
            <p:nvPr/>
          </p:nvSpPr>
          <p:spPr>
            <a:xfrm>
              <a:off x="437448" y="1547010"/>
              <a:ext cx="4315907" cy="4315907"/>
            </a:xfrm>
            <a:prstGeom prst="ellipse">
              <a:avLst/>
            </a:prstGeom>
            <a:solidFill>
              <a:srgbClr val="5EC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9"/>
            <p:cNvSpPr/>
            <p:nvPr/>
          </p:nvSpPr>
          <p:spPr>
            <a:xfrm>
              <a:off x="652747" y="1929951"/>
              <a:ext cx="3885313" cy="840142"/>
            </a:xfrm>
            <a:custGeom>
              <a:avLst/>
              <a:gdLst/>
              <a:ahLst/>
              <a:cxnLst/>
              <a:rect l="l" t="t" r="r" b="b"/>
              <a:pathLst>
                <a:path w="3885313" h="840142">
                  <a:moveTo>
                    <a:pt x="716872" y="0"/>
                  </a:moveTo>
                  <a:lnTo>
                    <a:pt x="3168441" y="0"/>
                  </a:lnTo>
                  <a:cubicBezTo>
                    <a:pt x="3475507" y="211217"/>
                    <a:pt x="3724433" y="500570"/>
                    <a:pt x="3885313" y="840142"/>
                  </a:cubicBezTo>
                  <a:lnTo>
                    <a:pt x="0" y="840142"/>
                  </a:lnTo>
                  <a:cubicBezTo>
                    <a:pt x="160879" y="500570"/>
                    <a:pt x="409805" y="211217"/>
                    <a:pt x="716872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8306462" y="704789"/>
            <a:ext cx="3007377" cy="3007377"/>
            <a:chOff x="437448" y="1547010"/>
            <a:chExt cx="4315907" cy="4315907"/>
          </a:xfrm>
        </p:grpSpPr>
        <p:sp>
          <p:nvSpPr>
            <p:cNvPr id="153" name="椭圆 152"/>
            <p:cNvSpPr/>
            <p:nvPr/>
          </p:nvSpPr>
          <p:spPr>
            <a:xfrm>
              <a:off x="437448" y="1547010"/>
              <a:ext cx="4315907" cy="4315907"/>
            </a:xfrm>
            <a:prstGeom prst="ellipse">
              <a:avLst/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26D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9"/>
            <p:cNvSpPr/>
            <p:nvPr/>
          </p:nvSpPr>
          <p:spPr>
            <a:xfrm>
              <a:off x="652747" y="1929951"/>
              <a:ext cx="3885313" cy="840142"/>
            </a:xfrm>
            <a:custGeom>
              <a:avLst/>
              <a:gdLst/>
              <a:ahLst/>
              <a:cxnLst/>
              <a:rect l="l" t="t" r="r" b="b"/>
              <a:pathLst>
                <a:path w="3885313" h="840142">
                  <a:moveTo>
                    <a:pt x="716872" y="0"/>
                  </a:moveTo>
                  <a:lnTo>
                    <a:pt x="3168441" y="0"/>
                  </a:lnTo>
                  <a:cubicBezTo>
                    <a:pt x="3475507" y="211217"/>
                    <a:pt x="3724433" y="500570"/>
                    <a:pt x="3885313" y="840142"/>
                  </a:cubicBezTo>
                  <a:lnTo>
                    <a:pt x="0" y="840142"/>
                  </a:lnTo>
                  <a:cubicBezTo>
                    <a:pt x="160879" y="500570"/>
                    <a:pt x="409805" y="211217"/>
                    <a:pt x="716872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4" name="矩形 163"/>
          <p:cNvSpPr/>
          <p:nvPr/>
        </p:nvSpPr>
        <p:spPr>
          <a:xfrm>
            <a:off x="842682" y="3131445"/>
            <a:ext cx="403003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感谢您选择了布衣公子作品，单击添加文字内容，言简意赅不罗嗦。</a:t>
            </a:r>
          </a:p>
        </p:txBody>
      </p:sp>
      <p:sp>
        <p:nvSpPr>
          <p:cNvPr id="165" name="矩形 164"/>
          <p:cNvSpPr/>
          <p:nvPr/>
        </p:nvSpPr>
        <p:spPr>
          <a:xfrm>
            <a:off x="5452938" y="4212594"/>
            <a:ext cx="3653605" cy="773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选择了布衣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公子作品，单击添加文字内容，言简意赅不罗嗦。</a:t>
            </a:r>
          </a:p>
        </p:txBody>
      </p:sp>
      <p:sp>
        <p:nvSpPr>
          <p:cNvPr id="175" name="矩形 174"/>
          <p:cNvSpPr/>
          <p:nvPr/>
        </p:nvSpPr>
        <p:spPr>
          <a:xfrm>
            <a:off x="8306462" y="1666645"/>
            <a:ext cx="3007377" cy="100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3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感谢您选择了布衣公子作品，单击添加文字内容，言简意赅不罗嗦。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6742857" y="5166290"/>
            <a:ext cx="1051123" cy="1147902"/>
            <a:chOff x="458788" y="2641601"/>
            <a:chExt cx="1241425" cy="1355725"/>
          </a:xfrm>
          <a:solidFill>
            <a:schemeClr val="bg1"/>
          </a:solidFill>
        </p:grpSpPr>
        <p:sp>
          <p:nvSpPr>
            <p:cNvPr id="177" name="Freeform 17"/>
            <p:cNvSpPr>
              <a:spLocks/>
            </p:cNvSpPr>
            <p:nvPr/>
          </p:nvSpPr>
          <p:spPr bwMode="auto">
            <a:xfrm>
              <a:off x="458788" y="2936876"/>
              <a:ext cx="1096963" cy="1060450"/>
            </a:xfrm>
            <a:custGeom>
              <a:avLst/>
              <a:gdLst>
                <a:gd name="T0" fmla="*/ 0 w 704"/>
                <a:gd name="T1" fmla="*/ 674 h 680"/>
                <a:gd name="T2" fmla="*/ 44 w 704"/>
                <a:gd name="T3" fmla="*/ 674 h 680"/>
                <a:gd name="T4" fmla="*/ 54 w 704"/>
                <a:gd name="T5" fmla="*/ 546 h 680"/>
                <a:gd name="T6" fmla="*/ 72 w 704"/>
                <a:gd name="T7" fmla="*/ 355 h 680"/>
                <a:gd name="T8" fmla="*/ 81 w 704"/>
                <a:gd name="T9" fmla="*/ 332 h 680"/>
                <a:gd name="T10" fmla="*/ 106 w 704"/>
                <a:gd name="T11" fmla="*/ 316 h 680"/>
                <a:gd name="T12" fmla="*/ 361 w 704"/>
                <a:gd name="T13" fmla="*/ 316 h 680"/>
                <a:gd name="T14" fmla="*/ 386 w 704"/>
                <a:gd name="T15" fmla="*/ 332 h 680"/>
                <a:gd name="T16" fmla="*/ 389 w 704"/>
                <a:gd name="T17" fmla="*/ 337 h 680"/>
                <a:gd name="T18" fmla="*/ 369 w 704"/>
                <a:gd name="T19" fmla="*/ 337 h 680"/>
                <a:gd name="T20" fmla="*/ 326 w 704"/>
                <a:gd name="T21" fmla="*/ 373 h 680"/>
                <a:gd name="T22" fmla="*/ 279 w 704"/>
                <a:gd name="T23" fmla="*/ 628 h 680"/>
                <a:gd name="T24" fmla="*/ 314 w 704"/>
                <a:gd name="T25" fmla="*/ 679 h 680"/>
                <a:gd name="T26" fmla="*/ 322 w 704"/>
                <a:gd name="T27" fmla="*/ 680 h 680"/>
                <a:gd name="T28" fmla="*/ 366 w 704"/>
                <a:gd name="T29" fmla="*/ 644 h 680"/>
                <a:gd name="T30" fmla="*/ 403 w 704"/>
                <a:gd name="T31" fmla="*/ 437 h 680"/>
                <a:gd name="T32" fmla="*/ 413 w 704"/>
                <a:gd name="T33" fmla="*/ 546 h 680"/>
                <a:gd name="T34" fmla="*/ 423 w 704"/>
                <a:gd name="T35" fmla="*/ 674 h 680"/>
                <a:gd name="T36" fmla="*/ 467 w 704"/>
                <a:gd name="T37" fmla="*/ 674 h 680"/>
                <a:gd name="T38" fmla="*/ 446 w 704"/>
                <a:gd name="T39" fmla="*/ 425 h 680"/>
                <a:gd name="T40" fmla="*/ 606 w 704"/>
                <a:gd name="T41" fmla="*/ 425 h 680"/>
                <a:gd name="T42" fmla="*/ 642 w 704"/>
                <a:gd name="T43" fmla="*/ 407 h 680"/>
                <a:gd name="T44" fmla="*/ 688 w 704"/>
                <a:gd name="T45" fmla="*/ 336 h 680"/>
                <a:gd name="T46" fmla="*/ 688 w 704"/>
                <a:gd name="T47" fmla="*/ 96 h 680"/>
                <a:gd name="T48" fmla="*/ 579 w 704"/>
                <a:gd name="T49" fmla="*/ 19 h 680"/>
                <a:gd name="T50" fmla="*/ 529 w 704"/>
                <a:gd name="T51" fmla="*/ 102 h 680"/>
                <a:gd name="T52" fmla="*/ 533 w 704"/>
                <a:gd name="T53" fmla="*/ 100 h 680"/>
                <a:gd name="T54" fmla="*/ 579 w 704"/>
                <a:gd name="T55" fmla="*/ 67 h 680"/>
                <a:gd name="T56" fmla="*/ 579 w 704"/>
                <a:gd name="T57" fmla="*/ 66 h 680"/>
                <a:gd name="T58" fmla="*/ 579 w 704"/>
                <a:gd name="T59" fmla="*/ 66 h 680"/>
                <a:gd name="T60" fmla="*/ 579 w 704"/>
                <a:gd name="T61" fmla="*/ 66 h 680"/>
                <a:gd name="T62" fmla="*/ 623 w 704"/>
                <a:gd name="T63" fmla="*/ 58 h 680"/>
                <a:gd name="T64" fmla="*/ 631 w 704"/>
                <a:gd name="T65" fmla="*/ 103 h 680"/>
                <a:gd name="T66" fmla="*/ 574 w 704"/>
                <a:gd name="T67" fmla="*/ 151 h 680"/>
                <a:gd name="T68" fmla="*/ 537 w 704"/>
                <a:gd name="T69" fmla="*/ 168 h 680"/>
                <a:gd name="T70" fmla="*/ 531 w 704"/>
                <a:gd name="T71" fmla="*/ 303 h 680"/>
                <a:gd name="T72" fmla="*/ 530 w 704"/>
                <a:gd name="T73" fmla="*/ 337 h 680"/>
                <a:gd name="T74" fmla="*/ 436 w 704"/>
                <a:gd name="T75" fmla="*/ 337 h 680"/>
                <a:gd name="T76" fmla="*/ 428 w 704"/>
                <a:gd name="T77" fmla="*/ 316 h 680"/>
                <a:gd name="T78" fmla="*/ 443 w 704"/>
                <a:gd name="T79" fmla="*/ 316 h 680"/>
                <a:gd name="T80" fmla="*/ 455 w 704"/>
                <a:gd name="T81" fmla="*/ 304 h 680"/>
                <a:gd name="T82" fmla="*/ 455 w 704"/>
                <a:gd name="T83" fmla="*/ 264 h 680"/>
                <a:gd name="T84" fmla="*/ 443 w 704"/>
                <a:gd name="T85" fmla="*/ 251 h 680"/>
                <a:gd name="T86" fmla="*/ 24 w 704"/>
                <a:gd name="T87" fmla="*/ 251 h 680"/>
                <a:gd name="T88" fmla="*/ 12 w 704"/>
                <a:gd name="T89" fmla="*/ 264 h 680"/>
                <a:gd name="T90" fmla="*/ 12 w 704"/>
                <a:gd name="T91" fmla="*/ 304 h 680"/>
                <a:gd name="T92" fmla="*/ 24 w 704"/>
                <a:gd name="T93" fmla="*/ 316 h 680"/>
                <a:gd name="T94" fmla="*/ 39 w 704"/>
                <a:gd name="T95" fmla="*/ 316 h 680"/>
                <a:gd name="T96" fmla="*/ 28 w 704"/>
                <a:gd name="T97" fmla="*/ 351 h 680"/>
                <a:gd name="T98" fmla="*/ 0 w 704"/>
                <a:gd name="T99" fmla="*/ 674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4" h="680">
                  <a:moveTo>
                    <a:pt x="0" y="674"/>
                  </a:moveTo>
                  <a:cubicBezTo>
                    <a:pt x="44" y="674"/>
                    <a:pt x="44" y="674"/>
                    <a:pt x="44" y="674"/>
                  </a:cubicBezTo>
                  <a:cubicBezTo>
                    <a:pt x="46" y="649"/>
                    <a:pt x="50" y="600"/>
                    <a:pt x="54" y="546"/>
                  </a:cubicBezTo>
                  <a:cubicBezTo>
                    <a:pt x="60" y="468"/>
                    <a:pt x="68" y="396"/>
                    <a:pt x="72" y="355"/>
                  </a:cubicBezTo>
                  <a:cubicBezTo>
                    <a:pt x="73" y="344"/>
                    <a:pt x="76" y="338"/>
                    <a:pt x="81" y="332"/>
                  </a:cubicBezTo>
                  <a:cubicBezTo>
                    <a:pt x="86" y="325"/>
                    <a:pt x="95" y="320"/>
                    <a:pt x="106" y="316"/>
                  </a:cubicBezTo>
                  <a:cubicBezTo>
                    <a:pt x="361" y="316"/>
                    <a:pt x="361" y="316"/>
                    <a:pt x="361" y="316"/>
                  </a:cubicBezTo>
                  <a:cubicBezTo>
                    <a:pt x="372" y="320"/>
                    <a:pt x="381" y="325"/>
                    <a:pt x="386" y="332"/>
                  </a:cubicBezTo>
                  <a:cubicBezTo>
                    <a:pt x="387" y="334"/>
                    <a:pt x="388" y="335"/>
                    <a:pt x="389" y="337"/>
                  </a:cubicBezTo>
                  <a:cubicBezTo>
                    <a:pt x="369" y="337"/>
                    <a:pt x="369" y="337"/>
                    <a:pt x="369" y="337"/>
                  </a:cubicBezTo>
                  <a:cubicBezTo>
                    <a:pt x="348" y="337"/>
                    <a:pt x="330" y="352"/>
                    <a:pt x="326" y="373"/>
                  </a:cubicBezTo>
                  <a:cubicBezTo>
                    <a:pt x="279" y="628"/>
                    <a:pt x="279" y="628"/>
                    <a:pt x="279" y="628"/>
                  </a:cubicBezTo>
                  <a:cubicBezTo>
                    <a:pt x="275" y="652"/>
                    <a:pt x="291" y="675"/>
                    <a:pt x="314" y="679"/>
                  </a:cubicBezTo>
                  <a:cubicBezTo>
                    <a:pt x="317" y="679"/>
                    <a:pt x="320" y="680"/>
                    <a:pt x="322" y="680"/>
                  </a:cubicBezTo>
                  <a:cubicBezTo>
                    <a:pt x="343" y="680"/>
                    <a:pt x="362" y="665"/>
                    <a:pt x="366" y="644"/>
                  </a:cubicBezTo>
                  <a:cubicBezTo>
                    <a:pt x="403" y="437"/>
                    <a:pt x="403" y="437"/>
                    <a:pt x="403" y="437"/>
                  </a:cubicBezTo>
                  <a:cubicBezTo>
                    <a:pt x="406" y="470"/>
                    <a:pt x="410" y="507"/>
                    <a:pt x="413" y="546"/>
                  </a:cubicBezTo>
                  <a:cubicBezTo>
                    <a:pt x="417" y="600"/>
                    <a:pt x="421" y="649"/>
                    <a:pt x="423" y="674"/>
                  </a:cubicBezTo>
                  <a:cubicBezTo>
                    <a:pt x="467" y="674"/>
                    <a:pt x="467" y="674"/>
                    <a:pt x="467" y="674"/>
                  </a:cubicBezTo>
                  <a:cubicBezTo>
                    <a:pt x="464" y="632"/>
                    <a:pt x="454" y="513"/>
                    <a:pt x="446" y="425"/>
                  </a:cubicBezTo>
                  <a:cubicBezTo>
                    <a:pt x="606" y="425"/>
                    <a:pt x="606" y="425"/>
                    <a:pt x="606" y="425"/>
                  </a:cubicBezTo>
                  <a:cubicBezTo>
                    <a:pt x="621" y="425"/>
                    <a:pt x="634" y="418"/>
                    <a:pt x="642" y="407"/>
                  </a:cubicBezTo>
                  <a:cubicBezTo>
                    <a:pt x="663" y="393"/>
                    <a:pt x="681" y="369"/>
                    <a:pt x="688" y="336"/>
                  </a:cubicBezTo>
                  <a:cubicBezTo>
                    <a:pt x="704" y="257"/>
                    <a:pt x="704" y="175"/>
                    <a:pt x="688" y="96"/>
                  </a:cubicBezTo>
                  <a:cubicBezTo>
                    <a:pt x="674" y="33"/>
                    <a:pt x="619" y="0"/>
                    <a:pt x="579" y="19"/>
                  </a:cubicBezTo>
                  <a:cubicBezTo>
                    <a:pt x="548" y="34"/>
                    <a:pt x="531" y="68"/>
                    <a:pt x="529" y="102"/>
                  </a:cubicBezTo>
                  <a:cubicBezTo>
                    <a:pt x="531" y="102"/>
                    <a:pt x="532" y="101"/>
                    <a:pt x="533" y="100"/>
                  </a:cubicBezTo>
                  <a:cubicBezTo>
                    <a:pt x="563" y="85"/>
                    <a:pt x="576" y="69"/>
                    <a:pt x="579" y="67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89" y="52"/>
                    <a:pt x="609" y="48"/>
                    <a:pt x="623" y="58"/>
                  </a:cubicBezTo>
                  <a:cubicBezTo>
                    <a:pt x="638" y="68"/>
                    <a:pt x="641" y="88"/>
                    <a:pt x="631" y="103"/>
                  </a:cubicBezTo>
                  <a:cubicBezTo>
                    <a:pt x="629" y="106"/>
                    <a:pt x="613" y="129"/>
                    <a:pt x="574" y="151"/>
                  </a:cubicBezTo>
                  <a:cubicBezTo>
                    <a:pt x="563" y="157"/>
                    <a:pt x="551" y="163"/>
                    <a:pt x="537" y="168"/>
                  </a:cubicBezTo>
                  <a:cubicBezTo>
                    <a:pt x="543" y="213"/>
                    <a:pt x="541" y="259"/>
                    <a:pt x="531" y="303"/>
                  </a:cubicBezTo>
                  <a:cubicBezTo>
                    <a:pt x="529" y="314"/>
                    <a:pt x="528" y="325"/>
                    <a:pt x="530" y="337"/>
                  </a:cubicBezTo>
                  <a:cubicBezTo>
                    <a:pt x="436" y="337"/>
                    <a:pt x="436" y="337"/>
                    <a:pt x="436" y="337"/>
                  </a:cubicBezTo>
                  <a:cubicBezTo>
                    <a:pt x="435" y="329"/>
                    <a:pt x="432" y="322"/>
                    <a:pt x="428" y="316"/>
                  </a:cubicBezTo>
                  <a:cubicBezTo>
                    <a:pt x="443" y="316"/>
                    <a:pt x="443" y="316"/>
                    <a:pt x="443" y="316"/>
                  </a:cubicBezTo>
                  <a:cubicBezTo>
                    <a:pt x="450" y="316"/>
                    <a:pt x="455" y="311"/>
                    <a:pt x="455" y="304"/>
                  </a:cubicBezTo>
                  <a:cubicBezTo>
                    <a:pt x="455" y="264"/>
                    <a:pt x="455" y="264"/>
                    <a:pt x="455" y="264"/>
                  </a:cubicBezTo>
                  <a:cubicBezTo>
                    <a:pt x="455" y="257"/>
                    <a:pt x="450" y="251"/>
                    <a:pt x="443" y="251"/>
                  </a:cubicBezTo>
                  <a:cubicBezTo>
                    <a:pt x="24" y="251"/>
                    <a:pt x="24" y="251"/>
                    <a:pt x="24" y="251"/>
                  </a:cubicBezTo>
                  <a:cubicBezTo>
                    <a:pt x="17" y="251"/>
                    <a:pt x="12" y="257"/>
                    <a:pt x="12" y="264"/>
                  </a:cubicBezTo>
                  <a:cubicBezTo>
                    <a:pt x="12" y="304"/>
                    <a:pt x="12" y="304"/>
                    <a:pt x="12" y="304"/>
                  </a:cubicBezTo>
                  <a:cubicBezTo>
                    <a:pt x="12" y="311"/>
                    <a:pt x="17" y="316"/>
                    <a:pt x="24" y="316"/>
                  </a:cubicBezTo>
                  <a:cubicBezTo>
                    <a:pt x="39" y="316"/>
                    <a:pt x="39" y="316"/>
                    <a:pt x="39" y="316"/>
                  </a:cubicBezTo>
                  <a:cubicBezTo>
                    <a:pt x="33" y="326"/>
                    <a:pt x="29" y="338"/>
                    <a:pt x="28" y="351"/>
                  </a:cubicBezTo>
                  <a:cubicBezTo>
                    <a:pt x="21" y="423"/>
                    <a:pt x="4" y="618"/>
                    <a:pt x="0" y="6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8"/>
            <p:cNvSpPr>
              <a:spLocks/>
            </p:cNvSpPr>
            <p:nvPr/>
          </p:nvSpPr>
          <p:spPr bwMode="auto">
            <a:xfrm>
              <a:off x="584200" y="2874963"/>
              <a:ext cx="515938" cy="438150"/>
            </a:xfrm>
            <a:custGeom>
              <a:avLst/>
              <a:gdLst>
                <a:gd name="T0" fmla="*/ 59 w 330"/>
                <a:gd name="T1" fmla="*/ 258 h 281"/>
                <a:gd name="T2" fmla="*/ 59 w 330"/>
                <a:gd name="T3" fmla="*/ 272 h 281"/>
                <a:gd name="T4" fmla="*/ 69 w 330"/>
                <a:gd name="T5" fmla="*/ 281 h 281"/>
                <a:gd name="T6" fmla="*/ 321 w 330"/>
                <a:gd name="T7" fmla="*/ 281 h 281"/>
                <a:gd name="T8" fmla="*/ 330 w 330"/>
                <a:gd name="T9" fmla="*/ 272 h 281"/>
                <a:gd name="T10" fmla="*/ 330 w 330"/>
                <a:gd name="T11" fmla="*/ 258 h 281"/>
                <a:gd name="T12" fmla="*/ 321 w 330"/>
                <a:gd name="T13" fmla="*/ 248 h 281"/>
                <a:gd name="T14" fmla="*/ 114 w 330"/>
                <a:gd name="T15" fmla="*/ 248 h 281"/>
                <a:gd name="T16" fmla="*/ 114 w 330"/>
                <a:gd name="T17" fmla="*/ 246 h 281"/>
                <a:gd name="T18" fmla="*/ 32 w 330"/>
                <a:gd name="T19" fmla="*/ 8 h 281"/>
                <a:gd name="T20" fmla="*/ 21 w 330"/>
                <a:gd name="T21" fmla="*/ 2 h 281"/>
                <a:gd name="T22" fmla="*/ 7 w 330"/>
                <a:gd name="T23" fmla="*/ 6 h 281"/>
                <a:gd name="T24" fmla="*/ 1 w 330"/>
                <a:gd name="T25" fmla="*/ 18 h 281"/>
                <a:gd name="T26" fmla="*/ 80 w 330"/>
                <a:gd name="T27" fmla="*/ 248 h 281"/>
                <a:gd name="T28" fmla="*/ 69 w 330"/>
                <a:gd name="T29" fmla="*/ 248 h 281"/>
                <a:gd name="T30" fmla="*/ 59 w 330"/>
                <a:gd name="T31" fmla="*/ 25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1">
                  <a:moveTo>
                    <a:pt x="59" y="258"/>
                  </a:moveTo>
                  <a:cubicBezTo>
                    <a:pt x="59" y="272"/>
                    <a:pt x="59" y="272"/>
                    <a:pt x="59" y="272"/>
                  </a:cubicBezTo>
                  <a:cubicBezTo>
                    <a:pt x="59" y="277"/>
                    <a:pt x="63" y="281"/>
                    <a:pt x="69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26" y="281"/>
                    <a:pt x="330" y="277"/>
                    <a:pt x="330" y="272"/>
                  </a:cubicBezTo>
                  <a:cubicBezTo>
                    <a:pt x="330" y="258"/>
                    <a:pt x="330" y="258"/>
                    <a:pt x="330" y="258"/>
                  </a:cubicBezTo>
                  <a:cubicBezTo>
                    <a:pt x="330" y="253"/>
                    <a:pt x="326" y="248"/>
                    <a:pt x="321" y="248"/>
                  </a:cubicBezTo>
                  <a:cubicBezTo>
                    <a:pt x="114" y="248"/>
                    <a:pt x="114" y="248"/>
                    <a:pt x="114" y="248"/>
                  </a:cubicBezTo>
                  <a:cubicBezTo>
                    <a:pt x="114" y="248"/>
                    <a:pt x="114" y="247"/>
                    <a:pt x="114" y="246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3"/>
                    <a:pt x="25" y="0"/>
                    <a:pt x="2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8"/>
                    <a:pt x="0" y="13"/>
                    <a:pt x="1" y="18"/>
                  </a:cubicBezTo>
                  <a:cubicBezTo>
                    <a:pt x="80" y="248"/>
                    <a:pt x="80" y="248"/>
                    <a:pt x="80" y="248"/>
                  </a:cubicBezTo>
                  <a:cubicBezTo>
                    <a:pt x="69" y="248"/>
                    <a:pt x="69" y="248"/>
                    <a:pt x="69" y="248"/>
                  </a:cubicBezTo>
                  <a:cubicBezTo>
                    <a:pt x="63" y="248"/>
                    <a:pt x="59" y="253"/>
                    <a:pt x="59" y="2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"/>
            <p:cNvSpPr>
              <a:spLocks/>
            </p:cNvSpPr>
            <p:nvPr/>
          </p:nvSpPr>
          <p:spPr bwMode="auto">
            <a:xfrm>
              <a:off x="1162050" y="2641601"/>
              <a:ext cx="307975" cy="309563"/>
            </a:xfrm>
            <a:custGeom>
              <a:avLst/>
              <a:gdLst>
                <a:gd name="T0" fmla="*/ 119 w 198"/>
                <a:gd name="T1" fmla="*/ 186 h 198"/>
                <a:gd name="T2" fmla="*/ 186 w 198"/>
                <a:gd name="T3" fmla="*/ 78 h 198"/>
                <a:gd name="T4" fmla="*/ 78 w 198"/>
                <a:gd name="T5" fmla="*/ 11 h 198"/>
                <a:gd name="T6" fmla="*/ 11 w 198"/>
                <a:gd name="T7" fmla="*/ 119 h 198"/>
                <a:gd name="T8" fmla="*/ 119 w 198"/>
                <a:gd name="T9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8">
                  <a:moveTo>
                    <a:pt x="119" y="186"/>
                  </a:moveTo>
                  <a:cubicBezTo>
                    <a:pt x="167" y="175"/>
                    <a:pt x="198" y="127"/>
                    <a:pt x="186" y="78"/>
                  </a:cubicBezTo>
                  <a:cubicBezTo>
                    <a:pt x="175" y="30"/>
                    <a:pt x="127" y="0"/>
                    <a:pt x="78" y="11"/>
                  </a:cubicBezTo>
                  <a:cubicBezTo>
                    <a:pt x="30" y="22"/>
                    <a:pt x="0" y="71"/>
                    <a:pt x="11" y="119"/>
                  </a:cubicBezTo>
                  <a:cubicBezTo>
                    <a:pt x="22" y="167"/>
                    <a:pt x="71" y="198"/>
                    <a:pt x="119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20"/>
            <p:cNvSpPr>
              <a:spLocks/>
            </p:cNvSpPr>
            <p:nvPr/>
          </p:nvSpPr>
          <p:spPr bwMode="auto">
            <a:xfrm>
              <a:off x="942975" y="3032126"/>
              <a:ext cx="501650" cy="193675"/>
            </a:xfrm>
            <a:custGeom>
              <a:avLst/>
              <a:gdLst>
                <a:gd name="T0" fmla="*/ 259 w 321"/>
                <a:gd name="T1" fmla="*/ 83 h 125"/>
                <a:gd name="T2" fmla="*/ 314 w 321"/>
                <a:gd name="T3" fmla="*/ 37 h 125"/>
                <a:gd name="T4" fmla="*/ 308 w 321"/>
                <a:gd name="T5" fmla="*/ 4 h 125"/>
                <a:gd name="T6" fmla="*/ 294 w 321"/>
                <a:gd name="T7" fmla="*/ 0 h 125"/>
                <a:gd name="T8" fmla="*/ 274 w 321"/>
                <a:gd name="T9" fmla="*/ 10 h 125"/>
                <a:gd name="T10" fmla="*/ 274 w 321"/>
                <a:gd name="T11" fmla="*/ 10 h 125"/>
                <a:gd name="T12" fmla="*/ 274 w 321"/>
                <a:gd name="T13" fmla="*/ 10 h 125"/>
                <a:gd name="T14" fmla="*/ 274 w 321"/>
                <a:gd name="T15" fmla="*/ 11 h 125"/>
                <a:gd name="T16" fmla="*/ 274 w 321"/>
                <a:gd name="T17" fmla="*/ 11 h 125"/>
                <a:gd name="T18" fmla="*/ 226 w 321"/>
                <a:gd name="T19" fmla="*/ 46 h 125"/>
                <a:gd name="T20" fmla="*/ 218 w 321"/>
                <a:gd name="T21" fmla="*/ 50 h 125"/>
                <a:gd name="T22" fmla="*/ 75 w 321"/>
                <a:gd name="T23" fmla="*/ 77 h 125"/>
                <a:gd name="T24" fmla="*/ 27 w 321"/>
                <a:gd name="T25" fmla="*/ 75 h 125"/>
                <a:gd name="T26" fmla="*/ 25 w 321"/>
                <a:gd name="T27" fmla="*/ 75 h 125"/>
                <a:gd name="T28" fmla="*/ 1 w 321"/>
                <a:gd name="T29" fmla="*/ 97 h 125"/>
                <a:gd name="T30" fmla="*/ 23 w 321"/>
                <a:gd name="T31" fmla="*/ 123 h 125"/>
                <a:gd name="T32" fmla="*/ 75 w 321"/>
                <a:gd name="T33" fmla="*/ 125 h 125"/>
                <a:gd name="T34" fmla="*/ 75 w 321"/>
                <a:gd name="T35" fmla="*/ 125 h 125"/>
                <a:gd name="T36" fmla="*/ 225 w 321"/>
                <a:gd name="T37" fmla="*/ 99 h 125"/>
                <a:gd name="T38" fmla="*/ 259 w 321"/>
                <a:gd name="T39" fmla="*/ 8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1" h="125">
                  <a:moveTo>
                    <a:pt x="259" y="83"/>
                  </a:moveTo>
                  <a:cubicBezTo>
                    <a:pt x="297" y="62"/>
                    <a:pt x="312" y="40"/>
                    <a:pt x="314" y="37"/>
                  </a:cubicBezTo>
                  <a:cubicBezTo>
                    <a:pt x="321" y="26"/>
                    <a:pt x="319" y="11"/>
                    <a:pt x="308" y="4"/>
                  </a:cubicBezTo>
                  <a:cubicBezTo>
                    <a:pt x="304" y="1"/>
                    <a:pt x="299" y="0"/>
                    <a:pt x="294" y="0"/>
                  </a:cubicBezTo>
                  <a:cubicBezTo>
                    <a:pt x="286" y="0"/>
                    <a:pt x="279" y="3"/>
                    <a:pt x="274" y="10"/>
                  </a:cubicBezTo>
                  <a:cubicBezTo>
                    <a:pt x="274" y="10"/>
                    <a:pt x="274" y="10"/>
                    <a:pt x="274" y="10"/>
                  </a:cubicBezTo>
                  <a:cubicBezTo>
                    <a:pt x="274" y="10"/>
                    <a:pt x="274" y="10"/>
                    <a:pt x="274" y="10"/>
                  </a:cubicBezTo>
                  <a:cubicBezTo>
                    <a:pt x="274" y="11"/>
                    <a:pt x="274" y="11"/>
                    <a:pt x="274" y="11"/>
                  </a:cubicBezTo>
                  <a:cubicBezTo>
                    <a:pt x="274" y="11"/>
                    <a:pt x="274" y="11"/>
                    <a:pt x="274" y="11"/>
                  </a:cubicBezTo>
                  <a:cubicBezTo>
                    <a:pt x="270" y="15"/>
                    <a:pt x="256" y="31"/>
                    <a:pt x="226" y="46"/>
                  </a:cubicBezTo>
                  <a:cubicBezTo>
                    <a:pt x="223" y="48"/>
                    <a:pt x="221" y="49"/>
                    <a:pt x="218" y="50"/>
                  </a:cubicBezTo>
                  <a:cubicBezTo>
                    <a:pt x="179" y="68"/>
                    <a:pt x="131" y="77"/>
                    <a:pt x="75" y="77"/>
                  </a:cubicBezTo>
                  <a:cubicBezTo>
                    <a:pt x="60" y="77"/>
                    <a:pt x="44" y="76"/>
                    <a:pt x="27" y="75"/>
                  </a:cubicBezTo>
                  <a:cubicBezTo>
                    <a:pt x="27" y="75"/>
                    <a:pt x="26" y="75"/>
                    <a:pt x="25" y="75"/>
                  </a:cubicBezTo>
                  <a:cubicBezTo>
                    <a:pt x="13" y="75"/>
                    <a:pt x="3" y="85"/>
                    <a:pt x="1" y="97"/>
                  </a:cubicBezTo>
                  <a:cubicBezTo>
                    <a:pt x="0" y="110"/>
                    <a:pt x="10" y="122"/>
                    <a:pt x="23" y="123"/>
                  </a:cubicBezTo>
                  <a:cubicBezTo>
                    <a:pt x="41" y="124"/>
                    <a:pt x="58" y="125"/>
                    <a:pt x="75" y="125"/>
                  </a:cubicBezTo>
                  <a:cubicBezTo>
                    <a:pt x="75" y="125"/>
                    <a:pt x="75" y="125"/>
                    <a:pt x="75" y="125"/>
                  </a:cubicBezTo>
                  <a:cubicBezTo>
                    <a:pt x="142" y="125"/>
                    <a:pt x="191" y="113"/>
                    <a:pt x="225" y="99"/>
                  </a:cubicBezTo>
                  <a:cubicBezTo>
                    <a:pt x="238" y="94"/>
                    <a:pt x="250" y="88"/>
                    <a:pt x="259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1"/>
            <p:cNvSpPr>
              <a:spLocks/>
            </p:cNvSpPr>
            <p:nvPr/>
          </p:nvSpPr>
          <p:spPr bwMode="auto">
            <a:xfrm>
              <a:off x="1238250" y="3636963"/>
              <a:ext cx="461963" cy="342900"/>
            </a:xfrm>
            <a:custGeom>
              <a:avLst/>
              <a:gdLst>
                <a:gd name="T0" fmla="*/ 0 w 291"/>
                <a:gd name="T1" fmla="*/ 216 h 216"/>
                <a:gd name="T2" fmla="*/ 291 w 291"/>
                <a:gd name="T3" fmla="*/ 216 h 216"/>
                <a:gd name="T4" fmla="*/ 253 w 291"/>
                <a:gd name="T5" fmla="*/ 0 h 216"/>
                <a:gd name="T6" fmla="*/ 37 w 291"/>
                <a:gd name="T7" fmla="*/ 0 h 216"/>
                <a:gd name="T8" fmla="*/ 0 w 291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16">
                  <a:moveTo>
                    <a:pt x="0" y="216"/>
                  </a:moveTo>
                  <a:lnTo>
                    <a:pt x="291" y="216"/>
                  </a:lnTo>
                  <a:lnTo>
                    <a:pt x="253" y="0"/>
                  </a:lnTo>
                  <a:lnTo>
                    <a:pt x="37" y="0"/>
                  </a:ln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2284200" y="4318119"/>
            <a:ext cx="1241425" cy="1473200"/>
            <a:chOff x="1954213" y="2524126"/>
            <a:chExt cx="1241425" cy="1473200"/>
          </a:xfrm>
          <a:solidFill>
            <a:schemeClr val="bg1"/>
          </a:solidFill>
        </p:grpSpPr>
        <p:sp>
          <p:nvSpPr>
            <p:cNvPr id="183" name="Freeform 22"/>
            <p:cNvSpPr>
              <a:spLocks noEditPoints="1"/>
            </p:cNvSpPr>
            <p:nvPr/>
          </p:nvSpPr>
          <p:spPr bwMode="auto">
            <a:xfrm>
              <a:off x="1954213" y="3060701"/>
              <a:ext cx="1046163" cy="936625"/>
            </a:xfrm>
            <a:custGeom>
              <a:avLst/>
              <a:gdLst>
                <a:gd name="T0" fmla="*/ 413 w 671"/>
                <a:gd name="T1" fmla="*/ 466 h 600"/>
                <a:gd name="T2" fmla="*/ 423 w 671"/>
                <a:gd name="T3" fmla="*/ 594 h 600"/>
                <a:gd name="T4" fmla="*/ 467 w 671"/>
                <a:gd name="T5" fmla="*/ 594 h 600"/>
                <a:gd name="T6" fmla="*/ 446 w 671"/>
                <a:gd name="T7" fmla="*/ 344 h 600"/>
                <a:gd name="T8" fmla="*/ 613 w 671"/>
                <a:gd name="T9" fmla="*/ 344 h 600"/>
                <a:gd name="T10" fmla="*/ 656 w 671"/>
                <a:gd name="T11" fmla="*/ 304 h 600"/>
                <a:gd name="T12" fmla="*/ 645 w 671"/>
                <a:gd name="T13" fmla="*/ 200 h 600"/>
                <a:gd name="T14" fmla="*/ 472 w 671"/>
                <a:gd name="T15" fmla="*/ 34 h 600"/>
                <a:gd name="T16" fmla="*/ 341 w 671"/>
                <a:gd name="T17" fmla="*/ 59 h 600"/>
                <a:gd name="T18" fmla="*/ 337 w 671"/>
                <a:gd name="T19" fmla="*/ 85 h 600"/>
                <a:gd name="T20" fmla="*/ 339 w 671"/>
                <a:gd name="T21" fmla="*/ 84 h 600"/>
                <a:gd name="T22" fmla="*/ 386 w 671"/>
                <a:gd name="T23" fmla="*/ 54 h 600"/>
                <a:gd name="T24" fmla="*/ 387 w 671"/>
                <a:gd name="T25" fmla="*/ 53 h 600"/>
                <a:gd name="T26" fmla="*/ 387 w 671"/>
                <a:gd name="T27" fmla="*/ 53 h 600"/>
                <a:gd name="T28" fmla="*/ 387 w 671"/>
                <a:gd name="T29" fmla="*/ 53 h 600"/>
                <a:gd name="T30" fmla="*/ 431 w 671"/>
                <a:gd name="T31" fmla="*/ 48 h 600"/>
                <a:gd name="T32" fmla="*/ 437 w 671"/>
                <a:gd name="T33" fmla="*/ 93 h 600"/>
                <a:gd name="T34" fmla="*/ 376 w 671"/>
                <a:gd name="T35" fmla="*/ 138 h 600"/>
                <a:gd name="T36" fmla="*/ 360 w 671"/>
                <a:gd name="T37" fmla="*/ 145 h 600"/>
                <a:gd name="T38" fmla="*/ 388 w 671"/>
                <a:gd name="T39" fmla="*/ 170 h 600"/>
                <a:gd name="T40" fmla="*/ 390 w 671"/>
                <a:gd name="T41" fmla="*/ 171 h 600"/>
                <a:gd name="T42" fmla="*/ 24 w 671"/>
                <a:gd name="T43" fmla="*/ 171 h 600"/>
                <a:gd name="T44" fmla="*/ 12 w 671"/>
                <a:gd name="T45" fmla="*/ 184 h 600"/>
                <a:gd name="T46" fmla="*/ 12 w 671"/>
                <a:gd name="T47" fmla="*/ 224 h 600"/>
                <a:gd name="T48" fmla="*/ 24 w 671"/>
                <a:gd name="T49" fmla="*/ 236 h 600"/>
                <a:gd name="T50" fmla="*/ 39 w 671"/>
                <a:gd name="T51" fmla="*/ 236 h 600"/>
                <a:gd name="T52" fmla="*/ 28 w 671"/>
                <a:gd name="T53" fmla="*/ 271 h 600"/>
                <a:gd name="T54" fmla="*/ 0 w 671"/>
                <a:gd name="T55" fmla="*/ 594 h 600"/>
                <a:gd name="T56" fmla="*/ 44 w 671"/>
                <a:gd name="T57" fmla="*/ 594 h 600"/>
                <a:gd name="T58" fmla="*/ 54 w 671"/>
                <a:gd name="T59" fmla="*/ 466 h 600"/>
                <a:gd name="T60" fmla="*/ 72 w 671"/>
                <a:gd name="T61" fmla="*/ 275 h 600"/>
                <a:gd name="T62" fmla="*/ 81 w 671"/>
                <a:gd name="T63" fmla="*/ 252 h 600"/>
                <a:gd name="T64" fmla="*/ 106 w 671"/>
                <a:gd name="T65" fmla="*/ 236 h 600"/>
                <a:gd name="T66" fmla="*/ 361 w 671"/>
                <a:gd name="T67" fmla="*/ 236 h 600"/>
                <a:gd name="T68" fmla="*/ 386 w 671"/>
                <a:gd name="T69" fmla="*/ 252 h 600"/>
                <a:gd name="T70" fmla="*/ 389 w 671"/>
                <a:gd name="T71" fmla="*/ 257 h 600"/>
                <a:gd name="T72" fmla="*/ 369 w 671"/>
                <a:gd name="T73" fmla="*/ 257 h 600"/>
                <a:gd name="T74" fmla="*/ 326 w 671"/>
                <a:gd name="T75" fmla="*/ 293 h 600"/>
                <a:gd name="T76" fmla="*/ 279 w 671"/>
                <a:gd name="T77" fmla="*/ 548 h 600"/>
                <a:gd name="T78" fmla="*/ 315 w 671"/>
                <a:gd name="T79" fmla="*/ 599 h 600"/>
                <a:gd name="T80" fmla="*/ 323 w 671"/>
                <a:gd name="T81" fmla="*/ 600 h 600"/>
                <a:gd name="T82" fmla="*/ 366 w 671"/>
                <a:gd name="T83" fmla="*/ 564 h 600"/>
                <a:gd name="T84" fmla="*/ 404 w 671"/>
                <a:gd name="T85" fmla="*/ 357 h 600"/>
                <a:gd name="T86" fmla="*/ 413 w 671"/>
                <a:gd name="T87" fmla="*/ 466 h 600"/>
                <a:gd name="T88" fmla="*/ 428 w 671"/>
                <a:gd name="T89" fmla="*/ 236 h 600"/>
                <a:gd name="T90" fmla="*/ 443 w 671"/>
                <a:gd name="T91" fmla="*/ 236 h 600"/>
                <a:gd name="T92" fmla="*/ 455 w 671"/>
                <a:gd name="T93" fmla="*/ 224 h 600"/>
                <a:gd name="T94" fmla="*/ 455 w 671"/>
                <a:gd name="T95" fmla="*/ 222 h 600"/>
                <a:gd name="T96" fmla="*/ 488 w 671"/>
                <a:gd name="T97" fmla="*/ 256 h 600"/>
                <a:gd name="T98" fmla="*/ 437 w 671"/>
                <a:gd name="T99" fmla="*/ 256 h 600"/>
                <a:gd name="T100" fmla="*/ 428 w 671"/>
                <a:gd name="T101" fmla="*/ 236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600">
                  <a:moveTo>
                    <a:pt x="413" y="466"/>
                  </a:moveTo>
                  <a:cubicBezTo>
                    <a:pt x="417" y="520"/>
                    <a:pt x="421" y="569"/>
                    <a:pt x="423" y="594"/>
                  </a:cubicBezTo>
                  <a:cubicBezTo>
                    <a:pt x="467" y="594"/>
                    <a:pt x="467" y="594"/>
                    <a:pt x="467" y="594"/>
                  </a:cubicBezTo>
                  <a:cubicBezTo>
                    <a:pt x="464" y="552"/>
                    <a:pt x="454" y="432"/>
                    <a:pt x="446" y="344"/>
                  </a:cubicBezTo>
                  <a:cubicBezTo>
                    <a:pt x="613" y="344"/>
                    <a:pt x="613" y="344"/>
                    <a:pt x="613" y="344"/>
                  </a:cubicBezTo>
                  <a:cubicBezTo>
                    <a:pt x="635" y="344"/>
                    <a:pt x="654" y="327"/>
                    <a:pt x="656" y="304"/>
                  </a:cubicBezTo>
                  <a:cubicBezTo>
                    <a:pt x="671" y="277"/>
                    <a:pt x="670" y="236"/>
                    <a:pt x="645" y="200"/>
                  </a:cubicBezTo>
                  <a:cubicBezTo>
                    <a:pt x="600" y="133"/>
                    <a:pt x="541" y="76"/>
                    <a:pt x="472" y="34"/>
                  </a:cubicBezTo>
                  <a:cubicBezTo>
                    <a:pt x="417" y="0"/>
                    <a:pt x="355" y="17"/>
                    <a:pt x="341" y="59"/>
                  </a:cubicBezTo>
                  <a:cubicBezTo>
                    <a:pt x="339" y="67"/>
                    <a:pt x="337" y="76"/>
                    <a:pt x="337" y="85"/>
                  </a:cubicBezTo>
                  <a:cubicBezTo>
                    <a:pt x="338" y="85"/>
                    <a:pt x="338" y="85"/>
                    <a:pt x="339" y="84"/>
                  </a:cubicBezTo>
                  <a:cubicBezTo>
                    <a:pt x="370" y="71"/>
                    <a:pt x="384" y="57"/>
                    <a:pt x="386" y="54"/>
                  </a:cubicBezTo>
                  <a:cubicBezTo>
                    <a:pt x="386" y="54"/>
                    <a:pt x="387" y="53"/>
                    <a:pt x="387" y="53"/>
                  </a:cubicBezTo>
                  <a:cubicBezTo>
                    <a:pt x="387" y="53"/>
                    <a:pt x="387" y="53"/>
                    <a:pt x="387" y="53"/>
                  </a:cubicBezTo>
                  <a:cubicBezTo>
                    <a:pt x="387" y="53"/>
                    <a:pt x="387" y="53"/>
                    <a:pt x="387" y="53"/>
                  </a:cubicBezTo>
                  <a:cubicBezTo>
                    <a:pt x="398" y="40"/>
                    <a:pt x="417" y="38"/>
                    <a:pt x="431" y="48"/>
                  </a:cubicBezTo>
                  <a:cubicBezTo>
                    <a:pt x="445" y="59"/>
                    <a:pt x="448" y="79"/>
                    <a:pt x="437" y="93"/>
                  </a:cubicBezTo>
                  <a:cubicBezTo>
                    <a:pt x="434" y="96"/>
                    <a:pt x="416" y="118"/>
                    <a:pt x="376" y="138"/>
                  </a:cubicBezTo>
                  <a:cubicBezTo>
                    <a:pt x="371" y="140"/>
                    <a:pt x="366" y="143"/>
                    <a:pt x="360" y="145"/>
                  </a:cubicBezTo>
                  <a:cubicBezTo>
                    <a:pt x="368" y="155"/>
                    <a:pt x="377" y="163"/>
                    <a:pt x="388" y="170"/>
                  </a:cubicBezTo>
                  <a:cubicBezTo>
                    <a:pt x="389" y="170"/>
                    <a:pt x="389" y="171"/>
                    <a:pt x="390" y="171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18" y="171"/>
                    <a:pt x="12" y="177"/>
                    <a:pt x="12" y="18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31"/>
                    <a:pt x="18" y="236"/>
                    <a:pt x="24" y="236"/>
                  </a:cubicBezTo>
                  <a:cubicBezTo>
                    <a:pt x="39" y="236"/>
                    <a:pt x="39" y="236"/>
                    <a:pt x="39" y="236"/>
                  </a:cubicBezTo>
                  <a:cubicBezTo>
                    <a:pt x="33" y="246"/>
                    <a:pt x="29" y="258"/>
                    <a:pt x="28" y="271"/>
                  </a:cubicBezTo>
                  <a:cubicBezTo>
                    <a:pt x="21" y="343"/>
                    <a:pt x="4" y="538"/>
                    <a:pt x="0" y="594"/>
                  </a:cubicBezTo>
                  <a:cubicBezTo>
                    <a:pt x="44" y="594"/>
                    <a:pt x="44" y="594"/>
                    <a:pt x="44" y="594"/>
                  </a:cubicBezTo>
                  <a:cubicBezTo>
                    <a:pt x="46" y="569"/>
                    <a:pt x="50" y="520"/>
                    <a:pt x="54" y="466"/>
                  </a:cubicBezTo>
                  <a:cubicBezTo>
                    <a:pt x="60" y="388"/>
                    <a:pt x="68" y="316"/>
                    <a:pt x="72" y="275"/>
                  </a:cubicBezTo>
                  <a:cubicBezTo>
                    <a:pt x="73" y="264"/>
                    <a:pt x="76" y="258"/>
                    <a:pt x="81" y="252"/>
                  </a:cubicBezTo>
                  <a:cubicBezTo>
                    <a:pt x="86" y="245"/>
                    <a:pt x="95" y="240"/>
                    <a:pt x="106" y="236"/>
                  </a:cubicBezTo>
                  <a:cubicBezTo>
                    <a:pt x="361" y="236"/>
                    <a:pt x="361" y="236"/>
                    <a:pt x="361" y="236"/>
                  </a:cubicBezTo>
                  <a:cubicBezTo>
                    <a:pt x="372" y="240"/>
                    <a:pt x="381" y="245"/>
                    <a:pt x="386" y="252"/>
                  </a:cubicBezTo>
                  <a:cubicBezTo>
                    <a:pt x="388" y="254"/>
                    <a:pt x="389" y="255"/>
                    <a:pt x="389" y="257"/>
                  </a:cubicBezTo>
                  <a:cubicBezTo>
                    <a:pt x="369" y="257"/>
                    <a:pt x="369" y="257"/>
                    <a:pt x="369" y="257"/>
                  </a:cubicBezTo>
                  <a:cubicBezTo>
                    <a:pt x="348" y="257"/>
                    <a:pt x="330" y="272"/>
                    <a:pt x="326" y="293"/>
                  </a:cubicBezTo>
                  <a:cubicBezTo>
                    <a:pt x="279" y="548"/>
                    <a:pt x="279" y="548"/>
                    <a:pt x="279" y="548"/>
                  </a:cubicBezTo>
                  <a:cubicBezTo>
                    <a:pt x="275" y="572"/>
                    <a:pt x="291" y="595"/>
                    <a:pt x="315" y="599"/>
                  </a:cubicBezTo>
                  <a:cubicBezTo>
                    <a:pt x="317" y="599"/>
                    <a:pt x="320" y="600"/>
                    <a:pt x="323" y="600"/>
                  </a:cubicBezTo>
                  <a:cubicBezTo>
                    <a:pt x="343" y="600"/>
                    <a:pt x="362" y="585"/>
                    <a:pt x="366" y="564"/>
                  </a:cubicBezTo>
                  <a:cubicBezTo>
                    <a:pt x="404" y="357"/>
                    <a:pt x="404" y="357"/>
                    <a:pt x="404" y="357"/>
                  </a:cubicBezTo>
                  <a:cubicBezTo>
                    <a:pt x="407" y="390"/>
                    <a:pt x="410" y="427"/>
                    <a:pt x="413" y="466"/>
                  </a:cubicBezTo>
                  <a:close/>
                  <a:moveTo>
                    <a:pt x="428" y="236"/>
                  </a:moveTo>
                  <a:cubicBezTo>
                    <a:pt x="443" y="236"/>
                    <a:pt x="443" y="236"/>
                    <a:pt x="443" y="236"/>
                  </a:cubicBezTo>
                  <a:cubicBezTo>
                    <a:pt x="450" y="236"/>
                    <a:pt x="455" y="231"/>
                    <a:pt x="455" y="224"/>
                  </a:cubicBezTo>
                  <a:cubicBezTo>
                    <a:pt x="455" y="222"/>
                    <a:pt x="455" y="222"/>
                    <a:pt x="455" y="222"/>
                  </a:cubicBezTo>
                  <a:cubicBezTo>
                    <a:pt x="467" y="233"/>
                    <a:pt x="477" y="244"/>
                    <a:pt x="488" y="256"/>
                  </a:cubicBezTo>
                  <a:cubicBezTo>
                    <a:pt x="437" y="256"/>
                    <a:pt x="437" y="256"/>
                    <a:pt x="437" y="256"/>
                  </a:cubicBezTo>
                  <a:cubicBezTo>
                    <a:pt x="435" y="249"/>
                    <a:pt x="432" y="242"/>
                    <a:pt x="428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3"/>
            <p:cNvSpPr>
              <a:spLocks/>
            </p:cNvSpPr>
            <p:nvPr/>
          </p:nvSpPr>
          <p:spPr bwMode="auto">
            <a:xfrm>
              <a:off x="2160588" y="2949576"/>
              <a:ext cx="303213" cy="277813"/>
            </a:xfrm>
            <a:custGeom>
              <a:avLst/>
              <a:gdLst>
                <a:gd name="T0" fmla="*/ 12 w 195"/>
                <a:gd name="T1" fmla="*/ 119 h 179"/>
                <a:gd name="T2" fmla="*/ 53 w 195"/>
                <a:gd name="T3" fmla="*/ 176 h 179"/>
                <a:gd name="T4" fmla="*/ 58 w 195"/>
                <a:gd name="T5" fmla="*/ 177 h 179"/>
                <a:gd name="T6" fmla="*/ 151 w 195"/>
                <a:gd name="T7" fmla="*/ 172 h 179"/>
                <a:gd name="T8" fmla="*/ 187 w 195"/>
                <a:gd name="T9" fmla="*/ 79 h 179"/>
                <a:gd name="T10" fmla="*/ 79 w 195"/>
                <a:gd name="T11" fmla="*/ 11 h 179"/>
                <a:gd name="T12" fmla="*/ 12 w 195"/>
                <a:gd name="T13" fmla="*/ 1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79">
                  <a:moveTo>
                    <a:pt x="12" y="119"/>
                  </a:moveTo>
                  <a:cubicBezTo>
                    <a:pt x="17" y="144"/>
                    <a:pt x="33" y="164"/>
                    <a:pt x="53" y="176"/>
                  </a:cubicBezTo>
                  <a:cubicBezTo>
                    <a:pt x="55" y="176"/>
                    <a:pt x="56" y="176"/>
                    <a:pt x="58" y="177"/>
                  </a:cubicBezTo>
                  <a:cubicBezTo>
                    <a:pt x="95" y="179"/>
                    <a:pt x="126" y="177"/>
                    <a:pt x="151" y="172"/>
                  </a:cubicBezTo>
                  <a:cubicBezTo>
                    <a:pt x="180" y="152"/>
                    <a:pt x="195" y="115"/>
                    <a:pt x="187" y="79"/>
                  </a:cubicBezTo>
                  <a:cubicBezTo>
                    <a:pt x="176" y="30"/>
                    <a:pt x="127" y="0"/>
                    <a:pt x="79" y="11"/>
                  </a:cubicBezTo>
                  <a:cubicBezTo>
                    <a:pt x="30" y="23"/>
                    <a:pt x="0" y="71"/>
                    <a:pt x="12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4"/>
            <p:cNvSpPr>
              <a:spLocks/>
            </p:cNvSpPr>
            <p:nvPr/>
          </p:nvSpPr>
          <p:spPr bwMode="auto">
            <a:xfrm>
              <a:off x="2130425" y="3136901"/>
              <a:ext cx="506413" cy="182563"/>
            </a:xfrm>
            <a:custGeom>
              <a:avLst/>
              <a:gdLst>
                <a:gd name="T0" fmla="*/ 93 w 325"/>
                <a:gd name="T1" fmla="*/ 64 h 117"/>
                <a:gd name="T2" fmla="*/ 76 w 325"/>
                <a:gd name="T3" fmla="*/ 63 h 117"/>
                <a:gd name="T4" fmla="*/ 29 w 325"/>
                <a:gd name="T5" fmla="*/ 58 h 117"/>
                <a:gd name="T6" fmla="*/ 27 w 325"/>
                <a:gd name="T7" fmla="*/ 58 h 117"/>
                <a:gd name="T8" fmla="*/ 2 w 325"/>
                <a:gd name="T9" fmla="*/ 78 h 117"/>
                <a:gd name="T10" fmla="*/ 22 w 325"/>
                <a:gd name="T11" fmla="*/ 106 h 117"/>
                <a:gd name="T12" fmla="*/ 73 w 325"/>
                <a:gd name="T13" fmla="*/ 111 h 117"/>
                <a:gd name="T14" fmla="*/ 74 w 325"/>
                <a:gd name="T15" fmla="*/ 111 h 117"/>
                <a:gd name="T16" fmla="*/ 242 w 325"/>
                <a:gd name="T17" fmla="*/ 89 h 117"/>
                <a:gd name="T18" fmla="*/ 259 w 325"/>
                <a:gd name="T19" fmla="*/ 82 h 117"/>
                <a:gd name="T20" fmla="*/ 317 w 325"/>
                <a:gd name="T21" fmla="*/ 39 h 117"/>
                <a:gd name="T22" fmla="*/ 313 w 325"/>
                <a:gd name="T23" fmla="*/ 6 h 117"/>
                <a:gd name="T24" fmla="*/ 300 w 325"/>
                <a:gd name="T25" fmla="*/ 1 h 117"/>
                <a:gd name="T26" fmla="*/ 280 w 325"/>
                <a:gd name="T27" fmla="*/ 9 h 117"/>
                <a:gd name="T28" fmla="*/ 280 w 325"/>
                <a:gd name="T29" fmla="*/ 10 h 117"/>
                <a:gd name="T30" fmla="*/ 279 w 325"/>
                <a:gd name="T31" fmla="*/ 10 h 117"/>
                <a:gd name="T32" fmla="*/ 279 w 325"/>
                <a:gd name="T33" fmla="*/ 10 h 117"/>
                <a:gd name="T34" fmla="*/ 279 w 325"/>
                <a:gd name="T35" fmla="*/ 10 h 117"/>
                <a:gd name="T36" fmla="*/ 229 w 325"/>
                <a:gd name="T37" fmla="*/ 43 h 117"/>
                <a:gd name="T38" fmla="*/ 225 w 325"/>
                <a:gd name="T39" fmla="*/ 44 h 117"/>
                <a:gd name="T40" fmla="*/ 149 w 325"/>
                <a:gd name="T41" fmla="*/ 62 h 117"/>
                <a:gd name="T42" fmla="*/ 93 w 325"/>
                <a:gd name="T43" fmla="*/ 6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" h="117">
                  <a:moveTo>
                    <a:pt x="93" y="64"/>
                  </a:moveTo>
                  <a:cubicBezTo>
                    <a:pt x="87" y="64"/>
                    <a:pt x="82" y="64"/>
                    <a:pt x="76" y="63"/>
                  </a:cubicBezTo>
                  <a:cubicBezTo>
                    <a:pt x="61" y="62"/>
                    <a:pt x="45" y="61"/>
                    <a:pt x="29" y="58"/>
                  </a:cubicBezTo>
                  <a:cubicBezTo>
                    <a:pt x="28" y="58"/>
                    <a:pt x="28" y="58"/>
                    <a:pt x="27" y="58"/>
                  </a:cubicBezTo>
                  <a:cubicBezTo>
                    <a:pt x="15" y="57"/>
                    <a:pt x="4" y="66"/>
                    <a:pt x="2" y="78"/>
                  </a:cubicBezTo>
                  <a:cubicBezTo>
                    <a:pt x="0" y="92"/>
                    <a:pt x="9" y="104"/>
                    <a:pt x="22" y="106"/>
                  </a:cubicBezTo>
                  <a:cubicBezTo>
                    <a:pt x="39" y="108"/>
                    <a:pt x="57" y="110"/>
                    <a:pt x="73" y="111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151" y="117"/>
                    <a:pt x="206" y="104"/>
                    <a:pt x="242" y="89"/>
                  </a:cubicBezTo>
                  <a:cubicBezTo>
                    <a:pt x="248" y="87"/>
                    <a:pt x="254" y="84"/>
                    <a:pt x="259" y="82"/>
                  </a:cubicBezTo>
                  <a:cubicBezTo>
                    <a:pt x="298" y="63"/>
                    <a:pt x="315" y="42"/>
                    <a:pt x="317" y="39"/>
                  </a:cubicBezTo>
                  <a:cubicBezTo>
                    <a:pt x="325" y="29"/>
                    <a:pt x="324" y="14"/>
                    <a:pt x="313" y="6"/>
                  </a:cubicBezTo>
                  <a:cubicBezTo>
                    <a:pt x="309" y="3"/>
                    <a:pt x="305" y="1"/>
                    <a:pt x="300" y="1"/>
                  </a:cubicBezTo>
                  <a:cubicBezTo>
                    <a:pt x="292" y="0"/>
                    <a:pt x="285" y="3"/>
                    <a:pt x="280" y="9"/>
                  </a:cubicBezTo>
                  <a:cubicBezTo>
                    <a:pt x="280" y="10"/>
                    <a:pt x="280" y="10"/>
                    <a:pt x="280" y="10"/>
                  </a:cubicBezTo>
                  <a:cubicBezTo>
                    <a:pt x="279" y="10"/>
                    <a:pt x="279" y="10"/>
                    <a:pt x="279" y="10"/>
                  </a:cubicBezTo>
                  <a:cubicBezTo>
                    <a:pt x="279" y="10"/>
                    <a:pt x="279" y="10"/>
                    <a:pt x="279" y="10"/>
                  </a:cubicBezTo>
                  <a:cubicBezTo>
                    <a:pt x="279" y="10"/>
                    <a:pt x="279" y="10"/>
                    <a:pt x="279" y="10"/>
                  </a:cubicBezTo>
                  <a:cubicBezTo>
                    <a:pt x="275" y="15"/>
                    <a:pt x="260" y="29"/>
                    <a:pt x="229" y="43"/>
                  </a:cubicBezTo>
                  <a:cubicBezTo>
                    <a:pt x="228" y="43"/>
                    <a:pt x="226" y="44"/>
                    <a:pt x="225" y="44"/>
                  </a:cubicBezTo>
                  <a:cubicBezTo>
                    <a:pt x="202" y="53"/>
                    <a:pt x="177" y="60"/>
                    <a:pt x="149" y="62"/>
                  </a:cubicBezTo>
                  <a:cubicBezTo>
                    <a:pt x="131" y="64"/>
                    <a:pt x="113" y="65"/>
                    <a:pt x="9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5"/>
            <p:cNvSpPr>
              <a:spLocks/>
            </p:cNvSpPr>
            <p:nvPr/>
          </p:nvSpPr>
          <p:spPr bwMode="auto">
            <a:xfrm>
              <a:off x="2735263" y="3636963"/>
              <a:ext cx="460375" cy="342900"/>
            </a:xfrm>
            <a:custGeom>
              <a:avLst/>
              <a:gdLst>
                <a:gd name="T0" fmla="*/ 253 w 290"/>
                <a:gd name="T1" fmla="*/ 0 h 216"/>
                <a:gd name="T2" fmla="*/ 36 w 290"/>
                <a:gd name="T3" fmla="*/ 0 h 216"/>
                <a:gd name="T4" fmla="*/ 0 w 290"/>
                <a:gd name="T5" fmla="*/ 216 h 216"/>
                <a:gd name="T6" fmla="*/ 290 w 290"/>
                <a:gd name="T7" fmla="*/ 216 h 216"/>
                <a:gd name="T8" fmla="*/ 253 w 290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16">
                  <a:moveTo>
                    <a:pt x="253" y="0"/>
                  </a:moveTo>
                  <a:lnTo>
                    <a:pt x="36" y="0"/>
                  </a:lnTo>
                  <a:lnTo>
                    <a:pt x="0" y="216"/>
                  </a:lnTo>
                  <a:lnTo>
                    <a:pt x="290" y="216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26"/>
            <p:cNvSpPr>
              <a:spLocks/>
            </p:cNvSpPr>
            <p:nvPr/>
          </p:nvSpPr>
          <p:spPr bwMode="auto">
            <a:xfrm>
              <a:off x="2667000" y="2524126"/>
              <a:ext cx="196850" cy="212725"/>
            </a:xfrm>
            <a:custGeom>
              <a:avLst/>
              <a:gdLst>
                <a:gd name="T0" fmla="*/ 55 w 126"/>
                <a:gd name="T1" fmla="*/ 89 h 136"/>
                <a:gd name="T2" fmla="*/ 75 w 126"/>
                <a:gd name="T3" fmla="*/ 76 h 136"/>
                <a:gd name="T4" fmla="*/ 111 w 126"/>
                <a:gd name="T5" fmla="*/ 51 h 136"/>
                <a:gd name="T6" fmla="*/ 124 w 126"/>
                <a:gd name="T7" fmla="*/ 34 h 136"/>
                <a:gd name="T8" fmla="*/ 115 w 126"/>
                <a:gd name="T9" fmla="*/ 20 h 136"/>
                <a:gd name="T10" fmla="*/ 45 w 126"/>
                <a:gd name="T11" fmla="*/ 2 h 136"/>
                <a:gd name="T12" fmla="*/ 30 w 126"/>
                <a:gd name="T13" fmla="*/ 10 h 136"/>
                <a:gd name="T14" fmla="*/ 30 w 126"/>
                <a:gd name="T15" fmla="*/ 12 h 136"/>
                <a:gd name="T16" fmla="*/ 38 w 126"/>
                <a:gd name="T17" fmla="*/ 26 h 136"/>
                <a:gd name="T18" fmla="*/ 67 w 126"/>
                <a:gd name="T19" fmla="*/ 34 h 136"/>
                <a:gd name="T20" fmla="*/ 81 w 126"/>
                <a:gd name="T21" fmla="*/ 37 h 136"/>
                <a:gd name="T22" fmla="*/ 71 w 126"/>
                <a:gd name="T23" fmla="*/ 43 h 136"/>
                <a:gd name="T24" fmla="*/ 51 w 126"/>
                <a:gd name="T25" fmla="*/ 57 h 136"/>
                <a:gd name="T26" fmla="*/ 15 w 126"/>
                <a:gd name="T27" fmla="*/ 81 h 136"/>
                <a:gd name="T28" fmla="*/ 2 w 126"/>
                <a:gd name="T29" fmla="*/ 99 h 136"/>
                <a:gd name="T30" fmla="*/ 2 w 126"/>
                <a:gd name="T31" fmla="*/ 99 h 136"/>
                <a:gd name="T32" fmla="*/ 11 w 126"/>
                <a:gd name="T33" fmla="*/ 114 h 136"/>
                <a:gd name="T34" fmla="*/ 89 w 126"/>
                <a:gd name="T35" fmla="*/ 134 h 136"/>
                <a:gd name="T36" fmla="*/ 103 w 126"/>
                <a:gd name="T37" fmla="*/ 126 h 136"/>
                <a:gd name="T38" fmla="*/ 104 w 126"/>
                <a:gd name="T39" fmla="*/ 123 h 136"/>
                <a:gd name="T40" fmla="*/ 96 w 126"/>
                <a:gd name="T41" fmla="*/ 108 h 136"/>
                <a:gd name="T42" fmla="*/ 61 w 126"/>
                <a:gd name="T43" fmla="*/ 99 h 136"/>
                <a:gd name="T44" fmla="*/ 57 w 126"/>
                <a:gd name="T45" fmla="*/ 98 h 136"/>
                <a:gd name="T46" fmla="*/ 55 w 126"/>
                <a:gd name="T47" fmla="*/ 8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36">
                  <a:moveTo>
                    <a:pt x="55" y="89"/>
                  </a:moveTo>
                  <a:cubicBezTo>
                    <a:pt x="60" y="86"/>
                    <a:pt x="69" y="80"/>
                    <a:pt x="75" y="76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48"/>
                    <a:pt x="123" y="40"/>
                    <a:pt x="124" y="34"/>
                  </a:cubicBezTo>
                  <a:cubicBezTo>
                    <a:pt x="126" y="28"/>
                    <a:pt x="122" y="22"/>
                    <a:pt x="115" y="20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38" y="0"/>
                    <a:pt x="32" y="4"/>
                    <a:pt x="30" y="1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8"/>
                    <a:pt x="32" y="25"/>
                    <a:pt x="38" y="2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72" y="35"/>
                    <a:pt x="77" y="36"/>
                    <a:pt x="81" y="37"/>
                  </a:cubicBezTo>
                  <a:cubicBezTo>
                    <a:pt x="76" y="39"/>
                    <a:pt x="71" y="43"/>
                    <a:pt x="71" y="43"/>
                  </a:cubicBezTo>
                  <a:cubicBezTo>
                    <a:pt x="65" y="47"/>
                    <a:pt x="56" y="53"/>
                    <a:pt x="51" y="57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0" y="84"/>
                    <a:pt x="4" y="93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106"/>
                    <a:pt x="4" y="112"/>
                    <a:pt x="11" y="11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5" y="136"/>
                    <a:pt x="102" y="132"/>
                    <a:pt x="103" y="126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6" y="116"/>
                    <a:pt x="102" y="110"/>
                    <a:pt x="96" y="108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59" y="98"/>
                    <a:pt x="57" y="98"/>
                    <a:pt x="57" y="98"/>
                  </a:cubicBezTo>
                  <a:cubicBezTo>
                    <a:pt x="50" y="97"/>
                    <a:pt x="50" y="93"/>
                    <a:pt x="5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7"/>
            <p:cNvSpPr>
              <a:spLocks/>
            </p:cNvSpPr>
            <p:nvPr/>
          </p:nvSpPr>
          <p:spPr bwMode="auto">
            <a:xfrm>
              <a:off x="2546350" y="2714626"/>
              <a:ext cx="182563" cy="190500"/>
            </a:xfrm>
            <a:custGeom>
              <a:avLst/>
              <a:gdLst>
                <a:gd name="T0" fmla="*/ 48 w 117"/>
                <a:gd name="T1" fmla="*/ 77 h 122"/>
                <a:gd name="T2" fmla="*/ 67 w 117"/>
                <a:gd name="T3" fmla="*/ 69 h 122"/>
                <a:gd name="T4" fmla="*/ 101 w 117"/>
                <a:gd name="T5" fmla="*/ 54 h 122"/>
                <a:gd name="T6" fmla="*/ 114 w 117"/>
                <a:gd name="T7" fmla="*/ 42 h 122"/>
                <a:gd name="T8" fmla="*/ 109 w 117"/>
                <a:gd name="T9" fmla="*/ 29 h 122"/>
                <a:gd name="T10" fmla="*/ 53 w 117"/>
                <a:gd name="T11" fmla="*/ 2 h 122"/>
                <a:gd name="T12" fmla="*/ 40 w 117"/>
                <a:gd name="T13" fmla="*/ 7 h 122"/>
                <a:gd name="T14" fmla="*/ 39 w 117"/>
                <a:gd name="T15" fmla="*/ 9 h 122"/>
                <a:gd name="T16" fmla="*/ 44 w 117"/>
                <a:gd name="T17" fmla="*/ 22 h 122"/>
                <a:gd name="T18" fmla="*/ 67 w 117"/>
                <a:gd name="T19" fmla="*/ 33 h 122"/>
                <a:gd name="T20" fmla="*/ 78 w 117"/>
                <a:gd name="T21" fmla="*/ 37 h 122"/>
                <a:gd name="T22" fmla="*/ 68 w 117"/>
                <a:gd name="T23" fmla="*/ 41 h 122"/>
                <a:gd name="T24" fmla="*/ 50 w 117"/>
                <a:gd name="T25" fmla="*/ 49 h 122"/>
                <a:gd name="T26" fmla="*/ 16 w 117"/>
                <a:gd name="T27" fmla="*/ 64 h 122"/>
                <a:gd name="T28" fmla="*/ 3 w 117"/>
                <a:gd name="T29" fmla="*/ 77 h 122"/>
                <a:gd name="T30" fmla="*/ 3 w 117"/>
                <a:gd name="T31" fmla="*/ 77 h 122"/>
                <a:gd name="T32" fmla="*/ 7 w 117"/>
                <a:gd name="T33" fmla="*/ 91 h 122"/>
                <a:gd name="T34" fmla="*/ 69 w 117"/>
                <a:gd name="T35" fmla="*/ 120 h 122"/>
                <a:gd name="T36" fmla="*/ 83 w 117"/>
                <a:gd name="T37" fmla="*/ 115 h 122"/>
                <a:gd name="T38" fmla="*/ 84 w 117"/>
                <a:gd name="T39" fmla="*/ 113 h 122"/>
                <a:gd name="T40" fmla="*/ 79 w 117"/>
                <a:gd name="T41" fmla="*/ 99 h 122"/>
                <a:gd name="T42" fmla="*/ 52 w 117"/>
                <a:gd name="T43" fmla="*/ 86 h 122"/>
                <a:gd name="T44" fmla="*/ 48 w 117"/>
                <a:gd name="T45" fmla="*/ 85 h 122"/>
                <a:gd name="T46" fmla="*/ 48 w 117"/>
                <a:gd name="T47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22">
                  <a:moveTo>
                    <a:pt x="48" y="77"/>
                  </a:moveTo>
                  <a:cubicBezTo>
                    <a:pt x="53" y="75"/>
                    <a:pt x="61" y="72"/>
                    <a:pt x="67" y="69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6" y="52"/>
                    <a:pt x="112" y="46"/>
                    <a:pt x="114" y="42"/>
                  </a:cubicBezTo>
                  <a:cubicBezTo>
                    <a:pt x="117" y="37"/>
                    <a:pt x="114" y="31"/>
                    <a:pt x="109" y="29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8" y="0"/>
                    <a:pt x="42" y="2"/>
                    <a:pt x="40" y="7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7" y="14"/>
                    <a:pt x="39" y="20"/>
                    <a:pt x="44" y="22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71" y="35"/>
                    <a:pt x="75" y="36"/>
                    <a:pt x="78" y="37"/>
                  </a:cubicBezTo>
                  <a:cubicBezTo>
                    <a:pt x="74" y="39"/>
                    <a:pt x="68" y="41"/>
                    <a:pt x="68" y="41"/>
                  </a:cubicBezTo>
                  <a:cubicBezTo>
                    <a:pt x="63" y="43"/>
                    <a:pt x="55" y="47"/>
                    <a:pt x="50" y="4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1" y="66"/>
                    <a:pt x="5" y="72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82"/>
                    <a:pt x="2" y="88"/>
                    <a:pt x="7" y="91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74" y="122"/>
                    <a:pt x="80" y="120"/>
                    <a:pt x="83" y="115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6" y="108"/>
                    <a:pt x="84" y="101"/>
                    <a:pt x="79" y="9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0" y="85"/>
                    <a:pt x="48" y="85"/>
                    <a:pt x="48" y="85"/>
                  </a:cubicBezTo>
                  <a:cubicBezTo>
                    <a:pt x="43" y="82"/>
                    <a:pt x="43" y="79"/>
                    <a:pt x="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8"/>
            <p:cNvSpPr>
              <a:spLocks/>
            </p:cNvSpPr>
            <p:nvPr/>
          </p:nvSpPr>
          <p:spPr bwMode="auto">
            <a:xfrm>
              <a:off x="2416175" y="2849563"/>
              <a:ext cx="144463" cy="146050"/>
            </a:xfrm>
            <a:custGeom>
              <a:avLst/>
              <a:gdLst>
                <a:gd name="T0" fmla="*/ 3 w 93"/>
                <a:gd name="T1" fmla="*/ 59 h 94"/>
                <a:gd name="T2" fmla="*/ 44 w 93"/>
                <a:gd name="T3" fmla="*/ 92 h 94"/>
                <a:gd name="T4" fmla="*/ 54 w 93"/>
                <a:gd name="T5" fmla="*/ 90 h 94"/>
                <a:gd name="T6" fmla="*/ 56 w 93"/>
                <a:gd name="T7" fmla="*/ 89 h 94"/>
                <a:gd name="T8" fmla="*/ 54 w 93"/>
                <a:gd name="T9" fmla="*/ 78 h 94"/>
                <a:gd name="T10" fmla="*/ 37 w 93"/>
                <a:gd name="T11" fmla="*/ 64 h 94"/>
                <a:gd name="T12" fmla="*/ 35 w 93"/>
                <a:gd name="T13" fmla="*/ 62 h 94"/>
                <a:gd name="T14" fmla="*/ 36 w 93"/>
                <a:gd name="T15" fmla="*/ 57 h 94"/>
                <a:gd name="T16" fmla="*/ 50 w 93"/>
                <a:gd name="T17" fmla="*/ 54 h 94"/>
                <a:gd name="T18" fmla="*/ 78 w 93"/>
                <a:gd name="T19" fmla="*/ 49 h 94"/>
                <a:gd name="T20" fmla="*/ 90 w 93"/>
                <a:gd name="T21" fmla="*/ 42 h 94"/>
                <a:gd name="T22" fmla="*/ 89 w 93"/>
                <a:gd name="T23" fmla="*/ 32 h 94"/>
                <a:gd name="T24" fmla="*/ 52 w 93"/>
                <a:gd name="T25" fmla="*/ 3 h 94"/>
                <a:gd name="T26" fmla="*/ 42 w 93"/>
                <a:gd name="T27" fmla="*/ 4 h 94"/>
                <a:gd name="T28" fmla="*/ 41 w 93"/>
                <a:gd name="T29" fmla="*/ 5 h 94"/>
                <a:gd name="T30" fmla="*/ 42 w 93"/>
                <a:gd name="T31" fmla="*/ 16 h 94"/>
                <a:gd name="T32" fmla="*/ 57 w 93"/>
                <a:gd name="T33" fmla="*/ 27 h 94"/>
                <a:gd name="T34" fmla="*/ 64 w 93"/>
                <a:gd name="T35" fmla="*/ 33 h 94"/>
                <a:gd name="T36" fmla="*/ 57 w 93"/>
                <a:gd name="T37" fmla="*/ 34 h 94"/>
                <a:gd name="T38" fmla="*/ 42 w 93"/>
                <a:gd name="T39" fmla="*/ 36 h 94"/>
                <a:gd name="T40" fmla="*/ 15 w 93"/>
                <a:gd name="T41" fmla="*/ 41 h 94"/>
                <a:gd name="T42" fmla="*/ 2 w 93"/>
                <a:gd name="T43" fmla="*/ 49 h 94"/>
                <a:gd name="T44" fmla="*/ 2 w 93"/>
                <a:gd name="T45" fmla="*/ 49 h 94"/>
                <a:gd name="T46" fmla="*/ 3 w 93"/>
                <a:gd name="T47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94">
                  <a:moveTo>
                    <a:pt x="3" y="59"/>
                  </a:moveTo>
                  <a:cubicBezTo>
                    <a:pt x="44" y="92"/>
                    <a:pt x="44" y="92"/>
                    <a:pt x="44" y="92"/>
                  </a:cubicBezTo>
                  <a:cubicBezTo>
                    <a:pt x="47" y="94"/>
                    <a:pt x="52" y="94"/>
                    <a:pt x="54" y="90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86"/>
                    <a:pt x="58" y="81"/>
                    <a:pt x="54" y="78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3"/>
                    <a:pt x="35" y="62"/>
                    <a:pt x="35" y="62"/>
                  </a:cubicBezTo>
                  <a:cubicBezTo>
                    <a:pt x="31" y="60"/>
                    <a:pt x="32" y="57"/>
                    <a:pt x="36" y="57"/>
                  </a:cubicBezTo>
                  <a:cubicBezTo>
                    <a:pt x="40" y="56"/>
                    <a:pt x="46" y="55"/>
                    <a:pt x="50" y="5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82" y="48"/>
                    <a:pt x="88" y="45"/>
                    <a:pt x="90" y="42"/>
                  </a:cubicBezTo>
                  <a:cubicBezTo>
                    <a:pt x="93" y="39"/>
                    <a:pt x="92" y="35"/>
                    <a:pt x="89" y="32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9" y="0"/>
                    <a:pt x="44" y="1"/>
                    <a:pt x="42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8" y="8"/>
                    <a:pt x="39" y="13"/>
                    <a:pt x="42" y="1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30"/>
                    <a:pt x="62" y="31"/>
                    <a:pt x="64" y="33"/>
                  </a:cubicBezTo>
                  <a:cubicBezTo>
                    <a:pt x="61" y="33"/>
                    <a:pt x="57" y="34"/>
                    <a:pt x="57" y="34"/>
                  </a:cubicBezTo>
                  <a:cubicBezTo>
                    <a:pt x="53" y="35"/>
                    <a:pt x="46" y="36"/>
                    <a:pt x="42" y="36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1" y="42"/>
                    <a:pt x="5" y="45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52"/>
                    <a:pt x="0" y="57"/>
                    <a:pt x="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 flipH="1">
            <a:off x="9587899" y="2749139"/>
            <a:ext cx="622292" cy="688071"/>
            <a:chOff x="4614863" y="5014913"/>
            <a:chExt cx="946150" cy="1046163"/>
          </a:xfrm>
          <a:solidFill>
            <a:schemeClr val="bg1"/>
          </a:solidFill>
        </p:grpSpPr>
        <p:sp>
          <p:nvSpPr>
            <p:cNvPr id="191" name="Freeform 55"/>
            <p:cNvSpPr>
              <a:spLocks/>
            </p:cNvSpPr>
            <p:nvPr/>
          </p:nvSpPr>
          <p:spPr bwMode="auto">
            <a:xfrm>
              <a:off x="5248275" y="5014913"/>
              <a:ext cx="312738" cy="293688"/>
            </a:xfrm>
            <a:custGeom>
              <a:avLst/>
              <a:gdLst>
                <a:gd name="T0" fmla="*/ 130 w 201"/>
                <a:gd name="T1" fmla="*/ 16 h 188"/>
                <a:gd name="T2" fmla="*/ 15 w 201"/>
                <a:gd name="T3" fmla="*/ 71 h 188"/>
                <a:gd name="T4" fmla="*/ 56 w 201"/>
                <a:gd name="T5" fmla="*/ 180 h 188"/>
                <a:gd name="T6" fmla="*/ 72 w 201"/>
                <a:gd name="T7" fmla="*/ 139 h 188"/>
                <a:gd name="T8" fmla="*/ 113 w 201"/>
                <a:gd name="T9" fmla="*/ 120 h 188"/>
                <a:gd name="T10" fmla="*/ 132 w 201"/>
                <a:gd name="T11" fmla="*/ 161 h 188"/>
                <a:gd name="T12" fmla="*/ 122 w 201"/>
                <a:gd name="T13" fmla="*/ 188 h 188"/>
                <a:gd name="T14" fmla="*/ 185 w 201"/>
                <a:gd name="T15" fmla="*/ 131 h 188"/>
                <a:gd name="T16" fmla="*/ 130 w 201"/>
                <a:gd name="T17" fmla="*/ 1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188">
                  <a:moveTo>
                    <a:pt x="130" y="16"/>
                  </a:moveTo>
                  <a:cubicBezTo>
                    <a:pt x="83" y="0"/>
                    <a:pt x="32" y="24"/>
                    <a:pt x="15" y="71"/>
                  </a:cubicBezTo>
                  <a:cubicBezTo>
                    <a:pt x="0" y="113"/>
                    <a:pt x="18" y="159"/>
                    <a:pt x="56" y="180"/>
                  </a:cubicBezTo>
                  <a:cubicBezTo>
                    <a:pt x="62" y="168"/>
                    <a:pt x="67" y="154"/>
                    <a:pt x="72" y="139"/>
                  </a:cubicBezTo>
                  <a:cubicBezTo>
                    <a:pt x="78" y="123"/>
                    <a:pt x="96" y="114"/>
                    <a:pt x="113" y="120"/>
                  </a:cubicBezTo>
                  <a:cubicBezTo>
                    <a:pt x="130" y="126"/>
                    <a:pt x="138" y="144"/>
                    <a:pt x="132" y="161"/>
                  </a:cubicBezTo>
                  <a:cubicBezTo>
                    <a:pt x="129" y="170"/>
                    <a:pt x="126" y="180"/>
                    <a:pt x="122" y="188"/>
                  </a:cubicBezTo>
                  <a:cubicBezTo>
                    <a:pt x="150" y="181"/>
                    <a:pt x="174" y="160"/>
                    <a:pt x="185" y="131"/>
                  </a:cubicBezTo>
                  <a:cubicBezTo>
                    <a:pt x="201" y="84"/>
                    <a:pt x="177" y="33"/>
                    <a:pt x="13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6"/>
            <p:cNvSpPr>
              <a:spLocks/>
            </p:cNvSpPr>
            <p:nvPr/>
          </p:nvSpPr>
          <p:spPr bwMode="auto">
            <a:xfrm>
              <a:off x="4732338" y="5116513"/>
              <a:ext cx="660400" cy="944563"/>
            </a:xfrm>
            <a:custGeom>
              <a:avLst/>
              <a:gdLst>
                <a:gd name="T0" fmla="*/ 372 w 423"/>
                <a:gd name="T1" fmla="*/ 299 h 606"/>
                <a:gd name="T2" fmla="*/ 329 w 423"/>
                <a:gd name="T3" fmla="*/ 263 h 606"/>
                <a:gd name="T4" fmla="*/ 192 w 423"/>
                <a:gd name="T5" fmla="*/ 263 h 606"/>
                <a:gd name="T6" fmla="*/ 263 w 423"/>
                <a:gd name="T7" fmla="*/ 186 h 606"/>
                <a:gd name="T8" fmla="*/ 257 w 423"/>
                <a:gd name="T9" fmla="*/ 173 h 606"/>
                <a:gd name="T10" fmla="*/ 239 w 423"/>
                <a:gd name="T11" fmla="*/ 104 h 606"/>
                <a:gd name="T12" fmla="*/ 266 w 423"/>
                <a:gd name="T13" fmla="*/ 67 h 606"/>
                <a:gd name="T14" fmla="*/ 302 w 423"/>
                <a:gd name="T15" fmla="*/ 93 h 606"/>
                <a:gd name="T16" fmla="*/ 303 w 423"/>
                <a:gd name="T17" fmla="*/ 95 h 606"/>
                <a:gd name="T18" fmla="*/ 304 w 423"/>
                <a:gd name="T19" fmla="*/ 101 h 606"/>
                <a:gd name="T20" fmla="*/ 309 w 423"/>
                <a:gd name="T21" fmla="*/ 123 h 606"/>
                <a:gd name="T22" fmla="*/ 314 w 423"/>
                <a:gd name="T23" fmla="*/ 139 h 606"/>
                <a:gd name="T24" fmla="*/ 324 w 423"/>
                <a:gd name="T25" fmla="*/ 53 h 606"/>
                <a:gd name="T26" fmla="*/ 192 w 423"/>
                <a:gd name="T27" fmla="*/ 38 h 606"/>
                <a:gd name="T28" fmla="*/ 32 w 423"/>
                <a:gd name="T29" fmla="*/ 217 h 606"/>
                <a:gd name="T30" fmla="*/ 61 w 423"/>
                <a:gd name="T31" fmla="*/ 347 h 606"/>
                <a:gd name="T32" fmla="*/ 81 w 423"/>
                <a:gd name="T33" fmla="*/ 350 h 606"/>
                <a:gd name="T34" fmla="*/ 92 w 423"/>
                <a:gd name="T35" fmla="*/ 351 h 606"/>
                <a:gd name="T36" fmla="*/ 92 w 423"/>
                <a:gd name="T37" fmla="*/ 351 h 606"/>
                <a:gd name="T38" fmla="*/ 292 w 423"/>
                <a:gd name="T39" fmla="*/ 351 h 606"/>
                <a:gd name="T40" fmla="*/ 332 w 423"/>
                <a:gd name="T41" fmla="*/ 570 h 606"/>
                <a:gd name="T42" fmla="*/ 375 w 423"/>
                <a:gd name="T43" fmla="*/ 606 h 606"/>
                <a:gd name="T44" fmla="*/ 383 w 423"/>
                <a:gd name="T45" fmla="*/ 605 h 606"/>
                <a:gd name="T46" fmla="*/ 419 w 423"/>
                <a:gd name="T47" fmla="*/ 554 h 606"/>
                <a:gd name="T48" fmla="*/ 372 w 423"/>
                <a:gd name="T49" fmla="*/ 299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3" h="606">
                  <a:moveTo>
                    <a:pt x="372" y="299"/>
                  </a:moveTo>
                  <a:cubicBezTo>
                    <a:pt x="368" y="278"/>
                    <a:pt x="350" y="263"/>
                    <a:pt x="329" y="263"/>
                  </a:cubicBezTo>
                  <a:cubicBezTo>
                    <a:pt x="192" y="263"/>
                    <a:pt x="192" y="263"/>
                    <a:pt x="192" y="263"/>
                  </a:cubicBezTo>
                  <a:cubicBezTo>
                    <a:pt x="212" y="235"/>
                    <a:pt x="236" y="209"/>
                    <a:pt x="263" y="186"/>
                  </a:cubicBezTo>
                  <a:cubicBezTo>
                    <a:pt x="261" y="182"/>
                    <a:pt x="259" y="177"/>
                    <a:pt x="257" y="173"/>
                  </a:cubicBezTo>
                  <a:cubicBezTo>
                    <a:pt x="245" y="138"/>
                    <a:pt x="240" y="105"/>
                    <a:pt x="239" y="104"/>
                  </a:cubicBezTo>
                  <a:cubicBezTo>
                    <a:pt x="236" y="86"/>
                    <a:pt x="248" y="70"/>
                    <a:pt x="266" y="67"/>
                  </a:cubicBezTo>
                  <a:cubicBezTo>
                    <a:pt x="283" y="64"/>
                    <a:pt x="299" y="76"/>
                    <a:pt x="302" y="93"/>
                  </a:cubicBezTo>
                  <a:cubicBezTo>
                    <a:pt x="302" y="93"/>
                    <a:pt x="303" y="94"/>
                    <a:pt x="303" y="95"/>
                  </a:cubicBezTo>
                  <a:cubicBezTo>
                    <a:pt x="303" y="96"/>
                    <a:pt x="304" y="98"/>
                    <a:pt x="304" y="101"/>
                  </a:cubicBezTo>
                  <a:cubicBezTo>
                    <a:pt x="305" y="107"/>
                    <a:pt x="307" y="114"/>
                    <a:pt x="309" y="123"/>
                  </a:cubicBezTo>
                  <a:cubicBezTo>
                    <a:pt x="310" y="128"/>
                    <a:pt x="312" y="133"/>
                    <a:pt x="314" y="139"/>
                  </a:cubicBezTo>
                  <a:cubicBezTo>
                    <a:pt x="330" y="113"/>
                    <a:pt x="336" y="82"/>
                    <a:pt x="324" y="53"/>
                  </a:cubicBezTo>
                  <a:cubicBezTo>
                    <a:pt x="307" y="12"/>
                    <a:pt x="244" y="0"/>
                    <a:pt x="192" y="38"/>
                  </a:cubicBezTo>
                  <a:cubicBezTo>
                    <a:pt x="127" y="86"/>
                    <a:pt x="72" y="147"/>
                    <a:pt x="32" y="217"/>
                  </a:cubicBezTo>
                  <a:cubicBezTo>
                    <a:pt x="0" y="273"/>
                    <a:pt x="19" y="334"/>
                    <a:pt x="61" y="347"/>
                  </a:cubicBezTo>
                  <a:cubicBezTo>
                    <a:pt x="68" y="349"/>
                    <a:pt x="75" y="350"/>
                    <a:pt x="81" y="350"/>
                  </a:cubicBezTo>
                  <a:cubicBezTo>
                    <a:pt x="85" y="351"/>
                    <a:pt x="88" y="351"/>
                    <a:pt x="92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292" y="351"/>
                    <a:pt x="292" y="351"/>
                    <a:pt x="292" y="351"/>
                  </a:cubicBezTo>
                  <a:cubicBezTo>
                    <a:pt x="332" y="570"/>
                    <a:pt x="332" y="570"/>
                    <a:pt x="332" y="570"/>
                  </a:cubicBezTo>
                  <a:cubicBezTo>
                    <a:pt x="336" y="591"/>
                    <a:pt x="355" y="606"/>
                    <a:pt x="375" y="606"/>
                  </a:cubicBezTo>
                  <a:cubicBezTo>
                    <a:pt x="378" y="606"/>
                    <a:pt x="381" y="606"/>
                    <a:pt x="383" y="605"/>
                  </a:cubicBezTo>
                  <a:cubicBezTo>
                    <a:pt x="407" y="601"/>
                    <a:pt x="423" y="578"/>
                    <a:pt x="419" y="554"/>
                  </a:cubicBezTo>
                  <a:lnTo>
                    <a:pt x="37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7"/>
            <p:cNvSpPr>
              <a:spLocks/>
            </p:cNvSpPr>
            <p:nvPr/>
          </p:nvSpPr>
          <p:spPr bwMode="auto">
            <a:xfrm>
              <a:off x="4614863" y="5702301"/>
              <a:ext cx="460375" cy="342900"/>
            </a:xfrm>
            <a:custGeom>
              <a:avLst/>
              <a:gdLst>
                <a:gd name="T0" fmla="*/ 36 w 290"/>
                <a:gd name="T1" fmla="*/ 0 h 216"/>
                <a:gd name="T2" fmla="*/ 0 w 290"/>
                <a:gd name="T3" fmla="*/ 216 h 216"/>
                <a:gd name="T4" fmla="*/ 290 w 290"/>
                <a:gd name="T5" fmla="*/ 216 h 216"/>
                <a:gd name="T6" fmla="*/ 252 w 290"/>
                <a:gd name="T7" fmla="*/ 0 h 216"/>
                <a:gd name="T8" fmla="*/ 36 w 290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16">
                  <a:moveTo>
                    <a:pt x="36" y="0"/>
                  </a:moveTo>
                  <a:lnTo>
                    <a:pt x="0" y="216"/>
                  </a:lnTo>
                  <a:lnTo>
                    <a:pt x="290" y="216"/>
                  </a:lnTo>
                  <a:lnTo>
                    <a:pt x="252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"/>
            <p:cNvSpPr>
              <a:spLocks/>
            </p:cNvSpPr>
            <p:nvPr/>
          </p:nvSpPr>
          <p:spPr bwMode="auto">
            <a:xfrm>
              <a:off x="5116513" y="5211763"/>
              <a:ext cx="328613" cy="293688"/>
            </a:xfrm>
            <a:custGeom>
              <a:avLst/>
              <a:gdLst>
                <a:gd name="T0" fmla="*/ 208 w 211"/>
                <a:gd name="T1" fmla="*/ 14 h 189"/>
                <a:gd name="T2" fmla="*/ 194 w 211"/>
                <a:gd name="T3" fmla="*/ 1 h 189"/>
                <a:gd name="T4" fmla="*/ 186 w 211"/>
                <a:gd name="T5" fmla="*/ 0 h 189"/>
                <a:gd name="T6" fmla="*/ 164 w 211"/>
                <a:gd name="T7" fmla="*/ 16 h 189"/>
                <a:gd name="T8" fmla="*/ 148 w 211"/>
                <a:gd name="T9" fmla="*/ 57 h 189"/>
                <a:gd name="T10" fmla="*/ 115 w 211"/>
                <a:gd name="T11" fmla="*/ 121 h 189"/>
                <a:gd name="T12" fmla="*/ 99 w 211"/>
                <a:gd name="T13" fmla="*/ 138 h 189"/>
                <a:gd name="T14" fmla="*/ 93 w 211"/>
                <a:gd name="T15" fmla="*/ 142 h 189"/>
                <a:gd name="T16" fmla="*/ 88 w 211"/>
                <a:gd name="T17" fmla="*/ 138 h 189"/>
                <a:gd name="T18" fmla="*/ 75 w 211"/>
                <a:gd name="T19" fmla="*/ 120 h 189"/>
                <a:gd name="T20" fmla="*/ 62 w 211"/>
                <a:gd name="T21" fmla="*/ 86 h 189"/>
                <a:gd name="T22" fmla="*/ 55 w 211"/>
                <a:gd name="T23" fmla="*/ 64 h 189"/>
                <a:gd name="T24" fmla="*/ 50 w 211"/>
                <a:gd name="T25" fmla="*/ 42 h 189"/>
                <a:gd name="T26" fmla="*/ 49 w 211"/>
                <a:gd name="T27" fmla="*/ 35 h 189"/>
                <a:gd name="T28" fmla="*/ 49 w 211"/>
                <a:gd name="T29" fmla="*/ 33 h 189"/>
                <a:gd name="T30" fmla="*/ 25 w 211"/>
                <a:gd name="T31" fmla="*/ 13 h 189"/>
                <a:gd name="T32" fmla="*/ 21 w 211"/>
                <a:gd name="T33" fmla="*/ 14 h 189"/>
                <a:gd name="T34" fmla="*/ 5 w 211"/>
                <a:gd name="T35" fmla="*/ 24 h 189"/>
                <a:gd name="T36" fmla="*/ 1 w 211"/>
                <a:gd name="T37" fmla="*/ 41 h 189"/>
                <a:gd name="T38" fmla="*/ 1 w 211"/>
                <a:gd name="T39" fmla="*/ 42 h 189"/>
                <a:gd name="T40" fmla="*/ 19 w 211"/>
                <a:gd name="T41" fmla="*/ 109 h 189"/>
                <a:gd name="T42" fmla="*/ 23 w 211"/>
                <a:gd name="T43" fmla="*/ 120 h 189"/>
                <a:gd name="T44" fmla="*/ 43 w 211"/>
                <a:gd name="T45" fmla="*/ 159 h 189"/>
                <a:gd name="T46" fmla="*/ 63 w 211"/>
                <a:gd name="T47" fmla="*/ 179 h 189"/>
                <a:gd name="T48" fmla="*/ 93 w 211"/>
                <a:gd name="T49" fmla="*/ 189 h 189"/>
                <a:gd name="T50" fmla="*/ 93 w 211"/>
                <a:gd name="T51" fmla="*/ 189 h 189"/>
                <a:gd name="T52" fmla="*/ 126 w 211"/>
                <a:gd name="T53" fmla="*/ 178 h 189"/>
                <a:gd name="T54" fmla="*/ 167 w 211"/>
                <a:gd name="T55" fmla="*/ 127 h 189"/>
                <a:gd name="T56" fmla="*/ 197 w 211"/>
                <a:gd name="T57" fmla="*/ 64 h 189"/>
                <a:gd name="T58" fmla="*/ 209 w 211"/>
                <a:gd name="T59" fmla="*/ 32 h 189"/>
                <a:gd name="T60" fmla="*/ 208 w 211"/>
                <a:gd name="T61" fmla="*/ 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1" h="189">
                  <a:moveTo>
                    <a:pt x="208" y="14"/>
                  </a:moveTo>
                  <a:cubicBezTo>
                    <a:pt x="205" y="8"/>
                    <a:pt x="200" y="4"/>
                    <a:pt x="194" y="1"/>
                  </a:cubicBezTo>
                  <a:cubicBezTo>
                    <a:pt x="192" y="1"/>
                    <a:pt x="189" y="0"/>
                    <a:pt x="186" y="0"/>
                  </a:cubicBezTo>
                  <a:cubicBezTo>
                    <a:pt x="176" y="0"/>
                    <a:pt x="167" y="6"/>
                    <a:pt x="164" y="16"/>
                  </a:cubicBezTo>
                  <a:cubicBezTo>
                    <a:pt x="158" y="32"/>
                    <a:pt x="153" y="45"/>
                    <a:pt x="148" y="57"/>
                  </a:cubicBezTo>
                  <a:cubicBezTo>
                    <a:pt x="134" y="90"/>
                    <a:pt x="123" y="110"/>
                    <a:pt x="115" y="121"/>
                  </a:cubicBezTo>
                  <a:cubicBezTo>
                    <a:pt x="107" y="132"/>
                    <a:pt x="101" y="137"/>
                    <a:pt x="99" y="138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5" y="135"/>
                    <a:pt x="80" y="128"/>
                    <a:pt x="75" y="120"/>
                  </a:cubicBezTo>
                  <a:cubicBezTo>
                    <a:pt x="70" y="109"/>
                    <a:pt x="65" y="97"/>
                    <a:pt x="62" y="86"/>
                  </a:cubicBezTo>
                  <a:cubicBezTo>
                    <a:pt x="59" y="77"/>
                    <a:pt x="57" y="69"/>
                    <a:pt x="55" y="64"/>
                  </a:cubicBezTo>
                  <a:cubicBezTo>
                    <a:pt x="53" y="57"/>
                    <a:pt x="52" y="49"/>
                    <a:pt x="50" y="42"/>
                  </a:cubicBezTo>
                  <a:cubicBezTo>
                    <a:pt x="50" y="39"/>
                    <a:pt x="49" y="37"/>
                    <a:pt x="49" y="35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7" y="22"/>
                    <a:pt x="37" y="13"/>
                    <a:pt x="25" y="13"/>
                  </a:cubicBezTo>
                  <a:cubicBezTo>
                    <a:pt x="24" y="13"/>
                    <a:pt x="22" y="13"/>
                    <a:pt x="21" y="14"/>
                  </a:cubicBezTo>
                  <a:cubicBezTo>
                    <a:pt x="15" y="15"/>
                    <a:pt x="9" y="18"/>
                    <a:pt x="5" y="24"/>
                  </a:cubicBezTo>
                  <a:cubicBezTo>
                    <a:pt x="2" y="29"/>
                    <a:pt x="0" y="35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3" y="53"/>
                    <a:pt x="9" y="80"/>
                    <a:pt x="19" y="109"/>
                  </a:cubicBezTo>
                  <a:cubicBezTo>
                    <a:pt x="20" y="113"/>
                    <a:pt x="22" y="116"/>
                    <a:pt x="23" y="120"/>
                  </a:cubicBezTo>
                  <a:cubicBezTo>
                    <a:pt x="28" y="132"/>
                    <a:pt x="34" y="146"/>
                    <a:pt x="43" y="159"/>
                  </a:cubicBezTo>
                  <a:cubicBezTo>
                    <a:pt x="50" y="168"/>
                    <a:pt x="56" y="174"/>
                    <a:pt x="63" y="179"/>
                  </a:cubicBezTo>
                  <a:cubicBezTo>
                    <a:pt x="68" y="183"/>
                    <a:pt x="79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104" y="189"/>
                    <a:pt x="116" y="185"/>
                    <a:pt x="126" y="178"/>
                  </a:cubicBezTo>
                  <a:cubicBezTo>
                    <a:pt x="141" y="167"/>
                    <a:pt x="153" y="152"/>
                    <a:pt x="167" y="127"/>
                  </a:cubicBezTo>
                  <a:cubicBezTo>
                    <a:pt x="177" y="110"/>
                    <a:pt x="187" y="89"/>
                    <a:pt x="197" y="64"/>
                  </a:cubicBezTo>
                  <a:cubicBezTo>
                    <a:pt x="201" y="54"/>
                    <a:pt x="205" y="44"/>
                    <a:pt x="209" y="32"/>
                  </a:cubicBezTo>
                  <a:cubicBezTo>
                    <a:pt x="211" y="26"/>
                    <a:pt x="211" y="20"/>
                    <a:pt x="20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09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六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379237" y="1545604"/>
            <a:ext cx="3433526" cy="3433526"/>
          </a:xfrm>
          <a:prstGeom prst="ellipse">
            <a:avLst/>
          </a:prstGeom>
          <a:noFill/>
          <a:ln w="28575">
            <a:solidFill>
              <a:srgbClr val="7F99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val 83"/>
          <p:cNvSpPr>
            <a:spLocks noChangeAspect="1"/>
          </p:cNvSpPr>
          <p:nvPr/>
        </p:nvSpPr>
        <p:spPr>
          <a:xfrm>
            <a:off x="7007471" y="1650782"/>
            <a:ext cx="633853" cy="633853"/>
          </a:xfrm>
          <a:prstGeom prst="ellipse">
            <a:avLst/>
          </a:prstGeom>
          <a:solidFill>
            <a:srgbClr val="F8841D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867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04</a:t>
            </a:r>
            <a:endParaRPr lang="en-US" sz="1867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815875" y="1964618"/>
            <a:ext cx="2599078" cy="2595500"/>
            <a:chOff x="4962095" y="2615460"/>
            <a:chExt cx="2306638" cy="2303463"/>
          </a:xfrm>
        </p:grpSpPr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4962095" y="2615460"/>
              <a:ext cx="2306638" cy="2303463"/>
            </a:xfrm>
            <a:prstGeom prst="ellipse">
              <a:avLst/>
            </a:prstGeom>
            <a:solidFill>
              <a:srgbClr val="5EC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5192283" y="2844060"/>
              <a:ext cx="1843088" cy="1846263"/>
            </a:xfrm>
            <a:prstGeom prst="ellipse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5422470" y="3077422"/>
              <a:ext cx="1382713" cy="1379538"/>
            </a:xfrm>
            <a:prstGeom prst="ellipse">
              <a:avLst/>
            </a:prstGeom>
            <a:solidFill>
              <a:srgbClr val="5EC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5655833" y="3307610"/>
              <a:ext cx="919163" cy="919163"/>
            </a:xfrm>
            <a:prstGeom prst="ellipse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5886020" y="3537797"/>
              <a:ext cx="458788" cy="458788"/>
            </a:xfrm>
            <a:prstGeom prst="ellipse">
              <a:avLst/>
            </a:prstGeom>
            <a:solidFill>
              <a:srgbClr val="5EC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Freeform 10"/>
          <p:cNvSpPr>
            <a:spLocks/>
          </p:cNvSpPr>
          <p:nvPr/>
        </p:nvSpPr>
        <p:spPr bwMode="auto">
          <a:xfrm>
            <a:off x="6097158" y="3263161"/>
            <a:ext cx="820738" cy="823913"/>
          </a:xfrm>
          <a:custGeom>
            <a:avLst/>
            <a:gdLst>
              <a:gd name="T0" fmla="*/ 0 w 517"/>
              <a:gd name="T1" fmla="*/ 0 h 519"/>
              <a:gd name="T2" fmla="*/ 517 w 517"/>
              <a:gd name="T3" fmla="*/ 519 h 519"/>
              <a:gd name="T4" fmla="*/ 0 w 517"/>
              <a:gd name="T5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7" h="519">
                <a:moveTo>
                  <a:pt x="0" y="0"/>
                </a:moveTo>
                <a:lnTo>
                  <a:pt x="517" y="5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12"/>
          <p:cNvSpPr>
            <a:spLocks/>
          </p:cNvSpPr>
          <p:nvPr/>
        </p:nvSpPr>
        <p:spPr bwMode="auto">
          <a:xfrm>
            <a:off x="6114620" y="3263161"/>
            <a:ext cx="995363" cy="579438"/>
          </a:xfrm>
          <a:custGeom>
            <a:avLst/>
            <a:gdLst>
              <a:gd name="T0" fmla="*/ 0 w 627"/>
              <a:gd name="T1" fmla="*/ 0 h 365"/>
              <a:gd name="T2" fmla="*/ 627 w 627"/>
              <a:gd name="T3" fmla="*/ 365 h 365"/>
              <a:gd name="T4" fmla="*/ 0 w 627"/>
              <a:gd name="T5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7" h="365">
                <a:moveTo>
                  <a:pt x="0" y="0"/>
                </a:moveTo>
                <a:lnTo>
                  <a:pt x="627" y="3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097158" y="3263161"/>
            <a:ext cx="1133543" cy="922115"/>
            <a:chOff x="6097158" y="3767985"/>
            <a:chExt cx="1012825" cy="823913"/>
          </a:xfrm>
        </p:grpSpPr>
        <p:sp>
          <p:nvSpPr>
            <p:cNvPr id="58" name="Line 11"/>
            <p:cNvSpPr>
              <a:spLocks noChangeShapeType="1"/>
            </p:cNvSpPr>
            <p:nvPr/>
          </p:nvSpPr>
          <p:spPr bwMode="auto">
            <a:xfrm>
              <a:off x="6097158" y="3767985"/>
              <a:ext cx="820738" cy="823913"/>
            </a:xfrm>
            <a:prstGeom prst="line">
              <a:avLst/>
            </a:prstGeom>
            <a:noFill/>
            <a:ln w="38100" cap="flat">
              <a:solidFill>
                <a:schemeClr val="tx1">
                  <a:lumMod val="50000"/>
                  <a:alpha val="2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6114620" y="3767985"/>
              <a:ext cx="995363" cy="579438"/>
            </a:xfrm>
            <a:prstGeom prst="line">
              <a:avLst/>
            </a:prstGeom>
            <a:noFill/>
            <a:ln w="38100" cap="flat">
              <a:solidFill>
                <a:schemeClr val="tx1">
                  <a:lumMod val="50000"/>
                  <a:alpha val="2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Line 14"/>
          <p:cNvSpPr>
            <a:spLocks noChangeShapeType="1"/>
          </p:cNvSpPr>
          <p:nvPr/>
        </p:nvSpPr>
        <p:spPr bwMode="auto">
          <a:xfrm flipV="1">
            <a:off x="6114621" y="2469324"/>
            <a:ext cx="793836" cy="793836"/>
          </a:xfrm>
          <a:prstGeom prst="line">
            <a:avLst/>
          </a:prstGeom>
          <a:noFill/>
          <a:ln w="68263" cap="rnd">
            <a:solidFill>
              <a:srgbClr val="3D516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15"/>
          <p:cNvSpPr>
            <a:spLocks/>
          </p:cNvSpPr>
          <p:nvPr/>
        </p:nvSpPr>
        <p:spPr bwMode="auto">
          <a:xfrm>
            <a:off x="6859584" y="1979579"/>
            <a:ext cx="540000" cy="540000"/>
          </a:xfrm>
          <a:custGeom>
            <a:avLst/>
            <a:gdLst>
              <a:gd name="T0" fmla="*/ 0 w 378"/>
              <a:gd name="T1" fmla="*/ 361 h 377"/>
              <a:gd name="T2" fmla="*/ 53 w 378"/>
              <a:gd name="T3" fmla="*/ 157 h 377"/>
              <a:gd name="T4" fmla="*/ 207 w 378"/>
              <a:gd name="T5" fmla="*/ 0 h 377"/>
              <a:gd name="T6" fmla="*/ 207 w 378"/>
              <a:gd name="T7" fmla="*/ 173 h 377"/>
              <a:gd name="T8" fmla="*/ 378 w 378"/>
              <a:gd name="T9" fmla="*/ 173 h 377"/>
              <a:gd name="T10" fmla="*/ 224 w 378"/>
              <a:gd name="T11" fmla="*/ 328 h 377"/>
              <a:gd name="T12" fmla="*/ 19 w 378"/>
              <a:gd name="T13" fmla="*/ 377 h 377"/>
              <a:gd name="T14" fmla="*/ 0 w 378"/>
              <a:gd name="T15" fmla="*/ 361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377">
                <a:moveTo>
                  <a:pt x="0" y="361"/>
                </a:moveTo>
                <a:lnTo>
                  <a:pt x="53" y="157"/>
                </a:lnTo>
                <a:lnTo>
                  <a:pt x="207" y="0"/>
                </a:lnTo>
                <a:lnTo>
                  <a:pt x="207" y="173"/>
                </a:lnTo>
                <a:lnTo>
                  <a:pt x="378" y="173"/>
                </a:lnTo>
                <a:lnTo>
                  <a:pt x="224" y="328"/>
                </a:lnTo>
                <a:lnTo>
                  <a:pt x="19" y="377"/>
                </a:lnTo>
                <a:lnTo>
                  <a:pt x="0" y="361"/>
                </a:lnTo>
                <a:close/>
              </a:path>
            </a:pathLst>
          </a:custGeom>
          <a:solidFill>
            <a:srgbClr val="3D51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Line 16"/>
          <p:cNvSpPr>
            <a:spLocks noChangeShapeType="1"/>
          </p:cNvSpPr>
          <p:nvPr/>
        </p:nvSpPr>
        <p:spPr bwMode="auto">
          <a:xfrm flipV="1">
            <a:off x="6097158" y="2034436"/>
            <a:ext cx="123825" cy="1228725"/>
          </a:xfrm>
          <a:prstGeom prst="line">
            <a:avLst/>
          </a:prstGeom>
          <a:noFill/>
          <a:ln w="68263" cap="rnd">
            <a:solidFill>
              <a:srgbClr val="3D516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7"/>
          <p:cNvSpPr>
            <a:spLocks/>
          </p:cNvSpPr>
          <p:nvPr/>
        </p:nvSpPr>
        <p:spPr bwMode="auto">
          <a:xfrm>
            <a:off x="6054295" y="1394673"/>
            <a:ext cx="422275" cy="655638"/>
          </a:xfrm>
          <a:custGeom>
            <a:avLst/>
            <a:gdLst>
              <a:gd name="T0" fmla="*/ 91 w 266"/>
              <a:gd name="T1" fmla="*/ 410 h 413"/>
              <a:gd name="T2" fmla="*/ 0 w 266"/>
              <a:gd name="T3" fmla="*/ 218 h 413"/>
              <a:gd name="T4" fmla="*/ 24 w 266"/>
              <a:gd name="T5" fmla="*/ 0 h 413"/>
              <a:gd name="T6" fmla="*/ 131 w 266"/>
              <a:gd name="T7" fmla="*/ 133 h 413"/>
              <a:gd name="T8" fmla="*/ 266 w 266"/>
              <a:gd name="T9" fmla="*/ 26 h 413"/>
              <a:gd name="T10" fmla="*/ 243 w 266"/>
              <a:gd name="T11" fmla="*/ 244 h 413"/>
              <a:gd name="T12" fmla="*/ 117 w 266"/>
              <a:gd name="T13" fmla="*/ 413 h 413"/>
              <a:gd name="T14" fmla="*/ 91 w 266"/>
              <a:gd name="T15" fmla="*/ 41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413">
                <a:moveTo>
                  <a:pt x="91" y="410"/>
                </a:moveTo>
                <a:lnTo>
                  <a:pt x="0" y="218"/>
                </a:lnTo>
                <a:lnTo>
                  <a:pt x="24" y="0"/>
                </a:lnTo>
                <a:lnTo>
                  <a:pt x="131" y="133"/>
                </a:lnTo>
                <a:lnTo>
                  <a:pt x="266" y="26"/>
                </a:lnTo>
                <a:lnTo>
                  <a:pt x="243" y="244"/>
                </a:lnTo>
                <a:lnTo>
                  <a:pt x="117" y="413"/>
                </a:lnTo>
                <a:lnTo>
                  <a:pt x="91" y="410"/>
                </a:lnTo>
                <a:close/>
              </a:path>
            </a:pathLst>
          </a:custGeom>
          <a:solidFill>
            <a:srgbClr val="3D51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82"/>
          <p:cNvSpPr>
            <a:spLocks noChangeAspect="1"/>
          </p:cNvSpPr>
          <p:nvPr/>
        </p:nvSpPr>
        <p:spPr>
          <a:xfrm>
            <a:off x="4549867" y="4185276"/>
            <a:ext cx="633853" cy="633853"/>
          </a:xfrm>
          <a:prstGeom prst="ellipse">
            <a:avLst/>
          </a:prstGeom>
          <a:solidFill>
            <a:srgbClr val="9BBB40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867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03</a:t>
            </a:r>
            <a:endParaRPr lang="en-US" sz="1867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5" name="Oval 84"/>
          <p:cNvSpPr>
            <a:spLocks noChangeAspect="1"/>
          </p:cNvSpPr>
          <p:nvPr/>
        </p:nvSpPr>
        <p:spPr>
          <a:xfrm>
            <a:off x="7539412" y="2948417"/>
            <a:ext cx="633853" cy="633853"/>
          </a:xfrm>
          <a:prstGeom prst="ellipse">
            <a:avLst/>
          </a:prstGeom>
          <a:solidFill>
            <a:srgbClr val="F26D64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867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05</a:t>
            </a:r>
            <a:endParaRPr lang="en-US" sz="1867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6" name="Oval 85"/>
          <p:cNvSpPr>
            <a:spLocks noChangeAspect="1"/>
          </p:cNvSpPr>
          <p:nvPr/>
        </p:nvSpPr>
        <p:spPr>
          <a:xfrm>
            <a:off x="4549867" y="1650782"/>
            <a:ext cx="633853" cy="633853"/>
          </a:xfrm>
          <a:prstGeom prst="ellipse">
            <a:avLst/>
          </a:prstGeom>
          <a:solidFill>
            <a:srgbClr val="5EC6D3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6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01</a:t>
            </a:r>
            <a:endParaRPr lang="en-US" sz="16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7" name="Oval 86"/>
          <p:cNvSpPr>
            <a:spLocks noChangeAspect="1"/>
          </p:cNvSpPr>
          <p:nvPr/>
        </p:nvSpPr>
        <p:spPr>
          <a:xfrm>
            <a:off x="4008778" y="2948417"/>
            <a:ext cx="633853" cy="633853"/>
          </a:xfrm>
          <a:prstGeom prst="ellipse">
            <a:avLst/>
          </a:prstGeom>
          <a:solidFill>
            <a:srgbClr val="936CAF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867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02</a:t>
            </a:r>
            <a:endParaRPr lang="en-US" sz="1867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8" name="Oval 82"/>
          <p:cNvSpPr>
            <a:spLocks noChangeAspect="1"/>
          </p:cNvSpPr>
          <p:nvPr/>
        </p:nvSpPr>
        <p:spPr>
          <a:xfrm>
            <a:off x="7007471" y="4185276"/>
            <a:ext cx="633853" cy="633853"/>
          </a:xfrm>
          <a:prstGeom prst="ellipse">
            <a:avLst/>
          </a:prstGeom>
          <a:solidFill>
            <a:srgbClr val="3C4E56"/>
          </a:solidFill>
          <a:ln w="57150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867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</a:t>
            </a:r>
            <a:r>
              <a:rPr lang="en-US" sz="1867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1683485" y="155221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249401" y="285518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697503" y="155221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676807" y="408670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680961" y="4086703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3C4E56"/>
                </a:solidFill>
              </a:rPr>
              <a:t>添加标题</a:t>
            </a:r>
            <a:endParaRPr lang="en-US" altLang="zh-CN" sz="2400" b="1" dirty="0" smtClean="0">
              <a:solidFill>
                <a:srgbClr val="3C4E5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136436" y="285518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36CAF"/>
                </a:solidFill>
              </a:rPr>
              <a:t>添加标题</a:t>
            </a:r>
            <a:endParaRPr lang="en-US" altLang="zh-CN" sz="2400" b="1" dirty="0" smtClean="0">
              <a:solidFill>
                <a:srgbClr val="936CAF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六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项流程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步骤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11"/>
          <p:cNvSpPr>
            <a:spLocks/>
          </p:cNvSpPr>
          <p:nvPr/>
        </p:nvSpPr>
        <p:spPr bwMode="auto">
          <a:xfrm flipV="1">
            <a:off x="7425267" y="1861487"/>
            <a:ext cx="3845984" cy="1471084"/>
          </a:xfrm>
          <a:custGeom>
            <a:avLst/>
            <a:gdLst>
              <a:gd name="T0" fmla="*/ 0 w 609"/>
              <a:gd name="T1" fmla="*/ 68 h 232"/>
              <a:gd name="T2" fmla="*/ 378 w 609"/>
              <a:gd name="T3" fmla="*/ 68 h 232"/>
              <a:gd name="T4" fmla="*/ 378 w 609"/>
              <a:gd name="T5" fmla="*/ 68 h 232"/>
              <a:gd name="T6" fmla="*/ 381 w 609"/>
              <a:gd name="T7" fmla="*/ 68 h 232"/>
              <a:gd name="T8" fmla="*/ 449 w 609"/>
              <a:gd name="T9" fmla="*/ 0 h 232"/>
              <a:gd name="T10" fmla="*/ 609 w 609"/>
              <a:gd name="T11" fmla="*/ 0 h 232"/>
              <a:gd name="T12" fmla="*/ 378 w 609"/>
              <a:gd name="T13" fmla="*/ 232 h 232"/>
              <a:gd name="T14" fmla="*/ 378 w 609"/>
              <a:gd name="T15" fmla="*/ 232 h 232"/>
              <a:gd name="T16" fmla="*/ 0 w 609"/>
              <a:gd name="T17" fmla="*/ 232 h 232"/>
              <a:gd name="T18" fmla="*/ 0 w 609"/>
              <a:gd name="T19" fmla="*/ 6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9" h="232">
                <a:moveTo>
                  <a:pt x="0" y="68"/>
                </a:moveTo>
                <a:cubicBezTo>
                  <a:pt x="378" y="68"/>
                  <a:pt x="378" y="68"/>
                  <a:pt x="378" y="68"/>
                </a:cubicBezTo>
                <a:cubicBezTo>
                  <a:pt x="378" y="68"/>
                  <a:pt x="378" y="68"/>
                  <a:pt x="378" y="68"/>
                </a:cubicBezTo>
                <a:cubicBezTo>
                  <a:pt x="379" y="68"/>
                  <a:pt x="380" y="68"/>
                  <a:pt x="381" y="68"/>
                </a:cubicBezTo>
                <a:cubicBezTo>
                  <a:pt x="418" y="68"/>
                  <a:pt x="449" y="37"/>
                  <a:pt x="449" y="0"/>
                </a:cubicBezTo>
                <a:cubicBezTo>
                  <a:pt x="609" y="0"/>
                  <a:pt x="609" y="0"/>
                  <a:pt x="609" y="0"/>
                </a:cubicBezTo>
                <a:cubicBezTo>
                  <a:pt x="609" y="128"/>
                  <a:pt x="506" y="232"/>
                  <a:pt x="378" y="232"/>
                </a:cubicBezTo>
                <a:cubicBezTo>
                  <a:pt x="378" y="232"/>
                  <a:pt x="378" y="232"/>
                  <a:pt x="378" y="232"/>
                </a:cubicBezTo>
                <a:cubicBezTo>
                  <a:pt x="0" y="232"/>
                  <a:pt x="0" y="232"/>
                  <a:pt x="0" y="232"/>
                </a:cubicBezTo>
                <a:lnTo>
                  <a:pt x="0" y="68"/>
                </a:lnTo>
                <a:close/>
              </a:path>
            </a:pathLst>
          </a:custGeom>
          <a:solidFill>
            <a:srgbClr val="F26D64"/>
          </a:solidFill>
          <a:ln w="6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768351" y="1556686"/>
            <a:ext cx="3644900" cy="1610784"/>
          </a:xfrm>
          <a:custGeom>
            <a:avLst/>
            <a:gdLst>
              <a:gd name="T0" fmla="*/ 379 w 1722"/>
              <a:gd name="T1" fmla="*/ 147 h 761"/>
              <a:gd name="T2" fmla="*/ 635 w 1722"/>
              <a:gd name="T3" fmla="*/ 147 h 761"/>
              <a:gd name="T4" fmla="*/ 1426 w 1722"/>
              <a:gd name="T5" fmla="*/ 147 h 761"/>
              <a:gd name="T6" fmla="*/ 1722 w 1722"/>
              <a:gd name="T7" fmla="*/ 147 h 761"/>
              <a:gd name="T8" fmla="*/ 1722 w 1722"/>
              <a:gd name="T9" fmla="*/ 635 h 761"/>
              <a:gd name="T10" fmla="*/ 1426 w 1722"/>
              <a:gd name="T11" fmla="*/ 635 h 761"/>
              <a:gd name="T12" fmla="*/ 635 w 1722"/>
              <a:gd name="T13" fmla="*/ 635 h 761"/>
              <a:gd name="T14" fmla="*/ 379 w 1722"/>
              <a:gd name="T15" fmla="*/ 635 h 761"/>
              <a:gd name="T16" fmla="*/ 379 w 1722"/>
              <a:gd name="T17" fmla="*/ 761 h 761"/>
              <a:gd name="T18" fmla="*/ 0 w 1722"/>
              <a:gd name="T19" fmla="*/ 380 h 761"/>
              <a:gd name="T20" fmla="*/ 379 w 1722"/>
              <a:gd name="T21" fmla="*/ 0 h 761"/>
              <a:gd name="T22" fmla="*/ 379 w 1722"/>
              <a:gd name="T23" fmla="*/ 147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2" h="761">
                <a:moveTo>
                  <a:pt x="379" y="147"/>
                </a:moveTo>
                <a:lnTo>
                  <a:pt x="635" y="147"/>
                </a:lnTo>
                <a:lnTo>
                  <a:pt x="1426" y="147"/>
                </a:lnTo>
                <a:lnTo>
                  <a:pt x="1722" y="147"/>
                </a:lnTo>
                <a:lnTo>
                  <a:pt x="1722" y="635"/>
                </a:lnTo>
                <a:lnTo>
                  <a:pt x="1426" y="635"/>
                </a:lnTo>
                <a:lnTo>
                  <a:pt x="635" y="635"/>
                </a:lnTo>
                <a:lnTo>
                  <a:pt x="379" y="635"/>
                </a:lnTo>
                <a:lnTo>
                  <a:pt x="379" y="761"/>
                </a:lnTo>
                <a:lnTo>
                  <a:pt x="0" y="380"/>
                </a:lnTo>
                <a:lnTo>
                  <a:pt x="379" y="0"/>
                </a:lnTo>
                <a:lnTo>
                  <a:pt x="379" y="147"/>
                </a:lnTo>
                <a:close/>
              </a:path>
            </a:pathLst>
          </a:custGeom>
          <a:solidFill>
            <a:srgbClr val="936CAF"/>
          </a:solidFill>
          <a:ln w="6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4413252" y="1867837"/>
            <a:ext cx="3012017" cy="1032933"/>
          </a:xfrm>
          <a:prstGeom prst="rect">
            <a:avLst/>
          </a:prstGeom>
          <a:solidFill>
            <a:srgbClr val="9BBB40"/>
          </a:solidFill>
          <a:ln w="6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774700" y="3764371"/>
            <a:ext cx="3327400" cy="1039284"/>
          </a:xfrm>
          <a:prstGeom prst="rect">
            <a:avLst/>
          </a:prstGeom>
          <a:solidFill>
            <a:srgbClr val="546E7A"/>
          </a:solidFill>
          <a:ln w="6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4102101" y="3764371"/>
            <a:ext cx="3323167" cy="1039284"/>
          </a:xfrm>
          <a:prstGeom prst="rect">
            <a:avLst/>
          </a:prstGeom>
          <a:solidFill>
            <a:srgbClr val="5EC6D3"/>
          </a:solidFill>
          <a:ln w="6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7425267" y="3332571"/>
            <a:ext cx="3845984" cy="1471084"/>
          </a:xfrm>
          <a:custGeom>
            <a:avLst/>
            <a:gdLst>
              <a:gd name="T0" fmla="*/ 0 w 609"/>
              <a:gd name="T1" fmla="*/ 68 h 232"/>
              <a:gd name="T2" fmla="*/ 378 w 609"/>
              <a:gd name="T3" fmla="*/ 68 h 232"/>
              <a:gd name="T4" fmla="*/ 378 w 609"/>
              <a:gd name="T5" fmla="*/ 68 h 232"/>
              <a:gd name="T6" fmla="*/ 381 w 609"/>
              <a:gd name="T7" fmla="*/ 68 h 232"/>
              <a:gd name="T8" fmla="*/ 449 w 609"/>
              <a:gd name="T9" fmla="*/ 0 h 232"/>
              <a:gd name="T10" fmla="*/ 609 w 609"/>
              <a:gd name="T11" fmla="*/ 0 h 232"/>
              <a:gd name="T12" fmla="*/ 378 w 609"/>
              <a:gd name="T13" fmla="*/ 232 h 232"/>
              <a:gd name="T14" fmla="*/ 378 w 609"/>
              <a:gd name="T15" fmla="*/ 232 h 232"/>
              <a:gd name="T16" fmla="*/ 0 w 609"/>
              <a:gd name="T17" fmla="*/ 232 h 232"/>
              <a:gd name="T18" fmla="*/ 0 w 609"/>
              <a:gd name="T19" fmla="*/ 6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9" h="232">
                <a:moveTo>
                  <a:pt x="0" y="68"/>
                </a:moveTo>
                <a:cubicBezTo>
                  <a:pt x="378" y="68"/>
                  <a:pt x="378" y="68"/>
                  <a:pt x="378" y="68"/>
                </a:cubicBezTo>
                <a:cubicBezTo>
                  <a:pt x="378" y="68"/>
                  <a:pt x="378" y="68"/>
                  <a:pt x="378" y="68"/>
                </a:cubicBezTo>
                <a:cubicBezTo>
                  <a:pt x="379" y="68"/>
                  <a:pt x="380" y="68"/>
                  <a:pt x="381" y="68"/>
                </a:cubicBezTo>
                <a:cubicBezTo>
                  <a:pt x="418" y="68"/>
                  <a:pt x="449" y="37"/>
                  <a:pt x="449" y="0"/>
                </a:cubicBezTo>
                <a:cubicBezTo>
                  <a:pt x="609" y="0"/>
                  <a:pt x="609" y="0"/>
                  <a:pt x="609" y="0"/>
                </a:cubicBezTo>
                <a:cubicBezTo>
                  <a:pt x="609" y="128"/>
                  <a:pt x="506" y="232"/>
                  <a:pt x="378" y="232"/>
                </a:cubicBezTo>
                <a:cubicBezTo>
                  <a:pt x="378" y="232"/>
                  <a:pt x="378" y="232"/>
                  <a:pt x="378" y="232"/>
                </a:cubicBezTo>
                <a:cubicBezTo>
                  <a:pt x="0" y="232"/>
                  <a:pt x="0" y="232"/>
                  <a:pt x="0" y="232"/>
                </a:cubicBezTo>
                <a:lnTo>
                  <a:pt x="0" y="68"/>
                </a:lnTo>
                <a:close/>
              </a:path>
            </a:pathLst>
          </a:custGeom>
          <a:solidFill>
            <a:srgbClr val="F8841D"/>
          </a:solidFill>
          <a:ln w="6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1" name="Rectangle 13"/>
          <p:cNvSpPr/>
          <p:nvPr/>
        </p:nvSpPr>
        <p:spPr>
          <a:xfrm>
            <a:off x="4627155" y="2179119"/>
            <a:ext cx="1875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单击添加标题</a:t>
            </a:r>
            <a:endParaRPr lang="en-US" altLang="zh-CN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42" name="Group 14"/>
          <p:cNvGrpSpPr/>
          <p:nvPr/>
        </p:nvGrpSpPr>
        <p:grpSpPr>
          <a:xfrm>
            <a:off x="4434748" y="4016982"/>
            <a:ext cx="537741" cy="534059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43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6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61" name="Freeform 32"/>
          <p:cNvSpPr>
            <a:spLocks/>
          </p:cNvSpPr>
          <p:nvPr/>
        </p:nvSpPr>
        <p:spPr bwMode="auto">
          <a:xfrm>
            <a:off x="6606238" y="2117011"/>
            <a:ext cx="605125" cy="534584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65" name="Group 19"/>
          <p:cNvGrpSpPr/>
          <p:nvPr/>
        </p:nvGrpSpPr>
        <p:grpSpPr>
          <a:xfrm>
            <a:off x="1117601" y="4001818"/>
            <a:ext cx="431588" cy="564387"/>
            <a:chOff x="812800" y="2401888"/>
            <a:chExt cx="206375" cy="269875"/>
          </a:xfrm>
          <a:solidFill>
            <a:schemeClr val="bg1"/>
          </a:solidFill>
        </p:grpSpPr>
        <p:sp>
          <p:nvSpPr>
            <p:cNvPr id="66" name="Freeform 47"/>
            <p:cNvSpPr>
              <a:spLocks noEditPoints="1"/>
            </p:cNvSpPr>
            <p:nvPr/>
          </p:nvSpPr>
          <p:spPr bwMode="auto">
            <a:xfrm>
              <a:off x="812800" y="2401888"/>
              <a:ext cx="206375" cy="269875"/>
            </a:xfrm>
            <a:custGeom>
              <a:avLst/>
              <a:gdLst>
                <a:gd name="T0" fmla="*/ 104 w 109"/>
                <a:gd name="T1" fmla="*/ 68 h 142"/>
                <a:gd name="T2" fmla="*/ 96 w 109"/>
                <a:gd name="T3" fmla="*/ 68 h 142"/>
                <a:gd name="T4" fmla="*/ 96 w 109"/>
                <a:gd name="T5" fmla="*/ 44 h 142"/>
                <a:gd name="T6" fmla="*/ 84 w 109"/>
                <a:gd name="T7" fmla="*/ 13 h 142"/>
                <a:gd name="T8" fmla="*/ 55 w 109"/>
                <a:gd name="T9" fmla="*/ 0 h 142"/>
                <a:gd name="T10" fmla="*/ 25 w 109"/>
                <a:gd name="T11" fmla="*/ 13 h 142"/>
                <a:gd name="T12" fmla="*/ 13 w 109"/>
                <a:gd name="T13" fmla="*/ 44 h 142"/>
                <a:gd name="T14" fmla="*/ 13 w 109"/>
                <a:gd name="T15" fmla="*/ 68 h 142"/>
                <a:gd name="T16" fmla="*/ 6 w 109"/>
                <a:gd name="T17" fmla="*/ 68 h 142"/>
                <a:gd name="T18" fmla="*/ 0 w 109"/>
                <a:gd name="T19" fmla="*/ 73 h 142"/>
                <a:gd name="T20" fmla="*/ 0 w 109"/>
                <a:gd name="T21" fmla="*/ 137 h 142"/>
                <a:gd name="T22" fmla="*/ 6 w 109"/>
                <a:gd name="T23" fmla="*/ 142 h 142"/>
                <a:gd name="T24" fmla="*/ 104 w 109"/>
                <a:gd name="T25" fmla="*/ 142 h 142"/>
                <a:gd name="T26" fmla="*/ 109 w 109"/>
                <a:gd name="T27" fmla="*/ 137 h 142"/>
                <a:gd name="T28" fmla="*/ 109 w 109"/>
                <a:gd name="T29" fmla="*/ 73 h 142"/>
                <a:gd name="T30" fmla="*/ 104 w 109"/>
                <a:gd name="T31" fmla="*/ 68 h 142"/>
                <a:gd name="T32" fmla="*/ 66 w 109"/>
                <a:gd name="T33" fmla="*/ 124 h 142"/>
                <a:gd name="T34" fmla="*/ 55 w 109"/>
                <a:gd name="T35" fmla="*/ 136 h 142"/>
                <a:gd name="T36" fmla="*/ 43 w 109"/>
                <a:gd name="T37" fmla="*/ 124 h 142"/>
                <a:gd name="T38" fmla="*/ 43 w 109"/>
                <a:gd name="T39" fmla="*/ 103 h 142"/>
                <a:gd name="T40" fmla="*/ 55 w 109"/>
                <a:gd name="T41" fmla="*/ 91 h 142"/>
                <a:gd name="T42" fmla="*/ 66 w 109"/>
                <a:gd name="T43" fmla="*/ 103 h 142"/>
                <a:gd name="T44" fmla="*/ 66 w 109"/>
                <a:gd name="T45" fmla="*/ 124 h 142"/>
                <a:gd name="T46" fmla="*/ 77 w 109"/>
                <a:gd name="T47" fmla="*/ 68 h 142"/>
                <a:gd name="T48" fmla="*/ 33 w 109"/>
                <a:gd name="T49" fmla="*/ 68 h 142"/>
                <a:gd name="T50" fmla="*/ 33 w 109"/>
                <a:gd name="T51" fmla="*/ 44 h 142"/>
                <a:gd name="T52" fmla="*/ 39 w 109"/>
                <a:gd name="T53" fmla="*/ 27 h 142"/>
                <a:gd name="T54" fmla="*/ 55 w 109"/>
                <a:gd name="T55" fmla="*/ 20 h 142"/>
                <a:gd name="T56" fmla="*/ 70 w 109"/>
                <a:gd name="T57" fmla="*/ 27 h 142"/>
                <a:gd name="T58" fmla="*/ 77 w 109"/>
                <a:gd name="T59" fmla="*/ 44 h 142"/>
                <a:gd name="T60" fmla="*/ 77 w 109"/>
                <a:gd name="T61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42">
                  <a:moveTo>
                    <a:pt x="104" y="68"/>
                  </a:moveTo>
                  <a:cubicBezTo>
                    <a:pt x="96" y="68"/>
                    <a:pt x="96" y="68"/>
                    <a:pt x="96" y="68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2" y="21"/>
                    <a:pt x="84" y="13"/>
                  </a:cubicBezTo>
                  <a:cubicBezTo>
                    <a:pt x="77" y="5"/>
                    <a:pt x="66" y="0"/>
                    <a:pt x="55" y="0"/>
                  </a:cubicBezTo>
                  <a:cubicBezTo>
                    <a:pt x="43" y="0"/>
                    <a:pt x="32" y="5"/>
                    <a:pt x="25" y="13"/>
                  </a:cubicBezTo>
                  <a:cubicBezTo>
                    <a:pt x="17" y="21"/>
                    <a:pt x="13" y="32"/>
                    <a:pt x="13" y="44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71"/>
                    <a:pt x="0" y="73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3" y="142"/>
                    <a:pt x="6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7" y="142"/>
                    <a:pt x="109" y="140"/>
                    <a:pt x="109" y="137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71"/>
                    <a:pt x="107" y="68"/>
                    <a:pt x="104" y="68"/>
                  </a:cubicBezTo>
                  <a:close/>
                  <a:moveTo>
                    <a:pt x="66" y="124"/>
                  </a:moveTo>
                  <a:cubicBezTo>
                    <a:pt x="66" y="131"/>
                    <a:pt x="61" y="136"/>
                    <a:pt x="55" y="136"/>
                  </a:cubicBezTo>
                  <a:cubicBezTo>
                    <a:pt x="48" y="136"/>
                    <a:pt x="43" y="131"/>
                    <a:pt x="43" y="124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96"/>
                    <a:pt x="48" y="91"/>
                    <a:pt x="55" y="91"/>
                  </a:cubicBezTo>
                  <a:cubicBezTo>
                    <a:pt x="61" y="91"/>
                    <a:pt x="66" y="96"/>
                    <a:pt x="66" y="103"/>
                  </a:cubicBezTo>
                  <a:lnTo>
                    <a:pt x="66" y="124"/>
                  </a:lnTo>
                  <a:close/>
                  <a:moveTo>
                    <a:pt x="77" y="68"/>
                  </a:moveTo>
                  <a:cubicBezTo>
                    <a:pt x="33" y="68"/>
                    <a:pt x="33" y="68"/>
                    <a:pt x="33" y="68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37"/>
                    <a:pt x="35" y="31"/>
                    <a:pt x="39" y="27"/>
                  </a:cubicBezTo>
                  <a:cubicBezTo>
                    <a:pt x="43" y="23"/>
                    <a:pt x="49" y="20"/>
                    <a:pt x="55" y="20"/>
                  </a:cubicBezTo>
                  <a:cubicBezTo>
                    <a:pt x="60" y="20"/>
                    <a:pt x="66" y="23"/>
                    <a:pt x="70" y="27"/>
                  </a:cubicBezTo>
                  <a:cubicBezTo>
                    <a:pt x="74" y="31"/>
                    <a:pt x="77" y="37"/>
                    <a:pt x="77" y="44"/>
                  </a:cubicBezTo>
                  <a:lnTo>
                    <a:pt x="7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7" name="Freeform 48"/>
            <p:cNvSpPr>
              <a:spLocks/>
            </p:cNvSpPr>
            <p:nvPr/>
          </p:nvSpPr>
          <p:spPr bwMode="auto">
            <a:xfrm>
              <a:off x="903288" y="2586038"/>
              <a:ext cx="25400" cy="60325"/>
            </a:xfrm>
            <a:custGeom>
              <a:avLst/>
              <a:gdLst>
                <a:gd name="T0" fmla="*/ 7 w 13"/>
                <a:gd name="T1" fmla="*/ 0 h 32"/>
                <a:gd name="T2" fmla="*/ 0 w 13"/>
                <a:gd name="T3" fmla="*/ 7 h 32"/>
                <a:gd name="T4" fmla="*/ 0 w 13"/>
                <a:gd name="T5" fmla="*/ 25 h 32"/>
                <a:gd name="T6" fmla="*/ 7 w 13"/>
                <a:gd name="T7" fmla="*/ 32 h 32"/>
                <a:gd name="T8" fmla="*/ 13 w 13"/>
                <a:gd name="T9" fmla="*/ 25 h 32"/>
                <a:gd name="T10" fmla="*/ 13 w 13"/>
                <a:gd name="T11" fmla="*/ 7 h 32"/>
                <a:gd name="T12" fmla="*/ 7 w 13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2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0" y="32"/>
                    <a:pt x="13" y="29"/>
                    <a:pt x="13" y="2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68" name="Group 22"/>
          <p:cNvGrpSpPr/>
          <p:nvPr/>
        </p:nvGrpSpPr>
        <p:grpSpPr>
          <a:xfrm>
            <a:off x="3710878" y="2066744"/>
            <a:ext cx="391223" cy="590669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69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71" name="Group 25"/>
          <p:cNvGrpSpPr/>
          <p:nvPr/>
        </p:nvGrpSpPr>
        <p:grpSpPr>
          <a:xfrm>
            <a:off x="10363201" y="2574857"/>
            <a:ext cx="503804" cy="500596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82" name="Freeform 54"/>
          <p:cNvSpPr>
            <a:spLocks noEditPoints="1"/>
          </p:cNvSpPr>
          <p:nvPr/>
        </p:nvSpPr>
        <p:spPr bwMode="auto">
          <a:xfrm>
            <a:off x="7721601" y="4053718"/>
            <a:ext cx="446193" cy="460587"/>
          </a:xfrm>
          <a:custGeom>
            <a:avLst/>
            <a:gdLst>
              <a:gd name="T0" fmla="*/ 83 w 130"/>
              <a:gd name="T1" fmla="*/ 92 h 134"/>
              <a:gd name="T2" fmla="*/ 128 w 130"/>
              <a:gd name="T3" fmla="*/ 26 h 134"/>
              <a:gd name="T4" fmla="*/ 128 w 130"/>
              <a:gd name="T5" fmla="*/ 21 h 134"/>
              <a:gd name="T6" fmla="*/ 118 w 130"/>
              <a:gd name="T7" fmla="*/ 10 h 134"/>
              <a:gd name="T8" fmla="*/ 112 w 130"/>
              <a:gd name="T9" fmla="*/ 10 h 134"/>
              <a:gd name="T10" fmla="*/ 107 w 130"/>
              <a:gd name="T11" fmla="*/ 15 h 134"/>
              <a:gd name="T12" fmla="*/ 101 w 130"/>
              <a:gd name="T13" fmla="*/ 16 h 134"/>
              <a:gd name="T14" fmla="*/ 102 w 130"/>
              <a:gd name="T15" fmla="*/ 0 h 134"/>
              <a:gd name="T16" fmla="*/ 28 w 130"/>
              <a:gd name="T17" fmla="*/ 0 h 134"/>
              <a:gd name="T18" fmla="*/ 28 w 130"/>
              <a:gd name="T19" fmla="*/ 16 h 134"/>
              <a:gd name="T20" fmla="*/ 23 w 130"/>
              <a:gd name="T21" fmla="*/ 15 h 134"/>
              <a:gd name="T22" fmla="*/ 18 w 130"/>
              <a:gd name="T23" fmla="*/ 10 h 134"/>
              <a:gd name="T24" fmla="*/ 12 w 130"/>
              <a:gd name="T25" fmla="*/ 10 h 134"/>
              <a:gd name="T26" fmla="*/ 1 w 130"/>
              <a:gd name="T27" fmla="*/ 21 h 134"/>
              <a:gd name="T28" fmla="*/ 1 w 130"/>
              <a:gd name="T29" fmla="*/ 26 h 134"/>
              <a:gd name="T30" fmla="*/ 47 w 130"/>
              <a:gd name="T31" fmla="*/ 92 h 134"/>
              <a:gd name="T32" fmla="*/ 59 w 130"/>
              <a:gd name="T33" fmla="*/ 97 h 134"/>
              <a:gd name="T34" fmla="*/ 59 w 130"/>
              <a:gd name="T35" fmla="*/ 103 h 134"/>
              <a:gd name="T36" fmla="*/ 54 w 130"/>
              <a:gd name="T37" fmla="*/ 105 h 134"/>
              <a:gd name="T38" fmla="*/ 59 w 130"/>
              <a:gd name="T39" fmla="*/ 108 h 134"/>
              <a:gd name="T40" fmla="*/ 59 w 130"/>
              <a:gd name="T41" fmla="*/ 114 h 134"/>
              <a:gd name="T42" fmla="*/ 55 w 130"/>
              <a:gd name="T43" fmla="*/ 119 h 134"/>
              <a:gd name="T44" fmla="*/ 49 w 130"/>
              <a:gd name="T45" fmla="*/ 124 h 134"/>
              <a:gd name="T46" fmla="*/ 44 w 130"/>
              <a:gd name="T47" fmla="*/ 129 h 134"/>
              <a:gd name="T48" fmla="*/ 49 w 130"/>
              <a:gd name="T49" fmla="*/ 134 h 134"/>
              <a:gd name="T50" fmla="*/ 80 w 130"/>
              <a:gd name="T51" fmla="*/ 134 h 134"/>
              <a:gd name="T52" fmla="*/ 86 w 130"/>
              <a:gd name="T53" fmla="*/ 129 h 134"/>
              <a:gd name="T54" fmla="*/ 80 w 130"/>
              <a:gd name="T55" fmla="*/ 124 h 134"/>
              <a:gd name="T56" fmla="*/ 75 w 130"/>
              <a:gd name="T57" fmla="*/ 118 h 134"/>
              <a:gd name="T58" fmla="*/ 70 w 130"/>
              <a:gd name="T59" fmla="*/ 114 h 134"/>
              <a:gd name="T60" fmla="*/ 70 w 130"/>
              <a:gd name="T61" fmla="*/ 108 h 134"/>
              <a:gd name="T62" fmla="*/ 75 w 130"/>
              <a:gd name="T63" fmla="*/ 105 h 134"/>
              <a:gd name="T64" fmla="*/ 70 w 130"/>
              <a:gd name="T65" fmla="*/ 103 h 134"/>
              <a:gd name="T66" fmla="*/ 70 w 130"/>
              <a:gd name="T67" fmla="*/ 97 h 134"/>
              <a:gd name="T68" fmla="*/ 83 w 130"/>
              <a:gd name="T69" fmla="*/ 92 h 134"/>
              <a:gd name="T70" fmla="*/ 102 w 130"/>
              <a:gd name="T71" fmla="*/ 21 h 134"/>
              <a:gd name="T72" fmla="*/ 107 w 130"/>
              <a:gd name="T73" fmla="*/ 21 h 134"/>
              <a:gd name="T74" fmla="*/ 113 w 130"/>
              <a:gd name="T75" fmla="*/ 16 h 134"/>
              <a:gd name="T76" fmla="*/ 118 w 130"/>
              <a:gd name="T77" fmla="*/ 21 h 134"/>
              <a:gd name="T78" fmla="*/ 118 w 130"/>
              <a:gd name="T79" fmla="*/ 26 h 134"/>
              <a:gd name="T80" fmla="*/ 91 w 130"/>
              <a:gd name="T81" fmla="*/ 71 h 134"/>
              <a:gd name="T82" fmla="*/ 102 w 130"/>
              <a:gd name="T83" fmla="*/ 21 h 134"/>
              <a:gd name="T84" fmla="*/ 37 w 130"/>
              <a:gd name="T85" fmla="*/ 72 h 134"/>
              <a:gd name="T86" fmla="*/ 10 w 130"/>
              <a:gd name="T87" fmla="*/ 27 h 134"/>
              <a:gd name="T88" fmla="*/ 10 w 130"/>
              <a:gd name="T89" fmla="*/ 22 h 134"/>
              <a:gd name="T90" fmla="*/ 15 w 130"/>
              <a:gd name="T91" fmla="*/ 16 h 134"/>
              <a:gd name="T92" fmla="*/ 21 w 130"/>
              <a:gd name="T93" fmla="*/ 22 h 134"/>
              <a:gd name="T94" fmla="*/ 26 w 130"/>
              <a:gd name="T95" fmla="*/ 22 h 134"/>
              <a:gd name="T96" fmla="*/ 37 w 130"/>
              <a:gd name="T97" fmla="*/ 7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134">
                <a:moveTo>
                  <a:pt x="83" y="92"/>
                </a:moveTo>
                <a:cubicBezTo>
                  <a:pt x="130" y="63"/>
                  <a:pt x="128" y="26"/>
                  <a:pt x="128" y="26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28" y="21"/>
                  <a:pt x="128" y="10"/>
                  <a:pt x="118" y="10"/>
                </a:cubicBezTo>
                <a:cubicBezTo>
                  <a:pt x="115" y="10"/>
                  <a:pt x="112" y="10"/>
                  <a:pt x="112" y="10"/>
                </a:cubicBezTo>
                <a:cubicBezTo>
                  <a:pt x="107" y="10"/>
                  <a:pt x="107" y="15"/>
                  <a:pt x="107" y="15"/>
                </a:cubicBezTo>
                <a:cubicBezTo>
                  <a:pt x="107" y="15"/>
                  <a:pt x="105" y="16"/>
                  <a:pt x="101" y="16"/>
                </a:cubicBezTo>
                <a:cubicBezTo>
                  <a:pt x="101" y="12"/>
                  <a:pt x="102" y="0"/>
                  <a:pt x="102" y="0"/>
                </a:cubicBezTo>
                <a:cubicBezTo>
                  <a:pt x="56" y="6"/>
                  <a:pt x="28" y="0"/>
                  <a:pt x="28" y="0"/>
                </a:cubicBezTo>
                <a:cubicBezTo>
                  <a:pt x="28" y="16"/>
                  <a:pt x="28" y="16"/>
                  <a:pt x="28" y="16"/>
                </a:cubicBezTo>
                <a:cubicBezTo>
                  <a:pt x="24" y="16"/>
                  <a:pt x="23" y="15"/>
                  <a:pt x="23" y="15"/>
                </a:cubicBezTo>
                <a:cubicBezTo>
                  <a:pt x="23" y="15"/>
                  <a:pt x="22" y="10"/>
                  <a:pt x="18" y="10"/>
                </a:cubicBezTo>
                <a:cubicBezTo>
                  <a:pt x="18" y="10"/>
                  <a:pt x="15" y="10"/>
                  <a:pt x="12" y="10"/>
                </a:cubicBezTo>
                <a:cubicBezTo>
                  <a:pt x="2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7" y="92"/>
                </a:cubicBezTo>
                <a:cubicBezTo>
                  <a:pt x="47" y="92"/>
                  <a:pt x="52" y="97"/>
                  <a:pt x="59" y="97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2"/>
                  <a:pt x="54" y="105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5" y="119"/>
                </a:cubicBezTo>
                <a:cubicBezTo>
                  <a:pt x="55" y="124"/>
                  <a:pt x="49" y="124"/>
                  <a:pt x="49" y="124"/>
                </a:cubicBezTo>
                <a:cubicBezTo>
                  <a:pt x="49" y="124"/>
                  <a:pt x="44" y="125"/>
                  <a:pt x="44" y="129"/>
                </a:cubicBezTo>
                <a:cubicBezTo>
                  <a:pt x="44" y="129"/>
                  <a:pt x="43" y="134"/>
                  <a:pt x="49" y="134"/>
                </a:cubicBezTo>
                <a:cubicBezTo>
                  <a:pt x="57" y="134"/>
                  <a:pt x="80" y="134"/>
                  <a:pt x="80" y="134"/>
                </a:cubicBezTo>
                <a:cubicBezTo>
                  <a:pt x="85" y="134"/>
                  <a:pt x="86" y="129"/>
                  <a:pt x="86" y="129"/>
                </a:cubicBezTo>
                <a:cubicBezTo>
                  <a:pt x="86" y="129"/>
                  <a:pt x="86" y="124"/>
                  <a:pt x="80" y="124"/>
                </a:cubicBezTo>
                <a:cubicBezTo>
                  <a:pt x="75" y="124"/>
                  <a:pt x="75" y="118"/>
                  <a:pt x="75" y="118"/>
                </a:cubicBezTo>
                <a:cubicBezTo>
                  <a:pt x="75" y="118"/>
                  <a:pt x="70" y="119"/>
                  <a:pt x="70" y="114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0" y="108"/>
                  <a:pt x="75" y="109"/>
                  <a:pt x="75" y="105"/>
                </a:cubicBezTo>
                <a:cubicBezTo>
                  <a:pt x="75" y="102"/>
                  <a:pt x="70" y="103"/>
                  <a:pt x="70" y="103"/>
                </a:cubicBezTo>
                <a:cubicBezTo>
                  <a:pt x="70" y="97"/>
                  <a:pt x="70" y="97"/>
                  <a:pt x="70" y="97"/>
                </a:cubicBezTo>
                <a:cubicBezTo>
                  <a:pt x="75" y="97"/>
                  <a:pt x="79" y="95"/>
                  <a:pt x="83" y="92"/>
                </a:cubicBezTo>
                <a:close/>
                <a:moveTo>
                  <a:pt x="102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3" y="16"/>
                  <a:pt x="113" y="16"/>
                </a:cubicBezTo>
                <a:cubicBezTo>
                  <a:pt x="118" y="16"/>
                  <a:pt x="118" y="21"/>
                  <a:pt x="118" y="21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18" y="26"/>
                  <a:pt x="116" y="47"/>
                  <a:pt x="91" y="71"/>
                </a:cubicBezTo>
                <a:cubicBezTo>
                  <a:pt x="97" y="61"/>
                  <a:pt x="102" y="38"/>
                  <a:pt x="102" y="21"/>
                </a:cubicBezTo>
                <a:close/>
                <a:moveTo>
                  <a:pt x="37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6"/>
                  <a:pt x="15" y="16"/>
                </a:cubicBezTo>
                <a:cubicBezTo>
                  <a:pt x="15" y="16"/>
                  <a:pt x="15" y="22"/>
                  <a:pt x="21" y="22"/>
                </a:cubicBezTo>
                <a:cubicBezTo>
                  <a:pt x="21" y="22"/>
                  <a:pt x="25" y="22"/>
                  <a:pt x="26" y="22"/>
                </a:cubicBezTo>
                <a:cubicBezTo>
                  <a:pt x="26" y="39"/>
                  <a:pt x="31" y="62"/>
                  <a:pt x="3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3" name="Rectangle 31"/>
          <p:cNvSpPr/>
          <p:nvPr/>
        </p:nvSpPr>
        <p:spPr>
          <a:xfrm>
            <a:off x="1549189" y="2156894"/>
            <a:ext cx="1905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单击添加标题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4" name="Rectangle 32"/>
          <p:cNvSpPr/>
          <p:nvPr/>
        </p:nvSpPr>
        <p:spPr>
          <a:xfrm>
            <a:off x="1676399" y="4078827"/>
            <a:ext cx="2032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单击添加标题</a:t>
            </a:r>
            <a:endParaRPr lang="en-US" altLang="zh-CN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" name="Rectangle 33"/>
          <p:cNvSpPr/>
          <p:nvPr/>
        </p:nvSpPr>
        <p:spPr>
          <a:xfrm>
            <a:off x="5157258" y="4078828"/>
            <a:ext cx="2032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单击添加标题</a:t>
            </a:r>
            <a:endParaRPr lang="en-US" altLang="zh-CN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6" name="Rectangle 34"/>
          <p:cNvSpPr/>
          <p:nvPr/>
        </p:nvSpPr>
        <p:spPr>
          <a:xfrm>
            <a:off x="8331199" y="4078828"/>
            <a:ext cx="2032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单击添加标题</a:t>
            </a:r>
            <a:endParaRPr lang="en-US" altLang="zh-CN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7" name="Rectangle 35"/>
          <p:cNvSpPr/>
          <p:nvPr/>
        </p:nvSpPr>
        <p:spPr>
          <a:xfrm>
            <a:off x="7749372" y="2179119"/>
            <a:ext cx="22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单击添加标题</a:t>
            </a:r>
            <a:endParaRPr lang="en-US" altLang="zh-CN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六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792148" y="123026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249401" y="277898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442039" y="1230265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788700" y="425612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566661" y="4256124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3C4E56"/>
                </a:solidFill>
              </a:rPr>
              <a:t>添加标题</a:t>
            </a:r>
            <a:endParaRPr lang="en-US" altLang="zh-CN" sz="2400" b="1" dirty="0" smtClean="0">
              <a:solidFill>
                <a:srgbClr val="3C4E5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136436" y="277898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36CAF"/>
                </a:solidFill>
              </a:rPr>
              <a:t>添加标题</a:t>
            </a:r>
            <a:endParaRPr lang="en-US" altLang="zh-CN" sz="2400" b="1" dirty="0" smtClean="0">
              <a:solidFill>
                <a:srgbClr val="936CAF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120462" y="5552526"/>
            <a:ext cx="9982915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温馨提示：如果您对作品的修改有任何疑问，您可以通过扫描“版权页”二维码来关注布衣公子的公众号，通过对话框与布衣公子沟通探讨，</a:t>
            </a:r>
            <a:r>
              <a:rPr lang="en-US" altLang="zh-CN" sz="1600" dirty="0" smtClean="0">
                <a:solidFill>
                  <a:srgbClr val="595959"/>
                </a:solidFill>
              </a:rPr>
              <a:t>PPT</a:t>
            </a:r>
            <a:r>
              <a:rPr lang="zh-CN" altLang="en-US" sz="1600" dirty="0" smtClean="0">
                <a:solidFill>
                  <a:srgbClr val="595959"/>
                </a:solidFill>
              </a:rPr>
              <a:t>定制、美化、项目咨询、培训等需求，请您联系</a:t>
            </a:r>
            <a:r>
              <a:rPr lang="en-US" altLang="zh-CN" sz="1600" dirty="0" smtClean="0">
                <a:solidFill>
                  <a:srgbClr val="595959"/>
                </a:solidFill>
              </a:rPr>
              <a:t>QQ</a:t>
            </a:r>
            <a:r>
              <a:rPr lang="zh-CN" altLang="en-US" sz="1600" dirty="0" smtClean="0">
                <a:solidFill>
                  <a:srgbClr val="595959"/>
                </a:solidFill>
              </a:rPr>
              <a:t>：</a:t>
            </a:r>
            <a:r>
              <a:rPr lang="en-US" altLang="zh-CN" sz="1600" dirty="0" smtClean="0">
                <a:solidFill>
                  <a:srgbClr val="595959"/>
                </a:solidFill>
              </a:rPr>
              <a:t>11020228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709448" y="5407572"/>
            <a:ext cx="10989612" cy="0"/>
          </a:xfrm>
          <a:prstGeom prst="line">
            <a:avLst/>
          </a:prstGeom>
          <a:ln w="28575">
            <a:solidFill>
              <a:srgbClr val="5EC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4225387" y="1313929"/>
            <a:ext cx="3741227" cy="3741226"/>
            <a:chOff x="-6172744" y="2014038"/>
            <a:chExt cx="3741227" cy="3741226"/>
          </a:xfrm>
        </p:grpSpPr>
        <p:sp>
          <p:nvSpPr>
            <p:cNvPr id="44" name="同心圆 43"/>
            <p:cNvSpPr/>
            <p:nvPr/>
          </p:nvSpPr>
          <p:spPr>
            <a:xfrm>
              <a:off x="-6172744" y="2014038"/>
              <a:ext cx="3741227" cy="3741226"/>
            </a:xfrm>
            <a:prstGeom prst="donut">
              <a:avLst>
                <a:gd name="adj" fmla="val 7657"/>
              </a:avLst>
            </a:prstGeom>
            <a:solidFill>
              <a:srgbClr val="9F9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-5083181" y="2542258"/>
              <a:ext cx="1562100" cy="2684787"/>
            </a:xfrm>
            <a:prstGeom prst="line">
              <a:avLst/>
            </a:prstGeom>
            <a:ln w="28575">
              <a:solidFill>
                <a:srgbClr val="5EC6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3600000">
              <a:off x="-5083181" y="2542258"/>
              <a:ext cx="1562100" cy="2684787"/>
            </a:xfrm>
            <a:prstGeom prst="line">
              <a:avLst/>
            </a:prstGeom>
            <a:ln w="28575">
              <a:solidFill>
                <a:srgbClr val="5EC6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7200000">
              <a:off x="-5083181" y="2542258"/>
              <a:ext cx="1562100" cy="2684787"/>
            </a:xfrm>
            <a:prstGeom prst="line">
              <a:avLst/>
            </a:prstGeom>
            <a:ln w="28575">
              <a:solidFill>
                <a:srgbClr val="5EC6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83"/>
          <p:cNvSpPr>
            <a:spLocks noChangeAspect="1"/>
          </p:cNvSpPr>
          <p:nvPr/>
        </p:nvSpPr>
        <p:spPr>
          <a:xfrm>
            <a:off x="6597101" y="1305185"/>
            <a:ext cx="731870" cy="731870"/>
          </a:xfrm>
          <a:prstGeom prst="ellipse">
            <a:avLst/>
          </a:prstGeom>
          <a:solidFill>
            <a:srgbClr val="F8841D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06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8" name="Oval 82"/>
          <p:cNvSpPr>
            <a:spLocks noChangeAspect="1"/>
          </p:cNvSpPr>
          <p:nvPr/>
        </p:nvSpPr>
        <p:spPr>
          <a:xfrm>
            <a:off x="4775462" y="4300038"/>
            <a:ext cx="731870" cy="731870"/>
          </a:xfrm>
          <a:prstGeom prst="ellipse">
            <a:avLst/>
          </a:prstGeom>
          <a:solidFill>
            <a:srgbClr val="9BBB40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03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39" name="Oval 84"/>
          <p:cNvSpPr>
            <a:spLocks noChangeAspect="1"/>
          </p:cNvSpPr>
          <p:nvPr/>
        </p:nvSpPr>
        <p:spPr>
          <a:xfrm>
            <a:off x="7507853" y="2820435"/>
            <a:ext cx="731870" cy="731870"/>
          </a:xfrm>
          <a:prstGeom prst="ellipse">
            <a:avLst/>
          </a:prstGeom>
          <a:solidFill>
            <a:srgbClr val="F26D64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05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0" name="Oval 85"/>
          <p:cNvSpPr>
            <a:spLocks noChangeAspect="1"/>
          </p:cNvSpPr>
          <p:nvPr/>
        </p:nvSpPr>
        <p:spPr>
          <a:xfrm>
            <a:off x="4775462" y="1305185"/>
            <a:ext cx="731870" cy="731870"/>
          </a:xfrm>
          <a:prstGeom prst="ellipse">
            <a:avLst/>
          </a:prstGeom>
          <a:solidFill>
            <a:srgbClr val="5EC6D3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01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1" name="Oval 86"/>
          <p:cNvSpPr>
            <a:spLocks noChangeAspect="1"/>
          </p:cNvSpPr>
          <p:nvPr/>
        </p:nvSpPr>
        <p:spPr>
          <a:xfrm>
            <a:off x="3952277" y="2820435"/>
            <a:ext cx="731870" cy="731870"/>
          </a:xfrm>
          <a:prstGeom prst="ellipse">
            <a:avLst/>
          </a:prstGeom>
          <a:solidFill>
            <a:srgbClr val="936CAF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02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2" name="Oval 82"/>
          <p:cNvSpPr>
            <a:spLocks noChangeAspect="1"/>
          </p:cNvSpPr>
          <p:nvPr/>
        </p:nvSpPr>
        <p:spPr>
          <a:xfrm>
            <a:off x="6597101" y="4300038"/>
            <a:ext cx="731870" cy="731870"/>
          </a:xfrm>
          <a:prstGeom prst="ellipse">
            <a:avLst/>
          </a:prstGeom>
          <a:solidFill>
            <a:srgbClr val="3C4E56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04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3" name="Oval 85"/>
          <p:cNvSpPr>
            <a:spLocks noChangeAspect="1"/>
          </p:cNvSpPr>
          <p:nvPr/>
        </p:nvSpPr>
        <p:spPr>
          <a:xfrm>
            <a:off x="5525793" y="2623623"/>
            <a:ext cx="1107616" cy="1107616"/>
          </a:xfrm>
          <a:prstGeom prst="ellipse">
            <a:avLst/>
          </a:prstGeom>
          <a:solidFill>
            <a:srgbClr val="5EC6D3"/>
          </a:solidFill>
          <a:ln w="28575" cap="flat" cmpd="sng" algn="ctr">
            <a:solidFill>
              <a:srgbClr val="F4F4F4"/>
            </a:solidFill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添加</a:t>
            </a:r>
            <a:endParaRPr lang="en-US" altLang="zh-CN" sz="2000" b="1" kern="0" dirty="0" smtClea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  <a:p>
            <a:pPr algn="ctr" defTabSz="1185304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标题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六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cxnSp>
        <p:nvCxnSpPr>
          <p:cNvPr id="35" name="Straight Connector 8"/>
          <p:cNvCxnSpPr/>
          <p:nvPr/>
        </p:nvCxnSpPr>
        <p:spPr>
          <a:xfrm rot="5400000">
            <a:off x="3713678" y="3905257"/>
            <a:ext cx="4763591" cy="1057"/>
          </a:xfrm>
          <a:prstGeom prst="line">
            <a:avLst/>
          </a:prstGeom>
          <a:ln w="12700">
            <a:solidFill>
              <a:srgbClr val="546E7A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00"/>
          <p:cNvGrpSpPr/>
          <p:nvPr/>
        </p:nvGrpSpPr>
        <p:grpSpPr>
          <a:xfrm>
            <a:off x="5325000" y="3699948"/>
            <a:ext cx="1533005" cy="114301"/>
            <a:chOff x="3993750" y="2774961"/>
            <a:chExt cx="1149754" cy="85726"/>
          </a:xfrm>
        </p:grpSpPr>
        <p:cxnSp>
          <p:nvCxnSpPr>
            <p:cNvPr id="37" name="Straight Connector 48"/>
            <p:cNvCxnSpPr>
              <a:stCxn id="67" idx="3"/>
              <a:endCxn id="120" idx="1"/>
            </p:cNvCxnSpPr>
            <p:nvPr/>
          </p:nvCxnSpPr>
          <p:spPr>
            <a:xfrm>
              <a:off x="3993750" y="2818394"/>
              <a:ext cx="1149754" cy="1588"/>
            </a:xfrm>
            <a:prstGeom prst="line">
              <a:avLst/>
            </a:prstGeom>
            <a:ln w="12700">
              <a:solidFill>
                <a:srgbClr val="546E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39" name="Group 99"/>
          <p:cNvGrpSpPr/>
          <p:nvPr/>
        </p:nvGrpSpPr>
        <p:grpSpPr>
          <a:xfrm>
            <a:off x="5325000" y="2277547"/>
            <a:ext cx="1533005" cy="114301"/>
            <a:chOff x="3993750" y="1708160"/>
            <a:chExt cx="1149754" cy="85726"/>
          </a:xfrm>
        </p:grpSpPr>
        <p:cxnSp>
          <p:nvCxnSpPr>
            <p:cNvPr id="40" name="Straight Connector 45"/>
            <p:cNvCxnSpPr>
              <a:stCxn id="79" idx="3"/>
              <a:endCxn id="98" idx="1"/>
            </p:cNvCxnSpPr>
            <p:nvPr/>
          </p:nvCxnSpPr>
          <p:spPr>
            <a:xfrm>
              <a:off x="3993750" y="1746824"/>
              <a:ext cx="1149754" cy="1588"/>
            </a:xfrm>
            <a:prstGeom prst="line">
              <a:avLst/>
            </a:prstGeom>
            <a:ln w="12700">
              <a:solidFill>
                <a:srgbClr val="546E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42" name="Group 101"/>
          <p:cNvGrpSpPr/>
          <p:nvPr/>
        </p:nvGrpSpPr>
        <p:grpSpPr>
          <a:xfrm>
            <a:off x="5325000" y="5223947"/>
            <a:ext cx="1533005" cy="114301"/>
            <a:chOff x="3993750" y="3917960"/>
            <a:chExt cx="1149754" cy="85726"/>
          </a:xfrm>
        </p:grpSpPr>
        <p:cxnSp>
          <p:nvCxnSpPr>
            <p:cNvPr id="43" name="Straight Connector 50"/>
            <p:cNvCxnSpPr>
              <a:stCxn id="88" idx="3"/>
              <a:endCxn id="125" idx="1"/>
            </p:cNvCxnSpPr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rgbClr val="546E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rgbClr val="54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56" name="Group 88"/>
          <p:cNvGrpSpPr/>
          <p:nvPr/>
        </p:nvGrpSpPr>
        <p:grpSpPr>
          <a:xfrm>
            <a:off x="476211" y="3238498"/>
            <a:ext cx="3524274" cy="1033489"/>
            <a:chOff x="357158" y="2428874"/>
            <a:chExt cx="2643206" cy="775117"/>
          </a:xfrm>
        </p:grpSpPr>
        <p:sp>
          <p:nvSpPr>
            <p:cNvPr id="61" name="Rectangle 31"/>
            <p:cNvSpPr/>
            <p:nvPr/>
          </p:nvSpPr>
          <p:spPr>
            <a:xfrm>
              <a:off x="357158" y="2714626"/>
              <a:ext cx="2643206" cy="489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65" name="Rectangle 32"/>
            <p:cNvSpPr/>
            <p:nvPr/>
          </p:nvSpPr>
          <p:spPr>
            <a:xfrm>
              <a:off x="2092423" y="2428874"/>
              <a:ext cx="90794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9595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添加标题</a:t>
              </a:r>
              <a:endParaRPr lang="en-US" altLang="zh-CN" sz="2000" b="1" dirty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66" name="Group 84"/>
          <p:cNvGrpSpPr/>
          <p:nvPr/>
        </p:nvGrpSpPr>
        <p:grpSpPr>
          <a:xfrm>
            <a:off x="4476739" y="3333749"/>
            <a:ext cx="848261" cy="848218"/>
            <a:chOff x="3357554" y="2500312"/>
            <a:chExt cx="636196" cy="636164"/>
          </a:xfrm>
        </p:grpSpPr>
        <p:sp>
          <p:nvSpPr>
            <p:cNvPr id="67" name="Rectangle 22"/>
            <p:cNvSpPr/>
            <p:nvPr/>
          </p:nvSpPr>
          <p:spPr>
            <a:xfrm>
              <a:off x="3357554" y="2500312"/>
              <a:ext cx="636196" cy="636164"/>
            </a:xfrm>
            <a:prstGeom prst="rect">
              <a:avLst/>
            </a:prstGeom>
            <a:solidFill>
              <a:srgbClr val="936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68" name="Freeform 23"/>
            <p:cNvSpPr>
              <a:spLocks noEditPoints="1"/>
            </p:cNvSpPr>
            <p:nvPr/>
          </p:nvSpPr>
          <p:spPr bwMode="auto">
            <a:xfrm>
              <a:off x="3477620" y="2660940"/>
              <a:ext cx="389082" cy="322810"/>
            </a:xfrm>
            <a:custGeom>
              <a:avLst/>
              <a:gdLst/>
              <a:ahLst/>
              <a:cxnLst>
                <a:cxn ang="0">
                  <a:pos x="312" y="110"/>
                </a:cxn>
                <a:cxn ang="0">
                  <a:pos x="323" y="138"/>
                </a:cxn>
                <a:cxn ang="0">
                  <a:pos x="350" y="127"/>
                </a:cxn>
                <a:cxn ang="0">
                  <a:pos x="339" y="100"/>
                </a:cxn>
                <a:cxn ang="0">
                  <a:pos x="25" y="100"/>
                </a:cxn>
                <a:cxn ang="0">
                  <a:pos x="15" y="127"/>
                </a:cxn>
                <a:cxn ang="0">
                  <a:pos x="42" y="138"/>
                </a:cxn>
                <a:cxn ang="0">
                  <a:pos x="53" y="110"/>
                </a:cxn>
                <a:cxn ang="0">
                  <a:pos x="270" y="60"/>
                </a:cxn>
                <a:cxn ang="0">
                  <a:pos x="248" y="69"/>
                </a:cxn>
                <a:cxn ang="0">
                  <a:pos x="239" y="91"/>
                </a:cxn>
                <a:cxn ang="0">
                  <a:pos x="252" y="116"/>
                </a:cxn>
                <a:cxn ang="0">
                  <a:pos x="276" y="121"/>
                </a:cxn>
                <a:cxn ang="0">
                  <a:pos x="297" y="103"/>
                </a:cxn>
                <a:cxn ang="0">
                  <a:pos x="297" y="80"/>
                </a:cxn>
                <a:cxn ang="0">
                  <a:pos x="276" y="62"/>
                </a:cxn>
                <a:cxn ang="0">
                  <a:pos x="330" y="183"/>
                </a:cxn>
                <a:cxn ang="0">
                  <a:pos x="321" y="152"/>
                </a:cxn>
                <a:cxn ang="0">
                  <a:pos x="350" y="158"/>
                </a:cxn>
                <a:cxn ang="0">
                  <a:pos x="364" y="185"/>
                </a:cxn>
                <a:cxn ang="0">
                  <a:pos x="83" y="63"/>
                </a:cxn>
                <a:cxn ang="0">
                  <a:pos x="65" y="85"/>
                </a:cxn>
                <a:cxn ang="0">
                  <a:pos x="71" y="109"/>
                </a:cxn>
                <a:cxn ang="0">
                  <a:pos x="96" y="121"/>
                </a:cxn>
                <a:cxn ang="0">
                  <a:pos x="118" y="112"/>
                </a:cxn>
                <a:cxn ang="0">
                  <a:pos x="127" y="91"/>
                </a:cxn>
                <a:cxn ang="0">
                  <a:pos x="112" y="65"/>
                </a:cxn>
                <a:cxn ang="0">
                  <a:pos x="35" y="150"/>
                </a:cxn>
                <a:cxn ang="0">
                  <a:pos x="36" y="176"/>
                </a:cxn>
                <a:cxn ang="0">
                  <a:pos x="0" y="185"/>
                </a:cxn>
                <a:cxn ang="0">
                  <a:pos x="15" y="158"/>
                </a:cxn>
                <a:cxn ang="0">
                  <a:pos x="183" y="0"/>
                </a:cxn>
                <a:cxn ang="0">
                  <a:pos x="151" y="13"/>
                </a:cxn>
                <a:cxn ang="0">
                  <a:pos x="138" y="45"/>
                </a:cxn>
                <a:cxn ang="0">
                  <a:pos x="158" y="81"/>
                </a:cxn>
                <a:cxn ang="0">
                  <a:pos x="192" y="89"/>
                </a:cxn>
                <a:cxn ang="0">
                  <a:pos x="225" y="62"/>
                </a:cxn>
                <a:cxn ang="0">
                  <a:pos x="225" y="27"/>
                </a:cxn>
                <a:cxn ang="0">
                  <a:pos x="192" y="0"/>
                </a:cxn>
                <a:cxn ang="0">
                  <a:pos x="265" y="174"/>
                </a:cxn>
                <a:cxn ang="0">
                  <a:pos x="256" y="136"/>
                </a:cxn>
                <a:cxn ang="0">
                  <a:pos x="279" y="136"/>
                </a:cxn>
                <a:cxn ang="0">
                  <a:pos x="316" y="165"/>
                </a:cxn>
                <a:cxn ang="0">
                  <a:pos x="100" y="272"/>
                </a:cxn>
                <a:cxn ang="0">
                  <a:pos x="51" y="165"/>
                </a:cxn>
                <a:cxn ang="0">
                  <a:pos x="85" y="136"/>
                </a:cxn>
                <a:cxn ang="0">
                  <a:pos x="109" y="136"/>
                </a:cxn>
                <a:cxn ang="0">
                  <a:pos x="100" y="174"/>
                </a:cxn>
                <a:cxn ang="0">
                  <a:pos x="252" y="159"/>
                </a:cxn>
                <a:cxn ang="0">
                  <a:pos x="210" y="109"/>
                </a:cxn>
                <a:cxn ang="0">
                  <a:pos x="154" y="109"/>
                </a:cxn>
                <a:cxn ang="0">
                  <a:pos x="112" y="159"/>
                </a:cxn>
              </a:cxnLst>
              <a:rect l="0" t="0" r="r" b="b"/>
              <a:pathLst>
                <a:path w="364" h="301">
                  <a:moveTo>
                    <a:pt x="332" y="98"/>
                  </a:moveTo>
                  <a:lnTo>
                    <a:pt x="332" y="98"/>
                  </a:lnTo>
                  <a:lnTo>
                    <a:pt x="323" y="100"/>
                  </a:lnTo>
                  <a:lnTo>
                    <a:pt x="317" y="105"/>
                  </a:lnTo>
                  <a:lnTo>
                    <a:pt x="312" y="110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12" y="127"/>
                  </a:lnTo>
                  <a:lnTo>
                    <a:pt x="317" y="134"/>
                  </a:lnTo>
                  <a:lnTo>
                    <a:pt x="323" y="138"/>
                  </a:lnTo>
                  <a:lnTo>
                    <a:pt x="332" y="139"/>
                  </a:lnTo>
                  <a:lnTo>
                    <a:pt x="332" y="139"/>
                  </a:lnTo>
                  <a:lnTo>
                    <a:pt x="339" y="138"/>
                  </a:lnTo>
                  <a:lnTo>
                    <a:pt x="346" y="134"/>
                  </a:lnTo>
                  <a:lnTo>
                    <a:pt x="350" y="127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0" y="110"/>
                  </a:lnTo>
                  <a:lnTo>
                    <a:pt x="346" y="105"/>
                  </a:lnTo>
                  <a:lnTo>
                    <a:pt x="339" y="100"/>
                  </a:lnTo>
                  <a:lnTo>
                    <a:pt x="332" y="98"/>
                  </a:lnTo>
                  <a:lnTo>
                    <a:pt x="332" y="98"/>
                  </a:lnTo>
                  <a:close/>
                  <a:moveTo>
                    <a:pt x="35" y="98"/>
                  </a:moveTo>
                  <a:lnTo>
                    <a:pt x="35" y="98"/>
                  </a:lnTo>
                  <a:lnTo>
                    <a:pt x="25" y="100"/>
                  </a:lnTo>
                  <a:lnTo>
                    <a:pt x="20" y="105"/>
                  </a:lnTo>
                  <a:lnTo>
                    <a:pt x="15" y="110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5" y="127"/>
                  </a:lnTo>
                  <a:lnTo>
                    <a:pt x="20" y="134"/>
                  </a:lnTo>
                  <a:lnTo>
                    <a:pt x="25" y="138"/>
                  </a:lnTo>
                  <a:lnTo>
                    <a:pt x="35" y="139"/>
                  </a:lnTo>
                  <a:lnTo>
                    <a:pt x="35" y="139"/>
                  </a:lnTo>
                  <a:lnTo>
                    <a:pt x="42" y="138"/>
                  </a:lnTo>
                  <a:lnTo>
                    <a:pt x="49" y="134"/>
                  </a:lnTo>
                  <a:lnTo>
                    <a:pt x="53" y="127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3" y="110"/>
                  </a:lnTo>
                  <a:lnTo>
                    <a:pt x="49" y="105"/>
                  </a:lnTo>
                  <a:lnTo>
                    <a:pt x="42" y="100"/>
                  </a:lnTo>
                  <a:lnTo>
                    <a:pt x="35" y="98"/>
                  </a:lnTo>
                  <a:lnTo>
                    <a:pt x="35" y="98"/>
                  </a:lnTo>
                  <a:close/>
                  <a:moveTo>
                    <a:pt x="270" y="60"/>
                  </a:moveTo>
                  <a:lnTo>
                    <a:pt x="270" y="60"/>
                  </a:lnTo>
                  <a:lnTo>
                    <a:pt x="263" y="62"/>
                  </a:lnTo>
                  <a:lnTo>
                    <a:pt x="258" y="63"/>
                  </a:lnTo>
                  <a:lnTo>
                    <a:pt x="252" y="65"/>
                  </a:lnTo>
                  <a:lnTo>
                    <a:pt x="248" y="69"/>
                  </a:lnTo>
                  <a:lnTo>
                    <a:pt x="245" y="74"/>
                  </a:lnTo>
                  <a:lnTo>
                    <a:pt x="241" y="80"/>
                  </a:lnTo>
                  <a:lnTo>
                    <a:pt x="239" y="85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39" y="98"/>
                  </a:lnTo>
                  <a:lnTo>
                    <a:pt x="241" y="103"/>
                  </a:lnTo>
                  <a:lnTo>
                    <a:pt x="245" y="109"/>
                  </a:lnTo>
                  <a:lnTo>
                    <a:pt x="248" y="112"/>
                  </a:lnTo>
                  <a:lnTo>
                    <a:pt x="252" y="116"/>
                  </a:lnTo>
                  <a:lnTo>
                    <a:pt x="258" y="120"/>
                  </a:lnTo>
                  <a:lnTo>
                    <a:pt x="263" y="121"/>
                  </a:lnTo>
                  <a:lnTo>
                    <a:pt x="270" y="121"/>
                  </a:lnTo>
                  <a:lnTo>
                    <a:pt x="270" y="121"/>
                  </a:lnTo>
                  <a:lnTo>
                    <a:pt x="276" y="121"/>
                  </a:lnTo>
                  <a:lnTo>
                    <a:pt x="281" y="120"/>
                  </a:lnTo>
                  <a:lnTo>
                    <a:pt x="287" y="116"/>
                  </a:lnTo>
                  <a:lnTo>
                    <a:pt x="292" y="112"/>
                  </a:lnTo>
                  <a:lnTo>
                    <a:pt x="296" y="109"/>
                  </a:lnTo>
                  <a:lnTo>
                    <a:pt x="297" y="103"/>
                  </a:lnTo>
                  <a:lnTo>
                    <a:pt x="299" y="98"/>
                  </a:lnTo>
                  <a:lnTo>
                    <a:pt x="301" y="91"/>
                  </a:lnTo>
                  <a:lnTo>
                    <a:pt x="301" y="91"/>
                  </a:lnTo>
                  <a:lnTo>
                    <a:pt x="299" y="85"/>
                  </a:lnTo>
                  <a:lnTo>
                    <a:pt x="297" y="80"/>
                  </a:lnTo>
                  <a:lnTo>
                    <a:pt x="296" y="74"/>
                  </a:lnTo>
                  <a:lnTo>
                    <a:pt x="292" y="69"/>
                  </a:lnTo>
                  <a:lnTo>
                    <a:pt x="287" y="65"/>
                  </a:lnTo>
                  <a:lnTo>
                    <a:pt x="281" y="63"/>
                  </a:lnTo>
                  <a:lnTo>
                    <a:pt x="276" y="62"/>
                  </a:lnTo>
                  <a:lnTo>
                    <a:pt x="270" y="60"/>
                  </a:lnTo>
                  <a:lnTo>
                    <a:pt x="270" y="60"/>
                  </a:lnTo>
                  <a:close/>
                  <a:moveTo>
                    <a:pt x="364" y="248"/>
                  </a:moveTo>
                  <a:lnTo>
                    <a:pt x="330" y="248"/>
                  </a:lnTo>
                  <a:lnTo>
                    <a:pt x="330" y="183"/>
                  </a:lnTo>
                  <a:lnTo>
                    <a:pt x="330" y="183"/>
                  </a:lnTo>
                  <a:lnTo>
                    <a:pt x="330" y="176"/>
                  </a:lnTo>
                  <a:lnTo>
                    <a:pt x="328" y="167"/>
                  </a:lnTo>
                  <a:lnTo>
                    <a:pt x="321" y="152"/>
                  </a:lnTo>
                  <a:lnTo>
                    <a:pt x="321" y="152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7" y="152"/>
                  </a:lnTo>
                  <a:lnTo>
                    <a:pt x="345" y="154"/>
                  </a:lnTo>
                  <a:lnTo>
                    <a:pt x="350" y="158"/>
                  </a:lnTo>
                  <a:lnTo>
                    <a:pt x="355" y="161"/>
                  </a:lnTo>
                  <a:lnTo>
                    <a:pt x="359" y="167"/>
                  </a:lnTo>
                  <a:lnTo>
                    <a:pt x="363" y="172"/>
                  </a:lnTo>
                  <a:lnTo>
                    <a:pt x="364" y="178"/>
                  </a:lnTo>
                  <a:lnTo>
                    <a:pt x="364" y="185"/>
                  </a:lnTo>
                  <a:lnTo>
                    <a:pt x="364" y="248"/>
                  </a:lnTo>
                  <a:close/>
                  <a:moveTo>
                    <a:pt x="96" y="60"/>
                  </a:moveTo>
                  <a:lnTo>
                    <a:pt x="96" y="60"/>
                  </a:lnTo>
                  <a:lnTo>
                    <a:pt x="89" y="62"/>
                  </a:lnTo>
                  <a:lnTo>
                    <a:pt x="83" y="63"/>
                  </a:lnTo>
                  <a:lnTo>
                    <a:pt x="78" y="65"/>
                  </a:lnTo>
                  <a:lnTo>
                    <a:pt x="74" y="69"/>
                  </a:lnTo>
                  <a:lnTo>
                    <a:pt x="71" y="74"/>
                  </a:lnTo>
                  <a:lnTo>
                    <a:pt x="67" y="8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5" y="91"/>
                  </a:lnTo>
                  <a:lnTo>
                    <a:pt x="65" y="98"/>
                  </a:lnTo>
                  <a:lnTo>
                    <a:pt x="67" y="103"/>
                  </a:lnTo>
                  <a:lnTo>
                    <a:pt x="71" y="109"/>
                  </a:lnTo>
                  <a:lnTo>
                    <a:pt x="74" y="112"/>
                  </a:lnTo>
                  <a:lnTo>
                    <a:pt x="78" y="116"/>
                  </a:lnTo>
                  <a:lnTo>
                    <a:pt x="83" y="120"/>
                  </a:lnTo>
                  <a:lnTo>
                    <a:pt x="89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1"/>
                  </a:lnTo>
                  <a:lnTo>
                    <a:pt x="107" y="120"/>
                  </a:lnTo>
                  <a:lnTo>
                    <a:pt x="112" y="116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3"/>
                  </a:lnTo>
                  <a:lnTo>
                    <a:pt x="125" y="98"/>
                  </a:lnTo>
                  <a:lnTo>
                    <a:pt x="127" y="91"/>
                  </a:lnTo>
                  <a:lnTo>
                    <a:pt x="127" y="91"/>
                  </a:lnTo>
                  <a:lnTo>
                    <a:pt x="125" y="85"/>
                  </a:lnTo>
                  <a:lnTo>
                    <a:pt x="123" y="80"/>
                  </a:lnTo>
                  <a:lnTo>
                    <a:pt x="122" y="74"/>
                  </a:lnTo>
                  <a:lnTo>
                    <a:pt x="118" y="69"/>
                  </a:lnTo>
                  <a:lnTo>
                    <a:pt x="112" y="65"/>
                  </a:lnTo>
                  <a:lnTo>
                    <a:pt x="107" y="63"/>
                  </a:lnTo>
                  <a:lnTo>
                    <a:pt x="102" y="62"/>
                  </a:lnTo>
                  <a:lnTo>
                    <a:pt x="96" y="60"/>
                  </a:lnTo>
                  <a:lnTo>
                    <a:pt x="96" y="60"/>
                  </a:lnTo>
                  <a:close/>
                  <a:moveTo>
                    <a:pt x="35" y="150"/>
                  </a:moveTo>
                  <a:lnTo>
                    <a:pt x="35" y="150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8" y="167"/>
                  </a:lnTo>
                  <a:lnTo>
                    <a:pt x="36" y="176"/>
                  </a:lnTo>
                  <a:lnTo>
                    <a:pt x="35" y="183"/>
                  </a:lnTo>
                  <a:lnTo>
                    <a:pt x="35" y="248"/>
                  </a:lnTo>
                  <a:lnTo>
                    <a:pt x="0" y="248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2" y="172"/>
                  </a:lnTo>
                  <a:lnTo>
                    <a:pt x="6" y="167"/>
                  </a:lnTo>
                  <a:lnTo>
                    <a:pt x="9" y="161"/>
                  </a:lnTo>
                  <a:lnTo>
                    <a:pt x="15" y="158"/>
                  </a:lnTo>
                  <a:lnTo>
                    <a:pt x="20" y="154"/>
                  </a:lnTo>
                  <a:lnTo>
                    <a:pt x="27" y="152"/>
                  </a:lnTo>
                  <a:lnTo>
                    <a:pt x="35" y="150"/>
                  </a:lnTo>
                  <a:lnTo>
                    <a:pt x="35" y="150"/>
                  </a:lnTo>
                  <a:close/>
                  <a:moveTo>
                    <a:pt x="183" y="0"/>
                  </a:moveTo>
                  <a:lnTo>
                    <a:pt x="183" y="0"/>
                  </a:lnTo>
                  <a:lnTo>
                    <a:pt x="174" y="0"/>
                  </a:lnTo>
                  <a:lnTo>
                    <a:pt x="165" y="4"/>
                  </a:lnTo>
                  <a:lnTo>
                    <a:pt x="158" y="7"/>
                  </a:lnTo>
                  <a:lnTo>
                    <a:pt x="151" y="13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6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8" y="54"/>
                  </a:lnTo>
                  <a:lnTo>
                    <a:pt x="141" y="62"/>
                  </a:lnTo>
                  <a:lnTo>
                    <a:pt x="145" y="71"/>
                  </a:lnTo>
                  <a:lnTo>
                    <a:pt x="151" y="76"/>
                  </a:lnTo>
                  <a:lnTo>
                    <a:pt x="158" y="81"/>
                  </a:lnTo>
                  <a:lnTo>
                    <a:pt x="165" y="87"/>
                  </a:lnTo>
                  <a:lnTo>
                    <a:pt x="174" y="89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92" y="89"/>
                  </a:lnTo>
                  <a:lnTo>
                    <a:pt x="200" y="87"/>
                  </a:lnTo>
                  <a:lnTo>
                    <a:pt x="209" y="81"/>
                  </a:lnTo>
                  <a:lnTo>
                    <a:pt x="214" y="76"/>
                  </a:lnTo>
                  <a:lnTo>
                    <a:pt x="219" y="71"/>
                  </a:lnTo>
                  <a:lnTo>
                    <a:pt x="225" y="62"/>
                  </a:lnTo>
                  <a:lnTo>
                    <a:pt x="227" y="54"/>
                  </a:lnTo>
                  <a:lnTo>
                    <a:pt x="229" y="45"/>
                  </a:lnTo>
                  <a:lnTo>
                    <a:pt x="229" y="45"/>
                  </a:lnTo>
                  <a:lnTo>
                    <a:pt x="227" y="36"/>
                  </a:lnTo>
                  <a:lnTo>
                    <a:pt x="225" y="27"/>
                  </a:lnTo>
                  <a:lnTo>
                    <a:pt x="219" y="20"/>
                  </a:lnTo>
                  <a:lnTo>
                    <a:pt x="214" y="13"/>
                  </a:lnTo>
                  <a:lnTo>
                    <a:pt x="209" y="7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319" y="272"/>
                  </a:moveTo>
                  <a:lnTo>
                    <a:pt x="265" y="272"/>
                  </a:lnTo>
                  <a:lnTo>
                    <a:pt x="265" y="174"/>
                  </a:lnTo>
                  <a:lnTo>
                    <a:pt x="265" y="174"/>
                  </a:lnTo>
                  <a:lnTo>
                    <a:pt x="265" y="163"/>
                  </a:lnTo>
                  <a:lnTo>
                    <a:pt x="263" y="154"/>
                  </a:lnTo>
                  <a:lnTo>
                    <a:pt x="259" y="145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63" y="134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9" y="136"/>
                  </a:lnTo>
                  <a:lnTo>
                    <a:pt x="288" y="138"/>
                  </a:lnTo>
                  <a:lnTo>
                    <a:pt x="297" y="143"/>
                  </a:lnTo>
                  <a:lnTo>
                    <a:pt x="305" y="149"/>
                  </a:lnTo>
                  <a:lnTo>
                    <a:pt x="310" y="156"/>
                  </a:lnTo>
                  <a:lnTo>
                    <a:pt x="316" y="165"/>
                  </a:lnTo>
                  <a:lnTo>
                    <a:pt x="317" y="174"/>
                  </a:lnTo>
                  <a:lnTo>
                    <a:pt x="319" y="183"/>
                  </a:lnTo>
                  <a:lnTo>
                    <a:pt x="319" y="272"/>
                  </a:lnTo>
                  <a:close/>
                  <a:moveTo>
                    <a:pt x="100" y="174"/>
                  </a:moveTo>
                  <a:lnTo>
                    <a:pt x="100" y="272"/>
                  </a:lnTo>
                  <a:lnTo>
                    <a:pt x="45" y="272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7" y="174"/>
                  </a:lnTo>
                  <a:lnTo>
                    <a:pt x="51" y="165"/>
                  </a:lnTo>
                  <a:lnTo>
                    <a:pt x="54" y="156"/>
                  </a:lnTo>
                  <a:lnTo>
                    <a:pt x="60" y="149"/>
                  </a:lnTo>
                  <a:lnTo>
                    <a:pt x="67" y="143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6" y="134"/>
                  </a:lnTo>
                  <a:lnTo>
                    <a:pt x="96" y="134"/>
                  </a:lnTo>
                  <a:lnTo>
                    <a:pt x="103" y="134"/>
                  </a:lnTo>
                  <a:lnTo>
                    <a:pt x="109" y="136"/>
                  </a:lnTo>
                  <a:lnTo>
                    <a:pt x="109" y="136"/>
                  </a:lnTo>
                  <a:lnTo>
                    <a:pt x="105" y="145"/>
                  </a:lnTo>
                  <a:lnTo>
                    <a:pt x="102" y="154"/>
                  </a:lnTo>
                  <a:lnTo>
                    <a:pt x="100" y="163"/>
                  </a:lnTo>
                  <a:lnTo>
                    <a:pt x="100" y="174"/>
                  </a:lnTo>
                  <a:lnTo>
                    <a:pt x="100" y="174"/>
                  </a:lnTo>
                  <a:close/>
                  <a:moveTo>
                    <a:pt x="111" y="301"/>
                  </a:moveTo>
                  <a:lnTo>
                    <a:pt x="254" y="301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2" y="159"/>
                  </a:lnTo>
                  <a:lnTo>
                    <a:pt x="248" y="145"/>
                  </a:lnTo>
                  <a:lnTo>
                    <a:pt x="241" y="134"/>
                  </a:lnTo>
                  <a:lnTo>
                    <a:pt x="232" y="123"/>
                  </a:lnTo>
                  <a:lnTo>
                    <a:pt x="223" y="114"/>
                  </a:lnTo>
                  <a:lnTo>
                    <a:pt x="210" y="109"/>
                  </a:lnTo>
                  <a:lnTo>
                    <a:pt x="198" y="103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69" y="103"/>
                  </a:lnTo>
                  <a:lnTo>
                    <a:pt x="154" y="109"/>
                  </a:lnTo>
                  <a:lnTo>
                    <a:pt x="143" y="114"/>
                  </a:lnTo>
                  <a:lnTo>
                    <a:pt x="132" y="123"/>
                  </a:lnTo>
                  <a:lnTo>
                    <a:pt x="123" y="134"/>
                  </a:lnTo>
                  <a:lnTo>
                    <a:pt x="116" y="145"/>
                  </a:lnTo>
                  <a:lnTo>
                    <a:pt x="112" y="159"/>
                  </a:lnTo>
                  <a:lnTo>
                    <a:pt x="111" y="174"/>
                  </a:lnTo>
                  <a:lnTo>
                    <a:pt x="111" y="3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</p:grpSp>
      <p:grpSp>
        <p:nvGrpSpPr>
          <p:cNvPr id="69" name="Group 89"/>
          <p:cNvGrpSpPr/>
          <p:nvPr/>
        </p:nvGrpSpPr>
        <p:grpSpPr>
          <a:xfrm>
            <a:off x="476211" y="1809738"/>
            <a:ext cx="3524274" cy="1033489"/>
            <a:chOff x="357158" y="1357304"/>
            <a:chExt cx="2643206" cy="775117"/>
          </a:xfrm>
        </p:grpSpPr>
        <p:sp>
          <p:nvSpPr>
            <p:cNvPr id="70" name="Rectangle 29"/>
            <p:cNvSpPr/>
            <p:nvPr/>
          </p:nvSpPr>
          <p:spPr>
            <a:xfrm>
              <a:off x="357158" y="1643056"/>
              <a:ext cx="2643206" cy="489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71" name="Rectangle 30"/>
            <p:cNvSpPr/>
            <p:nvPr/>
          </p:nvSpPr>
          <p:spPr>
            <a:xfrm>
              <a:off x="2092423" y="1357304"/>
              <a:ext cx="90794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rgbClr val="59595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添加标题</a:t>
              </a:r>
              <a:endParaRPr lang="en-US" sz="2000" b="1" dirty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72" name="Group 83"/>
          <p:cNvGrpSpPr/>
          <p:nvPr/>
        </p:nvGrpSpPr>
        <p:grpSpPr>
          <a:xfrm>
            <a:off x="4476739" y="1904989"/>
            <a:ext cx="848261" cy="848218"/>
            <a:chOff x="3357554" y="1428742"/>
            <a:chExt cx="636196" cy="636164"/>
          </a:xfrm>
        </p:grpSpPr>
        <p:sp>
          <p:nvSpPr>
            <p:cNvPr id="79" name="Rectangle 13"/>
            <p:cNvSpPr/>
            <p:nvPr/>
          </p:nvSpPr>
          <p:spPr>
            <a:xfrm>
              <a:off x="3357554" y="1428742"/>
              <a:ext cx="636196" cy="6361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595959"/>
                </a:solidFill>
              </a:endParaRPr>
            </a:p>
          </p:txBody>
        </p:sp>
        <p:sp>
          <p:nvSpPr>
            <p:cNvPr id="80" name="Freeform 100"/>
            <p:cNvSpPr>
              <a:spLocks/>
            </p:cNvSpPr>
            <p:nvPr/>
          </p:nvSpPr>
          <p:spPr bwMode="auto">
            <a:xfrm>
              <a:off x="3500430" y="1571618"/>
              <a:ext cx="303570" cy="34205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rgbClr val="595959"/>
                </a:solidFill>
              </a:endParaRPr>
            </a:p>
          </p:txBody>
        </p:sp>
      </p:grpSp>
      <p:grpSp>
        <p:nvGrpSpPr>
          <p:cNvPr id="81" name="Group 92"/>
          <p:cNvGrpSpPr/>
          <p:nvPr/>
        </p:nvGrpSpPr>
        <p:grpSpPr>
          <a:xfrm>
            <a:off x="8191514" y="4762508"/>
            <a:ext cx="3524275" cy="1033489"/>
            <a:chOff x="6143636" y="3571882"/>
            <a:chExt cx="2643206" cy="775117"/>
          </a:xfrm>
        </p:grpSpPr>
        <p:sp>
          <p:nvSpPr>
            <p:cNvPr id="82" name="Rectangle 39"/>
            <p:cNvSpPr/>
            <p:nvPr/>
          </p:nvSpPr>
          <p:spPr>
            <a:xfrm>
              <a:off x="6143636" y="3857634"/>
              <a:ext cx="2643206" cy="489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83" name="Rectangle 40"/>
            <p:cNvSpPr/>
            <p:nvPr/>
          </p:nvSpPr>
          <p:spPr>
            <a:xfrm>
              <a:off x="6143636" y="3571882"/>
              <a:ext cx="90794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59595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添加标题</a:t>
              </a:r>
              <a:endParaRPr lang="en-US" altLang="zh-CN" sz="2000" b="1" dirty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7"/>
          <p:cNvGrpSpPr/>
          <p:nvPr/>
        </p:nvGrpSpPr>
        <p:grpSpPr>
          <a:xfrm>
            <a:off x="476211" y="4762508"/>
            <a:ext cx="3524274" cy="1033489"/>
            <a:chOff x="357158" y="3571882"/>
            <a:chExt cx="2643206" cy="775117"/>
          </a:xfrm>
        </p:grpSpPr>
        <p:sp>
          <p:nvSpPr>
            <p:cNvPr id="85" name="Rectangle 33"/>
            <p:cNvSpPr/>
            <p:nvPr/>
          </p:nvSpPr>
          <p:spPr>
            <a:xfrm>
              <a:off x="357158" y="3857634"/>
              <a:ext cx="2643206" cy="489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86" name="Rectangle 34"/>
            <p:cNvSpPr/>
            <p:nvPr/>
          </p:nvSpPr>
          <p:spPr>
            <a:xfrm>
              <a:off x="2092423" y="3571882"/>
              <a:ext cx="90794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9595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添加标题</a:t>
              </a:r>
              <a:endParaRPr lang="en-US" altLang="zh-CN" sz="2000" b="1" dirty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76739" y="4857759"/>
            <a:ext cx="848261" cy="848218"/>
            <a:chOff x="3357554" y="3643320"/>
            <a:chExt cx="636196" cy="636164"/>
          </a:xfrm>
        </p:grpSpPr>
        <p:sp>
          <p:nvSpPr>
            <p:cNvPr id="88" name="Rectangle 26"/>
            <p:cNvSpPr/>
            <p:nvPr/>
          </p:nvSpPr>
          <p:spPr>
            <a:xfrm>
              <a:off x="3357554" y="3643320"/>
              <a:ext cx="636196" cy="636164"/>
            </a:xfrm>
            <a:prstGeom prst="rect">
              <a:avLst/>
            </a:prstGeom>
            <a:solidFill>
              <a:srgbClr val="9BB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595959"/>
                </a:solidFill>
              </a:endParaRPr>
            </a:p>
          </p:txBody>
        </p:sp>
        <p:grpSp>
          <p:nvGrpSpPr>
            <p:cNvPr id="89" name="Group 67"/>
            <p:cNvGrpSpPr/>
            <p:nvPr/>
          </p:nvGrpSpPr>
          <p:grpSpPr>
            <a:xfrm>
              <a:off x="3428992" y="3857634"/>
              <a:ext cx="503238" cy="177800"/>
              <a:chOff x="1441430" y="4357700"/>
              <a:chExt cx="503238" cy="177800"/>
            </a:xfrm>
            <a:solidFill>
              <a:schemeClr val="bg1"/>
            </a:solidFill>
          </p:grpSpPr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595959"/>
                  </a:solidFill>
                </a:endParaRPr>
              </a:p>
            </p:txBody>
          </p:sp>
          <p:sp>
            <p:nvSpPr>
              <p:cNvPr id="92" name="Freeform 20"/>
              <p:cNvSpPr>
                <a:spLocks/>
              </p:cNvSpPr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595959"/>
                  </a:solidFill>
                </a:endParaRPr>
              </a:p>
            </p:txBody>
          </p:sp>
          <p:sp>
            <p:nvSpPr>
              <p:cNvPr id="93" name="Freeform 21"/>
              <p:cNvSpPr>
                <a:spLocks/>
              </p:cNvSpPr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94" name="Group 90"/>
          <p:cNvGrpSpPr/>
          <p:nvPr/>
        </p:nvGrpSpPr>
        <p:grpSpPr>
          <a:xfrm>
            <a:off x="8191514" y="1809738"/>
            <a:ext cx="3524275" cy="1033489"/>
            <a:chOff x="6143636" y="1357304"/>
            <a:chExt cx="2643206" cy="775117"/>
          </a:xfrm>
        </p:grpSpPr>
        <p:sp>
          <p:nvSpPr>
            <p:cNvPr id="95" name="Rectangle 35"/>
            <p:cNvSpPr/>
            <p:nvPr/>
          </p:nvSpPr>
          <p:spPr>
            <a:xfrm>
              <a:off x="6143636" y="1643056"/>
              <a:ext cx="2643206" cy="489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96" name="Rectangle 36"/>
            <p:cNvSpPr/>
            <p:nvPr/>
          </p:nvSpPr>
          <p:spPr>
            <a:xfrm>
              <a:off x="6143636" y="1357304"/>
              <a:ext cx="90794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59595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添加标题</a:t>
              </a:r>
              <a:endParaRPr lang="en-US" altLang="zh-CN" sz="2000" b="1" dirty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97" name="Group 82"/>
          <p:cNvGrpSpPr/>
          <p:nvPr/>
        </p:nvGrpSpPr>
        <p:grpSpPr>
          <a:xfrm>
            <a:off x="6858005" y="1904989"/>
            <a:ext cx="848261" cy="848218"/>
            <a:chOff x="5143504" y="1428742"/>
            <a:chExt cx="636196" cy="636164"/>
          </a:xfrm>
        </p:grpSpPr>
        <p:sp>
          <p:nvSpPr>
            <p:cNvPr id="98" name="Rectangle 16"/>
            <p:cNvSpPr/>
            <p:nvPr/>
          </p:nvSpPr>
          <p:spPr>
            <a:xfrm>
              <a:off x="5143504" y="1428742"/>
              <a:ext cx="636196" cy="636164"/>
            </a:xfrm>
            <a:prstGeom prst="rect">
              <a:avLst/>
            </a:prstGeom>
            <a:solidFill>
              <a:srgbClr val="F88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595959"/>
                </a:solidFill>
              </a:endParaRPr>
            </a:p>
          </p:txBody>
        </p:sp>
        <p:grpSp>
          <p:nvGrpSpPr>
            <p:cNvPr id="99" name="Group 68"/>
            <p:cNvGrpSpPr/>
            <p:nvPr/>
          </p:nvGrpSpPr>
          <p:grpSpPr>
            <a:xfrm>
              <a:off x="5301319" y="1581456"/>
              <a:ext cx="337042" cy="337616"/>
              <a:chOff x="6998061" y="3496249"/>
              <a:chExt cx="366051" cy="366676"/>
            </a:xfrm>
            <a:solidFill>
              <a:schemeClr val="bg1"/>
            </a:solidFill>
          </p:grpSpPr>
          <p:sp>
            <p:nvSpPr>
              <p:cNvPr id="100" name="AutoShape 7"/>
              <p:cNvSpPr>
                <a:spLocks/>
              </p:cNvSpPr>
              <p:nvPr/>
            </p:nvSpPr>
            <p:spPr bwMode="auto">
              <a:xfrm>
                <a:off x="6998061" y="3496249"/>
                <a:ext cx="366051" cy="366676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4" name="AutoShape 8"/>
              <p:cNvSpPr>
                <a:spLocks/>
              </p:cNvSpPr>
              <p:nvPr/>
            </p:nvSpPr>
            <p:spPr bwMode="auto">
              <a:xfrm>
                <a:off x="7158247" y="3656437"/>
                <a:ext cx="45678" cy="45678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9" name="AutoShape 9"/>
              <p:cNvSpPr>
                <a:spLocks/>
              </p:cNvSpPr>
              <p:nvPr/>
            </p:nvSpPr>
            <p:spPr bwMode="auto">
              <a:xfrm>
                <a:off x="7111943" y="3610758"/>
                <a:ext cx="137660" cy="137660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0" name="AutoShape 10"/>
              <p:cNvSpPr>
                <a:spLocks/>
              </p:cNvSpPr>
              <p:nvPr/>
            </p:nvSpPr>
            <p:spPr bwMode="auto">
              <a:xfrm>
                <a:off x="7203927" y="3702114"/>
                <a:ext cx="56941" cy="58818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1" name="AutoShape 11"/>
              <p:cNvSpPr>
                <a:spLocks/>
              </p:cNvSpPr>
              <p:nvPr/>
            </p:nvSpPr>
            <p:spPr bwMode="auto">
              <a:xfrm>
                <a:off x="7226451" y="3725267"/>
                <a:ext cx="81970" cy="83847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2" name="AutoShape 12"/>
              <p:cNvSpPr>
                <a:spLocks/>
              </p:cNvSpPr>
              <p:nvPr/>
            </p:nvSpPr>
            <p:spPr bwMode="auto">
              <a:xfrm>
                <a:off x="7215188" y="3714003"/>
                <a:ext cx="69456" cy="70707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" name="AutoShape 13"/>
              <p:cNvSpPr>
                <a:spLocks/>
              </p:cNvSpPr>
              <p:nvPr/>
            </p:nvSpPr>
            <p:spPr bwMode="auto">
              <a:xfrm>
                <a:off x="7100682" y="3599495"/>
                <a:ext cx="57567" cy="58192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4" name="AutoShape 14"/>
              <p:cNvSpPr>
                <a:spLocks/>
              </p:cNvSpPr>
              <p:nvPr/>
            </p:nvSpPr>
            <p:spPr bwMode="auto">
              <a:xfrm>
                <a:off x="7055002" y="3553816"/>
                <a:ext cx="81970" cy="83222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5" name="AutoShape 15"/>
              <p:cNvSpPr>
                <a:spLocks/>
              </p:cNvSpPr>
              <p:nvPr/>
            </p:nvSpPr>
            <p:spPr bwMode="auto">
              <a:xfrm>
                <a:off x="7078154" y="3576343"/>
                <a:ext cx="69456" cy="71333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16" name="Group 91"/>
          <p:cNvGrpSpPr/>
          <p:nvPr/>
        </p:nvGrpSpPr>
        <p:grpSpPr>
          <a:xfrm>
            <a:off x="8191514" y="3238498"/>
            <a:ext cx="3524275" cy="1033489"/>
            <a:chOff x="6143636" y="2428874"/>
            <a:chExt cx="2643206" cy="775117"/>
          </a:xfrm>
        </p:grpSpPr>
        <p:sp>
          <p:nvSpPr>
            <p:cNvPr id="117" name="Rectangle 37"/>
            <p:cNvSpPr/>
            <p:nvPr/>
          </p:nvSpPr>
          <p:spPr>
            <a:xfrm>
              <a:off x="6143636" y="2714626"/>
              <a:ext cx="2643206" cy="489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595959"/>
                  </a:solidFill>
                </a:rPr>
                <a:t>感谢您选择了布衣公子作品，单击添加文字内容，言简意赅不罗嗦。</a:t>
              </a:r>
            </a:p>
          </p:txBody>
        </p:sp>
        <p:sp>
          <p:nvSpPr>
            <p:cNvPr id="118" name="Rectangle 38"/>
            <p:cNvSpPr/>
            <p:nvPr/>
          </p:nvSpPr>
          <p:spPr>
            <a:xfrm>
              <a:off x="6143636" y="2428874"/>
              <a:ext cx="90794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595959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添加标题</a:t>
              </a:r>
              <a:endParaRPr lang="en-US" altLang="zh-CN" sz="2000" b="1" dirty="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19" name="Group 81"/>
          <p:cNvGrpSpPr/>
          <p:nvPr/>
        </p:nvGrpSpPr>
        <p:grpSpPr>
          <a:xfrm>
            <a:off x="6858005" y="3333749"/>
            <a:ext cx="848261" cy="848218"/>
            <a:chOff x="5143504" y="2500312"/>
            <a:chExt cx="636196" cy="636164"/>
          </a:xfrm>
        </p:grpSpPr>
        <p:sp>
          <p:nvSpPr>
            <p:cNvPr id="120" name="Rectangle 23"/>
            <p:cNvSpPr/>
            <p:nvPr/>
          </p:nvSpPr>
          <p:spPr>
            <a:xfrm>
              <a:off x="5143504" y="2500312"/>
              <a:ext cx="636196" cy="636164"/>
            </a:xfrm>
            <a:prstGeom prst="rect">
              <a:avLst/>
            </a:prstGeom>
            <a:solidFill>
              <a:srgbClr val="F2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595959"/>
                </a:solidFill>
              </a:endParaRPr>
            </a:p>
          </p:txBody>
        </p:sp>
        <p:grpSp>
          <p:nvGrpSpPr>
            <p:cNvPr id="121" name="Group 78"/>
            <p:cNvGrpSpPr/>
            <p:nvPr/>
          </p:nvGrpSpPr>
          <p:grpSpPr>
            <a:xfrm>
              <a:off x="5333133" y="2643188"/>
              <a:ext cx="272454" cy="363686"/>
              <a:chOff x="1868971" y="2767277"/>
              <a:chExt cx="274694" cy="366676"/>
            </a:xfrm>
            <a:solidFill>
              <a:schemeClr val="bg1"/>
            </a:solidFill>
          </p:grpSpPr>
          <p:sp>
            <p:nvSpPr>
              <p:cNvPr id="122" name="AutoShape 115"/>
              <p:cNvSpPr>
                <a:spLocks/>
              </p:cNvSpPr>
              <p:nvPr/>
            </p:nvSpPr>
            <p:spPr bwMode="auto">
              <a:xfrm>
                <a:off x="1868971" y="2767277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" name="AutoShape 116"/>
              <p:cNvSpPr>
                <a:spLocks/>
              </p:cNvSpPr>
              <p:nvPr/>
            </p:nvSpPr>
            <p:spPr bwMode="auto">
              <a:xfrm>
                <a:off x="1983479" y="2985030"/>
                <a:ext cx="45678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>
                  <a:solidFill>
                    <a:srgbClr val="59595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24" name="组合 123"/>
          <p:cNvGrpSpPr/>
          <p:nvPr/>
        </p:nvGrpSpPr>
        <p:grpSpPr>
          <a:xfrm>
            <a:off x="6858005" y="4857759"/>
            <a:ext cx="848261" cy="848218"/>
            <a:chOff x="6858005" y="4857759"/>
            <a:chExt cx="848261" cy="848218"/>
          </a:xfrm>
        </p:grpSpPr>
        <p:sp>
          <p:nvSpPr>
            <p:cNvPr id="125" name="Rectangle 27"/>
            <p:cNvSpPr/>
            <p:nvPr/>
          </p:nvSpPr>
          <p:spPr>
            <a:xfrm>
              <a:off x="6858005" y="4857759"/>
              <a:ext cx="848261" cy="848218"/>
            </a:xfrm>
            <a:prstGeom prst="rect">
              <a:avLst/>
            </a:prstGeom>
            <a:solidFill>
              <a:srgbClr val="3C4E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595959"/>
                </a:solidFill>
              </a:endParaRPr>
            </a:p>
          </p:txBody>
        </p:sp>
        <p:grpSp>
          <p:nvGrpSpPr>
            <p:cNvPr id="126" name="组合 125"/>
            <p:cNvGrpSpPr>
              <a:grpSpLocks noChangeAspect="1"/>
            </p:cNvGrpSpPr>
            <p:nvPr/>
          </p:nvGrpSpPr>
          <p:grpSpPr>
            <a:xfrm>
              <a:off x="7058479" y="5060639"/>
              <a:ext cx="468000" cy="400694"/>
              <a:chOff x="6516792" y="4667519"/>
              <a:chExt cx="1095978" cy="938353"/>
            </a:xfrm>
            <a:solidFill>
              <a:schemeClr val="bg1"/>
            </a:solidFill>
          </p:grpSpPr>
          <p:sp>
            <p:nvSpPr>
              <p:cNvPr id="127" name="Freeform 3767"/>
              <p:cNvSpPr>
                <a:spLocks/>
              </p:cNvSpPr>
              <p:nvPr/>
            </p:nvSpPr>
            <p:spPr bwMode="auto">
              <a:xfrm>
                <a:off x="6615567" y="4806223"/>
                <a:ext cx="906835" cy="799649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Freeform 3768"/>
              <p:cNvSpPr>
                <a:spLocks/>
              </p:cNvSpPr>
              <p:nvPr/>
            </p:nvSpPr>
            <p:spPr bwMode="auto">
              <a:xfrm>
                <a:off x="6516792" y="4667519"/>
                <a:ext cx="1095978" cy="365674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71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六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对比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时间线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4026055" y="2085264"/>
            <a:ext cx="3093346" cy="904059"/>
          </a:xfrm>
          <a:custGeom>
            <a:avLst/>
            <a:gdLst>
              <a:gd name="connsiteX0" fmla="*/ 0 w 2667351"/>
              <a:gd name="connsiteY0" fmla="*/ 779558 h 779558"/>
              <a:gd name="connsiteX1" fmla="*/ 311823 w 2667351"/>
              <a:gd name="connsiteY1" fmla="*/ 0 h 779558"/>
              <a:gd name="connsiteX2" fmla="*/ 2667351 w 2667351"/>
              <a:gd name="connsiteY2" fmla="*/ 0 h 7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351" h="779558">
                <a:moveTo>
                  <a:pt x="0" y="779558"/>
                </a:moveTo>
                <a:lnTo>
                  <a:pt x="311823" y="0"/>
                </a:lnTo>
                <a:lnTo>
                  <a:pt x="2667351" y="0"/>
                </a:lnTo>
              </a:path>
            </a:pathLst>
          </a:custGeom>
          <a:noFill/>
          <a:ln w="28575">
            <a:solidFill>
              <a:srgbClr val="546E7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5521416" y="2481096"/>
            <a:ext cx="1578437" cy="488680"/>
          </a:xfrm>
          <a:custGeom>
            <a:avLst/>
            <a:gdLst>
              <a:gd name="connsiteX0" fmla="*/ 0 w 1361065"/>
              <a:gd name="connsiteY0" fmla="*/ 421382 h 421382"/>
              <a:gd name="connsiteX1" fmla="*/ 168553 w 1361065"/>
              <a:gd name="connsiteY1" fmla="*/ 0 h 421382"/>
              <a:gd name="connsiteX2" fmla="*/ 1361065 w 1361065"/>
              <a:gd name="connsiteY2" fmla="*/ 0 h 42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1065" h="421382">
                <a:moveTo>
                  <a:pt x="0" y="421382"/>
                </a:moveTo>
                <a:lnTo>
                  <a:pt x="168553" y="0"/>
                </a:lnTo>
                <a:lnTo>
                  <a:pt x="1361065" y="0"/>
                </a:lnTo>
              </a:path>
            </a:pathLst>
          </a:custGeom>
          <a:noFill/>
          <a:ln w="28575">
            <a:solidFill>
              <a:srgbClr val="546E7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2516085" y="1635756"/>
            <a:ext cx="4614025" cy="1336827"/>
          </a:xfrm>
          <a:custGeom>
            <a:avLst/>
            <a:gdLst>
              <a:gd name="connsiteX0" fmla="*/ 0 w 3978612"/>
              <a:gd name="connsiteY0" fmla="*/ 1152728 h 1152728"/>
              <a:gd name="connsiteX1" fmla="*/ 462063 w 3978612"/>
              <a:gd name="connsiteY1" fmla="*/ 0 h 1152728"/>
              <a:gd name="connsiteX2" fmla="*/ 3978612 w 3978612"/>
              <a:gd name="connsiteY2" fmla="*/ 0 h 11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8612" h="1152728">
                <a:moveTo>
                  <a:pt x="0" y="1152728"/>
                </a:moveTo>
                <a:lnTo>
                  <a:pt x="462063" y="0"/>
                </a:lnTo>
                <a:lnTo>
                  <a:pt x="3978612" y="0"/>
                </a:lnTo>
              </a:path>
            </a:pathLst>
          </a:custGeom>
          <a:noFill/>
          <a:ln w="28575">
            <a:solidFill>
              <a:srgbClr val="546E7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 flipH="1" flipV="1">
            <a:off x="5670380" y="4365062"/>
            <a:ext cx="3093346" cy="904059"/>
          </a:xfrm>
          <a:custGeom>
            <a:avLst/>
            <a:gdLst>
              <a:gd name="connsiteX0" fmla="*/ 0 w 2667351"/>
              <a:gd name="connsiteY0" fmla="*/ 779558 h 779558"/>
              <a:gd name="connsiteX1" fmla="*/ 311823 w 2667351"/>
              <a:gd name="connsiteY1" fmla="*/ 0 h 779558"/>
              <a:gd name="connsiteX2" fmla="*/ 2667351 w 2667351"/>
              <a:gd name="connsiteY2" fmla="*/ 0 h 77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351" h="779558">
                <a:moveTo>
                  <a:pt x="0" y="779558"/>
                </a:moveTo>
                <a:lnTo>
                  <a:pt x="311823" y="0"/>
                </a:lnTo>
                <a:lnTo>
                  <a:pt x="2667351" y="0"/>
                </a:lnTo>
              </a:path>
            </a:pathLst>
          </a:custGeom>
          <a:noFill/>
          <a:ln w="28575">
            <a:solidFill>
              <a:srgbClr val="546E7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 flipH="1" flipV="1">
            <a:off x="5689928" y="4384610"/>
            <a:ext cx="1578437" cy="488680"/>
          </a:xfrm>
          <a:custGeom>
            <a:avLst/>
            <a:gdLst>
              <a:gd name="connsiteX0" fmla="*/ 0 w 1361065"/>
              <a:gd name="connsiteY0" fmla="*/ 421382 h 421382"/>
              <a:gd name="connsiteX1" fmla="*/ 168553 w 1361065"/>
              <a:gd name="connsiteY1" fmla="*/ 0 h 421382"/>
              <a:gd name="connsiteX2" fmla="*/ 1361065 w 1361065"/>
              <a:gd name="connsiteY2" fmla="*/ 0 h 42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1065" h="421382">
                <a:moveTo>
                  <a:pt x="0" y="421382"/>
                </a:moveTo>
                <a:lnTo>
                  <a:pt x="168553" y="0"/>
                </a:lnTo>
                <a:lnTo>
                  <a:pt x="1361065" y="0"/>
                </a:lnTo>
              </a:path>
            </a:pathLst>
          </a:custGeom>
          <a:noFill/>
          <a:ln w="28575">
            <a:solidFill>
              <a:srgbClr val="546E7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 flipH="1" flipV="1">
            <a:off x="5659671" y="4381803"/>
            <a:ext cx="4614025" cy="1336827"/>
          </a:xfrm>
          <a:custGeom>
            <a:avLst/>
            <a:gdLst>
              <a:gd name="connsiteX0" fmla="*/ 0 w 3978612"/>
              <a:gd name="connsiteY0" fmla="*/ 1152728 h 1152728"/>
              <a:gd name="connsiteX1" fmla="*/ 462063 w 3978612"/>
              <a:gd name="connsiteY1" fmla="*/ 0 h 1152728"/>
              <a:gd name="connsiteX2" fmla="*/ 3978612 w 3978612"/>
              <a:gd name="connsiteY2" fmla="*/ 0 h 11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8612" h="1152728">
                <a:moveTo>
                  <a:pt x="0" y="1152728"/>
                </a:moveTo>
                <a:lnTo>
                  <a:pt x="462063" y="0"/>
                </a:lnTo>
                <a:lnTo>
                  <a:pt x="3978612" y="0"/>
                </a:lnTo>
              </a:path>
            </a:pathLst>
          </a:custGeom>
          <a:noFill/>
          <a:ln w="28575">
            <a:solidFill>
              <a:srgbClr val="546E7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4671633" y="2945581"/>
            <a:ext cx="1419482" cy="1419482"/>
          </a:xfrm>
          <a:prstGeom prst="ellipse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6705453" y="2945581"/>
            <a:ext cx="1419482" cy="1419482"/>
          </a:xfrm>
          <a:prstGeom prst="ellipse">
            <a:avLst/>
          </a:prstGeom>
          <a:solidFill>
            <a:srgbClr val="936CA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8134703" y="2945581"/>
            <a:ext cx="1419482" cy="1419482"/>
          </a:xfrm>
          <a:prstGeom prst="ellipse">
            <a:avLst/>
          </a:prstGeom>
          <a:solidFill>
            <a:srgbClr val="F8841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9563955" y="2945581"/>
            <a:ext cx="1419482" cy="1419482"/>
          </a:xfrm>
          <a:prstGeom prst="ellipse">
            <a:avLst/>
          </a:prstGeom>
          <a:solidFill>
            <a:srgbClr val="F26D6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1813133" y="2945581"/>
            <a:ext cx="1419482" cy="1419482"/>
          </a:xfrm>
          <a:prstGeom prst="ellipse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3242383" y="2945581"/>
            <a:ext cx="1419482" cy="1419482"/>
          </a:xfrm>
          <a:prstGeom prst="ellipse">
            <a:avLst/>
          </a:prstGeom>
          <a:solidFill>
            <a:srgbClr val="5EC6D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reeform 70"/>
          <p:cNvSpPr>
            <a:spLocks/>
          </p:cNvSpPr>
          <p:nvPr/>
        </p:nvSpPr>
        <p:spPr bwMode="auto">
          <a:xfrm>
            <a:off x="2211150" y="3365302"/>
            <a:ext cx="609869" cy="580039"/>
          </a:xfrm>
          <a:custGeom>
            <a:avLst/>
            <a:gdLst>
              <a:gd name="T0" fmla="*/ 184 w 368"/>
              <a:gd name="T1" fmla="*/ 0 h 350"/>
              <a:gd name="T2" fmla="*/ 229 w 368"/>
              <a:gd name="T3" fmla="*/ 130 h 350"/>
              <a:gd name="T4" fmla="*/ 368 w 368"/>
              <a:gd name="T5" fmla="*/ 133 h 350"/>
              <a:gd name="T6" fmla="*/ 257 w 368"/>
              <a:gd name="T7" fmla="*/ 218 h 350"/>
              <a:gd name="T8" fmla="*/ 297 w 368"/>
              <a:gd name="T9" fmla="*/ 350 h 350"/>
              <a:gd name="T10" fmla="*/ 184 w 368"/>
              <a:gd name="T11" fmla="*/ 272 h 350"/>
              <a:gd name="T12" fmla="*/ 71 w 368"/>
              <a:gd name="T13" fmla="*/ 350 h 350"/>
              <a:gd name="T14" fmla="*/ 111 w 368"/>
              <a:gd name="T15" fmla="*/ 218 h 350"/>
              <a:gd name="T16" fmla="*/ 0 w 368"/>
              <a:gd name="T17" fmla="*/ 133 h 350"/>
              <a:gd name="T18" fmla="*/ 139 w 368"/>
              <a:gd name="T19" fmla="*/ 130 h 350"/>
              <a:gd name="T20" fmla="*/ 184 w 368"/>
              <a:gd name="T21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8" h="350">
                <a:moveTo>
                  <a:pt x="184" y="0"/>
                </a:moveTo>
                <a:lnTo>
                  <a:pt x="229" y="130"/>
                </a:lnTo>
                <a:lnTo>
                  <a:pt x="368" y="133"/>
                </a:lnTo>
                <a:lnTo>
                  <a:pt x="257" y="218"/>
                </a:lnTo>
                <a:lnTo>
                  <a:pt x="297" y="350"/>
                </a:lnTo>
                <a:lnTo>
                  <a:pt x="184" y="272"/>
                </a:lnTo>
                <a:lnTo>
                  <a:pt x="71" y="350"/>
                </a:lnTo>
                <a:lnTo>
                  <a:pt x="111" y="218"/>
                </a:lnTo>
                <a:lnTo>
                  <a:pt x="0" y="133"/>
                </a:lnTo>
                <a:lnTo>
                  <a:pt x="139" y="130"/>
                </a:lnTo>
                <a:lnTo>
                  <a:pt x="1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Freeform 83"/>
          <p:cNvSpPr>
            <a:spLocks/>
          </p:cNvSpPr>
          <p:nvPr/>
        </p:nvSpPr>
        <p:spPr bwMode="auto">
          <a:xfrm>
            <a:off x="8650545" y="3386451"/>
            <a:ext cx="387798" cy="591640"/>
          </a:xfrm>
          <a:custGeom>
            <a:avLst/>
            <a:gdLst>
              <a:gd name="T0" fmla="*/ 57 w 99"/>
              <a:gd name="T1" fmla="*/ 0 h 151"/>
              <a:gd name="T2" fmla="*/ 45 w 99"/>
              <a:gd name="T3" fmla="*/ 0 h 151"/>
              <a:gd name="T4" fmla="*/ 45 w 99"/>
              <a:gd name="T5" fmla="*/ 102 h 151"/>
              <a:gd name="T6" fmla="*/ 1 w 99"/>
              <a:gd name="T7" fmla="*/ 122 h 151"/>
              <a:gd name="T8" fmla="*/ 5 w 99"/>
              <a:gd name="T9" fmla="*/ 136 h 151"/>
              <a:gd name="T10" fmla="*/ 58 w 99"/>
              <a:gd name="T11" fmla="*/ 128 h 151"/>
              <a:gd name="T12" fmla="*/ 63 w 99"/>
              <a:gd name="T13" fmla="*/ 98 h 151"/>
              <a:gd name="T14" fmla="*/ 63 w 99"/>
              <a:gd name="T15" fmla="*/ 36 h 151"/>
              <a:gd name="T16" fmla="*/ 83 w 99"/>
              <a:gd name="T17" fmla="*/ 58 h 151"/>
              <a:gd name="T18" fmla="*/ 80 w 99"/>
              <a:gd name="T19" fmla="*/ 80 h 151"/>
              <a:gd name="T20" fmla="*/ 79 w 99"/>
              <a:gd name="T21" fmla="*/ 85 h 151"/>
              <a:gd name="T22" fmla="*/ 89 w 99"/>
              <a:gd name="T23" fmla="*/ 77 h 151"/>
              <a:gd name="T24" fmla="*/ 93 w 99"/>
              <a:gd name="T25" fmla="*/ 65 h 151"/>
              <a:gd name="T26" fmla="*/ 57 w 99"/>
              <a:gd name="T2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9" h="151">
                <a:moveTo>
                  <a:pt x="57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27" y="93"/>
                  <a:pt x="5" y="105"/>
                  <a:pt x="1" y="122"/>
                </a:cubicBezTo>
                <a:cubicBezTo>
                  <a:pt x="0" y="127"/>
                  <a:pt x="2" y="133"/>
                  <a:pt x="5" y="136"/>
                </a:cubicBezTo>
                <a:cubicBezTo>
                  <a:pt x="17" y="151"/>
                  <a:pt x="45" y="144"/>
                  <a:pt x="58" y="128"/>
                </a:cubicBezTo>
                <a:cubicBezTo>
                  <a:pt x="64" y="120"/>
                  <a:pt x="63" y="114"/>
                  <a:pt x="63" y="98"/>
                </a:cubicBezTo>
                <a:cubicBezTo>
                  <a:pt x="63" y="36"/>
                  <a:pt x="63" y="36"/>
                  <a:pt x="63" y="36"/>
                </a:cubicBezTo>
                <a:cubicBezTo>
                  <a:pt x="71" y="42"/>
                  <a:pt x="80" y="47"/>
                  <a:pt x="83" y="58"/>
                </a:cubicBezTo>
                <a:cubicBezTo>
                  <a:pt x="85" y="64"/>
                  <a:pt x="83" y="75"/>
                  <a:pt x="80" y="80"/>
                </a:cubicBezTo>
                <a:cubicBezTo>
                  <a:pt x="80" y="82"/>
                  <a:pt x="78" y="83"/>
                  <a:pt x="79" y="85"/>
                </a:cubicBezTo>
                <a:cubicBezTo>
                  <a:pt x="84" y="89"/>
                  <a:pt x="87" y="81"/>
                  <a:pt x="89" y="77"/>
                </a:cubicBezTo>
                <a:cubicBezTo>
                  <a:pt x="90" y="73"/>
                  <a:pt x="92" y="68"/>
                  <a:pt x="93" y="65"/>
                </a:cubicBezTo>
                <a:cubicBezTo>
                  <a:pt x="99" y="29"/>
                  <a:pt x="60" y="27"/>
                  <a:pt x="57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9" name="Freeform 804"/>
          <p:cNvSpPr>
            <a:spLocks/>
          </p:cNvSpPr>
          <p:nvPr/>
        </p:nvSpPr>
        <p:spPr bwMode="auto">
          <a:xfrm>
            <a:off x="3615449" y="3335472"/>
            <a:ext cx="646329" cy="609869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0" name="Freeform 145"/>
          <p:cNvSpPr>
            <a:spLocks/>
          </p:cNvSpPr>
          <p:nvPr/>
        </p:nvSpPr>
        <p:spPr bwMode="auto">
          <a:xfrm>
            <a:off x="7041658" y="3375488"/>
            <a:ext cx="702676" cy="586668"/>
          </a:xfrm>
          <a:custGeom>
            <a:avLst/>
            <a:gdLst>
              <a:gd name="T0" fmla="*/ 108 w 179"/>
              <a:gd name="T1" fmla="*/ 0 h 150"/>
              <a:gd name="T2" fmla="*/ 132 w 179"/>
              <a:gd name="T3" fmla="*/ 36 h 150"/>
              <a:gd name="T4" fmla="*/ 135 w 179"/>
              <a:gd name="T5" fmla="*/ 34 h 150"/>
              <a:gd name="T6" fmla="*/ 173 w 179"/>
              <a:gd name="T7" fmla="*/ 33 h 150"/>
              <a:gd name="T8" fmla="*/ 142 w 179"/>
              <a:gd name="T9" fmla="*/ 58 h 150"/>
              <a:gd name="T10" fmla="*/ 161 w 179"/>
              <a:gd name="T11" fmla="*/ 97 h 150"/>
              <a:gd name="T12" fmla="*/ 127 w 179"/>
              <a:gd name="T13" fmla="*/ 116 h 150"/>
              <a:gd name="T14" fmla="*/ 124 w 179"/>
              <a:gd name="T15" fmla="*/ 113 h 150"/>
              <a:gd name="T16" fmla="*/ 90 w 179"/>
              <a:gd name="T17" fmla="*/ 96 h 150"/>
              <a:gd name="T18" fmla="*/ 107 w 179"/>
              <a:gd name="T19" fmla="*/ 130 h 150"/>
              <a:gd name="T20" fmla="*/ 74 w 179"/>
              <a:gd name="T21" fmla="*/ 150 h 150"/>
              <a:gd name="T22" fmla="*/ 51 w 179"/>
              <a:gd name="T23" fmla="*/ 113 h 150"/>
              <a:gd name="T24" fmla="*/ 47 w 179"/>
              <a:gd name="T25" fmla="*/ 115 h 150"/>
              <a:gd name="T26" fmla="*/ 8 w 179"/>
              <a:gd name="T27" fmla="*/ 119 h 150"/>
              <a:gd name="T28" fmla="*/ 36 w 179"/>
              <a:gd name="T29" fmla="*/ 94 h 150"/>
              <a:gd name="T30" fmla="*/ 38 w 179"/>
              <a:gd name="T31" fmla="*/ 92 h 150"/>
              <a:gd name="T32" fmla="*/ 18 w 179"/>
              <a:gd name="T33" fmla="*/ 53 h 150"/>
              <a:gd name="T34" fmla="*/ 53 w 179"/>
              <a:gd name="T35" fmla="*/ 33 h 150"/>
              <a:gd name="T36" fmla="*/ 72 w 179"/>
              <a:gd name="T37" fmla="*/ 65 h 150"/>
              <a:gd name="T38" fmla="*/ 90 w 179"/>
              <a:gd name="T39" fmla="*/ 31 h 150"/>
              <a:gd name="T40" fmla="*/ 74 w 179"/>
              <a:gd name="T41" fmla="*/ 24 h 150"/>
              <a:gd name="T42" fmla="*/ 75 w 179"/>
              <a:gd name="T43" fmla="*/ 19 h 150"/>
              <a:gd name="T44" fmla="*/ 108 w 179"/>
              <a:gd name="T4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9" h="150">
                <a:moveTo>
                  <a:pt x="108" y="0"/>
                </a:moveTo>
                <a:cubicBezTo>
                  <a:pt x="114" y="11"/>
                  <a:pt x="124" y="33"/>
                  <a:pt x="132" y="36"/>
                </a:cubicBezTo>
                <a:cubicBezTo>
                  <a:pt x="133" y="36"/>
                  <a:pt x="134" y="35"/>
                  <a:pt x="135" y="34"/>
                </a:cubicBezTo>
                <a:cubicBezTo>
                  <a:pt x="137" y="14"/>
                  <a:pt x="168" y="6"/>
                  <a:pt x="173" y="33"/>
                </a:cubicBezTo>
                <a:cubicBezTo>
                  <a:pt x="179" y="61"/>
                  <a:pt x="154" y="50"/>
                  <a:pt x="142" y="58"/>
                </a:cubicBezTo>
                <a:cubicBezTo>
                  <a:pt x="148" y="71"/>
                  <a:pt x="155" y="84"/>
                  <a:pt x="161" y="97"/>
                </a:cubicBezTo>
                <a:cubicBezTo>
                  <a:pt x="152" y="102"/>
                  <a:pt x="137" y="114"/>
                  <a:pt x="127" y="116"/>
                </a:cubicBezTo>
                <a:cubicBezTo>
                  <a:pt x="125" y="116"/>
                  <a:pt x="125" y="114"/>
                  <a:pt x="124" y="113"/>
                </a:cubicBezTo>
                <a:cubicBezTo>
                  <a:pt x="128" y="90"/>
                  <a:pt x="112" y="72"/>
                  <a:pt x="90" y="96"/>
                </a:cubicBezTo>
                <a:cubicBezTo>
                  <a:pt x="72" y="115"/>
                  <a:pt x="109" y="125"/>
                  <a:pt x="107" y="130"/>
                </a:cubicBezTo>
                <a:cubicBezTo>
                  <a:pt x="96" y="137"/>
                  <a:pt x="85" y="143"/>
                  <a:pt x="74" y="150"/>
                </a:cubicBezTo>
                <a:cubicBezTo>
                  <a:pt x="66" y="138"/>
                  <a:pt x="59" y="125"/>
                  <a:pt x="51" y="113"/>
                </a:cubicBezTo>
                <a:cubicBezTo>
                  <a:pt x="50" y="114"/>
                  <a:pt x="48" y="115"/>
                  <a:pt x="47" y="115"/>
                </a:cubicBezTo>
                <a:cubicBezTo>
                  <a:pt x="42" y="132"/>
                  <a:pt x="18" y="149"/>
                  <a:pt x="8" y="119"/>
                </a:cubicBezTo>
                <a:cubicBezTo>
                  <a:pt x="0" y="94"/>
                  <a:pt x="22" y="96"/>
                  <a:pt x="36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2" y="79"/>
                  <a:pt x="24" y="66"/>
                  <a:pt x="18" y="53"/>
                </a:cubicBezTo>
                <a:cubicBezTo>
                  <a:pt x="29" y="47"/>
                  <a:pt x="41" y="40"/>
                  <a:pt x="53" y="33"/>
                </a:cubicBezTo>
                <a:cubicBezTo>
                  <a:pt x="62" y="42"/>
                  <a:pt x="48" y="65"/>
                  <a:pt x="72" y="65"/>
                </a:cubicBezTo>
                <a:cubicBezTo>
                  <a:pt x="87" y="64"/>
                  <a:pt x="100" y="45"/>
                  <a:pt x="90" y="31"/>
                </a:cubicBezTo>
                <a:cubicBezTo>
                  <a:pt x="84" y="28"/>
                  <a:pt x="76" y="28"/>
                  <a:pt x="74" y="24"/>
                </a:cubicBezTo>
                <a:cubicBezTo>
                  <a:pt x="72" y="19"/>
                  <a:pt x="74" y="21"/>
                  <a:pt x="75" y="19"/>
                </a:cubicBezTo>
                <a:cubicBezTo>
                  <a:pt x="86" y="13"/>
                  <a:pt x="97" y="6"/>
                  <a:pt x="10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1" name="Freeform 37"/>
          <p:cNvSpPr>
            <a:spLocks/>
          </p:cNvSpPr>
          <p:nvPr/>
        </p:nvSpPr>
        <p:spPr bwMode="auto">
          <a:xfrm>
            <a:off x="9909928" y="3408390"/>
            <a:ext cx="727536" cy="493862"/>
          </a:xfrm>
          <a:custGeom>
            <a:avLst/>
            <a:gdLst>
              <a:gd name="T0" fmla="*/ 135 w 186"/>
              <a:gd name="T1" fmla="*/ 9 h 126"/>
              <a:gd name="T2" fmla="*/ 84 w 186"/>
              <a:gd name="T3" fmla="*/ 57 h 126"/>
              <a:gd name="T4" fmla="*/ 84 w 186"/>
              <a:gd name="T5" fmla="*/ 57 h 126"/>
              <a:gd name="T6" fmla="*/ 84 w 186"/>
              <a:gd name="T7" fmla="*/ 60 h 126"/>
              <a:gd name="T8" fmla="*/ 84 w 186"/>
              <a:gd name="T9" fmla="*/ 66 h 126"/>
              <a:gd name="T10" fmla="*/ 51 w 186"/>
              <a:gd name="T11" fmla="*/ 99 h 126"/>
              <a:gd name="T12" fmla="*/ 18 w 186"/>
              <a:gd name="T13" fmla="*/ 66 h 126"/>
              <a:gd name="T14" fmla="*/ 51 w 186"/>
              <a:gd name="T15" fmla="*/ 33 h 126"/>
              <a:gd name="T16" fmla="*/ 51 w 186"/>
              <a:gd name="T17" fmla="*/ 48 h 126"/>
              <a:gd name="T18" fmla="*/ 87 w 186"/>
              <a:gd name="T19" fmla="*/ 24 h 126"/>
              <a:gd name="T20" fmla="*/ 51 w 186"/>
              <a:gd name="T21" fmla="*/ 0 h 126"/>
              <a:gd name="T22" fmla="*/ 51 w 186"/>
              <a:gd name="T23" fmla="*/ 15 h 126"/>
              <a:gd name="T24" fmla="*/ 0 w 186"/>
              <a:gd name="T25" fmla="*/ 66 h 126"/>
              <a:gd name="T26" fmla="*/ 51 w 186"/>
              <a:gd name="T27" fmla="*/ 117 h 126"/>
              <a:gd name="T28" fmla="*/ 102 w 186"/>
              <a:gd name="T29" fmla="*/ 69 h 126"/>
              <a:gd name="T30" fmla="*/ 102 w 186"/>
              <a:gd name="T31" fmla="*/ 69 h 126"/>
              <a:gd name="T32" fmla="*/ 102 w 186"/>
              <a:gd name="T33" fmla="*/ 66 h 126"/>
              <a:gd name="T34" fmla="*/ 102 w 186"/>
              <a:gd name="T35" fmla="*/ 60 h 126"/>
              <a:gd name="T36" fmla="*/ 135 w 186"/>
              <a:gd name="T37" fmla="*/ 27 h 126"/>
              <a:gd name="T38" fmla="*/ 168 w 186"/>
              <a:gd name="T39" fmla="*/ 60 h 126"/>
              <a:gd name="T40" fmla="*/ 135 w 186"/>
              <a:gd name="T41" fmla="*/ 93 h 126"/>
              <a:gd name="T42" fmla="*/ 135 w 186"/>
              <a:gd name="T43" fmla="*/ 78 h 126"/>
              <a:gd name="T44" fmla="*/ 99 w 186"/>
              <a:gd name="T45" fmla="*/ 102 h 126"/>
              <a:gd name="T46" fmla="*/ 135 w 186"/>
              <a:gd name="T47" fmla="*/ 126 h 126"/>
              <a:gd name="T48" fmla="*/ 135 w 186"/>
              <a:gd name="T49" fmla="*/ 111 h 126"/>
              <a:gd name="T50" fmla="*/ 186 w 186"/>
              <a:gd name="T51" fmla="*/ 60 h 126"/>
              <a:gd name="T52" fmla="*/ 135 w 186"/>
              <a:gd name="T53" fmla="*/ 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6" h="126">
                <a:moveTo>
                  <a:pt x="135" y="9"/>
                </a:moveTo>
                <a:cubicBezTo>
                  <a:pt x="108" y="9"/>
                  <a:pt x="86" y="30"/>
                  <a:pt x="84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84"/>
                  <a:pt x="69" y="99"/>
                  <a:pt x="51" y="99"/>
                </a:cubicBezTo>
                <a:cubicBezTo>
                  <a:pt x="33" y="99"/>
                  <a:pt x="18" y="84"/>
                  <a:pt x="18" y="66"/>
                </a:cubicBezTo>
                <a:cubicBezTo>
                  <a:pt x="18" y="48"/>
                  <a:pt x="33" y="33"/>
                  <a:pt x="51" y="33"/>
                </a:cubicBezTo>
                <a:cubicBezTo>
                  <a:pt x="51" y="48"/>
                  <a:pt x="51" y="48"/>
                  <a:pt x="51" y="48"/>
                </a:cubicBezTo>
                <a:cubicBezTo>
                  <a:pt x="87" y="24"/>
                  <a:pt x="87" y="24"/>
                  <a:pt x="87" y="24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5"/>
                  <a:pt x="51" y="15"/>
                  <a:pt x="51" y="15"/>
                </a:cubicBezTo>
                <a:cubicBezTo>
                  <a:pt x="23" y="15"/>
                  <a:pt x="0" y="38"/>
                  <a:pt x="0" y="66"/>
                </a:cubicBezTo>
                <a:cubicBezTo>
                  <a:pt x="0" y="94"/>
                  <a:pt x="23" y="117"/>
                  <a:pt x="51" y="117"/>
                </a:cubicBezTo>
                <a:cubicBezTo>
                  <a:pt x="78" y="117"/>
                  <a:pt x="100" y="96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02" y="42"/>
                  <a:pt x="117" y="27"/>
                  <a:pt x="135" y="27"/>
                </a:cubicBezTo>
                <a:cubicBezTo>
                  <a:pt x="153" y="27"/>
                  <a:pt x="168" y="42"/>
                  <a:pt x="168" y="60"/>
                </a:cubicBezTo>
                <a:cubicBezTo>
                  <a:pt x="168" y="78"/>
                  <a:pt x="153" y="93"/>
                  <a:pt x="135" y="93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35" y="111"/>
                  <a:pt x="135" y="111"/>
                  <a:pt x="135" y="111"/>
                </a:cubicBezTo>
                <a:cubicBezTo>
                  <a:pt x="163" y="111"/>
                  <a:pt x="186" y="88"/>
                  <a:pt x="186" y="60"/>
                </a:cubicBezTo>
                <a:cubicBezTo>
                  <a:pt x="186" y="32"/>
                  <a:pt x="163" y="9"/>
                  <a:pt x="135" y="9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2" name="Freeform 33"/>
          <p:cNvSpPr>
            <a:spLocks noEditPoints="1"/>
          </p:cNvSpPr>
          <p:nvPr/>
        </p:nvSpPr>
        <p:spPr bwMode="auto">
          <a:xfrm>
            <a:off x="5146394" y="3305499"/>
            <a:ext cx="470660" cy="563466"/>
          </a:xfrm>
          <a:custGeom>
            <a:avLst/>
            <a:gdLst>
              <a:gd name="T0" fmla="*/ 102 w 120"/>
              <a:gd name="T1" fmla="*/ 60 h 144"/>
              <a:gd name="T2" fmla="*/ 102 w 120"/>
              <a:gd name="T3" fmla="*/ 42 h 144"/>
              <a:gd name="T4" fmla="*/ 60 w 120"/>
              <a:gd name="T5" fmla="*/ 0 h 144"/>
              <a:gd name="T6" fmla="*/ 18 w 120"/>
              <a:gd name="T7" fmla="*/ 42 h 144"/>
              <a:gd name="T8" fmla="*/ 18 w 120"/>
              <a:gd name="T9" fmla="*/ 60 h 144"/>
              <a:gd name="T10" fmla="*/ 0 w 120"/>
              <a:gd name="T11" fmla="*/ 60 h 144"/>
              <a:gd name="T12" fmla="*/ 0 w 120"/>
              <a:gd name="T13" fmla="*/ 144 h 144"/>
              <a:gd name="T14" fmla="*/ 120 w 120"/>
              <a:gd name="T15" fmla="*/ 144 h 144"/>
              <a:gd name="T16" fmla="*/ 120 w 120"/>
              <a:gd name="T17" fmla="*/ 60 h 144"/>
              <a:gd name="T18" fmla="*/ 102 w 120"/>
              <a:gd name="T19" fmla="*/ 60 h 144"/>
              <a:gd name="T20" fmla="*/ 66 w 120"/>
              <a:gd name="T21" fmla="*/ 106 h 144"/>
              <a:gd name="T22" fmla="*/ 66 w 120"/>
              <a:gd name="T23" fmla="*/ 126 h 144"/>
              <a:gd name="T24" fmla="*/ 54 w 120"/>
              <a:gd name="T25" fmla="*/ 126 h 144"/>
              <a:gd name="T26" fmla="*/ 54 w 120"/>
              <a:gd name="T27" fmla="*/ 106 h 144"/>
              <a:gd name="T28" fmla="*/ 48 w 120"/>
              <a:gd name="T29" fmla="*/ 96 h 144"/>
              <a:gd name="T30" fmla="*/ 60 w 120"/>
              <a:gd name="T31" fmla="*/ 84 h 144"/>
              <a:gd name="T32" fmla="*/ 72 w 120"/>
              <a:gd name="T33" fmla="*/ 96 h 144"/>
              <a:gd name="T34" fmla="*/ 66 w 120"/>
              <a:gd name="T35" fmla="*/ 106 h 144"/>
              <a:gd name="T36" fmla="*/ 90 w 120"/>
              <a:gd name="T37" fmla="*/ 60 h 144"/>
              <a:gd name="T38" fmla="*/ 30 w 120"/>
              <a:gd name="T39" fmla="*/ 60 h 144"/>
              <a:gd name="T40" fmla="*/ 30 w 120"/>
              <a:gd name="T41" fmla="*/ 42 h 144"/>
              <a:gd name="T42" fmla="*/ 60 w 120"/>
              <a:gd name="T43" fmla="*/ 12 h 144"/>
              <a:gd name="T44" fmla="*/ 90 w 120"/>
              <a:gd name="T45" fmla="*/ 42 h 144"/>
              <a:gd name="T46" fmla="*/ 90 w 120"/>
              <a:gd name="T47" fmla="*/ 6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5952793" y="1476099"/>
            <a:ext cx="986971" cy="319314"/>
          </a:xfrm>
          <a:prstGeom prst="round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2011</a:t>
            </a:r>
            <a:endParaRPr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5952793" y="1882499"/>
            <a:ext cx="986971" cy="319314"/>
          </a:xfrm>
          <a:prstGeom prst="round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2012</a:t>
            </a:r>
            <a:endParaRPr lang="zh-CN" altLang="en-US" dirty="0"/>
          </a:p>
        </p:txBody>
      </p:sp>
      <p:sp>
        <p:nvSpPr>
          <p:cNvPr id="135" name="圆角矩形 134"/>
          <p:cNvSpPr/>
          <p:nvPr/>
        </p:nvSpPr>
        <p:spPr>
          <a:xfrm>
            <a:off x="5952793" y="2288900"/>
            <a:ext cx="986971" cy="319314"/>
          </a:xfrm>
          <a:prstGeom prst="round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</a:t>
            </a:r>
            <a:endParaRPr lang="zh-CN" altLang="en-US" dirty="0"/>
          </a:p>
        </p:txBody>
      </p:sp>
      <p:sp>
        <p:nvSpPr>
          <p:cNvPr id="136" name="圆角矩形 135"/>
          <p:cNvSpPr/>
          <p:nvPr/>
        </p:nvSpPr>
        <p:spPr>
          <a:xfrm>
            <a:off x="5947763" y="4713633"/>
            <a:ext cx="986971" cy="319314"/>
          </a:xfrm>
          <a:prstGeom prst="round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2014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>
          <a:xfrm>
            <a:off x="5947763" y="5120033"/>
            <a:ext cx="986971" cy="319314"/>
          </a:xfrm>
          <a:prstGeom prst="round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2015</a:t>
            </a:r>
            <a:endParaRPr lang="zh-CN" altLang="en-US" dirty="0"/>
          </a:p>
        </p:txBody>
      </p:sp>
      <p:sp>
        <p:nvSpPr>
          <p:cNvPr id="138" name="圆角矩形 137"/>
          <p:cNvSpPr/>
          <p:nvPr/>
        </p:nvSpPr>
        <p:spPr>
          <a:xfrm>
            <a:off x="5947763" y="5526434"/>
            <a:ext cx="986971" cy="319314"/>
          </a:xfrm>
          <a:prstGeom prst="roundRect">
            <a:avLst/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2016</a:t>
            </a:r>
            <a:endParaRPr lang="zh-CN" altLang="en-US" dirty="0"/>
          </a:p>
        </p:txBody>
      </p:sp>
      <p:sp>
        <p:nvSpPr>
          <p:cNvPr id="139" name="Rectangle 35"/>
          <p:cNvSpPr/>
          <p:nvPr/>
        </p:nvSpPr>
        <p:spPr>
          <a:xfrm>
            <a:off x="7184695" y="1424736"/>
            <a:ext cx="352427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40" name="Rectangle 35"/>
          <p:cNvSpPr/>
          <p:nvPr/>
        </p:nvSpPr>
        <p:spPr>
          <a:xfrm>
            <a:off x="7184695" y="1845650"/>
            <a:ext cx="352427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41" name="Rectangle 35"/>
          <p:cNvSpPr/>
          <p:nvPr/>
        </p:nvSpPr>
        <p:spPr>
          <a:xfrm>
            <a:off x="7184695" y="2266565"/>
            <a:ext cx="3524275" cy="422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42" name="Rectangle 35"/>
          <p:cNvSpPr/>
          <p:nvPr/>
        </p:nvSpPr>
        <p:spPr>
          <a:xfrm>
            <a:off x="2115222" y="4676881"/>
            <a:ext cx="352427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43" name="Rectangle 35"/>
          <p:cNvSpPr/>
          <p:nvPr/>
        </p:nvSpPr>
        <p:spPr>
          <a:xfrm>
            <a:off x="2115222" y="5097795"/>
            <a:ext cx="352427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44" name="Rectangle 35"/>
          <p:cNvSpPr/>
          <p:nvPr/>
        </p:nvSpPr>
        <p:spPr>
          <a:xfrm>
            <a:off x="2115222" y="5518710"/>
            <a:ext cx="352427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100883" y="3353038"/>
            <a:ext cx="604569" cy="604569"/>
          </a:xfrm>
          <a:prstGeom prst="ellipse">
            <a:avLst/>
          </a:prstGeom>
          <a:solidFill>
            <a:srgbClr val="546E7A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VS</a:t>
            </a:r>
            <a:endParaRPr lang="zh-CN" altLang="en-US" sz="28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0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六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对比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170090" y="1567543"/>
            <a:ext cx="2156653" cy="2156653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842204" y="3265714"/>
            <a:ext cx="2156653" cy="2156653"/>
          </a:xfrm>
          <a:prstGeom prst="ellipse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489342" y="1384515"/>
            <a:ext cx="1808136" cy="242807"/>
          </a:xfrm>
          <a:custGeom>
            <a:avLst/>
            <a:gdLst>
              <a:gd name="connsiteX0" fmla="*/ 0 w 1808136"/>
              <a:gd name="connsiteY0" fmla="*/ 242807 h 242807"/>
              <a:gd name="connsiteX1" fmla="*/ 304800 w 1808136"/>
              <a:gd name="connsiteY1" fmla="*/ 0 h 242807"/>
              <a:gd name="connsiteX2" fmla="*/ 1808136 w 1808136"/>
              <a:gd name="connsiteY2" fmla="*/ 0 h 24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136" h="242807">
                <a:moveTo>
                  <a:pt x="0" y="242807"/>
                </a:moveTo>
                <a:lnTo>
                  <a:pt x="304800" y="0"/>
                </a:lnTo>
                <a:lnTo>
                  <a:pt x="1808136" y="0"/>
                </a:lnTo>
              </a:path>
            </a:pathLst>
          </a:custGeom>
          <a:noFill/>
          <a:ln w="28575">
            <a:solidFill>
              <a:srgbClr val="DADAD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5119607" y="2031762"/>
            <a:ext cx="1177871" cy="0"/>
          </a:xfrm>
          <a:prstGeom prst="line">
            <a:avLst/>
          </a:prstGeom>
          <a:noFill/>
          <a:ln w="28575">
            <a:solidFill>
              <a:srgbClr val="DADAD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119607" y="2652011"/>
            <a:ext cx="1177871" cy="0"/>
          </a:xfrm>
          <a:prstGeom prst="line">
            <a:avLst/>
          </a:prstGeom>
          <a:noFill/>
          <a:ln w="28575">
            <a:solidFill>
              <a:srgbClr val="DADAD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5894522" y="4344040"/>
            <a:ext cx="1121044" cy="0"/>
          </a:xfrm>
          <a:prstGeom prst="line">
            <a:avLst/>
          </a:prstGeom>
          <a:noFill/>
          <a:ln w="28575">
            <a:solidFill>
              <a:srgbClr val="DADAD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94522" y="4978962"/>
            <a:ext cx="1193370" cy="0"/>
          </a:xfrm>
          <a:prstGeom prst="line">
            <a:avLst/>
          </a:prstGeom>
          <a:noFill/>
          <a:ln w="28575">
            <a:solidFill>
              <a:srgbClr val="DADAD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任意多边形 42"/>
          <p:cNvSpPr/>
          <p:nvPr/>
        </p:nvSpPr>
        <p:spPr>
          <a:xfrm>
            <a:off x="5899688" y="5336583"/>
            <a:ext cx="1808136" cy="253139"/>
          </a:xfrm>
          <a:custGeom>
            <a:avLst/>
            <a:gdLst>
              <a:gd name="connsiteX0" fmla="*/ 1808136 w 1808136"/>
              <a:gd name="connsiteY0" fmla="*/ 0 h 253139"/>
              <a:gd name="connsiteX1" fmla="*/ 1513668 w 1808136"/>
              <a:gd name="connsiteY1" fmla="*/ 253139 h 253139"/>
              <a:gd name="connsiteX2" fmla="*/ 0 w 1808136"/>
              <a:gd name="connsiteY2" fmla="*/ 253139 h 25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136" h="253139">
                <a:moveTo>
                  <a:pt x="1808136" y="0"/>
                </a:moveTo>
                <a:lnTo>
                  <a:pt x="1513668" y="253139"/>
                </a:lnTo>
                <a:lnTo>
                  <a:pt x="0" y="253139"/>
                </a:lnTo>
              </a:path>
            </a:pathLst>
          </a:custGeom>
          <a:noFill/>
          <a:ln w="28575">
            <a:solidFill>
              <a:srgbClr val="DADADA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Oval 85"/>
          <p:cNvSpPr>
            <a:spLocks noChangeAspect="1"/>
          </p:cNvSpPr>
          <p:nvPr/>
        </p:nvSpPr>
        <p:spPr>
          <a:xfrm>
            <a:off x="4058818" y="1627322"/>
            <a:ext cx="360000" cy="360000"/>
          </a:xfrm>
          <a:prstGeom prst="ellipse">
            <a:avLst/>
          </a:prstGeom>
          <a:solidFill>
            <a:srgbClr val="F26D64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1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6" name="Oval 85"/>
          <p:cNvSpPr>
            <a:spLocks noChangeAspect="1"/>
          </p:cNvSpPr>
          <p:nvPr/>
        </p:nvSpPr>
        <p:spPr>
          <a:xfrm>
            <a:off x="4677508" y="1855931"/>
            <a:ext cx="360000" cy="360000"/>
          </a:xfrm>
          <a:prstGeom prst="ellipse">
            <a:avLst/>
          </a:prstGeom>
          <a:solidFill>
            <a:srgbClr val="F26D64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2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7" name="Oval 85"/>
          <p:cNvSpPr>
            <a:spLocks noChangeAspect="1"/>
          </p:cNvSpPr>
          <p:nvPr/>
        </p:nvSpPr>
        <p:spPr>
          <a:xfrm>
            <a:off x="4934486" y="2472609"/>
            <a:ext cx="360000" cy="360000"/>
          </a:xfrm>
          <a:prstGeom prst="ellipse">
            <a:avLst/>
          </a:prstGeom>
          <a:solidFill>
            <a:srgbClr val="F26D64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3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8" name="Oval 85"/>
          <p:cNvSpPr>
            <a:spLocks noChangeAspect="1"/>
          </p:cNvSpPr>
          <p:nvPr/>
        </p:nvSpPr>
        <p:spPr>
          <a:xfrm>
            <a:off x="6906042" y="4164040"/>
            <a:ext cx="360000" cy="360000"/>
          </a:xfrm>
          <a:prstGeom prst="ellipse">
            <a:avLst/>
          </a:prstGeom>
          <a:solidFill>
            <a:srgbClr val="9BBB40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1</a:t>
            </a:r>
            <a:endParaRPr lang="en-US" sz="20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9" name="Oval 85"/>
          <p:cNvSpPr>
            <a:spLocks noChangeAspect="1"/>
          </p:cNvSpPr>
          <p:nvPr/>
        </p:nvSpPr>
        <p:spPr>
          <a:xfrm>
            <a:off x="7169943" y="4769316"/>
            <a:ext cx="360000" cy="360000"/>
          </a:xfrm>
          <a:prstGeom prst="ellipse">
            <a:avLst/>
          </a:prstGeom>
          <a:solidFill>
            <a:srgbClr val="9BBB40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0" name="Oval 85"/>
          <p:cNvSpPr>
            <a:spLocks noChangeAspect="1"/>
          </p:cNvSpPr>
          <p:nvPr/>
        </p:nvSpPr>
        <p:spPr>
          <a:xfrm>
            <a:off x="7755150" y="4999733"/>
            <a:ext cx="360000" cy="360000"/>
          </a:xfrm>
          <a:prstGeom prst="ellipse">
            <a:avLst/>
          </a:prstGeom>
          <a:solidFill>
            <a:srgbClr val="9BBB40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1" name="椭圆 50"/>
          <p:cNvSpPr/>
          <p:nvPr/>
        </p:nvSpPr>
        <p:spPr>
          <a:xfrm>
            <a:off x="5762085" y="3192318"/>
            <a:ext cx="667829" cy="667829"/>
          </a:xfrm>
          <a:prstGeom prst="ellipse">
            <a:avLst/>
          </a:prstGeom>
          <a:solidFill>
            <a:srgbClr val="546E7A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VS</a:t>
            </a:r>
            <a:endParaRPr lang="zh-CN" altLang="en-US" sz="28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857738" y="1318949"/>
            <a:ext cx="476524" cy="107872"/>
          </a:xfrm>
          <a:prstGeom prst="roundRect">
            <a:avLst>
              <a:gd name="adj" fmla="val 50000"/>
            </a:avLst>
          </a:prstGeom>
          <a:solidFill>
            <a:srgbClr val="F26D64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857738" y="1987719"/>
            <a:ext cx="476524" cy="107872"/>
          </a:xfrm>
          <a:prstGeom prst="roundRect">
            <a:avLst>
              <a:gd name="adj" fmla="val 50000"/>
            </a:avLst>
          </a:prstGeom>
          <a:solidFill>
            <a:srgbClr val="F26D64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857738" y="2598673"/>
            <a:ext cx="476524" cy="107872"/>
          </a:xfrm>
          <a:prstGeom prst="roundRect">
            <a:avLst>
              <a:gd name="adj" fmla="val 50000"/>
            </a:avLst>
          </a:prstGeom>
          <a:solidFill>
            <a:srgbClr val="F26D64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857738" y="4294413"/>
            <a:ext cx="476524" cy="107872"/>
          </a:xfrm>
          <a:prstGeom prst="roundRect">
            <a:avLst>
              <a:gd name="adj" fmla="val 50000"/>
            </a:avLst>
          </a:prstGeom>
          <a:solidFill>
            <a:srgbClr val="9BBB40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857738" y="5535786"/>
            <a:ext cx="476524" cy="107872"/>
          </a:xfrm>
          <a:prstGeom prst="roundRect">
            <a:avLst>
              <a:gd name="adj" fmla="val 50000"/>
            </a:avLst>
          </a:prstGeom>
          <a:solidFill>
            <a:srgbClr val="9BBB40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857738" y="4925026"/>
            <a:ext cx="476524" cy="107872"/>
          </a:xfrm>
          <a:prstGeom prst="roundRect">
            <a:avLst>
              <a:gd name="adj" fmla="val 50000"/>
            </a:avLst>
          </a:prstGeom>
          <a:solidFill>
            <a:srgbClr val="9BBB40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645082" y="2050921"/>
            <a:ext cx="1192315" cy="1192315"/>
          </a:xfrm>
          <a:prstGeom prst="ellipse">
            <a:avLst/>
          </a:prstGeom>
          <a:solidFill>
            <a:srgbClr val="F26D64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添加标题</a:t>
            </a:r>
            <a:endParaRPr lang="zh-CN" altLang="en-US" sz="24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7322988" y="3753482"/>
            <a:ext cx="1192315" cy="1192315"/>
          </a:xfrm>
          <a:prstGeom prst="ellipse">
            <a:avLst/>
          </a:prstGeom>
          <a:solidFill>
            <a:srgbClr val="9BBB40"/>
          </a:solidFill>
          <a:ln w="63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185304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0" dirty="0" smtClean="0">
                <a:solidFill>
                  <a:schemeClr val="bg1"/>
                </a:solidFill>
                <a:latin typeface="Calibri"/>
                <a:cs typeface="Arial" panose="020B0604020202020204" pitchFamily="34" charset="0"/>
              </a:rPr>
              <a:t>添加标题</a:t>
            </a:r>
            <a:endParaRPr lang="zh-CN" altLang="en-US" sz="2400" b="1" kern="0" dirty="0">
              <a:solidFill>
                <a:schemeClr val="bg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 rot="2710798">
            <a:off x="3297599" y="1620122"/>
            <a:ext cx="2053275" cy="19571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546038"/>
              </a:avLst>
            </a:prstTxWarp>
            <a:spAutoFit/>
          </a:bodyPr>
          <a:lstStyle/>
          <a:p>
            <a:r>
              <a:rPr lang="zh-CN" altLang="en-US" sz="2000" dirty="0" smtClean="0"/>
              <a:t>布衣公子作品</a:t>
            </a:r>
            <a:endParaRPr lang="zh-CN" altLang="en-US" sz="2000" dirty="0"/>
          </a:p>
        </p:txBody>
      </p:sp>
      <p:sp>
        <p:nvSpPr>
          <p:cNvPr id="63" name="文本框 62"/>
          <p:cNvSpPr txBox="1"/>
          <p:nvPr/>
        </p:nvSpPr>
        <p:spPr>
          <a:xfrm rot="5588625">
            <a:off x="6738126" y="3549764"/>
            <a:ext cx="2053275" cy="195710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zh-CN" altLang="en-US" sz="2000" dirty="0" smtClean="0"/>
              <a:t>布衣公子作品</a:t>
            </a:r>
            <a:endParaRPr lang="zh-CN" altLang="en-US" sz="2000" dirty="0"/>
          </a:p>
        </p:txBody>
      </p:sp>
      <p:sp>
        <p:nvSpPr>
          <p:cNvPr id="64" name="Rectangle 35"/>
          <p:cNvSpPr/>
          <p:nvPr/>
        </p:nvSpPr>
        <p:spPr>
          <a:xfrm>
            <a:off x="6400824" y="1145091"/>
            <a:ext cx="502168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感谢您选择了布衣公子作品，单击添加文字内容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65" name="Rectangle 35"/>
          <p:cNvSpPr/>
          <p:nvPr/>
        </p:nvSpPr>
        <p:spPr>
          <a:xfrm>
            <a:off x="6400824" y="1791041"/>
            <a:ext cx="502168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感谢您选择了布衣公子作品，单击添加文字内容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66" name="Rectangle 35"/>
          <p:cNvSpPr/>
          <p:nvPr/>
        </p:nvSpPr>
        <p:spPr>
          <a:xfrm>
            <a:off x="6400824" y="2436991"/>
            <a:ext cx="502168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感谢您选择了布衣公子作品，单击添加文字内容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740404" y="4130684"/>
            <a:ext cx="502168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感谢您选择了布衣公子作品，单击添加文字内容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68" name="Rectangle 35"/>
          <p:cNvSpPr/>
          <p:nvPr/>
        </p:nvSpPr>
        <p:spPr>
          <a:xfrm>
            <a:off x="740404" y="4776634"/>
            <a:ext cx="502168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感谢您选择了布衣公子作品，单击添加文字内容</a:t>
            </a:r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69" name="Rectangle 35"/>
          <p:cNvSpPr/>
          <p:nvPr/>
        </p:nvSpPr>
        <p:spPr>
          <a:xfrm>
            <a:off x="740404" y="5422584"/>
            <a:ext cx="502168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</a:rPr>
              <a:t>感谢您选择了布衣公子作品，单击添加文字内容</a:t>
            </a:r>
            <a:endParaRPr lang="zh-CN" alt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/>
          <p:nvPr/>
        </p:nvSpPr>
        <p:spPr>
          <a:xfrm>
            <a:off x="1865538" y="20308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六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62"/>
          <p:cNvSpPr/>
          <p:nvPr/>
        </p:nvSpPr>
        <p:spPr>
          <a:xfrm>
            <a:off x="5457372" y="2989195"/>
            <a:ext cx="1626485" cy="1571920"/>
          </a:xfrm>
          <a:prstGeom prst="roundRect">
            <a:avLst>
              <a:gd name="adj" fmla="val 8094"/>
            </a:avLst>
          </a:prstGeom>
          <a:solidFill>
            <a:srgbClr val="54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Rounded Rectangle 263"/>
          <p:cNvSpPr/>
          <p:nvPr/>
        </p:nvSpPr>
        <p:spPr>
          <a:xfrm>
            <a:off x="997133" y="1629230"/>
            <a:ext cx="3884063" cy="1323372"/>
          </a:xfrm>
          <a:prstGeom prst="roundRect">
            <a:avLst>
              <a:gd name="adj" fmla="val 8094"/>
            </a:avLst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ounded Rectangle 264"/>
          <p:cNvSpPr/>
          <p:nvPr/>
        </p:nvSpPr>
        <p:spPr>
          <a:xfrm>
            <a:off x="997133" y="3116595"/>
            <a:ext cx="3884063" cy="1323372"/>
          </a:xfrm>
          <a:prstGeom prst="roundRect">
            <a:avLst>
              <a:gd name="adj" fmla="val 8094"/>
            </a:avLst>
          </a:prstGeom>
          <a:solidFill>
            <a:srgbClr val="93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65"/>
          <p:cNvSpPr/>
          <p:nvPr/>
        </p:nvSpPr>
        <p:spPr>
          <a:xfrm>
            <a:off x="997133" y="4603960"/>
            <a:ext cx="3884063" cy="1323372"/>
          </a:xfrm>
          <a:prstGeom prst="roundRect">
            <a:avLst>
              <a:gd name="adj" fmla="val 8094"/>
            </a:avLst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ounded Rectangle 17"/>
          <p:cNvSpPr/>
          <p:nvPr/>
        </p:nvSpPr>
        <p:spPr>
          <a:xfrm>
            <a:off x="7692573" y="1629230"/>
            <a:ext cx="3884063" cy="1323372"/>
          </a:xfrm>
          <a:prstGeom prst="roundRect">
            <a:avLst>
              <a:gd name="adj" fmla="val 8094"/>
            </a:avLst>
          </a:pr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ounded Rectangle 18"/>
          <p:cNvSpPr/>
          <p:nvPr/>
        </p:nvSpPr>
        <p:spPr>
          <a:xfrm>
            <a:off x="7692573" y="3116595"/>
            <a:ext cx="3884063" cy="1323372"/>
          </a:xfrm>
          <a:prstGeom prst="roundRect">
            <a:avLst>
              <a:gd name="adj" fmla="val 8094"/>
            </a:avLst>
          </a:prstGeom>
          <a:solidFill>
            <a:srgbClr val="F88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Rounded Rectangle 19"/>
          <p:cNvSpPr/>
          <p:nvPr/>
        </p:nvSpPr>
        <p:spPr>
          <a:xfrm>
            <a:off x="7692573" y="4603960"/>
            <a:ext cx="3884063" cy="1323372"/>
          </a:xfrm>
          <a:prstGeom prst="roundRect">
            <a:avLst>
              <a:gd name="adj" fmla="val 8094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8"/>
          <p:cNvCxnSpPr>
            <a:stCxn id="21" idx="1"/>
            <a:endCxn id="23" idx="3"/>
          </p:cNvCxnSpPr>
          <p:nvPr/>
        </p:nvCxnSpPr>
        <p:spPr>
          <a:xfrm flipH="1">
            <a:off x="4881196" y="3775155"/>
            <a:ext cx="576176" cy="3126"/>
          </a:xfrm>
          <a:prstGeom prst="line">
            <a:avLst/>
          </a:prstGeom>
          <a:ln w="25400">
            <a:solidFill>
              <a:srgbClr val="546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>
            <a:stCxn id="21" idx="3"/>
            <a:endCxn id="30" idx="1"/>
          </p:cNvCxnSpPr>
          <p:nvPr/>
        </p:nvCxnSpPr>
        <p:spPr>
          <a:xfrm>
            <a:off x="7083857" y="3775155"/>
            <a:ext cx="608716" cy="3126"/>
          </a:xfrm>
          <a:prstGeom prst="line">
            <a:avLst/>
          </a:prstGeom>
          <a:ln w="25400">
            <a:solidFill>
              <a:srgbClr val="546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/>
          <p:cNvCxnSpPr>
            <a:stCxn id="21" idx="1"/>
            <a:endCxn id="22" idx="3"/>
          </p:cNvCxnSpPr>
          <p:nvPr/>
        </p:nvCxnSpPr>
        <p:spPr>
          <a:xfrm flipH="1" flipV="1">
            <a:off x="4881196" y="2290916"/>
            <a:ext cx="576176" cy="1484239"/>
          </a:xfrm>
          <a:prstGeom prst="line">
            <a:avLst/>
          </a:prstGeom>
          <a:ln w="25400">
            <a:solidFill>
              <a:srgbClr val="546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/>
          <p:cNvCxnSpPr>
            <a:stCxn id="21" idx="3"/>
            <a:endCxn id="29" idx="1"/>
          </p:cNvCxnSpPr>
          <p:nvPr/>
        </p:nvCxnSpPr>
        <p:spPr>
          <a:xfrm flipV="1">
            <a:off x="7083857" y="2290916"/>
            <a:ext cx="608716" cy="1484239"/>
          </a:xfrm>
          <a:prstGeom prst="line">
            <a:avLst/>
          </a:prstGeom>
          <a:ln w="25400">
            <a:solidFill>
              <a:srgbClr val="546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4"/>
          <p:cNvCxnSpPr>
            <a:stCxn id="21" idx="1"/>
            <a:endCxn id="24" idx="3"/>
          </p:cNvCxnSpPr>
          <p:nvPr/>
        </p:nvCxnSpPr>
        <p:spPr>
          <a:xfrm flipH="1">
            <a:off x="4881196" y="3775155"/>
            <a:ext cx="576176" cy="1490491"/>
          </a:xfrm>
          <a:prstGeom prst="line">
            <a:avLst/>
          </a:prstGeom>
          <a:ln w="25400">
            <a:solidFill>
              <a:srgbClr val="546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>
            <a:stCxn id="21" idx="3"/>
            <a:endCxn id="31" idx="1"/>
          </p:cNvCxnSpPr>
          <p:nvPr/>
        </p:nvCxnSpPr>
        <p:spPr>
          <a:xfrm>
            <a:off x="7083857" y="3775155"/>
            <a:ext cx="608716" cy="1490491"/>
          </a:xfrm>
          <a:prstGeom prst="line">
            <a:avLst/>
          </a:prstGeom>
          <a:ln w="25400">
            <a:solidFill>
              <a:srgbClr val="546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352614" y="3374169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添加标题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布衣公子作品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Freeform 70"/>
          <p:cNvSpPr>
            <a:spLocks/>
          </p:cNvSpPr>
          <p:nvPr/>
        </p:nvSpPr>
        <p:spPr bwMode="auto">
          <a:xfrm>
            <a:off x="10919296" y="5112620"/>
            <a:ext cx="466836" cy="444002"/>
          </a:xfrm>
          <a:custGeom>
            <a:avLst/>
            <a:gdLst>
              <a:gd name="T0" fmla="*/ 184 w 368"/>
              <a:gd name="T1" fmla="*/ 0 h 350"/>
              <a:gd name="T2" fmla="*/ 229 w 368"/>
              <a:gd name="T3" fmla="*/ 130 h 350"/>
              <a:gd name="T4" fmla="*/ 368 w 368"/>
              <a:gd name="T5" fmla="*/ 133 h 350"/>
              <a:gd name="T6" fmla="*/ 257 w 368"/>
              <a:gd name="T7" fmla="*/ 218 h 350"/>
              <a:gd name="T8" fmla="*/ 297 w 368"/>
              <a:gd name="T9" fmla="*/ 350 h 350"/>
              <a:gd name="T10" fmla="*/ 184 w 368"/>
              <a:gd name="T11" fmla="*/ 272 h 350"/>
              <a:gd name="T12" fmla="*/ 71 w 368"/>
              <a:gd name="T13" fmla="*/ 350 h 350"/>
              <a:gd name="T14" fmla="*/ 111 w 368"/>
              <a:gd name="T15" fmla="*/ 218 h 350"/>
              <a:gd name="T16" fmla="*/ 0 w 368"/>
              <a:gd name="T17" fmla="*/ 133 h 350"/>
              <a:gd name="T18" fmla="*/ 139 w 368"/>
              <a:gd name="T19" fmla="*/ 130 h 350"/>
              <a:gd name="T20" fmla="*/ 184 w 368"/>
              <a:gd name="T21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8" h="350">
                <a:moveTo>
                  <a:pt x="184" y="0"/>
                </a:moveTo>
                <a:lnTo>
                  <a:pt x="229" y="130"/>
                </a:lnTo>
                <a:lnTo>
                  <a:pt x="368" y="133"/>
                </a:lnTo>
                <a:lnTo>
                  <a:pt x="257" y="218"/>
                </a:lnTo>
                <a:lnTo>
                  <a:pt x="297" y="350"/>
                </a:lnTo>
                <a:lnTo>
                  <a:pt x="184" y="272"/>
                </a:lnTo>
                <a:lnTo>
                  <a:pt x="71" y="350"/>
                </a:lnTo>
                <a:lnTo>
                  <a:pt x="111" y="218"/>
                </a:lnTo>
                <a:lnTo>
                  <a:pt x="0" y="133"/>
                </a:lnTo>
                <a:lnTo>
                  <a:pt x="139" y="130"/>
                </a:lnTo>
                <a:lnTo>
                  <a:pt x="1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Freeform 145"/>
          <p:cNvSpPr>
            <a:spLocks/>
          </p:cNvSpPr>
          <p:nvPr/>
        </p:nvSpPr>
        <p:spPr bwMode="auto">
          <a:xfrm>
            <a:off x="10883776" y="2057498"/>
            <a:ext cx="537877" cy="449076"/>
          </a:xfrm>
          <a:custGeom>
            <a:avLst/>
            <a:gdLst>
              <a:gd name="T0" fmla="*/ 108 w 179"/>
              <a:gd name="T1" fmla="*/ 0 h 150"/>
              <a:gd name="T2" fmla="*/ 132 w 179"/>
              <a:gd name="T3" fmla="*/ 36 h 150"/>
              <a:gd name="T4" fmla="*/ 135 w 179"/>
              <a:gd name="T5" fmla="*/ 34 h 150"/>
              <a:gd name="T6" fmla="*/ 173 w 179"/>
              <a:gd name="T7" fmla="*/ 33 h 150"/>
              <a:gd name="T8" fmla="*/ 142 w 179"/>
              <a:gd name="T9" fmla="*/ 58 h 150"/>
              <a:gd name="T10" fmla="*/ 161 w 179"/>
              <a:gd name="T11" fmla="*/ 97 h 150"/>
              <a:gd name="T12" fmla="*/ 127 w 179"/>
              <a:gd name="T13" fmla="*/ 116 h 150"/>
              <a:gd name="T14" fmla="*/ 124 w 179"/>
              <a:gd name="T15" fmla="*/ 113 h 150"/>
              <a:gd name="T16" fmla="*/ 90 w 179"/>
              <a:gd name="T17" fmla="*/ 96 h 150"/>
              <a:gd name="T18" fmla="*/ 107 w 179"/>
              <a:gd name="T19" fmla="*/ 130 h 150"/>
              <a:gd name="T20" fmla="*/ 74 w 179"/>
              <a:gd name="T21" fmla="*/ 150 h 150"/>
              <a:gd name="T22" fmla="*/ 51 w 179"/>
              <a:gd name="T23" fmla="*/ 113 h 150"/>
              <a:gd name="T24" fmla="*/ 47 w 179"/>
              <a:gd name="T25" fmla="*/ 115 h 150"/>
              <a:gd name="T26" fmla="*/ 8 w 179"/>
              <a:gd name="T27" fmla="*/ 119 h 150"/>
              <a:gd name="T28" fmla="*/ 36 w 179"/>
              <a:gd name="T29" fmla="*/ 94 h 150"/>
              <a:gd name="T30" fmla="*/ 38 w 179"/>
              <a:gd name="T31" fmla="*/ 92 h 150"/>
              <a:gd name="T32" fmla="*/ 18 w 179"/>
              <a:gd name="T33" fmla="*/ 53 h 150"/>
              <a:gd name="T34" fmla="*/ 53 w 179"/>
              <a:gd name="T35" fmla="*/ 33 h 150"/>
              <a:gd name="T36" fmla="*/ 72 w 179"/>
              <a:gd name="T37" fmla="*/ 65 h 150"/>
              <a:gd name="T38" fmla="*/ 90 w 179"/>
              <a:gd name="T39" fmla="*/ 31 h 150"/>
              <a:gd name="T40" fmla="*/ 74 w 179"/>
              <a:gd name="T41" fmla="*/ 24 h 150"/>
              <a:gd name="T42" fmla="*/ 75 w 179"/>
              <a:gd name="T43" fmla="*/ 19 h 150"/>
              <a:gd name="T44" fmla="*/ 108 w 179"/>
              <a:gd name="T4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9" h="150">
                <a:moveTo>
                  <a:pt x="108" y="0"/>
                </a:moveTo>
                <a:cubicBezTo>
                  <a:pt x="114" y="11"/>
                  <a:pt x="124" y="33"/>
                  <a:pt x="132" y="36"/>
                </a:cubicBezTo>
                <a:cubicBezTo>
                  <a:pt x="133" y="36"/>
                  <a:pt x="134" y="35"/>
                  <a:pt x="135" y="34"/>
                </a:cubicBezTo>
                <a:cubicBezTo>
                  <a:pt x="137" y="14"/>
                  <a:pt x="168" y="6"/>
                  <a:pt x="173" y="33"/>
                </a:cubicBezTo>
                <a:cubicBezTo>
                  <a:pt x="179" y="61"/>
                  <a:pt x="154" y="50"/>
                  <a:pt x="142" y="58"/>
                </a:cubicBezTo>
                <a:cubicBezTo>
                  <a:pt x="148" y="71"/>
                  <a:pt x="155" y="84"/>
                  <a:pt x="161" y="97"/>
                </a:cubicBezTo>
                <a:cubicBezTo>
                  <a:pt x="152" y="102"/>
                  <a:pt x="137" y="114"/>
                  <a:pt x="127" y="116"/>
                </a:cubicBezTo>
                <a:cubicBezTo>
                  <a:pt x="125" y="116"/>
                  <a:pt x="125" y="114"/>
                  <a:pt x="124" y="113"/>
                </a:cubicBezTo>
                <a:cubicBezTo>
                  <a:pt x="128" y="90"/>
                  <a:pt x="112" y="72"/>
                  <a:pt x="90" y="96"/>
                </a:cubicBezTo>
                <a:cubicBezTo>
                  <a:pt x="72" y="115"/>
                  <a:pt x="109" y="125"/>
                  <a:pt x="107" y="130"/>
                </a:cubicBezTo>
                <a:cubicBezTo>
                  <a:pt x="96" y="137"/>
                  <a:pt x="85" y="143"/>
                  <a:pt x="74" y="150"/>
                </a:cubicBezTo>
                <a:cubicBezTo>
                  <a:pt x="66" y="138"/>
                  <a:pt x="59" y="125"/>
                  <a:pt x="51" y="113"/>
                </a:cubicBezTo>
                <a:cubicBezTo>
                  <a:pt x="50" y="114"/>
                  <a:pt x="48" y="115"/>
                  <a:pt x="47" y="115"/>
                </a:cubicBezTo>
                <a:cubicBezTo>
                  <a:pt x="42" y="132"/>
                  <a:pt x="18" y="149"/>
                  <a:pt x="8" y="119"/>
                </a:cubicBezTo>
                <a:cubicBezTo>
                  <a:pt x="0" y="94"/>
                  <a:pt x="22" y="96"/>
                  <a:pt x="36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2" y="79"/>
                  <a:pt x="24" y="66"/>
                  <a:pt x="18" y="53"/>
                </a:cubicBezTo>
                <a:cubicBezTo>
                  <a:pt x="29" y="47"/>
                  <a:pt x="41" y="40"/>
                  <a:pt x="53" y="33"/>
                </a:cubicBezTo>
                <a:cubicBezTo>
                  <a:pt x="62" y="42"/>
                  <a:pt x="48" y="65"/>
                  <a:pt x="72" y="65"/>
                </a:cubicBezTo>
                <a:cubicBezTo>
                  <a:pt x="87" y="64"/>
                  <a:pt x="100" y="45"/>
                  <a:pt x="90" y="31"/>
                </a:cubicBezTo>
                <a:cubicBezTo>
                  <a:pt x="84" y="28"/>
                  <a:pt x="76" y="28"/>
                  <a:pt x="74" y="24"/>
                </a:cubicBezTo>
                <a:cubicBezTo>
                  <a:pt x="72" y="19"/>
                  <a:pt x="74" y="21"/>
                  <a:pt x="75" y="19"/>
                </a:cubicBezTo>
                <a:cubicBezTo>
                  <a:pt x="86" y="13"/>
                  <a:pt x="97" y="6"/>
                  <a:pt x="10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Freeform 17"/>
          <p:cNvSpPr>
            <a:spLocks noEditPoints="1"/>
          </p:cNvSpPr>
          <p:nvPr/>
        </p:nvSpPr>
        <p:spPr bwMode="auto">
          <a:xfrm>
            <a:off x="1230455" y="5101203"/>
            <a:ext cx="287967" cy="466836"/>
          </a:xfrm>
          <a:custGeom>
            <a:avLst/>
            <a:gdLst>
              <a:gd name="T0" fmla="*/ 96 w 96"/>
              <a:gd name="T1" fmla="*/ 48 h 156"/>
              <a:gd name="T2" fmla="*/ 48 w 96"/>
              <a:gd name="T3" fmla="*/ 0 h 156"/>
              <a:gd name="T4" fmla="*/ 0 w 96"/>
              <a:gd name="T5" fmla="*/ 48 h 156"/>
              <a:gd name="T6" fmla="*/ 6 w 96"/>
              <a:gd name="T7" fmla="*/ 72 h 156"/>
              <a:gd name="T8" fmla="*/ 6 w 96"/>
              <a:gd name="T9" fmla="*/ 72 h 156"/>
              <a:gd name="T10" fmla="*/ 48 w 96"/>
              <a:gd name="T11" fmla="*/ 156 h 156"/>
              <a:gd name="T12" fmla="*/ 90 w 96"/>
              <a:gd name="T13" fmla="*/ 72 h 156"/>
              <a:gd name="T14" fmla="*/ 90 w 96"/>
              <a:gd name="T15" fmla="*/ 72 h 156"/>
              <a:gd name="T16" fmla="*/ 96 w 96"/>
              <a:gd name="T17" fmla="*/ 48 h 156"/>
              <a:gd name="T18" fmla="*/ 48 w 96"/>
              <a:gd name="T19" fmla="*/ 72 h 156"/>
              <a:gd name="T20" fmla="*/ 24 w 96"/>
              <a:gd name="T21" fmla="*/ 48 h 156"/>
              <a:gd name="T22" fmla="*/ 48 w 96"/>
              <a:gd name="T23" fmla="*/ 24 h 156"/>
              <a:gd name="T24" fmla="*/ 72 w 96"/>
              <a:gd name="T25" fmla="*/ 48 h 156"/>
              <a:gd name="T26" fmla="*/ 48 w 96"/>
              <a:gd name="T27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Freeform 804"/>
          <p:cNvSpPr>
            <a:spLocks/>
          </p:cNvSpPr>
          <p:nvPr/>
        </p:nvSpPr>
        <p:spPr bwMode="auto">
          <a:xfrm>
            <a:off x="1127066" y="2057498"/>
            <a:ext cx="494745" cy="466836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Freeform 37"/>
          <p:cNvSpPr>
            <a:spLocks/>
          </p:cNvSpPr>
          <p:nvPr/>
        </p:nvSpPr>
        <p:spPr bwMode="auto">
          <a:xfrm>
            <a:off x="10874261" y="3655703"/>
            <a:ext cx="556906" cy="378036"/>
          </a:xfrm>
          <a:custGeom>
            <a:avLst/>
            <a:gdLst>
              <a:gd name="T0" fmla="*/ 135 w 186"/>
              <a:gd name="T1" fmla="*/ 9 h 126"/>
              <a:gd name="T2" fmla="*/ 84 w 186"/>
              <a:gd name="T3" fmla="*/ 57 h 126"/>
              <a:gd name="T4" fmla="*/ 84 w 186"/>
              <a:gd name="T5" fmla="*/ 57 h 126"/>
              <a:gd name="T6" fmla="*/ 84 w 186"/>
              <a:gd name="T7" fmla="*/ 60 h 126"/>
              <a:gd name="T8" fmla="*/ 84 w 186"/>
              <a:gd name="T9" fmla="*/ 66 h 126"/>
              <a:gd name="T10" fmla="*/ 51 w 186"/>
              <a:gd name="T11" fmla="*/ 99 h 126"/>
              <a:gd name="T12" fmla="*/ 18 w 186"/>
              <a:gd name="T13" fmla="*/ 66 h 126"/>
              <a:gd name="T14" fmla="*/ 51 w 186"/>
              <a:gd name="T15" fmla="*/ 33 h 126"/>
              <a:gd name="T16" fmla="*/ 51 w 186"/>
              <a:gd name="T17" fmla="*/ 48 h 126"/>
              <a:gd name="T18" fmla="*/ 87 w 186"/>
              <a:gd name="T19" fmla="*/ 24 h 126"/>
              <a:gd name="T20" fmla="*/ 51 w 186"/>
              <a:gd name="T21" fmla="*/ 0 h 126"/>
              <a:gd name="T22" fmla="*/ 51 w 186"/>
              <a:gd name="T23" fmla="*/ 15 h 126"/>
              <a:gd name="T24" fmla="*/ 0 w 186"/>
              <a:gd name="T25" fmla="*/ 66 h 126"/>
              <a:gd name="T26" fmla="*/ 51 w 186"/>
              <a:gd name="T27" fmla="*/ 117 h 126"/>
              <a:gd name="T28" fmla="*/ 102 w 186"/>
              <a:gd name="T29" fmla="*/ 69 h 126"/>
              <a:gd name="T30" fmla="*/ 102 w 186"/>
              <a:gd name="T31" fmla="*/ 69 h 126"/>
              <a:gd name="T32" fmla="*/ 102 w 186"/>
              <a:gd name="T33" fmla="*/ 66 h 126"/>
              <a:gd name="T34" fmla="*/ 102 w 186"/>
              <a:gd name="T35" fmla="*/ 60 h 126"/>
              <a:gd name="T36" fmla="*/ 135 w 186"/>
              <a:gd name="T37" fmla="*/ 27 h 126"/>
              <a:gd name="T38" fmla="*/ 168 w 186"/>
              <a:gd name="T39" fmla="*/ 60 h 126"/>
              <a:gd name="T40" fmla="*/ 135 w 186"/>
              <a:gd name="T41" fmla="*/ 93 h 126"/>
              <a:gd name="T42" fmla="*/ 135 w 186"/>
              <a:gd name="T43" fmla="*/ 78 h 126"/>
              <a:gd name="T44" fmla="*/ 99 w 186"/>
              <a:gd name="T45" fmla="*/ 102 h 126"/>
              <a:gd name="T46" fmla="*/ 135 w 186"/>
              <a:gd name="T47" fmla="*/ 126 h 126"/>
              <a:gd name="T48" fmla="*/ 135 w 186"/>
              <a:gd name="T49" fmla="*/ 111 h 126"/>
              <a:gd name="T50" fmla="*/ 186 w 186"/>
              <a:gd name="T51" fmla="*/ 60 h 126"/>
              <a:gd name="T52" fmla="*/ 135 w 186"/>
              <a:gd name="T53" fmla="*/ 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6" h="126">
                <a:moveTo>
                  <a:pt x="135" y="9"/>
                </a:moveTo>
                <a:cubicBezTo>
                  <a:pt x="108" y="9"/>
                  <a:pt x="86" y="30"/>
                  <a:pt x="84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84"/>
                  <a:pt x="69" y="99"/>
                  <a:pt x="51" y="99"/>
                </a:cubicBezTo>
                <a:cubicBezTo>
                  <a:pt x="33" y="99"/>
                  <a:pt x="18" y="84"/>
                  <a:pt x="18" y="66"/>
                </a:cubicBezTo>
                <a:cubicBezTo>
                  <a:pt x="18" y="48"/>
                  <a:pt x="33" y="33"/>
                  <a:pt x="51" y="33"/>
                </a:cubicBezTo>
                <a:cubicBezTo>
                  <a:pt x="51" y="48"/>
                  <a:pt x="51" y="48"/>
                  <a:pt x="51" y="48"/>
                </a:cubicBezTo>
                <a:cubicBezTo>
                  <a:pt x="87" y="24"/>
                  <a:pt x="87" y="24"/>
                  <a:pt x="87" y="24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5"/>
                  <a:pt x="51" y="15"/>
                  <a:pt x="51" y="15"/>
                </a:cubicBezTo>
                <a:cubicBezTo>
                  <a:pt x="23" y="15"/>
                  <a:pt x="0" y="38"/>
                  <a:pt x="0" y="66"/>
                </a:cubicBezTo>
                <a:cubicBezTo>
                  <a:pt x="0" y="94"/>
                  <a:pt x="23" y="117"/>
                  <a:pt x="51" y="117"/>
                </a:cubicBezTo>
                <a:cubicBezTo>
                  <a:pt x="78" y="117"/>
                  <a:pt x="100" y="96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02" y="42"/>
                  <a:pt x="117" y="27"/>
                  <a:pt x="135" y="27"/>
                </a:cubicBezTo>
                <a:cubicBezTo>
                  <a:pt x="153" y="27"/>
                  <a:pt x="168" y="42"/>
                  <a:pt x="168" y="60"/>
                </a:cubicBezTo>
                <a:cubicBezTo>
                  <a:pt x="168" y="78"/>
                  <a:pt x="153" y="93"/>
                  <a:pt x="135" y="93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35" y="111"/>
                  <a:pt x="135" y="111"/>
                  <a:pt x="135" y="111"/>
                </a:cubicBezTo>
                <a:cubicBezTo>
                  <a:pt x="163" y="111"/>
                  <a:pt x="186" y="88"/>
                  <a:pt x="186" y="60"/>
                </a:cubicBezTo>
                <a:cubicBezTo>
                  <a:pt x="186" y="32"/>
                  <a:pt x="163" y="9"/>
                  <a:pt x="135" y="9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Freeform 33"/>
          <p:cNvSpPr>
            <a:spLocks noEditPoints="1"/>
          </p:cNvSpPr>
          <p:nvPr/>
        </p:nvSpPr>
        <p:spPr bwMode="auto">
          <a:xfrm>
            <a:off x="1194300" y="3629063"/>
            <a:ext cx="360276" cy="431316"/>
          </a:xfrm>
          <a:custGeom>
            <a:avLst/>
            <a:gdLst>
              <a:gd name="T0" fmla="*/ 102 w 120"/>
              <a:gd name="T1" fmla="*/ 60 h 144"/>
              <a:gd name="T2" fmla="*/ 102 w 120"/>
              <a:gd name="T3" fmla="*/ 42 h 144"/>
              <a:gd name="T4" fmla="*/ 60 w 120"/>
              <a:gd name="T5" fmla="*/ 0 h 144"/>
              <a:gd name="T6" fmla="*/ 18 w 120"/>
              <a:gd name="T7" fmla="*/ 42 h 144"/>
              <a:gd name="T8" fmla="*/ 18 w 120"/>
              <a:gd name="T9" fmla="*/ 60 h 144"/>
              <a:gd name="T10" fmla="*/ 0 w 120"/>
              <a:gd name="T11" fmla="*/ 60 h 144"/>
              <a:gd name="T12" fmla="*/ 0 w 120"/>
              <a:gd name="T13" fmla="*/ 144 h 144"/>
              <a:gd name="T14" fmla="*/ 120 w 120"/>
              <a:gd name="T15" fmla="*/ 144 h 144"/>
              <a:gd name="T16" fmla="*/ 120 w 120"/>
              <a:gd name="T17" fmla="*/ 60 h 144"/>
              <a:gd name="T18" fmla="*/ 102 w 120"/>
              <a:gd name="T19" fmla="*/ 60 h 144"/>
              <a:gd name="T20" fmla="*/ 66 w 120"/>
              <a:gd name="T21" fmla="*/ 106 h 144"/>
              <a:gd name="T22" fmla="*/ 66 w 120"/>
              <a:gd name="T23" fmla="*/ 126 h 144"/>
              <a:gd name="T24" fmla="*/ 54 w 120"/>
              <a:gd name="T25" fmla="*/ 126 h 144"/>
              <a:gd name="T26" fmla="*/ 54 w 120"/>
              <a:gd name="T27" fmla="*/ 106 h 144"/>
              <a:gd name="T28" fmla="*/ 48 w 120"/>
              <a:gd name="T29" fmla="*/ 96 h 144"/>
              <a:gd name="T30" fmla="*/ 60 w 120"/>
              <a:gd name="T31" fmla="*/ 84 h 144"/>
              <a:gd name="T32" fmla="*/ 72 w 120"/>
              <a:gd name="T33" fmla="*/ 96 h 144"/>
              <a:gd name="T34" fmla="*/ 66 w 120"/>
              <a:gd name="T35" fmla="*/ 106 h 144"/>
              <a:gd name="T36" fmla="*/ 90 w 120"/>
              <a:gd name="T37" fmla="*/ 60 h 144"/>
              <a:gd name="T38" fmla="*/ 30 w 120"/>
              <a:gd name="T39" fmla="*/ 60 h 144"/>
              <a:gd name="T40" fmla="*/ 30 w 120"/>
              <a:gd name="T41" fmla="*/ 42 h 144"/>
              <a:gd name="T42" fmla="*/ 60 w 120"/>
              <a:gd name="T43" fmla="*/ 12 h 144"/>
              <a:gd name="T44" fmla="*/ 90 w 120"/>
              <a:gd name="T45" fmla="*/ 42 h 144"/>
              <a:gd name="T46" fmla="*/ 90 w 120"/>
              <a:gd name="T47" fmla="*/ 6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Rectangle 29"/>
          <p:cNvSpPr/>
          <p:nvPr/>
        </p:nvSpPr>
        <p:spPr>
          <a:xfrm>
            <a:off x="1665353" y="1924662"/>
            <a:ext cx="303393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</a:t>
            </a:r>
            <a:r>
              <a:rPr lang="zh-CN" altLang="en-US" sz="1600" dirty="0" smtClean="0">
                <a:solidFill>
                  <a:schemeClr val="bg1"/>
                </a:solidFill>
              </a:rPr>
              <a:t>选择布衣</a:t>
            </a:r>
            <a:r>
              <a:rPr lang="zh-CN" altLang="en-US" sz="1600" dirty="0">
                <a:solidFill>
                  <a:schemeClr val="bg1"/>
                </a:solidFill>
              </a:rPr>
              <a:t>公子作品，单击添加文字内容，言简意赅不罗嗦。</a:t>
            </a:r>
          </a:p>
        </p:txBody>
      </p:sp>
      <p:sp>
        <p:nvSpPr>
          <p:cNvPr id="66" name="Rectangle 29"/>
          <p:cNvSpPr/>
          <p:nvPr/>
        </p:nvSpPr>
        <p:spPr>
          <a:xfrm>
            <a:off x="7798415" y="1924662"/>
            <a:ext cx="303393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</a:t>
            </a:r>
            <a:r>
              <a:rPr lang="zh-CN" altLang="en-US" sz="1600" dirty="0" smtClean="0">
                <a:solidFill>
                  <a:schemeClr val="bg1"/>
                </a:solidFill>
              </a:rPr>
              <a:t>选择布衣</a:t>
            </a:r>
            <a:r>
              <a:rPr lang="zh-CN" altLang="en-US" sz="1600" dirty="0">
                <a:solidFill>
                  <a:schemeClr val="bg1"/>
                </a:solidFill>
              </a:rPr>
              <a:t>公子作品，单击添加文字内容，言简意赅不罗嗦。</a:t>
            </a:r>
          </a:p>
        </p:txBody>
      </p:sp>
      <p:sp>
        <p:nvSpPr>
          <p:cNvPr id="67" name="Rectangle 29"/>
          <p:cNvSpPr/>
          <p:nvPr/>
        </p:nvSpPr>
        <p:spPr>
          <a:xfrm>
            <a:off x="1665353" y="3402653"/>
            <a:ext cx="303393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</a:t>
            </a:r>
            <a:r>
              <a:rPr lang="zh-CN" altLang="en-US" sz="1600" dirty="0" smtClean="0">
                <a:solidFill>
                  <a:schemeClr val="bg1"/>
                </a:solidFill>
              </a:rPr>
              <a:t>选择布衣</a:t>
            </a:r>
            <a:r>
              <a:rPr lang="zh-CN" altLang="en-US" sz="1600" dirty="0">
                <a:solidFill>
                  <a:schemeClr val="bg1"/>
                </a:solidFill>
              </a:rPr>
              <a:t>公子作品，单击添加文字内容，言简意赅不罗嗦。</a:t>
            </a:r>
          </a:p>
        </p:txBody>
      </p:sp>
      <p:sp>
        <p:nvSpPr>
          <p:cNvPr id="68" name="Rectangle 29"/>
          <p:cNvSpPr/>
          <p:nvPr/>
        </p:nvSpPr>
        <p:spPr>
          <a:xfrm>
            <a:off x="7798415" y="3402653"/>
            <a:ext cx="303393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</a:t>
            </a:r>
            <a:r>
              <a:rPr lang="zh-CN" altLang="en-US" sz="1600" dirty="0" smtClean="0">
                <a:solidFill>
                  <a:schemeClr val="bg1"/>
                </a:solidFill>
              </a:rPr>
              <a:t>选择布衣</a:t>
            </a:r>
            <a:r>
              <a:rPr lang="zh-CN" altLang="en-US" sz="1600" dirty="0">
                <a:solidFill>
                  <a:schemeClr val="bg1"/>
                </a:solidFill>
              </a:rPr>
              <a:t>公子作品，单击添加文字内容，言简意赅不罗嗦。</a:t>
            </a:r>
          </a:p>
        </p:txBody>
      </p:sp>
      <p:sp>
        <p:nvSpPr>
          <p:cNvPr id="69" name="Rectangle 29"/>
          <p:cNvSpPr/>
          <p:nvPr/>
        </p:nvSpPr>
        <p:spPr>
          <a:xfrm>
            <a:off x="1665353" y="4911860"/>
            <a:ext cx="303393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</a:t>
            </a:r>
            <a:r>
              <a:rPr lang="zh-CN" altLang="en-US" sz="1600" dirty="0" smtClean="0">
                <a:solidFill>
                  <a:schemeClr val="bg1"/>
                </a:solidFill>
              </a:rPr>
              <a:t>选择布衣</a:t>
            </a:r>
            <a:r>
              <a:rPr lang="zh-CN" altLang="en-US" sz="1600" dirty="0">
                <a:solidFill>
                  <a:schemeClr val="bg1"/>
                </a:solidFill>
              </a:rPr>
              <a:t>公子作品，单击添加文字内容，言简意赅不罗嗦。</a:t>
            </a:r>
          </a:p>
        </p:txBody>
      </p:sp>
      <p:sp>
        <p:nvSpPr>
          <p:cNvPr id="70" name="Rectangle 29"/>
          <p:cNvSpPr/>
          <p:nvPr/>
        </p:nvSpPr>
        <p:spPr>
          <a:xfrm>
            <a:off x="7798415" y="4911860"/>
            <a:ext cx="303393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感谢您</a:t>
            </a:r>
            <a:r>
              <a:rPr lang="zh-CN" altLang="en-US" sz="1600" dirty="0" smtClean="0">
                <a:solidFill>
                  <a:schemeClr val="bg1"/>
                </a:solidFill>
              </a:rPr>
              <a:t>选择布衣</a:t>
            </a:r>
            <a:r>
              <a:rPr lang="zh-CN" altLang="en-US" sz="1600" dirty="0">
                <a:solidFill>
                  <a:schemeClr val="bg1"/>
                </a:solidFill>
              </a:rPr>
              <a:t>公子作品，单击添加文字内容，言简意赅不罗嗦。</a:t>
            </a:r>
          </a:p>
        </p:txBody>
      </p:sp>
    </p:spTree>
    <p:extLst>
      <p:ext uri="{BB962C8B-B14F-4D97-AF65-F5344CB8AC3E}">
        <p14:creationId xmlns:p14="http://schemas.microsoft.com/office/powerpoint/2010/main" val="31595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七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473609" y="3354223"/>
            <a:ext cx="1248166" cy="1858078"/>
          </a:xfrm>
          <a:custGeom>
            <a:avLst/>
            <a:gdLst>
              <a:gd name="T0" fmla="*/ 4854 w 9708"/>
              <a:gd name="T1" fmla="*/ 903 h 14450"/>
              <a:gd name="T2" fmla="*/ 8805 w 9708"/>
              <a:gd name="T3" fmla="*/ 4854 h 14450"/>
              <a:gd name="T4" fmla="*/ 7267 w 9708"/>
              <a:gd name="T5" fmla="*/ 9596 h 14450"/>
              <a:gd name="T6" fmla="*/ 6872 w 9708"/>
              <a:gd name="T7" fmla="*/ 9991 h 14450"/>
              <a:gd name="T8" fmla="*/ 2836 w 9708"/>
              <a:gd name="T9" fmla="*/ 9991 h 14450"/>
              <a:gd name="T10" fmla="*/ 2441 w 9708"/>
              <a:gd name="T11" fmla="*/ 9596 h 14450"/>
              <a:gd name="T12" fmla="*/ 2440 w 9708"/>
              <a:gd name="T13" fmla="*/ 9596 h 14450"/>
              <a:gd name="T14" fmla="*/ 903 w 9708"/>
              <a:gd name="T15" fmla="*/ 4854 h 14450"/>
              <a:gd name="T16" fmla="*/ 4854 w 9708"/>
              <a:gd name="T17" fmla="*/ 903 h 14450"/>
              <a:gd name="T18" fmla="*/ 6830 w 9708"/>
              <a:gd name="T19" fmla="*/ 10386 h 14450"/>
              <a:gd name="T20" fmla="*/ 7225 w 9708"/>
              <a:gd name="T21" fmla="*/ 10781 h 14450"/>
              <a:gd name="T22" fmla="*/ 6830 w 9708"/>
              <a:gd name="T23" fmla="*/ 11176 h 14450"/>
              <a:gd name="T24" fmla="*/ 2879 w 9708"/>
              <a:gd name="T25" fmla="*/ 11176 h 14450"/>
              <a:gd name="T26" fmla="*/ 2484 w 9708"/>
              <a:gd name="T27" fmla="*/ 10781 h 14450"/>
              <a:gd name="T28" fmla="*/ 2879 w 9708"/>
              <a:gd name="T29" fmla="*/ 10386 h 14450"/>
              <a:gd name="T30" fmla="*/ 6830 w 9708"/>
              <a:gd name="T31" fmla="*/ 10386 h 14450"/>
              <a:gd name="T32" fmla="*/ 6830 w 9708"/>
              <a:gd name="T33" fmla="*/ 11571 h 14450"/>
              <a:gd name="T34" fmla="*/ 7225 w 9708"/>
              <a:gd name="T35" fmla="*/ 11966 h 14450"/>
              <a:gd name="T36" fmla="*/ 6830 w 9708"/>
              <a:gd name="T37" fmla="*/ 12362 h 14450"/>
              <a:gd name="T38" fmla="*/ 2879 w 9708"/>
              <a:gd name="T39" fmla="*/ 12362 h 14450"/>
              <a:gd name="T40" fmla="*/ 2484 w 9708"/>
              <a:gd name="T41" fmla="*/ 11966 h 14450"/>
              <a:gd name="T42" fmla="*/ 2879 w 9708"/>
              <a:gd name="T43" fmla="*/ 11571 h 14450"/>
              <a:gd name="T44" fmla="*/ 6830 w 9708"/>
              <a:gd name="T45" fmla="*/ 11571 h 14450"/>
              <a:gd name="T46" fmla="*/ 6435 w 9708"/>
              <a:gd name="T47" fmla="*/ 12757 h 14450"/>
              <a:gd name="T48" fmla="*/ 5644 w 9708"/>
              <a:gd name="T49" fmla="*/ 13547 h 14450"/>
              <a:gd name="T50" fmla="*/ 4064 w 9708"/>
              <a:gd name="T51" fmla="*/ 13547 h 14450"/>
              <a:gd name="T52" fmla="*/ 3274 w 9708"/>
              <a:gd name="T53" fmla="*/ 12757 h 14450"/>
              <a:gd name="T54" fmla="*/ 6435 w 9708"/>
              <a:gd name="T55" fmla="*/ 12757 h 14450"/>
              <a:gd name="T56" fmla="*/ 4854 w 9708"/>
              <a:gd name="T57" fmla="*/ 0 h 14450"/>
              <a:gd name="T58" fmla="*/ 0 w 9708"/>
              <a:gd name="T59" fmla="*/ 4854 h 14450"/>
              <a:gd name="T60" fmla="*/ 826 w 9708"/>
              <a:gd name="T61" fmla="*/ 7652 h 14450"/>
              <a:gd name="T62" fmla="*/ 1539 w 9708"/>
              <a:gd name="T63" fmla="*/ 9658 h 14450"/>
              <a:gd name="T64" fmla="*/ 1704 w 9708"/>
              <a:gd name="T65" fmla="*/ 10229 h 14450"/>
              <a:gd name="T66" fmla="*/ 1580 w 9708"/>
              <a:gd name="T67" fmla="*/ 10781 h 14450"/>
              <a:gd name="T68" fmla="*/ 1723 w 9708"/>
              <a:gd name="T69" fmla="*/ 11374 h 14450"/>
              <a:gd name="T70" fmla="*/ 1580 w 9708"/>
              <a:gd name="T71" fmla="*/ 11966 h 14450"/>
              <a:gd name="T72" fmla="*/ 2425 w 9708"/>
              <a:gd name="T73" fmla="*/ 13183 h 14450"/>
              <a:gd name="T74" fmla="*/ 4064 w 9708"/>
              <a:gd name="T75" fmla="*/ 14450 h 14450"/>
              <a:gd name="T76" fmla="*/ 5644 w 9708"/>
              <a:gd name="T77" fmla="*/ 14450 h 14450"/>
              <a:gd name="T78" fmla="*/ 7283 w 9708"/>
              <a:gd name="T79" fmla="*/ 13183 h 14450"/>
              <a:gd name="T80" fmla="*/ 8128 w 9708"/>
              <a:gd name="T81" fmla="*/ 11966 h 14450"/>
              <a:gd name="T82" fmla="*/ 7984 w 9708"/>
              <a:gd name="T83" fmla="*/ 11374 h 14450"/>
              <a:gd name="T84" fmla="*/ 8128 w 9708"/>
              <a:gd name="T85" fmla="*/ 10781 h 14450"/>
              <a:gd name="T86" fmla="*/ 8005 w 9708"/>
              <a:gd name="T87" fmla="*/ 10230 h 14450"/>
              <a:gd name="T88" fmla="*/ 8169 w 9708"/>
              <a:gd name="T89" fmla="*/ 9658 h 14450"/>
              <a:gd name="T90" fmla="*/ 8882 w 9708"/>
              <a:gd name="T91" fmla="*/ 7652 h 14450"/>
              <a:gd name="T92" fmla="*/ 9708 w 9708"/>
              <a:gd name="T93" fmla="*/ 4854 h 14450"/>
              <a:gd name="T94" fmla="*/ 4854 w 9708"/>
              <a:gd name="T95" fmla="*/ 0 h 14450"/>
              <a:gd name="T96" fmla="*/ 4854 w 9708"/>
              <a:gd name="T97" fmla="*/ 0 h 14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708" h="14450">
                <a:moveTo>
                  <a:pt x="4854" y="903"/>
                </a:moveTo>
                <a:cubicBezTo>
                  <a:pt x="7036" y="903"/>
                  <a:pt x="8805" y="2673"/>
                  <a:pt x="8805" y="4854"/>
                </a:cubicBezTo>
                <a:cubicBezTo>
                  <a:pt x="8805" y="7003"/>
                  <a:pt x="7511" y="7253"/>
                  <a:pt x="7267" y="9596"/>
                </a:cubicBezTo>
                <a:cubicBezTo>
                  <a:pt x="7267" y="9815"/>
                  <a:pt x="7091" y="9991"/>
                  <a:pt x="6872" y="9991"/>
                </a:cubicBezTo>
                <a:lnTo>
                  <a:pt x="2836" y="9991"/>
                </a:lnTo>
                <a:cubicBezTo>
                  <a:pt x="2618" y="9991"/>
                  <a:pt x="2441" y="9815"/>
                  <a:pt x="2441" y="9596"/>
                </a:cubicBezTo>
                <a:lnTo>
                  <a:pt x="2440" y="9596"/>
                </a:lnTo>
                <a:cubicBezTo>
                  <a:pt x="2198" y="7253"/>
                  <a:pt x="903" y="7003"/>
                  <a:pt x="903" y="4854"/>
                </a:cubicBezTo>
                <a:cubicBezTo>
                  <a:pt x="903" y="2673"/>
                  <a:pt x="2672" y="903"/>
                  <a:pt x="4854" y="903"/>
                </a:cubicBezTo>
                <a:moveTo>
                  <a:pt x="6830" y="10386"/>
                </a:moveTo>
                <a:cubicBezTo>
                  <a:pt x="7049" y="10386"/>
                  <a:pt x="7225" y="10562"/>
                  <a:pt x="7225" y="10781"/>
                </a:cubicBezTo>
                <a:cubicBezTo>
                  <a:pt x="7225" y="11000"/>
                  <a:pt x="7049" y="11176"/>
                  <a:pt x="6830" y="11176"/>
                </a:cubicBezTo>
                <a:lnTo>
                  <a:pt x="2879" y="11176"/>
                </a:lnTo>
                <a:cubicBezTo>
                  <a:pt x="2660" y="11176"/>
                  <a:pt x="2484" y="11000"/>
                  <a:pt x="2484" y="10781"/>
                </a:cubicBezTo>
                <a:cubicBezTo>
                  <a:pt x="2484" y="10562"/>
                  <a:pt x="2660" y="10386"/>
                  <a:pt x="2879" y="10386"/>
                </a:cubicBezTo>
                <a:lnTo>
                  <a:pt x="6830" y="10386"/>
                </a:lnTo>
                <a:moveTo>
                  <a:pt x="6830" y="11571"/>
                </a:moveTo>
                <a:cubicBezTo>
                  <a:pt x="7049" y="11571"/>
                  <a:pt x="7225" y="11748"/>
                  <a:pt x="7225" y="11966"/>
                </a:cubicBezTo>
                <a:cubicBezTo>
                  <a:pt x="7225" y="12185"/>
                  <a:pt x="7049" y="12362"/>
                  <a:pt x="6830" y="12362"/>
                </a:cubicBezTo>
                <a:lnTo>
                  <a:pt x="2879" y="12362"/>
                </a:lnTo>
                <a:cubicBezTo>
                  <a:pt x="2660" y="12362"/>
                  <a:pt x="2484" y="12185"/>
                  <a:pt x="2484" y="11966"/>
                </a:cubicBezTo>
                <a:cubicBezTo>
                  <a:pt x="2484" y="11748"/>
                  <a:pt x="2660" y="11571"/>
                  <a:pt x="2879" y="11571"/>
                </a:cubicBezTo>
                <a:lnTo>
                  <a:pt x="6830" y="11571"/>
                </a:lnTo>
                <a:moveTo>
                  <a:pt x="6435" y="12757"/>
                </a:moveTo>
                <a:cubicBezTo>
                  <a:pt x="6435" y="13193"/>
                  <a:pt x="6081" y="13547"/>
                  <a:pt x="5644" y="13547"/>
                </a:cubicBezTo>
                <a:lnTo>
                  <a:pt x="4064" y="13547"/>
                </a:lnTo>
                <a:cubicBezTo>
                  <a:pt x="3627" y="13547"/>
                  <a:pt x="3274" y="13193"/>
                  <a:pt x="3274" y="12757"/>
                </a:cubicBezTo>
                <a:lnTo>
                  <a:pt x="6435" y="12757"/>
                </a:lnTo>
                <a:moveTo>
                  <a:pt x="4854" y="0"/>
                </a:moveTo>
                <a:cubicBezTo>
                  <a:pt x="2178" y="0"/>
                  <a:pt x="0" y="2178"/>
                  <a:pt x="0" y="4854"/>
                </a:cubicBezTo>
                <a:cubicBezTo>
                  <a:pt x="0" y="6199"/>
                  <a:pt x="439" y="6970"/>
                  <a:pt x="826" y="7652"/>
                </a:cubicBezTo>
                <a:cubicBezTo>
                  <a:pt x="1154" y="8229"/>
                  <a:pt x="1438" y="8729"/>
                  <a:pt x="1539" y="9658"/>
                </a:cubicBezTo>
                <a:cubicBezTo>
                  <a:pt x="1549" y="9865"/>
                  <a:pt x="1608" y="10059"/>
                  <a:pt x="1704" y="10229"/>
                </a:cubicBezTo>
                <a:cubicBezTo>
                  <a:pt x="1625" y="10397"/>
                  <a:pt x="1580" y="10584"/>
                  <a:pt x="1580" y="10781"/>
                </a:cubicBezTo>
                <a:cubicBezTo>
                  <a:pt x="1580" y="10995"/>
                  <a:pt x="1632" y="11196"/>
                  <a:pt x="1723" y="11374"/>
                </a:cubicBezTo>
                <a:cubicBezTo>
                  <a:pt x="1632" y="11552"/>
                  <a:pt x="1580" y="11753"/>
                  <a:pt x="1580" y="11966"/>
                </a:cubicBezTo>
                <a:cubicBezTo>
                  <a:pt x="1580" y="12523"/>
                  <a:pt x="1932" y="12998"/>
                  <a:pt x="2425" y="13183"/>
                </a:cubicBezTo>
                <a:cubicBezTo>
                  <a:pt x="2614" y="13911"/>
                  <a:pt x="3277" y="14450"/>
                  <a:pt x="4064" y="14450"/>
                </a:cubicBezTo>
                <a:lnTo>
                  <a:pt x="5644" y="14450"/>
                </a:lnTo>
                <a:cubicBezTo>
                  <a:pt x="6431" y="14450"/>
                  <a:pt x="7094" y="13911"/>
                  <a:pt x="7283" y="13183"/>
                </a:cubicBezTo>
                <a:cubicBezTo>
                  <a:pt x="7776" y="12998"/>
                  <a:pt x="8128" y="12523"/>
                  <a:pt x="8128" y="11966"/>
                </a:cubicBezTo>
                <a:cubicBezTo>
                  <a:pt x="8128" y="11753"/>
                  <a:pt x="8076" y="11552"/>
                  <a:pt x="7984" y="11374"/>
                </a:cubicBezTo>
                <a:cubicBezTo>
                  <a:pt x="8076" y="11196"/>
                  <a:pt x="8128" y="10995"/>
                  <a:pt x="8128" y="10781"/>
                </a:cubicBezTo>
                <a:cubicBezTo>
                  <a:pt x="8128" y="10584"/>
                  <a:pt x="8084" y="10397"/>
                  <a:pt x="8005" y="10230"/>
                </a:cubicBezTo>
                <a:cubicBezTo>
                  <a:pt x="8101" y="10059"/>
                  <a:pt x="8159" y="9864"/>
                  <a:pt x="8169" y="9658"/>
                </a:cubicBezTo>
                <a:cubicBezTo>
                  <a:pt x="8271" y="8729"/>
                  <a:pt x="8554" y="8230"/>
                  <a:pt x="8882" y="7652"/>
                </a:cubicBezTo>
                <a:cubicBezTo>
                  <a:pt x="9269" y="6971"/>
                  <a:pt x="9708" y="6199"/>
                  <a:pt x="9708" y="4854"/>
                </a:cubicBezTo>
                <a:cubicBezTo>
                  <a:pt x="9708" y="2178"/>
                  <a:pt x="7531" y="0"/>
                  <a:pt x="4854" y="0"/>
                </a:cubicBezTo>
                <a:lnTo>
                  <a:pt x="4854" y="0"/>
                </a:lnTo>
                <a:close/>
              </a:path>
            </a:pathLst>
          </a:cu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 rot="5400000">
            <a:off x="3770672" y="3526443"/>
            <a:ext cx="1083880" cy="1553861"/>
          </a:xfrm>
          <a:custGeom>
            <a:avLst/>
            <a:gdLst>
              <a:gd name="connsiteX0" fmla="*/ 634862 w 1260162"/>
              <a:gd name="connsiteY0" fmla="*/ 0 h 1806581"/>
              <a:gd name="connsiteX1" fmla="*/ 733013 w 1260162"/>
              <a:gd name="connsiteY1" fmla="*/ 556796 h 1806581"/>
              <a:gd name="connsiteX2" fmla="*/ 757064 w 1260162"/>
              <a:gd name="connsiteY2" fmla="*/ 559220 h 1806581"/>
              <a:gd name="connsiteX3" fmla="*/ 1260162 w 1260162"/>
              <a:gd name="connsiteY3" fmla="*/ 1176500 h 1806581"/>
              <a:gd name="connsiteX4" fmla="*/ 630081 w 1260162"/>
              <a:gd name="connsiteY4" fmla="*/ 1806581 h 1806581"/>
              <a:gd name="connsiteX5" fmla="*/ 0 w 1260162"/>
              <a:gd name="connsiteY5" fmla="*/ 1176500 h 1806581"/>
              <a:gd name="connsiteX6" fmla="*/ 503098 w 1260162"/>
              <a:gd name="connsiteY6" fmla="*/ 559220 h 1806581"/>
              <a:gd name="connsiteX7" fmla="*/ 536883 w 1260162"/>
              <a:gd name="connsiteY7" fmla="*/ 555814 h 18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162" h="1806581">
                <a:moveTo>
                  <a:pt x="634862" y="0"/>
                </a:moveTo>
                <a:lnTo>
                  <a:pt x="733013" y="556796"/>
                </a:lnTo>
                <a:lnTo>
                  <a:pt x="757064" y="559220"/>
                </a:lnTo>
                <a:cubicBezTo>
                  <a:pt x="1044182" y="617973"/>
                  <a:pt x="1260162" y="872014"/>
                  <a:pt x="1260162" y="1176500"/>
                </a:cubicBezTo>
                <a:cubicBezTo>
                  <a:pt x="1260162" y="1524484"/>
                  <a:pt x="978065" y="1806581"/>
                  <a:pt x="630081" y="1806581"/>
                </a:cubicBezTo>
                <a:cubicBezTo>
                  <a:pt x="282097" y="1806581"/>
                  <a:pt x="0" y="1524484"/>
                  <a:pt x="0" y="1176500"/>
                </a:cubicBezTo>
                <a:cubicBezTo>
                  <a:pt x="0" y="872014"/>
                  <a:pt x="215981" y="617973"/>
                  <a:pt x="503098" y="559220"/>
                </a:cubicBezTo>
                <a:lnTo>
                  <a:pt x="536883" y="5558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 rot="16200000">
            <a:off x="7337451" y="3526443"/>
            <a:ext cx="1083880" cy="1553861"/>
          </a:xfrm>
          <a:custGeom>
            <a:avLst/>
            <a:gdLst>
              <a:gd name="connsiteX0" fmla="*/ 634862 w 1260162"/>
              <a:gd name="connsiteY0" fmla="*/ 0 h 1806581"/>
              <a:gd name="connsiteX1" fmla="*/ 733013 w 1260162"/>
              <a:gd name="connsiteY1" fmla="*/ 556796 h 1806581"/>
              <a:gd name="connsiteX2" fmla="*/ 757064 w 1260162"/>
              <a:gd name="connsiteY2" fmla="*/ 559220 h 1806581"/>
              <a:gd name="connsiteX3" fmla="*/ 1260162 w 1260162"/>
              <a:gd name="connsiteY3" fmla="*/ 1176500 h 1806581"/>
              <a:gd name="connsiteX4" fmla="*/ 630081 w 1260162"/>
              <a:gd name="connsiteY4" fmla="*/ 1806581 h 1806581"/>
              <a:gd name="connsiteX5" fmla="*/ 0 w 1260162"/>
              <a:gd name="connsiteY5" fmla="*/ 1176500 h 1806581"/>
              <a:gd name="connsiteX6" fmla="*/ 503098 w 1260162"/>
              <a:gd name="connsiteY6" fmla="*/ 559220 h 1806581"/>
              <a:gd name="connsiteX7" fmla="*/ 536883 w 1260162"/>
              <a:gd name="connsiteY7" fmla="*/ 555814 h 18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162" h="1806581">
                <a:moveTo>
                  <a:pt x="634862" y="0"/>
                </a:moveTo>
                <a:lnTo>
                  <a:pt x="733013" y="556796"/>
                </a:lnTo>
                <a:lnTo>
                  <a:pt x="757064" y="559220"/>
                </a:lnTo>
                <a:cubicBezTo>
                  <a:pt x="1044182" y="617973"/>
                  <a:pt x="1260162" y="872014"/>
                  <a:pt x="1260162" y="1176500"/>
                </a:cubicBezTo>
                <a:cubicBezTo>
                  <a:pt x="1260162" y="1524484"/>
                  <a:pt x="978065" y="1806581"/>
                  <a:pt x="630081" y="1806581"/>
                </a:cubicBezTo>
                <a:cubicBezTo>
                  <a:pt x="282097" y="1806581"/>
                  <a:pt x="0" y="1524484"/>
                  <a:pt x="0" y="1176500"/>
                </a:cubicBezTo>
                <a:cubicBezTo>
                  <a:pt x="0" y="872014"/>
                  <a:pt x="215981" y="617973"/>
                  <a:pt x="503098" y="559220"/>
                </a:cubicBezTo>
                <a:lnTo>
                  <a:pt x="536883" y="555814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2"/>
          <p:cNvSpPr/>
          <p:nvPr/>
        </p:nvSpPr>
        <p:spPr>
          <a:xfrm rot="10800000">
            <a:off x="5554060" y="1743054"/>
            <a:ext cx="1083880" cy="1553861"/>
          </a:xfrm>
          <a:custGeom>
            <a:avLst/>
            <a:gdLst>
              <a:gd name="connsiteX0" fmla="*/ 634862 w 1260162"/>
              <a:gd name="connsiteY0" fmla="*/ 0 h 1806581"/>
              <a:gd name="connsiteX1" fmla="*/ 733013 w 1260162"/>
              <a:gd name="connsiteY1" fmla="*/ 556796 h 1806581"/>
              <a:gd name="connsiteX2" fmla="*/ 757064 w 1260162"/>
              <a:gd name="connsiteY2" fmla="*/ 559220 h 1806581"/>
              <a:gd name="connsiteX3" fmla="*/ 1260162 w 1260162"/>
              <a:gd name="connsiteY3" fmla="*/ 1176500 h 1806581"/>
              <a:gd name="connsiteX4" fmla="*/ 630081 w 1260162"/>
              <a:gd name="connsiteY4" fmla="*/ 1806581 h 1806581"/>
              <a:gd name="connsiteX5" fmla="*/ 0 w 1260162"/>
              <a:gd name="connsiteY5" fmla="*/ 1176500 h 1806581"/>
              <a:gd name="connsiteX6" fmla="*/ 503098 w 1260162"/>
              <a:gd name="connsiteY6" fmla="*/ 559220 h 1806581"/>
              <a:gd name="connsiteX7" fmla="*/ 536883 w 1260162"/>
              <a:gd name="connsiteY7" fmla="*/ 555814 h 18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162" h="1806581">
                <a:moveTo>
                  <a:pt x="634862" y="0"/>
                </a:moveTo>
                <a:lnTo>
                  <a:pt x="733013" y="556796"/>
                </a:lnTo>
                <a:lnTo>
                  <a:pt x="757064" y="559220"/>
                </a:lnTo>
                <a:cubicBezTo>
                  <a:pt x="1044182" y="617973"/>
                  <a:pt x="1260162" y="872014"/>
                  <a:pt x="1260162" y="1176500"/>
                </a:cubicBezTo>
                <a:cubicBezTo>
                  <a:pt x="1260162" y="1524484"/>
                  <a:pt x="978065" y="1806581"/>
                  <a:pt x="630081" y="1806581"/>
                </a:cubicBezTo>
                <a:cubicBezTo>
                  <a:pt x="282097" y="1806581"/>
                  <a:pt x="0" y="1524484"/>
                  <a:pt x="0" y="1176500"/>
                </a:cubicBezTo>
                <a:cubicBezTo>
                  <a:pt x="0" y="872014"/>
                  <a:pt x="215981" y="617973"/>
                  <a:pt x="503098" y="559220"/>
                </a:cubicBezTo>
                <a:lnTo>
                  <a:pt x="536883" y="555814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5"/>
          <p:cNvSpPr/>
          <p:nvPr/>
        </p:nvSpPr>
        <p:spPr>
          <a:xfrm rot="8100000">
            <a:off x="4293015" y="2265397"/>
            <a:ext cx="1083880" cy="1553861"/>
          </a:xfrm>
          <a:custGeom>
            <a:avLst/>
            <a:gdLst>
              <a:gd name="connsiteX0" fmla="*/ 634862 w 1260162"/>
              <a:gd name="connsiteY0" fmla="*/ 0 h 1806581"/>
              <a:gd name="connsiteX1" fmla="*/ 733013 w 1260162"/>
              <a:gd name="connsiteY1" fmla="*/ 556796 h 1806581"/>
              <a:gd name="connsiteX2" fmla="*/ 757064 w 1260162"/>
              <a:gd name="connsiteY2" fmla="*/ 559220 h 1806581"/>
              <a:gd name="connsiteX3" fmla="*/ 1260162 w 1260162"/>
              <a:gd name="connsiteY3" fmla="*/ 1176500 h 1806581"/>
              <a:gd name="connsiteX4" fmla="*/ 630081 w 1260162"/>
              <a:gd name="connsiteY4" fmla="*/ 1806581 h 1806581"/>
              <a:gd name="connsiteX5" fmla="*/ 0 w 1260162"/>
              <a:gd name="connsiteY5" fmla="*/ 1176500 h 1806581"/>
              <a:gd name="connsiteX6" fmla="*/ 503098 w 1260162"/>
              <a:gd name="connsiteY6" fmla="*/ 559220 h 1806581"/>
              <a:gd name="connsiteX7" fmla="*/ 536883 w 1260162"/>
              <a:gd name="connsiteY7" fmla="*/ 555814 h 18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162" h="1806581">
                <a:moveTo>
                  <a:pt x="634862" y="0"/>
                </a:moveTo>
                <a:lnTo>
                  <a:pt x="733013" y="556796"/>
                </a:lnTo>
                <a:lnTo>
                  <a:pt x="757064" y="559220"/>
                </a:lnTo>
                <a:cubicBezTo>
                  <a:pt x="1044182" y="617973"/>
                  <a:pt x="1260162" y="872014"/>
                  <a:pt x="1260162" y="1176500"/>
                </a:cubicBezTo>
                <a:cubicBezTo>
                  <a:pt x="1260162" y="1524484"/>
                  <a:pt x="978065" y="1806581"/>
                  <a:pt x="630081" y="1806581"/>
                </a:cubicBezTo>
                <a:cubicBezTo>
                  <a:pt x="282097" y="1806581"/>
                  <a:pt x="0" y="1524484"/>
                  <a:pt x="0" y="1176500"/>
                </a:cubicBezTo>
                <a:cubicBezTo>
                  <a:pt x="0" y="872014"/>
                  <a:pt x="215981" y="617973"/>
                  <a:pt x="503098" y="559220"/>
                </a:cubicBezTo>
                <a:lnTo>
                  <a:pt x="536883" y="555814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6"/>
          <p:cNvSpPr/>
          <p:nvPr/>
        </p:nvSpPr>
        <p:spPr>
          <a:xfrm rot="18900000">
            <a:off x="6815108" y="4787489"/>
            <a:ext cx="1083880" cy="1553861"/>
          </a:xfrm>
          <a:custGeom>
            <a:avLst/>
            <a:gdLst>
              <a:gd name="connsiteX0" fmla="*/ 634862 w 1260162"/>
              <a:gd name="connsiteY0" fmla="*/ 0 h 1806581"/>
              <a:gd name="connsiteX1" fmla="*/ 733013 w 1260162"/>
              <a:gd name="connsiteY1" fmla="*/ 556796 h 1806581"/>
              <a:gd name="connsiteX2" fmla="*/ 757064 w 1260162"/>
              <a:gd name="connsiteY2" fmla="*/ 559220 h 1806581"/>
              <a:gd name="connsiteX3" fmla="*/ 1260162 w 1260162"/>
              <a:gd name="connsiteY3" fmla="*/ 1176500 h 1806581"/>
              <a:gd name="connsiteX4" fmla="*/ 630081 w 1260162"/>
              <a:gd name="connsiteY4" fmla="*/ 1806581 h 1806581"/>
              <a:gd name="connsiteX5" fmla="*/ 0 w 1260162"/>
              <a:gd name="connsiteY5" fmla="*/ 1176500 h 1806581"/>
              <a:gd name="connsiteX6" fmla="*/ 503098 w 1260162"/>
              <a:gd name="connsiteY6" fmla="*/ 559220 h 1806581"/>
              <a:gd name="connsiteX7" fmla="*/ 536883 w 1260162"/>
              <a:gd name="connsiteY7" fmla="*/ 555814 h 18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162" h="1806581">
                <a:moveTo>
                  <a:pt x="634862" y="0"/>
                </a:moveTo>
                <a:lnTo>
                  <a:pt x="733013" y="556796"/>
                </a:lnTo>
                <a:lnTo>
                  <a:pt x="757064" y="559220"/>
                </a:lnTo>
                <a:cubicBezTo>
                  <a:pt x="1044182" y="617973"/>
                  <a:pt x="1260162" y="872014"/>
                  <a:pt x="1260162" y="1176500"/>
                </a:cubicBezTo>
                <a:cubicBezTo>
                  <a:pt x="1260162" y="1524484"/>
                  <a:pt x="978065" y="1806581"/>
                  <a:pt x="630081" y="1806581"/>
                </a:cubicBezTo>
                <a:cubicBezTo>
                  <a:pt x="282097" y="1806581"/>
                  <a:pt x="0" y="1524484"/>
                  <a:pt x="0" y="1176500"/>
                </a:cubicBezTo>
                <a:cubicBezTo>
                  <a:pt x="0" y="872014"/>
                  <a:pt x="215981" y="617973"/>
                  <a:pt x="503098" y="559220"/>
                </a:cubicBezTo>
                <a:lnTo>
                  <a:pt x="536883" y="555814"/>
                </a:lnTo>
                <a:close/>
              </a:path>
            </a:pathLst>
          </a:custGeom>
          <a:solidFill>
            <a:srgbClr val="F2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8"/>
          <p:cNvSpPr/>
          <p:nvPr/>
        </p:nvSpPr>
        <p:spPr>
          <a:xfrm rot="13500000">
            <a:off x="6815108" y="2265397"/>
            <a:ext cx="1083880" cy="1553861"/>
          </a:xfrm>
          <a:custGeom>
            <a:avLst/>
            <a:gdLst>
              <a:gd name="connsiteX0" fmla="*/ 634862 w 1260162"/>
              <a:gd name="connsiteY0" fmla="*/ 0 h 1806581"/>
              <a:gd name="connsiteX1" fmla="*/ 733013 w 1260162"/>
              <a:gd name="connsiteY1" fmla="*/ 556796 h 1806581"/>
              <a:gd name="connsiteX2" fmla="*/ 757064 w 1260162"/>
              <a:gd name="connsiteY2" fmla="*/ 559220 h 1806581"/>
              <a:gd name="connsiteX3" fmla="*/ 1260162 w 1260162"/>
              <a:gd name="connsiteY3" fmla="*/ 1176500 h 1806581"/>
              <a:gd name="connsiteX4" fmla="*/ 630081 w 1260162"/>
              <a:gd name="connsiteY4" fmla="*/ 1806581 h 1806581"/>
              <a:gd name="connsiteX5" fmla="*/ 0 w 1260162"/>
              <a:gd name="connsiteY5" fmla="*/ 1176500 h 1806581"/>
              <a:gd name="connsiteX6" fmla="*/ 503098 w 1260162"/>
              <a:gd name="connsiteY6" fmla="*/ 559220 h 1806581"/>
              <a:gd name="connsiteX7" fmla="*/ 536883 w 1260162"/>
              <a:gd name="connsiteY7" fmla="*/ 555814 h 18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162" h="1806581">
                <a:moveTo>
                  <a:pt x="634862" y="0"/>
                </a:moveTo>
                <a:lnTo>
                  <a:pt x="733013" y="556796"/>
                </a:lnTo>
                <a:lnTo>
                  <a:pt x="757064" y="559220"/>
                </a:lnTo>
                <a:cubicBezTo>
                  <a:pt x="1044182" y="617973"/>
                  <a:pt x="1260162" y="872014"/>
                  <a:pt x="1260162" y="1176500"/>
                </a:cubicBezTo>
                <a:cubicBezTo>
                  <a:pt x="1260162" y="1524484"/>
                  <a:pt x="978065" y="1806581"/>
                  <a:pt x="630081" y="1806581"/>
                </a:cubicBezTo>
                <a:cubicBezTo>
                  <a:pt x="282097" y="1806581"/>
                  <a:pt x="0" y="1524484"/>
                  <a:pt x="0" y="1176500"/>
                </a:cubicBezTo>
                <a:cubicBezTo>
                  <a:pt x="0" y="872014"/>
                  <a:pt x="215981" y="617973"/>
                  <a:pt x="503098" y="559220"/>
                </a:cubicBezTo>
                <a:lnTo>
                  <a:pt x="536883" y="555814"/>
                </a:lnTo>
                <a:close/>
              </a:path>
            </a:pathLst>
          </a:custGeom>
          <a:solidFill>
            <a:srgbClr val="E1B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9"/>
          <p:cNvSpPr/>
          <p:nvPr/>
        </p:nvSpPr>
        <p:spPr>
          <a:xfrm rot="2700000">
            <a:off x="4293015" y="4787489"/>
            <a:ext cx="1083880" cy="1553861"/>
          </a:xfrm>
          <a:custGeom>
            <a:avLst/>
            <a:gdLst>
              <a:gd name="connsiteX0" fmla="*/ 634862 w 1260162"/>
              <a:gd name="connsiteY0" fmla="*/ 0 h 1806581"/>
              <a:gd name="connsiteX1" fmla="*/ 733013 w 1260162"/>
              <a:gd name="connsiteY1" fmla="*/ 556796 h 1806581"/>
              <a:gd name="connsiteX2" fmla="*/ 757064 w 1260162"/>
              <a:gd name="connsiteY2" fmla="*/ 559220 h 1806581"/>
              <a:gd name="connsiteX3" fmla="*/ 1260162 w 1260162"/>
              <a:gd name="connsiteY3" fmla="*/ 1176500 h 1806581"/>
              <a:gd name="connsiteX4" fmla="*/ 630081 w 1260162"/>
              <a:gd name="connsiteY4" fmla="*/ 1806581 h 1806581"/>
              <a:gd name="connsiteX5" fmla="*/ 0 w 1260162"/>
              <a:gd name="connsiteY5" fmla="*/ 1176500 h 1806581"/>
              <a:gd name="connsiteX6" fmla="*/ 503098 w 1260162"/>
              <a:gd name="connsiteY6" fmla="*/ 559220 h 1806581"/>
              <a:gd name="connsiteX7" fmla="*/ 536883 w 1260162"/>
              <a:gd name="connsiteY7" fmla="*/ 555814 h 18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0162" h="1806581">
                <a:moveTo>
                  <a:pt x="634862" y="0"/>
                </a:moveTo>
                <a:lnTo>
                  <a:pt x="733013" y="556796"/>
                </a:lnTo>
                <a:lnTo>
                  <a:pt x="757064" y="559220"/>
                </a:lnTo>
                <a:cubicBezTo>
                  <a:pt x="1044182" y="617973"/>
                  <a:pt x="1260162" y="872014"/>
                  <a:pt x="1260162" y="1176500"/>
                </a:cubicBezTo>
                <a:cubicBezTo>
                  <a:pt x="1260162" y="1524484"/>
                  <a:pt x="978065" y="1806581"/>
                  <a:pt x="630081" y="1806581"/>
                </a:cubicBezTo>
                <a:cubicBezTo>
                  <a:pt x="282097" y="1806581"/>
                  <a:pt x="0" y="1524484"/>
                  <a:pt x="0" y="1176500"/>
                </a:cubicBezTo>
                <a:cubicBezTo>
                  <a:pt x="0" y="872014"/>
                  <a:pt x="215981" y="617973"/>
                  <a:pt x="503098" y="559220"/>
                </a:cubicBezTo>
                <a:lnTo>
                  <a:pt x="536883" y="5558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78000" y="5325477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46E7A"/>
                </a:solidFill>
              </a:rPr>
              <a:t>添加标题</a:t>
            </a:r>
            <a:endParaRPr lang="en-US" altLang="zh-CN" sz="2400" b="1" dirty="0" smtClean="0">
              <a:solidFill>
                <a:srgbClr val="546E7A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46E7A"/>
                </a:solidFill>
              </a:rPr>
              <a:t>布衣公子作品</a:t>
            </a:r>
            <a:endParaRPr lang="zh-CN" altLang="en-US" sz="1600" dirty="0">
              <a:solidFill>
                <a:srgbClr val="546E7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2613" y="3959886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36CAF"/>
                </a:solidFill>
              </a:rPr>
              <a:t>添加标题</a:t>
            </a:r>
            <a:endParaRPr lang="en-US" altLang="zh-CN" sz="2400" b="1" dirty="0" smtClean="0">
              <a:solidFill>
                <a:srgbClr val="936CAF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12094" y="3959886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8841D"/>
                </a:solidFill>
              </a:rPr>
              <a:t>添加标题</a:t>
            </a:r>
            <a:endParaRPr lang="en-US" altLang="zh-CN" sz="2400" b="1" dirty="0" smtClean="0">
              <a:solidFill>
                <a:srgbClr val="F8841D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92799" y="244970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E1B805"/>
                </a:solidFill>
              </a:rPr>
              <a:t>添加标题</a:t>
            </a:r>
            <a:endParaRPr lang="en-US" altLang="zh-CN" sz="2400" b="1" dirty="0" smtClean="0">
              <a:solidFill>
                <a:srgbClr val="E1B805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19561" y="2449700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9BBB40"/>
                </a:solidFill>
              </a:rPr>
              <a:t>添加标题</a:t>
            </a:r>
            <a:endParaRPr lang="en-US" altLang="zh-CN" sz="2400" b="1" dirty="0" smtClean="0">
              <a:solidFill>
                <a:srgbClr val="9BBB4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67741" y="952769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AA7B51"/>
                </a:solidFill>
              </a:rPr>
              <a:t>添加标题</a:t>
            </a:r>
            <a:endParaRPr lang="en-US" altLang="zh-CN" sz="2400" b="1" dirty="0" smtClean="0">
              <a:solidFill>
                <a:srgbClr val="AA7B5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76808" y="534642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92799" y="5346421"/>
            <a:ext cx="285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26D64"/>
                </a:solidFill>
              </a:rPr>
              <a:t>添加标题</a:t>
            </a:r>
            <a:endParaRPr lang="en-US" altLang="zh-CN" sz="2400" b="1" dirty="0" smtClean="0">
              <a:solidFill>
                <a:srgbClr val="F26D64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2" name="Freeform 70"/>
          <p:cNvSpPr>
            <a:spLocks/>
          </p:cNvSpPr>
          <p:nvPr/>
        </p:nvSpPr>
        <p:spPr bwMode="auto">
          <a:xfrm>
            <a:off x="7290841" y="2643197"/>
            <a:ext cx="466836" cy="444002"/>
          </a:xfrm>
          <a:custGeom>
            <a:avLst/>
            <a:gdLst>
              <a:gd name="T0" fmla="*/ 184 w 368"/>
              <a:gd name="T1" fmla="*/ 0 h 350"/>
              <a:gd name="T2" fmla="*/ 229 w 368"/>
              <a:gd name="T3" fmla="*/ 130 h 350"/>
              <a:gd name="T4" fmla="*/ 368 w 368"/>
              <a:gd name="T5" fmla="*/ 133 h 350"/>
              <a:gd name="T6" fmla="*/ 257 w 368"/>
              <a:gd name="T7" fmla="*/ 218 h 350"/>
              <a:gd name="T8" fmla="*/ 297 w 368"/>
              <a:gd name="T9" fmla="*/ 350 h 350"/>
              <a:gd name="T10" fmla="*/ 184 w 368"/>
              <a:gd name="T11" fmla="*/ 272 h 350"/>
              <a:gd name="T12" fmla="*/ 71 w 368"/>
              <a:gd name="T13" fmla="*/ 350 h 350"/>
              <a:gd name="T14" fmla="*/ 111 w 368"/>
              <a:gd name="T15" fmla="*/ 218 h 350"/>
              <a:gd name="T16" fmla="*/ 0 w 368"/>
              <a:gd name="T17" fmla="*/ 133 h 350"/>
              <a:gd name="T18" fmla="*/ 139 w 368"/>
              <a:gd name="T19" fmla="*/ 130 h 350"/>
              <a:gd name="T20" fmla="*/ 184 w 368"/>
              <a:gd name="T21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8" h="350">
                <a:moveTo>
                  <a:pt x="184" y="0"/>
                </a:moveTo>
                <a:lnTo>
                  <a:pt x="229" y="130"/>
                </a:lnTo>
                <a:lnTo>
                  <a:pt x="368" y="133"/>
                </a:lnTo>
                <a:lnTo>
                  <a:pt x="257" y="218"/>
                </a:lnTo>
                <a:lnTo>
                  <a:pt x="297" y="350"/>
                </a:lnTo>
                <a:lnTo>
                  <a:pt x="184" y="272"/>
                </a:lnTo>
                <a:lnTo>
                  <a:pt x="71" y="350"/>
                </a:lnTo>
                <a:lnTo>
                  <a:pt x="111" y="218"/>
                </a:lnTo>
                <a:lnTo>
                  <a:pt x="0" y="133"/>
                </a:lnTo>
                <a:lnTo>
                  <a:pt x="139" y="130"/>
                </a:lnTo>
                <a:lnTo>
                  <a:pt x="1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Freeform 83"/>
          <p:cNvSpPr>
            <a:spLocks/>
          </p:cNvSpPr>
          <p:nvPr/>
        </p:nvSpPr>
        <p:spPr bwMode="auto">
          <a:xfrm>
            <a:off x="7374080" y="5492708"/>
            <a:ext cx="296847" cy="452882"/>
          </a:xfrm>
          <a:custGeom>
            <a:avLst/>
            <a:gdLst>
              <a:gd name="T0" fmla="*/ 57 w 99"/>
              <a:gd name="T1" fmla="*/ 0 h 151"/>
              <a:gd name="T2" fmla="*/ 45 w 99"/>
              <a:gd name="T3" fmla="*/ 0 h 151"/>
              <a:gd name="T4" fmla="*/ 45 w 99"/>
              <a:gd name="T5" fmla="*/ 102 h 151"/>
              <a:gd name="T6" fmla="*/ 1 w 99"/>
              <a:gd name="T7" fmla="*/ 122 h 151"/>
              <a:gd name="T8" fmla="*/ 5 w 99"/>
              <a:gd name="T9" fmla="*/ 136 h 151"/>
              <a:gd name="T10" fmla="*/ 58 w 99"/>
              <a:gd name="T11" fmla="*/ 128 h 151"/>
              <a:gd name="T12" fmla="*/ 63 w 99"/>
              <a:gd name="T13" fmla="*/ 98 h 151"/>
              <a:gd name="T14" fmla="*/ 63 w 99"/>
              <a:gd name="T15" fmla="*/ 36 h 151"/>
              <a:gd name="T16" fmla="*/ 83 w 99"/>
              <a:gd name="T17" fmla="*/ 58 h 151"/>
              <a:gd name="T18" fmla="*/ 80 w 99"/>
              <a:gd name="T19" fmla="*/ 80 h 151"/>
              <a:gd name="T20" fmla="*/ 79 w 99"/>
              <a:gd name="T21" fmla="*/ 85 h 151"/>
              <a:gd name="T22" fmla="*/ 89 w 99"/>
              <a:gd name="T23" fmla="*/ 77 h 151"/>
              <a:gd name="T24" fmla="*/ 93 w 99"/>
              <a:gd name="T25" fmla="*/ 65 h 151"/>
              <a:gd name="T26" fmla="*/ 57 w 99"/>
              <a:gd name="T2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9" h="151">
                <a:moveTo>
                  <a:pt x="57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27" y="93"/>
                  <a:pt x="5" y="105"/>
                  <a:pt x="1" y="122"/>
                </a:cubicBezTo>
                <a:cubicBezTo>
                  <a:pt x="0" y="127"/>
                  <a:pt x="2" y="133"/>
                  <a:pt x="5" y="136"/>
                </a:cubicBezTo>
                <a:cubicBezTo>
                  <a:pt x="17" y="151"/>
                  <a:pt x="45" y="144"/>
                  <a:pt x="58" y="128"/>
                </a:cubicBezTo>
                <a:cubicBezTo>
                  <a:pt x="64" y="120"/>
                  <a:pt x="63" y="114"/>
                  <a:pt x="63" y="98"/>
                </a:cubicBezTo>
                <a:cubicBezTo>
                  <a:pt x="63" y="36"/>
                  <a:pt x="63" y="36"/>
                  <a:pt x="63" y="36"/>
                </a:cubicBezTo>
                <a:cubicBezTo>
                  <a:pt x="71" y="42"/>
                  <a:pt x="80" y="47"/>
                  <a:pt x="83" y="58"/>
                </a:cubicBezTo>
                <a:cubicBezTo>
                  <a:pt x="85" y="64"/>
                  <a:pt x="83" y="75"/>
                  <a:pt x="80" y="80"/>
                </a:cubicBezTo>
                <a:cubicBezTo>
                  <a:pt x="80" y="82"/>
                  <a:pt x="78" y="83"/>
                  <a:pt x="79" y="85"/>
                </a:cubicBezTo>
                <a:cubicBezTo>
                  <a:pt x="84" y="89"/>
                  <a:pt x="87" y="81"/>
                  <a:pt x="89" y="77"/>
                </a:cubicBezTo>
                <a:cubicBezTo>
                  <a:pt x="90" y="73"/>
                  <a:pt x="92" y="68"/>
                  <a:pt x="93" y="65"/>
                </a:cubicBezTo>
                <a:cubicBezTo>
                  <a:pt x="99" y="29"/>
                  <a:pt x="60" y="27"/>
                  <a:pt x="57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Freeform 17"/>
          <p:cNvSpPr>
            <a:spLocks noEditPoints="1"/>
          </p:cNvSpPr>
          <p:nvPr/>
        </p:nvSpPr>
        <p:spPr bwMode="auto">
          <a:xfrm>
            <a:off x="3907513" y="4096314"/>
            <a:ext cx="287967" cy="466836"/>
          </a:xfrm>
          <a:custGeom>
            <a:avLst/>
            <a:gdLst>
              <a:gd name="T0" fmla="*/ 96 w 96"/>
              <a:gd name="T1" fmla="*/ 48 h 156"/>
              <a:gd name="T2" fmla="*/ 48 w 96"/>
              <a:gd name="T3" fmla="*/ 0 h 156"/>
              <a:gd name="T4" fmla="*/ 0 w 96"/>
              <a:gd name="T5" fmla="*/ 48 h 156"/>
              <a:gd name="T6" fmla="*/ 6 w 96"/>
              <a:gd name="T7" fmla="*/ 72 h 156"/>
              <a:gd name="T8" fmla="*/ 6 w 96"/>
              <a:gd name="T9" fmla="*/ 72 h 156"/>
              <a:gd name="T10" fmla="*/ 48 w 96"/>
              <a:gd name="T11" fmla="*/ 156 h 156"/>
              <a:gd name="T12" fmla="*/ 90 w 96"/>
              <a:gd name="T13" fmla="*/ 72 h 156"/>
              <a:gd name="T14" fmla="*/ 90 w 96"/>
              <a:gd name="T15" fmla="*/ 72 h 156"/>
              <a:gd name="T16" fmla="*/ 96 w 96"/>
              <a:gd name="T17" fmla="*/ 48 h 156"/>
              <a:gd name="T18" fmla="*/ 48 w 96"/>
              <a:gd name="T19" fmla="*/ 72 h 156"/>
              <a:gd name="T20" fmla="*/ 24 w 96"/>
              <a:gd name="T21" fmla="*/ 48 h 156"/>
              <a:gd name="T22" fmla="*/ 48 w 96"/>
              <a:gd name="T23" fmla="*/ 24 h 156"/>
              <a:gd name="T24" fmla="*/ 72 w 96"/>
              <a:gd name="T25" fmla="*/ 48 h 156"/>
              <a:gd name="T26" fmla="*/ 48 w 96"/>
              <a:gd name="T27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Freeform 804"/>
          <p:cNvSpPr>
            <a:spLocks/>
          </p:cNvSpPr>
          <p:nvPr/>
        </p:nvSpPr>
        <p:spPr bwMode="auto">
          <a:xfrm>
            <a:off x="5846359" y="1998229"/>
            <a:ext cx="494745" cy="466836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Freeform 145"/>
          <p:cNvSpPr>
            <a:spLocks/>
          </p:cNvSpPr>
          <p:nvPr/>
        </p:nvSpPr>
        <p:spPr bwMode="auto">
          <a:xfrm>
            <a:off x="4412554" y="5499998"/>
            <a:ext cx="537877" cy="449076"/>
          </a:xfrm>
          <a:custGeom>
            <a:avLst/>
            <a:gdLst>
              <a:gd name="T0" fmla="*/ 108 w 179"/>
              <a:gd name="T1" fmla="*/ 0 h 150"/>
              <a:gd name="T2" fmla="*/ 132 w 179"/>
              <a:gd name="T3" fmla="*/ 36 h 150"/>
              <a:gd name="T4" fmla="*/ 135 w 179"/>
              <a:gd name="T5" fmla="*/ 34 h 150"/>
              <a:gd name="T6" fmla="*/ 173 w 179"/>
              <a:gd name="T7" fmla="*/ 33 h 150"/>
              <a:gd name="T8" fmla="*/ 142 w 179"/>
              <a:gd name="T9" fmla="*/ 58 h 150"/>
              <a:gd name="T10" fmla="*/ 161 w 179"/>
              <a:gd name="T11" fmla="*/ 97 h 150"/>
              <a:gd name="T12" fmla="*/ 127 w 179"/>
              <a:gd name="T13" fmla="*/ 116 h 150"/>
              <a:gd name="T14" fmla="*/ 124 w 179"/>
              <a:gd name="T15" fmla="*/ 113 h 150"/>
              <a:gd name="T16" fmla="*/ 90 w 179"/>
              <a:gd name="T17" fmla="*/ 96 h 150"/>
              <a:gd name="T18" fmla="*/ 107 w 179"/>
              <a:gd name="T19" fmla="*/ 130 h 150"/>
              <a:gd name="T20" fmla="*/ 74 w 179"/>
              <a:gd name="T21" fmla="*/ 150 h 150"/>
              <a:gd name="T22" fmla="*/ 51 w 179"/>
              <a:gd name="T23" fmla="*/ 113 h 150"/>
              <a:gd name="T24" fmla="*/ 47 w 179"/>
              <a:gd name="T25" fmla="*/ 115 h 150"/>
              <a:gd name="T26" fmla="*/ 8 w 179"/>
              <a:gd name="T27" fmla="*/ 119 h 150"/>
              <a:gd name="T28" fmla="*/ 36 w 179"/>
              <a:gd name="T29" fmla="*/ 94 h 150"/>
              <a:gd name="T30" fmla="*/ 38 w 179"/>
              <a:gd name="T31" fmla="*/ 92 h 150"/>
              <a:gd name="T32" fmla="*/ 18 w 179"/>
              <a:gd name="T33" fmla="*/ 53 h 150"/>
              <a:gd name="T34" fmla="*/ 53 w 179"/>
              <a:gd name="T35" fmla="*/ 33 h 150"/>
              <a:gd name="T36" fmla="*/ 72 w 179"/>
              <a:gd name="T37" fmla="*/ 65 h 150"/>
              <a:gd name="T38" fmla="*/ 90 w 179"/>
              <a:gd name="T39" fmla="*/ 31 h 150"/>
              <a:gd name="T40" fmla="*/ 74 w 179"/>
              <a:gd name="T41" fmla="*/ 24 h 150"/>
              <a:gd name="T42" fmla="*/ 75 w 179"/>
              <a:gd name="T43" fmla="*/ 19 h 150"/>
              <a:gd name="T44" fmla="*/ 108 w 179"/>
              <a:gd name="T4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9" h="150">
                <a:moveTo>
                  <a:pt x="108" y="0"/>
                </a:moveTo>
                <a:cubicBezTo>
                  <a:pt x="114" y="11"/>
                  <a:pt x="124" y="33"/>
                  <a:pt x="132" y="36"/>
                </a:cubicBezTo>
                <a:cubicBezTo>
                  <a:pt x="133" y="36"/>
                  <a:pt x="134" y="35"/>
                  <a:pt x="135" y="34"/>
                </a:cubicBezTo>
                <a:cubicBezTo>
                  <a:pt x="137" y="14"/>
                  <a:pt x="168" y="6"/>
                  <a:pt x="173" y="33"/>
                </a:cubicBezTo>
                <a:cubicBezTo>
                  <a:pt x="179" y="61"/>
                  <a:pt x="154" y="50"/>
                  <a:pt x="142" y="58"/>
                </a:cubicBezTo>
                <a:cubicBezTo>
                  <a:pt x="148" y="71"/>
                  <a:pt x="155" y="84"/>
                  <a:pt x="161" y="97"/>
                </a:cubicBezTo>
                <a:cubicBezTo>
                  <a:pt x="152" y="102"/>
                  <a:pt x="137" y="114"/>
                  <a:pt x="127" y="116"/>
                </a:cubicBezTo>
                <a:cubicBezTo>
                  <a:pt x="125" y="116"/>
                  <a:pt x="125" y="114"/>
                  <a:pt x="124" y="113"/>
                </a:cubicBezTo>
                <a:cubicBezTo>
                  <a:pt x="128" y="90"/>
                  <a:pt x="112" y="72"/>
                  <a:pt x="90" y="96"/>
                </a:cubicBezTo>
                <a:cubicBezTo>
                  <a:pt x="72" y="115"/>
                  <a:pt x="109" y="125"/>
                  <a:pt x="107" y="130"/>
                </a:cubicBezTo>
                <a:cubicBezTo>
                  <a:pt x="96" y="137"/>
                  <a:pt x="85" y="143"/>
                  <a:pt x="74" y="150"/>
                </a:cubicBezTo>
                <a:cubicBezTo>
                  <a:pt x="66" y="138"/>
                  <a:pt x="59" y="125"/>
                  <a:pt x="51" y="113"/>
                </a:cubicBezTo>
                <a:cubicBezTo>
                  <a:pt x="50" y="114"/>
                  <a:pt x="48" y="115"/>
                  <a:pt x="47" y="115"/>
                </a:cubicBezTo>
                <a:cubicBezTo>
                  <a:pt x="42" y="132"/>
                  <a:pt x="18" y="149"/>
                  <a:pt x="8" y="119"/>
                </a:cubicBezTo>
                <a:cubicBezTo>
                  <a:pt x="0" y="94"/>
                  <a:pt x="22" y="96"/>
                  <a:pt x="36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2" y="79"/>
                  <a:pt x="24" y="66"/>
                  <a:pt x="18" y="53"/>
                </a:cubicBezTo>
                <a:cubicBezTo>
                  <a:pt x="29" y="47"/>
                  <a:pt x="41" y="40"/>
                  <a:pt x="53" y="33"/>
                </a:cubicBezTo>
                <a:cubicBezTo>
                  <a:pt x="62" y="42"/>
                  <a:pt x="48" y="65"/>
                  <a:pt x="72" y="65"/>
                </a:cubicBezTo>
                <a:cubicBezTo>
                  <a:pt x="87" y="64"/>
                  <a:pt x="100" y="45"/>
                  <a:pt x="90" y="31"/>
                </a:cubicBezTo>
                <a:cubicBezTo>
                  <a:pt x="84" y="28"/>
                  <a:pt x="76" y="28"/>
                  <a:pt x="74" y="24"/>
                </a:cubicBezTo>
                <a:cubicBezTo>
                  <a:pt x="72" y="19"/>
                  <a:pt x="74" y="21"/>
                  <a:pt x="75" y="19"/>
                </a:cubicBezTo>
                <a:cubicBezTo>
                  <a:pt x="86" y="13"/>
                  <a:pt x="97" y="6"/>
                  <a:pt x="108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7879391" y="4114355"/>
            <a:ext cx="556906" cy="378036"/>
          </a:xfrm>
          <a:custGeom>
            <a:avLst/>
            <a:gdLst>
              <a:gd name="T0" fmla="*/ 135 w 186"/>
              <a:gd name="T1" fmla="*/ 9 h 126"/>
              <a:gd name="T2" fmla="*/ 84 w 186"/>
              <a:gd name="T3" fmla="*/ 57 h 126"/>
              <a:gd name="T4" fmla="*/ 84 w 186"/>
              <a:gd name="T5" fmla="*/ 57 h 126"/>
              <a:gd name="T6" fmla="*/ 84 w 186"/>
              <a:gd name="T7" fmla="*/ 60 h 126"/>
              <a:gd name="T8" fmla="*/ 84 w 186"/>
              <a:gd name="T9" fmla="*/ 66 h 126"/>
              <a:gd name="T10" fmla="*/ 51 w 186"/>
              <a:gd name="T11" fmla="*/ 99 h 126"/>
              <a:gd name="T12" fmla="*/ 18 w 186"/>
              <a:gd name="T13" fmla="*/ 66 h 126"/>
              <a:gd name="T14" fmla="*/ 51 w 186"/>
              <a:gd name="T15" fmla="*/ 33 h 126"/>
              <a:gd name="T16" fmla="*/ 51 w 186"/>
              <a:gd name="T17" fmla="*/ 48 h 126"/>
              <a:gd name="T18" fmla="*/ 87 w 186"/>
              <a:gd name="T19" fmla="*/ 24 h 126"/>
              <a:gd name="T20" fmla="*/ 51 w 186"/>
              <a:gd name="T21" fmla="*/ 0 h 126"/>
              <a:gd name="T22" fmla="*/ 51 w 186"/>
              <a:gd name="T23" fmla="*/ 15 h 126"/>
              <a:gd name="T24" fmla="*/ 0 w 186"/>
              <a:gd name="T25" fmla="*/ 66 h 126"/>
              <a:gd name="T26" fmla="*/ 51 w 186"/>
              <a:gd name="T27" fmla="*/ 117 h 126"/>
              <a:gd name="T28" fmla="*/ 102 w 186"/>
              <a:gd name="T29" fmla="*/ 69 h 126"/>
              <a:gd name="T30" fmla="*/ 102 w 186"/>
              <a:gd name="T31" fmla="*/ 69 h 126"/>
              <a:gd name="T32" fmla="*/ 102 w 186"/>
              <a:gd name="T33" fmla="*/ 66 h 126"/>
              <a:gd name="T34" fmla="*/ 102 w 186"/>
              <a:gd name="T35" fmla="*/ 60 h 126"/>
              <a:gd name="T36" fmla="*/ 135 w 186"/>
              <a:gd name="T37" fmla="*/ 27 h 126"/>
              <a:gd name="T38" fmla="*/ 168 w 186"/>
              <a:gd name="T39" fmla="*/ 60 h 126"/>
              <a:gd name="T40" fmla="*/ 135 w 186"/>
              <a:gd name="T41" fmla="*/ 93 h 126"/>
              <a:gd name="T42" fmla="*/ 135 w 186"/>
              <a:gd name="T43" fmla="*/ 78 h 126"/>
              <a:gd name="T44" fmla="*/ 99 w 186"/>
              <a:gd name="T45" fmla="*/ 102 h 126"/>
              <a:gd name="T46" fmla="*/ 135 w 186"/>
              <a:gd name="T47" fmla="*/ 126 h 126"/>
              <a:gd name="T48" fmla="*/ 135 w 186"/>
              <a:gd name="T49" fmla="*/ 111 h 126"/>
              <a:gd name="T50" fmla="*/ 186 w 186"/>
              <a:gd name="T51" fmla="*/ 60 h 126"/>
              <a:gd name="T52" fmla="*/ 135 w 186"/>
              <a:gd name="T53" fmla="*/ 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6" h="126">
                <a:moveTo>
                  <a:pt x="135" y="9"/>
                </a:moveTo>
                <a:cubicBezTo>
                  <a:pt x="108" y="9"/>
                  <a:pt x="86" y="30"/>
                  <a:pt x="84" y="57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84"/>
                  <a:pt x="69" y="99"/>
                  <a:pt x="51" y="99"/>
                </a:cubicBezTo>
                <a:cubicBezTo>
                  <a:pt x="33" y="99"/>
                  <a:pt x="18" y="84"/>
                  <a:pt x="18" y="66"/>
                </a:cubicBezTo>
                <a:cubicBezTo>
                  <a:pt x="18" y="48"/>
                  <a:pt x="33" y="33"/>
                  <a:pt x="51" y="33"/>
                </a:cubicBezTo>
                <a:cubicBezTo>
                  <a:pt x="51" y="48"/>
                  <a:pt x="51" y="48"/>
                  <a:pt x="51" y="48"/>
                </a:cubicBezTo>
                <a:cubicBezTo>
                  <a:pt x="87" y="24"/>
                  <a:pt x="87" y="24"/>
                  <a:pt x="87" y="24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5"/>
                  <a:pt x="51" y="15"/>
                  <a:pt x="51" y="15"/>
                </a:cubicBezTo>
                <a:cubicBezTo>
                  <a:pt x="23" y="15"/>
                  <a:pt x="0" y="38"/>
                  <a:pt x="0" y="66"/>
                </a:cubicBezTo>
                <a:cubicBezTo>
                  <a:pt x="0" y="94"/>
                  <a:pt x="23" y="117"/>
                  <a:pt x="51" y="117"/>
                </a:cubicBezTo>
                <a:cubicBezTo>
                  <a:pt x="78" y="117"/>
                  <a:pt x="100" y="96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02" y="42"/>
                  <a:pt x="117" y="27"/>
                  <a:pt x="135" y="27"/>
                </a:cubicBezTo>
                <a:cubicBezTo>
                  <a:pt x="153" y="27"/>
                  <a:pt x="168" y="42"/>
                  <a:pt x="168" y="60"/>
                </a:cubicBezTo>
                <a:cubicBezTo>
                  <a:pt x="168" y="78"/>
                  <a:pt x="153" y="93"/>
                  <a:pt x="135" y="93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35" y="111"/>
                  <a:pt x="135" y="111"/>
                  <a:pt x="135" y="111"/>
                </a:cubicBezTo>
                <a:cubicBezTo>
                  <a:pt x="163" y="111"/>
                  <a:pt x="186" y="88"/>
                  <a:pt x="186" y="60"/>
                </a:cubicBezTo>
                <a:cubicBezTo>
                  <a:pt x="186" y="32"/>
                  <a:pt x="163" y="9"/>
                  <a:pt x="135" y="9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Freeform 33"/>
          <p:cNvSpPr>
            <a:spLocks noEditPoints="1"/>
          </p:cNvSpPr>
          <p:nvPr/>
        </p:nvSpPr>
        <p:spPr bwMode="auto">
          <a:xfrm>
            <a:off x="4477509" y="2604457"/>
            <a:ext cx="360276" cy="431316"/>
          </a:xfrm>
          <a:custGeom>
            <a:avLst/>
            <a:gdLst>
              <a:gd name="T0" fmla="*/ 102 w 120"/>
              <a:gd name="T1" fmla="*/ 60 h 144"/>
              <a:gd name="T2" fmla="*/ 102 w 120"/>
              <a:gd name="T3" fmla="*/ 42 h 144"/>
              <a:gd name="T4" fmla="*/ 60 w 120"/>
              <a:gd name="T5" fmla="*/ 0 h 144"/>
              <a:gd name="T6" fmla="*/ 18 w 120"/>
              <a:gd name="T7" fmla="*/ 42 h 144"/>
              <a:gd name="T8" fmla="*/ 18 w 120"/>
              <a:gd name="T9" fmla="*/ 60 h 144"/>
              <a:gd name="T10" fmla="*/ 0 w 120"/>
              <a:gd name="T11" fmla="*/ 60 h 144"/>
              <a:gd name="T12" fmla="*/ 0 w 120"/>
              <a:gd name="T13" fmla="*/ 144 h 144"/>
              <a:gd name="T14" fmla="*/ 120 w 120"/>
              <a:gd name="T15" fmla="*/ 144 h 144"/>
              <a:gd name="T16" fmla="*/ 120 w 120"/>
              <a:gd name="T17" fmla="*/ 60 h 144"/>
              <a:gd name="T18" fmla="*/ 102 w 120"/>
              <a:gd name="T19" fmla="*/ 60 h 144"/>
              <a:gd name="T20" fmla="*/ 66 w 120"/>
              <a:gd name="T21" fmla="*/ 106 h 144"/>
              <a:gd name="T22" fmla="*/ 66 w 120"/>
              <a:gd name="T23" fmla="*/ 126 h 144"/>
              <a:gd name="T24" fmla="*/ 54 w 120"/>
              <a:gd name="T25" fmla="*/ 126 h 144"/>
              <a:gd name="T26" fmla="*/ 54 w 120"/>
              <a:gd name="T27" fmla="*/ 106 h 144"/>
              <a:gd name="T28" fmla="*/ 48 w 120"/>
              <a:gd name="T29" fmla="*/ 96 h 144"/>
              <a:gd name="T30" fmla="*/ 60 w 120"/>
              <a:gd name="T31" fmla="*/ 84 h 144"/>
              <a:gd name="T32" fmla="*/ 72 w 120"/>
              <a:gd name="T33" fmla="*/ 96 h 144"/>
              <a:gd name="T34" fmla="*/ 66 w 120"/>
              <a:gd name="T35" fmla="*/ 106 h 144"/>
              <a:gd name="T36" fmla="*/ 90 w 120"/>
              <a:gd name="T37" fmla="*/ 60 h 144"/>
              <a:gd name="T38" fmla="*/ 30 w 120"/>
              <a:gd name="T39" fmla="*/ 60 h 144"/>
              <a:gd name="T40" fmla="*/ 30 w 120"/>
              <a:gd name="T41" fmla="*/ 42 h 144"/>
              <a:gd name="T42" fmla="*/ 60 w 120"/>
              <a:gd name="T43" fmla="*/ 12 h 144"/>
              <a:gd name="T44" fmla="*/ 90 w 120"/>
              <a:gd name="T45" fmla="*/ 42 h 144"/>
              <a:gd name="T46" fmla="*/ 90 w 120"/>
              <a:gd name="T47" fmla="*/ 6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八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步骤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Freeform 23"/>
          <p:cNvSpPr>
            <a:spLocks noEditPoints="1"/>
          </p:cNvSpPr>
          <p:nvPr/>
        </p:nvSpPr>
        <p:spPr bwMode="auto">
          <a:xfrm>
            <a:off x="3882384" y="1575175"/>
            <a:ext cx="4427234" cy="4427226"/>
          </a:xfrm>
          <a:custGeom>
            <a:avLst/>
            <a:gdLst>
              <a:gd name="T0" fmla="*/ 254 w 277"/>
              <a:gd name="T1" fmla="*/ 26 h 277"/>
              <a:gd name="T2" fmla="*/ 216 w 277"/>
              <a:gd name="T3" fmla="*/ 26 h 277"/>
              <a:gd name="T4" fmla="*/ 216 w 277"/>
              <a:gd name="T5" fmla="*/ 9 h 277"/>
              <a:gd name="T6" fmla="*/ 208 w 277"/>
              <a:gd name="T7" fmla="*/ 0 h 277"/>
              <a:gd name="T8" fmla="*/ 199 w 277"/>
              <a:gd name="T9" fmla="*/ 9 h 277"/>
              <a:gd name="T10" fmla="*/ 199 w 277"/>
              <a:gd name="T11" fmla="*/ 26 h 277"/>
              <a:gd name="T12" fmla="*/ 147 w 277"/>
              <a:gd name="T13" fmla="*/ 26 h 277"/>
              <a:gd name="T14" fmla="*/ 147 w 277"/>
              <a:gd name="T15" fmla="*/ 9 h 277"/>
              <a:gd name="T16" fmla="*/ 139 w 277"/>
              <a:gd name="T17" fmla="*/ 0 h 277"/>
              <a:gd name="T18" fmla="*/ 130 w 277"/>
              <a:gd name="T19" fmla="*/ 9 h 277"/>
              <a:gd name="T20" fmla="*/ 130 w 277"/>
              <a:gd name="T21" fmla="*/ 26 h 277"/>
              <a:gd name="T22" fmla="*/ 78 w 277"/>
              <a:gd name="T23" fmla="*/ 26 h 277"/>
              <a:gd name="T24" fmla="*/ 78 w 277"/>
              <a:gd name="T25" fmla="*/ 9 h 277"/>
              <a:gd name="T26" fmla="*/ 69 w 277"/>
              <a:gd name="T27" fmla="*/ 0 h 277"/>
              <a:gd name="T28" fmla="*/ 61 w 277"/>
              <a:gd name="T29" fmla="*/ 9 h 277"/>
              <a:gd name="T30" fmla="*/ 61 w 277"/>
              <a:gd name="T31" fmla="*/ 26 h 277"/>
              <a:gd name="T32" fmla="*/ 23 w 277"/>
              <a:gd name="T33" fmla="*/ 26 h 277"/>
              <a:gd name="T34" fmla="*/ 0 w 277"/>
              <a:gd name="T35" fmla="*/ 49 h 277"/>
              <a:gd name="T36" fmla="*/ 0 w 277"/>
              <a:gd name="T37" fmla="*/ 254 h 277"/>
              <a:gd name="T38" fmla="*/ 23 w 277"/>
              <a:gd name="T39" fmla="*/ 277 h 277"/>
              <a:gd name="T40" fmla="*/ 254 w 277"/>
              <a:gd name="T41" fmla="*/ 277 h 277"/>
              <a:gd name="T42" fmla="*/ 277 w 277"/>
              <a:gd name="T43" fmla="*/ 254 h 277"/>
              <a:gd name="T44" fmla="*/ 277 w 277"/>
              <a:gd name="T45" fmla="*/ 49 h 277"/>
              <a:gd name="T46" fmla="*/ 254 w 277"/>
              <a:gd name="T47" fmla="*/ 26 h 277"/>
              <a:gd name="T48" fmla="*/ 260 w 277"/>
              <a:gd name="T49" fmla="*/ 254 h 277"/>
              <a:gd name="T50" fmla="*/ 254 w 277"/>
              <a:gd name="T51" fmla="*/ 260 h 277"/>
              <a:gd name="T52" fmla="*/ 23 w 277"/>
              <a:gd name="T53" fmla="*/ 260 h 277"/>
              <a:gd name="T54" fmla="*/ 18 w 277"/>
              <a:gd name="T55" fmla="*/ 254 h 277"/>
              <a:gd name="T56" fmla="*/ 18 w 277"/>
              <a:gd name="T57" fmla="*/ 49 h 277"/>
              <a:gd name="T58" fmla="*/ 23 w 277"/>
              <a:gd name="T59" fmla="*/ 44 h 277"/>
              <a:gd name="T60" fmla="*/ 61 w 277"/>
              <a:gd name="T61" fmla="*/ 44 h 277"/>
              <a:gd name="T62" fmla="*/ 61 w 277"/>
              <a:gd name="T63" fmla="*/ 61 h 277"/>
              <a:gd name="T64" fmla="*/ 69 w 277"/>
              <a:gd name="T65" fmla="*/ 69 h 277"/>
              <a:gd name="T66" fmla="*/ 78 w 277"/>
              <a:gd name="T67" fmla="*/ 61 h 277"/>
              <a:gd name="T68" fmla="*/ 78 w 277"/>
              <a:gd name="T69" fmla="*/ 44 h 277"/>
              <a:gd name="T70" fmla="*/ 130 w 277"/>
              <a:gd name="T71" fmla="*/ 44 h 277"/>
              <a:gd name="T72" fmla="*/ 130 w 277"/>
              <a:gd name="T73" fmla="*/ 61 h 277"/>
              <a:gd name="T74" fmla="*/ 139 w 277"/>
              <a:gd name="T75" fmla="*/ 69 h 277"/>
              <a:gd name="T76" fmla="*/ 147 w 277"/>
              <a:gd name="T77" fmla="*/ 61 h 277"/>
              <a:gd name="T78" fmla="*/ 147 w 277"/>
              <a:gd name="T79" fmla="*/ 44 h 277"/>
              <a:gd name="T80" fmla="*/ 199 w 277"/>
              <a:gd name="T81" fmla="*/ 44 h 277"/>
              <a:gd name="T82" fmla="*/ 199 w 277"/>
              <a:gd name="T83" fmla="*/ 61 h 277"/>
              <a:gd name="T84" fmla="*/ 208 w 277"/>
              <a:gd name="T85" fmla="*/ 69 h 277"/>
              <a:gd name="T86" fmla="*/ 216 w 277"/>
              <a:gd name="T87" fmla="*/ 61 h 277"/>
              <a:gd name="T88" fmla="*/ 216 w 277"/>
              <a:gd name="T89" fmla="*/ 44 h 277"/>
              <a:gd name="T90" fmla="*/ 254 w 277"/>
              <a:gd name="T91" fmla="*/ 44 h 277"/>
              <a:gd name="T92" fmla="*/ 260 w 277"/>
              <a:gd name="T93" fmla="*/ 49 h 277"/>
              <a:gd name="T94" fmla="*/ 260 w 277"/>
              <a:gd name="T95" fmla="*/ 25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7" h="277">
                <a:moveTo>
                  <a:pt x="254" y="26"/>
                </a:moveTo>
                <a:cubicBezTo>
                  <a:pt x="216" y="26"/>
                  <a:pt x="216" y="26"/>
                  <a:pt x="216" y="26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8" y="0"/>
                </a:cubicBezTo>
                <a:cubicBezTo>
                  <a:pt x="203" y="0"/>
                  <a:pt x="199" y="4"/>
                  <a:pt x="199" y="9"/>
                </a:cubicBezTo>
                <a:cubicBezTo>
                  <a:pt x="199" y="26"/>
                  <a:pt x="199" y="26"/>
                  <a:pt x="199" y="26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7" y="9"/>
                  <a:pt x="147" y="9"/>
                  <a:pt x="147" y="9"/>
                </a:cubicBezTo>
                <a:cubicBezTo>
                  <a:pt x="147" y="4"/>
                  <a:pt x="143" y="0"/>
                  <a:pt x="139" y="0"/>
                </a:cubicBezTo>
                <a:cubicBezTo>
                  <a:pt x="134" y="0"/>
                  <a:pt x="130" y="4"/>
                  <a:pt x="130" y="9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8" y="9"/>
                  <a:pt x="78" y="9"/>
                  <a:pt x="78" y="9"/>
                </a:cubicBezTo>
                <a:cubicBezTo>
                  <a:pt x="78" y="4"/>
                  <a:pt x="74" y="0"/>
                  <a:pt x="69" y="0"/>
                </a:cubicBezTo>
                <a:cubicBezTo>
                  <a:pt x="65" y="0"/>
                  <a:pt x="61" y="4"/>
                  <a:pt x="61" y="9"/>
                </a:cubicBezTo>
                <a:cubicBezTo>
                  <a:pt x="61" y="26"/>
                  <a:pt x="61" y="26"/>
                  <a:pt x="61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1" y="26"/>
                  <a:pt x="0" y="37"/>
                  <a:pt x="0" y="49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67"/>
                  <a:pt x="11" y="277"/>
                  <a:pt x="23" y="277"/>
                </a:cubicBezTo>
                <a:cubicBezTo>
                  <a:pt x="254" y="277"/>
                  <a:pt x="254" y="277"/>
                  <a:pt x="254" y="277"/>
                </a:cubicBezTo>
                <a:cubicBezTo>
                  <a:pt x="267" y="277"/>
                  <a:pt x="277" y="267"/>
                  <a:pt x="277" y="254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7" y="37"/>
                  <a:pt x="267" y="26"/>
                  <a:pt x="254" y="26"/>
                </a:cubicBezTo>
                <a:close/>
                <a:moveTo>
                  <a:pt x="260" y="254"/>
                </a:moveTo>
                <a:cubicBezTo>
                  <a:pt x="260" y="257"/>
                  <a:pt x="257" y="260"/>
                  <a:pt x="254" y="260"/>
                </a:cubicBezTo>
                <a:cubicBezTo>
                  <a:pt x="23" y="260"/>
                  <a:pt x="23" y="260"/>
                  <a:pt x="23" y="260"/>
                </a:cubicBezTo>
                <a:cubicBezTo>
                  <a:pt x="20" y="260"/>
                  <a:pt x="18" y="257"/>
                  <a:pt x="18" y="254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6"/>
                  <a:pt x="20" y="44"/>
                  <a:pt x="23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66"/>
                  <a:pt x="65" y="69"/>
                  <a:pt x="69" y="69"/>
                </a:cubicBezTo>
                <a:cubicBezTo>
                  <a:pt x="74" y="69"/>
                  <a:pt x="78" y="66"/>
                  <a:pt x="78" y="61"/>
                </a:cubicBezTo>
                <a:cubicBezTo>
                  <a:pt x="78" y="44"/>
                  <a:pt x="78" y="44"/>
                  <a:pt x="78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30" y="66"/>
                  <a:pt x="134" y="69"/>
                  <a:pt x="139" y="69"/>
                </a:cubicBezTo>
                <a:cubicBezTo>
                  <a:pt x="143" y="69"/>
                  <a:pt x="147" y="66"/>
                  <a:pt x="147" y="61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99" y="44"/>
                  <a:pt x="199" y="44"/>
                  <a:pt x="199" y="44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6"/>
                  <a:pt x="203" y="69"/>
                  <a:pt x="208" y="69"/>
                </a:cubicBezTo>
                <a:cubicBezTo>
                  <a:pt x="212" y="69"/>
                  <a:pt x="216" y="66"/>
                  <a:pt x="216" y="61"/>
                </a:cubicBezTo>
                <a:cubicBezTo>
                  <a:pt x="216" y="44"/>
                  <a:pt x="216" y="44"/>
                  <a:pt x="216" y="44"/>
                </a:cubicBezTo>
                <a:cubicBezTo>
                  <a:pt x="254" y="44"/>
                  <a:pt x="254" y="44"/>
                  <a:pt x="254" y="44"/>
                </a:cubicBezTo>
                <a:cubicBezTo>
                  <a:pt x="257" y="44"/>
                  <a:pt x="260" y="46"/>
                  <a:pt x="260" y="49"/>
                </a:cubicBezTo>
                <a:lnTo>
                  <a:pt x="260" y="254"/>
                </a:lnTo>
                <a:close/>
              </a:path>
            </a:pathLst>
          </a:cu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578696" y="3888618"/>
            <a:ext cx="684000" cy="504000"/>
          </a:xfrm>
          <a:prstGeom prst="rect">
            <a:avLst/>
          </a:prstGeom>
          <a:solidFill>
            <a:srgbClr val="936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4578696" y="3156069"/>
            <a:ext cx="684000" cy="504000"/>
          </a:xfrm>
          <a:prstGeom prst="rect">
            <a:avLst/>
          </a:prstGeom>
          <a:solidFill>
            <a:srgbClr val="9BB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4578696" y="4621167"/>
            <a:ext cx="684000" cy="504000"/>
          </a:xfrm>
          <a:prstGeom prst="rect">
            <a:avLst/>
          </a:prstGeom>
          <a:solidFill>
            <a:srgbClr val="5EC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Rectangle 27"/>
          <p:cNvSpPr>
            <a:spLocks noChangeArrowheads="1"/>
          </p:cNvSpPr>
          <p:nvPr/>
        </p:nvSpPr>
        <p:spPr bwMode="auto">
          <a:xfrm>
            <a:off x="5746776" y="4621167"/>
            <a:ext cx="684000" cy="504000"/>
          </a:xfrm>
          <a:prstGeom prst="rect">
            <a:avLst/>
          </a:prstGeom>
          <a:solidFill>
            <a:srgbClr val="AA7B5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6938945" y="4621167"/>
            <a:ext cx="684000" cy="504000"/>
          </a:xfrm>
          <a:prstGeom prst="rect">
            <a:avLst/>
          </a:prstGeom>
          <a:solidFill>
            <a:srgbClr val="E1B80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5746776" y="3156069"/>
            <a:ext cx="684000" cy="504000"/>
          </a:xfrm>
          <a:prstGeom prst="rect">
            <a:avLst/>
          </a:pr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6938945" y="3888618"/>
            <a:ext cx="684000" cy="504000"/>
          </a:xfrm>
          <a:prstGeom prst="rect">
            <a:avLst/>
          </a:pr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33258" y="3789657"/>
            <a:ext cx="2856518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BBB40"/>
                </a:solidFill>
              </a:rPr>
              <a:t>添加标题</a:t>
            </a:r>
            <a:endParaRPr lang="en-US" altLang="zh-CN" sz="2000" b="1" dirty="0" smtClean="0">
              <a:solidFill>
                <a:srgbClr val="9BBB4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75" name="Rectangle 32"/>
          <p:cNvSpPr>
            <a:spLocks noChangeArrowheads="1"/>
          </p:cNvSpPr>
          <p:nvPr/>
        </p:nvSpPr>
        <p:spPr bwMode="auto">
          <a:xfrm>
            <a:off x="6938945" y="3156069"/>
            <a:ext cx="684000" cy="504000"/>
          </a:xfrm>
          <a:prstGeom prst="rect">
            <a:avLst/>
          </a:prstGeom>
          <a:solidFill>
            <a:srgbClr val="F2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833258" y="3057107"/>
            <a:ext cx="2856518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srgbClr val="9BBB40"/>
                </a:solidFill>
              </a:rPr>
              <a:t>添加标题</a:t>
            </a:r>
            <a:endParaRPr lang="en-US" altLang="zh-CN" sz="2000" b="1" dirty="0">
              <a:solidFill>
                <a:srgbClr val="9BBB4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33258" y="4522207"/>
            <a:ext cx="2856518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BBB40"/>
                </a:solidFill>
              </a:rPr>
              <a:t>添加标题</a:t>
            </a:r>
            <a:endParaRPr lang="en-US" altLang="zh-CN" sz="2000" b="1" dirty="0" smtClean="0">
              <a:solidFill>
                <a:srgbClr val="9BBB4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33258" y="5178558"/>
            <a:ext cx="2856518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BBB40"/>
                </a:solidFill>
              </a:rPr>
              <a:t>添加标题</a:t>
            </a:r>
            <a:endParaRPr lang="en-US" altLang="zh-CN" sz="2000" b="1" dirty="0" smtClean="0">
              <a:solidFill>
                <a:srgbClr val="9BBB4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cxnSp>
        <p:nvCxnSpPr>
          <p:cNvPr id="79" name="肘形连接符 78"/>
          <p:cNvCxnSpPr>
            <a:stCxn id="66" idx="2"/>
            <a:endCxn id="78" idx="3"/>
          </p:cNvCxnSpPr>
          <p:nvPr/>
        </p:nvCxnSpPr>
        <p:spPr>
          <a:xfrm rot="5400000">
            <a:off x="4687100" y="4127843"/>
            <a:ext cx="404353" cy="2399000"/>
          </a:xfrm>
          <a:prstGeom prst="bentConnector2">
            <a:avLst/>
          </a:prstGeom>
          <a:ln w="15875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482297" y="3044217"/>
            <a:ext cx="285651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BBB40"/>
                </a:solidFill>
              </a:rPr>
              <a:t>添加标题</a:t>
            </a:r>
            <a:endParaRPr lang="en-US" altLang="zh-CN" sz="2000" b="1" dirty="0" smtClean="0">
              <a:solidFill>
                <a:srgbClr val="9BBB4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482297" y="2387867"/>
            <a:ext cx="2856518" cy="70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9BBB40"/>
                </a:solidFill>
              </a:rPr>
              <a:t>添加标题</a:t>
            </a:r>
            <a:endParaRPr lang="en-US" altLang="zh-CN" sz="2000" b="1" dirty="0">
              <a:solidFill>
                <a:srgbClr val="9BBB4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</a:rPr>
              <a:t>感谢您选择布衣公子作品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482297" y="3776767"/>
            <a:ext cx="285651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BBB40"/>
                </a:solidFill>
              </a:rPr>
              <a:t>添加标题</a:t>
            </a:r>
            <a:endParaRPr lang="en-US" altLang="zh-CN" sz="2000" b="1" dirty="0" smtClean="0">
              <a:solidFill>
                <a:srgbClr val="9BBB4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482297" y="4509318"/>
            <a:ext cx="285651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BBB40"/>
                </a:solidFill>
              </a:rPr>
              <a:t>添加标题</a:t>
            </a:r>
            <a:endParaRPr lang="en-US" altLang="zh-CN" sz="2000" b="1" dirty="0" smtClean="0">
              <a:solidFill>
                <a:srgbClr val="9BBB4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595959"/>
                </a:solidFill>
              </a:rPr>
              <a:t>感谢您选择布衣公子作品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cxnSp>
        <p:nvCxnSpPr>
          <p:cNvPr id="84" name="肘形连接符 83"/>
          <p:cNvCxnSpPr>
            <a:stCxn id="68" idx="0"/>
            <a:endCxn id="81" idx="1"/>
          </p:cNvCxnSpPr>
          <p:nvPr/>
        </p:nvCxnSpPr>
        <p:spPr>
          <a:xfrm rot="5400000" flipH="1" flipV="1">
            <a:off x="7076916" y="1750689"/>
            <a:ext cx="417240" cy="2393521"/>
          </a:xfrm>
          <a:prstGeom prst="bentConnector2">
            <a:avLst/>
          </a:prstGeom>
          <a:ln w="15875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5" idx="1"/>
            <a:endCxn id="77" idx="3"/>
          </p:cNvCxnSpPr>
          <p:nvPr/>
        </p:nvCxnSpPr>
        <p:spPr>
          <a:xfrm flipH="1">
            <a:off x="3689776" y="4873167"/>
            <a:ext cx="888920" cy="2"/>
          </a:xfrm>
          <a:prstGeom prst="line">
            <a:avLst/>
          </a:prstGeom>
          <a:ln w="15875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3" idx="1"/>
            <a:endCxn id="70" idx="3"/>
          </p:cNvCxnSpPr>
          <p:nvPr/>
        </p:nvCxnSpPr>
        <p:spPr>
          <a:xfrm flipH="1">
            <a:off x="3689776" y="4140618"/>
            <a:ext cx="888920" cy="1"/>
          </a:xfrm>
          <a:prstGeom prst="line">
            <a:avLst/>
          </a:prstGeom>
          <a:ln w="15875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4" idx="1"/>
            <a:endCxn id="76" idx="3"/>
          </p:cNvCxnSpPr>
          <p:nvPr/>
        </p:nvCxnSpPr>
        <p:spPr>
          <a:xfrm flipH="1">
            <a:off x="3689776" y="3408069"/>
            <a:ext cx="888920" cy="0"/>
          </a:xfrm>
          <a:prstGeom prst="line">
            <a:avLst/>
          </a:prstGeom>
          <a:ln w="15875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5" idx="3"/>
            <a:endCxn id="80" idx="1"/>
          </p:cNvCxnSpPr>
          <p:nvPr/>
        </p:nvCxnSpPr>
        <p:spPr>
          <a:xfrm flipV="1">
            <a:off x="7622945" y="3404316"/>
            <a:ext cx="859352" cy="3753"/>
          </a:xfrm>
          <a:prstGeom prst="line">
            <a:avLst/>
          </a:prstGeom>
          <a:ln w="15875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69" idx="3"/>
            <a:endCxn id="82" idx="1"/>
          </p:cNvCxnSpPr>
          <p:nvPr/>
        </p:nvCxnSpPr>
        <p:spPr>
          <a:xfrm flipV="1">
            <a:off x="7622945" y="4136866"/>
            <a:ext cx="859352" cy="3752"/>
          </a:xfrm>
          <a:prstGeom prst="line">
            <a:avLst/>
          </a:prstGeom>
          <a:ln w="15875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67" idx="3"/>
            <a:endCxn id="83" idx="1"/>
          </p:cNvCxnSpPr>
          <p:nvPr/>
        </p:nvCxnSpPr>
        <p:spPr>
          <a:xfrm flipV="1">
            <a:off x="7622945" y="4869417"/>
            <a:ext cx="859352" cy="3750"/>
          </a:xfrm>
          <a:prstGeom prst="line">
            <a:avLst/>
          </a:prstGeom>
          <a:ln w="15875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5182821" y="3776767"/>
            <a:ext cx="18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95959"/>
                </a:solidFill>
              </a:rPr>
              <a:t>添加标题</a:t>
            </a:r>
            <a:endParaRPr lang="en-US" altLang="zh-CN" sz="2400" b="1" dirty="0" smtClean="0">
              <a:solidFill>
                <a:srgbClr val="595959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95959"/>
                </a:solidFill>
              </a:rPr>
              <a:t>布衣公子作品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4756737" y="3219306"/>
            <a:ext cx="247130" cy="324125"/>
            <a:chOff x="3740815" y="4001356"/>
            <a:chExt cx="247130" cy="324125"/>
          </a:xfrm>
        </p:grpSpPr>
        <p:sp>
          <p:nvSpPr>
            <p:cNvPr id="93" name="Freeform 127"/>
            <p:cNvSpPr>
              <a:spLocks/>
            </p:cNvSpPr>
            <p:nvPr/>
          </p:nvSpPr>
          <p:spPr bwMode="auto">
            <a:xfrm>
              <a:off x="3792973" y="4001356"/>
              <a:ext cx="144056" cy="142814"/>
            </a:xfrm>
            <a:custGeom>
              <a:avLst/>
              <a:gdLst>
                <a:gd name="T0" fmla="*/ 39 w 78"/>
                <a:gd name="T1" fmla="*/ 0 h 77"/>
                <a:gd name="T2" fmla="*/ 12 w 78"/>
                <a:gd name="T3" fmla="*/ 11 h 77"/>
                <a:gd name="T4" fmla="*/ 0 w 78"/>
                <a:gd name="T5" fmla="*/ 38 h 77"/>
                <a:gd name="T6" fmla="*/ 12 w 78"/>
                <a:gd name="T7" fmla="*/ 66 h 77"/>
                <a:gd name="T8" fmla="*/ 39 w 78"/>
                <a:gd name="T9" fmla="*/ 77 h 77"/>
                <a:gd name="T10" fmla="*/ 39 w 78"/>
                <a:gd name="T11" fmla="*/ 77 h 77"/>
                <a:gd name="T12" fmla="*/ 66 w 78"/>
                <a:gd name="T13" fmla="*/ 66 h 77"/>
                <a:gd name="T14" fmla="*/ 78 w 78"/>
                <a:gd name="T15" fmla="*/ 38 h 77"/>
                <a:gd name="T16" fmla="*/ 66 w 78"/>
                <a:gd name="T17" fmla="*/ 11 h 77"/>
                <a:gd name="T18" fmla="*/ 39 w 78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cubicBezTo>
                    <a:pt x="28" y="0"/>
                    <a:pt x="19" y="4"/>
                    <a:pt x="12" y="11"/>
                  </a:cubicBezTo>
                  <a:cubicBezTo>
                    <a:pt x="5" y="18"/>
                    <a:pt x="0" y="28"/>
                    <a:pt x="0" y="38"/>
                  </a:cubicBezTo>
                  <a:cubicBezTo>
                    <a:pt x="0" y="49"/>
                    <a:pt x="5" y="59"/>
                    <a:pt x="12" y="66"/>
                  </a:cubicBezTo>
                  <a:cubicBezTo>
                    <a:pt x="19" y="73"/>
                    <a:pt x="28" y="77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50" y="77"/>
                    <a:pt x="59" y="73"/>
                    <a:pt x="66" y="66"/>
                  </a:cubicBezTo>
                  <a:cubicBezTo>
                    <a:pt x="74" y="59"/>
                    <a:pt x="78" y="49"/>
                    <a:pt x="78" y="38"/>
                  </a:cubicBezTo>
                  <a:cubicBezTo>
                    <a:pt x="78" y="28"/>
                    <a:pt x="74" y="18"/>
                    <a:pt x="66" y="11"/>
                  </a:cubicBezTo>
                  <a:cubicBezTo>
                    <a:pt x="59" y="4"/>
                    <a:pt x="50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29"/>
            <p:cNvSpPr>
              <a:spLocks/>
            </p:cNvSpPr>
            <p:nvPr/>
          </p:nvSpPr>
          <p:spPr bwMode="auto">
            <a:xfrm>
              <a:off x="3740815" y="4164039"/>
              <a:ext cx="247130" cy="161442"/>
            </a:xfrm>
            <a:custGeom>
              <a:avLst/>
              <a:gdLst>
                <a:gd name="T0" fmla="*/ 67 w 134"/>
                <a:gd name="T1" fmla="*/ 0 h 87"/>
                <a:gd name="T2" fmla="*/ 67 w 134"/>
                <a:gd name="T3" fmla="*/ 0 h 87"/>
                <a:gd name="T4" fmla="*/ 67 w 134"/>
                <a:gd name="T5" fmla="*/ 0 h 87"/>
                <a:gd name="T6" fmla="*/ 31 w 134"/>
                <a:gd name="T7" fmla="*/ 7 h 87"/>
                <a:gd name="T8" fmla="*/ 12 w 134"/>
                <a:gd name="T9" fmla="*/ 26 h 87"/>
                <a:gd name="T10" fmla="*/ 0 w 134"/>
                <a:gd name="T11" fmla="*/ 87 h 87"/>
                <a:gd name="T12" fmla="*/ 134 w 134"/>
                <a:gd name="T13" fmla="*/ 87 h 87"/>
                <a:gd name="T14" fmla="*/ 128 w 134"/>
                <a:gd name="T15" fmla="*/ 39 h 87"/>
                <a:gd name="T16" fmla="*/ 103 w 134"/>
                <a:gd name="T17" fmla="*/ 7 h 87"/>
                <a:gd name="T18" fmla="*/ 67 w 134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87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2" y="0"/>
                    <a:pt x="40" y="3"/>
                    <a:pt x="31" y="7"/>
                  </a:cubicBezTo>
                  <a:cubicBezTo>
                    <a:pt x="22" y="12"/>
                    <a:pt x="16" y="18"/>
                    <a:pt x="12" y="26"/>
                  </a:cubicBezTo>
                  <a:cubicBezTo>
                    <a:pt x="3" y="41"/>
                    <a:pt x="1" y="62"/>
                    <a:pt x="0" y="87"/>
                  </a:cubicBezTo>
                  <a:cubicBezTo>
                    <a:pt x="134" y="87"/>
                    <a:pt x="134" y="87"/>
                    <a:pt x="134" y="87"/>
                  </a:cubicBezTo>
                  <a:cubicBezTo>
                    <a:pt x="134" y="69"/>
                    <a:pt x="132" y="52"/>
                    <a:pt x="128" y="39"/>
                  </a:cubicBezTo>
                  <a:cubicBezTo>
                    <a:pt x="124" y="24"/>
                    <a:pt x="116" y="14"/>
                    <a:pt x="103" y="7"/>
                  </a:cubicBezTo>
                  <a:cubicBezTo>
                    <a:pt x="94" y="3"/>
                    <a:pt x="82" y="0"/>
                    <a:pt x="6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5" name="Freeform 117"/>
          <p:cNvSpPr>
            <a:spLocks/>
          </p:cNvSpPr>
          <p:nvPr/>
        </p:nvSpPr>
        <p:spPr bwMode="auto">
          <a:xfrm>
            <a:off x="4735285" y="3972318"/>
            <a:ext cx="307981" cy="329093"/>
          </a:xfrm>
          <a:custGeom>
            <a:avLst/>
            <a:gdLst>
              <a:gd name="T0" fmla="*/ 91 w 167"/>
              <a:gd name="T1" fmla="*/ 14 h 178"/>
              <a:gd name="T2" fmla="*/ 86 w 167"/>
              <a:gd name="T3" fmla="*/ 14 h 178"/>
              <a:gd name="T4" fmla="*/ 86 w 167"/>
              <a:gd name="T5" fmla="*/ 0 h 178"/>
              <a:gd name="T6" fmla="*/ 81 w 167"/>
              <a:gd name="T7" fmla="*/ 0 h 178"/>
              <a:gd name="T8" fmla="*/ 80 w 167"/>
              <a:gd name="T9" fmla="*/ 14 h 178"/>
              <a:gd name="T10" fmla="*/ 76 w 167"/>
              <a:gd name="T11" fmla="*/ 14 h 178"/>
              <a:gd name="T12" fmla="*/ 0 w 167"/>
              <a:gd name="T13" fmla="*/ 70 h 178"/>
              <a:gd name="T14" fmla="*/ 22 w 167"/>
              <a:gd name="T15" fmla="*/ 70 h 178"/>
              <a:gd name="T16" fmla="*/ 49 w 167"/>
              <a:gd name="T17" fmla="*/ 91 h 178"/>
              <a:gd name="T18" fmla="*/ 49 w 167"/>
              <a:gd name="T19" fmla="*/ 91 h 178"/>
              <a:gd name="T20" fmla="*/ 80 w 167"/>
              <a:gd name="T21" fmla="*/ 78 h 178"/>
              <a:gd name="T22" fmla="*/ 80 w 167"/>
              <a:gd name="T23" fmla="*/ 145 h 178"/>
              <a:gd name="T24" fmla="*/ 80 w 167"/>
              <a:gd name="T25" fmla="*/ 145 h 178"/>
              <a:gd name="T26" fmla="*/ 80 w 167"/>
              <a:gd name="T27" fmla="*/ 146 h 178"/>
              <a:gd name="T28" fmla="*/ 80 w 167"/>
              <a:gd name="T29" fmla="*/ 164 h 178"/>
              <a:gd name="T30" fmla="*/ 78 w 167"/>
              <a:gd name="T31" fmla="*/ 170 h 178"/>
              <a:gd name="T32" fmla="*/ 75 w 167"/>
              <a:gd name="T33" fmla="*/ 170 h 178"/>
              <a:gd name="T34" fmla="*/ 72 w 167"/>
              <a:gd name="T35" fmla="*/ 168 h 178"/>
              <a:gd name="T36" fmla="*/ 72 w 167"/>
              <a:gd name="T37" fmla="*/ 161 h 178"/>
              <a:gd name="T38" fmla="*/ 71 w 167"/>
              <a:gd name="T39" fmla="*/ 156 h 178"/>
              <a:gd name="T40" fmla="*/ 65 w 167"/>
              <a:gd name="T41" fmla="*/ 157 h 178"/>
              <a:gd name="T42" fmla="*/ 65 w 167"/>
              <a:gd name="T43" fmla="*/ 171 h 178"/>
              <a:gd name="T44" fmla="*/ 72 w 167"/>
              <a:gd name="T45" fmla="*/ 178 h 178"/>
              <a:gd name="T46" fmla="*/ 75 w 167"/>
              <a:gd name="T47" fmla="*/ 178 h 178"/>
              <a:gd name="T48" fmla="*/ 83 w 167"/>
              <a:gd name="T49" fmla="*/ 176 h 178"/>
              <a:gd name="T50" fmla="*/ 88 w 167"/>
              <a:gd name="T51" fmla="*/ 164 h 178"/>
              <a:gd name="T52" fmla="*/ 88 w 167"/>
              <a:gd name="T53" fmla="*/ 146 h 178"/>
              <a:gd name="T54" fmla="*/ 88 w 167"/>
              <a:gd name="T55" fmla="*/ 145 h 178"/>
              <a:gd name="T56" fmla="*/ 87 w 167"/>
              <a:gd name="T57" fmla="*/ 145 h 178"/>
              <a:gd name="T58" fmla="*/ 87 w 167"/>
              <a:gd name="T59" fmla="*/ 78 h 178"/>
              <a:gd name="T60" fmla="*/ 117 w 167"/>
              <a:gd name="T61" fmla="*/ 91 h 178"/>
              <a:gd name="T62" fmla="*/ 118 w 167"/>
              <a:gd name="T63" fmla="*/ 91 h 178"/>
              <a:gd name="T64" fmla="*/ 145 w 167"/>
              <a:gd name="T65" fmla="*/ 70 h 178"/>
              <a:gd name="T66" fmla="*/ 167 w 167"/>
              <a:gd name="T67" fmla="*/ 70 h 178"/>
              <a:gd name="T68" fmla="*/ 91 w 167"/>
              <a:gd name="T69" fmla="*/ 14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7" h="178">
                <a:moveTo>
                  <a:pt x="91" y="14"/>
                </a:moveTo>
                <a:cubicBezTo>
                  <a:pt x="90" y="14"/>
                  <a:pt x="88" y="14"/>
                  <a:pt x="86" y="14"/>
                </a:cubicBezTo>
                <a:cubicBezTo>
                  <a:pt x="86" y="0"/>
                  <a:pt x="86" y="0"/>
                  <a:pt x="86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7" y="14"/>
                  <a:pt x="76" y="14"/>
                </a:cubicBezTo>
                <a:cubicBezTo>
                  <a:pt x="38" y="17"/>
                  <a:pt x="8" y="41"/>
                  <a:pt x="0" y="70"/>
                </a:cubicBezTo>
                <a:cubicBezTo>
                  <a:pt x="6" y="68"/>
                  <a:pt x="14" y="68"/>
                  <a:pt x="22" y="70"/>
                </a:cubicBezTo>
                <a:cubicBezTo>
                  <a:pt x="35" y="73"/>
                  <a:pt x="45" y="81"/>
                  <a:pt x="49" y="91"/>
                </a:cubicBezTo>
                <a:cubicBezTo>
                  <a:pt x="49" y="91"/>
                  <a:pt x="49" y="91"/>
                  <a:pt x="49" y="91"/>
                </a:cubicBezTo>
                <a:cubicBezTo>
                  <a:pt x="55" y="84"/>
                  <a:pt x="67" y="79"/>
                  <a:pt x="80" y="78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80" y="146"/>
                  <a:pt x="80" y="146"/>
                  <a:pt x="80" y="146"/>
                </a:cubicBezTo>
                <a:cubicBezTo>
                  <a:pt x="80" y="164"/>
                  <a:pt x="80" y="164"/>
                  <a:pt x="80" y="164"/>
                </a:cubicBezTo>
                <a:cubicBezTo>
                  <a:pt x="80" y="166"/>
                  <a:pt x="80" y="168"/>
                  <a:pt x="78" y="170"/>
                </a:cubicBezTo>
                <a:cubicBezTo>
                  <a:pt x="77" y="171"/>
                  <a:pt x="75" y="171"/>
                  <a:pt x="75" y="170"/>
                </a:cubicBezTo>
                <a:cubicBezTo>
                  <a:pt x="73" y="170"/>
                  <a:pt x="72" y="169"/>
                  <a:pt x="72" y="168"/>
                </a:cubicBezTo>
                <a:cubicBezTo>
                  <a:pt x="71" y="166"/>
                  <a:pt x="71" y="163"/>
                  <a:pt x="72" y="161"/>
                </a:cubicBezTo>
                <a:cubicBezTo>
                  <a:pt x="73" y="159"/>
                  <a:pt x="72" y="157"/>
                  <a:pt x="71" y="156"/>
                </a:cubicBezTo>
                <a:cubicBezTo>
                  <a:pt x="69" y="155"/>
                  <a:pt x="66" y="155"/>
                  <a:pt x="65" y="157"/>
                </a:cubicBezTo>
                <a:cubicBezTo>
                  <a:pt x="63" y="162"/>
                  <a:pt x="63" y="167"/>
                  <a:pt x="65" y="171"/>
                </a:cubicBezTo>
                <a:cubicBezTo>
                  <a:pt x="66" y="174"/>
                  <a:pt x="69" y="176"/>
                  <a:pt x="72" y="178"/>
                </a:cubicBezTo>
                <a:cubicBezTo>
                  <a:pt x="73" y="178"/>
                  <a:pt x="74" y="178"/>
                  <a:pt x="75" y="178"/>
                </a:cubicBezTo>
                <a:cubicBezTo>
                  <a:pt x="78" y="178"/>
                  <a:pt x="80" y="177"/>
                  <a:pt x="83" y="176"/>
                </a:cubicBezTo>
                <a:cubicBezTo>
                  <a:pt x="86" y="173"/>
                  <a:pt x="88" y="169"/>
                  <a:pt x="88" y="164"/>
                </a:cubicBezTo>
                <a:cubicBezTo>
                  <a:pt x="88" y="146"/>
                  <a:pt x="88" y="146"/>
                  <a:pt x="88" y="146"/>
                </a:cubicBezTo>
                <a:cubicBezTo>
                  <a:pt x="88" y="145"/>
                  <a:pt x="88" y="145"/>
                  <a:pt x="88" y="145"/>
                </a:cubicBezTo>
                <a:cubicBezTo>
                  <a:pt x="87" y="145"/>
                  <a:pt x="87" y="145"/>
                  <a:pt x="87" y="145"/>
                </a:cubicBezTo>
                <a:cubicBezTo>
                  <a:pt x="87" y="78"/>
                  <a:pt x="87" y="78"/>
                  <a:pt x="87" y="78"/>
                </a:cubicBezTo>
                <a:cubicBezTo>
                  <a:pt x="101" y="79"/>
                  <a:pt x="112" y="84"/>
                  <a:pt x="117" y="91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22" y="81"/>
                  <a:pt x="132" y="73"/>
                  <a:pt x="145" y="70"/>
                </a:cubicBezTo>
                <a:cubicBezTo>
                  <a:pt x="153" y="68"/>
                  <a:pt x="161" y="68"/>
                  <a:pt x="167" y="70"/>
                </a:cubicBezTo>
                <a:cubicBezTo>
                  <a:pt x="159" y="41"/>
                  <a:pt x="128" y="17"/>
                  <a:pt x="9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133"/>
          <p:cNvSpPr>
            <a:spLocks noEditPoints="1"/>
          </p:cNvSpPr>
          <p:nvPr/>
        </p:nvSpPr>
        <p:spPr bwMode="auto">
          <a:xfrm>
            <a:off x="7086021" y="3211986"/>
            <a:ext cx="370074" cy="382493"/>
          </a:xfrm>
          <a:custGeom>
            <a:avLst/>
            <a:gdLst>
              <a:gd name="T0" fmla="*/ 142 w 200"/>
              <a:gd name="T1" fmla="*/ 50 h 207"/>
              <a:gd name="T2" fmla="*/ 142 w 200"/>
              <a:gd name="T3" fmla="*/ 46 h 207"/>
              <a:gd name="T4" fmla="*/ 141 w 200"/>
              <a:gd name="T5" fmla="*/ 39 h 207"/>
              <a:gd name="T6" fmla="*/ 165 w 200"/>
              <a:gd name="T7" fmla="*/ 30 h 207"/>
              <a:gd name="T8" fmla="*/ 165 w 200"/>
              <a:gd name="T9" fmla="*/ 27 h 207"/>
              <a:gd name="T10" fmla="*/ 155 w 200"/>
              <a:gd name="T11" fmla="*/ 18 h 207"/>
              <a:gd name="T12" fmla="*/ 138 w 200"/>
              <a:gd name="T13" fmla="*/ 13 h 207"/>
              <a:gd name="T14" fmla="*/ 115 w 200"/>
              <a:gd name="T15" fmla="*/ 0 h 207"/>
              <a:gd name="T16" fmla="*/ 98 w 200"/>
              <a:gd name="T17" fmla="*/ 5 h 207"/>
              <a:gd name="T18" fmla="*/ 62 w 200"/>
              <a:gd name="T19" fmla="*/ 3 h 207"/>
              <a:gd name="T20" fmla="*/ 36 w 200"/>
              <a:gd name="T21" fmla="*/ 20 h 207"/>
              <a:gd name="T22" fmla="*/ 34 w 200"/>
              <a:gd name="T23" fmla="*/ 28 h 207"/>
              <a:gd name="T24" fmla="*/ 37 w 200"/>
              <a:gd name="T25" fmla="*/ 32 h 207"/>
              <a:gd name="T26" fmla="*/ 57 w 200"/>
              <a:gd name="T27" fmla="*/ 46 h 207"/>
              <a:gd name="T28" fmla="*/ 57 w 200"/>
              <a:gd name="T29" fmla="*/ 50 h 207"/>
              <a:gd name="T30" fmla="*/ 0 w 200"/>
              <a:gd name="T31" fmla="*/ 147 h 207"/>
              <a:gd name="T32" fmla="*/ 200 w 200"/>
              <a:gd name="T33" fmla="*/ 147 h 207"/>
              <a:gd name="T34" fmla="*/ 63 w 200"/>
              <a:gd name="T35" fmla="*/ 49 h 207"/>
              <a:gd name="T36" fmla="*/ 138 w 200"/>
              <a:gd name="T37" fmla="*/ 50 h 207"/>
              <a:gd name="T38" fmla="*/ 63 w 200"/>
              <a:gd name="T39" fmla="*/ 52 h 207"/>
              <a:gd name="T40" fmla="*/ 63 w 200"/>
              <a:gd name="T41" fmla="*/ 49 h 207"/>
              <a:gd name="T42" fmla="*/ 63 w 200"/>
              <a:gd name="T43" fmla="*/ 43 h 207"/>
              <a:gd name="T44" fmla="*/ 138 w 200"/>
              <a:gd name="T45" fmla="*/ 45 h 207"/>
              <a:gd name="T46" fmla="*/ 63 w 200"/>
              <a:gd name="T47" fmla="*/ 45 h 207"/>
              <a:gd name="T48" fmla="*/ 129 w 200"/>
              <a:gd name="T49" fmla="*/ 161 h 207"/>
              <a:gd name="T50" fmla="*/ 111 w 200"/>
              <a:gd name="T51" fmla="*/ 181 h 207"/>
              <a:gd name="T52" fmla="*/ 101 w 200"/>
              <a:gd name="T53" fmla="*/ 194 h 207"/>
              <a:gd name="T54" fmla="*/ 91 w 200"/>
              <a:gd name="T55" fmla="*/ 181 h 207"/>
              <a:gd name="T56" fmla="*/ 83 w 200"/>
              <a:gd name="T57" fmla="*/ 168 h 207"/>
              <a:gd name="T58" fmla="*/ 69 w 200"/>
              <a:gd name="T59" fmla="*/ 167 h 207"/>
              <a:gd name="T60" fmla="*/ 66 w 200"/>
              <a:gd name="T61" fmla="*/ 148 h 207"/>
              <a:gd name="T62" fmla="*/ 76 w 200"/>
              <a:gd name="T63" fmla="*/ 136 h 207"/>
              <a:gd name="T64" fmla="*/ 86 w 200"/>
              <a:gd name="T65" fmla="*/ 144 h 207"/>
              <a:gd name="T66" fmla="*/ 93 w 200"/>
              <a:gd name="T67" fmla="*/ 150 h 207"/>
              <a:gd name="T68" fmla="*/ 114 w 200"/>
              <a:gd name="T69" fmla="*/ 148 h 207"/>
              <a:gd name="T70" fmla="*/ 115 w 200"/>
              <a:gd name="T71" fmla="*/ 138 h 207"/>
              <a:gd name="T72" fmla="*/ 94 w 200"/>
              <a:gd name="T73" fmla="*/ 133 h 207"/>
              <a:gd name="T74" fmla="*/ 70 w 200"/>
              <a:gd name="T75" fmla="*/ 107 h 207"/>
              <a:gd name="T76" fmla="*/ 91 w 200"/>
              <a:gd name="T77" fmla="*/ 81 h 207"/>
              <a:gd name="T78" fmla="*/ 94 w 200"/>
              <a:gd name="T79" fmla="*/ 70 h 207"/>
              <a:gd name="T80" fmla="*/ 108 w 200"/>
              <a:gd name="T81" fmla="*/ 70 h 207"/>
              <a:gd name="T82" fmla="*/ 111 w 200"/>
              <a:gd name="T83" fmla="*/ 81 h 207"/>
              <a:gd name="T84" fmla="*/ 120 w 200"/>
              <a:gd name="T85" fmla="*/ 83 h 207"/>
              <a:gd name="T86" fmla="*/ 130 w 200"/>
              <a:gd name="T87" fmla="*/ 86 h 207"/>
              <a:gd name="T88" fmla="*/ 133 w 200"/>
              <a:gd name="T89" fmla="*/ 100 h 207"/>
              <a:gd name="T90" fmla="*/ 123 w 200"/>
              <a:gd name="T91" fmla="*/ 112 h 207"/>
              <a:gd name="T92" fmla="*/ 113 w 200"/>
              <a:gd name="T93" fmla="*/ 103 h 207"/>
              <a:gd name="T94" fmla="*/ 92 w 200"/>
              <a:gd name="T95" fmla="*/ 103 h 207"/>
              <a:gd name="T96" fmla="*/ 91 w 200"/>
              <a:gd name="T97" fmla="*/ 110 h 207"/>
              <a:gd name="T98" fmla="*/ 109 w 200"/>
              <a:gd name="T99" fmla="*/ 116 h 207"/>
              <a:gd name="T100" fmla="*/ 136 w 200"/>
              <a:gd name="T101" fmla="*/ 143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0" h="207">
                <a:moveTo>
                  <a:pt x="140" y="55"/>
                </a:moveTo>
                <a:cubicBezTo>
                  <a:pt x="142" y="54"/>
                  <a:pt x="142" y="52"/>
                  <a:pt x="142" y="50"/>
                </a:cubicBezTo>
                <a:cubicBezTo>
                  <a:pt x="142" y="50"/>
                  <a:pt x="142" y="49"/>
                  <a:pt x="142" y="48"/>
                </a:cubicBezTo>
                <a:cubicBezTo>
                  <a:pt x="142" y="47"/>
                  <a:pt x="142" y="46"/>
                  <a:pt x="142" y="46"/>
                </a:cubicBezTo>
                <a:cubicBezTo>
                  <a:pt x="142" y="43"/>
                  <a:pt x="141" y="41"/>
                  <a:pt x="139" y="40"/>
                </a:cubicBezTo>
                <a:cubicBezTo>
                  <a:pt x="139" y="39"/>
                  <a:pt x="140" y="39"/>
                  <a:pt x="141" y="39"/>
                </a:cubicBezTo>
                <a:cubicBezTo>
                  <a:pt x="150" y="33"/>
                  <a:pt x="165" y="32"/>
                  <a:pt x="165" y="32"/>
                </a:cubicBezTo>
                <a:cubicBezTo>
                  <a:pt x="165" y="32"/>
                  <a:pt x="165" y="31"/>
                  <a:pt x="165" y="30"/>
                </a:cubicBezTo>
                <a:cubicBezTo>
                  <a:pt x="165" y="30"/>
                  <a:pt x="165" y="30"/>
                  <a:pt x="165" y="30"/>
                </a:cubicBezTo>
                <a:cubicBezTo>
                  <a:pt x="165" y="29"/>
                  <a:pt x="165" y="28"/>
                  <a:pt x="165" y="27"/>
                </a:cubicBezTo>
                <a:cubicBezTo>
                  <a:pt x="164" y="26"/>
                  <a:pt x="163" y="25"/>
                  <a:pt x="162" y="23"/>
                </a:cubicBezTo>
                <a:cubicBezTo>
                  <a:pt x="160" y="22"/>
                  <a:pt x="158" y="20"/>
                  <a:pt x="155" y="18"/>
                </a:cubicBezTo>
                <a:cubicBezTo>
                  <a:pt x="149" y="14"/>
                  <a:pt x="145" y="14"/>
                  <a:pt x="142" y="14"/>
                </a:cubicBezTo>
                <a:cubicBezTo>
                  <a:pt x="141" y="14"/>
                  <a:pt x="139" y="14"/>
                  <a:pt x="138" y="13"/>
                </a:cubicBezTo>
                <a:cubicBezTo>
                  <a:pt x="137" y="13"/>
                  <a:pt x="135" y="11"/>
                  <a:pt x="133" y="9"/>
                </a:cubicBezTo>
                <a:cubicBezTo>
                  <a:pt x="129" y="3"/>
                  <a:pt x="123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09" y="0"/>
                  <a:pt x="104" y="1"/>
                  <a:pt x="98" y="5"/>
                </a:cubicBezTo>
                <a:cubicBezTo>
                  <a:pt x="88" y="11"/>
                  <a:pt x="84" y="11"/>
                  <a:pt x="74" y="7"/>
                </a:cubicBezTo>
                <a:cubicBezTo>
                  <a:pt x="71" y="6"/>
                  <a:pt x="67" y="4"/>
                  <a:pt x="62" y="3"/>
                </a:cubicBezTo>
                <a:cubicBezTo>
                  <a:pt x="56" y="0"/>
                  <a:pt x="51" y="3"/>
                  <a:pt x="46" y="7"/>
                </a:cubicBezTo>
                <a:cubicBezTo>
                  <a:pt x="42" y="10"/>
                  <a:pt x="38" y="16"/>
                  <a:pt x="36" y="20"/>
                </a:cubicBezTo>
                <a:cubicBezTo>
                  <a:pt x="35" y="23"/>
                  <a:pt x="34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31"/>
                  <a:pt x="35" y="32"/>
                  <a:pt x="36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45" y="31"/>
                  <a:pt x="55" y="37"/>
                  <a:pt x="60" y="40"/>
                </a:cubicBezTo>
                <a:cubicBezTo>
                  <a:pt x="58" y="41"/>
                  <a:pt x="57" y="43"/>
                  <a:pt x="57" y="46"/>
                </a:cubicBezTo>
                <a:cubicBezTo>
                  <a:pt x="57" y="46"/>
                  <a:pt x="57" y="47"/>
                  <a:pt x="57" y="48"/>
                </a:cubicBezTo>
                <a:cubicBezTo>
                  <a:pt x="57" y="49"/>
                  <a:pt x="57" y="50"/>
                  <a:pt x="57" y="50"/>
                </a:cubicBezTo>
                <a:cubicBezTo>
                  <a:pt x="57" y="52"/>
                  <a:pt x="58" y="54"/>
                  <a:pt x="59" y="55"/>
                </a:cubicBezTo>
                <a:cubicBezTo>
                  <a:pt x="24" y="75"/>
                  <a:pt x="0" y="116"/>
                  <a:pt x="0" y="147"/>
                </a:cubicBezTo>
                <a:cubicBezTo>
                  <a:pt x="0" y="190"/>
                  <a:pt x="45" y="207"/>
                  <a:pt x="100" y="207"/>
                </a:cubicBezTo>
                <a:cubicBezTo>
                  <a:pt x="155" y="207"/>
                  <a:pt x="200" y="190"/>
                  <a:pt x="200" y="147"/>
                </a:cubicBezTo>
                <a:cubicBezTo>
                  <a:pt x="200" y="116"/>
                  <a:pt x="175" y="74"/>
                  <a:pt x="140" y="55"/>
                </a:cubicBezTo>
                <a:close/>
                <a:moveTo>
                  <a:pt x="63" y="49"/>
                </a:moveTo>
                <a:cubicBezTo>
                  <a:pt x="136" y="49"/>
                  <a:pt x="136" y="49"/>
                  <a:pt x="136" y="49"/>
                </a:cubicBezTo>
                <a:cubicBezTo>
                  <a:pt x="137" y="49"/>
                  <a:pt x="138" y="50"/>
                  <a:pt x="138" y="50"/>
                </a:cubicBezTo>
                <a:cubicBezTo>
                  <a:pt x="138" y="51"/>
                  <a:pt x="137" y="52"/>
                  <a:pt x="136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50"/>
                  <a:pt x="62" y="49"/>
                  <a:pt x="63" y="49"/>
                </a:cubicBezTo>
                <a:close/>
                <a:moveTo>
                  <a:pt x="61" y="45"/>
                </a:moveTo>
                <a:cubicBezTo>
                  <a:pt x="62" y="44"/>
                  <a:pt x="62" y="43"/>
                  <a:pt x="63" y="43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7" y="43"/>
                  <a:pt x="138" y="44"/>
                  <a:pt x="138" y="45"/>
                </a:cubicBezTo>
                <a:cubicBezTo>
                  <a:pt x="137" y="45"/>
                  <a:pt x="137" y="45"/>
                  <a:pt x="136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5"/>
                  <a:pt x="62" y="45"/>
                  <a:pt x="61" y="45"/>
                </a:cubicBezTo>
                <a:close/>
                <a:moveTo>
                  <a:pt x="129" y="161"/>
                </a:moveTo>
                <a:cubicBezTo>
                  <a:pt x="125" y="166"/>
                  <a:pt x="119" y="169"/>
                  <a:pt x="111" y="171"/>
                </a:cubicBezTo>
                <a:cubicBezTo>
                  <a:pt x="111" y="181"/>
                  <a:pt x="111" y="181"/>
                  <a:pt x="111" y="181"/>
                </a:cubicBezTo>
                <a:cubicBezTo>
                  <a:pt x="111" y="186"/>
                  <a:pt x="110" y="189"/>
                  <a:pt x="108" y="191"/>
                </a:cubicBezTo>
                <a:cubicBezTo>
                  <a:pt x="107" y="193"/>
                  <a:pt x="104" y="194"/>
                  <a:pt x="101" y="194"/>
                </a:cubicBezTo>
                <a:cubicBezTo>
                  <a:pt x="98" y="194"/>
                  <a:pt x="96" y="193"/>
                  <a:pt x="94" y="191"/>
                </a:cubicBezTo>
                <a:cubicBezTo>
                  <a:pt x="92" y="189"/>
                  <a:pt x="91" y="186"/>
                  <a:pt x="91" y="18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88" y="170"/>
                  <a:pt x="85" y="169"/>
                  <a:pt x="83" y="168"/>
                </a:cubicBezTo>
                <a:cubicBezTo>
                  <a:pt x="80" y="169"/>
                  <a:pt x="78" y="170"/>
                  <a:pt x="76" y="170"/>
                </a:cubicBezTo>
                <a:cubicBezTo>
                  <a:pt x="73" y="170"/>
                  <a:pt x="71" y="169"/>
                  <a:pt x="69" y="167"/>
                </a:cubicBezTo>
                <a:cubicBezTo>
                  <a:pt x="67" y="165"/>
                  <a:pt x="66" y="162"/>
                  <a:pt x="66" y="15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6" y="144"/>
                  <a:pt x="67" y="141"/>
                  <a:pt x="69" y="139"/>
                </a:cubicBezTo>
                <a:cubicBezTo>
                  <a:pt x="71" y="137"/>
                  <a:pt x="73" y="136"/>
                  <a:pt x="76" y="136"/>
                </a:cubicBezTo>
                <a:cubicBezTo>
                  <a:pt x="79" y="136"/>
                  <a:pt x="81" y="137"/>
                  <a:pt x="82" y="138"/>
                </a:cubicBezTo>
                <a:cubicBezTo>
                  <a:pt x="84" y="139"/>
                  <a:pt x="85" y="141"/>
                  <a:pt x="86" y="144"/>
                </a:cubicBezTo>
                <a:cubicBezTo>
                  <a:pt x="86" y="145"/>
                  <a:pt x="87" y="146"/>
                  <a:pt x="87" y="147"/>
                </a:cubicBezTo>
                <a:cubicBezTo>
                  <a:pt x="89" y="148"/>
                  <a:pt x="90" y="149"/>
                  <a:pt x="93" y="150"/>
                </a:cubicBezTo>
                <a:cubicBezTo>
                  <a:pt x="96" y="151"/>
                  <a:pt x="99" y="152"/>
                  <a:pt x="101" y="152"/>
                </a:cubicBezTo>
                <a:cubicBezTo>
                  <a:pt x="106" y="152"/>
                  <a:pt x="110" y="151"/>
                  <a:pt x="114" y="148"/>
                </a:cubicBezTo>
                <a:cubicBezTo>
                  <a:pt x="116" y="147"/>
                  <a:pt x="116" y="145"/>
                  <a:pt x="116" y="143"/>
                </a:cubicBezTo>
                <a:cubicBezTo>
                  <a:pt x="116" y="141"/>
                  <a:pt x="116" y="139"/>
                  <a:pt x="115" y="138"/>
                </a:cubicBezTo>
                <a:cubicBezTo>
                  <a:pt x="114" y="138"/>
                  <a:pt x="112" y="136"/>
                  <a:pt x="106" y="135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86" y="131"/>
                  <a:pt x="80" y="128"/>
                  <a:pt x="76" y="123"/>
                </a:cubicBezTo>
                <a:cubicBezTo>
                  <a:pt x="72" y="119"/>
                  <a:pt x="70" y="113"/>
                  <a:pt x="70" y="107"/>
                </a:cubicBezTo>
                <a:cubicBezTo>
                  <a:pt x="70" y="101"/>
                  <a:pt x="72" y="95"/>
                  <a:pt x="76" y="90"/>
                </a:cubicBezTo>
                <a:cubicBezTo>
                  <a:pt x="80" y="86"/>
                  <a:pt x="85" y="83"/>
                  <a:pt x="91" y="81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75"/>
                  <a:pt x="92" y="72"/>
                  <a:pt x="94" y="70"/>
                </a:cubicBezTo>
                <a:cubicBezTo>
                  <a:pt x="96" y="68"/>
                  <a:pt x="98" y="67"/>
                  <a:pt x="101" y="67"/>
                </a:cubicBezTo>
                <a:cubicBezTo>
                  <a:pt x="104" y="67"/>
                  <a:pt x="107" y="68"/>
                  <a:pt x="108" y="70"/>
                </a:cubicBezTo>
                <a:cubicBezTo>
                  <a:pt x="110" y="72"/>
                  <a:pt x="111" y="75"/>
                  <a:pt x="111" y="79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14" y="82"/>
                  <a:pt x="116" y="83"/>
                  <a:pt x="119" y="84"/>
                </a:cubicBezTo>
                <a:cubicBezTo>
                  <a:pt x="119" y="83"/>
                  <a:pt x="120" y="83"/>
                  <a:pt x="120" y="83"/>
                </a:cubicBezTo>
                <a:cubicBezTo>
                  <a:pt x="121" y="83"/>
                  <a:pt x="122" y="83"/>
                  <a:pt x="123" y="83"/>
                </a:cubicBezTo>
                <a:cubicBezTo>
                  <a:pt x="126" y="83"/>
                  <a:pt x="128" y="84"/>
                  <a:pt x="130" y="86"/>
                </a:cubicBezTo>
                <a:cubicBezTo>
                  <a:pt x="132" y="88"/>
                  <a:pt x="133" y="91"/>
                  <a:pt x="133" y="95"/>
                </a:cubicBezTo>
                <a:cubicBezTo>
                  <a:pt x="133" y="100"/>
                  <a:pt x="133" y="100"/>
                  <a:pt x="133" y="100"/>
                </a:cubicBezTo>
                <a:cubicBezTo>
                  <a:pt x="133" y="104"/>
                  <a:pt x="132" y="107"/>
                  <a:pt x="130" y="109"/>
                </a:cubicBezTo>
                <a:cubicBezTo>
                  <a:pt x="128" y="111"/>
                  <a:pt x="126" y="112"/>
                  <a:pt x="123" y="112"/>
                </a:cubicBezTo>
                <a:cubicBezTo>
                  <a:pt x="121" y="112"/>
                  <a:pt x="118" y="111"/>
                  <a:pt x="116" y="109"/>
                </a:cubicBezTo>
                <a:cubicBezTo>
                  <a:pt x="115" y="108"/>
                  <a:pt x="114" y="106"/>
                  <a:pt x="113" y="103"/>
                </a:cubicBezTo>
                <a:cubicBezTo>
                  <a:pt x="110" y="101"/>
                  <a:pt x="107" y="100"/>
                  <a:pt x="103" y="100"/>
                </a:cubicBezTo>
                <a:cubicBezTo>
                  <a:pt x="98" y="100"/>
                  <a:pt x="94" y="101"/>
                  <a:pt x="92" y="103"/>
                </a:cubicBezTo>
                <a:cubicBezTo>
                  <a:pt x="90" y="104"/>
                  <a:pt x="89" y="106"/>
                  <a:pt x="89" y="107"/>
                </a:cubicBezTo>
                <a:cubicBezTo>
                  <a:pt x="89" y="108"/>
                  <a:pt x="90" y="109"/>
                  <a:pt x="91" y="110"/>
                </a:cubicBezTo>
                <a:cubicBezTo>
                  <a:pt x="91" y="111"/>
                  <a:pt x="93" y="112"/>
                  <a:pt x="99" y="113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18" y="117"/>
                  <a:pt x="124" y="120"/>
                  <a:pt x="128" y="124"/>
                </a:cubicBezTo>
                <a:cubicBezTo>
                  <a:pt x="134" y="129"/>
                  <a:pt x="136" y="135"/>
                  <a:pt x="136" y="143"/>
                </a:cubicBezTo>
                <a:cubicBezTo>
                  <a:pt x="136" y="149"/>
                  <a:pt x="134" y="156"/>
                  <a:pt x="129" y="16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131"/>
          <p:cNvSpPr>
            <a:spLocks noEditPoints="1"/>
          </p:cNvSpPr>
          <p:nvPr/>
        </p:nvSpPr>
        <p:spPr bwMode="auto">
          <a:xfrm>
            <a:off x="7074067" y="4013300"/>
            <a:ext cx="388701" cy="288111"/>
          </a:xfrm>
          <a:custGeom>
            <a:avLst/>
            <a:gdLst>
              <a:gd name="T0" fmla="*/ 208 w 210"/>
              <a:gd name="T1" fmla="*/ 83 h 156"/>
              <a:gd name="T2" fmla="*/ 173 w 210"/>
              <a:gd name="T3" fmla="*/ 18 h 156"/>
              <a:gd name="T4" fmla="*/ 119 w 210"/>
              <a:gd name="T5" fmla="*/ 10 h 156"/>
              <a:gd name="T6" fmla="*/ 86 w 210"/>
              <a:gd name="T7" fmla="*/ 10 h 156"/>
              <a:gd name="T8" fmla="*/ 32 w 210"/>
              <a:gd name="T9" fmla="*/ 18 h 156"/>
              <a:gd name="T10" fmla="*/ 2 w 210"/>
              <a:gd name="T11" fmla="*/ 83 h 156"/>
              <a:gd name="T12" fmla="*/ 0 w 210"/>
              <a:gd name="T13" fmla="*/ 87 h 156"/>
              <a:gd name="T14" fmla="*/ 88 w 210"/>
              <a:gd name="T15" fmla="*/ 87 h 156"/>
              <a:gd name="T16" fmla="*/ 87 w 210"/>
              <a:gd name="T17" fmla="*/ 83 h 156"/>
              <a:gd name="T18" fmla="*/ 86 w 210"/>
              <a:gd name="T19" fmla="*/ 26 h 156"/>
              <a:gd name="T20" fmla="*/ 95 w 210"/>
              <a:gd name="T21" fmla="*/ 48 h 156"/>
              <a:gd name="T22" fmla="*/ 92 w 210"/>
              <a:gd name="T23" fmla="*/ 55 h 156"/>
              <a:gd name="T24" fmla="*/ 91 w 210"/>
              <a:gd name="T25" fmla="*/ 138 h 156"/>
              <a:gd name="T26" fmla="*/ 76 w 210"/>
              <a:gd name="T27" fmla="*/ 143 h 156"/>
              <a:gd name="T28" fmla="*/ 76 w 210"/>
              <a:gd name="T29" fmla="*/ 156 h 156"/>
              <a:gd name="T30" fmla="*/ 137 w 210"/>
              <a:gd name="T31" fmla="*/ 150 h 156"/>
              <a:gd name="T32" fmla="*/ 128 w 210"/>
              <a:gd name="T33" fmla="*/ 143 h 156"/>
              <a:gd name="T34" fmla="*/ 113 w 210"/>
              <a:gd name="T35" fmla="*/ 136 h 156"/>
              <a:gd name="T36" fmla="*/ 114 w 210"/>
              <a:gd name="T37" fmla="*/ 52 h 156"/>
              <a:gd name="T38" fmla="*/ 110 w 210"/>
              <a:gd name="T39" fmla="*/ 34 h 156"/>
              <a:gd name="T40" fmla="*/ 160 w 210"/>
              <a:gd name="T41" fmla="*/ 26 h 156"/>
              <a:gd name="T42" fmla="*/ 122 w 210"/>
              <a:gd name="T43" fmla="*/ 84 h 156"/>
              <a:gd name="T44" fmla="*/ 165 w 210"/>
              <a:gd name="T45" fmla="*/ 114 h 156"/>
              <a:gd name="T46" fmla="*/ 209 w 210"/>
              <a:gd name="T47" fmla="*/ 84 h 156"/>
              <a:gd name="T48" fmla="*/ 168 w 210"/>
              <a:gd name="T49" fmla="*/ 83 h 156"/>
              <a:gd name="T50" fmla="*/ 201 w 210"/>
              <a:gd name="T51" fmla="*/ 83 h 156"/>
              <a:gd name="T52" fmla="*/ 162 w 210"/>
              <a:gd name="T53" fmla="*/ 83 h 156"/>
              <a:gd name="T54" fmla="*/ 162 w 210"/>
              <a:gd name="T55" fmla="*/ 33 h 156"/>
              <a:gd name="T56" fmla="*/ 41 w 210"/>
              <a:gd name="T57" fmla="*/ 83 h 156"/>
              <a:gd name="T58" fmla="*/ 41 w 210"/>
              <a:gd name="T59" fmla="*/ 33 h 156"/>
              <a:gd name="T60" fmla="*/ 47 w 210"/>
              <a:gd name="T61" fmla="*/ 33 h 156"/>
              <a:gd name="T62" fmla="*/ 47 w 210"/>
              <a:gd name="T63" fmla="*/ 8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0" h="156">
                <a:moveTo>
                  <a:pt x="209" y="84"/>
                </a:moveTo>
                <a:cubicBezTo>
                  <a:pt x="209" y="84"/>
                  <a:pt x="209" y="83"/>
                  <a:pt x="208" y="83"/>
                </a:cubicBezTo>
                <a:cubicBezTo>
                  <a:pt x="170" y="24"/>
                  <a:pt x="170" y="24"/>
                  <a:pt x="170" y="24"/>
                </a:cubicBezTo>
                <a:cubicBezTo>
                  <a:pt x="172" y="23"/>
                  <a:pt x="173" y="20"/>
                  <a:pt x="173" y="18"/>
                </a:cubicBezTo>
                <a:cubicBezTo>
                  <a:pt x="173" y="14"/>
                  <a:pt x="170" y="10"/>
                  <a:pt x="165" y="10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6" y="4"/>
                  <a:pt x="110" y="0"/>
                  <a:pt x="103" y="0"/>
                </a:cubicBezTo>
                <a:cubicBezTo>
                  <a:pt x="96" y="0"/>
                  <a:pt x="89" y="4"/>
                  <a:pt x="86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36" y="10"/>
                  <a:pt x="32" y="14"/>
                  <a:pt x="32" y="18"/>
                </a:cubicBezTo>
                <a:cubicBezTo>
                  <a:pt x="32" y="22"/>
                  <a:pt x="35" y="25"/>
                  <a:pt x="39" y="25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3"/>
                  <a:pt x="1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1" y="88"/>
                  <a:pt x="14" y="114"/>
                  <a:pt x="44" y="114"/>
                </a:cubicBezTo>
                <a:cubicBezTo>
                  <a:pt x="74" y="114"/>
                  <a:pt x="88" y="88"/>
                  <a:pt x="88" y="87"/>
                </a:cubicBezTo>
                <a:cubicBezTo>
                  <a:pt x="89" y="86"/>
                  <a:pt x="89" y="85"/>
                  <a:pt x="88" y="84"/>
                </a:cubicBezTo>
                <a:cubicBezTo>
                  <a:pt x="88" y="84"/>
                  <a:pt x="87" y="83"/>
                  <a:pt x="87" y="83"/>
                </a:cubicBezTo>
                <a:cubicBezTo>
                  <a:pt x="50" y="26"/>
                  <a:pt x="50" y="26"/>
                  <a:pt x="50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8" y="29"/>
                  <a:pt x="91" y="32"/>
                  <a:pt x="95" y="34"/>
                </a:cubicBezTo>
                <a:cubicBezTo>
                  <a:pt x="95" y="48"/>
                  <a:pt x="95" y="48"/>
                  <a:pt x="95" y="48"/>
                </a:cubicBezTo>
                <a:cubicBezTo>
                  <a:pt x="93" y="48"/>
                  <a:pt x="91" y="50"/>
                  <a:pt x="91" y="52"/>
                </a:cubicBezTo>
                <a:cubicBezTo>
                  <a:pt x="91" y="53"/>
                  <a:pt x="92" y="54"/>
                  <a:pt x="92" y="55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92" y="136"/>
                  <a:pt x="91" y="137"/>
                  <a:pt x="91" y="138"/>
                </a:cubicBezTo>
                <a:cubicBezTo>
                  <a:pt x="87" y="139"/>
                  <a:pt x="81" y="141"/>
                  <a:pt x="78" y="143"/>
                </a:cubicBezTo>
                <a:cubicBezTo>
                  <a:pt x="76" y="143"/>
                  <a:pt x="76" y="143"/>
                  <a:pt x="76" y="143"/>
                </a:cubicBezTo>
                <a:cubicBezTo>
                  <a:pt x="72" y="143"/>
                  <a:pt x="68" y="146"/>
                  <a:pt x="68" y="150"/>
                </a:cubicBezTo>
                <a:cubicBezTo>
                  <a:pt x="68" y="153"/>
                  <a:pt x="72" y="156"/>
                  <a:pt x="76" y="156"/>
                </a:cubicBezTo>
                <a:cubicBezTo>
                  <a:pt x="129" y="156"/>
                  <a:pt x="129" y="156"/>
                  <a:pt x="129" y="156"/>
                </a:cubicBezTo>
                <a:cubicBezTo>
                  <a:pt x="134" y="156"/>
                  <a:pt x="137" y="153"/>
                  <a:pt x="137" y="150"/>
                </a:cubicBezTo>
                <a:cubicBezTo>
                  <a:pt x="137" y="146"/>
                  <a:pt x="134" y="143"/>
                  <a:pt x="129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5" y="141"/>
                  <a:pt x="118" y="139"/>
                  <a:pt x="114" y="138"/>
                </a:cubicBezTo>
                <a:cubicBezTo>
                  <a:pt x="114" y="137"/>
                  <a:pt x="113" y="136"/>
                  <a:pt x="113" y="136"/>
                </a:cubicBezTo>
                <a:cubicBezTo>
                  <a:pt x="113" y="55"/>
                  <a:pt x="113" y="55"/>
                  <a:pt x="113" y="55"/>
                </a:cubicBezTo>
                <a:cubicBezTo>
                  <a:pt x="114" y="54"/>
                  <a:pt x="114" y="53"/>
                  <a:pt x="114" y="52"/>
                </a:cubicBezTo>
                <a:cubicBezTo>
                  <a:pt x="114" y="50"/>
                  <a:pt x="112" y="48"/>
                  <a:pt x="110" y="48"/>
                </a:cubicBezTo>
                <a:cubicBezTo>
                  <a:pt x="110" y="34"/>
                  <a:pt x="110" y="34"/>
                  <a:pt x="110" y="34"/>
                </a:cubicBezTo>
                <a:cubicBezTo>
                  <a:pt x="114" y="32"/>
                  <a:pt x="117" y="29"/>
                  <a:pt x="119" y="26"/>
                </a:cubicBezTo>
                <a:cubicBezTo>
                  <a:pt x="160" y="26"/>
                  <a:pt x="160" y="26"/>
                  <a:pt x="160" y="26"/>
                </a:cubicBezTo>
                <a:cubicBezTo>
                  <a:pt x="123" y="83"/>
                  <a:pt x="123" y="83"/>
                  <a:pt x="123" y="83"/>
                </a:cubicBezTo>
                <a:cubicBezTo>
                  <a:pt x="122" y="83"/>
                  <a:pt x="122" y="84"/>
                  <a:pt x="122" y="84"/>
                </a:cubicBezTo>
                <a:cubicBezTo>
                  <a:pt x="121" y="85"/>
                  <a:pt x="121" y="86"/>
                  <a:pt x="121" y="87"/>
                </a:cubicBezTo>
                <a:cubicBezTo>
                  <a:pt x="122" y="88"/>
                  <a:pt x="136" y="114"/>
                  <a:pt x="165" y="114"/>
                </a:cubicBezTo>
                <a:cubicBezTo>
                  <a:pt x="195" y="114"/>
                  <a:pt x="209" y="88"/>
                  <a:pt x="209" y="87"/>
                </a:cubicBezTo>
                <a:cubicBezTo>
                  <a:pt x="210" y="86"/>
                  <a:pt x="210" y="85"/>
                  <a:pt x="209" y="84"/>
                </a:cubicBezTo>
                <a:close/>
                <a:moveTo>
                  <a:pt x="201" y="83"/>
                </a:moveTo>
                <a:cubicBezTo>
                  <a:pt x="168" y="83"/>
                  <a:pt x="168" y="83"/>
                  <a:pt x="168" y="83"/>
                </a:cubicBezTo>
                <a:cubicBezTo>
                  <a:pt x="168" y="33"/>
                  <a:pt x="168" y="33"/>
                  <a:pt x="168" y="33"/>
                </a:cubicBezTo>
                <a:lnTo>
                  <a:pt x="201" y="83"/>
                </a:lnTo>
                <a:close/>
                <a:moveTo>
                  <a:pt x="162" y="33"/>
                </a:moveTo>
                <a:cubicBezTo>
                  <a:pt x="162" y="83"/>
                  <a:pt x="162" y="83"/>
                  <a:pt x="162" y="83"/>
                </a:cubicBezTo>
                <a:cubicBezTo>
                  <a:pt x="130" y="83"/>
                  <a:pt x="130" y="83"/>
                  <a:pt x="130" y="83"/>
                </a:cubicBezTo>
                <a:lnTo>
                  <a:pt x="162" y="33"/>
                </a:lnTo>
                <a:close/>
                <a:moveTo>
                  <a:pt x="41" y="33"/>
                </a:moveTo>
                <a:cubicBezTo>
                  <a:pt x="41" y="83"/>
                  <a:pt x="41" y="83"/>
                  <a:pt x="41" y="83"/>
                </a:cubicBezTo>
                <a:cubicBezTo>
                  <a:pt x="9" y="83"/>
                  <a:pt x="9" y="83"/>
                  <a:pt x="9" y="83"/>
                </a:cubicBezTo>
                <a:lnTo>
                  <a:pt x="41" y="33"/>
                </a:lnTo>
                <a:close/>
                <a:moveTo>
                  <a:pt x="47" y="83"/>
                </a:moveTo>
                <a:cubicBezTo>
                  <a:pt x="47" y="33"/>
                  <a:pt x="47" y="33"/>
                  <a:pt x="47" y="33"/>
                </a:cubicBezTo>
                <a:cubicBezTo>
                  <a:pt x="80" y="83"/>
                  <a:pt x="80" y="83"/>
                  <a:pt x="80" y="83"/>
                </a:cubicBezTo>
                <a:lnTo>
                  <a:pt x="47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35"/>
          <p:cNvSpPr>
            <a:spLocks noEditPoints="1"/>
          </p:cNvSpPr>
          <p:nvPr/>
        </p:nvSpPr>
        <p:spPr bwMode="auto">
          <a:xfrm>
            <a:off x="7114964" y="4747504"/>
            <a:ext cx="335302" cy="274451"/>
          </a:xfrm>
          <a:custGeom>
            <a:avLst/>
            <a:gdLst>
              <a:gd name="T0" fmla="*/ 224 w 270"/>
              <a:gd name="T1" fmla="*/ 0 h 221"/>
              <a:gd name="T2" fmla="*/ 46 w 270"/>
              <a:gd name="T3" fmla="*/ 0 h 221"/>
              <a:gd name="T4" fmla="*/ 0 w 270"/>
              <a:gd name="T5" fmla="*/ 70 h 221"/>
              <a:gd name="T6" fmla="*/ 136 w 270"/>
              <a:gd name="T7" fmla="*/ 221 h 221"/>
              <a:gd name="T8" fmla="*/ 270 w 270"/>
              <a:gd name="T9" fmla="*/ 70 h 221"/>
              <a:gd name="T10" fmla="*/ 224 w 270"/>
              <a:gd name="T11" fmla="*/ 0 h 221"/>
              <a:gd name="T12" fmla="*/ 244 w 270"/>
              <a:gd name="T13" fmla="*/ 66 h 221"/>
              <a:gd name="T14" fmla="*/ 182 w 270"/>
              <a:gd name="T15" fmla="*/ 66 h 221"/>
              <a:gd name="T16" fmla="*/ 216 w 270"/>
              <a:gd name="T17" fmla="*/ 21 h 221"/>
              <a:gd name="T18" fmla="*/ 244 w 270"/>
              <a:gd name="T19" fmla="*/ 66 h 221"/>
              <a:gd name="T20" fmla="*/ 177 w 270"/>
              <a:gd name="T21" fmla="*/ 72 h 221"/>
              <a:gd name="T22" fmla="*/ 243 w 270"/>
              <a:gd name="T23" fmla="*/ 72 h 221"/>
              <a:gd name="T24" fmla="*/ 142 w 270"/>
              <a:gd name="T25" fmla="*/ 185 h 221"/>
              <a:gd name="T26" fmla="*/ 177 w 270"/>
              <a:gd name="T27" fmla="*/ 72 h 221"/>
              <a:gd name="T28" fmla="*/ 210 w 270"/>
              <a:gd name="T29" fmla="*/ 20 h 221"/>
              <a:gd name="T30" fmla="*/ 176 w 270"/>
              <a:gd name="T31" fmla="*/ 64 h 221"/>
              <a:gd name="T32" fmla="*/ 142 w 270"/>
              <a:gd name="T33" fmla="*/ 20 h 221"/>
              <a:gd name="T34" fmla="*/ 210 w 270"/>
              <a:gd name="T35" fmla="*/ 20 h 221"/>
              <a:gd name="T36" fmla="*/ 170 w 270"/>
              <a:gd name="T37" fmla="*/ 66 h 221"/>
              <a:gd name="T38" fmla="*/ 102 w 270"/>
              <a:gd name="T39" fmla="*/ 66 h 221"/>
              <a:gd name="T40" fmla="*/ 136 w 270"/>
              <a:gd name="T41" fmla="*/ 21 h 221"/>
              <a:gd name="T42" fmla="*/ 170 w 270"/>
              <a:gd name="T43" fmla="*/ 66 h 221"/>
              <a:gd name="T44" fmla="*/ 94 w 270"/>
              <a:gd name="T45" fmla="*/ 64 h 221"/>
              <a:gd name="T46" fmla="*/ 60 w 270"/>
              <a:gd name="T47" fmla="*/ 20 h 221"/>
              <a:gd name="T48" fmla="*/ 128 w 270"/>
              <a:gd name="T49" fmla="*/ 20 h 221"/>
              <a:gd name="T50" fmla="*/ 94 w 270"/>
              <a:gd name="T51" fmla="*/ 64 h 221"/>
              <a:gd name="T52" fmla="*/ 128 w 270"/>
              <a:gd name="T53" fmla="*/ 185 h 221"/>
              <a:gd name="T54" fmla="*/ 27 w 270"/>
              <a:gd name="T55" fmla="*/ 72 h 221"/>
              <a:gd name="T56" fmla="*/ 93 w 270"/>
              <a:gd name="T57" fmla="*/ 72 h 221"/>
              <a:gd name="T58" fmla="*/ 128 w 270"/>
              <a:gd name="T59" fmla="*/ 185 h 221"/>
              <a:gd name="T60" fmla="*/ 88 w 270"/>
              <a:gd name="T61" fmla="*/ 66 h 221"/>
              <a:gd name="T62" fmla="*/ 26 w 270"/>
              <a:gd name="T63" fmla="*/ 66 h 221"/>
              <a:gd name="T64" fmla="*/ 54 w 270"/>
              <a:gd name="T65" fmla="*/ 21 h 221"/>
              <a:gd name="T66" fmla="*/ 88 w 270"/>
              <a:gd name="T67" fmla="*/ 66 h 221"/>
              <a:gd name="T68" fmla="*/ 99 w 270"/>
              <a:gd name="T69" fmla="*/ 72 h 221"/>
              <a:gd name="T70" fmla="*/ 172 w 270"/>
              <a:gd name="T71" fmla="*/ 72 h 221"/>
              <a:gd name="T72" fmla="*/ 134 w 270"/>
              <a:gd name="T73" fmla="*/ 188 h 221"/>
              <a:gd name="T74" fmla="*/ 99 w 270"/>
              <a:gd name="T75" fmla="*/ 7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0" h="221">
                <a:moveTo>
                  <a:pt x="224" y="0"/>
                </a:moveTo>
                <a:lnTo>
                  <a:pt x="46" y="0"/>
                </a:lnTo>
                <a:lnTo>
                  <a:pt x="0" y="70"/>
                </a:lnTo>
                <a:lnTo>
                  <a:pt x="136" y="221"/>
                </a:lnTo>
                <a:lnTo>
                  <a:pt x="270" y="70"/>
                </a:lnTo>
                <a:lnTo>
                  <a:pt x="224" y="0"/>
                </a:lnTo>
                <a:close/>
                <a:moveTo>
                  <a:pt x="244" y="66"/>
                </a:moveTo>
                <a:lnTo>
                  <a:pt x="182" y="66"/>
                </a:lnTo>
                <a:lnTo>
                  <a:pt x="216" y="21"/>
                </a:lnTo>
                <a:lnTo>
                  <a:pt x="244" y="66"/>
                </a:lnTo>
                <a:close/>
                <a:moveTo>
                  <a:pt x="177" y="72"/>
                </a:moveTo>
                <a:lnTo>
                  <a:pt x="243" y="72"/>
                </a:lnTo>
                <a:lnTo>
                  <a:pt x="142" y="185"/>
                </a:lnTo>
                <a:lnTo>
                  <a:pt x="177" y="72"/>
                </a:lnTo>
                <a:close/>
                <a:moveTo>
                  <a:pt x="210" y="20"/>
                </a:moveTo>
                <a:lnTo>
                  <a:pt x="176" y="64"/>
                </a:lnTo>
                <a:lnTo>
                  <a:pt x="142" y="20"/>
                </a:lnTo>
                <a:lnTo>
                  <a:pt x="210" y="20"/>
                </a:lnTo>
                <a:close/>
                <a:moveTo>
                  <a:pt x="170" y="66"/>
                </a:moveTo>
                <a:lnTo>
                  <a:pt x="102" y="66"/>
                </a:lnTo>
                <a:lnTo>
                  <a:pt x="136" y="21"/>
                </a:lnTo>
                <a:lnTo>
                  <a:pt x="170" y="66"/>
                </a:lnTo>
                <a:close/>
                <a:moveTo>
                  <a:pt x="94" y="64"/>
                </a:moveTo>
                <a:lnTo>
                  <a:pt x="60" y="20"/>
                </a:lnTo>
                <a:lnTo>
                  <a:pt x="128" y="20"/>
                </a:lnTo>
                <a:lnTo>
                  <a:pt x="94" y="64"/>
                </a:lnTo>
                <a:close/>
                <a:moveTo>
                  <a:pt x="128" y="185"/>
                </a:moveTo>
                <a:lnTo>
                  <a:pt x="27" y="72"/>
                </a:lnTo>
                <a:lnTo>
                  <a:pt x="93" y="72"/>
                </a:lnTo>
                <a:lnTo>
                  <a:pt x="128" y="185"/>
                </a:lnTo>
                <a:close/>
                <a:moveTo>
                  <a:pt x="88" y="66"/>
                </a:moveTo>
                <a:lnTo>
                  <a:pt x="26" y="66"/>
                </a:lnTo>
                <a:lnTo>
                  <a:pt x="54" y="21"/>
                </a:lnTo>
                <a:lnTo>
                  <a:pt x="88" y="66"/>
                </a:lnTo>
                <a:close/>
                <a:moveTo>
                  <a:pt x="99" y="72"/>
                </a:moveTo>
                <a:lnTo>
                  <a:pt x="172" y="72"/>
                </a:lnTo>
                <a:lnTo>
                  <a:pt x="134" y="188"/>
                </a:lnTo>
                <a:lnTo>
                  <a:pt x="9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5868942" y="4774205"/>
            <a:ext cx="418506" cy="257065"/>
            <a:chOff x="7599270" y="5820679"/>
            <a:chExt cx="418506" cy="257065"/>
          </a:xfrm>
        </p:grpSpPr>
        <p:sp>
          <p:nvSpPr>
            <p:cNvPr id="100" name="Freeform 119"/>
            <p:cNvSpPr>
              <a:spLocks noEditPoints="1"/>
            </p:cNvSpPr>
            <p:nvPr/>
          </p:nvSpPr>
          <p:spPr bwMode="auto">
            <a:xfrm>
              <a:off x="7599270" y="5820679"/>
              <a:ext cx="418506" cy="257065"/>
            </a:xfrm>
            <a:custGeom>
              <a:avLst/>
              <a:gdLst>
                <a:gd name="T0" fmla="*/ 24 w 226"/>
                <a:gd name="T1" fmla="*/ 85 h 139"/>
                <a:gd name="T2" fmla="*/ 15 w 226"/>
                <a:gd name="T3" fmla="*/ 82 h 139"/>
                <a:gd name="T4" fmla="*/ 12 w 226"/>
                <a:gd name="T5" fmla="*/ 73 h 139"/>
                <a:gd name="T6" fmla="*/ 12 w 226"/>
                <a:gd name="T7" fmla="*/ 23 h 139"/>
                <a:gd name="T8" fmla="*/ 24 w 226"/>
                <a:gd name="T9" fmla="*/ 11 h 139"/>
                <a:gd name="T10" fmla="*/ 131 w 226"/>
                <a:gd name="T11" fmla="*/ 11 h 139"/>
                <a:gd name="T12" fmla="*/ 143 w 226"/>
                <a:gd name="T13" fmla="*/ 23 h 139"/>
                <a:gd name="T14" fmla="*/ 143 w 226"/>
                <a:gd name="T15" fmla="*/ 73 h 139"/>
                <a:gd name="T16" fmla="*/ 131 w 226"/>
                <a:gd name="T17" fmla="*/ 85 h 139"/>
                <a:gd name="T18" fmla="*/ 24 w 226"/>
                <a:gd name="T19" fmla="*/ 85 h 139"/>
                <a:gd name="T20" fmla="*/ 24 w 226"/>
                <a:gd name="T21" fmla="*/ 85 h 139"/>
                <a:gd name="T22" fmla="*/ 131 w 226"/>
                <a:gd name="T23" fmla="*/ 0 h 139"/>
                <a:gd name="T24" fmla="*/ 131 w 226"/>
                <a:gd name="T25" fmla="*/ 0 h 139"/>
                <a:gd name="T26" fmla="*/ 24 w 226"/>
                <a:gd name="T27" fmla="*/ 0 h 139"/>
                <a:gd name="T28" fmla="*/ 7 w 226"/>
                <a:gd name="T29" fmla="*/ 7 h 139"/>
                <a:gd name="T30" fmla="*/ 0 w 226"/>
                <a:gd name="T31" fmla="*/ 23 h 139"/>
                <a:gd name="T32" fmla="*/ 0 w 226"/>
                <a:gd name="T33" fmla="*/ 73 h 139"/>
                <a:gd name="T34" fmla="*/ 7 w 226"/>
                <a:gd name="T35" fmla="*/ 90 h 139"/>
                <a:gd name="T36" fmla="*/ 24 w 226"/>
                <a:gd name="T37" fmla="*/ 97 h 139"/>
                <a:gd name="T38" fmla="*/ 35 w 226"/>
                <a:gd name="T39" fmla="*/ 97 h 139"/>
                <a:gd name="T40" fmla="*/ 25 w 226"/>
                <a:gd name="T41" fmla="*/ 121 h 139"/>
                <a:gd name="T42" fmla="*/ 54 w 226"/>
                <a:gd name="T43" fmla="*/ 97 h 139"/>
                <a:gd name="T44" fmla="*/ 72 w 226"/>
                <a:gd name="T45" fmla="*/ 97 h 139"/>
                <a:gd name="T46" fmla="*/ 72 w 226"/>
                <a:gd name="T47" fmla="*/ 98 h 139"/>
                <a:gd name="T48" fmla="*/ 95 w 226"/>
                <a:gd name="T49" fmla="*/ 119 h 139"/>
                <a:gd name="T50" fmla="*/ 95 w 226"/>
                <a:gd name="T51" fmla="*/ 119 h 139"/>
                <a:gd name="T52" fmla="*/ 164 w 226"/>
                <a:gd name="T53" fmla="*/ 119 h 139"/>
                <a:gd name="T54" fmla="*/ 188 w 226"/>
                <a:gd name="T55" fmla="*/ 139 h 139"/>
                <a:gd name="T56" fmla="*/ 180 w 226"/>
                <a:gd name="T57" fmla="*/ 119 h 139"/>
                <a:gd name="T58" fmla="*/ 203 w 226"/>
                <a:gd name="T59" fmla="*/ 119 h 139"/>
                <a:gd name="T60" fmla="*/ 219 w 226"/>
                <a:gd name="T61" fmla="*/ 112 h 139"/>
                <a:gd name="T62" fmla="*/ 226 w 226"/>
                <a:gd name="T63" fmla="*/ 96 h 139"/>
                <a:gd name="T64" fmla="*/ 226 w 226"/>
                <a:gd name="T65" fmla="*/ 46 h 139"/>
                <a:gd name="T66" fmla="*/ 219 w 226"/>
                <a:gd name="T67" fmla="*/ 29 h 139"/>
                <a:gd name="T68" fmla="*/ 203 w 226"/>
                <a:gd name="T69" fmla="*/ 22 h 139"/>
                <a:gd name="T70" fmla="*/ 203 w 226"/>
                <a:gd name="T71" fmla="*/ 22 h 139"/>
                <a:gd name="T72" fmla="*/ 155 w 226"/>
                <a:gd name="T73" fmla="*/ 22 h 139"/>
                <a:gd name="T74" fmla="*/ 155 w 226"/>
                <a:gd name="T75" fmla="*/ 20 h 139"/>
                <a:gd name="T76" fmla="*/ 131 w 226"/>
                <a:gd name="T7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6" h="139">
                  <a:moveTo>
                    <a:pt x="24" y="85"/>
                  </a:moveTo>
                  <a:cubicBezTo>
                    <a:pt x="20" y="85"/>
                    <a:pt x="17" y="84"/>
                    <a:pt x="15" y="82"/>
                  </a:cubicBezTo>
                  <a:cubicBezTo>
                    <a:pt x="13" y="79"/>
                    <a:pt x="12" y="77"/>
                    <a:pt x="12" y="7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17"/>
                    <a:pt x="17" y="11"/>
                    <a:pt x="24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8" y="11"/>
                    <a:pt x="143" y="17"/>
                    <a:pt x="143" y="23"/>
                  </a:cubicBezTo>
                  <a:cubicBezTo>
                    <a:pt x="143" y="73"/>
                    <a:pt x="143" y="73"/>
                    <a:pt x="143" y="73"/>
                  </a:cubicBezTo>
                  <a:cubicBezTo>
                    <a:pt x="143" y="80"/>
                    <a:pt x="138" y="85"/>
                    <a:pt x="131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5"/>
                    <a:pt x="24" y="85"/>
                    <a:pt x="24" y="85"/>
                  </a:cubicBezTo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3" y="11"/>
                    <a:pt x="0" y="17"/>
                    <a:pt x="0" y="2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0"/>
                    <a:pt x="3" y="86"/>
                    <a:pt x="7" y="90"/>
                  </a:cubicBezTo>
                  <a:cubicBezTo>
                    <a:pt x="11" y="94"/>
                    <a:pt x="17" y="97"/>
                    <a:pt x="24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3" y="110"/>
                    <a:pt x="83" y="119"/>
                    <a:pt x="95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88" y="139"/>
                    <a:pt x="188" y="139"/>
                    <a:pt x="188" y="139"/>
                  </a:cubicBezTo>
                  <a:cubicBezTo>
                    <a:pt x="180" y="119"/>
                    <a:pt x="180" y="119"/>
                    <a:pt x="180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9" y="119"/>
                    <a:pt x="215" y="116"/>
                    <a:pt x="219" y="112"/>
                  </a:cubicBezTo>
                  <a:cubicBezTo>
                    <a:pt x="224" y="108"/>
                    <a:pt x="226" y="102"/>
                    <a:pt x="226" y="96"/>
                  </a:cubicBezTo>
                  <a:cubicBezTo>
                    <a:pt x="226" y="46"/>
                    <a:pt x="226" y="46"/>
                    <a:pt x="226" y="46"/>
                  </a:cubicBezTo>
                  <a:cubicBezTo>
                    <a:pt x="226" y="39"/>
                    <a:pt x="224" y="33"/>
                    <a:pt x="219" y="29"/>
                  </a:cubicBezTo>
                  <a:cubicBezTo>
                    <a:pt x="215" y="25"/>
                    <a:pt x="209" y="22"/>
                    <a:pt x="203" y="22"/>
                  </a:cubicBezTo>
                  <a:cubicBezTo>
                    <a:pt x="203" y="22"/>
                    <a:pt x="203" y="22"/>
                    <a:pt x="203" y="22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3" y="9"/>
                    <a:pt x="143" y="0"/>
                    <a:pt x="1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1"/>
            <p:cNvSpPr>
              <a:spLocks/>
            </p:cNvSpPr>
            <p:nvPr/>
          </p:nvSpPr>
          <p:spPr bwMode="auto">
            <a:xfrm>
              <a:off x="7653912" y="5888981"/>
              <a:ext cx="42223" cy="42223"/>
            </a:xfrm>
            <a:custGeom>
              <a:avLst/>
              <a:gdLst>
                <a:gd name="T0" fmla="*/ 11 w 23"/>
                <a:gd name="T1" fmla="*/ 0 h 23"/>
                <a:gd name="T2" fmla="*/ 0 w 23"/>
                <a:gd name="T3" fmla="*/ 11 h 23"/>
                <a:gd name="T4" fmla="*/ 11 w 23"/>
                <a:gd name="T5" fmla="*/ 23 h 23"/>
                <a:gd name="T6" fmla="*/ 23 w 23"/>
                <a:gd name="T7" fmla="*/ 11 h 23"/>
                <a:gd name="T8" fmla="*/ 19 w 23"/>
                <a:gd name="T9" fmla="*/ 3 h 23"/>
                <a:gd name="T10" fmla="*/ 11 w 23"/>
                <a:gd name="T11" fmla="*/ 0 h 23"/>
                <a:gd name="T12" fmla="*/ 11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8"/>
                    <a:pt x="22" y="5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23"/>
            <p:cNvSpPr>
              <a:spLocks/>
            </p:cNvSpPr>
            <p:nvPr/>
          </p:nvSpPr>
          <p:spPr bwMode="auto">
            <a:xfrm>
              <a:off x="7722214" y="5888981"/>
              <a:ext cx="42223" cy="42223"/>
            </a:xfrm>
            <a:custGeom>
              <a:avLst/>
              <a:gdLst>
                <a:gd name="T0" fmla="*/ 12 w 23"/>
                <a:gd name="T1" fmla="*/ 0 h 23"/>
                <a:gd name="T2" fmla="*/ 0 w 23"/>
                <a:gd name="T3" fmla="*/ 11 h 23"/>
                <a:gd name="T4" fmla="*/ 12 w 23"/>
                <a:gd name="T5" fmla="*/ 23 h 23"/>
                <a:gd name="T6" fmla="*/ 23 w 23"/>
                <a:gd name="T7" fmla="*/ 11 h 23"/>
                <a:gd name="T8" fmla="*/ 12 w 23"/>
                <a:gd name="T9" fmla="*/ 0 h 23"/>
                <a:gd name="T10" fmla="*/ 12 w 23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25"/>
            <p:cNvSpPr>
              <a:spLocks/>
            </p:cNvSpPr>
            <p:nvPr/>
          </p:nvSpPr>
          <p:spPr bwMode="auto">
            <a:xfrm>
              <a:off x="7790516" y="5888981"/>
              <a:ext cx="42223" cy="42223"/>
            </a:xfrm>
            <a:custGeom>
              <a:avLst/>
              <a:gdLst>
                <a:gd name="T0" fmla="*/ 12 w 23"/>
                <a:gd name="T1" fmla="*/ 0 h 23"/>
                <a:gd name="T2" fmla="*/ 0 w 23"/>
                <a:gd name="T3" fmla="*/ 11 h 23"/>
                <a:gd name="T4" fmla="*/ 12 w 23"/>
                <a:gd name="T5" fmla="*/ 23 h 23"/>
                <a:gd name="T6" fmla="*/ 23 w 23"/>
                <a:gd name="T7" fmla="*/ 11 h 23"/>
                <a:gd name="T8" fmla="*/ 20 w 23"/>
                <a:gd name="T9" fmla="*/ 3 h 23"/>
                <a:gd name="T10" fmla="*/ 12 w 23"/>
                <a:gd name="T11" fmla="*/ 0 h 23"/>
                <a:gd name="T12" fmla="*/ 12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8"/>
                    <a:pt x="22" y="5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926689" y="3270589"/>
            <a:ext cx="303014" cy="305497"/>
            <a:chOff x="4251219" y="5790874"/>
            <a:chExt cx="303014" cy="305497"/>
          </a:xfrm>
        </p:grpSpPr>
        <p:sp>
          <p:nvSpPr>
            <p:cNvPr id="121" name="Freeform 113"/>
            <p:cNvSpPr>
              <a:spLocks noEditPoints="1"/>
            </p:cNvSpPr>
            <p:nvPr/>
          </p:nvSpPr>
          <p:spPr bwMode="auto">
            <a:xfrm>
              <a:off x="4297167" y="5839307"/>
              <a:ext cx="211116" cy="208632"/>
            </a:xfrm>
            <a:custGeom>
              <a:avLst/>
              <a:gdLst>
                <a:gd name="T0" fmla="*/ 33 w 114"/>
                <a:gd name="T1" fmla="*/ 99 h 113"/>
                <a:gd name="T2" fmla="*/ 33 w 114"/>
                <a:gd name="T3" fmla="*/ 13 h 113"/>
                <a:gd name="T4" fmla="*/ 104 w 114"/>
                <a:gd name="T5" fmla="*/ 54 h 113"/>
                <a:gd name="T6" fmla="*/ 107 w 114"/>
                <a:gd name="T7" fmla="*/ 56 h 113"/>
                <a:gd name="T8" fmla="*/ 33 w 114"/>
                <a:gd name="T9" fmla="*/ 99 h 113"/>
                <a:gd name="T10" fmla="*/ 57 w 114"/>
                <a:gd name="T11" fmla="*/ 0 h 113"/>
                <a:gd name="T12" fmla="*/ 17 w 114"/>
                <a:gd name="T13" fmla="*/ 16 h 113"/>
                <a:gd name="T14" fmla="*/ 0 w 114"/>
                <a:gd name="T15" fmla="*/ 56 h 113"/>
                <a:gd name="T16" fmla="*/ 17 w 114"/>
                <a:gd name="T17" fmla="*/ 96 h 113"/>
                <a:gd name="T18" fmla="*/ 57 w 114"/>
                <a:gd name="T19" fmla="*/ 113 h 113"/>
                <a:gd name="T20" fmla="*/ 97 w 114"/>
                <a:gd name="T21" fmla="*/ 96 h 113"/>
                <a:gd name="T22" fmla="*/ 114 w 114"/>
                <a:gd name="T23" fmla="*/ 56 h 113"/>
                <a:gd name="T24" fmla="*/ 97 w 114"/>
                <a:gd name="T25" fmla="*/ 16 h 113"/>
                <a:gd name="T26" fmla="*/ 57 w 114"/>
                <a:gd name="T27" fmla="*/ 0 h 113"/>
                <a:gd name="T28" fmla="*/ 57 w 114"/>
                <a:gd name="T2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13">
                  <a:moveTo>
                    <a:pt x="33" y="99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33" y="99"/>
                    <a:pt x="33" y="99"/>
                    <a:pt x="33" y="99"/>
                  </a:cubicBezTo>
                  <a:moveTo>
                    <a:pt x="57" y="0"/>
                  </a:moveTo>
                  <a:cubicBezTo>
                    <a:pt x="41" y="0"/>
                    <a:pt x="27" y="6"/>
                    <a:pt x="17" y="16"/>
                  </a:cubicBezTo>
                  <a:cubicBezTo>
                    <a:pt x="7" y="27"/>
                    <a:pt x="0" y="41"/>
                    <a:pt x="0" y="56"/>
                  </a:cubicBezTo>
                  <a:cubicBezTo>
                    <a:pt x="0" y="72"/>
                    <a:pt x="7" y="86"/>
                    <a:pt x="17" y="96"/>
                  </a:cubicBezTo>
                  <a:cubicBezTo>
                    <a:pt x="27" y="107"/>
                    <a:pt x="41" y="113"/>
                    <a:pt x="57" y="113"/>
                  </a:cubicBezTo>
                  <a:cubicBezTo>
                    <a:pt x="73" y="113"/>
                    <a:pt x="87" y="107"/>
                    <a:pt x="97" y="96"/>
                  </a:cubicBezTo>
                  <a:cubicBezTo>
                    <a:pt x="107" y="86"/>
                    <a:pt x="114" y="72"/>
                    <a:pt x="114" y="56"/>
                  </a:cubicBezTo>
                  <a:cubicBezTo>
                    <a:pt x="114" y="41"/>
                    <a:pt x="107" y="27"/>
                    <a:pt x="97" y="16"/>
                  </a:cubicBezTo>
                  <a:cubicBezTo>
                    <a:pt x="87" y="6"/>
                    <a:pt x="73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5"/>
            <p:cNvSpPr>
              <a:spLocks noEditPoints="1"/>
            </p:cNvSpPr>
            <p:nvPr/>
          </p:nvSpPr>
          <p:spPr bwMode="auto">
            <a:xfrm>
              <a:off x="4251219" y="5790874"/>
              <a:ext cx="303014" cy="305497"/>
            </a:xfrm>
            <a:custGeom>
              <a:avLst/>
              <a:gdLst>
                <a:gd name="T0" fmla="*/ 82 w 164"/>
                <a:gd name="T1" fmla="*/ 155 h 165"/>
                <a:gd name="T2" fmla="*/ 9 w 164"/>
                <a:gd name="T3" fmla="*/ 82 h 165"/>
                <a:gd name="T4" fmla="*/ 82 w 164"/>
                <a:gd name="T5" fmla="*/ 10 h 165"/>
                <a:gd name="T6" fmla="*/ 155 w 164"/>
                <a:gd name="T7" fmla="*/ 82 h 165"/>
                <a:gd name="T8" fmla="*/ 82 w 164"/>
                <a:gd name="T9" fmla="*/ 155 h 165"/>
                <a:gd name="T10" fmla="*/ 82 w 164"/>
                <a:gd name="T11" fmla="*/ 155 h 165"/>
                <a:gd name="T12" fmla="*/ 82 w 164"/>
                <a:gd name="T13" fmla="*/ 0 h 165"/>
                <a:gd name="T14" fmla="*/ 24 w 164"/>
                <a:gd name="T15" fmla="*/ 24 h 165"/>
                <a:gd name="T16" fmla="*/ 0 w 164"/>
                <a:gd name="T17" fmla="*/ 82 h 165"/>
                <a:gd name="T18" fmla="*/ 24 w 164"/>
                <a:gd name="T19" fmla="*/ 141 h 165"/>
                <a:gd name="T20" fmla="*/ 82 w 164"/>
                <a:gd name="T21" fmla="*/ 165 h 165"/>
                <a:gd name="T22" fmla="*/ 140 w 164"/>
                <a:gd name="T23" fmla="*/ 141 h 165"/>
                <a:gd name="T24" fmla="*/ 164 w 164"/>
                <a:gd name="T25" fmla="*/ 82 h 165"/>
                <a:gd name="T26" fmla="*/ 140 w 164"/>
                <a:gd name="T27" fmla="*/ 24 h 165"/>
                <a:gd name="T28" fmla="*/ 82 w 164"/>
                <a:gd name="T29" fmla="*/ 0 h 165"/>
                <a:gd name="T30" fmla="*/ 82 w 164"/>
                <a:gd name="T3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165">
                  <a:moveTo>
                    <a:pt x="82" y="155"/>
                  </a:moveTo>
                  <a:cubicBezTo>
                    <a:pt x="42" y="155"/>
                    <a:pt x="9" y="122"/>
                    <a:pt x="9" y="82"/>
                  </a:cubicBezTo>
                  <a:cubicBezTo>
                    <a:pt x="9" y="42"/>
                    <a:pt x="42" y="10"/>
                    <a:pt x="82" y="10"/>
                  </a:cubicBezTo>
                  <a:cubicBezTo>
                    <a:pt x="122" y="10"/>
                    <a:pt x="155" y="42"/>
                    <a:pt x="155" y="82"/>
                  </a:cubicBezTo>
                  <a:cubicBezTo>
                    <a:pt x="155" y="122"/>
                    <a:pt x="122" y="155"/>
                    <a:pt x="82" y="155"/>
                  </a:cubicBezTo>
                  <a:cubicBezTo>
                    <a:pt x="82" y="155"/>
                    <a:pt x="82" y="155"/>
                    <a:pt x="82" y="155"/>
                  </a:cubicBezTo>
                  <a:moveTo>
                    <a:pt x="82" y="0"/>
                  </a:moveTo>
                  <a:cubicBezTo>
                    <a:pt x="59" y="0"/>
                    <a:pt x="39" y="9"/>
                    <a:pt x="24" y="24"/>
                  </a:cubicBezTo>
                  <a:cubicBezTo>
                    <a:pt x="9" y="39"/>
                    <a:pt x="0" y="60"/>
                    <a:pt x="0" y="82"/>
                  </a:cubicBezTo>
                  <a:cubicBezTo>
                    <a:pt x="0" y="105"/>
                    <a:pt x="9" y="126"/>
                    <a:pt x="24" y="141"/>
                  </a:cubicBezTo>
                  <a:cubicBezTo>
                    <a:pt x="39" y="156"/>
                    <a:pt x="59" y="165"/>
                    <a:pt x="82" y="165"/>
                  </a:cubicBezTo>
                  <a:cubicBezTo>
                    <a:pt x="105" y="165"/>
                    <a:pt x="125" y="156"/>
                    <a:pt x="140" y="141"/>
                  </a:cubicBezTo>
                  <a:cubicBezTo>
                    <a:pt x="155" y="126"/>
                    <a:pt x="164" y="105"/>
                    <a:pt x="164" y="82"/>
                  </a:cubicBezTo>
                  <a:cubicBezTo>
                    <a:pt x="164" y="60"/>
                    <a:pt x="155" y="39"/>
                    <a:pt x="140" y="24"/>
                  </a:cubicBezTo>
                  <a:cubicBezTo>
                    <a:pt x="125" y="9"/>
                    <a:pt x="105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Freeform 17"/>
          <p:cNvSpPr>
            <a:spLocks noEditPoints="1"/>
          </p:cNvSpPr>
          <p:nvPr/>
        </p:nvSpPr>
        <p:spPr bwMode="auto">
          <a:xfrm>
            <a:off x="4766427" y="4691292"/>
            <a:ext cx="250587" cy="406237"/>
          </a:xfrm>
          <a:custGeom>
            <a:avLst/>
            <a:gdLst>
              <a:gd name="T0" fmla="*/ 96 w 96"/>
              <a:gd name="T1" fmla="*/ 48 h 156"/>
              <a:gd name="T2" fmla="*/ 48 w 96"/>
              <a:gd name="T3" fmla="*/ 0 h 156"/>
              <a:gd name="T4" fmla="*/ 0 w 96"/>
              <a:gd name="T5" fmla="*/ 48 h 156"/>
              <a:gd name="T6" fmla="*/ 6 w 96"/>
              <a:gd name="T7" fmla="*/ 72 h 156"/>
              <a:gd name="T8" fmla="*/ 6 w 96"/>
              <a:gd name="T9" fmla="*/ 72 h 156"/>
              <a:gd name="T10" fmla="*/ 48 w 96"/>
              <a:gd name="T11" fmla="*/ 156 h 156"/>
              <a:gd name="T12" fmla="*/ 90 w 96"/>
              <a:gd name="T13" fmla="*/ 72 h 156"/>
              <a:gd name="T14" fmla="*/ 90 w 96"/>
              <a:gd name="T15" fmla="*/ 72 h 156"/>
              <a:gd name="T16" fmla="*/ 96 w 96"/>
              <a:gd name="T17" fmla="*/ 48 h 156"/>
              <a:gd name="T18" fmla="*/ 48 w 96"/>
              <a:gd name="T19" fmla="*/ 72 h 156"/>
              <a:gd name="T20" fmla="*/ 24 w 96"/>
              <a:gd name="T21" fmla="*/ 48 h 156"/>
              <a:gd name="T22" fmla="*/ 48 w 96"/>
              <a:gd name="T23" fmla="*/ 24 h 156"/>
              <a:gd name="T24" fmla="*/ 72 w 96"/>
              <a:gd name="T25" fmla="*/ 48 h 156"/>
              <a:gd name="T26" fmla="*/ 48 w 96"/>
              <a:gd name="T27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39"/>
          <p:cNvSpPr/>
          <p:nvPr/>
        </p:nvSpPr>
        <p:spPr>
          <a:xfrm>
            <a:off x="1865538" y="20308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</a:rPr>
              <a:t>八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项并列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包含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/</a:t>
            </a:r>
            <a:r>
              <a:rPr lang="zh-CN" altLang="en-US" sz="2800" b="1" dirty="0" smtClean="0">
                <a:solidFill>
                  <a:srgbClr val="595959"/>
                </a:solidFill>
              </a:rPr>
              <a:t>目录</a:t>
            </a:r>
            <a:endParaRPr lang="zh-CN" altLang="zh-CN" sz="2800" b="1" dirty="0">
              <a:solidFill>
                <a:srgbClr val="595959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865538" y="644992"/>
            <a:ext cx="378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595959"/>
                </a:solidFill>
              </a:rPr>
              <a:t>非常感谢您选择了布衣公子作品</a:t>
            </a:r>
            <a:endParaRPr lang="zh-CN" altLang="en-US" sz="1400" dirty="0">
              <a:solidFill>
                <a:srgbClr val="595959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8718331" y="6503900"/>
            <a:ext cx="335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</a:rPr>
              <a:t>布衣公子作品    </a:t>
            </a:r>
            <a:r>
              <a:rPr lang="en-US" altLang="zh-CN" sz="1600" dirty="0" smtClean="0">
                <a:solidFill>
                  <a:schemeClr val="bg1"/>
                </a:solidFill>
              </a:rPr>
              <a:t>http://teliss.yanj.cn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Rounded Rectangle 3"/>
          <p:cNvSpPr/>
          <p:nvPr/>
        </p:nvSpPr>
        <p:spPr>
          <a:xfrm>
            <a:off x="4548000" y="2260600"/>
            <a:ext cx="3096000" cy="3096000"/>
          </a:xfrm>
          <a:prstGeom prst="roundRect">
            <a:avLst>
              <a:gd name="adj" fmla="val 809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63" name="Straight Arrow Connector 2"/>
          <p:cNvCxnSpPr/>
          <p:nvPr/>
        </p:nvCxnSpPr>
        <p:spPr>
          <a:xfrm>
            <a:off x="7675004" y="3073400"/>
            <a:ext cx="37549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"/>
          <p:cNvCxnSpPr/>
          <p:nvPr/>
        </p:nvCxnSpPr>
        <p:spPr>
          <a:xfrm>
            <a:off x="7675002" y="4495800"/>
            <a:ext cx="37549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"/>
          <p:cNvSpPr/>
          <p:nvPr/>
        </p:nvSpPr>
        <p:spPr>
          <a:xfrm>
            <a:off x="8139227" y="2495396"/>
            <a:ext cx="1196137" cy="1156009"/>
          </a:xfrm>
          <a:prstGeom prst="roundRect">
            <a:avLst>
              <a:gd name="adj" fmla="val 8094"/>
            </a:avLst>
          </a:prstGeom>
          <a:solidFill>
            <a:srgbClr val="936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ounded Rectangle 8"/>
          <p:cNvSpPr/>
          <p:nvPr/>
        </p:nvSpPr>
        <p:spPr>
          <a:xfrm>
            <a:off x="9725863" y="2495396"/>
            <a:ext cx="1196137" cy="1156009"/>
          </a:xfrm>
          <a:prstGeom prst="roundRect">
            <a:avLst>
              <a:gd name="adj" fmla="val 8094"/>
            </a:avLst>
          </a:prstGeom>
          <a:solidFill>
            <a:srgbClr val="9BBB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ounded Rectangle 9"/>
          <p:cNvSpPr/>
          <p:nvPr/>
        </p:nvSpPr>
        <p:spPr>
          <a:xfrm>
            <a:off x="8139227" y="3917796"/>
            <a:ext cx="1196137" cy="1156009"/>
          </a:xfrm>
          <a:prstGeom prst="roundRect">
            <a:avLst>
              <a:gd name="adj" fmla="val 8094"/>
            </a:avLst>
          </a:prstGeom>
          <a:solidFill>
            <a:srgbClr val="E1B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10"/>
          <p:cNvSpPr/>
          <p:nvPr/>
        </p:nvSpPr>
        <p:spPr>
          <a:xfrm>
            <a:off x="9725863" y="3917796"/>
            <a:ext cx="1196137" cy="1156009"/>
          </a:xfrm>
          <a:prstGeom prst="roundRect">
            <a:avLst>
              <a:gd name="adj" fmla="val 8094"/>
            </a:avLst>
          </a:prstGeom>
          <a:solidFill>
            <a:srgbClr val="AA7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11"/>
          <p:cNvCxnSpPr/>
          <p:nvPr/>
        </p:nvCxnSpPr>
        <p:spPr>
          <a:xfrm flipH="1">
            <a:off x="762000" y="3073400"/>
            <a:ext cx="37549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/>
          <p:cNvCxnSpPr/>
          <p:nvPr/>
        </p:nvCxnSpPr>
        <p:spPr>
          <a:xfrm flipH="1">
            <a:off x="762001" y="4495800"/>
            <a:ext cx="37549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13"/>
          <p:cNvSpPr/>
          <p:nvPr/>
        </p:nvSpPr>
        <p:spPr>
          <a:xfrm flipH="1">
            <a:off x="2856635" y="2495396"/>
            <a:ext cx="1196137" cy="1156009"/>
          </a:xfrm>
          <a:prstGeom prst="roundRect">
            <a:avLst>
              <a:gd name="adj" fmla="val 8094"/>
            </a:avLst>
          </a:prstGeom>
          <a:solidFill>
            <a:srgbClr val="5EC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6" name="Rounded Rectangle 14"/>
          <p:cNvSpPr/>
          <p:nvPr/>
        </p:nvSpPr>
        <p:spPr>
          <a:xfrm flipH="1">
            <a:off x="1270000" y="2495396"/>
            <a:ext cx="1196137" cy="1156009"/>
          </a:xfrm>
          <a:prstGeom prst="roundRect">
            <a:avLst>
              <a:gd name="adj" fmla="val 8094"/>
            </a:avLst>
          </a:prstGeom>
          <a:solidFill>
            <a:srgbClr val="54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15"/>
          <p:cNvSpPr/>
          <p:nvPr/>
        </p:nvSpPr>
        <p:spPr>
          <a:xfrm flipH="1">
            <a:off x="2856635" y="3917796"/>
            <a:ext cx="1196137" cy="1156009"/>
          </a:xfrm>
          <a:prstGeom prst="roundRect">
            <a:avLst>
              <a:gd name="adj" fmla="val 8094"/>
            </a:avLst>
          </a:prstGeom>
          <a:solidFill>
            <a:srgbClr val="F88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ounded Rectangle 16"/>
          <p:cNvSpPr/>
          <p:nvPr/>
        </p:nvSpPr>
        <p:spPr>
          <a:xfrm flipH="1">
            <a:off x="1270000" y="3917796"/>
            <a:ext cx="1196137" cy="1156009"/>
          </a:xfrm>
          <a:prstGeom prst="roundRect">
            <a:avLst>
              <a:gd name="adj" fmla="val 8094"/>
            </a:avLst>
          </a:prstGeom>
          <a:solidFill>
            <a:srgbClr val="F2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9" name="Group 18"/>
          <p:cNvGrpSpPr/>
          <p:nvPr/>
        </p:nvGrpSpPr>
        <p:grpSpPr>
          <a:xfrm>
            <a:off x="1547891" y="2747881"/>
            <a:ext cx="553149" cy="378644"/>
            <a:chOff x="2324100" y="1814513"/>
            <a:chExt cx="266700" cy="182563"/>
          </a:xfrm>
          <a:solidFill>
            <a:schemeClr val="bg1"/>
          </a:solidFill>
        </p:grpSpPr>
        <p:sp>
          <p:nvSpPr>
            <p:cNvPr id="80" name="Freeform 55"/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1" name="Freeform 56"/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82" name="Freeform 59"/>
          <p:cNvSpPr>
            <a:spLocks noEditPoints="1"/>
          </p:cNvSpPr>
          <p:nvPr/>
        </p:nvSpPr>
        <p:spPr bwMode="auto">
          <a:xfrm>
            <a:off x="8559977" y="2699405"/>
            <a:ext cx="354636" cy="475596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83" name="Group 22"/>
          <p:cNvGrpSpPr/>
          <p:nvPr/>
        </p:nvGrpSpPr>
        <p:grpSpPr>
          <a:xfrm>
            <a:off x="1719469" y="4059114"/>
            <a:ext cx="314469" cy="548199"/>
            <a:chOff x="5734050" y="3273426"/>
            <a:chExt cx="117475" cy="204788"/>
          </a:xfrm>
          <a:solidFill>
            <a:schemeClr val="bg1"/>
          </a:solidFill>
        </p:grpSpPr>
        <p:sp>
          <p:nvSpPr>
            <p:cNvPr id="84" name="Freeform 22"/>
            <p:cNvSpPr>
              <a:spLocks/>
            </p:cNvSpPr>
            <p:nvPr/>
          </p:nvSpPr>
          <p:spPr bwMode="auto">
            <a:xfrm>
              <a:off x="5756275" y="3273426"/>
              <a:ext cx="95250" cy="204788"/>
            </a:xfrm>
            <a:custGeom>
              <a:avLst/>
              <a:gdLst>
                <a:gd name="T0" fmla="*/ 53 w 59"/>
                <a:gd name="T1" fmla="*/ 6 h 126"/>
                <a:gd name="T2" fmla="*/ 9 w 59"/>
                <a:gd name="T3" fmla="*/ 38 h 126"/>
                <a:gd name="T4" fmla="*/ 0 w 59"/>
                <a:gd name="T5" fmla="*/ 40 h 126"/>
                <a:gd name="T6" fmla="*/ 0 w 59"/>
                <a:gd name="T7" fmla="*/ 87 h 126"/>
                <a:gd name="T8" fmla="*/ 9 w 59"/>
                <a:gd name="T9" fmla="*/ 88 h 126"/>
                <a:gd name="T10" fmla="*/ 52 w 59"/>
                <a:gd name="T11" fmla="*/ 120 h 126"/>
                <a:gd name="T12" fmla="*/ 59 w 59"/>
                <a:gd name="T13" fmla="*/ 120 h 126"/>
                <a:gd name="T14" fmla="*/ 59 w 59"/>
                <a:gd name="T15" fmla="*/ 6 h 126"/>
                <a:gd name="T16" fmla="*/ 53 w 59"/>
                <a:gd name="T17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3" y="6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4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" y="88"/>
                    <a:pt x="9" y="88"/>
                    <a:pt x="9" y="88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20"/>
                    <a:pt x="59" y="126"/>
                    <a:pt x="59" y="120"/>
                  </a:cubicBezTo>
                  <a:cubicBezTo>
                    <a:pt x="59" y="113"/>
                    <a:pt x="59" y="12"/>
                    <a:pt x="59" y="6"/>
                  </a:cubicBezTo>
                  <a:cubicBezTo>
                    <a:pt x="59" y="0"/>
                    <a:pt x="53" y="6"/>
                    <a:pt x="5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5" name="Freeform 23"/>
            <p:cNvSpPr>
              <a:spLocks/>
            </p:cNvSpPr>
            <p:nvPr/>
          </p:nvSpPr>
          <p:spPr bwMode="auto">
            <a:xfrm>
              <a:off x="5734050" y="3341688"/>
              <a:ext cx="11113" cy="69850"/>
            </a:xfrm>
            <a:custGeom>
              <a:avLst/>
              <a:gdLst>
                <a:gd name="T0" fmla="*/ 0 w 7"/>
                <a:gd name="T1" fmla="*/ 7 h 43"/>
                <a:gd name="T2" fmla="*/ 0 w 7"/>
                <a:gd name="T3" fmla="*/ 37 h 43"/>
                <a:gd name="T4" fmla="*/ 7 w 7"/>
                <a:gd name="T5" fmla="*/ 43 h 43"/>
                <a:gd name="T6" fmla="*/ 7 w 7"/>
                <a:gd name="T7" fmla="*/ 0 h 43"/>
                <a:gd name="T8" fmla="*/ 0 w 7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3">
                  <a:moveTo>
                    <a:pt x="0" y="7"/>
                  </a:moveTo>
                  <a:cubicBezTo>
                    <a:pt x="0" y="16"/>
                    <a:pt x="0" y="31"/>
                    <a:pt x="0" y="37"/>
                  </a:cubicBezTo>
                  <a:cubicBezTo>
                    <a:pt x="0" y="40"/>
                    <a:pt x="3" y="42"/>
                    <a:pt x="7" y="4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1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86" name="Group 25"/>
          <p:cNvGrpSpPr/>
          <p:nvPr/>
        </p:nvGrpSpPr>
        <p:grpSpPr>
          <a:xfrm>
            <a:off x="3208338" y="4095907"/>
            <a:ext cx="492727" cy="474612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87" name="Freeform 6"/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89" name="Group 28"/>
          <p:cNvGrpSpPr/>
          <p:nvPr/>
        </p:nvGrpSpPr>
        <p:grpSpPr>
          <a:xfrm>
            <a:off x="8483664" y="4145338"/>
            <a:ext cx="507263" cy="375751"/>
            <a:chOff x="4598988" y="3619501"/>
            <a:chExt cx="214313" cy="158750"/>
          </a:xfrm>
          <a:solidFill>
            <a:schemeClr val="bg1"/>
          </a:solidFill>
        </p:grpSpPr>
        <p:sp>
          <p:nvSpPr>
            <p:cNvPr id="90" name="Freeform 24"/>
            <p:cNvSpPr>
              <a:spLocks/>
            </p:cNvSpPr>
            <p:nvPr/>
          </p:nvSpPr>
          <p:spPr bwMode="auto">
            <a:xfrm>
              <a:off x="4675188" y="3729038"/>
              <a:ext cx="61913" cy="49213"/>
            </a:xfrm>
            <a:custGeom>
              <a:avLst/>
              <a:gdLst>
                <a:gd name="T0" fmla="*/ 36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1" name="Freeform 25"/>
            <p:cNvSpPr>
              <a:spLocks/>
            </p:cNvSpPr>
            <p:nvPr/>
          </p:nvSpPr>
          <p:spPr bwMode="auto">
            <a:xfrm>
              <a:off x="4633913" y="3675063"/>
              <a:ext cx="142875" cy="63500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2" name="Freeform 26"/>
            <p:cNvSpPr>
              <a:spLocks/>
            </p:cNvSpPr>
            <p:nvPr/>
          </p:nvSpPr>
          <p:spPr bwMode="auto">
            <a:xfrm>
              <a:off x="4598988" y="3619501"/>
              <a:ext cx="214313" cy="82550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3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94" name="Group 33"/>
          <p:cNvGrpSpPr/>
          <p:nvPr/>
        </p:nvGrpSpPr>
        <p:grpSpPr>
          <a:xfrm>
            <a:off x="10163674" y="4087000"/>
            <a:ext cx="326155" cy="492424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95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97" name="Group 36"/>
          <p:cNvGrpSpPr/>
          <p:nvPr/>
        </p:nvGrpSpPr>
        <p:grpSpPr>
          <a:xfrm>
            <a:off x="10048106" y="2763457"/>
            <a:ext cx="551647" cy="347492"/>
            <a:chOff x="5348288" y="3646488"/>
            <a:chExt cx="201613" cy="127000"/>
          </a:xfrm>
          <a:solidFill>
            <a:schemeClr val="bg1"/>
          </a:solidFill>
        </p:grpSpPr>
        <p:sp>
          <p:nvSpPr>
            <p:cNvPr id="98" name="Freeform 37"/>
            <p:cNvSpPr>
              <a:spLocks noEditPoints="1"/>
            </p:cNvSpPr>
            <p:nvPr/>
          </p:nvSpPr>
          <p:spPr bwMode="auto">
            <a:xfrm>
              <a:off x="5348288" y="3646488"/>
              <a:ext cx="201613" cy="127000"/>
            </a:xfrm>
            <a:custGeom>
              <a:avLst/>
              <a:gdLst>
                <a:gd name="T0" fmla="*/ 112 w 124"/>
                <a:gd name="T1" fmla="*/ 18 h 78"/>
                <a:gd name="T2" fmla="*/ 112 w 124"/>
                <a:gd name="T3" fmla="*/ 0 h 78"/>
                <a:gd name="T4" fmla="*/ 0 w 124"/>
                <a:gd name="T5" fmla="*/ 0 h 78"/>
                <a:gd name="T6" fmla="*/ 0 w 124"/>
                <a:gd name="T7" fmla="*/ 78 h 78"/>
                <a:gd name="T8" fmla="*/ 112 w 124"/>
                <a:gd name="T9" fmla="*/ 78 h 78"/>
                <a:gd name="T10" fmla="*/ 112 w 124"/>
                <a:gd name="T11" fmla="*/ 60 h 78"/>
                <a:gd name="T12" fmla="*/ 124 w 124"/>
                <a:gd name="T13" fmla="*/ 54 h 78"/>
                <a:gd name="T14" fmla="*/ 124 w 124"/>
                <a:gd name="T15" fmla="*/ 26 h 78"/>
                <a:gd name="T16" fmla="*/ 112 w 124"/>
                <a:gd name="T17" fmla="*/ 18 h 78"/>
                <a:gd name="T18" fmla="*/ 103 w 124"/>
                <a:gd name="T19" fmla="*/ 69 h 78"/>
                <a:gd name="T20" fmla="*/ 9 w 124"/>
                <a:gd name="T21" fmla="*/ 69 h 78"/>
                <a:gd name="T22" fmla="*/ 9 w 124"/>
                <a:gd name="T23" fmla="*/ 10 h 78"/>
                <a:gd name="T24" fmla="*/ 103 w 124"/>
                <a:gd name="T25" fmla="*/ 10 h 78"/>
                <a:gd name="T26" fmla="*/ 103 w 124"/>
                <a:gd name="T27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78">
                  <a:moveTo>
                    <a:pt x="112" y="18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6" y="60"/>
                    <a:pt x="124" y="61"/>
                    <a:pt x="124" y="54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17"/>
                    <a:pt x="115" y="18"/>
                    <a:pt x="112" y="18"/>
                  </a:cubicBezTo>
                  <a:close/>
                  <a:moveTo>
                    <a:pt x="103" y="69"/>
                  </a:moveTo>
                  <a:cubicBezTo>
                    <a:pt x="9" y="69"/>
                    <a:pt x="9" y="69"/>
                    <a:pt x="9" y="6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3" y="10"/>
                    <a:pt x="103" y="10"/>
                    <a:pt x="103" y="10"/>
                  </a:cubicBezTo>
                  <a:lnTo>
                    <a:pt x="10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5376863" y="3676651"/>
              <a:ext cx="3651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5419725" y="3676651"/>
              <a:ext cx="39688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01" name="Group 40"/>
          <p:cNvGrpSpPr/>
          <p:nvPr/>
        </p:nvGrpSpPr>
        <p:grpSpPr>
          <a:xfrm>
            <a:off x="3237690" y="2702600"/>
            <a:ext cx="405039" cy="469203"/>
            <a:chOff x="3581400" y="3905251"/>
            <a:chExt cx="160338" cy="185738"/>
          </a:xfrm>
          <a:solidFill>
            <a:schemeClr val="bg1"/>
          </a:solidFill>
        </p:grpSpPr>
        <p:sp>
          <p:nvSpPr>
            <p:cNvPr id="118" name="Rectangle 33"/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9" name="Rectangle 34"/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0" name="Rectangle 35"/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1" name="Rectangle 36"/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22" name="Rectangle 45"/>
          <p:cNvSpPr/>
          <p:nvPr/>
        </p:nvSpPr>
        <p:spPr>
          <a:xfrm>
            <a:off x="1168400" y="3248116"/>
            <a:ext cx="1350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3" name="Rectangle 46"/>
          <p:cNvSpPr/>
          <p:nvPr/>
        </p:nvSpPr>
        <p:spPr>
          <a:xfrm>
            <a:off x="2786945" y="3248116"/>
            <a:ext cx="1350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4" name="Rectangle 47"/>
          <p:cNvSpPr/>
          <p:nvPr/>
        </p:nvSpPr>
        <p:spPr>
          <a:xfrm>
            <a:off x="8061976" y="3248116"/>
            <a:ext cx="1350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5" name="Rectangle 48"/>
          <p:cNvSpPr/>
          <p:nvPr/>
        </p:nvSpPr>
        <p:spPr>
          <a:xfrm>
            <a:off x="9648610" y="3248116"/>
            <a:ext cx="1350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altLang="zh-CN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6" name="Rectangle 49"/>
          <p:cNvSpPr/>
          <p:nvPr/>
        </p:nvSpPr>
        <p:spPr>
          <a:xfrm>
            <a:off x="1168400" y="4669970"/>
            <a:ext cx="1350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altLang="zh-CN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0" name="Rectangle 50"/>
          <p:cNvSpPr/>
          <p:nvPr/>
        </p:nvSpPr>
        <p:spPr>
          <a:xfrm>
            <a:off x="2786945" y="4669971"/>
            <a:ext cx="1350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altLang="zh-CN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1" name="Rectangle 51"/>
          <p:cNvSpPr/>
          <p:nvPr/>
        </p:nvSpPr>
        <p:spPr>
          <a:xfrm>
            <a:off x="8061976" y="4669970"/>
            <a:ext cx="1350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altLang="zh-CN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2" name="Rectangle 52"/>
          <p:cNvSpPr/>
          <p:nvPr/>
        </p:nvSpPr>
        <p:spPr>
          <a:xfrm>
            <a:off x="9648610" y="4669970"/>
            <a:ext cx="1350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添加标题</a:t>
            </a:r>
            <a:endParaRPr lang="en-US" altLang="zh-CN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4588" y="2477188"/>
            <a:ext cx="2662824" cy="2662824"/>
          </a:xfrm>
          <a:prstGeom prst="roundRect">
            <a:avLst>
              <a:gd name="adj" fmla="val 4105"/>
            </a:avLst>
          </a:prstGeom>
        </p:spPr>
      </p:pic>
      <p:sp>
        <p:nvSpPr>
          <p:cNvPr id="6" name="文本框 5"/>
          <p:cNvSpPr txBox="1"/>
          <p:nvPr/>
        </p:nvSpPr>
        <p:spPr>
          <a:xfrm>
            <a:off x="4734089" y="5385331"/>
            <a:ext cx="272382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扫描上图</a:t>
            </a:r>
            <a:endParaRPr lang="en-US" altLang="zh-CN" sz="2400" b="1" dirty="0" smtClean="0">
              <a:solidFill>
                <a:srgbClr val="5EC6D3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/>
              <a:t>关注布衣公子微信公众号</a:t>
            </a:r>
            <a:endParaRPr lang="zh-CN" altLang="en-US" dirty="0"/>
          </a:p>
        </p:txBody>
      </p:sp>
      <p:sp>
        <p:nvSpPr>
          <p:cNvPr id="176" name="文本框 175"/>
          <p:cNvSpPr txBox="1"/>
          <p:nvPr/>
        </p:nvSpPr>
        <p:spPr>
          <a:xfrm>
            <a:off x="4139317" y="1120795"/>
            <a:ext cx="3913366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EC6D3"/>
                </a:solidFill>
              </a:rPr>
              <a:t>单击此处添加标题</a:t>
            </a:r>
            <a:endParaRPr lang="en-US" altLang="zh-CN" sz="2400" b="1" dirty="0" smtClean="0">
              <a:solidFill>
                <a:srgbClr val="5EC6D3"/>
              </a:solidFill>
            </a:endParaRPr>
          </a:p>
        </p:txBody>
      </p:sp>
      <p:sp>
        <p:nvSpPr>
          <p:cNvPr id="177" name="Rectangle 58"/>
          <p:cNvSpPr/>
          <p:nvPr/>
        </p:nvSpPr>
        <p:spPr>
          <a:xfrm>
            <a:off x="3614043" y="1541063"/>
            <a:ext cx="4963915" cy="36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3C4E56"/>
                </a:solidFill>
                <a:latin typeface="+mn-ea"/>
              </a:rPr>
              <a:t>单击此处添加副标题，感谢您选择了布衣公子作品</a:t>
            </a:r>
            <a:endParaRPr lang="zh-CN" altLang="en-US" sz="1600" dirty="0">
              <a:solidFill>
                <a:srgbClr val="3C4E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8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teliss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46E7A"/>
      </a:accent1>
      <a:accent2>
        <a:srgbClr val="5EC6D3"/>
      </a:accent2>
      <a:accent3>
        <a:srgbClr val="936CAF"/>
      </a:accent3>
      <a:accent4>
        <a:srgbClr val="9BBB40"/>
      </a:accent4>
      <a:accent5>
        <a:srgbClr val="AA7B51"/>
      </a:accent5>
      <a:accent6>
        <a:srgbClr val="F8841D"/>
      </a:accent6>
      <a:hlink>
        <a:srgbClr val="F26D64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BBB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prstDash val="dash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5271</TotalTime>
  <Words>21137</Words>
  <Application>Microsoft Office PowerPoint</Application>
  <PresentationFormat>宽屏</PresentationFormat>
  <Paragraphs>1606</Paragraphs>
  <Slides>108</Slides>
  <Notes>100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33" baseType="lpstr">
      <vt:lpstr>Arial Unicode MS</vt:lpstr>
      <vt:lpstr>FontAwesome</vt:lpstr>
      <vt:lpstr>Gill Sans</vt:lpstr>
      <vt:lpstr>Helvetica Light</vt:lpstr>
      <vt:lpstr>MS PGothic</vt:lpstr>
      <vt:lpstr>Open Sans</vt:lpstr>
      <vt:lpstr>Open Sans Light</vt:lpstr>
      <vt:lpstr>Roboto Light</vt:lpstr>
      <vt:lpstr>ヒラギノ角ゴ ProN W3</vt:lpstr>
      <vt:lpstr>方正粗谭黑简体</vt:lpstr>
      <vt:lpstr>方正大黑简体</vt:lpstr>
      <vt:lpstr>宋体</vt:lpstr>
      <vt:lpstr>微软雅黑</vt:lpstr>
      <vt:lpstr>微软雅黑 Light</vt:lpstr>
      <vt:lpstr>张海山锐线体简</vt:lpstr>
      <vt:lpstr>Agency FB</vt:lpstr>
      <vt:lpstr>Aharoni</vt:lpstr>
      <vt:lpstr>Arial</vt:lpstr>
      <vt:lpstr>Calibri</vt:lpstr>
      <vt:lpstr>Impact</vt:lpstr>
      <vt:lpstr>Raavi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仝德志</dc:creator>
  <cp:lastModifiedBy>YANGS</cp:lastModifiedBy>
  <cp:revision>2530</cp:revision>
  <dcterms:created xsi:type="dcterms:W3CDTF">2015-11-18T07:05:25Z</dcterms:created>
  <dcterms:modified xsi:type="dcterms:W3CDTF">2016-09-08T14:21:42Z</dcterms:modified>
</cp:coreProperties>
</file>